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</p:sldIdLst>
  <p:sldSz cx="9671050" cy="1817688"/>
  <p:notesSz cx="6858000" cy="9144000"/>
  <p:custDataLst>
    <p:tags r:id="rId6"/>
  </p:custDataLst>
  <p:defaultTextStyle>
    <a:defPPr>
      <a:defRPr lang="fr-FR"/>
    </a:defPPr>
    <a:lvl1pPr marL="0" algn="l" defTabSz="430445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1pPr>
    <a:lvl2pPr marL="215223" algn="l" defTabSz="430445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2pPr>
    <a:lvl3pPr marL="430445" algn="l" defTabSz="430445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3pPr>
    <a:lvl4pPr marL="645668" algn="l" defTabSz="430445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4pPr>
    <a:lvl5pPr marL="860890" algn="l" defTabSz="430445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5pPr>
    <a:lvl6pPr marL="1076113" algn="l" defTabSz="430445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6pPr>
    <a:lvl7pPr marL="1291335" algn="l" defTabSz="430445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7pPr>
    <a:lvl8pPr marL="1506558" algn="l" defTabSz="430445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8pPr>
    <a:lvl9pPr marL="1721781" algn="l" defTabSz="430445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" y="2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Z=0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P(K|x)</c:v>
                </c:pt>
              </c:strCache>
            </c:strRef>
          </c:cat>
          <c:val>
            <c:numRef>
              <c:f>Feuil1!$B$2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E0F-4CAA-9C5F-5D2478A7C648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Z=1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P(K|x)</c:v>
                </c:pt>
              </c:strCache>
            </c:strRef>
          </c:cat>
          <c:val>
            <c:numRef>
              <c:f>Feuil1!$C$2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E0F-4CAA-9C5F-5D2478A7C6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75495136"/>
        <c:axId val="475494352"/>
      </c:barChart>
      <c:catAx>
        <c:axId val="475495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5494352"/>
        <c:crosses val="autoZero"/>
        <c:auto val="1"/>
        <c:lblAlgn val="ctr"/>
        <c:lblOffset val="100"/>
        <c:noMultiLvlLbl val="0"/>
      </c:catAx>
      <c:valAx>
        <c:axId val="475494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549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752757358743606"/>
          <c:y val="0.75127378821364643"/>
          <c:w val="0.61614201162642923"/>
          <c:h val="0.20109978299348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Z=0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P(K|x1,x2,x3)</c:v>
                </c:pt>
              </c:strCache>
            </c:strRef>
          </c:cat>
          <c:val>
            <c:numRef>
              <c:f>Feuil1!$B$2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E0F-4CAA-9C5F-5D2478A7C648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Z=1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P(K|x1,x2,x3)</c:v>
                </c:pt>
              </c:strCache>
            </c:strRef>
          </c:cat>
          <c:val>
            <c:numRef>
              <c:f>Feuil1!$C$2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E0F-4CAA-9C5F-5D2478A7C6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51107600"/>
        <c:axId val="251107992"/>
      </c:barChart>
      <c:catAx>
        <c:axId val="251107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1107992"/>
        <c:crosses val="autoZero"/>
        <c:auto val="1"/>
        <c:lblAlgn val="ctr"/>
        <c:lblOffset val="100"/>
        <c:noMultiLvlLbl val="0"/>
      </c:catAx>
      <c:valAx>
        <c:axId val="251107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110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752757358743606"/>
          <c:y val="0.75127378821364643"/>
          <c:w val="0.61614201162642923"/>
          <c:h val="0.20109978299348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S_3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Classification</c:v>
                </c:pt>
              </c:strCache>
            </c:strRef>
          </c:cat>
          <c:val>
            <c:numRef>
              <c:f>Feuil1!$B$2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E0F-4CAA-9C5F-5D2478A7C648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S_2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Classification</c:v>
                </c:pt>
              </c:strCache>
            </c:strRef>
          </c:cat>
          <c:val>
            <c:numRef>
              <c:f>Feuil1!$C$2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E0F-4CAA-9C5F-5D2478A7C648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S_1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Classification</c:v>
                </c:pt>
              </c:strCache>
            </c:strRef>
          </c:cat>
          <c:val>
            <c:numRef>
              <c:f>Feuil1!$D$2</c:f>
              <c:numCache>
                <c:formatCode>0%</c:formatCode>
                <c:ptCount val="1"/>
                <c:pt idx="0">
                  <c:v>0.65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75363112"/>
        <c:axId val="253100856"/>
      </c:barChart>
      <c:catAx>
        <c:axId val="475363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3100856"/>
        <c:crosses val="autoZero"/>
        <c:auto val="1"/>
        <c:lblAlgn val="ctr"/>
        <c:lblOffset val="100"/>
        <c:noMultiLvlLbl val="0"/>
      </c:catAx>
      <c:valAx>
        <c:axId val="253100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5363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752757358743606"/>
          <c:y val="0.75127378821364643"/>
          <c:w val="0.51460632275953533"/>
          <c:h val="0.20109978299348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8881" y="297478"/>
            <a:ext cx="7253288" cy="632825"/>
          </a:xfrm>
        </p:spPr>
        <p:txBody>
          <a:bodyPr anchor="b"/>
          <a:lstStyle>
            <a:lvl1pPr algn="ctr">
              <a:defRPr sz="159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881" y="954707"/>
            <a:ext cx="7253288" cy="438854"/>
          </a:xfrm>
        </p:spPr>
        <p:txBody>
          <a:bodyPr/>
          <a:lstStyle>
            <a:lvl1pPr marL="0" indent="0" algn="ctr">
              <a:buNone/>
              <a:defRPr sz="636"/>
            </a:lvl1pPr>
            <a:lvl2pPr marL="121158" indent="0" algn="ctr">
              <a:buNone/>
              <a:defRPr sz="530"/>
            </a:lvl2pPr>
            <a:lvl3pPr marL="242316" indent="0" algn="ctr">
              <a:buNone/>
              <a:defRPr sz="477"/>
            </a:lvl3pPr>
            <a:lvl4pPr marL="363474" indent="0" algn="ctr">
              <a:buNone/>
              <a:defRPr sz="424"/>
            </a:lvl4pPr>
            <a:lvl5pPr marL="484632" indent="0" algn="ctr">
              <a:buNone/>
              <a:defRPr sz="424"/>
            </a:lvl5pPr>
            <a:lvl6pPr marL="605790" indent="0" algn="ctr">
              <a:buNone/>
              <a:defRPr sz="424"/>
            </a:lvl6pPr>
            <a:lvl7pPr marL="726948" indent="0" algn="ctr">
              <a:buNone/>
              <a:defRPr sz="424"/>
            </a:lvl7pPr>
            <a:lvl8pPr marL="848106" indent="0" algn="ctr">
              <a:buNone/>
              <a:defRPr sz="424"/>
            </a:lvl8pPr>
            <a:lvl9pPr marL="969264" indent="0" algn="ctr">
              <a:buNone/>
              <a:defRPr sz="42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E4E3-E3E7-46F5-8DA3-D9200B7947F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0ED5-60B5-45A5-B017-7B28EA9F25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51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E4E3-E3E7-46F5-8DA3-D9200B7947F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0ED5-60B5-45A5-B017-7B28EA9F25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72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0845" y="96775"/>
            <a:ext cx="2085320" cy="154040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4885" y="96775"/>
            <a:ext cx="6135072" cy="154040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E4E3-E3E7-46F5-8DA3-D9200B7947F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0ED5-60B5-45A5-B017-7B28EA9F25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0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E4E3-E3E7-46F5-8DA3-D9200B7947F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0ED5-60B5-45A5-B017-7B28EA9F25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40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47" y="453160"/>
            <a:ext cx="8341281" cy="756108"/>
          </a:xfrm>
        </p:spPr>
        <p:txBody>
          <a:bodyPr anchor="b"/>
          <a:lstStyle>
            <a:lvl1pPr>
              <a:defRPr sz="159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847" y="1216421"/>
            <a:ext cx="8341281" cy="397619"/>
          </a:xfrm>
        </p:spPr>
        <p:txBody>
          <a:bodyPr/>
          <a:lstStyle>
            <a:lvl1pPr marL="0" indent="0">
              <a:buNone/>
              <a:defRPr sz="636">
                <a:solidFill>
                  <a:schemeClr val="tx1">
                    <a:tint val="75000"/>
                  </a:schemeClr>
                </a:solidFill>
              </a:defRPr>
            </a:lvl1pPr>
            <a:lvl2pPr marL="121158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2pPr>
            <a:lvl3pPr marL="242316" indent="0">
              <a:buNone/>
              <a:defRPr sz="477">
                <a:solidFill>
                  <a:schemeClr val="tx1">
                    <a:tint val="75000"/>
                  </a:schemeClr>
                </a:solidFill>
              </a:defRPr>
            </a:lvl3pPr>
            <a:lvl4pPr marL="363474" indent="0">
              <a:buNone/>
              <a:defRPr sz="424">
                <a:solidFill>
                  <a:schemeClr val="tx1">
                    <a:tint val="75000"/>
                  </a:schemeClr>
                </a:solidFill>
              </a:defRPr>
            </a:lvl4pPr>
            <a:lvl5pPr marL="484632" indent="0">
              <a:buNone/>
              <a:defRPr sz="424">
                <a:solidFill>
                  <a:schemeClr val="tx1">
                    <a:tint val="75000"/>
                  </a:schemeClr>
                </a:solidFill>
              </a:defRPr>
            </a:lvl5pPr>
            <a:lvl6pPr marL="605790" indent="0">
              <a:buNone/>
              <a:defRPr sz="424">
                <a:solidFill>
                  <a:schemeClr val="tx1">
                    <a:tint val="75000"/>
                  </a:schemeClr>
                </a:solidFill>
              </a:defRPr>
            </a:lvl6pPr>
            <a:lvl7pPr marL="726948" indent="0">
              <a:buNone/>
              <a:defRPr sz="424">
                <a:solidFill>
                  <a:schemeClr val="tx1">
                    <a:tint val="75000"/>
                  </a:schemeClr>
                </a:solidFill>
              </a:defRPr>
            </a:lvl7pPr>
            <a:lvl8pPr marL="848106" indent="0">
              <a:buNone/>
              <a:defRPr sz="424">
                <a:solidFill>
                  <a:schemeClr val="tx1">
                    <a:tint val="75000"/>
                  </a:schemeClr>
                </a:solidFill>
              </a:defRPr>
            </a:lvl8pPr>
            <a:lvl9pPr marL="969264" indent="0">
              <a:buNone/>
              <a:defRPr sz="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E4E3-E3E7-46F5-8DA3-D9200B7947F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0ED5-60B5-45A5-B017-7B28EA9F25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89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885" y="483875"/>
            <a:ext cx="4110196" cy="115330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969" y="483875"/>
            <a:ext cx="4110196" cy="115330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E4E3-E3E7-46F5-8DA3-D9200B7947F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0ED5-60B5-45A5-B017-7B28EA9F25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81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44" y="96775"/>
            <a:ext cx="8341281" cy="35133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145" y="445586"/>
            <a:ext cx="4091307" cy="218375"/>
          </a:xfrm>
        </p:spPr>
        <p:txBody>
          <a:bodyPr anchor="b"/>
          <a:lstStyle>
            <a:lvl1pPr marL="0" indent="0">
              <a:buNone/>
              <a:defRPr sz="636" b="1"/>
            </a:lvl1pPr>
            <a:lvl2pPr marL="121158" indent="0">
              <a:buNone/>
              <a:defRPr sz="530" b="1"/>
            </a:lvl2pPr>
            <a:lvl3pPr marL="242316" indent="0">
              <a:buNone/>
              <a:defRPr sz="477" b="1"/>
            </a:lvl3pPr>
            <a:lvl4pPr marL="363474" indent="0">
              <a:buNone/>
              <a:defRPr sz="424" b="1"/>
            </a:lvl4pPr>
            <a:lvl5pPr marL="484632" indent="0">
              <a:buNone/>
              <a:defRPr sz="424" b="1"/>
            </a:lvl5pPr>
            <a:lvl6pPr marL="605790" indent="0">
              <a:buNone/>
              <a:defRPr sz="424" b="1"/>
            </a:lvl6pPr>
            <a:lvl7pPr marL="726948" indent="0">
              <a:buNone/>
              <a:defRPr sz="424" b="1"/>
            </a:lvl7pPr>
            <a:lvl8pPr marL="848106" indent="0">
              <a:buNone/>
              <a:defRPr sz="424" b="1"/>
            </a:lvl8pPr>
            <a:lvl9pPr marL="969264" indent="0">
              <a:buNone/>
              <a:defRPr sz="42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145" y="663961"/>
            <a:ext cx="4091307" cy="9765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5969" y="445586"/>
            <a:ext cx="4111456" cy="218375"/>
          </a:xfrm>
        </p:spPr>
        <p:txBody>
          <a:bodyPr anchor="b"/>
          <a:lstStyle>
            <a:lvl1pPr marL="0" indent="0">
              <a:buNone/>
              <a:defRPr sz="636" b="1"/>
            </a:lvl1pPr>
            <a:lvl2pPr marL="121158" indent="0">
              <a:buNone/>
              <a:defRPr sz="530" b="1"/>
            </a:lvl2pPr>
            <a:lvl3pPr marL="242316" indent="0">
              <a:buNone/>
              <a:defRPr sz="477" b="1"/>
            </a:lvl3pPr>
            <a:lvl4pPr marL="363474" indent="0">
              <a:buNone/>
              <a:defRPr sz="424" b="1"/>
            </a:lvl4pPr>
            <a:lvl5pPr marL="484632" indent="0">
              <a:buNone/>
              <a:defRPr sz="424" b="1"/>
            </a:lvl5pPr>
            <a:lvl6pPr marL="605790" indent="0">
              <a:buNone/>
              <a:defRPr sz="424" b="1"/>
            </a:lvl6pPr>
            <a:lvl7pPr marL="726948" indent="0">
              <a:buNone/>
              <a:defRPr sz="424" b="1"/>
            </a:lvl7pPr>
            <a:lvl8pPr marL="848106" indent="0">
              <a:buNone/>
              <a:defRPr sz="424" b="1"/>
            </a:lvl8pPr>
            <a:lvl9pPr marL="969264" indent="0">
              <a:buNone/>
              <a:defRPr sz="42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5969" y="663961"/>
            <a:ext cx="4111456" cy="9765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E4E3-E3E7-46F5-8DA3-D9200B7947F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0ED5-60B5-45A5-B017-7B28EA9F25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61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E4E3-E3E7-46F5-8DA3-D9200B7947F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0ED5-60B5-45A5-B017-7B28EA9F25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75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E4E3-E3E7-46F5-8DA3-D9200B7947F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0ED5-60B5-45A5-B017-7B28EA9F25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30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45" y="121179"/>
            <a:ext cx="3119165" cy="424127"/>
          </a:xfrm>
        </p:spPr>
        <p:txBody>
          <a:bodyPr anchor="b"/>
          <a:lstStyle>
            <a:lvl1pPr>
              <a:defRPr sz="84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456" y="261713"/>
            <a:ext cx="4895969" cy="1291737"/>
          </a:xfrm>
        </p:spPr>
        <p:txBody>
          <a:bodyPr/>
          <a:lstStyle>
            <a:lvl1pPr>
              <a:defRPr sz="848"/>
            </a:lvl1pPr>
            <a:lvl2pPr>
              <a:defRPr sz="742"/>
            </a:lvl2pPr>
            <a:lvl3pPr>
              <a:defRPr sz="636"/>
            </a:lvl3pPr>
            <a:lvl4pPr>
              <a:defRPr sz="530"/>
            </a:lvl4pPr>
            <a:lvl5pPr>
              <a:defRPr sz="530"/>
            </a:lvl5pPr>
            <a:lvl6pPr>
              <a:defRPr sz="530"/>
            </a:lvl6pPr>
            <a:lvl7pPr>
              <a:defRPr sz="530"/>
            </a:lvl7pPr>
            <a:lvl8pPr>
              <a:defRPr sz="530"/>
            </a:lvl8pPr>
            <a:lvl9pPr>
              <a:defRPr sz="53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145" y="545306"/>
            <a:ext cx="3119165" cy="1010248"/>
          </a:xfrm>
        </p:spPr>
        <p:txBody>
          <a:bodyPr/>
          <a:lstStyle>
            <a:lvl1pPr marL="0" indent="0">
              <a:buNone/>
              <a:defRPr sz="424"/>
            </a:lvl1pPr>
            <a:lvl2pPr marL="121158" indent="0">
              <a:buNone/>
              <a:defRPr sz="371"/>
            </a:lvl2pPr>
            <a:lvl3pPr marL="242316" indent="0">
              <a:buNone/>
              <a:defRPr sz="318"/>
            </a:lvl3pPr>
            <a:lvl4pPr marL="363474" indent="0">
              <a:buNone/>
              <a:defRPr sz="265"/>
            </a:lvl4pPr>
            <a:lvl5pPr marL="484632" indent="0">
              <a:buNone/>
              <a:defRPr sz="265"/>
            </a:lvl5pPr>
            <a:lvl6pPr marL="605790" indent="0">
              <a:buNone/>
              <a:defRPr sz="265"/>
            </a:lvl6pPr>
            <a:lvl7pPr marL="726948" indent="0">
              <a:buNone/>
              <a:defRPr sz="265"/>
            </a:lvl7pPr>
            <a:lvl8pPr marL="848106" indent="0">
              <a:buNone/>
              <a:defRPr sz="265"/>
            </a:lvl8pPr>
            <a:lvl9pPr marL="969264" indent="0">
              <a:buNone/>
              <a:defRPr sz="26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E4E3-E3E7-46F5-8DA3-D9200B7947F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0ED5-60B5-45A5-B017-7B28EA9F25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84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45" y="121179"/>
            <a:ext cx="3119165" cy="424127"/>
          </a:xfrm>
        </p:spPr>
        <p:txBody>
          <a:bodyPr anchor="b"/>
          <a:lstStyle>
            <a:lvl1pPr>
              <a:defRPr sz="84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11456" y="261713"/>
            <a:ext cx="4895969" cy="1291737"/>
          </a:xfrm>
        </p:spPr>
        <p:txBody>
          <a:bodyPr anchor="t"/>
          <a:lstStyle>
            <a:lvl1pPr marL="0" indent="0">
              <a:buNone/>
              <a:defRPr sz="848"/>
            </a:lvl1pPr>
            <a:lvl2pPr marL="121158" indent="0">
              <a:buNone/>
              <a:defRPr sz="742"/>
            </a:lvl2pPr>
            <a:lvl3pPr marL="242316" indent="0">
              <a:buNone/>
              <a:defRPr sz="636"/>
            </a:lvl3pPr>
            <a:lvl4pPr marL="363474" indent="0">
              <a:buNone/>
              <a:defRPr sz="530"/>
            </a:lvl4pPr>
            <a:lvl5pPr marL="484632" indent="0">
              <a:buNone/>
              <a:defRPr sz="530"/>
            </a:lvl5pPr>
            <a:lvl6pPr marL="605790" indent="0">
              <a:buNone/>
              <a:defRPr sz="530"/>
            </a:lvl6pPr>
            <a:lvl7pPr marL="726948" indent="0">
              <a:buNone/>
              <a:defRPr sz="530"/>
            </a:lvl7pPr>
            <a:lvl8pPr marL="848106" indent="0">
              <a:buNone/>
              <a:defRPr sz="530"/>
            </a:lvl8pPr>
            <a:lvl9pPr marL="969264" indent="0">
              <a:buNone/>
              <a:defRPr sz="53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145" y="545306"/>
            <a:ext cx="3119165" cy="1010248"/>
          </a:xfrm>
        </p:spPr>
        <p:txBody>
          <a:bodyPr/>
          <a:lstStyle>
            <a:lvl1pPr marL="0" indent="0">
              <a:buNone/>
              <a:defRPr sz="424"/>
            </a:lvl1pPr>
            <a:lvl2pPr marL="121158" indent="0">
              <a:buNone/>
              <a:defRPr sz="371"/>
            </a:lvl2pPr>
            <a:lvl3pPr marL="242316" indent="0">
              <a:buNone/>
              <a:defRPr sz="318"/>
            </a:lvl3pPr>
            <a:lvl4pPr marL="363474" indent="0">
              <a:buNone/>
              <a:defRPr sz="265"/>
            </a:lvl4pPr>
            <a:lvl5pPr marL="484632" indent="0">
              <a:buNone/>
              <a:defRPr sz="265"/>
            </a:lvl5pPr>
            <a:lvl6pPr marL="605790" indent="0">
              <a:buNone/>
              <a:defRPr sz="265"/>
            </a:lvl6pPr>
            <a:lvl7pPr marL="726948" indent="0">
              <a:buNone/>
              <a:defRPr sz="265"/>
            </a:lvl7pPr>
            <a:lvl8pPr marL="848106" indent="0">
              <a:buNone/>
              <a:defRPr sz="265"/>
            </a:lvl8pPr>
            <a:lvl9pPr marL="969264" indent="0">
              <a:buNone/>
              <a:defRPr sz="26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E4E3-E3E7-46F5-8DA3-D9200B7947F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0ED5-60B5-45A5-B017-7B28EA9F25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99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885" y="96775"/>
            <a:ext cx="8341281" cy="35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885" y="483875"/>
            <a:ext cx="8341281" cy="1153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4885" y="1684728"/>
            <a:ext cx="2175986" cy="9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AE4E3-E3E7-46F5-8DA3-D9200B7947FB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3536" y="1684728"/>
            <a:ext cx="3263979" cy="9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0179" y="1684728"/>
            <a:ext cx="2175986" cy="9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10ED5-60B5-45A5-B017-7B28EA9F25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12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2316" rtl="0" eaLnBrk="1" latinLnBrk="0" hangingPunct="1">
        <a:lnSpc>
          <a:spcPct val="90000"/>
        </a:lnSpc>
        <a:spcBef>
          <a:spcPct val="0"/>
        </a:spcBef>
        <a:buNone/>
        <a:defRPr sz="11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579" indent="-60579" algn="l" defTabSz="242316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742" kern="1200">
          <a:solidFill>
            <a:schemeClr val="tx1"/>
          </a:solidFill>
          <a:latin typeface="+mn-lt"/>
          <a:ea typeface="+mn-ea"/>
          <a:cs typeface="+mn-cs"/>
        </a:defRPr>
      </a:lvl1pPr>
      <a:lvl2pPr marL="181737" indent="-60579" algn="l" defTabSz="242316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36" kern="1200">
          <a:solidFill>
            <a:schemeClr val="tx1"/>
          </a:solidFill>
          <a:latin typeface="+mn-lt"/>
          <a:ea typeface="+mn-ea"/>
          <a:cs typeface="+mn-cs"/>
        </a:defRPr>
      </a:lvl2pPr>
      <a:lvl3pPr marL="302895" indent="-60579" algn="l" defTabSz="242316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0" kern="1200">
          <a:solidFill>
            <a:schemeClr val="tx1"/>
          </a:solidFill>
          <a:latin typeface="+mn-lt"/>
          <a:ea typeface="+mn-ea"/>
          <a:cs typeface="+mn-cs"/>
        </a:defRPr>
      </a:lvl3pPr>
      <a:lvl4pPr marL="424053" indent="-60579" algn="l" defTabSz="242316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7" kern="1200">
          <a:solidFill>
            <a:schemeClr val="tx1"/>
          </a:solidFill>
          <a:latin typeface="+mn-lt"/>
          <a:ea typeface="+mn-ea"/>
          <a:cs typeface="+mn-cs"/>
        </a:defRPr>
      </a:lvl4pPr>
      <a:lvl5pPr marL="545211" indent="-60579" algn="l" defTabSz="242316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7" kern="1200">
          <a:solidFill>
            <a:schemeClr val="tx1"/>
          </a:solidFill>
          <a:latin typeface="+mn-lt"/>
          <a:ea typeface="+mn-ea"/>
          <a:cs typeface="+mn-cs"/>
        </a:defRPr>
      </a:lvl5pPr>
      <a:lvl6pPr marL="666369" indent="-60579" algn="l" defTabSz="242316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7" kern="1200">
          <a:solidFill>
            <a:schemeClr val="tx1"/>
          </a:solidFill>
          <a:latin typeface="+mn-lt"/>
          <a:ea typeface="+mn-ea"/>
          <a:cs typeface="+mn-cs"/>
        </a:defRPr>
      </a:lvl6pPr>
      <a:lvl7pPr marL="787527" indent="-60579" algn="l" defTabSz="242316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7" kern="1200">
          <a:solidFill>
            <a:schemeClr val="tx1"/>
          </a:solidFill>
          <a:latin typeface="+mn-lt"/>
          <a:ea typeface="+mn-ea"/>
          <a:cs typeface="+mn-cs"/>
        </a:defRPr>
      </a:lvl7pPr>
      <a:lvl8pPr marL="908685" indent="-60579" algn="l" defTabSz="242316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7" kern="1200">
          <a:solidFill>
            <a:schemeClr val="tx1"/>
          </a:solidFill>
          <a:latin typeface="+mn-lt"/>
          <a:ea typeface="+mn-ea"/>
          <a:cs typeface="+mn-cs"/>
        </a:defRPr>
      </a:lvl8pPr>
      <a:lvl9pPr marL="1029843" indent="-60579" algn="l" defTabSz="242316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2316" rtl="0" eaLnBrk="1" latinLnBrk="0" hangingPunct="1">
        <a:defRPr sz="477" kern="1200">
          <a:solidFill>
            <a:schemeClr val="tx1"/>
          </a:solidFill>
          <a:latin typeface="+mn-lt"/>
          <a:ea typeface="+mn-ea"/>
          <a:cs typeface="+mn-cs"/>
        </a:defRPr>
      </a:lvl1pPr>
      <a:lvl2pPr marL="121158" algn="l" defTabSz="242316" rtl="0" eaLnBrk="1" latinLnBrk="0" hangingPunct="1">
        <a:defRPr sz="477" kern="1200">
          <a:solidFill>
            <a:schemeClr val="tx1"/>
          </a:solidFill>
          <a:latin typeface="+mn-lt"/>
          <a:ea typeface="+mn-ea"/>
          <a:cs typeface="+mn-cs"/>
        </a:defRPr>
      </a:lvl2pPr>
      <a:lvl3pPr marL="242316" algn="l" defTabSz="242316" rtl="0" eaLnBrk="1" latinLnBrk="0" hangingPunct="1">
        <a:defRPr sz="477" kern="1200">
          <a:solidFill>
            <a:schemeClr val="tx1"/>
          </a:solidFill>
          <a:latin typeface="+mn-lt"/>
          <a:ea typeface="+mn-ea"/>
          <a:cs typeface="+mn-cs"/>
        </a:defRPr>
      </a:lvl3pPr>
      <a:lvl4pPr marL="363474" algn="l" defTabSz="242316" rtl="0" eaLnBrk="1" latinLnBrk="0" hangingPunct="1">
        <a:defRPr sz="477" kern="1200">
          <a:solidFill>
            <a:schemeClr val="tx1"/>
          </a:solidFill>
          <a:latin typeface="+mn-lt"/>
          <a:ea typeface="+mn-ea"/>
          <a:cs typeface="+mn-cs"/>
        </a:defRPr>
      </a:lvl4pPr>
      <a:lvl5pPr marL="484632" algn="l" defTabSz="242316" rtl="0" eaLnBrk="1" latinLnBrk="0" hangingPunct="1">
        <a:defRPr sz="477" kern="1200">
          <a:solidFill>
            <a:schemeClr val="tx1"/>
          </a:solidFill>
          <a:latin typeface="+mn-lt"/>
          <a:ea typeface="+mn-ea"/>
          <a:cs typeface="+mn-cs"/>
        </a:defRPr>
      </a:lvl5pPr>
      <a:lvl6pPr marL="605790" algn="l" defTabSz="242316" rtl="0" eaLnBrk="1" latinLnBrk="0" hangingPunct="1">
        <a:defRPr sz="477" kern="1200">
          <a:solidFill>
            <a:schemeClr val="tx1"/>
          </a:solidFill>
          <a:latin typeface="+mn-lt"/>
          <a:ea typeface="+mn-ea"/>
          <a:cs typeface="+mn-cs"/>
        </a:defRPr>
      </a:lvl6pPr>
      <a:lvl7pPr marL="726948" algn="l" defTabSz="242316" rtl="0" eaLnBrk="1" latinLnBrk="0" hangingPunct="1">
        <a:defRPr sz="477" kern="1200">
          <a:solidFill>
            <a:schemeClr val="tx1"/>
          </a:solidFill>
          <a:latin typeface="+mn-lt"/>
          <a:ea typeface="+mn-ea"/>
          <a:cs typeface="+mn-cs"/>
        </a:defRPr>
      </a:lvl7pPr>
      <a:lvl8pPr marL="848106" algn="l" defTabSz="242316" rtl="0" eaLnBrk="1" latinLnBrk="0" hangingPunct="1">
        <a:defRPr sz="477" kern="1200">
          <a:solidFill>
            <a:schemeClr val="tx1"/>
          </a:solidFill>
          <a:latin typeface="+mn-lt"/>
          <a:ea typeface="+mn-ea"/>
          <a:cs typeface="+mn-cs"/>
        </a:defRPr>
      </a:lvl8pPr>
      <a:lvl9pPr marL="969264" algn="l" defTabSz="242316" rtl="0" eaLnBrk="1" latinLnBrk="0" hangingPunct="1">
        <a:defRPr sz="4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7274" y="553594"/>
            <a:ext cx="2790110" cy="640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621360" y="221767"/>
            <a:ext cx="1640664" cy="13007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Classifier</a:t>
            </a:r>
            <a:endParaRPr lang="fr-F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2893142" y="872150"/>
            <a:ext cx="702460" cy="18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6" idx="3"/>
          </p:cNvCxnSpPr>
          <p:nvPr/>
        </p:nvCxnSpPr>
        <p:spPr>
          <a:xfrm>
            <a:off x="5262024" y="872150"/>
            <a:ext cx="726652" cy="36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 11"/>
          <p:cNvSpPr/>
          <p:nvPr/>
        </p:nvSpPr>
        <p:spPr>
          <a:xfrm>
            <a:off x="77274" y="553594"/>
            <a:ext cx="2790110" cy="640751"/>
          </a:xfrm>
          <a:custGeom>
            <a:avLst/>
            <a:gdLst>
              <a:gd name="connsiteX0" fmla="*/ 0 w 11125200"/>
              <a:gd name="connsiteY0" fmla="*/ 1105934 h 1849988"/>
              <a:gd name="connsiteX1" fmla="*/ 889000 w 11125200"/>
              <a:gd name="connsiteY1" fmla="*/ 902734 h 1849988"/>
              <a:gd name="connsiteX2" fmla="*/ 1270000 w 11125200"/>
              <a:gd name="connsiteY2" fmla="*/ 1105934 h 1849988"/>
              <a:gd name="connsiteX3" fmla="*/ 1727200 w 11125200"/>
              <a:gd name="connsiteY3" fmla="*/ 13734 h 1849988"/>
              <a:gd name="connsiteX4" fmla="*/ 2451100 w 11125200"/>
              <a:gd name="connsiteY4" fmla="*/ 1842534 h 1849988"/>
              <a:gd name="connsiteX5" fmla="*/ 2984500 w 11125200"/>
              <a:gd name="connsiteY5" fmla="*/ 674134 h 1849988"/>
              <a:gd name="connsiteX6" fmla="*/ 3365500 w 11125200"/>
              <a:gd name="connsiteY6" fmla="*/ 1029734 h 1849988"/>
              <a:gd name="connsiteX7" fmla="*/ 3771900 w 11125200"/>
              <a:gd name="connsiteY7" fmla="*/ 763034 h 1849988"/>
              <a:gd name="connsiteX8" fmla="*/ 4432300 w 11125200"/>
              <a:gd name="connsiteY8" fmla="*/ 1080534 h 1849988"/>
              <a:gd name="connsiteX9" fmla="*/ 4991100 w 11125200"/>
              <a:gd name="connsiteY9" fmla="*/ 51834 h 1849988"/>
              <a:gd name="connsiteX10" fmla="*/ 5397500 w 11125200"/>
              <a:gd name="connsiteY10" fmla="*/ 1728234 h 1849988"/>
              <a:gd name="connsiteX11" fmla="*/ 6083300 w 11125200"/>
              <a:gd name="connsiteY11" fmla="*/ 559834 h 1849988"/>
              <a:gd name="connsiteX12" fmla="*/ 6515100 w 11125200"/>
              <a:gd name="connsiteY12" fmla="*/ 1067834 h 1849988"/>
              <a:gd name="connsiteX13" fmla="*/ 7073900 w 11125200"/>
              <a:gd name="connsiteY13" fmla="*/ 470934 h 1849988"/>
              <a:gd name="connsiteX14" fmla="*/ 7785100 w 11125200"/>
              <a:gd name="connsiteY14" fmla="*/ 1067834 h 1849988"/>
              <a:gd name="connsiteX15" fmla="*/ 8255000 w 11125200"/>
              <a:gd name="connsiteY15" fmla="*/ 1034 h 1849988"/>
              <a:gd name="connsiteX16" fmla="*/ 8686800 w 11125200"/>
              <a:gd name="connsiteY16" fmla="*/ 1296434 h 1849988"/>
              <a:gd name="connsiteX17" fmla="*/ 8966200 w 11125200"/>
              <a:gd name="connsiteY17" fmla="*/ 610634 h 1849988"/>
              <a:gd name="connsiteX18" fmla="*/ 9537700 w 11125200"/>
              <a:gd name="connsiteY18" fmla="*/ 1004334 h 1849988"/>
              <a:gd name="connsiteX19" fmla="*/ 10147300 w 11125200"/>
              <a:gd name="connsiteY19" fmla="*/ 674134 h 1849988"/>
              <a:gd name="connsiteX20" fmla="*/ 10604500 w 11125200"/>
              <a:gd name="connsiteY20" fmla="*/ 940834 h 1849988"/>
              <a:gd name="connsiteX21" fmla="*/ 11087100 w 11125200"/>
              <a:gd name="connsiteY21" fmla="*/ 39134 h 1849988"/>
              <a:gd name="connsiteX22" fmla="*/ 11087100 w 11125200"/>
              <a:gd name="connsiteY22" fmla="*/ 39134 h 1849988"/>
              <a:gd name="connsiteX23" fmla="*/ 11125200 w 11125200"/>
              <a:gd name="connsiteY23" fmla="*/ 26434 h 1849988"/>
              <a:gd name="connsiteX0" fmla="*/ 0 w 11087100"/>
              <a:gd name="connsiteY0" fmla="*/ 1105934 h 1849988"/>
              <a:gd name="connsiteX1" fmla="*/ 889000 w 11087100"/>
              <a:gd name="connsiteY1" fmla="*/ 902734 h 1849988"/>
              <a:gd name="connsiteX2" fmla="*/ 1270000 w 11087100"/>
              <a:gd name="connsiteY2" fmla="*/ 1105934 h 1849988"/>
              <a:gd name="connsiteX3" fmla="*/ 1727200 w 11087100"/>
              <a:gd name="connsiteY3" fmla="*/ 13734 h 1849988"/>
              <a:gd name="connsiteX4" fmla="*/ 2451100 w 11087100"/>
              <a:gd name="connsiteY4" fmla="*/ 1842534 h 1849988"/>
              <a:gd name="connsiteX5" fmla="*/ 2984500 w 11087100"/>
              <a:gd name="connsiteY5" fmla="*/ 674134 h 1849988"/>
              <a:gd name="connsiteX6" fmla="*/ 3365500 w 11087100"/>
              <a:gd name="connsiteY6" fmla="*/ 1029734 h 1849988"/>
              <a:gd name="connsiteX7" fmla="*/ 3771900 w 11087100"/>
              <a:gd name="connsiteY7" fmla="*/ 763034 h 1849988"/>
              <a:gd name="connsiteX8" fmla="*/ 4432300 w 11087100"/>
              <a:gd name="connsiteY8" fmla="*/ 1080534 h 1849988"/>
              <a:gd name="connsiteX9" fmla="*/ 4991100 w 11087100"/>
              <a:gd name="connsiteY9" fmla="*/ 51834 h 1849988"/>
              <a:gd name="connsiteX10" fmla="*/ 5397500 w 11087100"/>
              <a:gd name="connsiteY10" fmla="*/ 1728234 h 1849988"/>
              <a:gd name="connsiteX11" fmla="*/ 6083300 w 11087100"/>
              <a:gd name="connsiteY11" fmla="*/ 559834 h 1849988"/>
              <a:gd name="connsiteX12" fmla="*/ 6515100 w 11087100"/>
              <a:gd name="connsiteY12" fmla="*/ 1067834 h 1849988"/>
              <a:gd name="connsiteX13" fmla="*/ 7073900 w 11087100"/>
              <a:gd name="connsiteY13" fmla="*/ 470934 h 1849988"/>
              <a:gd name="connsiteX14" fmla="*/ 7785100 w 11087100"/>
              <a:gd name="connsiteY14" fmla="*/ 1067834 h 1849988"/>
              <a:gd name="connsiteX15" fmla="*/ 8255000 w 11087100"/>
              <a:gd name="connsiteY15" fmla="*/ 1034 h 1849988"/>
              <a:gd name="connsiteX16" fmla="*/ 8686800 w 11087100"/>
              <a:gd name="connsiteY16" fmla="*/ 1296434 h 1849988"/>
              <a:gd name="connsiteX17" fmla="*/ 8966200 w 11087100"/>
              <a:gd name="connsiteY17" fmla="*/ 610634 h 1849988"/>
              <a:gd name="connsiteX18" fmla="*/ 9537700 w 11087100"/>
              <a:gd name="connsiteY18" fmla="*/ 1004334 h 1849988"/>
              <a:gd name="connsiteX19" fmla="*/ 10147300 w 11087100"/>
              <a:gd name="connsiteY19" fmla="*/ 674134 h 1849988"/>
              <a:gd name="connsiteX20" fmla="*/ 10604500 w 11087100"/>
              <a:gd name="connsiteY20" fmla="*/ 940834 h 1849988"/>
              <a:gd name="connsiteX21" fmla="*/ 11087100 w 11087100"/>
              <a:gd name="connsiteY21" fmla="*/ 39134 h 1849988"/>
              <a:gd name="connsiteX22" fmla="*/ 11087100 w 11087100"/>
              <a:gd name="connsiteY22" fmla="*/ 39134 h 1849988"/>
              <a:gd name="connsiteX23" fmla="*/ 11074400 w 11087100"/>
              <a:gd name="connsiteY23" fmla="*/ 26434 h 1849988"/>
              <a:gd name="connsiteX0" fmla="*/ 0 w 11087100"/>
              <a:gd name="connsiteY0" fmla="*/ 1442962 h 2195505"/>
              <a:gd name="connsiteX1" fmla="*/ 889000 w 11087100"/>
              <a:gd name="connsiteY1" fmla="*/ 1239762 h 2195505"/>
              <a:gd name="connsiteX2" fmla="*/ 1270000 w 11087100"/>
              <a:gd name="connsiteY2" fmla="*/ 1442962 h 2195505"/>
              <a:gd name="connsiteX3" fmla="*/ 1727200 w 11087100"/>
              <a:gd name="connsiteY3" fmla="*/ 7862 h 2195505"/>
              <a:gd name="connsiteX4" fmla="*/ 2451100 w 11087100"/>
              <a:gd name="connsiteY4" fmla="*/ 2179562 h 2195505"/>
              <a:gd name="connsiteX5" fmla="*/ 2984500 w 11087100"/>
              <a:gd name="connsiteY5" fmla="*/ 1011162 h 2195505"/>
              <a:gd name="connsiteX6" fmla="*/ 3365500 w 11087100"/>
              <a:gd name="connsiteY6" fmla="*/ 1366762 h 2195505"/>
              <a:gd name="connsiteX7" fmla="*/ 3771900 w 11087100"/>
              <a:gd name="connsiteY7" fmla="*/ 1100062 h 2195505"/>
              <a:gd name="connsiteX8" fmla="*/ 4432300 w 11087100"/>
              <a:gd name="connsiteY8" fmla="*/ 1417562 h 2195505"/>
              <a:gd name="connsiteX9" fmla="*/ 4991100 w 11087100"/>
              <a:gd name="connsiteY9" fmla="*/ 388862 h 2195505"/>
              <a:gd name="connsiteX10" fmla="*/ 5397500 w 11087100"/>
              <a:gd name="connsiteY10" fmla="*/ 2065262 h 2195505"/>
              <a:gd name="connsiteX11" fmla="*/ 6083300 w 11087100"/>
              <a:gd name="connsiteY11" fmla="*/ 896862 h 2195505"/>
              <a:gd name="connsiteX12" fmla="*/ 6515100 w 11087100"/>
              <a:gd name="connsiteY12" fmla="*/ 1404862 h 2195505"/>
              <a:gd name="connsiteX13" fmla="*/ 7073900 w 11087100"/>
              <a:gd name="connsiteY13" fmla="*/ 807962 h 2195505"/>
              <a:gd name="connsiteX14" fmla="*/ 7785100 w 11087100"/>
              <a:gd name="connsiteY14" fmla="*/ 1404862 h 2195505"/>
              <a:gd name="connsiteX15" fmla="*/ 8255000 w 11087100"/>
              <a:gd name="connsiteY15" fmla="*/ 338062 h 2195505"/>
              <a:gd name="connsiteX16" fmla="*/ 8686800 w 11087100"/>
              <a:gd name="connsiteY16" fmla="*/ 1633462 h 2195505"/>
              <a:gd name="connsiteX17" fmla="*/ 8966200 w 11087100"/>
              <a:gd name="connsiteY17" fmla="*/ 947662 h 2195505"/>
              <a:gd name="connsiteX18" fmla="*/ 9537700 w 11087100"/>
              <a:gd name="connsiteY18" fmla="*/ 1341362 h 2195505"/>
              <a:gd name="connsiteX19" fmla="*/ 10147300 w 11087100"/>
              <a:gd name="connsiteY19" fmla="*/ 1011162 h 2195505"/>
              <a:gd name="connsiteX20" fmla="*/ 10604500 w 11087100"/>
              <a:gd name="connsiteY20" fmla="*/ 1277862 h 2195505"/>
              <a:gd name="connsiteX21" fmla="*/ 11087100 w 11087100"/>
              <a:gd name="connsiteY21" fmla="*/ 376162 h 2195505"/>
              <a:gd name="connsiteX22" fmla="*/ 11087100 w 11087100"/>
              <a:gd name="connsiteY22" fmla="*/ 376162 h 2195505"/>
              <a:gd name="connsiteX23" fmla="*/ 11074400 w 11087100"/>
              <a:gd name="connsiteY23" fmla="*/ 363462 h 2195505"/>
              <a:gd name="connsiteX0" fmla="*/ 0 w 11087100"/>
              <a:gd name="connsiteY0" fmla="*/ 1438652 h 2065428"/>
              <a:gd name="connsiteX1" fmla="*/ 889000 w 11087100"/>
              <a:gd name="connsiteY1" fmla="*/ 1235452 h 2065428"/>
              <a:gd name="connsiteX2" fmla="*/ 1270000 w 11087100"/>
              <a:gd name="connsiteY2" fmla="*/ 1438652 h 2065428"/>
              <a:gd name="connsiteX3" fmla="*/ 1727200 w 11087100"/>
              <a:gd name="connsiteY3" fmla="*/ 3552 h 2065428"/>
              <a:gd name="connsiteX4" fmla="*/ 2451100 w 11087100"/>
              <a:gd name="connsiteY4" fmla="*/ 1921252 h 2065428"/>
              <a:gd name="connsiteX5" fmla="*/ 2984500 w 11087100"/>
              <a:gd name="connsiteY5" fmla="*/ 1006852 h 2065428"/>
              <a:gd name="connsiteX6" fmla="*/ 3365500 w 11087100"/>
              <a:gd name="connsiteY6" fmla="*/ 1362452 h 2065428"/>
              <a:gd name="connsiteX7" fmla="*/ 3771900 w 11087100"/>
              <a:gd name="connsiteY7" fmla="*/ 1095752 h 2065428"/>
              <a:gd name="connsiteX8" fmla="*/ 4432300 w 11087100"/>
              <a:gd name="connsiteY8" fmla="*/ 1413252 h 2065428"/>
              <a:gd name="connsiteX9" fmla="*/ 4991100 w 11087100"/>
              <a:gd name="connsiteY9" fmla="*/ 384552 h 2065428"/>
              <a:gd name="connsiteX10" fmla="*/ 5397500 w 11087100"/>
              <a:gd name="connsiteY10" fmla="*/ 2060952 h 2065428"/>
              <a:gd name="connsiteX11" fmla="*/ 6083300 w 11087100"/>
              <a:gd name="connsiteY11" fmla="*/ 892552 h 2065428"/>
              <a:gd name="connsiteX12" fmla="*/ 6515100 w 11087100"/>
              <a:gd name="connsiteY12" fmla="*/ 1400552 h 2065428"/>
              <a:gd name="connsiteX13" fmla="*/ 7073900 w 11087100"/>
              <a:gd name="connsiteY13" fmla="*/ 803652 h 2065428"/>
              <a:gd name="connsiteX14" fmla="*/ 7785100 w 11087100"/>
              <a:gd name="connsiteY14" fmla="*/ 1400552 h 2065428"/>
              <a:gd name="connsiteX15" fmla="*/ 8255000 w 11087100"/>
              <a:gd name="connsiteY15" fmla="*/ 333752 h 2065428"/>
              <a:gd name="connsiteX16" fmla="*/ 8686800 w 11087100"/>
              <a:gd name="connsiteY16" fmla="*/ 1629152 h 2065428"/>
              <a:gd name="connsiteX17" fmla="*/ 8966200 w 11087100"/>
              <a:gd name="connsiteY17" fmla="*/ 943352 h 2065428"/>
              <a:gd name="connsiteX18" fmla="*/ 9537700 w 11087100"/>
              <a:gd name="connsiteY18" fmla="*/ 1337052 h 2065428"/>
              <a:gd name="connsiteX19" fmla="*/ 10147300 w 11087100"/>
              <a:gd name="connsiteY19" fmla="*/ 1006852 h 2065428"/>
              <a:gd name="connsiteX20" fmla="*/ 10604500 w 11087100"/>
              <a:gd name="connsiteY20" fmla="*/ 1273552 h 2065428"/>
              <a:gd name="connsiteX21" fmla="*/ 11087100 w 11087100"/>
              <a:gd name="connsiteY21" fmla="*/ 371852 h 2065428"/>
              <a:gd name="connsiteX22" fmla="*/ 11087100 w 11087100"/>
              <a:gd name="connsiteY22" fmla="*/ 371852 h 2065428"/>
              <a:gd name="connsiteX23" fmla="*/ 11074400 w 11087100"/>
              <a:gd name="connsiteY23" fmla="*/ 359152 h 2065428"/>
              <a:gd name="connsiteX0" fmla="*/ 0 w 11087100"/>
              <a:gd name="connsiteY0" fmla="*/ 1438652 h 2070171"/>
              <a:gd name="connsiteX1" fmla="*/ 889000 w 11087100"/>
              <a:gd name="connsiteY1" fmla="*/ 1235452 h 2070171"/>
              <a:gd name="connsiteX2" fmla="*/ 1270000 w 11087100"/>
              <a:gd name="connsiteY2" fmla="*/ 1438652 h 2070171"/>
              <a:gd name="connsiteX3" fmla="*/ 1727200 w 11087100"/>
              <a:gd name="connsiteY3" fmla="*/ 3552 h 2070171"/>
              <a:gd name="connsiteX4" fmla="*/ 2451100 w 11087100"/>
              <a:gd name="connsiteY4" fmla="*/ 1921252 h 2070171"/>
              <a:gd name="connsiteX5" fmla="*/ 2984500 w 11087100"/>
              <a:gd name="connsiteY5" fmla="*/ 1006852 h 2070171"/>
              <a:gd name="connsiteX6" fmla="*/ 3365500 w 11087100"/>
              <a:gd name="connsiteY6" fmla="*/ 1362452 h 2070171"/>
              <a:gd name="connsiteX7" fmla="*/ 3771900 w 11087100"/>
              <a:gd name="connsiteY7" fmla="*/ 1095752 h 2070171"/>
              <a:gd name="connsiteX8" fmla="*/ 4432300 w 11087100"/>
              <a:gd name="connsiteY8" fmla="*/ 1413252 h 2070171"/>
              <a:gd name="connsiteX9" fmla="*/ 4965700 w 11087100"/>
              <a:gd name="connsiteY9" fmla="*/ 143252 h 2070171"/>
              <a:gd name="connsiteX10" fmla="*/ 5397500 w 11087100"/>
              <a:gd name="connsiteY10" fmla="*/ 2060952 h 2070171"/>
              <a:gd name="connsiteX11" fmla="*/ 6083300 w 11087100"/>
              <a:gd name="connsiteY11" fmla="*/ 892552 h 2070171"/>
              <a:gd name="connsiteX12" fmla="*/ 6515100 w 11087100"/>
              <a:gd name="connsiteY12" fmla="*/ 1400552 h 2070171"/>
              <a:gd name="connsiteX13" fmla="*/ 7073900 w 11087100"/>
              <a:gd name="connsiteY13" fmla="*/ 803652 h 2070171"/>
              <a:gd name="connsiteX14" fmla="*/ 7785100 w 11087100"/>
              <a:gd name="connsiteY14" fmla="*/ 1400552 h 2070171"/>
              <a:gd name="connsiteX15" fmla="*/ 8255000 w 11087100"/>
              <a:gd name="connsiteY15" fmla="*/ 333752 h 2070171"/>
              <a:gd name="connsiteX16" fmla="*/ 8686800 w 11087100"/>
              <a:gd name="connsiteY16" fmla="*/ 1629152 h 2070171"/>
              <a:gd name="connsiteX17" fmla="*/ 8966200 w 11087100"/>
              <a:gd name="connsiteY17" fmla="*/ 943352 h 2070171"/>
              <a:gd name="connsiteX18" fmla="*/ 9537700 w 11087100"/>
              <a:gd name="connsiteY18" fmla="*/ 1337052 h 2070171"/>
              <a:gd name="connsiteX19" fmla="*/ 10147300 w 11087100"/>
              <a:gd name="connsiteY19" fmla="*/ 1006852 h 2070171"/>
              <a:gd name="connsiteX20" fmla="*/ 10604500 w 11087100"/>
              <a:gd name="connsiteY20" fmla="*/ 1273552 h 2070171"/>
              <a:gd name="connsiteX21" fmla="*/ 11087100 w 11087100"/>
              <a:gd name="connsiteY21" fmla="*/ 371852 h 2070171"/>
              <a:gd name="connsiteX22" fmla="*/ 11087100 w 11087100"/>
              <a:gd name="connsiteY22" fmla="*/ 371852 h 2070171"/>
              <a:gd name="connsiteX23" fmla="*/ 11074400 w 11087100"/>
              <a:gd name="connsiteY23" fmla="*/ 359152 h 2070171"/>
              <a:gd name="connsiteX0" fmla="*/ 0 w 11087100"/>
              <a:gd name="connsiteY0" fmla="*/ 1438652 h 1940260"/>
              <a:gd name="connsiteX1" fmla="*/ 889000 w 11087100"/>
              <a:gd name="connsiteY1" fmla="*/ 1235452 h 1940260"/>
              <a:gd name="connsiteX2" fmla="*/ 1270000 w 11087100"/>
              <a:gd name="connsiteY2" fmla="*/ 1438652 h 1940260"/>
              <a:gd name="connsiteX3" fmla="*/ 1727200 w 11087100"/>
              <a:gd name="connsiteY3" fmla="*/ 3552 h 1940260"/>
              <a:gd name="connsiteX4" fmla="*/ 2451100 w 11087100"/>
              <a:gd name="connsiteY4" fmla="*/ 1921252 h 1940260"/>
              <a:gd name="connsiteX5" fmla="*/ 2984500 w 11087100"/>
              <a:gd name="connsiteY5" fmla="*/ 1006852 h 1940260"/>
              <a:gd name="connsiteX6" fmla="*/ 3365500 w 11087100"/>
              <a:gd name="connsiteY6" fmla="*/ 1362452 h 1940260"/>
              <a:gd name="connsiteX7" fmla="*/ 3771900 w 11087100"/>
              <a:gd name="connsiteY7" fmla="*/ 1095752 h 1940260"/>
              <a:gd name="connsiteX8" fmla="*/ 4432300 w 11087100"/>
              <a:gd name="connsiteY8" fmla="*/ 1413252 h 1940260"/>
              <a:gd name="connsiteX9" fmla="*/ 4965700 w 11087100"/>
              <a:gd name="connsiteY9" fmla="*/ 143252 h 1940260"/>
              <a:gd name="connsiteX10" fmla="*/ 5397500 w 11087100"/>
              <a:gd name="connsiteY10" fmla="*/ 1895852 h 1940260"/>
              <a:gd name="connsiteX11" fmla="*/ 6083300 w 11087100"/>
              <a:gd name="connsiteY11" fmla="*/ 892552 h 1940260"/>
              <a:gd name="connsiteX12" fmla="*/ 6515100 w 11087100"/>
              <a:gd name="connsiteY12" fmla="*/ 1400552 h 1940260"/>
              <a:gd name="connsiteX13" fmla="*/ 7073900 w 11087100"/>
              <a:gd name="connsiteY13" fmla="*/ 803652 h 1940260"/>
              <a:gd name="connsiteX14" fmla="*/ 7785100 w 11087100"/>
              <a:gd name="connsiteY14" fmla="*/ 1400552 h 1940260"/>
              <a:gd name="connsiteX15" fmla="*/ 8255000 w 11087100"/>
              <a:gd name="connsiteY15" fmla="*/ 333752 h 1940260"/>
              <a:gd name="connsiteX16" fmla="*/ 8686800 w 11087100"/>
              <a:gd name="connsiteY16" fmla="*/ 1629152 h 1940260"/>
              <a:gd name="connsiteX17" fmla="*/ 8966200 w 11087100"/>
              <a:gd name="connsiteY17" fmla="*/ 943352 h 1940260"/>
              <a:gd name="connsiteX18" fmla="*/ 9537700 w 11087100"/>
              <a:gd name="connsiteY18" fmla="*/ 1337052 h 1940260"/>
              <a:gd name="connsiteX19" fmla="*/ 10147300 w 11087100"/>
              <a:gd name="connsiteY19" fmla="*/ 1006852 h 1940260"/>
              <a:gd name="connsiteX20" fmla="*/ 10604500 w 11087100"/>
              <a:gd name="connsiteY20" fmla="*/ 1273552 h 1940260"/>
              <a:gd name="connsiteX21" fmla="*/ 11087100 w 11087100"/>
              <a:gd name="connsiteY21" fmla="*/ 371852 h 1940260"/>
              <a:gd name="connsiteX22" fmla="*/ 11087100 w 11087100"/>
              <a:gd name="connsiteY22" fmla="*/ 371852 h 1940260"/>
              <a:gd name="connsiteX23" fmla="*/ 11074400 w 11087100"/>
              <a:gd name="connsiteY23" fmla="*/ 359152 h 1940260"/>
              <a:gd name="connsiteX0" fmla="*/ 0 w 11087100"/>
              <a:gd name="connsiteY0" fmla="*/ 1438652 h 1940260"/>
              <a:gd name="connsiteX1" fmla="*/ 889000 w 11087100"/>
              <a:gd name="connsiteY1" fmla="*/ 1235452 h 1940260"/>
              <a:gd name="connsiteX2" fmla="*/ 1270000 w 11087100"/>
              <a:gd name="connsiteY2" fmla="*/ 1438652 h 1940260"/>
              <a:gd name="connsiteX3" fmla="*/ 1727200 w 11087100"/>
              <a:gd name="connsiteY3" fmla="*/ 3552 h 1940260"/>
              <a:gd name="connsiteX4" fmla="*/ 2451100 w 11087100"/>
              <a:gd name="connsiteY4" fmla="*/ 1921252 h 1940260"/>
              <a:gd name="connsiteX5" fmla="*/ 2984500 w 11087100"/>
              <a:gd name="connsiteY5" fmla="*/ 1006852 h 1940260"/>
              <a:gd name="connsiteX6" fmla="*/ 3365500 w 11087100"/>
              <a:gd name="connsiteY6" fmla="*/ 1362452 h 1940260"/>
              <a:gd name="connsiteX7" fmla="*/ 3771900 w 11087100"/>
              <a:gd name="connsiteY7" fmla="*/ 1095752 h 1940260"/>
              <a:gd name="connsiteX8" fmla="*/ 4432300 w 11087100"/>
              <a:gd name="connsiteY8" fmla="*/ 1413252 h 1940260"/>
              <a:gd name="connsiteX9" fmla="*/ 4965700 w 11087100"/>
              <a:gd name="connsiteY9" fmla="*/ 143252 h 1940260"/>
              <a:gd name="connsiteX10" fmla="*/ 5397500 w 11087100"/>
              <a:gd name="connsiteY10" fmla="*/ 1895852 h 1940260"/>
              <a:gd name="connsiteX11" fmla="*/ 6083300 w 11087100"/>
              <a:gd name="connsiteY11" fmla="*/ 892552 h 1940260"/>
              <a:gd name="connsiteX12" fmla="*/ 6515100 w 11087100"/>
              <a:gd name="connsiteY12" fmla="*/ 1400552 h 1940260"/>
              <a:gd name="connsiteX13" fmla="*/ 7073900 w 11087100"/>
              <a:gd name="connsiteY13" fmla="*/ 803652 h 1940260"/>
              <a:gd name="connsiteX14" fmla="*/ 7785100 w 11087100"/>
              <a:gd name="connsiteY14" fmla="*/ 1400552 h 1940260"/>
              <a:gd name="connsiteX15" fmla="*/ 8255000 w 11087100"/>
              <a:gd name="connsiteY15" fmla="*/ 333752 h 1940260"/>
              <a:gd name="connsiteX16" fmla="*/ 8686800 w 11087100"/>
              <a:gd name="connsiteY16" fmla="*/ 1629152 h 1940260"/>
              <a:gd name="connsiteX17" fmla="*/ 8966200 w 11087100"/>
              <a:gd name="connsiteY17" fmla="*/ 943352 h 1940260"/>
              <a:gd name="connsiteX18" fmla="*/ 9537700 w 11087100"/>
              <a:gd name="connsiteY18" fmla="*/ 1337052 h 1940260"/>
              <a:gd name="connsiteX19" fmla="*/ 10147300 w 11087100"/>
              <a:gd name="connsiteY19" fmla="*/ 1006852 h 1940260"/>
              <a:gd name="connsiteX20" fmla="*/ 10604500 w 11087100"/>
              <a:gd name="connsiteY20" fmla="*/ 1273552 h 1940260"/>
              <a:gd name="connsiteX21" fmla="*/ 11087100 w 11087100"/>
              <a:gd name="connsiteY21" fmla="*/ 371852 h 1940260"/>
              <a:gd name="connsiteX22" fmla="*/ 11087100 w 11087100"/>
              <a:gd name="connsiteY22" fmla="*/ 371852 h 1940260"/>
              <a:gd name="connsiteX0" fmla="*/ 0 w 11087100"/>
              <a:gd name="connsiteY0" fmla="*/ 1438652 h 1940260"/>
              <a:gd name="connsiteX1" fmla="*/ 889000 w 11087100"/>
              <a:gd name="connsiteY1" fmla="*/ 1235452 h 1940260"/>
              <a:gd name="connsiteX2" fmla="*/ 1270000 w 11087100"/>
              <a:gd name="connsiteY2" fmla="*/ 1438652 h 1940260"/>
              <a:gd name="connsiteX3" fmla="*/ 1727200 w 11087100"/>
              <a:gd name="connsiteY3" fmla="*/ 3552 h 1940260"/>
              <a:gd name="connsiteX4" fmla="*/ 2451100 w 11087100"/>
              <a:gd name="connsiteY4" fmla="*/ 1921252 h 1940260"/>
              <a:gd name="connsiteX5" fmla="*/ 2984500 w 11087100"/>
              <a:gd name="connsiteY5" fmla="*/ 1006852 h 1940260"/>
              <a:gd name="connsiteX6" fmla="*/ 3365500 w 11087100"/>
              <a:gd name="connsiteY6" fmla="*/ 1362452 h 1940260"/>
              <a:gd name="connsiteX7" fmla="*/ 3771900 w 11087100"/>
              <a:gd name="connsiteY7" fmla="*/ 1095752 h 1940260"/>
              <a:gd name="connsiteX8" fmla="*/ 4432300 w 11087100"/>
              <a:gd name="connsiteY8" fmla="*/ 1413252 h 1940260"/>
              <a:gd name="connsiteX9" fmla="*/ 4965700 w 11087100"/>
              <a:gd name="connsiteY9" fmla="*/ 143252 h 1940260"/>
              <a:gd name="connsiteX10" fmla="*/ 5397500 w 11087100"/>
              <a:gd name="connsiteY10" fmla="*/ 1895852 h 1940260"/>
              <a:gd name="connsiteX11" fmla="*/ 6083300 w 11087100"/>
              <a:gd name="connsiteY11" fmla="*/ 892552 h 1940260"/>
              <a:gd name="connsiteX12" fmla="*/ 6515100 w 11087100"/>
              <a:gd name="connsiteY12" fmla="*/ 1400552 h 1940260"/>
              <a:gd name="connsiteX13" fmla="*/ 7073900 w 11087100"/>
              <a:gd name="connsiteY13" fmla="*/ 803652 h 1940260"/>
              <a:gd name="connsiteX14" fmla="*/ 7785100 w 11087100"/>
              <a:gd name="connsiteY14" fmla="*/ 1400552 h 1940260"/>
              <a:gd name="connsiteX15" fmla="*/ 8255000 w 11087100"/>
              <a:gd name="connsiteY15" fmla="*/ 333752 h 1940260"/>
              <a:gd name="connsiteX16" fmla="*/ 8686800 w 11087100"/>
              <a:gd name="connsiteY16" fmla="*/ 1629152 h 1940260"/>
              <a:gd name="connsiteX17" fmla="*/ 8966200 w 11087100"/>
              <a:gd name="connsiteY17" fmla="*/ 943352 h 1940260"/>
              <a:gd name="connsiteX18" fmla="*/ 9537700 w 11087100"/>
              <a:gd name="connsiteY18" fmla="*/ 1337052 h 1940260"/>
              <a:gd name="connsiteX19" fmla="*/ 10147300 w 11087100"/>
              <a:gd name="connsiteY19" fmla="*/ 1006852 h 1940260"/>
              <a:gd name="connsiteX20" fmla="*/ 10604500 w 11087100"/>
              <a:gd name="connsiteY20" fmla="*/ 1273552 h 1940260"/>
              <a:gd name="connsiteX21" fmla="*/ 11087100 w 11087100"/>
              <a:gd name="connsiteY21" fmla="*/ 371852 h 1940260"/>
              <a:gd name="connsiteX22" fmla="*/ 11087100 w 11087100"/>
              <a:gd name="connsiteY22" fmla="*/ 371852 h 1940260"/>
              <a:gd name="connsiteX23" fmla="*/ 11087100 w 11087100"/>
              <a:gd name="connsiteY23" fmla="*/ 333752 h 1940260"/>
              <a:gd name="connsiteX0" fmla="*/ 0 w 11087100"/>
              <a:gd name="connsiteY0" fmla="*/ 1438652 h 1940260"/>
              <a:gd name="connsiteX1" fmla="*/ 889000 w 11087100"/>
              <a:gd name="connsiteY1" fmla="*/ 1235452 h 1940260"/>
              <a:gd name="connsiteX2" fmla="*/ 1270000 w 11087100"/>
              <a:gd name="connsiteY2" fmla="*/ 1438652 h 1940260"/>
              <a:gd name="connsiteX3" fmla="*/ 1727200 w 11087100"/>
              <a:gd name="connsiteY3" fmla="*/ 3552 h 1940260"/>
              <a:gd name="connsiteX4" fmla="*/ 2451100 w 11087100"/>
              <a:gd name="connsiteY4" fmla="*/ 1921252 h 1940260"/>
              <a:gd name="connsiteX5" fmla="*/ 2984500 w 11087100"/>
              <a:gd name="connsiteY5" fmla="*/ 1006852 h 1940260"/>
              <a:gd name="connsiteX6" fmla="*/ 3365500 w 11087100"/>
              <a:gd name="connsiteY6" fmla="*/ 1362452 h 1940260"/>
              <a:gd name="connsiteX7" fmla="*/ 3771900 w 11087100"/>
              <a:gd name="connsiteY7" fmla="*/ 1095752 h 1940260"/>
              <a:gd name="connsiteX8" fmla="*/ 4432300 w 11087100"/>
              <a:gd name="connsiteY8" fmla="*/ 1413252 h 1940260"/>
              <a:gd name="connsiteX9" fmla="*/ 4965700 w 11087100"/>
              <a:gd name="connsiteY9" fmla="*/ 143252 h 1940260"/>
              <a:gd name="connsiteX10" fmla="*/ 5397500 w 11087100"/>
              <a:gd name="connsiteY10" fmla="*/ 1895852 h 1940260"/>
              <a:gd name="connsiteX11" fmla="*/ 6083300 w 11087100"/>
              <a:gd name="connsiteY11" fmla="*/ 892552 h 1940260"/>
              <a:gd name="connsiteX12" fmla="*/ 6515100 w 11087100"/>
              <a:gd name="connsiteY12" fmla="*/ 1400552 h 1940260"/>
              <a:gd name="connsiteX13" fmla="*/ 7073900 w 11087100"/>
              <a:gd name="connsiteY13" fmla="*/ 803652 h 1940260"/>
              <a:gd name="connsiteX14" fmla="*/ 7785100 w 11087100"/>
              <a:gd name="connsiteY14" fmla="*/ 1400552 h 1940260"/>
              <a:gd name="connsiteX15" fmla="*/ 8255000 w 11087100"/>
              <a:gd name="connsiteY15" fmla="*/ 333752 h 1940260"/>
              <a:gd name="connsiteX16" fmla="*/ 8686800 w 11087100"/>
              <a:gd name="connsiteY16" fmla="*/ 1629152 h 1940260"/>
              <a:gd name="connsiteX17" fmla="*/ 8966200 w 11087100"/>
              <a:gd name="connsiteY17" fmla="*/ 943352 h 1940260"/>
              <a:gd name="connsiteX18" fmla="*/ 9537700 w 11087100"/>
              <a:gd name="connsiteY18" fmla="*/ 1337052 h 1940260"/>
              <a:gd name="connsiteX19" fmla="*/ 10147300 w 11087100"/>
              <a:gd name="connsiteY19" fmla="*/ 1006852 h 1940260"/>
              <a:gd name="connsiteX20" fmla="*/ 10604500 w 11087100"/>
              <a:gd name="connsiteY20" fmla="*/ 1273552 h 1940260"/>
              <a:gd name="connsiteX21" fmla="*/ 11087100 w 11087100"/>
              <a:gd name="connsiteY21" fmla="*/ 371852 h 1940260"/>
              <a:gd name="connsiteX22" fmla="*/ 11087100 w 11087100"/>
              <a:gd name="connsiteY22" fmla="*/ 371852 h 1940260"/>
              <a:gd name="connsiteX0" fmla="*/ 0 w 11087100"/>
              <a:gd name="connsiteY0" fmla="*/ 1438652 h 1940260"/>
              <a:gd name="connsiteX1" fmla="*/ 889000 w 11087100"/>
              <a:gd name="connsiteY1" fmla="*/ 1235452 h 1940260"/>
              <a:gd name="connsiteX2" fmla="*/ 1270000 w 11087100"/>
              <a:gd name="connsiteY2" fmla="*/ 1438652 h 1940260"/>
              <a:gd name="connsiteX3" fmla="*/ 1727200 w 11087100"/>
              <a:gd name="connsiteY3" fmla="*/ 3552 h 1940260"/>
              <a:gd name="connsiteX4" fmla="*/ 2451100 w 11087100"/>
              <a:gd name="connsiteY4" fmla="*/ 1921252 h 1940260"/>
              <a:gd name="connsiteX5" fmla="*/ 2984500 w 11087100"/>
              <a:gd name="connsiteY5" fmla="*/ 1006852 h 1940260"/>
              <a:gd name="connsiteX6" fmla="*/ 3365500 w 11087100"/>
              <a:gd name="connsiteY6" fmla="*/ 1362452 h 1940260"/>
              <a:gd name="connsiteX7" fmla="*/ 3771900 w 11087100"/>
              <a:gd name="connsiteY7" fmla="*/ 1095752 h 1940260"/>
              <a:gd name="connsiteX8" fmla="*/ 4432300 w 11087100"/>
              <a:gd name="connsiteY8" fmla="*/ 1413252 h 1940260"/>
              <a:gd name="connsiteX9" fmla="*/ 4965700 w 11087100"/>
              <a:gd name="connsiteY9" fmla="*/ 143252 h 1940260"/>
              <a:gd name="connsiteX10" fmla="*/ 5397500 w 11087100"/>
              <a:gd name="connsiteY10" fmla="*/ 1895852 h 1940260"/>
              <a:gd name="connsiteX11" fmla="*/ 6083300 w 11087100"/>
              <a:gd name="connsiteY11" fmla="*/ 892552 h 1940260"/>
              <a:gd name="connsiteX12" fmla="*/ 6515100 w 11087100"/>
              <a:gd name="connsiteY12" fmla="*/ 1400552 h 1940260"/>
              <a:gd name="connsiteX13" fmla="*/ 7073900 w 11087100"/>
              <a:gd name="connsiteY13" fmla="*/ 803652 h 1940260"/>
              <a:gd name="connsiteX14" fmla="*/ 7785100 w 11087100"/>
              <a:gd name="connsiteY14" fmla="*/ 1400552 h 1940260"/>
              <a:gd name="connsiteX15" fmla="*/ 8255000 w 11087100"/>
              <a:gd name="connsiteY15" fmla="*/ 333752 h 1940260"/>
              <a:gd name="connsiteX16" fmla="*/ 8686800 w 11087100"/>
              <a:gd name="connsiteY16" fmla="*/ 1629152 h 1940260"/>
              <a:gd name="connsiteX17" fmla="*/ 8966200 w 11087100"/>
              <a:gd name="connsiteY17" fmla="*/ 943352 h 1940260"/>
              <a:gd name="connsiteX18" fmla="*/ 9537700 w 11087100"/>
              <a:gd name="connsiteY18" fmla="*/ 1337052 h 1940260"/>
              <a:gd name="connsiteX19" fmla="*/ 10147300 w 11087100"/>
              <a:gd name="connsiteY19" fmla="*/ 1006852 h 1940260"/>
              <a:gd name="connsiteX20" fmla="*/ 10604500 w 11087100"/>
              <a:gd name="connsiteY20" fmla="*/ 1273552 h 1940260"/>
              <a:gd name="connsiteX21" fmla="*/ 11087100 w 11087100"/>
              <a:gd name="connsiteY21" fmla="*/ 371852 h 1940260"/>
              <a:gd name="connsiteX0" fmla="*/ 0 w 10604500"/>
              <a:gd name="connsiteY0" fmla="*/ 1438652 h 1940260"/>
              <a:gd name="connsiteX1" fmla="*/ 889000 w 10604500"/>
              <a:gd name="connsiteY1" fmla="*/ 1235452 h 1940260"/>
              <a:gd name="connsiteX2" fmla="*/ 1270000 w 10604500"/>
              <a:gd name="connsiteY2" fmla="*/ 1438652 h 1940260"/>
              <a:gd name="connsiteX3" fmla="*/ 1727200 w 10604500"/>
              <a:gd name="connsiteY3" fmla="*/ 3552 h 1940260"/>
              <a:gd name="connsiteX4" fmla="*/ 2451100 w 10604500"/>
              <a:gd name="connsiteY4" fmla="*/ 1921252 h 1940260"/>
              <a:gd name="connsiteX5" fmla="*/ 2984500 w 10604500"/>
              <a:gd name="connsiteY5" fmla="*/ 1006852 h 1940260"/>
              <a:gd name="connsiteX6" fmla="*/ 3365500 w 10604500"/>
              <a:gd name="connsiteY6" fmla="*/ 1362452 h 1940260"/>
              <a:gd name="connsiteX7" fmla="*/ 3771900 w 10604500"/>
              <a:gd name="connsiteY7" fmla="*/ 1095752 h 1940260"/>
              <a:gd name="connsiteX8" fmla="*/ 4432300 w 10604500"/>
              <a:gd name="connsiteY8" fmla="*/ 1413252 h 1940260"/>
              <a:gd name="connsiteX9" fmla="*/ 4965700 w 10604500"/>
              <a:gd name="connsiteY9" fmla="*/ 143252 h 1940260"/>
              <a:gd name="connsiteX10" fmla="*/ 5397500 w 10604500"/>
              <a:gd name="connsiteY10" fmla="*/ 1895852 h 1940260"/>
              <a:gd name="connsiteX11" fmla="*/ 6083300 w 10604500"/>
              <a:gd name="connsiteY11" fmla="*/ 892552 h 1940260"/>
              <a:gd name="connsiteX12" fmla="*/ 6515100 w 10604500"/>
              <a:gd name="connsiteY12" fmla="*/ 1400552 h 1940260"/>
              <a:gd name="connsiteX13" fmla="*/ 7073900 w 10604500"/>
              <a:gd name="connsiteY13" fmla="*/ 803652 h 1940260"/>
              <a:gd name="connsiteX14" fmla="*/ 7785100 w 10604500"/>
              <a:gd name="connsiteY14" fmla="*/ 1400552 h 1940260"/>
              <a:gd name="connsiteX15" fmla="*/ 8255000 w 10604500"/>
              <a:gd name="connsiteY15" fmla="*/ 333752 h 1940260"/>
              <a:gd name="connsiteX16" fmla="*/ 8686800 w 10604500"/>
              <a:gd name="connsiteY16" fmla="*/ 1629152 h 1940260"/>
              <a:gd name="connsiteX17" fmla="*/ 8966200 w 10604500"/>
              <a:gd name="connsiteY17" fmla="*/ 943352 h 1940260"/>
              <a:gd name="connsiteX18" fmla="*/ 9537700 w 10604500"/>
              <a:gd name="connsiteY18" fmla="*/ 1337052 h 1940260"/>
              <a:gd name="connsiteX19" fmla="*/ 10147300 w 10604500"/>
              <a:gd name="connsiteY19" fmla="*/ 1006852 h 1940260"/>
              <a:gd name="connsiteX20" fmla="*/ 10604500 w 10604500"/>
              <a:gd name="connsiteY20" fmla="*/ 1273552 h 1940260"/>
              <a:gd name="connsiteX0" fmla="*/ 0 w 10147300"/>
              <a:gd name="connsiteY0" fmla="*/ 1438652 h 1940260"/>
              <a:gd name="connsiteX1" fmla="*/ 889000 w 10147300"/>
              <a:gd name="connsiteY1" fmla="*/ 1235452 h 1940260"/>
              <a:gd name="connsiteX2" fmla="*/ 1270000 w 10147300"/>
              <a:gd name="connsiteY2" fmla="*/ 1438652 h 1940260"/>
              <a:gd name="connsiteX3" fmla="*/ 1727200 w 10147300"/>
              <a:gd name="connsiteY3" fmla="*/ 3552 h 1940260"/>
              <a:gd name="connsiteX4" fmla="*/ 2451100 w 10147300"/>
              <a:gd name="connsiteY4" fmla="*/ 1921252 h 1940260"/>
              <a:gd name="connsiteX5" fmla="*/ 2984500 w 10147300"/>
              <a:gd name="connsiteY5" fmla="*/ 1006852 h 1940260"/>
              <a:gd name="connsiteX6" fmla="*/ 3365500 w 10147300"/>
              <a:gd name="connsiteY6" fmla="*/ 1362452 h 1940260"/>
              <a:gd name="connsiteX7" fmla="*/ 3771900 w 10147300"/>
              <a:gd name="connsiteY7" fmla="*/ 1095752 h 1940260"/>
              <a:gd name="connsiteX8" fmla="*/ 4432300 w 10147300"/>
              <a:gd name="connsiteY8" fmla="*/ 1413252 h 1940260"/>
              <a:gd name="connsiteX9" fmla="*/ 4965700 w 10147300"/>
              <a:gd name="connsiteY9" fmla="*/ 143252 h 1940260"/>
              <a:gd name="connsiteX10" fmla="*/ 5397500 w 10147300"/>
              <a:gd name="connsiteY10" fmla="*/ 1895852 h 1940260"/>
              <a:gd name="connsiteX11" fmla="*/ 6083300 w 10147300"/>
              <a:gd name="connsiteY11" fmla="*/ 892552 h 1940260"/>
              <a:gd name="connsiteX12" fmla="*/ 6515100 w 10147300"/>
              <a:gd name="connsiteY12" fmla="*/ 1400552 h 1940260"/>
              <a:gd name="connsiteX13" fmla="*/ 7073900 w 10147300"/>
              <a:gd name="connsiteY13" fmla="*/ 803652 h 1940260"/>
              <a:gd name="connsiteX14" fmla="*/ 7785100 w 10147300"/>
              <a:gd name="connsiteY14" fmla="*/ 1400552 h 1940260"/>
              <a:gd name="connsiteX15" fmla="*/ 8255000 w 10147300"/>
              <a:gd name="connsiteY15" fmla="*/ 333752 h 1940260"/>
              <a:gd name="connsiteX16" fmla="*/ 8686800 w 10147300"/>
              <a:gd name="connsiteY16" fmla="*/ 1629152 h 1940260"/>
              <a:gd name="connsiteX17" fmla="*/ 8966200 w 10147300"/>
              <a:gd name="connsiteY17" fmla="*/ 943352 h 1940260"/>
              <a:gd name="connsiteX18" fmla="*/ 9537700 w 10147300"/>
              <a:gd name="connsiteY18" fmla="*/ 1337052 h 1940260"/>
              <a:gd name="connsiteX19" fmla="*/ 10147300 w 10147300"/>
              <a:gd name="connsiteY19" fmla="*/ 1006852 h 1940260"/>
              <a:gd name="connsiteX0" fmla="*/ 0 w 9537700"/>
              <a:gd name="connsiteY0" fmla="*/ 1438652 h 1940260"/>
              <a:gd name="connsiteX1" fmla="*/ 889000 w 9537700"/>
              <a:gd name="connsiteY1" fmla="*/ 1235452 h 1940260"/>
              <a:gd name="connsiteX2" fmla="*/ 1270000 w 9537700"/>
              <a:gd name="connsiteY2" fmla="*/ 1438652 h 1940260"/>
              <a:gd name="connsiteX3" fmla="*/ 1727200 w 9537700"/>
              <a:gd name="connsiteY3" fmla="*/ 3552 h 1940260"/>
              <a:gd name="connsiteX4" fmla="*/ 2451100 w 9537700"/>
              <a:gd name="connsiteY4" fmla="*/ 1921252 h 1940260"/>
              <a:gd name="connsiteX5" fmla="*/ 2984500 w 9537700"/>
              <a:gd name="connsiteY5" fmla="*/ 1006852 h 1940260"/>
              <a:gd name="connsiteX6" fmla="*/ 3365500 w 9537700"/>
              <a:gd name="connsiteY6" fmla="*/ 1362452 h 1940260"/>
              <a:gd name="connsiteX7" fmla="*/ 3771900 w 9537700"/>
              <a:gd name="connsiteY7" fmla="*/ 1095752 h 1940260"/>
              <a:gd name="connsiteX8" fmla="*/ 4432300 w 9537700"/>
              <a:gd name="connsiteY8" fmla="*/ 1413252 h 1940260"/>
              <a:gd name="connsiteX9" fmla="*/ 4965700 w 9537700"/>
              <a:gd name="connsiteY9" fmla="*/ 143252 h 1940260"/>
              <a:gd name="connsiteX10" fmla="*/ 5397500 w 9537700"/>
              <a:gd name="connsiteY10" fmla="*/ 1895852 h 1940260"/>
              <a:gd name="connsiteX11" fmla="*/ 6083300 w 9537700"/>
              <a:gd name="connsiteY11" fmla="*/ 892552 h 1940260"/>
              <a:gd name="connsiteX12" fmla="*/ 6515100 w 9537700"/>
              <a:gd name="connsiteY12" fmla="*/ 1400552 h 1940260"/>
              <a:gd name="connsiteX13" fmla="*/ 7073900 w 9537700"/>
              <a:gd name="connsiteY13" fmla="*/ 803652 h 1940260"/>
              <a:gd name="connsiteX14" fmla="*/ 7785100 w 9537700"/>
              <a:gd name="connsiteY14" fmla="*/ 1400552 h 1940260"/>
              <a:gd name="connsiteX15" fmla="*/ 8255000 w 9537700"/>
              <a:gd name="connsiteY15" fmla="*/ 333752 h 1940260"/>
              <a:gd name="connsiteX16" fmla="*/ 8686800 w 9537700"/>
              <a:gd name="connsiteY16" fmla="*/ 1629152 h 1940260"/>
              <a:gd name="connsiteX17" fmla="*/ 8966200 w 9537700"/>
              <a:gd name="connsiteY17" fmla="*/ 943352 h 1940260"/>
              <a:gd name="connsiteX18" fmla="*/ 9537700 w 9537700"/>
              <a:gd name="connsiteY18" fmla="*/ 1337052 h 1940260"/>
              <a:gd name="connsiteX0" fmla="*/ 0 w 9677400"/>
              <a:gd name="connsiteY0" fmla="*/ 1438652 h 1940260"/>
              <a:gd name="connsiteX1" fmla="*/ 889000 w 9677400"/>
              <a:gd name="connsiteY1" fmla="*/ 1235452 h 1940260"/>
              <a:gd name="connsiteX2" fmla="*/ 1270000 w 9677400"/>
              <a:gd name="connsiteY2" fmla="*/ 1438652 h 1940260"/>
              <a:gd name="connsiteX3" fmla="*/ 1727200 w 9677400"/>
              <a:gd name="connsiteY3" fmla="*/ 3552 h 1940260"/>
              <a:gd name="connsiteX4" fmla="*/ 2451100 w 9677400"/>
              <a:gd name="connsiteY4" fmla="*/ 1921252 h 1940260"/>
              <a:gd name="connsiteX5" fmla="*/ 2984500 w 9677400"/>
              <a:gd name="connsiteY5" fmla="*/ 1006852 h 1940260"/>
              <a:gd name="connsiteX6" fmla="*/ 3365500 w 9677400"/>
              <a:gd name="connsiteY6" fmla="*/ 1362452 h 1940260"/>
              <a:gd name="connsiteX7" fmla="*/ 3771900 w 9677400"/>
              <a:gd name="connsiteY7" fmla="*/ 1095752 h 1940260"/>
              <a:gd name="connsiteX8" fmla="*/ 4432300 w 9677400"/>
              <a:gd name="connsiteY8" fmla="*/ 1413252 h 1940260"/>
              <a:gd name="connsiteX9" fmla="*/ 4965700 w 9677400"/>
              <a:gd name="connsiteY9" fmla="*/ 143252 h 1940260"/>
              <a:gd name="connsiteX10" fmla="*/ 5397500 w 9677400"/>
              <a:gd name="connsiteY10" fmla="*/ 1895852 h 1940260"/>
              <a:gd name="connsiteX11" fmla="*/ 6083300 w 9677400"/>
              <a:gd name="connsiteY11" fmla="*/ 892552 h 1940260"/>
              <a:gd name="connsiteX12" fmla="*/ 6515100 w 9677400"/>
              <a:gd name="connsiteY12" fmla="*/ 1400552 h 1940260"/>
              <a:gd name="connsiteX13" fmla="*/ 7073900 w 9677400"/>
              <a:gd name="connsiteY13" fmla="*/ 803652 h 1940260"/>
              <a:gd name="connsiteX14" fmla="*/ 7785100 w 9677400"/>
              <a:gd name="connsiteY14" fmla="*/ 1400552 h 1940260"/>
              <a:gd name="connsiteX15" fmla="*/ 8255000 w 9677400"/>
              <a:gd name="connsiteY15" fmla="*/ 333752 h 1940260"/>
              <a:gd name="connsiteX16" fmla="*/ 8686800 w 9677400"/>
              <a:gd name="connsiteY16" fmla="*/ 1629152 h 1940260"/>
              <a:gd name="connsiteX17" fmla="*/ 8966200 w 9677400"/>
              <a:gd name="connsiteY17" fmla="*/ 943352 h 1940260"/>
              <a:gd name="connsiteX18" fmla="*/ 9677400 w 9677400"/>
              <a:gd name="connsiteY18" fmla="*/ 1375152 h 1940260"/>
              <a:gd name="connsiteX0" fmla="*/ 0 w 9753600"/>
              <a:gd name="connsiteY0" fmla="*/ 1438652 h 1940260"/>
              <a:gd name="connsiteX1" fmla="*/ 889000 w 9753600"/>
              <a:gd name="connsiteY1" fmla="*/ 1235452 h 1940260"/>
              <a:gd name="connsiteX2" fmla="*/ 1270000 w 9753600"/>
              <a:gd name="connsiteY2" fmla="*/ 1438652 h 1940260"/>
              <a:gd name="connsiteX3" fmla="*/ 1727200 w 9753600"/>
              <a:gd name="connsiteY3" fmla="*/ 3552 h 1940260"/>
              <a:gd name="connsiteX4" fmla="*/ 2451100 w 9753600"/>
              <a:gd name="connsiteY4" fmla="*/ 1921252 h 1940260"/>
              <a:gd name="connsiteX5" fmla="*/ 2984500 w 9753600"/>
              <a:gd name="connsiteY5" fmla="*/ 1006852 h 1940260"/>
              <a:gd name="connsiteX6" fmla="*/ 3365500 w 9753600"/>
              <a:gd name="connsiteY6" fmla="*/ 1362452 h 1940260"/>
              <a:gd name="connsiteX7" fmla="*/ 3771900 w 9753600"/>
              <a:gd name="connsiteY7" fmla="*/ 1095752 h 1940260"/>
              <a:gd name="connsiteX8" fmla="*/ 4432300 w 9753600"/>
              <a:gd name="connsiteY8" fmla="*/ 1413252 h 1940260"/>
              <a:gd name="connsiteX9" fmla="*/ 4965700 w 9753600"/>
              <a:gd name="connsiteY9" fmla="*/ 143252 h 1940260"/>
              <a:gd name="connsiteX10" fmla="*/ 5397500 w 9753600"/>
              <a:gd name="connsiteY10" fmla="*/ 1895852 h 1940260"/>
              <a:gd name="connsiteX11" fmla="*/ 6083300 w 9753600"/>
              <a:gd name="connsiteY11" fmla="*/ 892552 h 1940260"/>
              <a:gd name="connsiteX12" fmla="*/ 6515100 w 9753600"/>
              <a:gd name="connsiteY12" fmla="*/ 1400552 h 1940260"/>
              <a:gd name="connsiteX13" fmla="*/ 7073900 w 9753600"/>
              <a:gd name="connsiteY13" fmla="*/ 803652 h 1940260"/>
              <a:gd name="connsiteX14" fmla="*/ 7785100 w 9753600"/>
              <a:gd name="connsiteY14" fmla="*/ 1400552 h 1940260"/>
              <a:gd name="connsiteX15" fmla="*/ 8255000 w 9753600"/>
              <a:gd name="connsiteY15" fmla="*/ 333752 h 1940260"/>
              <a:gd name="connsiteX16" fmla="*/ 8686800 w 9753600"/>
              <a:gd name="connsiteY16" fmla="*/ 1629152 h 1940260"/>
              <a:gd name="connsiteX17" fmla="*/ 8966200 w 9753600"/>
              <a:gd name="connsiteY17" fmla="*/ 943352 h 1940260"/>
              <a:gd name="connsiteX18" fmla="*/ 9753600 w 9753600"/>
              <a:gd name="connsiteY18" fmla="*/ 1387852 h 1940260"/>
              <a:gd name="connsiteX0" fmla="*/ 0 w 9817100"/>
              <a:gd name="connsiteY0" fmla="*/ 1438652 h 1940260"/>
              <a:gd name="connsiteX1" fmla="*/ 889000 w 9817100"/>
              <a:gd name="connsiteY1" fmla="*/ 1235452 h 1940260"/>
              <a:gd name="connsiteX2" fmla="*/ 1270000 w 9817100"/>
              <a:gd name="connsiteY2" fmla="*/ 1438652 h 1940260"/>
              <a:gd name="connsiteX3" fmla="*/ 1727200 w 9817100"/>
              <a:gd name="connsiteY3" fmla="*/ 3552 h 1940260"/>
              <a:gd name="connsiteX4" fmla="*/ 2451100 w 9817100"/>
              <a:gd name="connsiteY4" fmla="*/ 1921252 h 1940260"/>
              <a:gd name="connsiteX5" fmla="*/ 2984500 w 9817100"/>
              <a:gd name="connsiteY5" fmla="*/ 1006852 h 1940260"/>
              <a:gd name="connsiteX6" fmla="*/ 3365500 w 9817100"/>
              <a:gd name="connsiteY6" fmla="*/ 1362452 h 1940260"/>
              <a:gd name="connsiteX7" fmla="*/ 3771900 w 9817100"/>
              <a:gd name="connsiteY7" fmla="*/ 1095752 h 1940260"/>
              <a:gd name="connsiteX8" fmla="*/ 4432300 w 9817100"/>
              <a:gd name="connsiteY8" fmla="*/ 1413252 h 1940260"/>
              <a:gd name="connsiteX9" fmla="*/ 4965700 w 9817100"/>
              <a:gd name="connsiteY9" fmla="*/ 143252 h 1940260"/>
              <a:gd name="connsiteX10" fmla="*/ 5397500 w 9817100"/>
              <a:gd name="connsiteY10" fmla="*/ 1895852 h 1940260"/>
              <a:gd name="connsiteX11" fmla="*/ 6083300 w 9817100"/>
              <a:gd name="connsiteY11" fmla="*/ 892552 h 1940260"/>
              <a:gd name="connsiteX12" fmla="*/ 6515100 w 9817100"/>
              <a:gd name="connsiteY12" fmla="*/ 1400552 h 1940260"/>
              <a:gd name="connsiteX13" fmla="*/ 7073900 w 9817100"/>
              <a:gd name="connsiteY13" fmla="*/ 803652 h 1940260"/>
              <a:gd name="connsiteX14" fmla="*/ 7785100 w 9817100"/>
              <a:gd name="connsiteY14" fmla="*/ 1400552 h 1940260"/>
              <a:gd name="connsiteX15" fmla="*/ 8255000 w 9817100"/>
              <a:gd name="connsiteY15" fmla="*/ 333752 h 1940260"/>
              <a:gd name="connsiteX16" fmla="*/ 8686800 w 9817100"/>
              <a:gd name="connsiteY16" fmla="*/ 1629152 h 1940260"/>
              <a:gd name="connsiteX17" fmla="*/ 8966200 w 9817100"/>
              <a:gd name="connsiteY17" fmla="*/ 943352 h 1940260"/>
              <a:gd name="connsiteX18" fmla="*/ 9817100 w 9817100"/>
              <a:gd name="connsiteY18" fmla="*/ 1387852 h 194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7100" h="1940260">
                <a:moveTo>
                  <a:pt x="0" y="1438652"/>
                </a:moveTo>
                <a:cubicBezTo>
                  <a:pt x="338666" y="1337052"/>
                  <a:pt x="677333" y="1235452"/>
                  <a:pt x="889000" y="1235452"/>
                </a:cubicBezTo>
                <a:cubicBezTo>
                  <a:pt x="1100667" y="1235452"/>
                  <a:pt x="1130300" y="1643969"/>
                  <a:pt x="1270000" y="1438652"/>
                </a:cubicBezTo>
                <a:cubicBezTo>
                  <a:pt x="1409700" y="1233335"/>
                  <a:pt x="1530350" y="-76881"/>
                  <a:pt x="1727200" y="3552"/>
                </a:cubicBezTo>
                <a:cubicBezTo>
                  <a:pt x="1924050" y="83985"/>
                  <a:pt x="2241550" y="1754035"/>
                  <a:pt x="2451100" y="1921252"/>
                </a:cubicBezTo>
                <a:cubicBezTo>
                  <a:pt x="2660650" y="2088469"/>
                  <a:pt x="2832100" y="1099985"/>
                  <a:pt x="2984500" y="1006852"/>
                </a:cubicBezTo>
                <a:cubicBezTo>
                  <a:pt x="3136900" y="913719"/>
                  <a:pt x="3234267" y="1347635"/>
                  <a:pt x="3365500" y="1362452"/>
                </a:cubicBezTo>
                <a:cubicBezTo>
                  <a:pt x="3496733" y="1377269"/>
                  <a:pt x="3594100" y="1087285"/>
                  <a:pt x="3771900" y="1095752"/>
                </a:cubicBezTo>
                <a:cubicBezTo>
                  <a:pt x="3949700" y="1104219"/>
                  <a:pt x="4233333" y="1572002"/>
                  <a:pt x="4432300" y="1413252"/>
                </a:cubicBezTo>
                <a:cubicBezTo>
                  <a:pt x="4631267" y="1254502"/>
                  <a:pt x="4804833" y="62819"/>
                  <a:pt x="4965700" y="143252"/>
                </a:cubicBezTo>
                <a:cubicBezTo>
                  <a:pt x="5126567" y="223685"/>
                  <a:pt x="5211233" y="1770969"/>
                  <a:pt x="5397500" y="1895852"/>
                </a:cubicBezTo>
                <a:cubicBezTo>
                  <a:pt x="5583767" y="2020735"/>
                  <a:pt x="5897033" y="975102"/>
                  <a:pt x="6083300" y="892552"/>
                </a:cubicBezTo>
                <a:cubicBezTo>
                  <a:pt x="6269567" y="810002"/>
                  <a:pt x="6350000" y="1415369"/>
                  <a:pt x="6515100" y="1400552"/>
                </a:cubicBezTo>
                <a:cubicBezTo>
                  <a:pt x="6680200" y="1385735"/>
                  <a:pt x="6862233" y="803652"/>
                  <a:pt x="7073900" y="803652"/>
                </a:cubicBezTo>
                <a:cubicBezTo>
                  <a:pt x="7285567" y="803652"/>
                  <a:pt x="7588250" y="1478869"/>
                  <a:pt x="7785100" y="1400552"/>
                </a:cubicBezTo>
                <a:cubicBezTo>
                  <a:pt x="7981950" y="1322235"/>
                  <a:pt x="8104717" y="295652"/>
                  <a:pt x="8255000" y="333752"/>
                </a:cubicBezTo>
                <a:cubicBezTo>
                  <a:pt x="8405283" y="371852"/>
                  <a:pt x="8568267" y="1527552"/>
                  <a:pt x="8686800" y="1629152"/>
                </a:cubicBezTo>
                <a:cubicBezTo>
                  <a:pt x="8805333" y="1730752"/>
                  <a:pt x="8777817" y="983569"/>
                  <a:pt x="8966200" y="943352"/>
                </a:cubicBezTo>
                <a:cubicBezTo>
                  <a:pt x="9154583" y="903135"/>
                  <a:pt x="9620250" y="1377269"/>
                  <a:pt x="9817100" y="13878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313645" y="1156092"/>
            <a:ext cx="52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x</a:t>
            </a:r>
            <a:endParaRPr lang="fr-FR" sz="1600" dirty="0"/>
          </a:p>
        </p:txBody>
      </p:sp>
      <p:graphicFrame>
        <p:nvGraphicFramePr>
          <p:cNvPr id="14" name="Graphique 13"/>
          <p:cNvGraphicFramePr/>
          <p:nvPr>
            <p:extLst>
              <p:ext uri="{D42A27DB-BD31-4B8C-83A1-F6EECF244321}">
                <p14:modId xmlns:p14="http://schemas.microsoft.com/office/powerpoint/2010/main" val="4050088539"/>
              </p:ext>
            </p:extLst>
          </p:nvPr>
        </p:nvGraphicFramePr>
        <p:xfrm>
          <a:off x="6104585" y="72173"/>
          <a:ext cx="3643251" cy="1599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5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99" y="1219302"/>
            <a:ext cx="542135" cy="453586"/>
          </a:xfrm>
          <a:prstGeom prst="rect">
            <a:avLst/>
          </a:prstGeom>
        </p:spPr>
      </p:pic>
      <p:pic>
        <p:nvPicPr>
          <p:cNvPr id="16" name="Imag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14" y="1274216"/>
            <a:ext cx="465419" cy="42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1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21360" y="221767"/>
            <a:ext cx="1640664" cy="13007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Classifier</a:t>
            </a:r>
            <a:endParaRPr lang="fr-F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2893142" y="872150"/>
            <a:ext cx="702460" cy="18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6" idx="3"/>
          </p:cNvCxnSpPr>
          <p:nvPr/>
        </p:nvCxnSpPr>
        <p:spPr>
          <a:xfrm>
            <a:off x="5262024" y="872150"/>
            <a:ext cx="726652" cy="36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251751143"/>
              </p:ext>
            </p:extLst>
          </p:nvPr>
        </p:nvGraphicFramePr>
        <p:xfrm>
          <a:off x="6104585" y="72173"/>
          <a:ext cx="3643251" cy="1599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Imag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9" y="221767"/>
            <a:ext cx="2125939" cy="1383521"/>
          </a:xfrm>
          <a:prstGeom prst="rect">
            <a:avLst/>
          </a:prstGeom>
        </p:spPr>
      </p:pic>
      <p:pic>
        <p:nvPicPr>
          <p:cNvPr id="10" name="Imag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99" y="1219302"/>
            <a:ext cx="542135" cy="453586"/>
          </a:xfrm>
          <a:prstGeom prst="rect">
            <a:avLst/>
          </a:prstGeom>
        </p:spPr>
      </p:pic>
      <p:pic>
        <p:nvPicPr>
          <p:cNvPr id="11" name="Imag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14" y="1274216"/>
            <a:ext cx="465419" cy="42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8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38042" y="386137"/>
            <a:ext cx="1118591" cy="3375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Classifier</a:t>
            </a:r>
            <a:endParaRPr lang="fr-F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2344748" y="554909"/>
            <a:ext cx="702460" cy="18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535371" y="551296"/>
            <a:ext cx="726652" cy="36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3" y="139011"/>
            <a:ext cx="2125939" cy="138352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41146" y="762474"/>
            <a:ext cx="1118591" cy="3375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Classifier</a:t>
            </a:r>
            <a:endParaRPr lang="fr-F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Connecteur droit avec flèche 6"/>
          <p:cNvCxnSpPr/>
          <p:nvPr/>
        </p:nvCxnSpPr>
        <p:spPr>
          <a:xfrm flipV="1">
            <a:off x="2347852" y="931246"/>
            <a:ext cx="702460" cy="18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45642" y="1116860"/>
            <a:ext cx="1118591" cy="3375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Classifier</a:t>
            </a:r>
            <a:endParaRPr lang="fr-F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cteur droit avec flèche 6"/>
          <p:cNvCxnSpPr/>
          <p:nvPr/>
        </p:nvCxnSpPr>
        <p:spPr>
          <a:xfrm flipV="1">
            <a:off x="2352348" y="1285631"/>
            <a:ext cx="702460" cy="18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7"/>
          <p:cNvCxnSpPr/>
          <p:nvPr/>
        </p:nvCxnSpPr>
        <p:spPr>
          <a:xfrm>
            <a:off x="4550571" y="927633"/>
            <a:ext cx="726652" cy="36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7"/>
          <p:cNvCxnSpPr/>
          <p:nvPr/>
        </p:nvCxnSpPr>
        <p:spPr>
          <a:xfrm>
            <a:off x="4550571" y="1285631"/>
            <a:ext cx="726652" cy="36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440761" y="372558"/>
            <a:ext cx="772733" cy="2664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fr-FR" sz="1600" b="1" baseline="-25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fr-FR" sz="1600" b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40761" y="762474"/>
            <a:ext cx="772733" cy="2664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fr-FR" sz="1600" b="1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fr-FR" sz="1600" b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40761" y="1152390"/>
            <a:ext cx="772733" cy="2664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fr-FR" sz="1600" b="1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fr-FR" sz="1600" b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6213494" y="205273"/>
            <a:ext cx="523208" cy="142758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40" y="1028955"/>
            <a:ext cx="638601" cy="5791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50017" y="567290"/>
            <a:ext cx="2511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RECOMBINATION</a:t>
            </a: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11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21360" y="221767"/>
            <a:ext cx="1640664" cy="13007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Classifier</a:t>
            </a:r>
            <a:endParaRPr lang="fr-F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2893142" y="872150"/>
            <a:ext cx="702460" cy="18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6" idx="3"/>
          </p:cNvCxnSpPr>
          <p:nvPr/>
        </p:nvCxnSpPr>
        <p:spPr>
          <a:xfrm>
            <a:off x="5262024" y="872150"/>
            <a:ext cx="726652" cy="36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aphique 13"/>
          <p:cNvGraphicFramePr/>
          <p:nvPr>
            <p:extLst>
              <p:ext uri="{D42A27DB-BD31-4B8C-83A1-F6EECF244321}">
                <p14:modId xmlns:p14="http://schemas.microsoft.com/office/powerpoint/2010/main" val="1506288872"/>
              </p:ext>
            </p:extLst>
          </p:nvPr>
        </p:nvGraphicFramePr>
        <p:xfrm>
          <a:off x="6104585" y="72173"/>
          <a:ext cx="3643251" cy="1599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orme libre 3"/>
          <p:cNvSpPr/>
          <p:nvPr/>
        </p:nvSpPr>
        <p:spPr>
          <a:xfrm>
            <a:off x="98927" y="553593"/>
            <a:ext cx="2768457" cy="640751"/>
          </a:xfrm>
          <a:custGeom>
            <a:avLst/>
            <a:gdLst>
              <a:gd name="connsiteX0" fmla="*/ 0 w 11277600"/>
              <a:gd name="connsiteY0" fmla="*/ 1439338 h 1450425"/>
              <a:gd name="connsiteX1" fmla="*/ 2065867 w 11277600"/>
              <a:gd name="connsiteY1" fmla="*/ 4 h 1450425"/>
              <a:gd name="connsiteX2" fmla="*/ 3776134 w 11277600"/>
              <a:gd name="connsiteY2" fmla="*/ 1422404 h 1450425"/>
              <a:gd name="connsiteX3" fmla="*/ 5571067 w 11277600"/>
              <a:gd name="connsiteY3" fmla="*/ 186271 h 1450425"/>
              <a:gd name="connsiteX4" fmla="*/ 7179734 w 11277600"/>
              <a:gd name="connsiteY4" fmla="*/ 1253071 h 1450425"/>
              <a:gd name="connsiteX5" fmla="*/ 8873067 w 11277600"/>
              <a:gd name="connsiteY5" fmla="*/ 84671 h 1450425"/>
              <a:gd name="connsiteX6" fmla="*/ 10752667 w 11277600"/>
              <a:gd name="connsiteY6" fmla="*/ 1422404 h 1450425"/>
              <a:gd name="connsiteX7" fmla="*/ 11277600 w 11277600"/>
              <a:gd name="connsiteY7" fmla="*/ 863604 h 1450425"/>
              <a:gd name="connsiteX0" fmla="*/ 0 w 11277600"/>
              <a:gd name="connsiteY0" fmla="*/ 1439338 h 1439417"/>
              <a:gd name="connsiteX1" fmla="*/ 2065867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574959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574959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919669 w 11277600"/>
              <a:gd name="connsiteY5" fmla="*/ 993776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7600" h="1439417">
                <a:moveTo>
                  <a:pt x="0" y="1439338"/>
                </a:moveTo>
                <a:cubicBezTo>
                  <a:pt x="718255" y="721082"/>
                  <a:pt x="1044025" y="2826"/>
                  <a:pt x="1639851" y="4"/>
                </a:cubicBezTo>
                <a:cubicBezTo>
                  <a:pt x="2235677" y="-2818"/>
                  <a:pt x="2919756" y="1391359"/>
                  <a:pt x="3574959" y="1422404"/>
                </a:cubicBezTo>
                <a:cubicBezTo>
                  <a:pt x="4230162" y="1453449"/>
                  <a:pt x="4970271" y="214493"/>
                  <a:pt x="5571067" y="186271"/>
                </a:cubicBezTo>
                <a:cubicBezTo>
                  <a:pt x="6171863" y="158049"/>
                  <a:pt x="6621634" y="1118487"/>
                  <a:pt x="7179734" y="1253071"/>
                </a:cubicBezTo>
                <a:cubicBezTo>
                  <a:pt x="7737834" y="1387655"/>
                  <a:pt x="8416878" y="967507"/>
                  <a:pt x="8919669" y="993776"/>
                </a:cubicBezTo>
                <a:cubicBezTo>
                  <a:pt x="9422460" y="1020045"/>
                  <a:pt x="9795724" y="1280865"/>
                  <a:pt x="10196479" y="1410687"/>
                </a:cubicBezTo>
                <a:cubicBezTo>
                  <a:pt x="10597234" y="1540509"/>
                  <a:pt x="11215511" y="1207915"/>
                  <a:pt x="11277600" y="863604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8474" y="467139"/>
            <a:ext cx="2824667" cy="7521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933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ᅣᅼᅑᅺᅯᆁᆁᅷᅴᅷᅳᅲ"/>
  <p:tag name="DATETIME" val="ᄿᄿᄽᄿᄾᄽᅀᄾᄿᅆᄮᄮᄿᅄᅈᅃᅂᅞᅛᄮᄶᅕᅛᅢᄹᄿᅈᄾᄷ"/>
  <p:tag name="DONEBY" val="ᅡᅢᅪᆁᅱᅶᅷᅳᆀᅯᅵ"/>
  <p:tag name="IPADDRESS" val="ᅕᅜᅐᅑᅥᅚᄿᅁᄾᅃ"/>
  <p:tag name="APPVER" val="ᅁᄼᄾ"/>
  <p:tag name="RANDOM" val="14"/>
  <p:tag name="CHECKSUM" val="ᅂᅂᅅᅃ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11</Words>
  <Application>Microsoft Office PowerPoint</Application>
  <PresentationFormat>Personnalisé</PresentationFormat>
  <Paragraphs>11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CAGLI Eleonora 243758</dc:creator>
  <cp:lastModifiedBy>CAGLI Eleonora 243758</cp:lastModifiedBy>
  <cp:revision>11</cp:revision>
  <dcterms:created xsi:type="dcterms:W3CDTF">2017-08-28T14:32:29Z</dcterms:created>
  <dcterms:modified xsi:type="dcterms:W3CDTF">2018-12-04T09:41:26Z</dcterms:modified>
</cp:coreProperties>
</file>