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35"/>
  </p:notesMasterIdLst>
  <p:sldIdLst>
    <p:sldId id="337" r:id="rId2"/>
    <p:sldId id="338" r:id="rId3"/>
    <p:sldId id="286" r:id="rId4"/>
    <p:sldId id="348" r:id="rId5"/>
    <p:sldId id="295" r:id="rId6"/>
    <p:sldId id="325" r:id="rId7"/>
    <p:sldId id="332" r:id="rId8"/>
    <p:sldId id="296" r:id="rId9"/>
    <p:sldId id="300" r:id="rId10"/>
    <p:sldId id="305" r:id="rId11"/>
    <p:sldId id="302" r:id="rId12"/>
    <p:sldId id="303" r:id="rId13"/>
    <p:sldId id="323" r:id="rId14"/>
    <p:sldId id="343" r:id="rId15"/>
    <p:sldId id="352" r:id="rId16"/>
    <p:sldId id="324" r:id="rId17"/>
    <p:sldId id="278" r:id="rId18"/>
    <p:sldId id="263" r:id="rId19"/>
    <p:sldId id="264" r:id="rId20"/>
    <p:sldId id="355" r:id="rId21"/>
    <p:sldId id="304" r:id="rId22"/>
    <p:sldId id="356" r:id="rId23"/>
    <p:sldId id="266" r:id="rId24"/>
    <p:sldId id="330" r:id="rId25"/>
    <p:sldId id="267" r:id="rId26"/>
    <p:sldId id="353" r:id="rId27"/>
    <p:sldId id="269" r:id="rId28"/>
    <p:sldId id="354" r:id="rId29"/>
    <p:sldId id="341" r:id="rId30"/>
    <p:sldId id="276" r:id="rId31"/>
    <p:sldId id="326" r:id="rId32"/>
    <p:sldId id="327" r:id="rId33"/>
    <p:sldId id="344" r:id="rId34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7C"/>
    <a:srgbClr val="99B7FF"/>
    <a:srgbClr val="FAA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9" autoAdjust="0"/>
    <p:restoredTop sz="94660"/>
  </p:normalViewPr>
  <p:slideViewPr>
    <p:cSldViewPr>
      <p:cViewPr varScale="1">
        <p:scale>
          <a:sx n="111" d="100"/>
          <a:sy n="111" d="100"/>
        </p:scale>
        <p:origin x="126" y="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1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" userId="f2c5d9e3-e1cd-491b-8eea-425a4d9cf1c2" providerId="ADAL" clId="{A2076410-08EE-4AF0-BC0D-5FD90F5FF904}"/>
    <pc:docChg chg="modSld">
      <pc:chgData name="Roberto Harkovsky" userId="f2c5d9e3-e1cd-491b-8eea-425a4d9cf1c2" providerId="ADAL" clId="{A2076410-08EE-4AF0-BC0D-5FD90F5FF904}" dt="2023-09-18T22:30:52.940" v="0"/>
      <pc:docMkLst>
        <pc:docMk/>
      </pc:docMkLst>
      <pc:sldChg chg="modSp">
        <pc:chgData name="Roberto Harkovsky" userId="f2c5d9e3-e1cd-491b-8eea-425a4d9cf1c2" providerId="ADAL" clId="{A2076410-08EE-4AF0-BC0D-5FD90F5FF904}" dt="2023-09-18T22:30:52.940" v="0"/>
        <pc:sldMkLst>
          <pc:docMk/>
          <pc:sldMk cId="4230799788" sldId="343"/>
        </pc:sldMkLst>
        <pc:spChg chg="mod">
          <ac:chgData name="Roberto Harkovsky" userId="f2c5d9e3-e1cd-491b-8eea-425a4d9cf1c2" providerId="ADAL" clId="{A2076410-08EE-4AF0-BC0D-5FD90F5FF904}" dt="2023-09-18T22:30:52.940" v="0"/>
          <ac:spMkLst>
            <pc:docMk/>
            <pc:sldMk cId="4230799788" sldId="343"/>
            <ac:spMk id="13" creationId="{00000000-0000-0000-0000-000000000000}"/>
          </ac:spMkLst>
        </pc:spChg>
      </pc:sldChg>
    </pc:docChg>
  </pc:docChgLst>
  <pc:docChgLst>
    <pc:chgData name="Roberto Harkovsky" userId="f2c5d9e3-e1cd-491b-8eea-425a4d9cf1c2" providerId="ADAL" clId="{7DD22FCE-076E-469C-9341-32953E9D16BE}"/>
  </pc:docChgLst>
  <pc:docChgLst>
    <pc:chgData name="Roberto Cunha" userId="f2c5d9e3-e1cd-491b-8eea-425a4d9cf1c2" providerId="ADAL" clId="{01DACB4E-EF6F-426F-83AD-E53F50D14965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8D835-1400-448A-B740-9007D07B4C31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pt-BR"/>
        </a:p>
      </dgm:t>
    </dgm:pt>
    <dgm:pt modelId="{6B25F5E9-865D-444B-9245-AB60E889B08C}">
      <dgm:prSet custT="1"/>
      <dgm:spPr/>
      <dgm:t>
        <a:bodyPr/>
        <a:lstStyle/>
        <a:p>
          <a:pPr rtl="0"/>
          <a:r>
            <a:rPr lang="pt-BR" sz="2800" dirty="0" err="1"/>
            <a:t>Public</a:t>
          </a:r>
          <a:endParaRPr lang="pt-BR" sz="2800" dirty="0"/>
        </a:p>
      </dgm:t>
    </dgm:pt>
    <dgm:pt modelId="{4CF11C0F-CC84-473C-82C6-72B7A44DFCDA}" type="parTrans" cxnId="{B48E20AA-A702-460C-AFD7-0CF49A593976}">
      <dgm:prSet/>
      <dgm:spPr/>
      <dgm:t>
        <a:bodyPr/>
        <a:lstStyle/>
        <a:p>
          <a:endParaRPr lang="pt-BR"/>
        </a:p>
      </dgm:t>
    </dgm:pt>
    <dgm:pt modelId="{20BBC7B4-3FD8-4B2B-9810-440551FE5EA6}" type="sibTrans" cxnId="{B48E20AA-A702-460C-AFD7-0CF49A593976}">
      <dgm:prSet/>
      <dgm:spPr/>
      <dgm:t>
        <a:bodyPr/>
        <a:lstStyle/>
        <a:p>
          <a:endParaRPr lang="pt-BR"/>
        </a:p>
      </dgm:t>
    </dgm:pt>
    <dgm:pt modelId="{8E54C496-9DAA-486D-AB59-17E327D37711}">
      <dgm:prSet custT="1"/>
      <dgm:spPr/>
      <dgm:t>
        <a:bodyPr/>
        <a:lstStyle/>
        <a:p>
          <a:pPr rtl="0"/>
          <a:r>
            <a:rPr lang="pt-PT" sz="1600" dirty="0"/>
            <a:t>Gerenciam os logins e suas propriedades. </a:t>
          </a:r>
          <a:endParaRPr lang="pt-BR" sz="1600" dirty="0"/>
        </a:p>
      </dgm:t>
    </dgm:pt>
    <dgm:pt modelId="{678D6308-D76D-4A5B-9F43-FD1DC19A666E}" type="parTrans" cxnId="{D5985693-AF81-4468-90AE-AABA4D3015CE}">
      <dgm:prSet/>
      <dgm:spPr/>
      <dgm:t>
        <a:bodyPr/>
        <a:lstStyle/>
        <a:p>
          <a:endParaRPr lang="pt-BR"/>
        </a:p>
      </dgm:t>
    </dgm:pt>
    <dgm:pt modelId="{BB510B78-C714-4F0A-BB8C-527E77F04DDB}" type="sibTrans" cxnId="{D5985693-AF81-4468-90AE-AABA4D3015CE}">
      <dgm:prSet/>
      <dgm:spPr/>
      <dgm:t>
        <a:bodyPr/>
        <a:lstStyle/>
        <a:p>
          <a:endParaRPr lang="pt-BR"/>
        </a:p>
      </dgm:t>
    </dgm:pt>
    <dgm:pt modelId="{C063FDF7-ECB1-4146-AF28-C0540EABB5B5}">
      <dgm:prSet custT="1"/>
      <dgm:spPr/>
      <dgm:t>
        <a:bodyPr/>
        <a:lstStyle/>
        <a:p>
          <a:pPr rtl="0"/>
          <a:r>
            <a:rPr lang="pt-PT" sz="1600" dirty="0"/>
            <a:t>Podem executar gerenciar permissões em nível de servidor e em nível de banco de dados, bem como podem redefinir senhas para logins.</a:t>
          </a:r>
          <a:endParaRPr lang="pt-BR" sz="1600" dirty="0"/>
        </a:p>
      </dgm:t>
    </dgm:pt>
    <dgm:pt modelId="{CC752C25-99D4-43F1-B3D2-F32C1E8F604D}" type="parTrans" cxnId="{359361AC-9D49-4178-BE77-1DDA2C1EADF7}">
      <dgm:prSet/>
      <dgm:spPr/>
      <dgm:t>
        <a:bodyPr/>
        <a:lstStyle/>
        <a:p>
          <a:endParaRPr lang="pt-BR"/>
        </a:p>
      </dgm:t>
    </dgm:pt>
    <dgm:pt modelId="{696E614A-FD74-45FF-B933-E25882323204}" type="sibTrans" cxnId="{359361AC-9D49-4178-BE77-1DDA2C1EADF7}">
      <dgm:prSet/>
      <dgm:spPr/>
      <dgm:t>
        <a:bodyPr/>
        <a:lstStyle/>
        <a:p>
          <a:endParaRPr lang="pt-BR"/>
        </a:p>
      </dgm:t>
    </dgm:pt>
    <dgm:pt modelId="{17BD85FC-F3CB-4B22-8A4D-D3E82154AD4F}">
      <dgm:prSet custT="1"/>
      <dgm:spPr/>
      <dgm:t>
        <a:bodyPr/>
        <a:lstStyle/>
        <a:p>
          <a:pPr rtl="0"/>
          <a:r>
            <a:rPr lang="pt-BR" sz="2800"/>
            <a:t>Serveradmin</a:t>
          </a:r>
        </a:p>
      </dgm:t>
    </dgm:pt>
    <dgm:pt modelId="{F5FD8238-835E-4055-97CF-15A06FC84AB4}" type="parTrans" cxnId="{E98A3CED-20B7-47B6-8EC7-251ADF2C5501}">
      <dgm:prSet/>
      <dgm:spPr/>
      <dgm:t>
        <a:bodyPr/>
        <a:lstStyle/>
        <a:p>
          <a:endParaRPr lang="pt-BR"/>
        </a:p>
      </dgm:t>
    </dgm:pt>
    <dgm:pt modelId="{94044716-3568-4499-9E7B-581CB49B447E}" type="sibTrans" cxnId="{E98A3CED-20B7-47B6-8EC7-251ADF2C5501}">
      <dgm:prSet/>
      <dgm:spPr/>
      <dgm:t>
        <a:bodyPr/>
        <a:lstStyle/>
        <a:p>
          <a:endParaRPr lang="pt-BR"/>
        </a:p>
      </dgm:t>
    </dgm:pt>
    <dgm:pt modelId="{6B2D789E-AC04-47DC-B500-48BE97105A0B}">
      <dgm:prSet custT="1"/>
      <dgm:spPr/>
      <dgm:t>
        <a:bodyPr/>
        <a:lstStyle/>
        <a:p>
          <a:pPr rtl="0"/>
          <a:r>
            <a:rPr lang="pt-BR" sz="1600"/>
            <a:t>Alteram a configuração do servidor e dar shutdown</a:t>
          </a:r>
        </a:p>
      </dgm:t>
    </dgm:pt>
    <dgm:pt modelId="{2EDAE82B-E4DD-42BE-BFE3-E212D72AF90E}" type="parTrans" cxnId="{3EE8098F-F612-4FE8-8FFE-C131A00105BA}">
      <dgm:prSet/>
      <dgm:spPr/>
      <dgm:t>
        <a:bodyPr/>
        <a:lstStyle/>
        <a:p>
          <a:endParaRPr lang="pt-BR"/>
        </a:p>
      </dgm:t>
    </dgm:pt>
    <dgm:pt modelId="{75B1E933-CF51-4642-95F7-DB42E6CA03A2}" type="sibTrans" cxnId="{3EE8098F-F612-4FE8-8FFE-C131A00105BA}">
      <dgm:prSet/>
      <dgm:spPr/>
      <dgm:t>
        <a:bodyPr/>
        <a:lstStyle/>
        <a:p>
          <a:endParaRPr lang="pt-BR"/>
        </a:p>
      </dgm:t>
    </dgm:pt>
    <dgm:pt modelId="{758AA70E-8A4A-483F-BE34-29FE3DDA1265}">
      <dgm:prSet custT="1"/>
      <dgm:spPr/>
      <dgm:t>
        <a:bodyPr/>
        <a:lstStyle/>
        <a:p>
          <a:pPr rtl="0"/>
          <a:r>
            <a:rPr lang="pt-BR" sz="2800"/>
            <a:t>Setupadmin</a:t>
          </a:r>
        </a:p>
      </dgm:t>
    </dgm:pt>
    <dgm:pt modelId="{0C1E706C-66C3-47CC-8968-0A290847FDF5}" type="parTrans" cxnId="{3EC8B4F1-CAF4-46B2-98A6-6AF6ABCB4D3E}">
      <dgm:prSet/>
      <dgm:spPr/>
      <dgm:t>
        <a:bodyPr/>
        <a:lstStyle/>
        <a:p>
          <a:endParaRPr lang="pt-BR"/>
        </a:p>
      </dgm:t>
    </dgm:pt>
    <dgm:pt modelId="{B6176FD8-5CEB-4EA8-B6C0-051B3BADE5F8}" type="sibTrans" cxnId="{3EC8B4F1-CAF4-46B2-98A6-6AF6ABCB4D3E}">
      <dgm:prSet/>
      <dgm:spPr/>
      <dgm:t>
        <a:bodyPr/>
        <a:lstStyle/>
        <a:p>
          <a:endParaRPr lang="pt-BR"/>
        </a:p>
      </dgm:t>
    </dgm:pt>
    <dgm:pt modelId="{6F566CC0-F8DA-46FE-A556-5876A472ADF1}">
      <dgm:prSet custT="1"/>
      <dgm:spPr/>
      <dgm:t>
        <a:bodyPr/>
        <a:lstStyle/>
        <a:p>
          <a:pPr rtl="0"/>
          <a:r>
            <a:rPr lang="pt-BR" sz="1600"/>
            <a:t>Adicionam e retiram </a:t>
          </a:r>
          <a:r>
            <a:rPr lang="pt-BR" sz="1600" i="1"/>
            <a:t>linked servers</a:t>
          </a:r>
          <a:endParaRPr lang="pt-BR" sz="1600"/>
        </a:p>
      </dgm:t>
    </dgm:pt>
    <dgm:pt modelId="{154FF91A-2F08-4D8B-AF72-6C3E59EFD608}" type="parTrans" cxnId="{30657C5E-2A98-4EF9-AC3B-4D2664CBFD0A}">
      <dgm:prSet/>
      <dgm:spPr/>
      <dgm:t>
        <a:bodyPr/>
        <a:lstStyle/>
        <a:p>
          <a:endParaRPr lang="pt-BR"/>
        </a:p>
      </dgm:t>
    </dgm:pt>
    <dgm:pt modelId="{ACADB120-5B5D-4669-AFC1-303EB70E522C}" type="sibTrans" cxnId="{30657C5E-2A98-4EF9-AC3B-4D2664CBFD0A}">
      <dgm:prSet/>
      <dgm:spPr/>
      <dgm:t>
        <a:bodyPr/>
        <a:lstStyle/>
        <a:p>
          <a:endParaRPr lang="pt-BR"/>
        </a:p>
      </dgm:t>
    </dgm:pt>
    <dgm:pt modelId="{0FCDD845-30B9-4CE2-A345-B553E5B49443}">
      <dgm:prSet custT="1"/>
      <dgm:spPr/>
      <dgm:t>
        <a:bodyPr/>
        <a:lstStyle/>
        <a:p>
          <a:pPr rtl="0"/>
          <a:r>
            <a:rPr lang="pt-BR" sz="2800"/>
            <a:t>Sysadmin</a:t>
          </a:r>
        </a:p>
      </dgm:t>
    </dgm:pt>
    <dgm:pt modelId="{B70E3A13-411C-4EB0-A67C-241F928BF5F2}" type="parTrans" cxnId="{C7F9C6BD-D844-4CCF-AB1E-06F758D3004C}">
      <dgm:prSet/>
      <dgm:spPr/>
      <dgm:t>
        <a:bodyPr/>
        <a:lstStyle/>
        <a:p>
          <a:endParaRPr lang="pt-BR"/>
        </a:p>
      </dgm:t>
    </dgm:pt>
    <dgm:pt modelId="{04B808E0-ABF4-471B-BD0D-29E4F7255746}" type="sibTrans" cxnId="{C7F9C6BD-D844-4CCF-AB1E-06F758D3004C}">
      <dgm:prSet/>
      <dgm:spPr/>
      <dgm:t>
        <a:bodyPr/>
        <a:lstStyle/>
        <a:p>
          <a:endParaRPr lang="pt-BR"/>
        </a:p>
      </dgm:t>
    </dgm:pt>
    <dgm:pt modelId="{50F59DC5-74A3-4A4A-A03D-111D6306B6A5}">
      <dgm:prSet custT="1"/>
      <dgm:spPr/>
      <dgm:t>
        <a:bodyPr/>
        <a:lstStyle/>
        <a:p>
          <a:pPr rtl="0"/>
          <a:r>
            <a:rPr lang="pt-BR" sz="1600"/>
            <a:t>Podem executar qualquer tarefa no servidor</a:t>
          </a:r>
        </a:p>
      </dgm:t>
    </dgm:pt>
    <dgm:pt modelId="{4D437421-00E4-41A1-B5F8-E263648560F5}" type="parTrans" cxnId="{E9F86D35-8DF3-4E36-904A-85574A27E8D9}">
      <dgm:prSet/>
      <dgm:spPr/>
      <dgm:t>
        <a:bodyPr/>
        <a:lstStyle/>
        <a:p>
          <a:endParaRPr lang="pt-BR"/>
        </a:p>
      </dgm:t>
    </dgm:pt>
    <dgm:pt modelId="{2B43FAC7-D6C6-4EA9-9ECC-8E84957FF672}" type="sibTrans" cxnId="{E9F86D35-8DF3-4E36-904A-85574A27E8D9}">
      <dgm:prSet/>
      <dgm:spPr/>
      <dgm:t>
        <a:bodyPr/>
        <a:lstStyle/>
        <a:p>
          <a:endParaRPr lang="pt-BR"/>
        </a:p>
      </dgm:t>
    </dgm:pt>
    <dgm:pt modelId="{E6725AD4-5F8D-4D08-A42D-6BA6C8919F0E}">
      <dgm:prSet custT="1"/>
      <dgm:spPr/>
      <dgm:t>
        <a:bodyPr/>
        <a:lstStyle/>
        <a:p>
          <a:pPr rtl="0"/>
          <a:r>
            <a:rPr lang="pt-BR" sz="2800"/>
            <a:t>Securityadmin</a:t>
          </a:r>
          <a:endParaRPr lang="pt-BR" sz="2800" dirty="0"/>
        </a:p>
      </dgm:t>
    </dgm:pt>
    <dgm:pt modelId="{FB3E6D36-E7B1-4E31-97CA-1CE0F8A7D7C2}" type="parTrans" cxnId="{51C6E0A1-A191-4BEC-BD00-5B3B8C5DF815}">
      <dgm:prSet/>
      <dgm:spPr/>
      <dgm:t>
        <a:bodyPr/>
        <a:lstStyle/>
        <a:p>
          <a:endParaRPr lang="pt-BR"/>
        </a:p>
      </dgm:t>
    </dgm:pt>
    <dgm:pt modelId="{69ECA07C-32AB-44D0-A62E-D6BF4D683724}" type="sibTrans" cxnId="{51C6E0A1-A191-4BEC-BD00-5B3B8C5DF815}">
      <dgm:prSet/>
      <dgm:spPr/>
      <dgm:t>
        <a:bodyPr/>
        <a:lstStyle/>
        <a:p>
          <a:endParaRPr lang="pt-BR"/>
        </a:p>
      </dgm:t>
    </dgm:pt>
    <dgm:pt modelId="{3F909643-D85F-4671-9B88-E1DE39409737}">
      <dgm:prSet custT="1"/>
      <dgm:spPr/>
      <dgm:t>
        <a:bodyPr/>
        <a:lstStyle/>
        <a:p>
          <a:pPr rtl="0"/>
          <a:r>
            <a:rPr lang="pt-BR" sz="1600" dirty="0"/>
            <a:t>Função comum herdado por todos os </a:t>
          </a:r>
          <a:r>
            <a:rPr lang="pt-BR" sz="1600" dirty="0" err="1"/>
            <a:t>logins</a:t>
          </a:r>
          <a:r>
            <a:rPr lang="pt-BR" sz="1600" dirty="0"/>
            <a:t> do servidor</a:t>
          </a:r>
        </a:p>
      </dgm:t>
    </dgm:pt>
    <dgm:pt modelId="{D4E3D5E1-8E20-436D-B429-5CB401630C3E}" type="parTrans" cxnId="{7118078B-CD52-48AE-B0BB-82239151D0EC}">
      <dgm:prSet/>
      <dgm:spPr/>
      <dgm:t>
        <a:bodyPr/>
        <a:lstStyle/>
        <a:p>
          <a:endParaRPr lang="pt-BR"/>
        </a:p>
      </dgm:t>
    </dgm:pt>
    <dgm:pt modelId="{5D50A573-2954-4970-8131-DEF6288119EC}" type="sibTrans" cxnId="{7118078B-CD52-48AE-B0BB-82239151D0EC}">
      <dgm:prSet/>
      <dgm:spPr/>
      <dgm:t>
        <a:bodyPr/>
        <a:lstStyle/>
        <a:p>
          <a:endParaRPr lang="pt-BR"/>
        </a:p>
      </dgm:t>
    </dgm:pt>
    <dgm:pt modelId="{E8442BF8-DF10-4AED-A108-06D4B3B65251}" type="pres">
      <dgm:prSet presAssocID="{EB68D835-1400-448A-B740-9007D07B4C31}" presName="Name0" presStyleCnt="0">
        <dgm:presLayoutVars>
          <dgm:dir/>
          <dgm:animLvl val="lvl"/>
          <dgm:resizeHandles val="exact"/>
        </dgm:presLayoutVars>
      </dgm:prSet>
      <dgm:spPr/>
    </dgm:pt>
    <dgm:pt modelId="{DA68BD55-6AF1-468F-A4ED-9E88F00C16E2}" type="pres">
      <dgm:prSet presAssocID="{6B25F5E9-865D-444B-9245-AB60E889B08C}" presName="linNode" presStyleCnt="0"/>
      <dgm:spPr/>
    </dgm:pt>
    <dgm:pt modelId="{B6A89A5E-9EA7-4DFA-8244-DC0BD29FA5F6}" type="pres">
      <dgm:prSet presAssocID="{6B25F5E9-865D-444B-9245-AB60E889B08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D3896F9-ADE1-4DE0-9B44-A1AACD0776D0}" type="pres">
      <dgm:prSet presAssocID="{6B25F5E9-865D-444B-9245-AB60E889B08C}" presName="descendantText" presStyleLbl="alignAccFollowNode1" presStyleIdx="0" presStyleCnt="5" custScaleY="120938">
        <dgm:presLayoutVars>
          <dgm:bulletEnabled val="1"/>
        </dgm:presLayoutVars>
      </dgm:prSet>
      <dgm:spPr/>
    </dgm:pt>
    <dgm:pt modelId="{8C9E59D3-B935-4CC3-B92E-D369E00B789A}" type="pres">
      <dgm:prSet presAssocID="{20BBC7B4-3FD8-4B2B-9810-440551FE5EA6}" presName="sp" presStyleCnt="0"/>
      <dgm:spPr/>
    </dgm:pt>
    <dgm:pt modelId="{425556A6-F793-4F07-A601-4428382EB7E9}" type="pres">
      <dgm:prSet presAssocID="{E6725AD4-5F8D-4D08-A42D-6BA6C8919F0E}" presName="linNode" presStyleCnt="0"/>
      <dgm:spPr/>
    </dgm:pt>
    <dgm:pt modelId="{8F7DF80C-5739-4FB7-8D0A-0E8746E9B706}" type="pres">
      <dgm:prSet presAssocID="{E6725AD4-5F8D-4D08-A42D-6BA6C8919F0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67DDD5B-285B-4D84-8EF1-2911A8845CE5}" type="pres">
      <dgm:prSet presAssocID="{E6725AD4-5F8D-4D08-A42D-6BA6C8919F0E}" presName="descendantText" presStyleLbl="alignAccFollowNode1" presStyleIdx="1" presStyleCnt="5">
        <dgm:presLayoutVars>
          <dgm:bulletEnabled val="1"/>
        </dgm:presLayoutVars>
      </dgm:prSet>
      <dgm:spPr/>
    </dgm:pt>
    <dgm:pt modelId="{868204B6-7F0C-419B-AED4-DA2DB92B237A}" type="pres">
      <dgm:prSet presAssocID="{69ECA07C-32AB-44D0-A62E-D6BF4D683724}" presName="sp" presStyleCnt="0"/>
      <dgm:spPr/>
    </dgm:pt>
    <dgm:pt modelId="{88A54781-36CB-44C7-946E-9A8680300207}" type="pres">
      <dgm:prSet presAssocID="{17BD85FC-F3CB-4B22-8A4D-D3E82154AD4F}" presName="linNode" presStyleCnt="0"/>
      <dgm:spPr/>
    </dgm:pt>
    <dgm:pt modelId="{DCD52C7A-AA94-4C5F-B8C0-F75177A4D186}" type="pres">
      <dgm:prSet presAssocID="{17BD85FC-F3CB-4B22-8A4D-D3E82154AD4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D7D89D0-A19A-46F4-866F-9C5B15B706A6}" type="pres">
      <dgm:prSet presAssocID="{17BD85FC-F3CB-4B22-8A4D-D3E82154AD4F}" presName="descendantText" presStyleLbl="alignAccFollowNode1" presStyleIdx="2" presStyleCnt="5">
        <dgm:presLayoutVars>
          <dgm:bulletEnabled val="1"/>
        </dgm:presLayoutVars>
      </dgm:prSet>
      <dgm:spPr/>
    </dgm:pt>
    <dgm:pt modelId="{2E3C6FF1-538D-45B8-9A67-C0C58D5B4F7F}" type="pres">
      <dgm:prSet presAssocID="{94044716-3568-4499-9E7B-581CB49B447E}" presName="sp" presStyleCnt="0"/>
      <dgm:spPr/>
    </dgm:pt>
    <dgm:pt modelId="{F46D82C6-33E7-4936-9873-10DB9FEACF7F}" type="pres">
      <dgm:prSet presAssocID="{758AA70E-8A4A-483F-BE34-29FE3DDA1265}" presName="linNode" presStyleCnt="0"/>
      <dgm:spPr/>
    </dgm:pt>
    <dgm:pt modelId="{53E2EA45-0011-4E62-92DE-1CBC5383A6AD}" type="pres">
      <dgm:prSet presAssocID="{758AA70E-8A4A-483F-BE34-29FE3DDA126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5C07B80-CA42-44E9-B69A-FADCB1B9AE27}" type="pres">
      <dgm:prSet presAssocID="{758AA70E-8A4A-483F-BE34-29FE3DDA1265}" presName="descendantText" presStyleLbl="alignAccFollowNode1" presStyleIdx="3" presStyleCnt="5">
        <dgm:presLayoutVars>
          <dgm:bulletEnabled val="1"/>
        </dgm:presLayoutVars>
      </dgm:prSet>
      <dgm:spPr/>
    </dgm:pt>
    <dgm:pt modelId="{E55570BC-FE6C-40FE-8BB1-70390060BB89}" type="pres">
      <dgm:prSet presAssocID="{B6176FD8-5CEB-4EA8-B6C0-051B3BADE5F8}" presName="sp" presStyleCnt="0"/>
      <dgm:spPr/>
    </dgm:pt>
    <dgm:pt modelId="{9D4F278B-03FB-407E-A165-1CA360908B2F}" type="pres">
      <dgm:prSet presAssocID="{0FCDD845-30B9-4CE2-A345-B553E5B49443}" presName="linNode" presStyleCnt="0"/>
      <dgm:spPr/>
    </dgm:pt>
    <dgm:pt modelId="{BA97D89B-8774-40CC-83ED-ED5A381ACCEB}" type="pres">
      <dgm:prSet presAssocID="{0FCDD845-30B9-4CE2-A345-B553E5B4944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77F98310-926C-4E38-BCA1-8E5C74B3F250}" type="pres">
      <dgm:prSet presAssocID="{0FCDD845-30B9-4CE2-A345-B553E5B4944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E311A0E-5F20-4E06-9FED-2CD008DC5D2A}" type="presOf" srcId="{6B25F5E9-865D-444B-9245-AB60E889B08C}" destId="{B6A89A5E-9EA7-4DFA-8244-DC0BD29FA5F6}" srcOrd="0" destOrd="0" presId="urn:microsoft.com/office/officeart/2005/8/layout/vList5"/>
    <dgm:cxn modelId="{EE994B20-C11F-4B47-848E-C300AF86BDCB}" type="presOf" srcId="{0FCDD845-30B9-4CE2-A345-B553E5B49443}" destId="{BA97D89B-8774-40CC-83ED-ED5A381ACCEB}" srcOrd="0" destOrd="0" presId="urn:microsoft.com/office/officeart/2005/8/layout/vList5"/>
    <dgm:cxn modelId="{E9F86D35-8DF3-4E36-904A-85574A27E8D9}" srcId="{0FCDD845-30B9-4CE2-A345-B553E5B49443}" destId="{50F59DC5-74A3-4A4A-A03D-111D6306B6A5}" srcOrd="0" destOrd="0" parTransId="{4D437421-00E4-41A1-B5F8-E263648560F5}" sibTransId="{2B43FAC7-D6C6-4EA9-9ECC-8E84957FF672}"/>
    <dgm:cxn modelId="{30657C5E-2A98-4EF9-AC3B-4D2664CBFD0A}" srcId="{758AA70E-8A4A-483F-BE34-29FE3DDA1265}" destId="{6F566CC0-F8DA-46FE-A556-5876A472ADF1}" srcOrd="0" destOrd="0" parTransId="{154FF91A-2F08-4D8B-AF72-6C3E59EFD608}" sibTransId="{ACADB120-5B5D-4669-AFC1-303EB70E522C}"/>
    <dgm:cxn modelId="{BBE7C643-4310-43C1-B1E7-E85F7CFE80AF}" type="presOf" srcId="{758AA70E-8A4A-483F-BE34-29FE3DDA1265}" destId="{53E2EA45-0011-4E62-92DE-1CBC5383A6AD}" srcOrd="0" destOrd="0" presId="urn:microsoft.com/office/officeart/2005/8/layout/vList5"/>
    <dgm:cxn modelId="{71066A47-4A7C-48C0-8FBD-91FD3F976BA8}" type="presOf" srcId="{3F909643-D85F-4671-9B88-E1DE39409737}" destId="{1D3896F9-ADE1-4DE0-9B44-A1AACD0776D0}" srcOrd="0" destOrd="0" presId="urn:microsoft.com/office/officeart/2005/8/layout/vList5"/>
    <dgm:cxn modelId="{15CA9E6B-3DD3-4002-87BD-6784EB9A5900}" type="presOf" srcId="{C063FDF7-ECB1-4146-AF28-C0540EABB5B5}" destId="{467DDD5B-285B-4D84-8EF1-2911A8845CE5}" srcOrd="0" destOrd="1" presId="urn:microsoft.com/office/officeart/2005/8/layout/vList5"/>
    <dgm:cxn modelId="{FE47A16E-B308-4DCE-ACB4-8D756A68D598}" type="presOf" srcId="{6B2D789E-AC04-47DC-B500-48BE97105A0B}" destId="{9D7D89D0-A19A-46F4-866F-9C5B15B706A6}" srcOrd="0" destOrd="0" presId="urn:microsoft.com/office/officeart/2005/8/layout/vList5"/>
    <dgm:cxn modelId="{97FE1D50-1272-4F80-8B32-F216DDBD9216}" type="presOf" srcId="{50F59DC5-74A3-4A4A-A03D-111D6306B6A5}" destId="{77F98310-926C-4E38-BCA1-8E5C74B3F250}" srcOrd="0" destOrd="0" presId="urn:microsoft.com/office/officeart/2005/8/layout/vList5"/>
    <dgm:cxn modelId="{8EA01173-AE2D-49AB-BD2F-3D5619E8B384}" type="presOf" srcId="{8E54C496-9DAA-486D-AB59-17E327D37711}" destId="{467DDD5B-285B-4D84-8EF1-2911A8845CE5}" srcOrd="0" destOrd="0" presId="urn:microsoft.com/office/officeart/2005/8/layout/vList5"/>
    <dgm:cxn modelId="{7118078B-CD52-48AE-B0BB-82239151D0EC}" srcId="{6B25F5E9-865D-444B-9245-AB60E889B08C}" destId="{3F909643-D85F-4671-9B88-E1DE39409737}" srcOrd="0" destOrd="0" parTransId="{D4E3D5E1-8E20-436D-B429-5CB401630C3E}" sibTransId="{5D50A573-2954-4970-8131-DEF6288119EC}"/>
    <dgm:cxn modelId="{3EE8098F-F612-4FE8-8FFE-C131A00105BA}" srcId="{17BD85FC-F3CB-4B22-8A4D-D3E82154AD4F}" destId="{6B2D789E-AC04-47DC-B500-48BE97105A0B}" srcOrd="0" destOrd="0" parTransId="{2EDAE82B-E4DD-42BE-BFE3-E212D72AF90E}" sibTransId="{75B1E933-CF51-4642-95F7-DB42E6CA03A2}"/>
    <dgm:cxn modelId="{EB425A91-8DEE-415B-BF89-55718E7918CC}" type="presOf" srcId="{E6725AD4-5F8D-4D08-A42D-6BA6C8919F0E}" destId="{8F7DF80C-5739-4FB7-8D0A-0E8746E9B706}" srcOrd="0" destOrd="0" presId="urn:microsoft.com/office/officeart/2005/8/layout/vList5"/>
    <dgm:cxn modelId="{D5985693-AF81-4468-90AE-AABA4D3015CE}" srcId="{E6725AD4-5F8D-4D08-A42D-6BA6C8919F0E}" destId="{8E54C496-9DAA-486D-AB59-17E327D37711}" srcOrd="0" destOrd="0" parTransId="{678D6308-D76D-4A5B-9F43-FD1DC19A666E}" sibTransId="{BB510B78-C714-4F0A-BB8C-527E77F04DDB}"/>
    <dgm:cxn modelId="{51C6E0A1-A191-4BEC-BD00-5B3B8C5DF815}" srcId="{EB68D835-1400-448A-B740-9007D07B4C31}" destId="{E6725AD4-5F8D-4D08-A42D-6BA6C8919F0E}" srcOrd="1" destOrd="0" parTransId="{FB3E6D36-E7B1-4E31-97CA-1CE0F8A7D7C2}" sibTransId="{69ECA07C-32AB-44D0-A62E-D6BF4D683724}"/>
    <dgm:cxn modelId="{FFDC4AA3-AAB2-4A8C-A1F8-294D3C18CFC4}" type="presOf" srcId="{EB68D835-1400-448A-B740-9007D07B4C31}" destId="{E8442BF8-DF10-4AED-A108-06D4B3B65251}" srcOrd="0" destOrd="0" presId="urn:microsoft.com/office/officeart/2005/8/layout/vList5"/>
    <dgm:cxn modelId="{B48E20AA-A702-460C-AFD7-0CF49A593976}" srcId="{EB68D835-1400-448A-B740-9007D07B4C31}" destId="{6B25F5E9-865D-444B-9245-AB60E889B08C}" srcOrd="0" destOrd="0" parTransId="{4CF11C0F-CC84-473C-82C6-72B7A44DFCDA}" sibTransId="{20BBC7B4-3FD8-4B2B-9810-440551FE5EA6}"/>
    <dgm:cxn modelId="{359361AC-9D49-4178-BE77-1DDA2C1EADF7}" srcId="{E6725AD4-5F8D-4D08-A42D-6BA6C8919F0E}" destId="{C063FDF7-ECB1-4146-AF28-C0540EABB5B5}" srcOrd="1" destOrd="0" parTransId="{CC752C25-99D4-43F1-B3D2-F32C1E8F604D}" sibTransId="{696E614A-FD74-45FF-B933-E25882323204}"/>
    <dgm:cxn modelId="{4A64E7BA-F5ED-4387-9CAE-C76EF305EA5B}" type="presOf" srcId="{6F566CC0-F8DA-46FE-A556-5876A472ADF1}" destId="{75C07B80-CA42-44E9-B69A-FADCB1B9AE27}" srcOrd="0" destOrd="0" presId="urn:microsoft.com/office/officeart/2005/8/layout/vList5"/>
    <dgm:cxn modelId="{C7F9C6BD-D844-4CCF-AB1E-06F758D3004C}" srcId="{EB68D835-1400-448A-B740-9007D07B4C31}" destId="{0FCDD845-30B9-4CE2-A345-B553E5B49443}" srcOrd="4" destOrd="0" parTransId="{B70E3A13-411C-4EB0-A67C-241F928BF5F2}" sibTransId="{04B808E0-ABF4-471B-BD0D-29E4F7255746}"/>
    <dgm:cxn modelId="{E98A3CED-20B7-47B6-8EC7-251ADF2C5501}" srcId="{EB68D835-1400-448A-B740-9007D07B4C31}" destId="{17BD85FC-F3CB-4B22-8A4D-D3E82154AD4F}" srcOrd="2" destOrd="0" parTransId="{F5FD8238-835E-4055-97CF-15A06FC84AB4}" sibTransId="{94044716-3568-4499-9E7B-581CB49B447E}"/>
    <dgm:cxn modelId="{3EC8B4F1-CAF4-46B2-98A6-6AF6ABCB4D3E}" srcId="{EB68D835-1400-448A-B740-9007D07B4C31}" destId="{758AA70E-8A4A-483F-BE34-29FE3DDA1265}" srcOrd="3" destOrd="0" parTransId="{0C1E706C-66C3-47CC-8968-0A290847FDF5}" sibTransId="{B6176FD8-5CEB-4EA8-B6C0-051B3BADE5F8}"/>
    <dgm:cxn modelId="{E6C5FAF5-DAD4-4D91-8AED-F26B256DE47A}" type="presOf" srcId="{17BD85FC-F3CB-4B22-8A4D-D3E82154AD4F}" destId="{DCD52C7A-AA94-4C5F-B8C0-F75177A4D186}" srcOrd="0" destOrd="0" presId="urn:microsoft.com/office/officeart/2005/8/layout/vList5"/>
    <dgm:cxn modelId="{FC557BC0-53BB-4340-BF96-7DACC85FA338}" type="presParOf" srcId="{E8442BF8-DF10-4AED-A108-06D4B3B65251}" destId="{DA68BD55-6AF1-468F-A4ED-9E88F00C16E2}" srcOrd="0" destOrd="0" presId="urn:microsoft.com/office/officeart/2005/8/layout/vList5"/>
    <dgm:cxn modelId="{9067210B-4FCB-4D7F-9D4B-A80F360DC995}" type="presParOf" srcId="{DA68BD55-6AF1-468F-A4ED-9E88F00C16E2}" destId="{B6A89A5E-9EA7-4DFA-8244-DC0BD29FA5F6}" srcOrd="0" destOrd="0" presId="urn:microsoft.com/office/officeart/2005/8/layout/vList5"/>
    <dgm:cxn modelId="{58A81EC5-8820-42BB-A89C-4B8081E44DF0}" type="presParOf" srcId="{DA68BD55-6AF1-468F-A4ED-9E88F00C16E2}" destId="{1D3896F9-ADE1-4DE0-9B44-A1AACD0776D0}" srcOrd="1" destOrd="0" presId="urn:microsoft.com/office/officeart/2005/8/layout/vList5"/>
    <dgm:cxn modelId="{55E240E7-677F-4C81-9346-6352D8BE5706}" type="presParOf" srcId="{E8442BF8-DF10-4AED-A108-06D4B3B65251}" destId="{8C9E59D3-B935-4CC3-B92E-D369E00B789A}" srcOrd="1" destOrd="0" presId="urn:microsoft.com/office/officeart/2005/8/layout/vList5"/>
    <dgm:cxn modelId="{7167594B-DC75-473F-82A4-C933D6590BF7}" type="presParOf" srcId="{E8442BF8-DF10-4AED-A108-06D4B3B65251}" destId="{425556A6-F793-4F07-A601-4428382EB7E9}" srcOrd="2" destOrd="0" presId="urn:microsoft.com/office/officeart/2005/8/layout/vList5"/>
    <dgm:cxn modelId="{6BF5E3ED-E916-4189-8740-5A73EABCE0C0}" type="presParOf" srcId="{425556A6-F793-4F07-A601-4428382EB7E9}" destId="{8F7DF80C-5739-4FB7-8D0A-0E8746E9B706}" srcOrd="0" destOrd="0" presId="urn:microsoft.com/office/officeart/2005/8/layout/vList5"/>
    <dgm:cxn modelId="{978AEA86-6CAC-4CDE-BD63-DC72674931DD}" type="presParOf" srcId="{425556A6-F793-4F07-A601-4428382EB7E9}" destId="{467DDD5B-285B-4D84-8EF1-2911A8845CE5}" srcOrd="1" destOrd="0" presId="urn:microsoft.com/office/officeart/2005/8/layout/vList5"/>
    <dgm:cxn modelId="{803DEDBC-3C94-4B83-B5EB-0DB015E0A775}" type="presParOf" srcId="{E8442BF8-DF10-4AED-A108-06D4B3B65251}" destId="{868204B6-7F0C-419B-AED4-DA2DB92B237A}" srcOrd="3" destOrd="0" presId="urn:microsoft.com/office/officeart/2005/8/layout/vList5"/>
    <dgm:cxn modelId="{8DE14035-1059-4575-8F64-A733F58866C3}" type="presParOf" srcId="{E8442BF8-DF10-4AED-A108-06D4B3B65251}" destId="{88A54781-36CB-44C7-946E-9A8680300207}" srcOrd="4" destOrd="0" presId="urn:microsoft.com/office/officeart/2005/8/layout/vList5"/>
    <dgm:cxn modelId="{C2400BC5-30B5-47FF-9E94-776B55721DF9}" type="presParOf" srcId="{88A54781-36CB-44C7-946E-9A8680300207}" destId="{DCD52C7A-AA94-4C5F-B8C0-F75177A4D186}" srcOrd="0" destOrd="0" presId="urn:microsoft.com/office/officeart/2005/8/layout/vList5"/>
    <dgm:cxn modelId="{1A49D976-498A-4003-B309-CC878019A7AF}" type="presParOf" srcId="{88A54781-36CB-44C7-946E-9A8680300207}" destId="{9D7D89D0-A19A-46F4-866F-9C5B15B706A6}" srcOrd="1" destOrd="0" presId="urn:microsoft.com/office/officeart/2005/8/layout/vList5"/>
    <dgm:cxn modelId="{100690F6-762C-4D7B-8130-F8E3EA5E0D42}" type="presParOf" srcId="{E8442BF8-DF10-4AED-A108-06D4B3B65251}" destId="{2E3C6FF1-538D-45B8-9A67-C0C58D5B4F7F}" srcOrd="5" destOrd="0" presId="urn:microsoft.com/office/officeart/2005/8/layout/vList5"/>
    <dgm:cxn modelId="{BD9DA8E9-AC4E-4D0D-A873-C40CA8408171}" type="presParOf" srcId="{E8442BF8-DF10-4AED-A108-06D4B3B65251}" destId="{F46D82C6-33E7-4936-9873-10DB9FEACF7F}" srcOrd="6" destOrd="0" presId="urn:microsoft.com/office/officeart/2005/8/layout/vList5"/>
    <dgm:cxn modelId="{34DC8409-5EB4-40A9-8603-DE23089551AD}" type="presParOf" srcId="{F46D82C6-33E7-4936-9873-10DB9FEACF7F}" destId="{53E2EA45-0011-4E62-92DE-1CBC5383A6AD}" srcOrd="0" destOrd="0" presId="urn:microsoft.com/office/officeart/2005/8/layout/vList5"/>
    <dgm:cxn modelId="{EA7C7965-423F-43F7-A0E1-C7F99907F382}" type="presParOf" srcId="{F46D82C6-33E7-4936-9873-10DB9FEACF7F}" destId="{75C07B80-CA42-44E9-B69A-FADCB1B9AE27}" srcOrd="1" destOrd="0" presId="urn:microsoft.com/office/officeart/2005/8/layout/vList5"/>
    <dgm:cxn modelId="{E7C4D7BF-AEB8-46AC-A39F-C17AEDA14828}" type="presParOf" srcId="{E8442BF8-DF10-4AED-A108-06D4B3B65251}" destId="{E55570BC-FE6C-40FE-8BB1-70390060BB89}" srcOrd="7" destOrd="0" presId="urn:microsoft.com/office/officeart/2005/8/layout/vList5"/>
    <dgm:cxn modelId="{B2A6EB84-1A09-4FE1-B5E7-498A23F19EAB}" type="presParOf" srcId="{E8442BF8-DF10-4AED-A108-06D4B3B65251}" destId="{9D4F278B-03FB-407E-A165-1CA360908B2F}" srcOrd="8" destOrd="0" presId="urn:microsoft.com/office/officeart/2005/8/layout/vList5"/>
    <dgm:cxn modelId="{1D183B07-2864-404C-95A7-FFC06A3B40D2}" type="presParOf" srcId="{9D4F278B-03FB-407E-A165-1CA360908B2F}" destId="{BA97D89B-8774-40CC-83ED-ED5A381ACCEB}" srcOrd="0" destOrd="0" presId="urn:microsoft.com/office/officeart/2005/8/layout/vList5"/>
    <dgm:cxn modelId="{804AC711-2A23-4D94-825D-4B01D601F85A}" type="presParOf" srcId="{9D4F278B-03FB-407E-A165-1CA360908B2F}" destId="{77F98310-926C-4E38-BCA1-8E5C74B3F2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8D835-1400-448A-B740-9007D07B4C31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pt-BR"/>
        </a:p>
      </dgm:t>
    </dgm:pt>
    <dgm:pt modelId="{6B25F5E9-865D-444B-9245-AB60E889B08C}">
      <dgm:prSet custT="1"/>
      <dgm:spPr/>
      <dgm:t>
        <a:bodyPr/>
        <a:lstStyle/>
        <a:p>
          <a:pPr rtl="0"/>
          <a:r>
            <a:rPr lang="pt-BR" sz="2800" dirty="0" err="1"/>
            <a:t>BulkAdmin</a:t>
          </a:r>
          <a:endParaRPr lang="pt-BR" sz="2800" dirty="0"/>
        </a:p>
      </dgm:t>
    </dgm:pt>
    <dgm:pt modelId="{4CF11C0F-CC84-473C-82C6-72B7A44DFCDA}" type="parTrans" cxnId="{B48E20AA-A702-460C-AFD7-0CF49A593976}">
      <dgm:prSet/>
      <dgm:spPr/>
      <dgm:t>
        <a:bodyPr/>
        <a:lstStyle/>
        <a:p>
          <a:endParaRPr lang="pt-BR"/>
        </a:p>
      </dgm:t>
    </dgm:pt>
    <dgm:pt modelId="{20BBC7B4-3FD8-4B2B-9810-440551FE5EA6}" type="sibTrans" cxnId="{B48E20AA-A702-460C-AFD7-0CF49A593976}">
      <dgm:prSet/>
      <dgm:spPr/>
      <dgm:t>
        <a:bodyPr/>
        <a:lstStyle/>
        <a:p>
          <a:endParaRPr lang="pt-BR"/>
        </a:p>
      </dgm:t>
    </dgm:pt>
    <dgm:pt modelId="{8E54C496-9DAA-486D-AB59-17E327D37711}">
      <dgm:prSet custT="1"/>
      <dgm:spPr/>
      <dgm:t>
        <a:bodyPr/>
        <a:lstStyle/>
        <a:p>
          <a:pPr rtl="0"/>
          <a:r>
            <a:rPr lang="pt-PT" sz="1600" dirty="0">
              <a:solidFill>
                <a:schemeClr val="tx1"/>
              </a:solidFill>
            </a:rPr>
            <a:t>podem executar a instrução BULK INSERT, que </a:t>
          </a:r>
          <a:r>
            <a:rPr lang="pt-BR" sz="1600" dirty="0">
              <a:solidFill>
                <a:schemeClr val="tx1"/>
              </a:solidFill>
            </a:rPr>
            <a:t>Importa um arquivo de dados para uma tabela. Use essa instrução para uma transferência mais eficiente de dados entre o SQL e outra fontes de dados heterogêneas</a:t>
          </a:r>
        </a:p>
      </dgm:t>
    </dgm:pt>
    <dgm:pt modelId="{678D6308-D76D-4A5B-9F43-FD1DC19A666E}" type="parTrans" cxnId="{D5985693-AF81-4468-90AE-AABA4D3015CE}">
      <dgm:prSet/>
      <dgm:spPr/>
      <dgm:t>
        <a:bodyPr/>
        <a:lstStyle/>
        <a:p>
          <a:endParaRPr lang="pt-BR"/>
        </a:p>
      </dgm:t>
    </dgm:pt>
    <dgm:pt modelId="{BB510B78-C714-4F0A-BB8C-527E77F04DDB}" type="sibTrans" cxnId="{D5985693-AF81-4468-90AE-AABA4D3015CE}">
      <dgm:prSet/>
      <dgm:spPr/>
      <dgm:t>
        <a:bodyPr/>
        <a:lstStyle/>
        <a:p>
          <a:endParaRPr lang="pt-BR"/>
        </a:p>
      </dgm:t>
    </dgm:pt>
    <dgm:pt modelId="{17BD85FC-F3CB-4B22-8A4D-D3E82154AD4F}">
      <dgm:prSet custT="1"/>
      <dgm:spPr/>
      <dgm:t>
        <a:bodyPr/>
        <a:lstStyle/>
        <a:p>
          <a:pPr rtl="0"/>
          <a:r>
            <a:rPr lang="pt-BR" sz="2800" dirty="0" err="1"/>
            <a:t>DBCreator</a:t>
          </a:r>
          <a:endParaRPr lang="pt-BR" sz="2800" dirty="0"/>
        </a:p>
      </dgm:t>
    </dgm:pt>
    <dgm:pt modelId="{F5FD8238-835E-4055-97CF-15A06FC84AB4}" type="parTrans" cxnId="{E98A3CED-20B7-47B6-8EC7-251ADF2C5501}">
      <dgm:prSet/>
      <dgm:spPr/>
      <dgm:t>
        <a:bodyPr/>
        <a:lstStyle/>
        <a:p>
          <a:endParaRPr lang="pt-BR"/>
        </a:p>
      </dgm:t>
    </dgm:pt>
    <dgm:pt modelId="{94044716-3568-4499-9E7B-581CB49B447E}" type="sibTrans" cxnId="{E98A3CED-20B7-47B6-8EC7-251ADF2C5501}">
      <dgm:prSet/>
      <dgm:spPr/>
      <dgm:t>
        <a:bodyPr/>
        <a:lstStyle/>
        <a:p>
          <a:endParaRPr lang="pt-BR"/>
        </a:p>
      </dgm:t>
    </dgm:pt>
    <dgm:pt modelId="{6B2D789E-AC04-47DC-B500-48BE97105A0B}">
      <dgm:prSet custT="1"/>
      <dgm:spPr/>
      <dgm:t>
        <a:bodyPr/>
        <a:lstStyle/>
        <a:p>
          <a:pPr rtl="0"/>
          <a:r>
            <a:rPr lang="pt-PT" sz="1600" dirty="0"/>
            <a:t>podem criar bases de dados, e podem alterar e restaurar suas próprias bases.</a:t>
          </a:r>
          <a:endParaRPr lang="pt-BR" sz="1600" dirty="0"/>
        </a:p>
      </dgm:t>
    </dgm:pt>
    <dgm:pt modelId="{2EDAE82B-E4DD-42BE-BFE3-E212D72AF90E}" type="parTrans" cxnId="{3EE8098F-F612-4FE8-8FFE-C131A00105BA}">
      <dgm:prSet/>
      <dgm:spPr/>
      <dgm:t>
        <a:bodyPr/>
        <a:lstStyle/>
        <a:p>
          <a:endParaRPr lang="pt-BR"/>
        </a:p>
      </dgm:t>
    </dgm:pt>
    <dgm:pt modelId="{75B1E933-CF51-4642-95F7-DB42E6CA03A2}" type="sibTrans" cxnId="{3EE8098F-F612-4FE8-8FFE-C131A00105BA}">
      <dgm:prSet/>
      <dgm:spPr/>
      <dgm:t>
        <a:bodyPr/>
        <a:lstStyle/>
        <a:p>
          <a:endParaRPr lang="pt-BR"/>
        </a:p>
      </dgm:t>
    </dgm:pt>
    <dgm:pt modelId="{758AA70E-8A4A-483F-BE34-29FE3DDA1265}">
      <dgm:prSet custT="1"/>
      <dgm:spPr/>
      <dgm:t>
        <a:bodyPr/>
        <a:lstStyle/>
        <a:p>
          <a:pPr rtl="0"/>
          <a:r>
            <a:rPr lang="pt-BR" sz="2800" dirty="0" err="1"/>
            <a:t>DiskAdmin</a:t>
          </a:r>
          <a:endParaRPr lang="pt-BR" sz="2800" dirty="0"/>
        </a:p>
      </dgm:t>
    </dgm:pt>
    <dgm:pt modelId="{0C1E706C-66C3-47CC-8968-0A290847FDF5}" type="parTrans" cxnId="{3EC8B4F1-CAF4-46B2-98A6-6AF6ABCB4D3E}">
      <dgm:prSet/>
      <dgm:spPr/>
      <dgm:t>
        <a:bodyPr/>
        <a:lstStyle/>
        <a:p>
          <a:endParaRPr lang="pt-BR"/>
        </a:p>
      </dgm:t>
    </dgm:pt>
    <dgm:pt modelId="{B6176FD8-5CEB-4EA8-B6C0-051B3BADE5F8}" type="sibTrans" cxnId="{3EC8B4F1-CAF4-46B2-98A6-6AF6ABCB4D3E}">
      <dgm:prSet/>
      <dgm:spPr/>
      <dgm:t>
        <a:bodyPr/>
        <a:lstStyle/>
        <a:p>
          <a:endParaRPr lang="pt-BR"/>
        </a:p>
      </dgm:t>
    </dgm:pt>
    <dgm:pt modelId="{6F566CC0-F8DA-46FE-A556-5876A472ADF1}">
      <dgm:prSet custT="1"/>
      <dgm:spPr/>
      <dgm:t>
        <a:bodyPr/>
        <a:lstStyle/>
        <a:p>
          <a:pPr rtl="0"/>
          <a:r>
            <a:rPr lang="pt-PT" sz="1600" dirty="0"/>
            <a:t>Função usado para gerenciar os arquivos do disco.</a:t>
          </a:r>
          <a:endParaRPr lang="pt-BR" sz="1600" dirty="0"/>
        </a:p>
      </dgm:t>
    </dgm:pt>
    <dgm:pt modelId="{154FF91A-2F08-4D8B-AF72-6C3E59EFD608}" type="parTrans" cxnId="{30657C5E-2A98-4EF9-AC3B-4D2664CBFD0A}">
      <dgm:prSet/>
      <dgm:spPr/>
      <dgm:t>
        <a:bodyPr/>
        <a:lstStyle/>
        <a:p>
          <a:endParaRPr lang="pt-BR"/>
        </a:p>
      </dgm:t>
    </dgm:pt>
    <dgm:pt modelId="{ACADB120-5B5D-4669-AFC1-303EB70E522C}" type="sibTrans" cxnId="{30657C5E-2A98-4EF9-AC3B-4D2664CBFD0A}">
      <dgm:prSet/>
      <dgm:spPr/>
      <dgm:t>
        <a:bodyPr/>
        <a:lstStyle/>
        <a:p>
          <a:endParaRPr lang="pt-BR"/>
        </a:p>
      </dgm:t>
    </dgm:pt>
    <dgm:pt modelId="{0FCDD845-30B9-4CE2-A345-B553E5B49443}">
      <dgm:prSet custT="1"/>
      <dgm:spPr/>
      <dgm:t>
        <a:bodyPr/>
        <a:lstStyle/>
        <a:p>
          <a:pPr rtl="0"/>
          <a:r>
            <a:rPr lang="pt-BR" sz="2800" dirty="0" err="1"/>
            <a:t>ProcessAdmin</a:t>
          </a:r>
          <a:endParaRPr lang="pt-BR" sz="2800" dirty="0"/>
        </a:p>
      </dgm:t>
    </dgm:pt>
    <dgm:pt modelId="{B70E3A13-411C-4EB0-A67C-241F928BF5F2}" type="parTrans" cxnId="{C7F9C6BD-D844-4CCF-AB1E-06F758D3004C}">
      <dgm:prSet/>
      <dgm:spPr/>
      <dgm:t>
        <a:bodyPr/>
        <a:lstStyle/>
        <a:p>
          <a:endParaRPr lang="pt-BR"/>
        </a:p>
      </dgm:t>
    </dgm:pt>
    <dgm:pt modelId="{04B808E0-ABF4-471B-BD0D-29E4F7255746}" type="sibTrans" cxnId="{C7F9C6BD-D844-4CCF-AB1E-06F758D3004C}">
      <dgm:prSet/>
      <dgm:spPr/>
      <dgm:t>
        <a:bodyPr/>
        <a:lstStyle/>
        <a:p>
          <a:endParaRPr lang="pt-BR"/>
        </a:p>
      </dgm:t>
    </dgm:pt>
    <dgm:pt modelId="{50F59DC5-74A3-4A4A-A03D-111D6306B6A5}">
      <dgm:prSet custT="1"/>
      <dgm:spPr/>
      <dgm:t>
        <a:bodyPr/>
        <a:lstStyle/>
        <a:p>
          <a:pPr rtl="0"/>
          <a:r>
            <a:rPr lang="pt-PT" sz="1600" dirty="0"/>
            <a:t>podem encerrar os processos que estão sendo executados em uma instância do SQL Server.</a:t>
          </a:r>
          <a:endParaRPr lang="pt-BR" sz="1600" dirty="0"/>
        </a:p>
      </dgm:t>
    </dgm:pt>
    <dgm:pt modelId="{4D437421-00E4-41A1-B5F8-E263648560F5}" type="parTrans" cxnId="{E9F86D35-8DF3-4E36-904A-85574A27E8D9}">
      <dgm:prSet/>
      <dgm:spPr/>
      <dgm:t>
        <a:bodyPr/>
        <a:lstStyle/>
        <a:p>
          <a:endParaRPr lang="pt-BR"/>
        </a:p>
      </dgm:t>
    </dgm:pt>
    <dgm:pt modelId="{2B43FAC7-D6C6-4EA9-9ECC-8E84957FF672}" type="sibTrans" cxnId="{E9F86D35-8DF3-4E36-904A-85574A27E8D9}">
      <dgm:prSet/>
      <dgm:spPr/>
      <dgm:t>
        <a:bodyPr/>
        <a:lstStyle/>
        <a:p>
          <a:endParaRPr lang="pt-BR"/>
        </a:p>
      </dgm:t>
    </dgm:pt>
    <dgm:pt modelId="{E8442BF8-DF10-4AED-A108-06D4B3B65251}" type="pres">
      <dgm:prSet presAssocID="{EB68D835-1400-448A-B740-9007D07B4C31}" presName="Name0" presStyleCnt="0">
        <dgm:presLayoutVars>
          <dgm:dir/>
          <dgm:animLvl val="lvl"/>
          <dgm:resizeHandles val="exact"/>
        </dgm:presLayoutVars>
      </dgm:prSet>
      <dgm:spPr/>
    </dgm:pt>
    <dgm:pt modelId="{DA68BD55-6AF1-468F-A4ED-9E88F00C16E2}" type="pres">
      <dgm:prSet presAssocID="{6B25F5E9-865D-444B-9245-AB60E889B08C}" presName="linNode" presStyleCnt="0"/>
      <dgm:spPr/>
    </dgm:pt>
    <dgm:pt modelId="{B6A89A5E-9EA7-4DFA-8244-DC0BD29FA5F6}" type="pres">
      <dgm:prSet presAssocID="{6B25F5E9-865D-444B-9245-AB60E889B08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D3896F9-ADE1-4DE0-9B44-A1AACD0776D0}" type="pres">
      <dgm:prSet presAssocID="{6B25F5E9-865D-444B-9245-AB60E889B08C}" presName="descendantText" presStyleLbl="alignAccFollowNode1" presStyleIdx="0" presStyleCnt="4" custScaleY="120938">
        <dgm:presLayoutVars>
          <dgm:bulletEnabled val="1"/>
        </dgm:presLayoutVars>
      </dgm:prSet>
      <dgm:spPr/>
    </dgm:pt>
    <dgm:pt modelId="{8C9E59D3-B935-4CC3-B92E-D369E00B789A}" type="pres">
      <dgm:prSet presAssocID="{20BBC7B4-3FD8-4B2B-9810-440551FE5EA6}" presName="sp" presStyleCnt="0"/>
      <dgm:spPr/>
    </dgm:pt>
    <dgm:pt modelId="{88A54781-36CB-44C7-946E-9A8680300207}" type="pres">
      <dgm:prSet presAssocID="{17BD85FC-F3CB-4B22-8A4D-D3E82154AD4F}" presName="linNode" presStyleCnt="0"/>
      <dgm:spPr/>
    </dgm:pt>
    <dgm:pt modelId="{DCD52C7A-AA94-4C5F-B8C0-F75177A4D186}" type="pres">
      <dgm:prSet presAssocID="{17BD85FC-F3CB-4B22-8A4D-D3E82154AD4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D7D89D0-A19A-46F4-866F-9C5B15B706A6}" type="pres">
      <dgm:prSet presAssocID="{17BD85FC-F3CB-4B22-8A4D-D3E82154AD4F}" presName="descendantText" presStyleLbl="alignAccFollowNode1" presStyleIdx="1" presStyleCnt="4">
        <dgm:presLayoutVars>
          <dgm:bulletEnabled val="1"/>
        </dgm:presLayoutVars>
      </dgm:prSet>
      <dgm:spPr/>
    </dgm:pt>
    <dgm:pt modelId="{2E3C6FF1-538D-45B8-9A67-C0C58D5B4F7F}" type="pres">
      <dgm:prSet presAssocID="{94044716-3568-4499-9E7B-581CB49B447E}" presName="sp" presStyleCnt="0"/>
      <dgm:spPr/>
    </dgm:pt>
    <dgm:pt modelId="{F46D82C6-33E7-4936-9873-10DB9FEACF7F}" type="pres">
      <dgm:prSet presAssocID="{758AA70E-8A4A-483F-BE34-29FE3DDA1265}" presName="linNode" presStyleCnt="0"/>
      <dgm:spPr/>
    </dgm:pt>
    <dgm:pt modelId="{53E2EA45-0011-4E62-92DE-1CBC5383A6AD}" type="pres">
      <dgm:prSet presAssocID="{758AA70E-8A4A-483F-BE34-29FE3DDA126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5C07B80-CA42-44E9-B69A-FADCB1B9AE27}" type="pres">
      <dgm:prSet presAssocID="{758AA70E-8A4A-483F-BE34-29FE3DDA1265}" presName="descendantText" presStyleLbl="alignAccFollowNode1" presStyleIdx="2" presStyleCnt="4">
        <dgm:presLayoutVars>
          <dgm:bulletEnabled val="1"/>
        </dgm:presLayoutVars>
      </dgm:prSet>
      <dgm:spPr/>
    </dgm:pt>
    <dgm:pt modelId="{E55570BC-FE6C-40FE-8BB1-70390060BB89}" type="pres">
      <dgm:prSet presAssocID="{B6176FD8-5CEB-4EA8-B6C0-051B3BADE5F8}" presName="sp" presStyleCnt="0"/>
      <dgm:spPr/>
    </dgm:pt>
    <dgm:pt modelId="{9D4F278B-03FB-407E-A165-1CA360908B2F}" type="pres">
      <dgm:prSet presAssocID="{0FCDD845-30B9-4CE2-A345-B553E5B49443}" presName="linNode" presStyleCnt="0"/>
      <dgm:spPr/>
    </dgm:pt>
    <dgm:pt modelId="{BA97D89B-8774-40CC-83ED-ED5A381ACCEB}" type="pres">
      <dgm:prSet presAssocID="{0FCDD845-30B9-4CE2-A345-B553E5B4944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7F98310-926C-4E38-BCA1-8E5C74B3F250}" type="pres">
      <dgm:prSet presAssocID="{0FCDD845-30B9-4CE2-A345-B553E5B4944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E311A0E-5F20-4E06-9FED-2CD008DC5D2A}" type="presOf" srcId="{6B25F5E9-865D-444B-9245-AB60E889B08C}" destId="{B6A89A5E-9EA7-4DFA-8244-DC0BD29FA5F6}" srcOrd="0" destOrd="0" presId="urn:microsoft.com/office/officeart/2005/8/layout/vList5"/>
    <dgm:cxn modelId="{EE994B20-C11F-4B47-848E-C300AF86BDCB}" type="presOf" srcId="{0FCDD845-30B9-4CE2-A345-B553E5B49443}" destId="{BA97D89B-8774-40CC-83ED-ED5A381ACCEB}" srcOrd="0" destOrd="0" presId="urn:microsoft.com/office/officeart/2005/8/layout/vList5"/>
    <dgm:cxn modelId="{E9F86D35-8DF3-4E36-904A-85574A27E8D9}" srcId="{0FCDD845-30B9-4CE2-A345-B553E5B49443}" destId="{50F59DC5-74A3-4A4A-A03D-111D6306B6A5}" srcOrd="0" destOrd="0" parTransId="{4D437421-00E4-41A1-B5F8-E263648560F5}" sibTransId="{2B43FAC7-D6C6-4EA9-9ECC-8E84957FF672}"/>
    <dgm:cxn modelId="{30657C5E-2A98-4EF9-AC3B-4D2664CBFD0A}" srcId="{758AA70E-8A4A-483F-BE34-29FE3DDA1265}" destId="{6F566CC0-F8DA-46FE-A556-5876A472ADF1}" srcOrd="0" destOrd="0" parTransId="{154FF91A-2F08-4D8B-AF72-6C3E59EFD608}" sibTransId="{ACADB120-5B5D-4669-AFC1-303EB70E522C}"/>
    <dgm:cxn modelId="{BBE7C643-4310-43C1-B1E7-E85F7CFE80AF}" type="presOf" srcId="{758AA70E-8A4A-483F-BE34-29FE3DDA1265}" destId="{53E2EA45-0011-4E62-92DE-1CBC5383A6AD}" srcOrd="0" destOrd="0" presId="urn:microsoft.com/office/officeart/2005/8/layout/vList5"/>
    <dgm:cxn modelId="{FE47A16E-B308-4DCE-ACB4-8D756A68D598}" type="presOf" srcId="{6B2D789E-AC04-47DC-B500-48BE97105A0B}" destId="{9D7D89D0-A19A-46F4-866F-9C5B15B706A6}" srcOrd="0" destOrd="0" presId="urn:microsoft.com/office/officeart/2005/8/layout/vList5"/>
    <dgm:cxn modelId="{97FE1D50-1272-4F80-8B32-F216DDBD9216}" type="presOf" srcId="{50F59DC5-74A3-4A4A-A03D-111D6306B6A5}" destId="{77F98310-926C-4E38-BCA1-8E5C74B3F250}" srcOrd="0" destOrd="0" presId="urn:microsoft.com/office/officeart/2005/8/layout/vList5"/>
    <dgm:cxn modelId="{3EE8098F-F612-4FE8-8FFE-C131A00105BA}" srcId="{17BD85FC-F3CB-4B22-8A4D-D3E82154AD4F}" destId="{6B2D789E-AC04-47DC-B500-48BE97105A0B}" srcOrd="0" destOrd="0" parTransId="{2EDAE82B-E4DD-42BE-BFE3-E212D72AF90E}" sibTransId="{75B1E933-CF51-4642-95F7-DB42E6CA03A2}"/>
    <dgm:cxn modelId="{D5985693-AF81-4468-90AE-AABA4D3015CE}" srcId="{6B25F5E9-865D-444B-9245-AB60E889B08C}" destId="{8E54C496-9DAA-486D-AB59-17E327D37711}" srcOrd="0" destOrd="0" parTransId="{678D6308-D76D-4A5B-9F43-FD1DC19A666E}" sibTransId="{BB510B78-C714-4F0A-BB8C-527E77F04DDB}"/>
    <dgm:cxn modelId="{FFDC4AA3-AAB2-4A8C-A1F8-294D3C18CFC4}" type="presOf" srcId="{EB68D835-1400-448A-B740-9007D07B4C31}" destId="{E8442BF8-DF10-4AED-A108-06D4B3B65251}" srcOrd="0" destOrd="0" presId="urn:microsoft.com/office/officeart/2005/8/layout/vList5"/>
    <dgm:cxn modelId="{A5A6D8A6-3A43-4D39-A2A4-958AC693F856}" type="presOf" srcId="{8E54C496-9DAA-486D-AB59-17E327D37711}" destId="{1D3896F9-ADE1-4DE0-9B44-A1AACD0776D0}" srcOrd="0" destOrd="0" presId="urn:microsoft.com/office/officeart/2005/8/layout/vList5"/>
    <dgm:cxn modelId="{B48E20AA-A702-460C-AFD7-0CF49A593976}" srcId="{EB68D835-1400-448A-B740-9007D07B4C31}" destId="{6B25F5E9-865D-444B-9245-AB60E889B08C}" srcOrd="0" destOrd="0" parTransId="{4CF11C0F-CC84-473C-82C6-72B7A44DFCDA}" sibTransId="{20BBC7B4-3FD8-4B2B-9810-440551FE5EA6}"/>
    <dgm:cxn modelId="{4A64E7BA-F5ED-4387-9CAE-C76EF305EA5B}" type="presOf" srcId="{6F566CC0-F8DA-46FE-A556-5876A472ADF1}" destId="{75C07B80-CA42-44E9-B69A-FADCB1B9AE27}" srcOrd="0" destOrd="0" presId="urn:microsoft.com/office/officeart/2005/8/layout/vList5"/>
    <dgm:cxn modelId="{C7F9C6BD-D844-4CCF-AB1E-06F758D3004C}" srcId="{EB68D835-1400-448A-B740-9007D07B4C31}" destId="{0FCDD845-30B9-4CE2-A345-B553E5B49443}" srcOrd="3" destOrd="0" parTransId="{B70E3A13-411C-4EB0-A67C-241F928BF5F2}" sibTransId="{04B808E0-ABF4-471B-BD0D-29E4F7255746}"/>
    <dgm:cxn modelId="{E98A3CED-20B7-47B6-8EC7-251ADF2C5501}" srcId="{EB68D835-1400-448A-B740-9007D07B4C31}" destId="{17BD85FC-F3CB-4B22-8A4D-D3E82154AD4F}" srcOrd="1" destOrd="0" parTransId="{F5FD8238-835E-4055-97CF-15A06FC84AB4}" sibTransId="{94044716-3568-4499-9E7B-581CB49B447E}"/>
    <dgm:cxn modelId="{3EC8B4F1-CAF4-46B2-98A6-6AF6ABCB4D3E}" srcId="{EB68D835-1400-448A-B740-9007D07B4C31}" destId="{758AA70E-8A4A-483F-BE34-29FE3DDA1265}" srcOrd="2" destOrd="0" parTransId="{0C1E706C-66C3-47CC-8968-0A290847FDF5}" sibTransId="{B6176FD8-5CEB-4EA8-B6C0-051B3BADE5F8}"/>
    <dgm:cxn modelId="{E6C5FAF5-DAD4-4D91-8AED-F26B256DE47A}" type="presOf" srcId="{17BD85FC-F3CB-4B22-8A4D-D3E82154AD4F}" destId="{DCD52C7A-AA94-4C5F-B8C0-F75177A4D186}" srcOrd="0" destOrd="0" presId="urn:microsoft.com/office/officeart/2005/8/layout/vList5"/>
    <dgm:cxn modelId="{FC557BC0-53BB-4340-BF96-7DACC85FA338}" type="presParOf" srcId="{E8442BF8-DF10-4AED-A108-06D4B3B65251}" destId="{DA68BD55-6AF1-468F-A4ED-9E88F00C16E2}" srcOrd="0" destOrd="0" presId="urn:microsoft.com/office/officeart/2005/8/layout/vList5"/>
    <dgm:cxn modelId="{9067210B-4FCB-4D7F-9D4B-A80F360DC995}" type="presParOf" srcId="{DA68BD55-6AF1-468F-A4ED-9E88F00C16E2}" destId="{B6A89A5E-9EA7-4DFA-8244-DC0BD29FA5F6}" srcOrd="0" destOrd="0" presId="urn:microsoft.com/office/officeart/2005/8/layout/vList5"/>
    <dgm:cxn modelId="{5A94922C-D7E5-4A00-8612-1A7C4713AE64}" type="presParOf" srcId="{DA68BD55-6AF1-468F-A4ED-9E88F00C16E2}" destId="{1D3896F9-ADE1-4DE0-9B44-A1AACD0776D0}" srcOrd="1" destOrd="0" presId="urn:microsoft.com/office/officeart/2005/8/layout/vList5"/>
    <dgm:cxn modelId="{55E240E7-677F-4C81-9346-6352D8BE5706}" type="presParOf" srcId="{E8442BF8-DF10-4AED-A108-06D4B3B65251}" destId="{8C9E59D3-B935-4CC3-B92E-D369E00B789A}" srcOrd="1" destOrd="0" presId="urn:microsoft.com/office/officeart/2005/8/layout/vList5"/>
    <dgm:cxn modelId="{8DE14035-1059-4575-8F64-A733F58866C3}" type="presParOf" srcId="{E8442BF8-DF10-4AED-A108-06D4B3B65251}" destId="{88A54781-36CB-44C7-946E-9A8680300207}" srcOrd="2" destOrd="0" presId="urn:microsoft.com/office/officeart/2005/8/layout/vList5"/>
    <dgm:cxn modelId="{C2400BC5-30B5-47FF-9E94-776B55721DF9}" type="presParOf" srcId="{88A54781-36CB-44C7-946E-9A8680300207}" destId="{DCD52C7A-AA94-4C5F-B8C0-F75177A4D186}" srcOrd="0" destOrd="0" presId="urn:microsoft.com/office/officeart/2005/8/layout/vList5"/>
    <dgm:cxn modelId="{1A49D976-498A-4003-B309-CC878019A7AF}" type="presParOf" srcId="{88A54781-36CB-44C7-946E-9A8680300207}" destId="{9D7D89D0-A19A-46F4-866F-9C5B15B706A6}" srcOrd="1" destOrd="0" presId="urn:microsoft.com/office/officeart/2005/8/layout/vList5"/>
    <dgm:cxn modelId="{100690F6-762C-4D7B-8130-F8E3EA5E0D42}" type="presParOf" srcId="{E8442BF8-DF10-4AED-A108-06D4B3B65251}" destId="{2E3C6FF1-538D-45B8-9A67-C0C58D5B4F7F}" srcOrd="3" destOrd="0" presId="urn:microsoft.com/office/officeart/2005/8/layout/vList5"/>
    <dgm:cxn modelId="{BD9DA8E9-AC4E-4D0D-A873-C40CA8408171}" type="presParOf" srcId="{E8442BF8-DF10-4AED-A108-06D4B3B65251}" destId="{F46D82C6-33E7-4936-9873-10DB9FEACF7F}" srcOrd="4" destOrd="0" presId="urn:microsoft.com/office/officeart/2005/8/layout/vList5"/>
    <dgm:cxn modelId="{34DC8409-5EB4-40A9-8603-DE23089551AD}" type="presParOf" srcId="{F46D82C6-33E7-4936-9873-10DB9FEACF7F}" destId="{53E2EA45-0011-4E62-92DE-1CBC5383A6AD}" srcOrd="0" destOrd="0" presId="urn:microsoft.com/office/officeart/2005/8/layout/vList5"/>
    <dgm:cxn modelId="{EA7C7965-423F-43F7-A0E1-C7F99907F382}" type="presParOf" srcId="{F46D82C6-33E7-4936-9873-10DB9FEACF7F}" destId="{75C07B80-CA42-44E9-B69A-FADCB1B9AE27}" srcOrd="1" destOrd="0" presId="urn:microsoft.com/office/officeart/2005/8/layout/vList5"/>
    <dgm:cxn modelId="{E7C4D7BF-AEB8-46AC-A39F-C17AEDA14828}" type="presParOf" srcId="{E8442BF8-DF10-4AED-A108-06D4B3B65251}" destId="{E55570BC-FE6C-40FE-8BB1-70390060BB89}" srcOrd="5" destOrd="0" presId="urn:microsoft.com/office/officeart/2005/8/layout/vList5"/>
    <dgm:cxn modelId="{B2A6EB84-1A09-4FE1-B5E7-498A23F19EAB}" type="presParOf" srcId="{E8442BF8-DF10-4AED-A108-06D4B3B65251}" destId="{9D4F278B-03FB-407E-A165-1CA360908B2F}" srcOrd="6" destOrd="0" presId="urn:microsoft.com/office/officeart/2005/8/layout/vList5"/>
    <dgm:cxn modelId="{1D183B07-2864-404C-95A7-FFC06A3B40D2}" type="presParOf" srcId="{9D4F278B-03FB-407E-A165-1CA360908B2F}" destId="{BA97D89B-8774-40CC-83ED-ED5A381ACCEB}" srcOrd="0" destOrd="0" presId="urn:microsoft.com/office/officeart/2005/8/layout/vList5"/>
    <dgm:cxn modelId="{804AC711-2A23-4D94-825D-4B01D601F85A}" type="presParOf" srcId="{9D4F278B-03FB-407E-A165-1CA360908B2F}" destId="{77F98310-926C-4E38-BCA1-8E5C74B3F2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C2F07B-13D1-45BA-8BEC-6460B612D39E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pt-BR"/>
        </a:p>
      </dgm:t>
    </dgm:pt>
    <dgm:pt modelId="{1AB66A62-5C49-4EBB-B726-ED08F1C35894}">
      <dgm:prSet/>
      <dgm:spPr/>
      <dgm:t>
        <a:bodyPr/>
        <a:lstStyle/>
        <a:p>
          <a:pPr rtl="0"/>
          <a:r>
            <a:rPr lang="pt-BR" b="0" dirty="0" err="1"/>
            <a:t>Public</a:t>
          </a:r>
          <a:endParaRPr lang="pt-BR" b="0" dirty="0"/>
        </a:p>
      </dgm:t>
    </dgm:pt>
    <dgm:pt modelId="{05959F6C-86B0-4AB3-8A62-1503BD1DC387}" type="parTrans" cxnId="{55C20F14-6622-43EC-AEC0-F4C23F8AA322}">
      <dgm:prSet/>
      <dgm:spPr/>
      <dgm:t>
        <a:bodyPr/>
        <a:lstStyle/>
        <a:p>
          <a:endParaRPr lang="pt-BR"/>
        </a:p>
      </dgm:t>
    </dgm:pt>
    <dgm:pt modelId="{08A6E907-6C71-41E5-82EA-9356DABC0531}" type="sibTrans" cxnId="{55C20F14-6622-43EC-AEC0-F4C23F8AA322}">
      <dgm:prSet/>
      <dgm:spPr/>
      <dgm:t>
        <a:bodyPr/>
        <a:lstStyle/>
        <a:p>
          <a:endParaRPr lang="pt-BR"/>
        </a:p>
      </dgm:t>
    </dgm:pt>
    <dgm:pt modelId="{46346815-B548-43A7-B910-068B4F322FDE}">
      <dgm:prSet/>
      <dgm:spPr/>
      <dgm:t>
        <a:bodyPr/>
        <a:lstStyle/>
        <a:p>
          <a:pPr rtl="0"/>
          <a:r>
            <a:rPr lang="pt-BR" dirty="0"/>
            <a:t>podem executar todas as atividades de configuração e manutenção no banco de dados, bem como descartar o banco de dados.</a:t>
          </a:r>
        </a:p>
      </dgm:t>
    </dgm:pt>
    <dgm:pt modelId="{EB7CCD48-33DF-4C89-B208-F13C87A5C4BC}" type="parTrans" cxnId="{B919B04C-9530-4DD2-887E-A3262CA8B5B0}">
      <dgm:prSet/>
      <dgm:spPr/>
      <dgm:t>
        <a:bodyPr/>
        <a:lstStyle/>
        <a:p>
          <a:endParaRPr lang="pt-BR"/>
        </a:p>
      </dgm:t>
    </dgm:pt>
    <dgm:pt modelId="{BF40265A-2123-4614-B60B-2703378B1B78}" type="sibTrans" cxnId="{B919B04C-9530-4DD2-887E-A3262CA8B5B0}">
      <dgm:prSet/>
      <dgm:spPr/>
      <dgm:t>
        <a:bodyPr/>
        <a:lstStyle/>
        <a:p>
          <a:endParaRPr lang="pt-BR"/>
        </a:p>
      </dgm:t>
    </dgm:pt>
    <dgm:pt modelId="{D192C738-44CF-4E9E-A05C-312C3ABA2918}">
      <dgm:prSet/>
      <dgm:spPr/>
      <dgm:t>
        <a:bodyPr/>
        <a:lstStyle/>
        <a:p>
          <a:pPr rtl="0"/>
          <a:r>
            <a:rPr lang="pt-BR" b="0"/>
            <a:t>db_securityadmin </a:t>
          </a:r>
        </a:p>
      </dgm:t>
    </dgm:pt>
    <dgm:pt modelId="{1221E0E5-B57F-450B-A057-BEAFFF8BAC34}" type="parTrans" cxnId="{5E6AB12A-2F45-427A-8F92-0D5091C95B10}">
      <dgm:prSet/>
      <dgm:spPr/>
      <dgm:t>
        <a:bodyPr/>
        <a:lstStyle/>
        <a:p>
          <a:endParaRPr lang="pt-BR"/>
        </a:p>
      </dgm:t>
    </dgm:pt>
    <dgm:pt modelId="{B28F1918-0E49-4223-82BD-EF54DBF74F45}" type="sibTrans" cxnId="{5E6AB12A-2F45-427A-8F92-0D5091C95B10}">
      <dgm:prSet/>
      <dgm:spPr/>
      <dgm:t>
        <a:bodyPr/>
        <a:lstStyle/>
        <a:p>
          <a:endParaRPr lang="pt-BR"/>
        </a:p>
      </dgm:t>
    </dgm:pt>
    <dgm:pt modelId="{76D1B78B-EE93-4E02-9AE3-89BD1E0ABF0D}">
      <dgm:prSet/>
      <dgm:spPr/>
      <dgm:t>
        <a:bodyPr/>
        <a:lstStyle/>
        <a:p>
          <a:pPr rtl="0"/>
          <a:r>
            <a:rPr lang="pt-BR"/>
            <a:t>podem modificar a associação de funções e gerenciar permissões. A adição de objetos nesta função pode habilitar o escalonamento não intencional de privilégios.</a:t>
          </a:r>
        </a:p>
      </dgm:t>
    </dgm:pt>
    <dgm:pt modelId="{D95DF4EE-DD90-4BE6-B8BF-2B4C0F4C4CF6}" type="parTrans" cxnId="{21232C7D-6393-40F4-8EEA-C21BD5F6F6E9}">
      <dgm:prSet/>
      <dgm:spPr/>
      <dgm:t>
        <a:bodyPr/>
        <a:lstStyle/>
        <a:p>
          <a:endParaRPr lang="pt-BR"/>
        </a:p>
      </dgm:t>
    </dgm:pt>
    <dgm:pt modelId="{38588E80-013B-473E-84D7-8B90FC8AD04B}" type="sibTrans" cxnId="{21232C7D-6393-40F4-8EEA-C21BD5F6F6E9}">
      <dgm:prSet/>
      <dgm:spPr/>
      <dgm:t>
        <a:bodyPr/>
        <a:lstStyle/>
        <a:p>
          <a:endParaRPr lang="pt-BR"/>
        </a:p>
      </dgm:t>
    </dgm:pt>
    <dgm:pt modelId="{482C175E-493D-4102-8B32-CE047350FB0C}">
      <dgm:prSet/>
      <dgm:spPr/>
      <dgm:t>
        <a:bodyPr/>
        <a:lstStyle/>
        <a:p>
          <a:pPr rtl="0"/>
          <a:r>
            <a:rPr lang="pt-BR" b="0" dirty="0" err="1"/>
            <a:t>db_accessadmin</a:t>
          </a:r>
          <a:r>
            <a:rPr lang="pt-BR" b="0" dirty="0"/>
            <a:t> </a:t>
          </a:r>
        </a:p>
      </dgm:t>
    </dgm:pt>
    <dgm:pt modelId="{96921C06-AB59-47AE-875F-5E7E4C09690B}" type="parTrans" cxnId="{A475969B-26F0-4669-BF97-6BADC189C133}">
      <dgm:prSet/>
      <dgm:spPr/>
      <dgm:t>
        <a:bodyPr/>
        <a:lstStyle/>
        <a:p>
          <a:endParaRPr lang="pt-BR"/>
        </a:p>
      </dgm:t>
    </dgm:pt>
    <dgm:pt modelId="{4C1C8BEF-DA4A-45E2-8619-E7E78EE7F4AC}" type="sibTrans" cxnId="{A475969B-26F0-4669-BF97-6BADC189C133}">
      <dgm:prSet/>
      <dgm:spPr/>
      <dgm:t>
        <a:bodyPr/>
        <a:lstStyle/>
        <a:p>
          <a:endParaRPr lang="pt-BR"/>
        </a:p>
      </dgm:t>
    </dgm:pt>
    <dgm:pt modelId="{2DD90C76-7735-4A97-BBC4-1E11CE030CE4}">
      <dgm:prSet/>
      <dgm:spPr/>
      <dgm:t>
        <a:bodyPr/>
        <a:lstStyle/>
        <a:p>
          <a:pPr rtl="0"/>
          <a:r>
            <a:rPr lang="pt-BR"/>
            <a:t>podem adicionar ou remover o acesso ao banco de dados para logins do Windows, grupos do Windows e logins do SQL Server.</a:t>
          </a:r>
        </a:p>
      </dgm:t>
    </dgm:pt>
    <dgm:pt modelId="{ACFB2474-4CE1-43E1-A899-EE96564E3E0C}" type="parTrans" cxnId="{D9888B9C-42A0-4B18-832E-54093D493E08}">
      <dgm:prSet/>
      <dgm:spPr/>
      <dgm:t>
        <a:bodyPr/>
        <a:lstStyle/>
        <a:p>
          <a:endParaRPr lang="pt-BR"/>
        </a:p>
      </dgm:t>
    </dgm:pt>
    <dgm:pt modelId="{1C961AC8-2A26-49C3-89BB-C6E176B46545}" type="sibTrans" cxnId="{D9888B9C-42A0-4B18-832E-54093D493E08}">
      <dgm:prSet/>
      <dgm:spPr/>
      <dgm:t>
        <a:bodyPr/>
        <a:lstStyle/>
        <a:p>
          <a:endParaRPr lang="pt-BR"/>
        </a:p>
      </dgm:t>
    </dgm:pt>
    <dgm:pt modelId="{99479DA4-A50D-40DB-8689-8570339BE590}">
      <dgm:prSet/>
      <dgm:spPr/>
      <dgm:t>
        <a:bodyPr/>
        <a:lstStyle/>
        <a:p>
          <a:pPr rtl="0"/>
          <a:r>
            <a:rPr lang="pt-BR" b="0"/>
            <a:t>db_backupoperator </a:t>
          </a:r>
        </a:p>
      </dgm:t>
    </dgm:pt>
    <dgm:pt modelId="{2BBBBAE6-2890-47F5-89E9-845275C1F3F3}" type="parTrans" cxnId="{BCB6E180-FA11-40AC-A298-4E5CB5583F81}">
      <dgm:prSet/>
      <dgm:spPr/>
      <dgm:t>
        <a:bodyPr/>
        <a:lstStyle/>
        <a:p>
          <a:endParaRPr lang="pt-BR"/>
        </a:p>
      </dgm:t>
    </dgm:pt>
    <dgm:pt modelId="{4AFFCE75-5D6F-42FF-A2EC-B22FA7FBD1C4}" type="sibTrans" cxnId="{BCB6E180-FA11-40AC-A298-4E5CB5583F81}">
      <dgm:prSet/>
      <dgm:spPr/>
      <dgm:t>
        <a:bodyPr/>
        <a:lstStyle/>
        <a:p>
          <a:endParaRPr lang="pt-BR"/>
        </a:p>
      </dgm:t>
    </dgm:pt>
    <dgm:pt modelId="{FDF1063F-CA2B-41CC-89CB-20B4B17B6D0D}">
      <dgm:prSet/>
      <dgm:spPr/>
      <dgm:t>
        <a:bodyPr/>
        <a:lstStyle/>
        <a:p>
          <a:pPr rtl="0"/>
          <a:r>
            <a:rPr lang="pt-BR"/>
            <a:t>podem fazer backup do banco de dados.</a:t>
          </a:r>
        </a:p>
      </dgm:t>
    </dgm:pt>
    <dgm:pt modelId="{9BD0DAB1-EB59-4884-88E4-4EF4D7BA59F3}" type="parTrans" cxnId="{DB132C0C-0D1C-48B4-A8F7-9B907E5BB847}">
      <dgm:prSet/>
      <dgm:spPr/>
      <dgm:t>
        <a:bodyPr/>
        <a:lstStyle/>
        <a:p>
          <a:endParaRPr lang="pt-BR"/>
        </a:p>
      </dgm:t>
    </dgm:pt>
    <dgm:pt modelId="{A22B60FF-5F48-46FF-BAE1-71EB1D5FFFBB}" type="sibTrans" cxnId="{DB132C0C-0D1C-48B4-A8F7-9B907E5BB847}">
      <dgm:prSet/>
      <dgm:spPr/>
      <dgm:t>
        <a:bodyPr/>
        <a:lstStyle/>
        <a:p>
          <a:endParaRPr lang="pt-BR"/>
        </a:p>
      </dgm:t>
    </dgm:pt>
    <dgm:pt modelId="{99B2DC51-9802-4BBC-BC83-EE306C9D6650}">
      <dgm:prSet/>
      <dgm:spPr/>
      <dgm:t>
        <a:bodyPr/>
        <a:lstStyle/>
        <a:p>
          <a:pPr rtl="0"/>
          <a:r>
            <a:rPr lang="pt-BR" b="0"/>
            <a:t>db_owner </a:t>
          </a:r>
          <a:endParaRPr lang="pt-BR" b="0" dirty="0"/>
        </a:p>
      </dgm:t>
    </dgm:pt>
    <dgm:pt modelId="{E96B8ADE-1CA7-427B-994F-E89E180DA3D5}" type="parTrans" cxnId="{4E9D51EE-466C-461B-A224-77D7F6C67781}">
      <dgm:prSet/>
      <dgm:spPr/>
    </dgm:pt>
    <dgm:pt modelId="{BCDC8DDB-0FE8-4A8C-823E-E9D994498810}" type="sibTrans" cxnId="{4E9D51EE-466C-461B-A224-77D7F6C67781}">
      <dgm:prSet/>
      <dgm:spPr/>
    </dgm:pt>
    <dgm:pt modelId="{F13621F5-4B7D-49E0-95C9-C14DDA350A46}">
      <dgm:prSet/>
      <dgm:spPr/>
      <dgm:t>
        <a:bodyPr/>
        <a:lstStyle/>
        <a:p>
          <a:pPr rtl="0"/>
          <a:r>
            <a:rPr lang="pt-BR" dirty="0"/>
            <a:t>Role pública herdada por todos os usuários do </a:t>
          </a:r>
          <a:r>
            <a:rPr lang="pt-BR" dirty="0" err="1"/>
            <a:t>Database</a:t>
          </a:r>
          <a:endParaRPr lang="pt-BR" b="0" dirty="0"/>
        </a:p>
      </dgm:t>
    </dgm:pt>
    <dgm:pt modelId="{DA9FDD4A-25BD-498E-9CB2-A431B92E1595}" type="parTrans" cxnId="{42B12F6D-2036-4AAC-A7FA-82B61F8F433F}">
      <dgm:prSet/>
      <dgm:spPr/>
    </dgm:pt>
    <dgm:pt modelId="{722B1BA0-741F-4546-8EA9-6F9B3B37AD69}" type="sibTrans" cxnId="{42B12F6D-2036-4AAC-A7FA-82B61F8F433F}">
      <dgm:prSet/>
      <dgm:spPr/>
    </dgm:pt>
    <dgm:pt modelId="{7456B75D-2E29-4F2A-93B7-ED22B0800A34}" type="pres">
      <dgm:prSet presAssocID="{CFC2F07B-13D1-45BA-8BEC-6460B612D39E}" presName="Name0" presStyleCnt="0">
        <dgm:presLayoutVars>
          <dgm:dir/>
          <dgm:animLvl val="lvl"/>
          <dgm:resizeHandles val="exact"/>
        </dgm:presLayoutVars>
      </dgm:prSet>
      <dgm:spPr/>
    </dgm:pt>
    <dgm:pt modelId="{515FCB12-B37B-4135-A6E8-50B17D5E1594}" type="pres">
      <dgm:prSet presAssocID="{1AB66A62-5C49-4EBB-B726-ED08F1C35894}" presName="linNode" presStyleCnt="0"/>
      <dgm:spPr/>
    </dgm:pt>
    <dgm:pt modelId="{0D873134-A5AC-4B44-A71F-1E1B2C80FCEC}" type="pres">
      <dgm:prSet presAssocID="{1AB66A62-5C49-4EBB-B726-ED08F1C3589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6DC6E5C-CEE5-4396-B781-81E8188CAAD9}" type="pres">
      <dgm:prSet presAssocID="{1AB66A62-5C49-4EBB-B726-ED08F1C35894}" presName="descendantText" presStyleLbl="alignAccFollowNode1" presStyleIdx="0" presStyleCnt="5">
        <dgm:presLayoutVars>
          <dgm:bulletEnabled val="1"/>
        </dgm:presLayoutVars>
      </dgm:prSet>
      <dgm:spPr/>
    </dgm:pt>
    <dgm:pt modelId="{7258237B-5CB4-41BD-AC6E-B0A019892D62}" type="pres">
      <dgm:prSet presAssocID="{08A6E907-6C71-41E5-82EA-9356DABC0531}" presName="sp" presStyleCnt="0"/>
      <dgm:spPr/>
    </dgm:pt>
    <dgm:pt modelId="{6B043D78-1F50-4821-B9B4-16221931EA0C}" type="pres">
      <dgm:prSet presAssocID="{99B2DC51-9802-4BBC-BC83-EE306C9D6650}" presName="linNode" presStyleCnt="0"/>
      <dgm:spPr/>
    </dgm:pt>
    <dgm:pt modelId="{77D01AE4-5DA7-4FE4-AC57-4C55CBC695F0}" type="pres">
      <dgm:prSet presAssocID="{99B2DC51-9802-4BBC-BC83-EE306C9D665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86371D1-775F-475F-BE06-12AD5D2206E7}" type="pres">
      <dgm:prSet presAssocID="{99B2DC51-9802-4BBC-BC83-EE306C9D6650}" presName="descendantText" presStyleLbl="alignAccFollowNode1" presStyleIdx="1" presStyleCnt="5">
        <dgm:presLayoutVars>
          <dgm:bulletEnabled val="1"/>
        </dgm:presLayoutVars>
      </dgm:prSet>
      <dgm:spPr/>
    </dgm:pt>
    <dgm:pt modelId="{DE077800-55B4-49D9-B7A6-3196BB5A6AFC}" type="pres">
      <dgm:prSet presAssocID="{BCDC8DDB-0FE8-4A8C-823E-E9D994498810}" presName="sp" presStyleCnt="0"/>
      <dgm:spPr/>
    </dgm:pt>
    <dgm:pt modelId="{8B29CD76-F77E-40E8-AC46-E7AF2F9A6C5B}" type="pres">
      <dgm:prSet presAssocID="{D192C738-44CF-4E9E-A05C-312C3ABA2918}" presName="linNode" presStyleCnt="0"/>
      <dgm:spPr/>
    </dgm:pt>
    <dgm:pt modelId="{5210B2F1-65A6-452A-AA79-634756F2771B}" type="pres">
      <dgm:prSet presAssocID="{D192C738-44CF-4E9E-A05C-312C3ABA291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68F7B5D-874E-4CB9-9CD3-318FA23DA0F9}" type="pres">
      <dgm:prSet presAssocID="{D192C738-44CF-4E9E-A05C-312C3ABA2918}" presName="descendantText" presStyleLbl="alignAccFollowNode1" presStyleIdx="2" presStyleCnt="5">
        <dgm:presLayoutVars>
          <dgm:bulletEnabled val="1"/>
        </dgm:presLayoutVars>
      </dgm:prSet>
      <dgm:spPr/>
    </dgm:pt>
    <dgm:pt modelId="{9AA5D49E-7F3B-4739-AD40-BF4D16E3AB47}" type="pres">
      <dgm:prSet presAssocID="{B28F1918-0E49-4223-82BD-EF54DBF74F45}" presName="sp" presStyleCnt="0"/>
      <dgm:spPr/>
    </dgm:pt>
    <dgm:pt modelId="{B86F3EF8-1826-41C3-B0FE-3CCD3F3AFCF4}" type="pres">
      <dgm:prSet presAssocID="{482C175E-493D-4102-8B32-CE047350FB0C}" presName="linNode" presStyleCnt="0"/>
      <dgm:spPr/>
    </dgm:pt>
    <dgm:pt modelId="{ABE21F30-B48E-406B-979F-04092C5A8795}" type="pres">
      <dgm:prSet presAssocID="{482C175E-493D-4102-8B32-CE047350FB0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102AB40-A01B-48F3-B22C-387613A10070}" type="pres">
      <dgm:prSet presAssocID="{482C175E-493D-4102-8B32-CE047350FB0C}" presName="descendantText" presStyleLbl="alignAccFollowNode1" presStyleIdx="3" presStyleCnt="5">
        <dgm:presLayoutVars>
          <dgm:bulletEnabled val="1"/>
        </dgm:presLayoutVars>
      </dgm:prSet>
      <dgm:spPr/>
    </dgm:pt>
    <dgm:pt modelId="{A25CFEDD-FAF1-448A-B1FB-A7D8E0EEA603}" type="pres">
      <dgm:prSet presAssocID="{4C1C8BEF-DA4A-45E2-8619-E7E78EE7F4AC}" presName="sp" presStyleCnt="0"/>
      <dgm:spPr/>
    </dgm:pt>
    <dgm:pt modelId="{2758E7A5-8529-4540-9200-F6B893B42D17}" type="pres">
      <dgm:prSet presAssocID="{99479DA4-A50D-40DB-8689-8570339BE590}" presName="linNode" presStyleCnt="0"/>
      <dgm:spPr/>
    </dgm:pt>
    <dgm:pt modelId="{98DF0BE2-8D87-4D52-B581-4B59B03B3B56}" type="pres">
      <dgm:prSet presAssocID="{99479DA4-A50D-40DB-8689-8570339BE59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95BAF3D-BF55-4EE2-B3B7-408E0399014A}" type="pres">
      <dgm:prSet presAssocID="{99479DA4-A50D-40DB-8689-8570339BE59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B132C0C-0D1C-48B4-A8F7-9B907E5BB847}" srcId="{99479DA4-A50D-40DB-8689-8570339BE590}" destId="{FDF1063F-CA2B-41CC-89CB-20B4B17B6D0D}" srcOrd="0" destOrd="0" parTransId="{9BD0DAB1-EB59-4884-88E4-4EF4D7BA59F3}" sibTransId="{A22B60FF-5F48-46FF-BAE1-71EB1D5FFFBB}"/>
    <dgm:cxn modelId="{55C20F14-6622-43EC-AEC0-F4C23F8AA322}" srcId="{CFC2F07B-13D1-45BA-8BEC-6460B612D39E}" destId="{1AB66A62-5C49-4EBB-B726-ED08F1C35894}" srcOrd="0" destOrd="0" parTransId="{05959F6C-86B0-4AB3-8A62-1503BD1DC387}" sibTransId="{08A6E907-6C71-41E5-82EA-9356DABC0531}"/>
    <dgm:cxn modelId="{EB641E19-F71F-42DD-A748-E2063D885B21}" type="presOf" srcId="{1AB66A62-5C49-4EBB-B726-ED08F1C35894}" destId="{0D873134-A5AC-4B44-A71F-1E1B2C80FCEC}" srcOrd="0" destOrd="0" presId="urn:microsoft.com/office/officeart/2005/8/layout/vList5"/>
    <dgm:cxn modelId="{4C0F041E-FB01-43E9-B143-1407509623D3}" type="presOf" srcId="{99479DA4-A50D-40DB-8689-8570339BE590}" destId="{98DF0BE2-8D87-4D52-B581-4B59B03B3B56}" srcOrd="0" destOrd="0" presId="urn:microsoft.com/office/officeart/2005/8/layout/vList5"/>
    <dgm:cxn modelId="{5E6AB12A-2F45-427A-8F92-0D5091C95B10}" srcId="{CFC2F07B-13D1-45BA-8BEC-6460B612D39E}" destId="{D192C738-44CF-4E9E-A05C-312C3ABA2918}" srcOrd="2" destOrd="0" parTransId="{1221E0E5-B57F-450B-A057-BEAFFF8BAC34}" sibTransId="{B28F1918-0E49-4223-82BD-EF54DBF74F45}"/>
    <dgm:cxn modelId="{25CF0D45-7FF1-49F6-8262-B894ED26A5A8}" type="presOf" srcId="{2DD90C76-7735-4A97-BBC4-1E11CE030CE4}" destId="{6102AB40-A01B-48F3-B22C-387613A10070}" srcOrd="0" destOrd="0" presId="urn:microsoft.com/office/officeart/2005/8/layout/vList5"/>
    <dgm:cxn modelId="{E189CB67-4252-4FAB-9BEF-7823269BD15E}" type="presOf" srcId="{76D1B78B-EE93-4E02-9AE3-89BD1E0ABF0D}" destId="{668F7B5D-874E-4CB9-9CD3-318FA23DA0F9}" srcOrd="0" destOrd="0" presId="urn:microsoft.com/office/officeart/2005/8/layout/vList5"/>
    <dgm:cxn modelId="{B919B04C-9530-4DD2-887E-A3262CA8B5B0}" srcId="{99B2DC51-9802-4BBC-BC83-EE306C9D6650}" destId="{46346815-B548-43A7-B910-068B4F322FDE}" srcOrd="0" destOrd="0" parTransId="{EB7CCD48-33DF-4C89-B208-F13C87A5C4BC}" sibTransId="{BF40265A-2123-4614-B60B-2703378B1B78}"/>
    <dgm:cxn modelId="{42B12F6D-2036-4AAC-A7FA-82B61F8F433F}" srcId="{1AB66A62-5C49-4EBB-B726-ED08F1C35894}" destId="{F13621F5-4B7D-49E0-95C9-C14DDA350A46}" srcOrd="0" destOrd="0" parTransId="{DA9FDD4A-25BD-498E-9CB2-A431B92E1595}" sibTransId="{722B1BA0-741F-4546-8EA9-6F9B3B37AD69}"/>
    <dgm:cxn modelId="{54096651-A21A-4D14-86EA-2062BCD9042A}" type="presOf" srcId="{99B2DC51-9802-4BBC-BC83-EE306C9D6650}" destId="{77D01AE4-5DA7-4FE4-AC57-4C55CBC695F0}" srcOrd="0" destOrd="0" presId="urn:microsoft.com/office/officeart/2005/8/layout/vList5"/>
    <dgm:cxn modelId="{21232C7D-6393-40F4-8EEA-C21BD5F6F6E9}" srcId="{D192C738-44CF-4E9E-A05C-312C3ABA2918}" destId="{76D1B78B-EE93-4E02-9AE3-89BD1E0ABF0D}" srcOrd="0" destOrd="0" parTransId="{D95DF4EE-DD90-4BE6-B8BF-2B4C0F4C4CF6}" sibTransId="{38588E80-013B-473E-84D7-8B90FC8AD04B}"/>
    <dgm:cxn modelId="{BCB6E180-FA11-40AC-A298-4E5CB5583F81}" srcId="{CFC2F07B-13D1-45BA-8BEC-6460B612D39E}" destId="{99479DA4-A50D-40DB-8689-8570339BE590}" srcOrd="4" destOrd="0" parTransId="{2BBBBAE6-2890-47F5-89E9-845275C1F3F3}" sibTransId="{4AFFCE75-5D6F-42FF-A2EC-B22FA7FBD1C4}"/>
    <dgm:cxn modelId="{3317EA8A-D2EF-425A-A3EF-E4EC0BB7D9E6}" type="presOf" srcId="{46346815-B548-43A7-B910-068B4F322FDE}" destId="{886371D1-775F-475F-BE06-12AD5D2206E7}" srcOrd="0" destOrd="0" presId="urn:microsoft.com/office/officeart/2005/8/layout/vList5"/>
    <dgm:cxn modelId="{A475969B-26F0-4669-BF97-6BADC189C133}" srcId="{CFC2F07B-13D1-45BA-8BEC-6460B612D39E}" destId="{482C175E-493D-4102-8B32-CE047350FB0C}" srcOrd="3" destOrd="0" parTransId="{96921C06-AB59-47AE-875F-5E7E4C09690B}" sibTransId="{4C1C8BEF-DA4A-45E2-8619-E7E78EE7F4AC}"/>
    <dgm:cxn modelId="{72F8BC9B-62FA-440A-ADAD-5762E05267D0}" type="presOf" srcId="{482C175E-493D-4102-8B32-CE047350FB0C}" destId="{ABE21F30-B48E-406B-979F-04092C5A8795}" srcOrd="0" destOrd="0" presId="urn:microsoft.com/office/officeart/2005/8/layout/vList5"/>
    <dgm:cxn modelId="{D9888B9C-42A0-4B18-832E-54093D493E08}" srcId="{482C175E-493D-4102-8B32-CE047350FB0C}" destId="{2DD90C76-7735-4A97-BBC4-1E11CE030CE4}" srcOrd="0" destOrd="0" parTransId="{ACFB2474-4CE1-43E1-A899-EE96564E3E0C}" sibTransId="{1C961AC8-2A26-49C3-89BB-C6E176B46545}"/>
    <dgm:cxn modelId="{3826069D-3C31-4DBB-9DA3-44179473B51E}" type="presOf" srcId="{CFC2F07B-13D1-45BA-8BEC-6460B612D39E}" destId="{7456B75D-2E29-4F2A-93B7-ED22B0800A34}" srcOrd="0" destOrd="0" presId="urn:microsoft.com/office/officeart/2005/8/layout/vList5"/>
    <dgm:cxn modelId="{17D88EBA-AF21-46DA-80D7-9CF5ACADA395}" type="presOf" srcId="{FDF1063F-CA2B-41CC-89CB-20B4B17B6D0D}" destId="{E95BAF3D-BF55-4EE2-B3B7-408E0399014A}" srcOrd="0" destOrd="0" presId="urn:microsoft.com/office/officeart/2005/8/layout/vList5"/>
    <dgm:cxn modelId="{781FACBC-32E1-4A65-B83D-77290D497643}" type="presOf" srcId="{F13621F5-4B7D-49E0-95C9-C14DDA350A46}" destId="{A6DC6E5C-CEE5-4396-B781-81E8188CAAD9}" srcOrd="0" destOrd="0" presId="urn:microsoft.com/office/officeart/2005/8/layout/vList5"/>
    <dgm:cxn modelId="{4E9D51EE-466C-461B-A224-77D7F6C67781}" srcId="{CFC2F07B-13D1-45BA-8BEC-6460B612D39E}" destId="{99B2DC51-9802-4BBC-BC83-EE306C9D6650}" srcOrd="1" destOrd="0" parTransId="{E96B8ADE-1CA7-427B-994F-E89E180DA3D5}" sibTransId="{BCDC8DDB-0FE8-4A8C-823E-E9D994498810}"/>
    <dgm:cxn modelId="{5FDD46F0-332F-4442-8F56-01B8C195D516}" type="presOf" srcId="{D192C738-44CF-4E9E-A05C-312C3ABA2918}" destId="{5210B2F1-65A6-452A-AA79-634756F2771B}" srcOrd="0" destOrd="0" presId="urn:microsoft.com/office/officeart/2005/8/layout/vList5"/>
    <dgm:cxn modelId="{1E597015-329F-4778-9306-AAE6EF67DD2B}" type="presParOf" srcId="{7456B75D-2E29-4F2A-93B7-ED22B0800A34}" destId="{515FCB12-B37B-4135-A6E8-50B17D5E1594}" srcOrd="0" destOrd="0" presId="urn:microsoft.com/office/officeart/2005/8/layout/vList5"/>
    <dgm:cxn modelId="{E69CE031-83B7-4550-B0C0-6562D1FA0275}" type="presParOf" srcId="{515FCB12-B37B-4135-A6E8-50B17D5E1594}" destId="{0D873134-A5AC-4B44-A71F-1E1B2C80FCEC}" srcOrd="0" destOrd="0" presId="urn:microsoft.com/office/officeart/2005/8/layout/vList5"/>
    <dgm:cxn modelId="{9C2F5CC5-4BC1-4ECB-B3BF-3104FAC7CA91}" type="presParOf" srcId="{515FCB12-B37B-4135-A6E8-50B17D5E1594}" destId="{A6DC6E5C-CEE5-4396-B781-81E8188CAAD9}" srcOrd="1" destOrd="0" presId="urn:microsoft.com/office/officeart/2005/8/layout/vList5"/>
    <dgm:cxn modelId="{2E1BD8D9-D28D-476A-8280-8633735B293E}" type="presParOf" srcId="{7456B75D-2E29-4F2A-93B7-ED22B0800A34}" destId="{7258237B-5CB4-41BD-AC6E-B0A019892D62}" srcOrd="1" destOrd="0" presId="urn:microsoft.com/office/officeart/2005/8/layout/vList5"/>
    <dgm:cxn modelId="{F9E44297-6D21-41C3-A920-446A39DD87F8}" type="presParOf" srcId="{7456B75D-2E29-4F2A-93B7-ED22B0800A34}" destId="{6B043D78-1F50-4821-B9B4-16221931EA0C}" srcOrd="2" destOrd="0" presId="urn:microsoft.com/office/officeart/2005/8/layout/vList5"/>
    <dgm:cxn modelId="{81889528-2E98-4DFB-9140-A88F128CECFC}" type="presParOf" srcId="{6B043D78-1F50-4821-B9B4-16221931EA0C}" destId="{77D01AE4-5DA7-4FE4-AC57-4C55CBC695F0}" srcOrd="0" destOrd="0" presId="urn:microsoft.com/office/officeart/2005/8/layout/vList5"/>
    <dgm:cxn modelId="{0A26D146-EB81-42E8-86C2-15324F49DF5F}" type="presParOf" srcId="{6B043D78-1F50-4821-B9B4-16221931EA0C}" destId="{886371D1-775F-475F-BE06-12AD5D2206E7}" srcOrd="1" destOrd="0" presId="urn:microsoft.com/office/officeart/2005/8/layout/vList5"/>
    <dgm:cxn modelId="{6C82609F-A06F-4E00-AA97-B579454CC0FD}" type="presParOf" srcId="{7456B75D-2E29-4F2A-93B7-ED22B0800A34}" destId="{DE077800-55B4-49D9-B7A6-3196BB5A6AFC}" srcOrd="3" destOrd="0" presId="urn:microsoft.com/office/officeart/2005/8/layout/vList5"/>
    <dgm:cxn modelId="{9708AC43-362B-4101-8B26-B53CE3DC0596}" type="presParOf" srcId="{7456B75D-2E29-4F2A-93B7-ED22B0800A34}" destId="{8B29CD76-F77E-40E8-AC46-E7AF2F9A6C5B}" srcOrd="4" destOrd="0" presId="urn:microsoft.com/office/officeart/2005/8/layout/vList5"/>
    <dgm:cxn modelId="{7E1A0D7E-C42E-4205-857A-D7828D7385F9}" type="presParOf" srcId="{8B29CD76-F77E-40E8-AC46-E7AF2F9A6C5B}" destId="{5210B2F1-65A6-452A-AA79-634756F2771B}" srcOrd="0" destOrd="0" presId="urn:microsoft.com/office/officeart/2005/8/layout/vList5"/>
    <dgm:cxn modelId="{FE104BD3-8386-4C3C-BED1-25B83ED40A62}" type="presParOf" srcId="{8B29CD76-F77E-40E8-AC46-E7AF2F9A6C5B}" destId="{668F7B5D-874E-4CB9-9CD3-318FA23DA0F9}" srcOrd="1" destOrd="0" presId="urn:microsoft.com/office/officeart/2005/8/layout/vList5"/>
    <dgm:cxn modelId="{82638F18-E147-44CD-9766-AB1EF285F634}" type="presParOf" srcId="{7456B75D-2E29-4F2A-93B7-ED22B0800A34}" destId="{9AA5D49E-7F3B-4739-AD40-BF4D16E3AB47}" srcOrd="5" destOrd="0" presId="urn:microsoft.com/office/officeart/2005/8/layout/vList5"/>
    <dgm:cxn modelId="{1D6CCD22-9355-490D-94CF-BC6FBA06A777}" type="presParOf" srcId="{7456B75D-2E29-4F2A-93B7-ED22B0800A34}" destId="{B86F3EF8-1826-41C3-B0FE-3CCD3F3AFCF4}" srcOrd="6" destOrd="0" presId="urn:microsoft.com/office/officeart/2005/8/layout/vList5"/>
    <dgm:cxn modelId="{214DA3BC-3121-4473-B62A-319C5B351C2B}" type="presParOf" srcId="{B86F3EF8-1826-41C3-B0FE-3CCD3F3AFCF4}" destId="{ABE21F30-B48E-406B-979F-04092C5A8795}" srcOrd="0" destOrd="0" presId="urn:microsoft.com/office/officeart/2005/8/layout/vList5"/>
    <dgm:cxn modelId="{4F5C94B9-0464-4179-9ACC-0D5D0CE70CD0}" type="presParOf" srcId="{B86F3EF8-1826-41C3-B0FE-3CCD3F3AFCF4}" destId="{6102AB40-A01B-48F3-B22C-387613A10070}" srcOrd="1" destOrd="0" presId="urn:microsoft.com/office/officeart/2005/8/layout/vList5"/>
    <dgm:cxn modelId="{4F438DAE-7D00-4CFA-A923-B899C84124AA}" type="presParOf" srcId="{7456B75D-2E29-4F2A-93B7-ED22B0800A34}" destId="{A25CFEDD-FAF1-448A-B1FB-A7D8E0EEA603}" srcOrd="7" destOrd="0" presId="urn:microsoft.com/office/officeart/2005/8/layout/vList5"/>
    <dgm:cxn modelId="{85F8CFC7-932F-49C0-A3C1-7BE0DB16432E}" type="presParOf" srcId="{7456B75D-2E29-4F2A-93B7-ED22B0800A34}" destId="{2758E7A5-8529-4540-9200-F6B893B42D17}" srcOrd="8" destOrd="0" presId="urn:microsoft.com/office/officeart/2005/8/layout/vList5"/>
    <dgm:cxn modelId="{0F1E95B0-F93C-48F3-A791-7AB33DCD664B}" type="presParOf" srcId="{2758E7A5-8529-4540-9200-F6B893B42D17}" destId="{98DF0BE2-8D87-4D52-B581-4B59B03B3B56}" srcOrd="0" destOrd="0" presId="urn:microsoft.com/office/officeart/2005/8/layout/vList5"/>
    <dgm:cxn modelId="{9A34B06A-8DCD-4CB0-98CA-8D0D05E0281F}" type="presParOf" srcId="{2758E7A5-8529-4540-9200-F6B893B42D17}" destId="{E95BAF3D-BF55-4EE2-B3B7-408E039901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B037B2-3BBD-4A2E-BA8C-7C37A318F75F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pt-BR"/>
        </a:p>
      </dgm:t>
    </dgm:pt>
    <dgm:pt modelId="{408AAD7B-B852-4067-9C93-76A2C0C58133}">
      <dgm:prSet/>
      <dgm:spPr/>
      <dgm:t>
        <a:bodyPr/>
        <a:lstStyle/>
        <a:p>
          <a:pPr rtl="0"/>
          <a:r>
            <a:rPr lang="pt-BR" b="0"/>
            <a:t>db_ddladmin </a:t>
          </a:r>
        </a:p>
      </dgm:t>
    </dgm:pt>
    <dgm:pt modelId="{905D20FC-F62E-4108-8B6E-21CF92B89D6B}" type="parTrans" cxnId="{971F5512-B00C-488D-AE70-113F1F11E52C}">
      <dgm:prSet/>
      <dgm:spPr/>
      <dgm:t>
        <a:bodyPr/>
        <a:lstStyle/>
        <a:p>
          <a:endParaRPr lang="pt-BR"/>
        </a:p>
      </dgm:t>
    </dgm:pt>
    <dgm:pt modelId="{88B29293-F0C0-47C5-978B-532D4DFE93B9}" type="sibTrans" cxnId="{971F5512-B00C-488D-AE70-113F1F11E52C}">
      <dgm:prSet/>
      <dgm:spPr/>
      <dgm:t>
        <a:bodyPr/>
        <a:lstStyle/>
        <a:p>
          <a:endParaRPr lang="pt-BR"/>
        </a:p>
      </dgm:t>
    </dgm:pt>
    <dgm:pt modelId="{05BC1B1C-0284-4BDD-A21A-9AB5A7B3525A}">
      <dgm:prSet/>
      <dgm:spPr/>
      <dgm:t>
        <a:bodyPr/>
        <a:lstStyle/>
        <a:p>
          <a:pPr rtl="0"/>
          <a:r>
            <a:rPr lang="pt-BR"/>
            <a:t>podem executar qualquer comando Data Definition Language (DDL) em um banco de dados.</a:t>
          </a:r>
        </a:p>
      </dgm:t>
    </dgm:pt>
    <dgm:pt modelId="{9CF404F0-0B2C-471C-B913-7587EA7C6FFB}" type="parTrans" cxnId="{1C9630A7-04C9-44B4-A11D-9A5AB3A4137C}">
      <dgm:prSet/>
      <dgm:spPr/>
      <dgm:t>
        <a:bodyPr/>
        <a:lstStyle/>
        <a:p>
          <a:endParaRPr lang="pt-BR"/>
        </a:p>
      </dgm:t>
    </dgm:pt>
    <dgm:pt modelId="{2A3E2743-97B0-4613-81E0-E4DE0A11DA48}" type="sibTrans" cxnId="{1C9630A7-04C9-44B4-A11D-9A5AB3A4137C}">
      <dgm:prSet/>
      <dgm:spPr/>
      <dgm:t>
        <a:bodyPr/>
        <a:lstStyle/>
        <a:p>
          <a:endParaRPr lang="pt-BR"/>
        </a:p>
      </dgm:t>
    </dgm:pt>
    <dgm:pt modelId="{2A62078C-CABF-4ECC-A3A4-99A78F8BB010}">
      <dgm:prSet/>
      <dgm:spPr/>
      <dgm:t>
        <a:bodyPr/>
        <a:lstStyle/>
        <a:p>
          <a:pPr rtl="0"/>
          <a:r>
            <a:rPr lang="pt-BR" b="0" dirty="0" err="1"/>
            <a:t>db_datawriter</a:t>
          </a:r>
          <a:r>
            <a:rPr lang="pt-BR" b="1" dirty="0"/>
            <a:t> </a:t>
          </a:r>
          <a:endParaRPr lang="pt-BR" dirty="0"/>
        </a:p>
      </dgm:t>
    </dgm:pt>
    <dgm:pt modelId="{B6A7B483-BE98-46B4-93EB-554E2F5525E2}" type="parTrans" cxnId="{AC89A53A-A7A7-4CDC-BB6D-978151D086AD}">
      <dgm:prSet/>
      <dgm:spPr/>
      <dgm:t>
        <a:bodyPr/>
        <a:lstStyle/>
        <a:p>
          <a:endParaRPr lang="pt-BR"/>
        </a:p>
      </dgm:t>
    </dgm:pt>
    <dgm:pt modelId="{36ADE80C-496C-4852-A85A-BD57D5737A27}" type="sibTrans" cxnId="{AC89A53A-A7A7-4CDC-BB6D-978151D086AD}">
      <dgm:prSet/>
      <dgm:spPr/>
      <dgm:t>
        <a:bodyPr/>
        <a:lstStyle/>
        <a:p>
          <a:endParaRPr lang="pt-BR"/>
        </a:p>
      </dgm:t>
    </dgm:pt>
    <dgm:pt modelId="{35433E2C-5AAE-4A80-AA20-801052672050}">
      <dgm:prSet/>
      <dgm:spPr/>
      <dgm:t>
        <a:bodyPr/>
        <a:lstStyle/>
        <a:p>
          <a:pPr rtl="0"/>
          <a:r>
            <a:rPr lang="pt-BR"/>
            <a:t>podem adicionar, excluir ou alterar dados em todas as tabelas de usuário.</a:t>
          </a:r>
        </a:p>
      </dgm:t>
    </dgm:pt>
    <dgm:pt modelId="{40FDA4B4-2062-42E0-91A2-F6C07CDA0088}" type="parTrans" cxnId="{B3BB88C5-F0B2-471D-8710-83670DFCF5C6}">
      <dgm:prSet/>
      <dgm:spPr/>
      <dgm:t>
        <a:bodyPr/>
        <a:lstStyle/>
        <a:p>
          <a:endParaRPr lang="pt-BR"/>
        </a:p>
      </dgm:t>
    </dgm:pt>
    <dgm:pt modelId="{E2F67E49-B1F4-4C8A-8182-F130D8AD0F24}" type="sibTrans" cxnId="{B3BB88C5-F0B2-471D-8710-83670DFCF5C6}">
      <dgm:prSet/>
      <dgm:spPr/>
      <dgm:t>
        <a:bodyPr/>
        <a:lstStyle/>
        <a:p>
          <a:endParaRPr lang="pt-BR"/>
        </a:p>
      </dgm:t>
    </dgm:pt>
    <dgm:pt modelId="{73FD2D80-4D35-4CAC-B84E-DCA34719DE6B}">
      <dgm:prSet/>
      <dgm:spPr/>
      <dgm:t>
        <a:bodyPr/>
        <a:lstStyle/>
        <a:p>
          <a:pPr rtl="0"/>
          <a:r>
            <a:rPr lang="pt-BR" b="0"/>
            <a:t>db_datareader </a:t>
          </a:r>
        </a:p>
      </dgm:t>
    </dgm:pt>
    <dgm:pt modelId="{3CC004B0-783A-4DE8-BAEB-256F1F21549A}" type="parTrans" cxnId="{00B2B07E-7E2A-468F-A8CE-02D6AEDD7B29}">
      <dgm:prSet/>
      <dgm:spPr/>
      <dgm:t>
        <a:bodyPr/>
        <a:lstStyle/>
        <a:p>
          <a:endParaRPr lang="pt-BR"/>
        </a:p>
      </dgm:t>
    </dgm:pt>
    <dgm:pt modelId="{F8E81CFB-B8AA-4E1D-9939-517F8FA04069}" type="sibTrans" cxnId="{00B2B07E-7E2A-468F-A8CE-02D6AEDD7B29}">
      <dgm:prSet/>
      <dgm:spPr/>
      <dgm:t>
        <a:bodyPr/>
        <a:lstStyle/>
        <a:p>
          <a:endParaRPr lang="pt-BR"/>
        </a:p>
      </dgm:t>
    </dgm:pt>
    <dgm:pt modelId="{6F139FF6-6C0C-4E91-BF07-C53425A1FE88}">
      <dgm:prSet/>
      <dgm:spPr/>
      <dgm:t>
        <a:bodyPr/>
        <a:lstStyle/>
        <a:p>
          <a:pPr rtl="0"/>
          <a:r>
            <a:rPr lang="pt-BR"/>
            <a:t>podem ler todos os dados de todas as tabelas de usuário.</a:t>
          </a:r>
        </a:p>
      </dgm:t>
    </dgm:pt>
    <dgm:pt modelId="{C4A5E1F5-C321-4972-80C1-2B1F943248AC}" type="parTrans" cxnId="{EA8306DC-86C3-45EC-848E-271A5D5E664A}">
      <dgm:prSet/>
      <dgm:spPr/>
      <dgm:t>
        <a:bodyPr/>
        <a:lstStyle/>
        <a:p>
          <a:endParaRPr lang="pt-BR"/>
        </a:p>
      </dgm:t>
    </dgm:pt>
    <dgm:pt modelId="{49D7519C-9684-41FD-BBDB-18FEBFB80B10}" type="sibTrans" cxnId="{EA8306DC-86C3-45EC-848E-271A5D5E664A}">
      <dgm:prSet/>
      <dgm:spPr/>
      <dgm:t>
        <a:bodyPr/>
        <a:lstStyle/>
        <a:p>
          <a:endParaRPr lang="pt-BR"/>
        </a:p>
      </dgm:t>
    </dgm:pt>
    <dgm:pt modelId="{E5403BB8-A421-4DDD-AD5F-A9752186E141}">
      <dgm:prSet/>
      <dgm:spPr/>
      <dgm:t>
        <a:bodyPr/>
        <a:lstStyle/>
        <a:p>
          <a:pPr rtl="0"/>
          <a:r>
            <a:rPr lang="pt-BR" b="0"/>
            <a:t>db_denydatawriter </a:t>
          </a:r>
        </a:p>
      </dgm:t>
    </dgm:pt>
    <dgm:pt modelId="{0FE162ED-7F38-4F3F-B38C-1F53EA8950D9}" type="parTrans" cxnId="{FA00226A-BF6A-4A0B-B2A0-1C698791DAA7}">
      <dgm:prSet/>
      <dgm:spPr/>
      <dgm:t>
        <a:bodyPr/>
        <a:lstStyle/>
        <a:p>
          <a:endParaRPr lang="pt-BR"/>
        </a:p>
      </dgm:t>
    </dgm:pt>
    <dgm:pt modelId="{BF72A872-08C0-4A0D-914C-1D8FAE1FA2EB}" type="sibTrans" cxnId="{FA00226A-BF6A-4A0B-B2A0-1C698791DAA7}">
      <dgm:prSet/>
      <dgm:spPr/>
      <dgm:t>
        <a:bodyPr/>
        <a:lstStyle/>
        <a:p>
          <a:endParaRPr lang="pt-BR"/>
        </a:p>
      </dgm:t>
    </dgm:pt>
    <dgm:pt modelId="{76551E9C-F7FF-4389-B669-CDFE1E50A825}">
      <dgm:prSet/>
      <dgm:spPr/>
      <dgm:t>
        <a:bodyPr/>
        <a:lstStyle/>
        <a:p>
          <a:pPr rtl="0"/>
          <a:r>
            <a:rPr lang="pt-BR" b="1"/>
            <a:t>não</a:t>
          </a:r>
          <a:r>
            <a:rPr lang="pt-BR"/>
            <a:t> podem adicionar, modificar ou excluir nenhum dado nas tabelas de usuário de um banco de dados.</a:t>
          </a:r>
        </a:p>
      </dgm:t>
    </dgm:pt>
    <dgm:pt modelId="{E2E3A359-20C9-471A-872A-1B2336F67BED}" type="parTrans" cxnId="{BB1B4D2D-8A56-49B5-AC37-F98BE3EC3A96}">
      <dgm:prSet/>
      <dgm:spPr/>
      <dgm:t>
        <a:bodyPr/>
        <a:lstStyle/>
        <a:p>
          <a:endParaRPr lang="pt-BR"/>
        </a:p>
      </dgm:t>
    </dgm:pt>
    <dgm:pt modelId="{C7F2AECA-67E8-4FF9-8AF9-A19191504390}" type="sibTrans" cxnId="{BB1B4D2D-8A56-49B5-AC37-F98BE3EC3A96}">
      <dgm:prSet/>
      <dgm:spPr/>
      <dgm:t>
        <a:bodyPr/>
        <a:lstStyle/>
        <a:p>
          <a:endParaRPr lang="pt-BR"/>
        </a:p>
      </dgm:t>
    </dgm:pt>
    <dgm:pt modelId="{D2C9129B-4C6B-46BC-9081-072875C6DA29}">
      <dgm:prSet/>
      <dgm:spPr/>
      <dgm:t>
        <a:bodyPr/>
        <a:lstStyle/>
        <a:p>
          <a:pPr rtl="0"/>
          <a:r>
            <a:rPr lang="pt-BR" b="0"/>
            <a:t>db_denydatareader </a:t>
          </a:r>
        </a:p>
      </dgm:t>
    </dgm:pt>
    <dgm:pt modelId="{1E96853D-3EFF-4429-A05C-C535DEBAA56F}" type="parTrans" cxnId="{FD14A0CE-7A95-4346-8D63-4C01D03146AD}">
      <dgm:prSet/>
      <dgm:spPr/>
      <dgm:t>
        <a:bodyPr/>
        <a:lstStyle/>
        <a:p>
          <a:endParaRPr lang="pt-BR"/>
        </a:p>
      </dgm:t>
    </dgm:pt>
    <dgm:pt modelId="{BB4904A8-867E-4684-A829-8B876261FFE9}" type="sibTrans" cxnId="{FD14A0CE-7A95-4346-8D63-4C01D03146AD}">
      <dgm:prSet/>
      <dgm:spPr/>
      <dgm:t>
        <a:bodyPr/>
        <a:lstStyle/>
        <a:p>
          <a:endParaRPr lang="pt-BR"/>
        </a:p>
      </dgm:t>
    </dgm:pt>
    <dgm:pt modelId="{74DF6B0E-2DFF-4F47-A71E-C2BE45BD4742}">
      <dgm:prSet/>
      <dgm:spPr/>
      <dgm:t>
        <a:bodyPr/>
        <a:lstStyle/>
        <a:p>
          <a:pPr rtl="0"/>
          <a:r>
            <a:rPr lang="pt-BR" b="1"/>
            <a:t>não</a:t>
          </a:r>
          <a:r>
            <a:rPr lang="pt-BR"/>
            <a:t> podem ler nenhum dado nas tabelas de usuário de um DB.</a:t>
          </a:r>
        </a:p>
      </dgm:t>
    </dgm:pt>
    <dgm:pt modelId="{4F9A08F8-02D2-4C18-8D17-B44CAB6F182C}" type="parTrans" cxnId="{AABADC37-36A4-4423-A6C2-67CD491C99C0}">
      <dgm:prSet/>
      <dgm:spPr/>
      <dgm:t>
        <a:bodyPr/>
        <a:lstStyle/>
        <a:p>
          <a:endParaRPr lang="pt-BR"/>
        </a:p>
      </dgm:t>
    </dgm:pt>
    <dgm:pt modelId="{BE4720A3-61F0-4DAC-8655-D82509F1D851}" type="sibTrans" cxnId="{AABADC37-36A4-4423-A6C2-67CD491C99C0}">
      <dgm:prSet/>
      <dgm:spPr/>
      <dgm:t>
        <a:bodyPr/>
        <a:lstStyle/>
        <a:p>
          <a:endParaRPr lang="pt-BR"/>
        </a:p>
      </dgm:t>
    </dgm:pt>
    <dgm:pt modelId="{6A3BFE2D-877C-4229-A8AC-B4786C2E809F}" type="pres">
      <dgm:prSet presAssocID="{30B037B2-3BBD-4A2E-BA8C-7C37A318F75F}" presName="Name0" presStyleCnt="0">
        <dgm:presLayoutVars>
          <dgm:dir/>
          <dgm:animLvl val="lvl"/>
          <dgm:resizeHandles val="exact"/>
        </dgm:presLayoutVars>
      </dgm:prSet>
      <dgm:spPr/>
    </dgm:pt>
    <dgm:pt modelId="{7DEB4DD0-9B84-4F54-914B-C3AA47B50AE1}" type="pres">
      <dgm:prSet presAssocID="{408AAD7B-B852-4067-9C93-76A2C0C58133}" presName="linNode" presStyleCnt="0"/>
      <dgm:spPr/>
    </dgm:pt>
    <dgm:pt modelId="{68226A60-0330-4972-8BA5-109CE1132DDF}" type="pres">
      <dgm:prSet presAssocID="{408AAD7B-B852-4067-9C93-76A2C0C5813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E389647-AE15-43EA-A064-93FB6B5F548E}" type="pres">
      <dgm:prSet presAssocID="{408AAD7B-B852-4067-9C93-76A2C0C58133}" presName="descendantText" presStyleLbl="alignAccFollowNode1" presStyleIdx="0" presStyleCnt="5">
        <dgm:presLayoutVars>
          <dgm:bulletEnabled val="1"/>
        </dgm:presLayoutVars>
      </dgm:prSet>
      <dgm:spPr/>
    </dgm:pt>
    <dgm:pt modelId="{9F6AFA26-4241-46D7-AA35-4F3A6B7FE6FB}" type="pres">
      <dgm:prSet presAssocID="{88B29293-F0C0-47C5-978B-532D4DFE93B9}" presName="sp" presStyleCnt="0"/>
      <dgm:spPr/>
    </dgm:pt>
    <dgm:pt modelId="{43CF7F9F-0EF2-4951-9A0B-25C5F3EFCC8B}" type="pres">
      <dgm:prSet presAssocID="{2A62078C-CABF-4ECC-A3A4-99A78F8BB010}" presName="linNode" presStyleCnt="0"/>
      <dgm:spPr/>
    </dgm:pt>
    <dgm:pt modelId="{64A8F255-701C-4D84-BA57-B6115DD2A10A}" type="pres">
      <dgm:prSet presAssocID="{2A62078C-CABF-4ECC-A3A4-99A78F8BB01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B40DA39-70F6-457F-9DEB-8FE2F2CF6E4A}" type="pres">
      <dgm:prSet presAssocID="{2A62078C-CABF-4ECC-A3A4-99A78F8BB010}" presName="descendantText" presStyleLbl="alignAccFollowNode1" presStyleIdx="1" presStyleCnt="5">
        <dgm:presLayoutVars>
          <dgm:bulletEnabled val="1"/>
        </dgm:presLayoutVars>
      </dgm:prSet>
      <dgm:spPr/>
    </dgm:pt>
    <dgm:pt modelId="{7B88CF83-EB7A-45D8-B26D-5B194B7DE93F}" type="pres">
      <dgm:prSet presAssocID="{36ADE80C-496C-4852-A85A-BD57D5737A27}" presName="sp" presStyleCnt="0"/>
      <dgm:spPr/>
    </dgm:pt>
    <dgm:pt modelId="{04D17751-4450-473B-81D6-2F688F002F84}" type="pres">
      <dgm:prSet presAssocID="{73FD2D80-4D35-4CAC-B84E-DCA34719DE6B}" presName="linNode" presStyleCnt="0"/>
      <dgm:spPr/>
    </dgm:pt>
    <dgm:pt modelId="{6F984FEA-01E3-45C9-8D11-641529E8B968}" type="pres">
      <dgm:prSet presAssocID="{73FD2D80-4D35-4CAC-B84E-DCA34719DE6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FD43DFC-9C86-4D16-B7F5-7D2054FEC4CC}" type="pres">
      <dgm:prSet presAssocID="{73FD2D80-4D35-4CAC-B84E-DCA34719DE6B}" presName="descendantText" presStyleLbl="alignAccFollowNode1" presStyleIdx="2" presStyleCnt="5">
        <dgm:presLayoutVars>
          <dgm:bulletEnabled val="1"/>
        </dgm:presLayoutVars>
      </dgm:prSet>
      <dgm:spPr/>
    </dgm:pt>
    <dgm:pt modelId="{770AA28C-0FF3-4C55-B510-954AE597969A}" type="pres">
      <dgm:prSet presAssocID="{F8E81CFB-B8AA-4E1D-9939-517F8FA04069}" presName="sp" presStyleCnt="0"/>
      <dgm:spPr/>
    </dgm:pt>
    <dgm:pt modelId="{8225E840-6131-44F3-8CCF-AE94EBB6517E}" type="pres">
      <dgm:prSet presAssocID="{E5403BB8-A421-4DDD-AD5F-A9752186E141}" presName="linNode" presStyleCnt="0"/>
      <dgm:spPr/>
    </dgm:pt>
    <dgm:pt modelId="{CFF1606C-4DB5-4C65-B5BE-5BFF263079E2}" type="pres">
      <dgm:prSet presAssocID="{E5403BB8-A421-4DDD-AD5F-A9752186E14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AA75BDC-A031-46ED-9597-508859E48157}" type="pres">
      <dgm:prSet presAssocID="{E5403BB8-A421-4DDD-AD5F-A9752186E141}" presName="descendantText" presStyleLbl="alignAccFollowNode1" presStyleIdx="3" presStyleCnt="5">
        <dgm:presLayoutVars>
          <dgm:bulletEnabled val="1"/>
        </dgm:presLayoutVars>
      </dgm:prSet>
      <dgm:spPr/>
    </dgm:pt>
    <dgm:pt modelId="{163173C0-BF12-4EC3-8414-0E5C5D9F9FFD}" type="pres">
      <dgm:prSet presAssocID="{BF72A872-08C0-4A0D-914C-1D8FAE1FA2EB}" presName="sp" presStyleCnt="0"/>
      <dgm:spPr/>
    </dgm:pt>
    <dgm:pt modelId="{7BAF6137-4D63-4C89-8383-424BDBC87E44}" type="pres">
      <dgm:prSet presAssocID="{D2C9129B-4C6B-46BC-9081-072875C6DA29}" presName="linNode" presStyleCnt="0"/>
      <dgm:spPr/>
    </dgm:pt>
    <dgm:pt modelId="{4CA832F7-3748-4921-B511-A9B98917ED4E}" type="pres">
      <dgm:prSet presAssocID="{D2C9129B-4C6B-46BC-9081-072875C6DA2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3E90610-2424-4CEB-9EEE-ECD93C8D2A9B}" type="pres">
      <dgm:prSet presAssocID="{D2C9129B-4C6B-46BC-9081-072875C6DA2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3A2C20A-9839-4377-8923-5BEC46A3FE2B}" type="presOf" srcId="{76551E9C-F7FF-4389-B669-CDFE1E50A825}" destId="{3AA75BDC-A031-46ED-9597-508859E48157}" srcOrd="0" destOrd="0" presId="urn:microsoft.com/office/officeart/2005/8/layout/vList5"/>
    <dgm:cxn modelId="{971F5512-B00C-488D-AE70-113F1F11E52C}" srcId="{30B037B2-3BBD-4A2E-BA8C-7C37A318F75F}" destId="{408AAD7B-B852-4067-9C93-76A2C0C58133}" srcOrd="0" destOrd="0" parTransId="{905D20FC-F62E-4108-8B6E-21CF92B89D6B}" sibTransId="{88B29293-F0C0-47C5-978B-532D4DFE93B9}"/>
    <dgm:cxn modelId="{BB1B4D2D-8A56-49B5-AC37-F98BE3EC3A96}" srcId="{E5403BB8-A421-4DDD-AD5F-A9752186E141}" destId="{76551E9C-F7FF-4389-B669-CDFE1E50A825}" srcOrd="0" destOrd="0" parTransId="{E2E3A359-20C9-471A-872A-1B2336F67BED}" sibTransId="{C7F2AECA-67E8-4FF9-8AF9-A19191504390}"/>
    <dgm:cxn modelId="{AABADC37-36A4-4423-A6C2-67CD491C99C0}" srcId="{D2C9129B-4C6B-46BC-9081-072875C6DA29}" destId="{74DF6B0E-2DFF-4F47-A71E-C2BE45BD4742}" srcOrd="0" destOrd="0" parTransId="{4F9A08F8-02D2-4C18-8D17-B44CAB6F182C}" sibTransId="{BE4720A3-61F0-4DAC-8655-D82509F1D851}"/>
    <dgm:cxn modelId="{AC89A53A-A7A7-4CDC-BB6D-978151D086AD}" srcId="{30B037B2-3BBD-4A2E-BA8C-7C37A318F75F}" destId="{2A62078C-CABF-4ECC-A3A4-99A78F8BB010}" srcOrd="1" destOrd="0" parTransId="{B6A7B483-BE98-46B4-93EB-554E2F5525E2}" sibTransId="{36ADE80C-496C-4852-A85A-BD57D5737A27}"/>
    <dgm:cxn modelId="{76357F3E-5830-4003-80B8-7406C1A5D6AA}" type="presOf" srcId="{2A62078C-CABF-4ECC-A3A4-99A78F8BB010}" destId="{64A8F255-701C-4D84-BA57-B6115DD2A10A}" srcOrd="0" destOrd="0" presId="urn:microsoft.com/office/officeart/2005/8/layout/vList5"/>
    <dgm:cxn modelId="{12E05940-07AA-4145-974B-102E9247AADB}" type="presOf" srcId="{73FD2D80-4D35-4CAC-B84E-DCA34719DE6B}" destId="{6F984FEA-01E3-45C9-8D11-641529E8B968}" srcOrd="0" destOrd="0" presId="urn:microsoft.com/office/officeart/2005/8/layout/vList5"/>
    <dgm:cxn modelId="{EA22835E-1689-4E21-AB51-D796A501EE7F}" type="presOf" srcId="{E5403BB8-A421-4DDD-AD5F-A9752186E141}" destId="{CFF1606C-4DB5-4C65-B5BE-5BFF263079E2}" srcOrd="0" destOrd="0" presId="urn:microsoft.com/office/officeart/2005/8/layout/vList5"/>
    <dgm:cxn modelId="{D59E6243-56F7-4FF5-8823-027C74320BE7}" type="presOf" srcId="{30B037B2-3BBD-4A2E-BA8C-7C37A318F75F}" destId="{6A3BFE2D-877C-4229-A8AC-B4786C2E809F}" srcOrd="0" destOrd="0" presId="urn:microsoft.com/office/officeart/2005/8/layout/vList5"/>
    <dgm:cxn modelId="{FA00226A-BF6A-4A0B-B2A0-1C698791DAA7}" srcId="{30B037B2-3BBD-4A2E-BA8C-7C37A318F75F}" destId="{E5403BB8-A421-4DDD-AD5F-A9752186E141}" srcOrd="3" destOrd="0" parTransId="{0FE162ED-7F38-4F3F-B38C-1F53EA8950D9}" sibTransId="{BF72A872-08C0-4A0D-914C-1D8FAE1FA2EB}"/>
    <dgm:cxn modelId="{00B2B07E-7E2A-468F-A8CE-02D6AEDD7B29}" srcId="{30B037B2-3BBD-4A2E-BA8C-7C37A318F75F}" destId="{73FD2D80-4D35-4CAC-B84E-DCA34719DE6B}" srcOrd="2" destOrd="0" parTransId="{3CC004B0-783A-4DE8-BAEB-256F1F21549A}" sibTransId="{F8E81CFB-B8AA-4E1D-9939-517F8FA04069}"/>
    <dgm:cxn modelId="{4876D080-CEFF-42D6-9B5D-4987609DE9DB}" type="presOf" srcId="{D2C9129B-4C6B-46BC-9081-072875C6DA29}" destId="{4CA832F7-3748-4921-B511-A9B98917ED4E}" srcOrd="0" destOrd="0" presId="urn:microsoft.com/office/officeart/2005/8/layout/vList5"/>
    <dgm:cxn modelId="{FCF1C58C-BE58-4D79-B16A-BCC403FB66F1}" type="presOf" srcId="{6F139FF6-6C0C-4E91-BF07-C53425A1FE88}" destId="{1FD43DFC-9C86-4D16-B7F5-7D2054FEC4CC}" srcOrd="0" destOrd="0" presId="urn:microsoft.com/office/officeart/2005/8/layout/vList5"/>
    <dgm:cxn modelId="{AC6A6EA3-09C9-4F0D-996B-3512B01D6E63}" type="presOf" srcId="{35433E2C-5AAE-4A80-AA20-801052672050}" destId="{EB40DA39-70F6-457F-9DEB-8FE2F2CF6E4A}" srcOrd="0" destOrd="0" presId="urn:microsoft.com/office/officeart/2005/8/layout/vList5"/>
    <dgm:cxn modelId="{1C9630A7-04C9-44B4-A11D-9A5AB3A4137C}" srcId="{408AAD7B-B852-4067-9C93-76A2C0C58133}" destId="{05BC1B1C-0284-4BDD-A21A-9AB5A7B3525A}" srcOrd="0" destOrd="0" parTransId="{9CF404F0-0B2C-471C-B913-7587EA7C6FFB}" sibTransId="{2A3E2743-97B0-4613-81E0-E4DE0A11DA48}"/>
    <dgm:cxn modelId="{7709F6B2-9186-4C85-AB74-9FAE7BD8266E}" type="presOf" srcId="{408AAD7B-B852-4067-9C93-76A2C0C58133}" destId="{68226A60-0330-4972-8BA5-109CE1132DDF}" srcOrd="0" destOrd="0" presId="urn:microsoft.com/office/officeart/2005/8/layout/vList5"/>
    <dgm:cxn modelId="{B5D96EBC-BB11-4DF1-A39E-083B2C6B702D}" type="presOf" srcId="{74DF6B0E-2DFF-4F47-A71E-C2BE45BD4742}" destId="{A3E90610-2424-4CEB-9EEE-ECD93C8D2A9B}" srcOrd="0" destOrd="0" presId="urn:microsoft.com/office/officeart/2005/8/layout/vList5"/>
    <dgm:cxn modelId="{B3BB88C5-F0B2-471D-8710-83670DFCF5C6}" srcId="{2A62078C-CABF-4ECC-A3A4-99A78F8BB010}" destId="{35433E2C-5AAE-4A80-AA20-801052672050}" srcOrd="0" destOrd="0" parTransId="{40FDA4B4-2062-42E0-91A2-F6C07CDA0088}" sibTransId="{E2F67E49-B1F4-4C8A-8182-F130D8AD0F24}"/>
    <dgm:cxn modelId="{61ECB0C7-67DB-4C5C-A3A7-5E549D481A6E}" type="presOf" srcId="{05BC1B1C-0284-4BDD-A21A-9AB5A7B3525A}" destId="{8E389647-AE15-43EA-A064-93FB6B5F548E}" srcOrd="0" destOrd="0" presId="urn:microsoft.com/office/officeart/2005/8/layout/vList5"/>
    <dgm:cxn modelId="{FD14A0CE-7A95-4346-8D63-4C01D03146AD}" srcId="{30B037B2-3BBD-4A2E-BA8C-7C37A318F75F}" destId="{D2C9129B-4C6B-46BC-9081-072875C6DA29}" srcOrd="4" destOrd="0" parTransId="{1E96853D-3EFF-4429-A05C-C535DEBAA56F}" sibTransId="{BB4904A8-867E-4684-A829-8B876261FFE9}"/>
    <dgm:cxn modelId="{EA8306DC-86C3-45EC-848E-271A5D5E664A}" srcId="{73FD2D80-4D35-4CAC-B84E-DCA34719DE6B}" destId="{6F139FF6-6C0C-4E91-BF07-C53425A1FE88}" srcOrd="0" destOrd="0" parTransId="{C4A5E1F5-C321-4972-80C1-2B1F943248AC}" sibTransId="{49D7519C-9684-41FD-BBDB-18FEBFB80B10}"/>
    <dgm:cxn modelId="{7A7999E2-FAAF-40A0-B153-DC57A3905F99}" type="presParOf" srcId="{6A3BFE2D-877C-4229-A8AC-B4786C2E809F}" destId="{7DEB4DD0-9B84-4F54-914B-C3AA47B50AE1}" srcOrd="0" destOrd="0" presId="urn:microsoft.com/office/officeart/2005/8/layout/vList5"/>
    <dgm:cxn modelId="{9598143E-17F4-4963-9D8D-B5335CC01C6A}" type="presParOf" srcId="{7DEB4DD0-9B84-4F54-914B-C3AA47B50AE1}" destId="{68226A60-0330-4972-8BA5-109CE1132DDF}" srcOrd="0" destOrd="0" presId="urn:microsoft.com/office/officeart/2005/8/layout/vList5"/>
    <dgm:cxn modelId="{E67D8F9E-2BD2-4951-BD22-6604B8B5EDCA}" type="presParOf" srcId="{7DEB4DD0-9B84-4F54-914B-C3AA47B50AE1}" destId="{8E389647-AE15-43EA-A064-93FB6B5F548E}" srcOrd="1" destOrd="0" presId="urn:microsoft.com/office/officeart/2005/8/layout/vList5"/>
    <dgm:cxn modelId="{F229EDF7-5283-4C33-8399-59F334FB18FA}" type="presParOf" srcId="{6A3BFE2D-877C-4229-A8AC-B4786C2E809F}" destId="{9F6AFA26-4241-46D7-AA35-4F3A6B7FE6FB}" srcOrd="1" destOrd="0" presId="urn:microsoft.com/office/officeart/2005/8/layout/vList5"/>
    <dgm:cxn modelId="{8EA64F35-4AC4-4AA1-B8EA-E5F5A4871FCA}" type="presParOf" srcId="{6A3BFE2D-877C-4229-A8AC-B4786C2E809F}" destId="{43CF7F9F-0EF2-4951-9A0B-25C5F3EFCC8B}" srcOrd="2" destOrd="0" presId="urn:microsoft.com/office/officeart/2005/8/layout/vList5"/>
    <dgm:cxn modelId="{CB5FC9F1-0A0B-4DBD-A160-5A3B07B3CE7A}" type="presParOf" srcId="{43CF7F9F-0EF2-4951-9A0B-25C5F3EFCC8B}" destId="{64A8F255-701C-4D84-BA57-B6115DD2A10A}" srcOrd="0" destOrd="0" presId="urn:microsoft.com/office/officeart/2005/8/layout/vList5"/>
    <dgm:cxn modelId="{B742441C-2D18-4DB7-85B1-F49450059E83}" type="presParOf" srcId="{43CF7F9F-0EF2-4951-9A0B-25C5F3EFCC8B}" destId="{EB40DA39-70F6-457F-9DEB-8FE2F2CF6E4A}" srcOrd="1" destOrd="0" presId="urn:microsoft.com/office/officeart/2005/8/layout/vList5"/>
    <dgm:cxn modelId="{1587237C-C64A-4020-A78D-E209F5D45C07}" type="presParOf" srcId="{6A3BFE2D-877C-4229-A8AC-B4786C2E809F}" destId="{7B88CF83-EB7A-45D8-B26D-5B194B7DE93F}" srcOrd="3" destOrd="0" presId="urn:microsoft.com/office/officeart/2005/8/layout/vList5"/>
    <dgm:cxn modelId="{D3944C43-E8A8-4394-AF39-28D13DFB24C6}" type="presParOf" srcId="{6A3BFE2D-877C-4229-A8AC-B4786C2E809F}" destId="{04D17751-4450-473B-81D6-2F688F002F84}" srcOrd="4" destOrd="0" presId="urn:microsoft.com/office/officeart/2005/8/layout/vList5"/>
    <dgm:cxn modelId="{1E3C9FAE-0B3C-4579-990C-64BA0F3CA5BF}" type="presParOf" srcId="{04D17751-4450-473B-81D6-2F688F002F84}" destId="{6F984FEA-01E3-45C9-8D11-641529E8B968}" srcOrd="0" destOrd="0" presId="urn:microsoft.com/office/officeart/2005/8/layout/vList5"/>
    <dgm:cxn modelId="{7B6282DC-FE47-42DB-9536-3C8B9944AB69}" type="presParOf" srcId="{04D17751-4450-473B-81D6-2F688F002F84}" destId="{1FD43DFC-9C86-4D16-B7F5-7D2054FEC4CC}" srcOrd="1" destOrd="0" presId="urn:microsoft.com/office/officeart/2005/8/layout/vList5"/>
    <dgm:cxn modelId="{6D2FF527-F9C5-41A4-AEF1-F114545D1D11}" type="presParOf" srcId="{6A3BFE2D-877C-4229-A8AC-B4786C2E809F}" destId="{770AA28C-0FF3-4C55-B510-954AE597969A}" srcOrd="5" destOrd="0" presId="urn:microsoft.com/office/officeart/2005/8/layout/vList5"/>
    <dgm:cxn modelId="{7D99E35C-A91D-4D39-AEC0-FCBBC890E5AF}" type="presParOf" srcId="{6A3BFE2D-877C-4229-A8AC-B4786C2E809F}" destId="{8225E840-6131-44F3-8CCF-AE94EBB6517E}" srcOrd="6" destOrd="0" presId="urn:microsoft.com/office/officeart/2005/8/layout/vList5"/>
    <dgm:cxn modelId="{2CA926C4-2964-41CA-9A92-263166975DF2}" type="presParOf" srcId="{8225E840-6131-44F3-8CCF-AE94EBB6517E}" destId="{CFF1606C-4DB5-4C65-B5BE-5BFF263079E2}" srcOrd="0" destOrd="0" presId="urn:microsoft.com/office/officeart/2005/8/layout/vList5"/>
    <dgm:cxn modelId="{09247604-A1A7-4D1B-97E6-FBA2596CA8F5}" type="presParOf" srcId="{8225E840-6131-44F3-8CCF-AE94EBB6517E}" destId="{3AA75BDC-A031-46ED-9597-508859E48157}" srcOrd="1" destOrd="0" presId="urn:microsoft.com/office/officeart/2005/8/layout/vList5"/>
    <dgm:cxn modelId="{A875B83B-A20C-4226-865A-6925F4410570}" type="presParOf" srcId="{6A3BFE2D-877C-4229-A8AC-B4786C2E809F}" destId="{163173C0-BF12-4EC3-8414-0E5C5D9F9FFD}" srcOrd="7" destOrd="0" presId="urn:microsoft.com/office/officeart/2005/8/layout/vList5"/>
    <dgm:cxn modelId="{FA757CD9-94B0-4B47-81F5-F82A78D23D31}" type="presParOf" srcId="{6A3BFE2D-877C-4229-A8AC-B4786C2E809F}" destId="{7BAF6137-4D63-4C89-8383-424BDBC87E44}" srcOrd="8" destOrd="0" presId="urn:microsoft.com/office/officeart/2005/8/layout/vList5"/>
    <dgm:cxn modelId="{D34086E1-6D8E-4059-ABCF-414056D473F0}" type="presParOf" srcId="{7BAF6137-4D63-4C89-8383-424BDBC87E44}" destId="{4CA832F7-3748-4921-B511-A9B98917ED4E}" srcOrd="0" destOrd="0" presId="urn:microsoft.com/office/officeart/2005/8/layout/vList5"/>
    <dgm:cxn modelId="{3FE66DDD-BF87-46C0-A17A-610128802404}" type="presParOf" srcId="{7BAF6137-4D63-4C89-8383-424BDBC87E44}" destId="{A3E90610-2424-4CEB-9EEE-ECD93C8D2A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896F9-ADE1-4DE0-9B44-A1AACD0776D0}">
      <dsp:nvSpPr>
        <dsp:cNvPr id="0" name=""/>
        <dsp:cNvSpPr/>
      </dsp:nvSpPr>
      <dsp:spPr>
        <a:xfrm rot="5400000">
          <a:off x="6746162" y="-2945049"/>
          <a:ext cx="808891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Função comum herdado por todos os </a:t>
          </a:r>
          <a:r>
            <a:rPr lang="pt-BR" sz="1600" kern="1200" dirty="0" err="1"/>
            <a:t>logins</a:t>
          </a:r>
          <a:r>
            <a:rPr lang="pt-BR" sz="1600" kern="1200" dirty="0"/>
            <a:t> do servidor</a:t>
          </a:r>
        </a:p>
      </dsp:txBody>
      <dsp:txXfrm rot="-5400000">
        <a:off x="3785616" y="54984"/>
        <a:ext cx="6690497" cy="729917"/>
      </dsp:txXfrm>
    </dsp:sp>
    <dsp:sp modelId="{B6A89A5E-9EA7-4DFA-8244-DC0BD29FA5F6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Public</a:t>
          </a:r>
          <a:endParaRPr lang="pt-BR" sz="2800" kern="1200" dirty="0"/>
        </a:p>
      </dsp:txBody>
      <dsp:txXfrm>
        <a:off x="40813" y="42725"/>
        <a:ext cx="3703990" cy="754434"/>
      </dsp:txXfrm>
    </dsp:sp>
    <dsp:sp modelId="{467DDD5B-285B-4D84-8EF1-2911A8845CE5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Gerenciam os logins e suas propriedades. 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Podem executar gerenciar permissões em nível de servidor e em nível de banco de dados, bem como podem redefinir senhas para logins.</a:t>
          </a:r>
          <a:endParaRPr lang="pt-BR" sz="1600" kern="1200" dirty="0"/>
        </a:p>
      </dsp:txBody>
      <dsp:txXfrm rot="-5400000">
        <a:off x="3785615" y="996032"/>
        <a:ext cx="6697334" cy="603548"/>
      </dsp:txXfrm>
    </dsp:sp>
    <dsp:sp modelId="{8F7DF80C-5739-4FB7-8D0A-0E8746E9B706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Securityadmin</a:t>
          </a:r>
          <a:endParaRPr lang="pt-BR" sz="2800" kern="1200" dirty="0"/>
        </a:p>
      </dsp:txBody>
      <dsp:txXfrm>
        <a:off x="40813" y="920588"/>
        <a:ext cx="3703990" cy="754434"/>
      </dsp:txXfrm>
    </dsp:sp>
    <dsp:sp modelId="{9D7D89D0-A19A-46F4-866F-9C5B15B706A6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Alteram a configuração do servidor e dar shutdown</a:t>
          </a:r>
        </a:p>
      </dsp:txBody>
      <dsp:txXfrm rot="-5400000">
        <a:off x="3785615" y="1873895"/>
        <a:ext cx="6697334" cy="603548"/>
      </dsp:txXfrm>
    </dsp:sp>
    <dsp:sp modelId="{DCD52C7A-AA94-4C5F-B8C0-F75177A4D186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Serveradmin</a:t>
          </a:r>
        </a:p>
      </dsp:txBody>
      <dsp:txXfrm>
        <a:off x="40813" y="1798451"/>
        <a:ext cx="3703990" cy="754434"/>
      </dsp:txXfrm>
    </dsp:sp>
    <dsp:sp modelId="{75C07B80-CA42-44E9-B69A-FADCB1B9AE27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Adicionam e retiram </a:t>
          </a:r>
          <a:r>
            <a:rPr lang="pt-BR" sz="1600" i="1" kern="1200"/>
            <a:t>linked servers</a:t>
          </a:r>
          <a:endParaRPr lang="pt-BR" sz="1600" kern="1200"/>
        </a:p>
      </dsp:txBody>
      <dsp:txXfrm rot="-5400000">
        <a:off x="3785615" y="2751759"/>
        <a:ext cx="6697334" cy="603548"/>
      </dsp:txXfrm>
    </dsp:sp>
    <dsp:sp modelId="{53E2EA45-0011-4E62-92DE-1CBC5383A6AD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Setupadmin</a:t>
          </a:r>
        </a:p>
      </dsp:txBody>
      <dsp:txXfrm>
        <a:off x="40813" y="2676315"/>
        <a:ext cx="3703990" cy="754434"/>
      </dsp:txXfrm>
    </dsp:sp>
    <dsp:sp modelId="{77F98310-926C-4E38-BCA1-8E5C74B3F250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Podem executar qualquer tarefa no servidor</a:t>
          </a:r>
        </a:p>
      </dsp:txBody>
      <dsp:txXfrm rot="-5400000">
        <a:off x="3785615" y="3629621"/>
        <a:ext cx="6697334" cy="603548"/>
      </dsp:txXfrm>
    </dsp:sp>
    <dsp:sp modelId="{BA97D89B-8774-40CC-83ED-ED5A381ACCEB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Sysadmin</a:t>
          </a:r>
        </a:p>
      </dsp:txBody>
      <dsp:txXfrm>
        <a:off x="40813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896F9-ADE1-4DE0-9B44-A1AACD0776D0}">
      <dsp:nvSpPr>
        <dsp:cNvPr id="0" name=""/>
        <dsp:cNvSpPr/>
      </dsp:nvSpPr>
      <dsp:spPr>
        <a:xfrm rot="5400000">
          <a:off x="6643894" y="-2839081"/>
          <a:ext cx="1013427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>
              <a:solidFill>
                <a:schemeClr val="tx1"/>
              </a:solidFill>
            </a:rPr>
            <a:t>podem executar a instrução BULK INSERT, que </a:t>
          </a:r>
          <a:r>
            <a:rPr lang="pt-BR" sz="1600" kern="1200" dirty="0">
              <a:solidFill>
                <a:schemeClr val="tx1"/>
              </a:solidFill>
            </a:rPr>
            <a:t>Importa um arquivo de dados para uma tabela. Use essa instrução para uma transferência mais eficiente de dados entre o SQL e outra fontes de dados heterogêneas</a:t>
          </a:r>
        </a:p>
      </dsp:txBody>
      <dsp:txXfrm rot="-5400000">
        <a:off x="3785616" y="68668"/>
        <a:ext cx="6680513" cy="914485"/>
      </dsp:txXfrm>
    </dsp:sp>
    <dsp:sp modelId="{B6A89A5E-9EA7-4DFA-8244-DC0BD29FA5F6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BulkAdmin</a:t>
          </a:r>
          <a:endParaRPr lang="pt-BR" sz="2800" kern="1200" dirty="0"/>
        </a:p>
      </dsp:txBody>
      <dsp:txXfrm>
        <a:off x="51133" y="53310"/>
        <a:ext cx="3683350" cy="945199"/>
      </dsp:txXfrm>
    </dsp:sp>
    <dsp:sp modelId="{9D7D89D0-A19A-46F4-866F-9C5B15B706A6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podem criar bases de dados, e podem alterar e restaurar suas próprias bases.</a:t>
          </a:r>
          <a:endParaRPr lang="pt-BR" sz="1600" kern="1200" dirty="0"/>
        </a:p>
      </dsp:txBody>
      <dsp:txXfrm rot="-5400000">
        <a:off x="3785615" y="1247670"/>
        <a:ext cx="6689078" cy="756160"/>
      </dsp:txXfrm>
    </dsp:sp>
    <dsp:sp modelId="{DCD52C7A-AA94-4C5F-B8C0-F75177A4D186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DBCreator</a:t>
          </a:r>
          <a:endParaRPr lang="pt-BR" sz="2800" kern="1200" dirty="0"/>
        </a:p>
      </dsp:txBody>
      <dsp:txXfrm>
        <a:off x="51133" y="1153149"/>
        <a:ext cx="3683350" cy="945199"/>
      </dsp:txXfrm>
    </dsp:sp>
    <dsp:sp modelId="{75C07B80-CA42-44E9-B69A-FADCB1B9AE27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Função usado para gerenciar os arquivos do disco.</a:t>
          </a:r>
          <a:endParaRPr lang="pt-BR" sz="1600" kern="1200" dirty="0"/>
        </a:p>
      </dsp:txBody>
      <dsp:txXfrm rot="-5400000">
        <a:off x="3785615" y="2347509"/>
        <a:ext cx="6689078" cy="756160"/>
      </dsp:txXfrm>
    </dsp:sp>
    <dsp:sp modelId="{53E2EA45-0011-4E62-92DE-1CBC5383A6AD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DiskAdmin</a:t>
          </a:r>
          <a:endParaRPr lang="pt-BR" sz="2800" kern="1200" dirty="0"/>
        </a:p>
      </dsp:txBody>
      <dsp:txXfrm>
        <a:off x="51133" y="2252988"/>
        <a:ext cx="3683350" cy="945199"/>
      </dsp:txXfrm>
    </dsp:sp>
    <dsp:sp modelId="{77F98310-926C-4E38-BCA1-8E5C74B3F250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podem encerrar os processos que estão sendo executados em uma instância do SQL Server.</a:t>
          </a:r>
          <a:endParaRPr lang="pt-BR" sz="1600" kern="1200" dirty="0"/>
        </a:p>
      </dsp:txBody>
      <dsp:txXfrm rot="-5400000">
        <a:off x="3785615" y="3447347"/>
        <a:ext cx="6689078" cy="756160"/>
      </dsp:txXfrm>
    </dsp:sp>
    <dsp:sp modelId="{BA97D89B-8774-40CC-83ED-ED5A381ACCEB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ProcessAdmin</a:t>
          </a:r>
          <a:endParaRPr lang="pt-BR" sz="2800" kern="1200" dirty="0"/>
        </a:p>
      </dsp:txBody>
      <dsp:txXfrm>
        <a:off x="51133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C6E5C-CEE5-4396-B781-81E8188CAAD9}">
      <dsp:nvSpPr>
        <dsp:cNvPr id="0" name=""/>
        <dsp:cNvSpPr/>
      </dsp:nvSpPr>
      <dsp:spPr>
        <a:xfrm rot="5400000">
          <a:off x="6611680" y="-2806471"/>
          <a:ext cx="776706" cy="65882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Role pública herdada por todos os usuários do </a:t>
          </a:r>
          <a:r>
            <a:rPr lang="pt-BR" sz="1500" kern="1200" dirty="0" err="1"/>
            <a:t>Database</a:t>
          </a:r>
          <a:endParaRPr lang="pt-BR" sz="1500" b="0" kern="1200" dirty="0"/>
        </a:p>
      </dsp:txBody>
      <dsp:txXfrm rot="-5400000">
        <a:off x="3705900" y="137225"/>
        <a:ext cx="6550351" cy="700874"/>
      </dsp:txXfrm>
    </dsp:sp>
    <dsp:sp modelId="{0D873134-A5AC-4B44-A71F-1E1B2C80FCEC}">
      <dsp:nvSpPr>
        <dsp:cNvPr id="0" name=""/>
        <dsp:cNvSpPr/>
      </dsp:nvSpPr>
      <dsp:spPr>
        <a:xfrm>
          <a:off x="0" y="2220"/>
          <a:ext cx="3705900" cy="97088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 dirty="0" err="1"/>
            <a:t>Public</a:t>
          </a:r>
          <a:endParaRPr lang="pt-BR" sz="3000" b="0" kern="1200" dirty="0"/>
        </a:p>
      </dsp:txBody>
      <dsp:txXfrm>
        <a:off x="47395" y="49615"/>
        <a:ext cx="3611110" cy="876093"/>
      </dsp:txXfrm>
    </dsp:sp>
    <dsp:sp modelId="{886371D1-775F-475F-BE06-12AD5D2206E7}">
      <dsp:nvSpPr>
        <dsp:cNvPr id="0" name=""/>
        <dsp:cNvSpPr/>
      </dsp:nvSpPr>
      <dsp:spPr>
        <a:xfrm rot="5400000">
          <a:off x="6611680" y="-1787044"/>
          <a:ext cx="776706" cy="65882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podem executar todas as atividades de configuração e manutenção no banco de dados, bem como descartar o banco de dados.</a:t>
          </a:r>
        </a:p>
      </dsp:txBody>
      <dsp:txXfrm rot="-5400000">
        <a:off x="3705900" y="1156652"/>
        <a:ext cx="6550351" cy="700874"/>
      </dsp:txXfrm>
    </dsp:sp>
    <dsp:sp modelId="{77D01AE4-5DA7-4FE4-AC57-4C55CBC695F0}">
      <dsp:nvSpPr>
        <dsp:cNvPr id="0" name=""/>
        <dsp:cNvSpPr/>
      </dsp:nvSpPr>
      <dsp:spPr>
        <a:xfrm>
          <a:off x="0" y="1021647"/>
          <a:ext cx="3705900" cy="970883"/>
        </a:xfrm>
        <a:prstGeom prst="roundRect">
          <a:avLst/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db_owner </a:t>
          </a:r>
          <a:endParaRPr lang="pt-BR" sz="3000" b="0" kern="1200" dirty="0"/>
        </a:p>
      </dsp:txBody>
      <dsp:txXfrm>
        <a:off x="47395" y="1069042"/>
        <a:ext cx="3611110" cy="876093"/>
      </dsp:txXfrm>
    </dsp:sp>
    <dsp:sp modelId="{668F7B5D-874E-4CB9-9CD3-318FA23DA0F9}">
      <dsp:nvSpPr>
        <dsp:cNvPr id="0" name=""/>
        <dsp:cNvSpPr/>
      </dsp:nvSpPr>
      <dsp:spPr>
        <a:xfrm rot="5400000">
          <a:off x="6611680" y="-767616"/>
          <a:ext cx="776706" cy="65882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podem modificar a associação de funções e gerenciar permissões. A adição de objetos nesta função pode habilitar o escalonamento não intencional de privilégios.</a:t>
          </a:r>
        </a:p>
      </dsp:txBody>
      <dsp:txXfrm rot="-5400000">
        <a:off x="3705900" y="2176080"/>
        <a:ext cx="6550351" cy="700874"/>
      </dsp:txXfrm>
    </dsp:sp>
    <dsp:sp modelId="{5210B2F1-65A6-452A-AA79-634756F2771B}">
      <dsp:nvSpPr>
        <dsp:cNvPr id="0" name=""/>
        <dsp:cNvSpPr/>
      </dsp:nvSpPr>
      <dsp:spPr>
        <a:xfrm>
          <a:off x="0" y="2041075"/>
          <a:ext cx="3705900" cy="970883"/>
        </a:xfrm>
        <a:prstGeom prst="roundRect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db_securityadmin </a:t>
          </a:r>
        </a:p>
      </dsp:txBody>
      <dsp:txXfrm>
        <a:off x="47395" y="2088470"/>
        <a:ext cx="3611110" cy="876093"/>
      </dsp:txXfrm>
    </dsp:sp>
    <dsp:sp modelId="{6102AB40-A01B-48F3-B22C-387613A10070}">
      <dsp:nvSpPr>
        <dsp:cNvPr id="0" name=""/>
        <dsp:cNvSpPr/>
      </dsp:nvSpPr>
      <dsp:spPr>
        <a:xfrm rot="5400000">
          <a:off x="6611680" y="251810"/>
          <a:ext cx="776706" cy="65882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podem adicionar ou remover o acesso ao banco de dados para logins do Windows, grupos do Windows e logins do SQL Server.</a:t>
          </a:r>
        </a:p>
      </dsp:txBody>
      <dsp:txXfrm rot="-5400000">
        <a:off x="3705900" y="3195506"/>
        <a:ext cx="6550351" cy="700874"/>
      </dsp:txXfrm>
    </dsp:sp>
    <dsp:sp modelId="{ABE21F30-B48E-406B-979F-04092C5A8795}">
      <dsp:nvSpPr>
        <dsp:cNvPr id="0" name=""/>
        <dsp:cNvSpPr/>
      </dsp:nvSpPr>
      <dsp:spPr>
        <a:xfrm>
          <a:off x="0" y="3060502"/>
          <a:ext cx="3705900" cy="970883"/>
        </a:xfrm>
        <a:prstGeom prst="roundRect">
          <a:avLst/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 dirty="0" err="1"/>
            <a:t>db_accessadmin</a:t>
          </a:r>
          <a:r>
            <a:rPr lang="pt-BR" sz="3000" b="0" kern="1200" dirty="0"/>
            <a:t> </a:t>
          </a:r>
        </a:p>
      </dsp:txBody>
      <dsp:txXfrm>
        <a:off x="47395" y="3107897"/>
        <a:ext cx="3611110" cy="876093"/>
      </dsp:txXfrm>
    </dsp:sp>
    <dsp:sp modelId="{E95BAF3D-BF55-4EE2-B3B7-408E0399014A}">
      <dsp:nvSpPr>
        <dsp:cNvPr id="0" name=""/>
        <dsp:cNvSpPr/>
      </dsp:nvSpPr>
      <dsp:spPr>
        <a:xfrm rot="5400000">
          <a:off x="6611680" y="1271238"/>
          <a:ext cx="776706" cy="65882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podem fazer backup do banco de dados.</a:t>
          </a:r>
        </a:p>
      </dsp:txBody>
      <dsp:txXfrm rot="-5400000">
        <a:off x="3705900" y="4214934"/>
        <a:ext cx="6550351" cy="700874"/>
      </dsp:txXfrm>
    </dsp:sp>
    <dsp:sp modelId="{98DF0BE2-8D87-4D52-B581-4B59B03B3B56}">
      <dsp:nvSpPr>
        <dsp:cNvPr id="0" name=""/>
        <dsp:cNvSpPr/>
      </dsp:nvSpPr>
      <dsp:spPr>
        <a:xfrm>
          <a:off x="0" y="4079930"/>
          <a:ext cx="3705900" cy="970883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db_backupoperator </a:t>
          </a:r>
        </a:p>
      </dsp:txBody>
      <dsp:txXfrm>
        <a:off x="47395" y="4127325"/>
        <a:ext cx="3611110" cy="876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89647-AE15-43EA-A064-93FB6B5F548E}">
      <dsp:nvSpPr>
        <dsp:cNvPr id="0" name=""/>
        <dsp:cNvSpPr/>
      </dsp:nvSpPr>
      <dsp:spPr>
        <a:xfrm rot="5400000">
          <a:off x="7116676" y="-3044116"/>
          <a:ext cx="776706" cy="706355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podem executar qualquer comando Data Definition Language (DDL) em um banco de dados.</a:t>
          </a:r>
        </a:p>
      </dsp:txBody>
      <dsp:txXfrm rot="-5400000">
        <a:off x="3973251" y="137225"/>
        <a:ext cx="7025641" cy="700874"/>
      </dsp:txXfrm>
    </dsp:sp>
    <dsp:sp modelId="{68226A60-0330-4972-8BA5-109CE1132DDF}">
      <dsp:nvSpPr>
        <dsp:cNvPr id="0" name=""/>
        <dsp:cNvSpPr/>
      </dsp:nvSpPr>
      <dsp:spPr>
        <a:xfrm>
          <a:off x="0" y="2220"/>
          <a:ext cx="3973250" cy="97088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/>
            <a:t>db_ddladmin </a:t>
          </a:r>
        </a:p>
      </dsp:txBody>
      <dsp:txXfrm>
        <a:off x="47395" y="49615"/>
        <a:ext cx="3878460" cy="876093"/>
      </dsp:txXfrm>
    </dsp:sp>
    <dsp:sp modelId="{EB40DA39-70F6-457F-9DEB-8FE2F2CF6E4A}">
      <dsp:nvSpPr>
        <dsp:cNvPr id="0" name=""/>
        <dsp:cNvSpPr/>
      </dsp:nvSpPr>
      <dsp:spPr>
        <a:xfrm rot="5400000">
          <a:off x="7116676" y="-2024688"/>
          <a:ext cx="776706" cy="706355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podem adicionar, excluir ou alterar dados em todas as tabelas de usuário.</a:t>
          </a:r>
        </a:p>
      </dsp:txBody>
      <dsp:txXfrm rot="-5400000">
        <a:off x="3973251" y="1156653"/>
        <a:ext cx="7025641" cy="700874"/>
      </dsp:txXfrm>
    </dsp:sp>
    <dsp:sp modelId="{64A8F255-701C-4D84-BA57-B6115DD2A10A}">
      <dsp:nvSpPr>
        <dsp:cNvPr id="0" name=""/>
        <dsp:cNvSpPr/>
      </dsp:nvSpPr>
      <dsp:spPr>
        <a:xfrm>
          <a:off x="0" y="1021647"/>
          <a:ext cx="3973250" cy="970883"/>
        </a:xfrm>
        <a:prstGeom prst="roundRect">
          <a:avLst/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 dirty="0" err="1"/>
            <a:t>db_datawriter</a:t>
          </a:r>
          <a:r>
            <a:rPr lang="pt-BR" sz="3200" b="1" kern="1200" dirty="0"/>
            <a:t> </a:t>
          </a:r>
          <a:endParaRPr lang="pt-BR" sz="3200" kern="1200" dirty="0"/>
        </a:p>
      </dsp:txBody>
      <dsp:txXfrm>
        <a:off x="47395" y="1069042"/>
        <a:ext cx="3878460" cy="876093"/>
      </dsp:txXfrm>
    </dsp:sp>
    <dsp:sp modelId="{1FD43DFC-9C86-4D16-B7F5-7D2054FEC4CC}">
      <dsp:nvSpPr>
        <dsp:cNvPr id="0" name=""/>
        <dsp:cNvSpPr/>
      </dsp:nvSpPr>
      <dsp:spPr>
        <a:xfrm rot="5400000">
          <a:off x="7116676" y="-1005261"/>
          <a:ext cx="776706" cy="706355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podem ler todos os dados de todas as tabelas de usuário.</a:t>
          </a:r>
        </a:p>
      </dsp:txBody>
      <dsp:txXfrm rot="-5400000">
        <a:off x="3973251" y="2176080"/>
        <a:ext cx="7025641" cy="700874"/>
      </dsp:txXfrm>
    </dsp:sp>
    <dsp:sp modelId="{6F984FEA-01E3-45C9-8D11-641529E8B968}">
      <dsp:nvSpPr>
        <dsp:cNvPr id="0" name=""/>
        <dsp:cNvSpPr/>
      </dsp:nvSpPr>
      <dsp:spPr>
        <a:xfrm>
          <a:off x="0" y="2041075"/>
          <a:ext cx="3973250" cy="970883"/>
        </a:xfrm>
        <a:prstGeom prst="roundRect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/>
            <a:t>db_datareader </a:t>
          </a:r>
        </a:p>
      </dsp:txBody>
      <dsp:txXfrm>
        <a:off x="47395" y="2088470"/>
        <a:ext cx="3878460" cy="876093"/>
      </dsp:txXfrm>
    </dsp:sp>
    <dsp:sp modelId="{3AA75BDC-A031-46ED-9597-508859E48157}">
      <dsp:nvSpPr>
        <dsp:cNvPr id="0" name=""/>
        <dsp:cNvSpPr/>
      </dsp:nvSpPr>
      <dsp:spPr>
        <a:xfrm rot="5400000">
          <a:off x="7116676" y="14165"/>
          <a:ext cx="776706" cy="706355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1" kern="1200"/>
            <a:t>não</a:t>
          </a:r>
          <a:r>
            <a:rPr lang="pt-BR" sz="2200" kern="1200"/>
            <a:t> podem adicionar, modificar ou excluir nenhum dado nas tabelas de usuário de um banco de dados.</a:t>
          </a:r>
        </a:p>
      </dsp:txBody>
      <dsp:txXfrm rot="-5400000">
        <a:off x="3973251" y="3195506"/>
        <a:ext cx="7025641" cy="700874"/>
      </dsp:txXfrm>
    </dsp:sp>
    <dsp:sp modelId="{CFF1606C-4DB5-4C65-B5BE-5BFF263079E2}">
      <dsp:nvSpPr>
        <dsp:cNvPr id="0" name=""/>
        <dsp:cNvSpPr/>
      </dsp:nvSpPr>
      <dsp:spPr>
        <a:xfrm>
          <a:off x="0" y="3060502"/>
          <a:ext cx="3973250" cy="970883"/>
        </a:xfrm>
        <a:prstGeom prst="roundRect">
          <a:avLst/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/>
            <a:t>db_denydatawriter </a:t>
          </a:r>
        </a:p>
      </dsp:txBody>
      <dsp:txXfrm>
        <a:off x="47395" y="3107897"/>
        <a:ext cx="3878460" cy="876093"/>
      </dsp:txXfrm>
    </dsp:sp>
    <dsp:sp modelId="{A3E90610-2424-4CEB-9EEE-ECD93C8D2A9B}">
      <dsp:nvSpPr>
        <dsp:cNvPr id="0" name=""/>
        <dsp:cNvSpPr/>
      </dsp:nvSpPr>
      <dsp:spPr>
        <a:xfrm rot="5400000">
          <a:off x="7116676" y="1033593"/>
          <a:ext cx="776706" cy="706355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1" kern="1200"/>
            <a:t>não</a:t>
          </a:r>
          <a:r>
            <a:rPr lang="pt-BR" sz="2200" kern="1200"/>
            <a:t> podem ler nenhum dado nas tabelas de usuário de um DB.</a:t>
          </a:r>
        </a:p>
      </dsp:txBody>
      <dsp:txXfrm rot="-5400000">
        <a:off x="3973251" y="4214934"/>
        <a:ext cx="7025641" cy="700874"/>
      </dsp:txXfrm>
    </dsp:sp>
    <dsp:sp modelId="{4CA832F7-3748-4921-B511-A9B98917ED4E}">
      <dsp:nvSpPr>
        <dsp:cNvPr id="0" name=""/>
        <dsp:cNvSpPr/>
      </dsp:nvSpPr>
      <dsp:spPr>
        <a:xfrm>
          <a:off x="0" y="4079930"/>
          <a:ext cx="3973250" cy="970883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/>
            <a:t>db_denydatareader </a:t>
          </a:r>
        </a:p>
      </dsp:txBody>
      <dsp:txXfrm>
        <a:off x="47395" y="4127325"/>
        <a:ext cx="3878460" cy="876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sp_helpsrvrole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6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57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93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64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80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327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7164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3513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1981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CD65-FE58-43A3-8507-5DFF9100A667}" type="datetime1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1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7CC7-8A7D-46A0-B510-47543E3C9399}" type="datetime1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3EE4-6587-481D-86AB-65BEED34CC62}" type="datetime1">
              <a:rPr lang="pt-BR" smtClean="0"/>
              <a:t>18/09/2023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1091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8581-0DEC-48C1-9AB5-46FCE33EEF22}" type="datetime1">
              <a:rPr lang="pt-BR" smtClean="0"/>
              <a:t>18/09/2023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FC93-306C-446D-B353-FF99881D985D}" type="datetime1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62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F086-1808-4EE7-BE73-8DCD87353C35}" type="datetime1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5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DD6B-3C09-4E49-B260-DFDA32243E45}" type="datetime1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FC6BDBD5-DB9F-4F52-9764-FBCA2FF6F0EA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856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Banco de Dados 2</a:t>
            </a:r>
            <a:br>
              <a:rPr lang="en-US" sz="4000"/>
            </a:br>
            <a:r>
              <a:rPr lang="en-US" sz="4000"/>
              <a:t>Controle de acesso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Prof: Roberto Harkovsky, MSc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A0200A9-CB03-4EF2-9D99-353BA7EB6B77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Imagem 1" descr="Barbican/Blueprints/create-secret-store - OpenStack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3" r="1" b="1553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399021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Server-</a:t>
            </a:r>
            <a:r>
              <a:rPr lang="pt-BR" dirty="0" err="1"/>
              <a:t>Level</a:t>
            </a:r>
            <a:r>
              <a:rPr lang="pt-BR" dirty="0"/>
              <a:t> Roles</a:t>
            </a:r>
            <a:br>
              <a:rPr lang="pt-BR" dirty="0"/>
            </a:br>
            <a:r>
              <a:rPr lang="pt-BR" dirty="0" err="1"/>
              <a:t>Roles</a:t>
            </a:r>
            <a:r>
              <a:rPr lang="pt-BR" dirty="0"/>
              <a:t> em nível de Servidor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2209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11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C00000"/>
                </a:solidFill>
              </a:rPr>
              <a:t>Database-Level</a:t>
            </a:r>
            <a:r>
              <a:rPr lang="pt-BR" dirty="0">
                <a:solidFill>
                  <a:srgbClr val="C00000"/>
                </a:solidFill>
              </a:rPr>
              <a:t> Roles</a:t>
            </a:r>
            <a:br>
              <a:rPr lang="pt-BR" dirty="0"/>
            </a:br>
            <a:r>
              <a:rPr lang="pt-BR" dirty="0" err="1"/>
              <a:t>Roles</a:t>
            </a:r>
            <a:r>
              <a:rPr lang="pt-BR" dirty="0"/>
              <a:t> em nível de DB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733282"/>
              </p:ext>
            </p:extLst>
          </p:nvPr>
        </p:nvGraphicFramePr>
        <p:xfrm>
          <a:off x="948916" y="1668441"/>
          <a:ext cx="10294168" cy="505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73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Database-Level</a:t>
            </a:r>
            <a:r>
              <a:rPr lang="pt-BR" dirty="0"/>
              <a:t> Roles</a:t>
            </a:r>
            <a:br>
              <a:rPr lang="pt-BR" dirty="0"/>
            </a:br>
            <a:r>
              <a:rPr lang="pt-BR" dirty="0" err="1"/>
              <a:t>Roles</a:t>
            </a:r>
            <a:r>
              <a:rPr lang="pt-BR" dirty="0"/>
              <a:t> em nível de DB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751389"/>
              </p:ext>
            </p:extLst>
          </p:nvPr>
        </p:nvGraphicFramePr>
        <p:xfrm>
          <a:off x="838200" y="1653861"/>
          <a:ext cx="11036808" cy="505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89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Role de servidor </a:t>
            </a:r>
            <a:r>
              <a:rPr lang="pt-BR" b="1" dirty="0" err="1"/>
              <a:t>Public</a:t>
            </a:r>
            <a:r>
              <a:rPr lang="pt-BR" b="1" dirty="0"/>
              <a:t> e a </a:t>
            </a:r>
            <a:br>
              <a:rPr lang="pt-BR" b="1" dirty="0"/>
            </a:br>
            <a:r>
              <a:rPr lang="pt-BR" b="1" dirty="0"/>
              <a:t>Role de banco de dados </a:t>
            </a:r>
            <a:r>
              <a:rPr lang="pt-BR" b="1" dirty="0" err="1"/>
              <a:t>Public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400" y="1825625"/>
            <a:ext cx="6193904" cy="4267672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Cada </a:t>
            </a:r>
            <a:r>
              <a:rPr lang="pt-BR" dirty="0" err="1">
                <a:solidFill>
                  <a:srgbClr val="C00000"/>
                </a:solidFill>
              </a:rPr>
              <a:t>login</a:t>
            </a:r>
            <a:r>
              <a:rPr lang="pt-BR" dirty="0"/>
              <a:t> pertence à </a:t>
            </a:r>
            <a:r>
              <a:rPr lang="pt-BR" dirty="0">
                <a:solidFill>
                  <a:srgbClr val="C00000"/>
                </a:solidFill>
              </a:rPr>
              <a:t>Role de servidor “</a:t>
            </a:r>
            <a:r>
              <a:rPr lang="pt-BR" dirty="0" err="1">
                <a:solidFill>
                  <a:srgbClr val="C00000"/>
                </a:solidFill>
              </a:rPr>
              <a:t>Public</a:t>
            </a:r>
            <a:r>
              <a:rPr lang="pt-BR" dirty="0">
                <a:solidFill>
                  <a:srgbClr val="C00000"/>
                </a:solidFill>
              </a:rPr>
              <a:t>” </a:t>
            </a:r>
            <a:r>
              <a:rPr lang="pt-BR" dirty="0"/>
              <a:t>e cada </a:t>
            </a:r>
            <a:r>
              <a:rPr lang="pt-BR" dirty="0">
                <a:solidFill>
                  <a:srgbClr val="C00000"/>
                </a:solidFill>
              </a:rPr>
              <a:t>usuário</a:t>
            </a:r>
            <a:r>
              <a:rPr lang="pt-BR" dirty="0"/>
              <a:t> de banco de dados pertence à </a:t>
            </a:r>
            <a:r>
              <a:rPr lang="pt-BR" dirty="0">
                <a:solidFill>
                  <a:srgbClr val="C00000"/>
                </a:solidFill>
              </a:rPr>
              <a:t>Role de banco de dados “</a:t>
            </a:r>
            <a:r>
              <a:rPr lang="pt-BR" dirty="0" err="1">
                <a:solidFill>
                  <a:srgbClr val="C00000"/>
                </a:solidFill>
              </a:rPr>
              <a:t>Public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. </a:t>
            </a:r>
          </a:p>
          <a:p>
            <a:r>
              <a:rPr lang="pt-BR" dirty="0"/>
              <a:t>Quando um usuário ou login não teve concedido ou teve permissões específicas negadas em um </a:t>
            </a:r>
            <a:r>
              <a:rPr lang="pt-BR" dirty="0" err="1"/>
              <a:t>protegível</a:t>
            </a:r>
            <a:r>
              <a:rPr lang="pt-BR" dirty="0"/>
              <a:t>, este </a:t>
            </a:r>
            <a:r>
              <a:rPr lang="pt-BR" dirty="0">
                <a:solidFill>
                  <a:srgbClr val="C00000"/>
                </a:solidFill>
              </a:rPr>
              <a:t>login ou o usuário herda</a:t>
            </a:r>
            <a:r>
              <a:rPr lang="pt-BR" dirty="0"/>
              <a:t> as </a:t>
            </a:r>
            <a:r>
              <a:rPr lang="pt-BR" dirty="0">
                <a:solidFill>
                  <a:srgbClr val="C00000"/>
                </a:solidFill>
              </a:rPr>
              <a:t>permissões</a:t>
            </a:r>
            <a:r>
              <a:rPr lang="pt-BR" dirty="0"/>
              <a:t> concedidas como </a:t>
            </a:r>
            <a:r>
              <a:rPr lang="pt-BR" dirty="0">
                <a:solidFill>
                  <a:srgbClr val="C00000"/>
                </a:solidFill>
              </a:rPr>
              <a:t>públicas</a:t>
            </a:r>
            <a:r>
              <a:rPr lang="pt-BR" dirty="0"/>
              <a:t> naquele </a:t>
            </a:r>
            <a:r>
              <a:rPr lang="pt-BR" dirty="0" err="1"/>
              <a:t>protegível</a:t>
            </a:r>
            <a:r>
              <a:rPr lang="pt-BR" dirty="0"/>
              <a:t>. </a:t>
            </a:r>
          </a:p>
          <a:p>
            <a:r>
              <a:rPr lang="pt-BR" dirty="0"/>
              <a:t>Há várias permissões que são atribuídas às funções </a:t>
            </a:r>
            <a:r>
              <a:rPr lang="pt-BR" dirty="0" err="1"/>
              <a:t>public</a:t>
            </a:r>
            <a:r>
              <a:rPr lang="pt-BR" dirty="0"/>
              <a:t> por padrão. A maioria dessas permissões é necessária para operações de rotina no banco de dados, ou seja, o tipo de coisas que todos devem ser capazes de fazer.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/>
          </a:p>
        </p:txBody>
      </p:sp>
      <p:grpSp>
        <p:nvGrpSpPr>
          <p:cNvPr id="10" name="Agrupar 9"/>
          <p:cNvGrpSpPr/>
          <p:nvPr/>
        </p:nvGrpSpPr>
        <p:grpSpPr>
          <a:xfrm>
            <a:off x="6827945" y="1834108"/>
            <a:ext cx="2514600" cy="3467100"/>
            <a:chOff x="6827945" y="1834108"/>
            <a:chExt cx="2514600" cy="346710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945" y="1834108"/>
              <a:ext cx="2514600" cy="3467100"/>
            </a:xfrm>
            <a:prstGeom prst="rect">
              <a:avLst/>
            </a:prstGeom>
          </p:spPr>
        </p:pic>
        <p:sp>
          <p:nvSpPr>
            <p:cNvPr id="8" name="Retângulo Arredondado 7"/>
            <p:cNvSpPr/>
            <p:nvPr/>
          </p:nvSpPr>
          <p:spPr>
            <a:xfrm>
              <a:off x="7521333" y="3820145"/>
              <a:ext cx="840366" cy="20377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9401688" y="1282700"/>
            <a:ext cx="2762250" cy="5438775"/>
            <a:chOff x="9401688" y="1282700"/>
            <a:chExt cx="2762250" cy="543877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1688" y="1282700"/>
              <a:ext cx="2762250" cy="5438775"/>
            </a:xfrm>
            <a:prstGeom prst="rect">
              <a:avLst/>
            </a:prstGeom>
          </p:spPr>
        </p:pic>
        <p:sp>
          <p:nvSpPr>
            <p:cNvPr id="9" name="Retângulo Arredondado 8"/>
            <p:cNvSpPr/>
            <p:nvPr/>
          </p:nvSpPr>
          <p:spPr>
            <a:xfrm>
              <a:off x="10587116" y="6356350"/>
              <a:ext cx="840366" cy="20377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4033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 (</a:t>
            </a:r>
            <a:r>
              <a:rPr lang="pt-BR" dirty="0" err="1">
                <a:solidFill>
                  <a:srgbClr val="C00000"/>
                </a:solidFill>
              </a:rPr>
              <a:t>user</a:t>
            </a:r>
            <a:r>
              <a:rPr lang="pt-BR" dirty="0">
                <a:solidFill>
                  <a:srgbClr val="C00000"/>
                </a:solidFill>
              </a:rPr>
              <a:t> Roles)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1844824"/>
            <a:ext cx="10870232" cy="451152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No seu </a:t>
            </a:r>
            <a:r>
              <a:rPr lang="pt-BR" dirty="0" err="1"/>
              <a:t>Database</a:t>
            </a:r>
            <a:r>
              <a:rPr lang="pt-BR" dirty="0"/>
              <a:t> de teste execute as seguintes tarefas:.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uma Role de servidor chamada RSTESTE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</a:t>
            </a:r>
            <a:r>
              <a:rPr lang="pt-BR" dirty="0" err="1"/>
              <a:t>login</a:t>
            </a:r>
            <a:r>
              <a:rPr lang="pt-BR" dirty="0"/>
              <a:t> “</a:t>
            </a:r>
            <a:r>
              <a:rPr lang="pt-BR" dirty="0" err="1"/>
              <a:t>alunolg</a:t>
            </a:r>
            <a:r>
              <a:rPr lang="pt-BR" dirty="0"/>
              <a:t>” membro da Role a RSTESTE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Apagar Role de servidor chamada RSTESTE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uma Role de DATABASE chamada RTESTE no </a:t>
            </a:r>
            <a:r>
              <a:rPr lang="pt-BR" dirty="0" err="1"/>
              <a:t>database</a:t>
            </a:r>
            <a:r>
              <a:rPr lang="pt-BR" dirty="0"/>
              <a:t> “”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usuário “aluno1” membro da Role a RTESTE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Retirar o usuário “aluno1” como membro da Role a RTESTE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usuário “aluno1” apto </a:t>
            </a:r>
            <a:r>
              <a:rPr lang="pt-BR"/>
              <a:t>a ler </a:t>
            </a:r>
            <a:r>
              <a:rPr lang="pt-BR" dirty="0"/>
              <a:t>objetos no </a:t>
            </a:r>
            <a:r>
              <a:rPr lang="pt-BR" dirty="0" err="1"/>
              <a:t>Database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usuário “aluno1” apto a criar objetos no </a:t>
            </a:r>
            <a:r>
              <a:rPr lang="pt-BR" dirty="0" err="1"/>
              <a:t>Database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usuário “aluno1” </a:t>
            </a:r>
            <a:r>
              <a:rPr lang="pt-BR" dirty="0" err="1"/>
              <a:t>owner</a:t>
            </a:r>
            <a:r>
              <a:rPr lang="pt-BR" dirty="0"/>
              <a:t> do </a:t>
            </a:r>
            <a:r>
              <a:rPr lang="pt-BR" dirty="0" err="1"/>
              <a:t>Database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Tornar o usuário “aluno1” apto tirar backup no </a:t>
            </a:r>
            <a:r>
              <a:rPr lang="pt-BR" dirty="0" err="1"/>
              <a:t>Database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79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78DA78-0041-4F77-A7F5-B97452DB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PERMISSÕES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F6ABB3-954D-4757-A6A9-272AA6E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1A358-AF3E-41BD-AA7F-A01EF34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A0200A9-CB03-4EF2-9D99-353BA7EB6B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1247D30-DA2A-4BFC-BF66-6CC1B1453461}"/>
              </a:ext>
            </a:extLst>
          </p:cNvPr>
          <p:cNvGrpSpPr/>
          <p:nvPr/>
        </p:nvGrpSpPr>
        <p:grpSpPr>
          <a:xfrm>
            <a:off x="6816080" y="2628485"/>
            <a:ext cx="3168352" cy="3116421"/>
            <a:chOff x="9414409" y="4819041"/>
            <a:chExt cx="2010183" cy="190243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589201C-D201-4E9F-A689-656007CCB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296" y="5800495"/>
              <a:ext cx="727421" cy="727421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3AEEC25-C932-45D3-8BFD-B4BDDF2C5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0576" y="5724783"/>
              <a:ext cx="880849" cy="880849"/>
            </a:xfrm>
            <a:prstGeom prst="rect">
              <a:avLst/>
            </a:prstGeom>
          </p:spPr>
        </p:pic>
        <p:pic>
          <p:nvPicPr>
            <p:cNvPr id="10" name="Picture 2" descr="Search data premium icon">
              <a:extLst>
                <a:ext uri="{FF2B5EF4-FFF2-40B4-BE49-F238E27FC236}">
                  <a16:creationId xmlns:a16="http://schemas.microsoft.com/office/drawing/2014/main" id="{ECCE2EB8-6AA1-402E-8C5B-456E7E251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063" y="5097935"/>
              <a:ext cx="720702" cy="720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tângulo Arredondado 2">
              <a:extLst>
                <a:ext uri="{FF2B5EF4-FFF2-40B4-BE49-F238E27FC236}">
                  <a16:creationId xmlns:a16="http://schemas.microsoft.com/office/drawing/2014/main" id="{3437A9E5-F61E-41B0-B51D-475A15DD50EF}"/>
                </a:ext>
              </a:extLst>
            </p:cNvPr>
            <p:cNvSpPr/>
            <p:nvPr/>
          </p:nvSpPr>
          <p:spPr>
            <a:xfrm>
              <a:off x="9414409" y="4819041"/>
              <a:ext cx="2010183" cy="1902434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213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Permissões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711"/>
          </a:xfrm>
        </p:spPr>
        <p:txBody>
          <a:bodyPr>
            <a:normAutofit/>
          </a:bodyPr>
          <a:lstStyle/>
          <a:p>
            <a:r>
              <a:rPr lang="pt-BR" sz="2400" dirty="0"/>
              <a:t>A  maioria das instruções de permissão tem o formato:</a:t>
            </a:r>
          </a:p>
          <a:p>
            <a:endParaRPr lang="pt-BR" sz="2400" dirty="0"/>
          </a:p>
          <a:p>
            <a:r>
              <a:rPr lang="pt-BR" sz="2400" b="1" dirty="0"/>
              <a:t>AUTHORIZATION</a:t>
            </a:r>
            <a:r>
              <a:rPr lang="pt-BR" sz="2400" dirty="0"/>
              <a:t> deve ser </a:t>
            </a:r>
            <a:r>
              <a:rPr lang="pt-BR" sz="2400" dirty="0">
                <a:solidFill>
                  <a:srgbClr val="C00000"/>
                </a:solidFill>
              </a:rPr>
              <a:t>GRANT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C00000"/>
                </a:solidFill>
              </a:rPr>
              <a:t>REVOKE</a:t>
            </a:r>
            <a:r>
              <a:rPr lang="pt-BR" sz="2400" dirty="0"/>
              <a:t> ou </a:t>
            </a:r>
            <a:r>
              <a:rPr lang="pt-BR" sz="2400" dirty="0">
                <a:solidFill>
                  <a:srgbClr val="C00000"/>
                </a:solidFill>
              </a:rPr>
              <a:t>DENY</a:t>
            </a:r>
            <a:r>
              <a:rPr lang="pt-BR" sz="2400" dirty="0"/>
              <a:t>.</a:t>
            </a:r>
          </a:p>
          <a:p>
            <a:r>
              <a:rPr lang="pt-BR" sz="2400" b="1" dirty="0"/>
              <a:t>PERMISSION</a:t>
            </a:r>
            <a:r>
              <a:rPr lang="pt-BR" sz="2400" dirty="0"/>
              <a:t> estabelece qual ação é permitida ou proibida.</a:t>
            </a:r>
          </a:p>
          <a:p>
            <a:r>
              <a:rPr lang="pt-BR" sz="2400" b="1" dirty="0"/>
              <a:t>ON SECURABLE::NAME</a:t>
            </a:r>
            <a:r>
              <a:rPr lang="pt-BR" sz="2400" dirty="0"/>
              <a:t> é o tipo de item </a:t>
            </a:r>
            <a:r>
              <a:rPr lang="pt-BR" sz="2400" dirty="0" err="1"/>
              <a:t>protegível</a:t>
            </a:r>
            <a:r>
              <a:rPr lang="pt-BR" sz="2400" dirty="0"/>
              <a:t> (servidor, objeto de servidor, </a:t>
            </a:r>
            <a:r>
              <a:rPr lang="pt-BR" sz="2400" dirty="0" err="1"/>
              <a:t>Database</a:t>
            </a:r>
            <a:r>
              <a:rPr lang="pt-BR" sz="2400" dirty="0"/>
              <a:t> ou objeto de </a:t>
            </a:r>
            <a:r>
              <a:rPr lang="pt-BR" sz="2400" dirty="0" err="1"/>
              <a:t>Database</a:t>
            </a:r>
            <a:r>
              <a:rPr lang="pt-BR" sz="2400" dirty="0"/>
              <a:t>) e seu nome. </a:t>
            </a:r>
          </a:p>
          <a:p>
            <a:pPr lvl="1"/>
            <a:r>
              <a:rPr lang="pt-BR" sz="2000" dirty="0"/>
              <a:t>Algumas permissões não exigem ON SECURABLE::NAME , pois ele não é ambíguo ou inadequado ao contexto. Por exemplo, a permissão </a:t>
            </a:r>
            <a:r>
              <a:rPr lang="pt-BR" sz="2000" dirty="0">
                <a:solidFill>
                  <a:srgbClr val="C00000"/>
                </a:solidFill>
              </a:rPr>
              <a:t>CREATE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C00000"/>
                </a:solidFill>
              </a:rPr>
              <a:t>TABLE</a:t>
            </a:r>
            <a:r>
              <a:rPr lang="pt-BR" sz="2000" dirty="0"/>
              <a:t> não exige a cláusula ON SECURABLE::NAME.</a:t>
            </a:r>
          </a:p>
          <a:p>
            <a:r>
              <a:rPr lang="pt-BR" sz="2400" b="1" dirty="0"/>
              <a:t>PRINCIPAL</a:t>
            </a:r>
            <a:r>
              <a:rPr lang="pt-BR" sz="2400" dirty="0"/>
              <a:t> é a entidade de segurança (</a:t>
            </a:r>
            <a:r>
              <a:rPr lang="pt-BR" sz="2400" dirty="0">
                <a:solidFill>
                  <a:srgbClr val="C00000"/>
                </a:solidFill>
              </a:rPr>
              <a:t>login, usuário ou Role</a:t>
            </a:r>
            <a:r>
              <a:rPr lang="pt-BR" sz="2400" dirty="0"/>
              <a:t>) que recebe ou perde a permissão.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919536" y="2276872"/>
            <a:ext cx="83110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AUTHORIZATION  PERMISSION  ON  SECURABLE::NAME  TO  PRINCIPAL;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Privilégios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2"/>
            <a:ext cx="10802416" cy="4351338"/>
          </a:xfrm>
        </p:spPr>
        <p:txBody>
          <a:bodyPr>
            <a:noAutofit/>
          </a:bodyPr>
          <a:lstStyle/>
          <a:p>
            <a:r>
              <a:rPr lang="pt-BR" dirty="0"/>
              <a:t>A DCL define três comandos de autorização:</a:t>
            </a:r>
          </a:p>
          <a:p>
            <a:pPr lvl="1"/>
            <a:r>
              <a:rPr lang="pt-BR" sz="2800" dirty="0">
                <a:solidFill>
                  <a:srgbClr val="C00000"/>
                </a:solidFill>
              </a:rPr>
              <a:t>Grant</a:t>
            </a:r>
            <a:r>
              <a:rPr lang="pt-BR" sz="2800" dirty="0"/>
              <a:t>: Fornece </a:t>
            </a:r>
            <a:r>
              <a:rPr lang="pt-BR" sz="2800" dirty="0">
                <a:solidFill>
                  <a:srgbClr val="C00000"/>
                </a:solidFill>
              </a:rPr>
              <a:t>privilégios</a:t>
            </a:r>
            <a:r>
              <a:rPr lang="pt-BR" sz="2800" dirty="0"/>
              <a:t> de acesso do usuário ao banco de dados.</a:t>
            </a:r>
          </a:p>
          <a:p>
            <a:pPr lvl="1"/>
            <a:r>
              <a:rPr lang="pt-BR" sz="2800" dirty="0" err="1">
                <a:solidFill>
                  <a:srgbClr val="C00000"/>
                </a:solidFill>
              </a:rPr>
              <a:t>Revoke</a:t>
            </a:r>
            <a:r>
              <a:rPr lang="pt-BR" sz="2800" dirty="0"/>
              <a:t>: Revoga </a:t>
            </a:r>
            <a:r>
              <a:rPr lang="pt-BR" sz="2800" dirty="0">
                <a:solidFill>
                  <a:srgbClr val="C00000"/>
                </a:solidFill>
              </a:rPr>
              <a:t>privilégios</a:t>
            </a:r>
            <a:r>
              <a:rPr lang="pt-BR" sz="2800" dirty="0"/>
              <a:t> de usuário.</a:t>
            </a:r>
          </a:p>
          <a:p>
            <a:pPr lvl="1"/>
            <a:r>
              <a:rPr lang="pt-BR" sz="2800" dirty="0" err="1">
                <a:solidFill>
                  <a:srgbClr val="C00000"/>
                </a:solidFill>
              </a:rPr>
              <a:t>Deny</a:t>
            </a:r>
            <a:r>
              <a:rPr lang="pt-BR" sz="2800" dirty="0"/>
              <a:t>: Nega </a:t>
            </a:r>
            <a:r>
              <a:rPr lang="pt-BR" sz="2800" dirty="0">
                <a:solidFill>
                  <a:srgbClr val="C00000"/>
                </a:solidFill>
              </a:rPr>
              <a:t>privilégios</a:t>
            </a:r>
            <a:r>
              <a:rPr lang="pt-BR" sz="2800" dirty="0"/>
              <a:t> a determinado objeto</a:t>
            </a:r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</a:t>
            </a:r>
            <a:r>
              <a:rPr lang="pt-BR" dirty="0"/>
              <a:t> podem ser de dois tipos:</a:t>
            </a:r>
          </a:p>
          <a:p>
            <a:pPr lvl="1"/>
            <a:r>
              <a:rPr lang="pt-BR" sz="2800" dirty="0">
                <a:solidFill>
                  <a:srgbClr val="C00000"/>
                </a:solidFill>
              </a:rPr>
              <a:t>Sistema</a:t>
            </a:r>
            <a:r>
              <a:rPr lang="pt-BR" sz="2800" dirty="0"/>
              <a:t>: criação de sessões, tabelas, etc...; Todos os tipos de privilégio do sistema.</a:t>
            </a:r>
          </a:p>
          <a:p>
            <a:pPr lvl="1"/>
            <a:r>
              <a:rPr lang="pt-BR" sz="2800" dirty="0">
                <a:solidFill>
                  <a:srgbClr val="C00000"/>
                </a:solidFill>
              </a:rPr>
              <a:t>Objeto</a:t>
            </a:r>
            <a:r>
              <a:rPr lang="pt-BR" sz="2800" dirty="0"/>
              <a:t>: qualquer comando ou consulta para trabalhar em </a:t>
            </a:r>
            <a:r>
              <a:rPr lang="pt-BR" sz="2800" dirty="0">
                <a:solidFill>
                  <a:srgbClr val="FF0000"/>
                </a:solidFill>
              </a:rPr>
              <a:t>tabelas</a:t>
            </a:r>
            <a:r>
              <a:rPr lang="pt-BR" sz="2800" dirty="0"/>
              <a:t> vem sob privilégio de objeto.</a:t>
            </a:r>
          </a:p>
          <a:p>
            <a:pPr lvl="1"/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94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Privilégios</a:t>
            </a:r>
            <a:br>
              <a:rPr lang="pt-BR" dirty="0"/>
            </a:br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 do sistema </a:t>
            </a:r>
            <a:br>
              <a:rPr lang="pt-BR" dirty="0"/>
            </a:br>
            <a:r>
              <a:rPr lang="pt-BR" dirty="0"/>
              <a:t>Um direito de executar uma ação específica ou para executar uma ação em todos os objetos do esquema de um tipo particular </a:t>
            </a:r>
          </a:p>
          <a:p>
            <a:pPr marL="0" indent="0">
              <a:buNone/>
            </a:pPr>
            <a:r>
              <a:rPr lang="pt-BR" dirty="0"/>
              <a:t>	Por exemplo, CREATE ANY DATABASE, </a:t>
            </a:r>
            <a:r>
              <a:rPr lang="pt-BR" dirty="0">
                <a:solidFill>
                  <a:srgbClr val="C00000"/>
                </a:solidFill>
              </a:rPr>
              <a:t>ALTER ANY DATABASE, SELECT ANY TABLE, EXECUTE ON SCHEMA, CREATE VIEW </a:t>
            </a:r>
            <a:br>
              <a:rPr lang="pt-BR" dirty="0"/>
            </a:br>
            <a:endParaRPr lang="pt-BR" dirty="0"/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 de objeto </a:t>
            </a:r>
            <a:br>
              <a:rPr lang="pt-BR" dirty="0"/>
            </a:br>
            <a:r>
              <a:rPr lang="pt-BR" dirty="0"/>
              <a:t>Um direito de </a:t>
            </a:r>
            <a:r>
              <a:rPr lang="pt-BR" dirty="0">
                <a:solidFill>
                  <a:srgbClr val="C00000"/>
                </a:solidFill>
              </a:rPr>
              <a:t>realizar</a:t>
            </a:r>
            <a:r>
              <a:rPr lang="pt-BR" dirty="0"/>
              <a:t> uma </a:t>
            </a:r>
            <a:r>
              <a:rPr lang="pt-BR" dirty="0">
                <a:solidFill>
                  <a:srgbClr val="C00000"/>
                </a:solidFill>
              </a:rPr>
              <a:t>determinada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ação</a:t>
            </a:r>
            <a:r>
              <a:rPr lang="pt-BR" dirty="0"/>
              <a:t> em um </a:t>
            </a:r>
            <a:r>
              <a:rPr lang="pt-BR" dirty="0">
                <a:solidFill>
                  <a:srgbClr val="C00000"/>
                </a:solidFill>
              </a:rPr>
              <a:t>esquema</a:t>
            </a:r>
            <a:r>
              <a:rPr lang="pt-BR" dirty="0"/>
              <a:t> específico objeto, como tabelas, exibições, procedimentos e tipos </a:t>
            </a:r>
          </a:p>
          <a:p>
            <a:pPr marL="0" indent="0">
              <a:buNone/>
            </a:pPr>
            <a:r>
              <a:rPr lang="pt-BR" dirty="0"/>
              <a:t>	Por exemplo, </a:t>
            </a:r>
            <a:r>
              <a:rPr lang="pt-BR" dirty="0">
                <a:solidFill>
                  <a:srgbClr val="C00000"/>
                </a:solidFill>
              </a:rPr>
              <a:t>INSERT, SELECT, UPDATE, DELETE, CONTROL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23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Fornecendo privilégios: </a:t>
            </a:r>
            <a:r>
              <a:rPr lang="pt-BR" sz="4000" dirty="0"/>
              <a:t>GRANT &amp; REVOKE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628800"/>
            <a:ext cx="4749552" cy="4357464"/>
          </a:xfrm>
        </p:spPr>
        <p:txBody>
          <a:bodyPr>
            <a:noAutofit/>
          </a:bodyPr>
          <a:lstStyle/>
          <a:p>
            <a:r>
              <a:rPr lang="en-US" sz="2400" b="1" dirty="0" err="1"/>
              <a:t>Fornecendo</a:t>
            </a:r>
            <a:r>
              <a:rPr lang="en-US" sz="2400" b="1" dirty="0"/>
              <a:t> um </a:t>
            </a:r>
            <a:r>
              <a:rPr lang="en-US" sz="2400" b="1" dirty="0" err="1"/>
              <a:t>privilégio</a:t>
            </a:r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400" b="1" dirty="0" err="1"/>
              <a:t>Revogando</a:t>
            </a:r>
            <a:r>
              <a:rPr lang="en-US" sz="2400" b="1" dirty="0"/>
              <a:t> um </a:t>
            </a:r>
            <a:r>
              <a:rPr lang="en-US" sz="2400" b="1" dirty="0" err="1"/>
              <a:t>privilégio</a:t>
            </a:r>
            <a:endParaRPr lang="en-US" sz="2400" b="1" dirty="0"/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  <a:p>
            <a:endParaRPr lang="pt-BR" sz="240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914400" y="2204864"/>
            <a:ext cx="4512630" cy="131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GRANT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privilege_name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object_name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TO</a:t>
            </a:r>
            <a:r>
              <a:rPr lang="en-US" dirty="0">
                <a:solidFill>
                  <a:schemeClr val="tx1"/>
                </a:solidFill>
              </a:rPr>
              <a:t> {</a:t>
            </a:r>
            <a:r>
              <a:rPr lang="en-US" dirty="0" err="1">
                <a:solidFill>
                  <a:schemeClr val="tx1"/>
                </a:solidFill>
              </a:rPr>
              <a:t>user_name</a:t>
            </a:r>
            <a:r>
              <a:rPr lang="en-US" dirty="0">
                <a:solidFill>
                  <a:schemeClr val="tx1"/>
                </a:solidFill>
              </a:rPr>
              <a:t> |PUBLIC |</a:t>
            </a:r>
            <a:r>
              <a:rPr lang="en-US" dirty="0" err="1">
                <a:solidFill>
                  <a:schemeClr val="tx1"/>
                </a:solidFill>
              </a:rPr>
              <a:t>role_name</a:t>
            </a:r>
            <a:r>
              <a:rPr lang="en-US" dirty="0">
                <a:solidFill>
                  <a:schemeClr val="tx1"/>
                </a:solidFill>
              </a:rPr>
              <a:t>}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WITH GRANT OPTION</a:t>
            </a:r>
            <a:r>
              <a:rPr lang="en-US" dirty="0">
                <a:solidFill>
                  <a:schemeClr val="tx1"/>
                </a:solidFill>
              </a:rPr>
              <a:t>]; </a:t>
            </a: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914400" y="4653136"/>
            <a:ext cx="451263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REVOKE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privilege_name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object_name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{</a:t>
            </a:r>
            <a:r>
              <a:rPr lang="en-US" dirty="0" err="1">
                <a:solidFill>
                  <a:schemeClr val="tx1"/>
                </a:solidFill>
              </a:rPr>
              <a:t>user_name</a:t>
            </a:r>
            <a:r>
              <a:rPr lang="en-US" dirty="0">
                <a:solidFill>
                  <a:schemeClr val="tx1"/>
                </a:solidFill>
              </a:rPr>
              <a:t> |PUBLIC |</a:t>
            </a:r>
            <a:r>
              <a:rPr lang="en-US" dirty="0" err="1">
                <a:solidFill>
                  <a:schemeClr val="tx1"/>
                </a:solidFill>
              </a:rPr>
              <a:t>role_name</a:t>
            </a:r>
            <a:r>
              <a:rPr lang="en-US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807968" y="1760383"/>
            <a:ext cx="6039560" cy="43808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err="1">
                <a:solidFill>
                  <a:srgbClr val="C00000"/>
                </a:solidFill>
              </a:rPr>
              <a:t>privilege_name</a:t>
            </a:r>
            <a:r>
              <a:rPr lang="pt-BR" sz="1800" dirty="0"/>
              <a:t> é o direito ou privilégio de acesso concedido ao usuário. </a:t>
            </a:r>
          </a:p>
          <a:p>
            <a:pPr lvl="1"/>
            <a:r>
              <a:rPr lang="pt-BR" dirty="0"/>
              <a:t>Exemplo: </a:t>
            </a:r>
            <a:r>
              <a:rPr lang="pt-BR" dirty="0">
                <a:solidFill>
                  <a:srgbClr val="002060"/>
                </a:solidFill>
              </a:rPr>
              <a:t>ALL, EXECUTE, SELECT, DELETE, INSERT, UPDATE</a:t>
            </a:r>
            <a:r>
              <a:rPr lang="pt-BR" dirty="0"/>
              <a:t>. </a:t>
            </a:r>
          </a:p>
          <a:p>
            <a:r>
              <a:rPr lang="pt-BR" sz="1800" dirty="0" err="1">
                <a:solidFill>
                  <a:srgbClr val="C00000"/>
                </a:solidFill>
              </a:rPr>
              <a:t>object_name</a:t>
            </a:r>
            <a:r>
              <a:rPr lang="pt-BR" sz="1800" dirty="0"/>
              <a:t>  é o nome do objeto do DB como </a:t>
            </a:r>
            <a:r>
              <a:rPr lang="pt-BR" sz="1800" dirty="0">
                <a:solidFill>
                  <a:srgbClr val="002060"/>
                </a:solidFill>
              </a:rPr>
              <a:t>TABLE, VIEW, STORED PROC e SEQUENCE.</a:t>
            </a:r>
          </a:p>
          <a:p>
            <a:r>
              <a:rPr lang="pt-BR" sz="1800" dirty="0" err="1">
                <a:solidFill>
                  <a:srgbClr val="C00000"/>
                </a:solidFill>
              </a:rPr>
              <a:t>user_name</a:t>
            </a:r>
            <a:r>
              <a:rPr lang="pt-BR" sz="1800" dirty="0">
                <a:solidFill>
                  <a:srgbClr val="C00000"/>
                </a:solidFill>
              </a:rPr>
              <a:t> </a:t>
            </a:r>
            <a:r>
              <a:rPr lang="pt-BR" sz="1800" dirty="0"/>
              <a:t> nome do usuário para o qual o direito está sendo concedido/revogado</a:t>
            </a:r>
          </a:p>
          <a:p>
            <a:pPr lvl="1"/>
            <a:r>
              <a:rPr lang="pt-BR" dirty="0">
                <a:solidFill>
                  <a:srgbClr val="002060"/>
                </a:solidFill>
              </a:rPr>
              <a:t>PUBLIC </a:t>
            </a:r>
            <a:r>
              <a:rPr lang="pt-PT" dirty="0"/>
              <a:t>é usado para conceder direitos de acesso a todos os usuários.</a:t>
            </a:r>
            <a:endParaRPr lang="pt-BR" dirty="0"/>
          </a:p>
          <a:p>
            <a:r>
              <a:rPr lang="pt-BR" sz="1800" dirty="0">
                <a:solidFill>
                  <a:srgbClr val="C00000"/>
                </a:solidFill>
              </a:rPr>
              <a:t>ROLES</a:t>
            </a:r>
            <a:r>
              <a:rPr lang="pt-BR" sz="1800" dirty="0"/>
              <a:t> ou funções </a:t>
            </a:r>
            <a:r>
              <a:rPr lang="pt-PT" sz="1800" dirty="0"/>
              <a:t>são um conjunto de privilégios agrupados.</a:t>
            </a:r>
            <a:endParaRPr lang="pt-BR" sz="1800" dirty="0"/>
          </a:p>
          <a:p>
            <a:r>
              <a:rPr lang="pt-BR" sz="1800" dirty="0">
                <a:solidFill>
                  <a:srgbClr val="C00000"/>
                </a:solidFill>
              </a:rPr>
              <a:t>WITH GRANT OPTION </a:t>
            </a:r>
            <a:r>
              <a:rPr lang="pt-BR" sz="1800" dirty="0"/>
              <a:t>- </a:t>
            </a:r>
            <a:r>
              <a:rPr lang="pt-PT" sz="1800" dirty="0"/>
              <a:t>permite que um usuário possa conceder direitos de acesso a outros usuários.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8938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t-BR" sz="2000"/>
              <a:t>Elmasri; Navathe,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034" r="142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EB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Privilégios de Tabelas (e objetos relacionados)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2"/>
            <a:ext cx="10802416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SELECT</a:t>
            </a:r>
            <a:r>
              <a:rPr lang="pt-BR" dirty="0"/>
              <a:t> - Capacidade de executar instruções SELECT na tabela.</a:t>
            </a:r>
          </a:p>
          <a:p>
            <a:r>
              <a:rPr lang="pt-BR" dirty="0">
                <a:solidFill>
                  <a:srgbClr val="FF0000"/>
                </a:solidFill>
              </a:rPr>
              <a:t>INSERT</a:t>
            </a:r>
            <a:r>
              <a:rPr lang="pt-BR" dirty="0"/>
              <a:t> - Capacidade de executar instruções INSERT na tabela.</a:t>
            </a:r>
          </a:p>
          <a:p>
            <a:r>
              <a:rPr lang="pt-BR" dirty="0">
                <a:solidFill>
                  <a:srgbClr val="FF0000"/>
                </a:solidFill>
              </a:rPr>
              <a:t>UPDATE</a:t>
            </a:r>
            <a:r>
              <a:rPr lang="pt-BR" dirty="0"/>
              <a:t> - Capacidade de executar instruções UPDATE na tabela.</a:t>
            </a:r>
          </a:p>
          <a:p>
            <a:r>
              <a:rPr lang="pt-BR" dirty="0">
                <a:solidFill>
                  <a:srgbClr val="FF0000"/>
                </a:solidFill>
              </a:rPr>
              <a:t>DELETE</a:t>
            </a:r>
            <a:r>
              <a:rPr lang="pt-BR" dirty="0"/>
              <a:t> - Capacidade de executar instruções DELETE na tabela.</a:t>
            </a:r>
          </a:p>
          <a:p>
            <a:r>
              <a:rPr lang="pt-BR" dirty="0">
                <a:solidFill>
                  <a:srgbClr val="FF0000"/>
                </a:solidFill>
              </a:rPr>
              <a:t>REFERENCES</a:t>
            </a:r>
            <a:r>
              <a:rPr lang="pt-BR" dirty="0"/>
              <a:t> - Capacidade de criar uma restrição que se refere à tabela.</a:t>
            </a:r>
          </a:p>
          <a:p>
            <a:r>
              <a:rPr lang="pt-BR" dirty="0">
                <a:solidFill>
                  <a:srgbClr val="FF0000"/>
                </a:solidFill>
              </a:rPr>
              <a:t>ALTER</a:t>
            </a:r>
            <a:r>
              <a:rPr lang="pt-BR" dirty="0"/>
              <a:t> - Capacidade de executar instruções ALTER TABLE para alterar a definição da tabela.</a:t>
            </a:r>
          </a:p>
          <a:p>
            <a:r>
              <a:rPr lang="pt-BR" dirty="0">
                <a:solidFill>
                  <a:srgbClr val="FF0000"/>
                </a:solidFill>
              </a:rPr>
              <a:t>ALL</a:t>
            </a:r>
            <a:r>
              <a:rPr lang="pt-BR" dirty="0"/>
              <a:t> - ALL não concede todas as permissões para a tabela. Em vez disso, ele concede as permissões ANSI-92 que são SELECT, INSERT, UPDATE, DELETE e REFERENCES.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04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GRANT &amp; REVOKE - exemplos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SELECT, INSERT, UPDATE, DELETE ON </a:t>
            </a:r>
            <a:r>
              <a:rPr lang="en-US" sz="1700" dirty="0" err="1">
                <a:solidFill>
                  <a:srgbClr val="002060"/>
                </a:solidFill>
              </a:rPr>
              <a:t>automoveis</a:t>
            </a:r>
            <a:r>
              <a:rPr lang="en-US" sz="1700" dirty="0">
                <a:solidFill>
                  <a:srgbClr val="002060"/>
                </a:solidFill>
              </a:rPr>
              <a:t> TO </a:t>
            </a:r>
            <a:r>
              <a:rPr lang="en-US" sz="1700" dirty="0" err="1">
                <a:solidFill>
                  <a:srgbClr val="002060"/>
                </a:solidFill>
              </a:rPr>
              <a:t>joaoUser</a:t>
            </a:r>
            <a:r>
              <a:rPr lang="en-US" sz="17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ALL ON </a:t>
            </a:r>
            <a:r>
              <a:rPr lang="en-US" sz="1700" dirty="0" err="1">
                <a:solidFill>
                  <a:srgbClr val="002060"/>
                </a:solidFill>
              </a:rPr>
              <a:t>funcionarios</a:t>
            </a:r>
            <a:r>
              <a:rPr lang="en-US" sz="1700" dirty="0">
                <a:solidFill>
                  <a:srgbClr val="002060"/>
                </a:solidFill>
              </a:rPr>
              <a:t> TO </a:t>
            </a:r>
            <a:r>
              <a:rPr lang="en-US" sz="1700" dirty="0" err="1">
                <a:solidFill>
                  <a:srgbClr val="002060"/>
                </a:solidFill>
              </a:rPr>
              <a:t>BobUser</a:t>
            </a:r>
            <a:r>
              <a:rPr lang="en-US" sz="17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SELECT ON medicos TO public;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REVOKE</a:t>
            </a:r>
            <a:r>
              <a:rPr lang="en-US" sz="1700" dirty="0">
                <a:solidFill>
                  <a:srgbClr val="002060"/>
                </a:solidFill>
              </a:rPr>
              <a:t> DELETE ON medicos FROM </a:t>
            </a:r>
            <a:r>
              <a:rPr lang="en-US" sz="1700" dirty="0" err="1">
                <a:solidFill>
                  <a:srgbClr val="002060"/>
                </a:solidFill>
              </a:rPr>
              <a:t>anderson</a:t>
            </a:r>
            <a:r>
              <a:rPr lang="en-US" sz="17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REVOKE</a:t>
            </a:r>
            <a:r>
              <a:rPr lang="en-US" sz="1700" dirty="0">
                <a:solidFill>
                  <a:srgbClr val="002060"/>
                </a:solidFill>
              </a:rPr>
              <a:t> ALL ON medicos FROM </a:t>
            </a:r>
            <a:r>
              <a:rPr lang="en-US" sz="1700" dirty="0" err="1">
                <a:solidFill>
                  <a:srgbClr val="002060"/>
                </a:solidFill>
              </a:rPr>
              <a:t>anderson</a:t>
            </a:r>
            <a:r>
              <a:rPr lang="en-US" sz="1700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REVOKE</a:t>
            </a:r>
            <a:r>
              <a:rPr lang="en-US" sz="1700" dirty="0">
                <a:solidFill>
                  <a:srgbClr val="002060"/>
                </a:solidFill>
              </a:rPr>
              <a:t> SELECT ON medicos FROM public;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INSERT ON table1 TO </a:t>
            </a:r>
            <a:r>
              <a:rPr lang="en-US" sz="1700" dirty="0" err="1">
                <a:solidFill>
                  <a:srgbClr val="002060"/>
                </a:solidFill>
              </a:rPr>
              <a:t>BobUser</a:t>
            </a:r>
            <a:r>
              <a:rPr lang="en-US" sz="1700" dirty="0">
                <a:solidFill>
                  <a:srgbClr val="002060"/>
                </a:solidFill>
              </a:rPr>
              <a:t> [WITH GRANT OPTION]</a:t>
            </a:r>
            <a:br>
              <a:rPr lang="en-US" sz="1700" dirty="0">
                <a:solidFill>
                  <a:srgbClr val="002060"/>
                </a:solidFill>
              </a:rPr>
            </a:br>
            <a:r>
              <a:rPr lang="en-US" sz="1700" b="1" dirty="0">
                <a:solidFill>
                  <a:srgbClr val="C00000"/>
                </a:solidFill>
              </a:rPr>
              <a:t>REVOKE</a:t>
            </a:r>
            <a:r>
              <a:rPr lang="en-US" sz="1700" dirty="0">
                <a:solidFill>
                  <a:srgbClr val="002060"/>
                </a:solidFill>
              </a:rPr>
              <a:t> DELETE FROM table1 </a:t>
            </a:r>
            <a:r>
              <a:rPr lang="en-US" sz="1700" dirty="0" err="1">
                <a:solidFill>
                  <a:srgbClr val="002060"/>
                </a:solidFill>
              </a:rPr>
              <a:t>BobUser</a:t>
            </a:r>
            <a:endParaRPr lang="en-US" sz="17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2060"/>
                </a:solidFill>
              </a:rPr>
              <a:t>--SCHEMAS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SELECT ON SCHEMA::MEUESQUEMA TO </a:t>
            </a:r>
            <a:r>
              <a:rPr lang="en-US" sz="1700" dirty="0" err="1">
                <a:solidFill>
                  <a:srgbClr val="002060"/>
                </a:solidFill>
              </a:rPr>
              <a:t>BobUser</a:t>
            </a:r>
            <a:endParaRPr lang="en-US" sz="17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GRANT</a:t>
            </a:r>
            <a:r>
              <a:rPr lang="en-US" sz="1700" dirty="0">
                <a:solidFill>
                  <a:srgbClr val="002060"/>
                </a:solidFill>
              </a:rPr>
              <a:t> DELETE ON SCHEMA::MEUESQUEMA TO </a:t>
            </a:r>
            <a:r>
              <a:rPr lang="en-US" sz="1700" dirty="0" err="1">
                <a:solidFill>
                  <a:srgbClr val="002060"/>
                </a:solidFill>
              </a:rPr>
              <a:t>BobUser</a:t>
            </a:r>
            <a:endParaRPr lang="en-US" sz="17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7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77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GRANT &amp; REVOKE - exemplos com Roles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2060"/>
                </a:solidFill>
              </a:rPr>
              <a:t>Ex1:</a:t>
            </a:r>
            <a:r>
              <a:rPr lang="en-US" sz="1700" b="1" dirty="0">
                <a:solidFill>
                  <a:schemeClr val="tx1"/>
                </a:solidFill>
              </a:rPr>
              <a:t>Role de </a:t>
            </a:r>
            <a:r>
              <a:rPr lang="en-US" sz="1700" b="1" dirty="0" err="1">
                <a:solidFill>
                  <a:schemeClr val="tx1"/>
                </a:solidFill>
              </a:rPr>
              <a:t>Servidor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</a:rPr>
              <a:t>CREATE SERVER ROLE </a:t>
            </a:r>
            <a:r>
              <a:rPr lang="pt-BR" sz="1700" b="1" dirty="0" err="1">
                <a:solidFill>
                  <a:schemeClr val="tx1"/>
                </a:solidFill>
              </a:rPr>
              <a:t>RoleSrvTeste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rgbClr val="002060"/>
                </a:solidFill>
              </a:rPr>
              <a:t>GRANT</a:t>
            </a:r>
            <a:r>
              <a:rPr lang="pt-BR" sz="1700" dirty="0">
                <a:solidFill>
                  <a:srgbClr val="002060"/>
                </a:solidFill>
              </a:rPr>
              <a:t> CREATE ANY DATABASE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RoleSrvTeste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rgbClr val="002060"/>
                </a:solidFill>
              </a:rPr>
              <a:t>GRANT</a:t>
            </a:r>
            <a:r>
              <a:rPr lang="pt-BR" sz="1700" dirty="0">
                <a:solidFill>
                  <a:srgbClr val="002060"/>
                </a:solidFill>
              </a:rPr>
              <a:t> ALTER ANY DATABASE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RoleSrvTeste</a:t>
            </a:r>
            <a:endParaRPr lang="pt-BR" sz="17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</a:rPr>
              <a:t>Ex2: Role de Database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C00000"/>
                </a:solidFill>
              </a:rPr>
              <a:t>CREATE ROLE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EXECUTE </a:t>
            </a:r>
            <a:r>
              <a:rPr lang="pt-BR" sz="1700" dirty="0">
                <a:solidFill>
                  <a:schemeClr val="tx1"/>
                </a:solidFill>
              </a:rPr>
              <a:t>TO</a:t>
            </a:r>
            <a:r>
              <a:rPr lang="pt-BR" sz="1700" dirty="0">
                <a:solidFill>
                  <a:srgbClr val="C00000"/>
                </a:solidFill>
              </a:rPr>
              <a:t>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SELECT </a:t>
            </a:r>
            <a:r>
              <a:rPr lang="pt-BR" sz="1700" dirty="0">
                <a:solidFill>
                  <a:schemeClr val="tx1"/>
                </a:solidFill>
              </a:rPr>
              <a:t>TO</a:t>
            </a:r>
            <a:r>
              <a:rPr lang="pt-BR" sz="1700" dirty="0">
                <a:solidFill>
                  <a:srgbClr val="C00000"/>
                </a:solidFill>
              </a:rPr>
              <a:t>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CREATE VIEW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EXECUTE ON SCHEMA::</a:t>
            </a:r>
            <a:r>
              <a:rPr lang="pt-BR" sz="1700" dirty="0" err="1">
                <a:solidFill>
                  <a:srgbClr val="C00000"/>
                </a:solidFill>
              </a:rPr>
              <a:t>dbo</a:t>
            </a:r>
            <a:r>
              <a:rPr lang="pt-BR" sz="1700" dirty="0">
                <a:solidFill>
                  <a:srgbClr val="C00000"/>
                </a:solidFill>
              </a:rPr>
              <a:t>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SELECT ON SCHEMA::</a:t>
            </a:r>
            <a:r>
              <a:rPr lang="pt-BR" sz="1700" dirty="0" err="1">
                <a:solidFill>
                  <a:srgbClr val="C00000"/>
                </a:solidFill>
              </a:rPr>
              <a:t>dbo</a:t>
            </a:r>
            <a:r>
              <a:rPr lang="pt-BR" sz="1700" dirty="0">
                <a:solidFill>
                  <a:srgbClr val="C00000"/>
                </a:solidFill>
              </a:rPr>
              <a:t>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ALTER ANY  SCHEMA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r>
              <a:rPr lang="pt-BR" sz="17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700" b="1" dirty="0">
                <a:solidFill>
                  <a:srgbClr val="C00000"/>
                </a:solidFill>
              </a:rPr>
              <a:t>GRANT</a:t>
            </a:r>
            <a:r>
              <a:rPr lang="pt-BR" sz="1700" dirty="0">
                <a:solidFill>
                  <a:srgbClr val="C00000"/>
                </a:solidFill>
              </a:rPr>
              <a:t> ALTER ON SCHEMA::</a:t>
            </a:r>
            <a:r>
              <a:rPr lang="pt-BR" sz="1700" dirty="0" err="1">
                <a:solidFill>
                  <a:srgbClr val="C00000"/>
                </a:solidFill>
              </a:rPr>
              <a:t>dbo</a:t>
            </a:r>
            <a:r>
              <a:rPr lang="pt-BR" sz="1700" dirty="0">
                <a:solidFill>
                  <a:srgbClr val="C00000"/>
                </a:solidFill>
              </a:rPr>
              <a:t> </a:t>
            </a:r>
            <a:r>
              <a:rPr lang="pt-BR" sz="1700" dirty="0"/>
              <a:t>TO </a:t>
            </a:r>
            <a:r>
              <a:rPr lang="pt-BR" sz="1700" b="1" dirty="0" err="1">
                <a:solidFill>
                  <a:schemeClr val="tx1"/>
                </a:solidFill>
              </a:rPr>
              <a:t>RoleTeste</a:t>
            </a:r>
            <a:endParaRPr lang="pt-BR" sz="17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50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GRANT &amp; REVOKE</a:t>
            </a:r>
            <a:br>
              <a:rPr lang="pt-BR" dirty="0"/>
            </a:br>
            <a:r>
              <a:rPr lang="pt-BR" dirty="0"/>
              <a:t>mais exemplos com usuários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7072" y="1737519"/>
            <a:ext cx="10396728" cy="4572000"/>
          </a:xfrm>
        </p:spPr>
        <p:txBody>
          <a:bodyPr>
            <a:noAutofit/>
          </a:bodyPr>
          <a:lstStyle/>
          <a:p>
            <a:r>
              <a:rPr lang="pt-BR" b="1" dirty="0"/>
              <a:t>Privilégios de sistema – exemplos</a:t>
            </a:r>
            <a:endParaRPr lang="pt-BR" dirty="0"/>
          </a:p>
          <a:p>
            <a:pPr>
              <a:buNone/>
            </a:pPr>
            <a:r>
              <a:rPr lang="pt-BR" i="1" dirty="0"/>
              <a:t>	</a:t>
            </a:r>
          </a:p>
          <a:p>
            <a:pPr>
              <a:buNone/>
            </a:pPr>
            <a:endParaRPr lang="pt-BR" i="1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b="1" dirty="0"/>
          </a:p>
          <a:p>
            <a:r>
              <a:rPr lang="pt-BR" b="1" dirty="0"/>
              <a:t>Privilégios de Objeto – exemplos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sz="1600" dirty="0"/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2129880" y="2223026"/>
            <a:ext cx="6480720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to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[WITH ADMIN OPTION]</a:t>
            </a:r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ALTER ANY SCHEMA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to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REVOKE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FUNCTION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ROLE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to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REVOKE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SCHEMA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29880" y="4869160"/>
            <a:ext cx="7054552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table1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[WITH GRANT OPTION]</a:t>
            </a:r>
            <a:b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</a:b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REVOKE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FROM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table1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INSERT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table1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[WITH GRANT OPTION]</a:t>
            </a:r>
            <a:b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</a:b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REVOKE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table1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FROM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8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Comandos interessantes...</a:t>
            </a:r>
            <a:br>
              <a:rPr lang="pt-BR" dirty="0"/>
            </a:br>
            <a:r>
              <a:rPr lang="pt-BR" sz="4000" dirty="0"/>
              <a:t>ALTER AUTHORIZATION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1609"/>
            <a:ext cx="10515600" cy="595263"/>
          </a:xfrm>
        </p:spPr>
        <p:txBody>
          <a:bodyPr/>
          <a:lstStyle/>
          <a:p>
            <a:r>
              <a:rPr lang="pt-BR" dirty="0"/>
              <a:t>Altera a propriedade (</a:t>
            </a:r>
            <a:r>
              <a:rPr lang="pt-BR" dirty="0" err="1"/>
              <a:t>owner</a:t>
            </a:r>
            <a:r>
              <a:rPr lang="pt-BR" dirty="0"/>
              <a:t>) de um </a:t>
            </a:r>
            <a:r>
              <a:rPr lang="pt-BR" dirty="0" err="1"/>
              <a:t>protegível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281775" y="2986165"/>
            <a:ext cx="7308411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Exemplo1: Alterando a propriedades</a:t>
            </a:r>
          </a:p>
          <a:p>
            <a:endParaRPr lang="pt-BR" b="1" dirty="0"/>
          </a:p>
          <a:p>
            <a:r>
              <a:rPr lang="pt-BR" b="1" dirty="0"/>
              <a:t>ALTER AUTHORIZATION </a:t>
            </a:r>
            <a:r>
              <a:rPr lang="pt-BR" dirty="0"/>
              <a:t>ON DATABASE::[SBO_EMPRESA_MATRIZ] TO [Role1]</a:t>
            </a:r>
          </a:p>
          <a:p>
            <a:endParaRPr lang="pt-BR" dirty="0"/>
          </a:p>
          <a:p>
            <a:r>
              <a:rPr lang="pt-BR" b="1" dirty="0"/>
              <a:t>ALTER AUTHORIZATION </a:t>
            </a:r>
            <a:r>
              <a:rPr lang="pt-BR" dirty="0"/>
              <a:t>ON DATABASE::[SBO-COMMON] TO [Role3]</a:t>
            </a:r>
          </a:p>
        </p:txBody>
      </p:sp>
    </p:spTree>
    <p:extLst>
      <p:ext uri="{BB962C8B-B14F-4D97-AF65-F5344CB8AC3E}">
        <p14:creationId xmlns:p14="http://schemas.microsoft.com/office/powerpoint/2010/main" val="4271243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Negando privilégios </a:t>
            </a:r>
            <a:br>
              <a:rPr lang="pt-BR" dirty="0"/>
            </a:br>
            <a:r>
              <a:rPr lang="pt-BR" dirty="0"/>
              <a:t>DENY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27796"/>
            <a:ext cx="10363200" cy="295738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Nega</a:t>
            </a:r>
            <a:r>
              <a:rPr lang="pt-BR" dirty="0"/>
              <a:t> uma </a:t>
            </a:r>
            <a:r>
              <a:rPr lang="pt-BR" dirty="0">
                <a:solidFill>
                  <a:srgbClr val="C00000"/>
                </a:solidFill>
              </a:rPr>
              <a:t>permissão</a:t>
            </a:r>
            <a:r>
              <a:rPr lang="pt-BR" dirty="0"/>
              <a:t> a um objeto. </a:t>
            </a:r>
          </a:p>
          <a:p>
            <a:r>
              <a:rPr lang="pt-BR" dirty="0">
                <a:solidFill>
                  <a:srgbClr val="C00000"/>
                </a:solidFill>
              </a:rPr>
              <a:t>Impede o objeto de herdar </a:t>
            </a:r>
            <a:r>
              <a:rPr lang="pt-BR" dirty="0"/>
              <a:t>a permissão através das suas associações de grupo ou de função. </a:t>
            </a:r>
          </a:p>
          <a:p>
            <a:r>
              <a:rPr lang="pt-BR" dirty="0">
                <a:solidFill>
                  <a:srgbClr val="C00000"/>
                </a:solidFill>
              </a:rPr>
              <a:t>DENY</a:t>
            </a:r>
            <a:r>
              <a:rPr lang="pt-BR" dirty="0"/>
              <a:t>  efetivamente </a:t>
            </a:r>
            <a:r>
              <a:rPr lang="pt-BR" dirty="0">
                <a:solidFill>
                  <a:srgbClr val="C00000"/>
                </a:solidFill>
              </a:rPr>
              <a:t>bloqueia</a:t>
            </a:r>
            <a:r>
              <a:rPr lang="pt-BR" dirty="0"/>
              <a:t> o acesso.</a:t>
            </a:r>
          </a:p>
          <a:p>
            <a:r>
              <a:rPr lang="pt-BR" dirty="0"/>
              <a:t> Se um usuário tiver GRANT e DENY em um determinado objeto, por qualquer meio, o DENY terá efeito sobre o GRANT.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A42964-A6A0-4812-BAE6-07A10DC74EEC}"/>
              </a:ext>
            </a:extLst>
          </p:cNvPr>
          <p:cNvSpPr txBox="1"/>
          <p:nvPr/>
        </p:nvSpPr>
        <p:spPr>
          <a:xfrm>
            <a:off x="5375920" y="5705070"/>
            <a:ext cx="605242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Para cancelar o efeito de um DENY basta dar um novo GRANT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1B442E-5A56-4697-88F4-CABA9B4D4F19}"/>
              </a:ext>
            </a:extLst>
          </p:cNvPr>
          <p:cNvSpPr/>
          <p:nvPr/>
        </p:nvSpPr>
        <p:spPr>
          <a:xfrm>
            <a:off x="5359524" y="4982383"/>
            <a:ext cx="1926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Atenção</a:t>
            </a:r>
          </a:p>
        </p:txBody>
      </p:sp>
    </p:spTree>
    <p:extLst>
      <p:ext uri="{BB962C8B-B14F-4D97-AF65-F5344CB8AC3E}">
        <p14:creationId xmlns:p14="http://schemas.microsoft.com/office/powerpoint/2010/main" val="55800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DENY Negando privilégios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281608" y="1463395"/>
            <a:ext cx="7056784" cy="5261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DENY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&lt;permission&gt; [ ,...n ]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[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:: ][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schema_name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].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object_name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[ ( column [ ,...n ] ) ]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TO &lt;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database_principal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[ ,...n ]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[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CASCADE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]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[ AS &lt;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database_principal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]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&lt;permission&gt; ::=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| permission [ ( column [ ,...n ] ) ]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database_principal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 ::=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Database_role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Application_role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Database_user_mapped_to_Windows_User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Database_user_mapped_to_Windows_Group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Database_user_mapped_to_certificate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Database_user_mapped_to_asymmetric_key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Database_user_with_no_login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A129AAEC-611A-485B-9F30-DC3F8999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160" y="1459831"/>
            <a:ext cx="4495328" cy="3697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Permissões de função escalar: EXECUTE, 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Permissões de função com valor de tabela: DELETE, INSERT, REFERENCES, SELECT,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Permissões de procedimento armazenado: EXECUTE.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Permissões de tabela: DELETE, INSERT, REFERENCES, SELECT,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Permissões de exibição: DELETE, INSERT, REFERENCES, SELECT,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database_principal</a:t>
            </a:r>
            <a:r>
              <a:rPr lang="pt-B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Entidade ao qual será negado um privilégio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81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DENY - exemplo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944960" y="1690688"/>
            <a:ext cx="10408840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Ex1 : </a:t>
            </a:r>
            <a:r>
              <a:rPr lang="pt-BR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Negando permissão para inserir dados  em uma tabela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DENY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INSERT  </a:t>
            </a:r>
            <a:r>
              <a:rPr lang="en-US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medicos  TO bob;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GO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Ex2 :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Fornecendo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privilegios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tabela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carros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” e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negando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coluna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”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en-US" dirty="0" err="1">
                <a:solidFill>
                  <a:schemeClr val="accent2"/>
                </a:solidFill>
              </a:rPr>
              <a:t>carros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TO </a:t>
            </a:r>
            <a:r>
              <a:rPr lang="en-US" dirty="0">
                <a:solidFill>
                  <a:schemeClr val="accent2"/>
                </a:solidFill>
              </a:rPr>
              <a:t>user1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DENY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(modelo) ON carros TO user1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Ex3: </a:t>
            </a:r>
            <a:r>
              <a:rPr lang="pt-BR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Negando permissão EXECUTE em um procedimento armazenado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DENY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EXECUTE ON OBJECT::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HumanResources.uspUpdateEmployeeHireInfo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TO Engenharia11;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GO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81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Fornecendo privilégios </a:t>
            </a:r>
            <a:br>
              <a:rPr lang="pt-BR" dirty="0"/>
            </a:br>
            <a:r>
              <a:rPr lang="pt-BR" dirty="0"/>
              <a:t>DENY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Seja o esquema </a:t>
            </a:r>
            <a:r>
              <a:rPr lang="pt-BR" sz="2400" b="1" dirty="0"/>
              <a:t>Carros(</a:t>
            </a:r>
            <a:r>
              <a:rPr lang="pt-BR" sz="2400" b="1" dirty="0" err="1"/>
              <a:t>cod</a:t>
            </a:r>
            <a:r>
              <a:rPr lang="pt-BR" sz="2400" b="1" dirty="0"/>
              <a:t>, fabricante, modelo, ano, pais, </a:t>
            </a:r>
            <a:r>
              <a:rPr lang="pt-BR" sz="2400" b="1" dirty="0" err="1"/>
              <a:t>preco_tabela</a:t>
            </a:r>
            <a:r>
              <a:rPr lang="pt-BR" sz="2400" b="1" dirty="0"/>
              <a:t>)</a:t>
            </a:r>
          </a:p>
          <a:p>
            <a:endParaRPr lang="pt-BR" sz="2400" dirty="0"/>
          </a:p>
          <a:p>
            <a:pPr>
              <a:buNone/>
            </a:pPr>
            <a:r>
              <a:rPr lang="en-US" sz="2400" dirty="0"/>
              <a:t>	</a:t>
            </a:r>
            <a:endParaRPr lang="pt-BR" sz="2400" dirty="0">
              <a:solidFill>
                <a:schemeClr val="accent2"/>
              </a:solidFill>
            </a:endParaRPr>
          </a:p>
          <a:p>
            <a:endParaRPr lang="pt-BR" sz="2400" dirty="0"/>
          </a:p>
          <a:p>
            <a:endParaRPr lang="pt-BR" sz="2400" dirty="0"/>
          </a:p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Primeiro comando dá  acesso COMPLETO ao user1 na tabela “carros”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Segundo comando </a:t>
            </a:r>
            <a:r>
              <a:rPr lang="pt-BR" sz="2400" dirty="0">
                <a:solidFill>
                  <a:srgbClr val="C00000"/>
                </a:solidFill>
              </a:rPr>
              <a:t>nega</a:t>
            </a:r>
            <a:r>
              <a:rPr lang="pt-BR" sz="2400" dirty="0"/>
              <a:t> o acesso a </a:t>
            </a:r>
            <a:r>
              <a:rPr lang="pt-BR" sz="2400" dirty="0">
                <a:solidFill>
                  <a:srgbClr val="C00000"/>
                </a:solidFill>
              </a:rPr>
              <a:t>coluna “modelo</a:t>
            </a:r>
            <a:r>
              <a:rPr lang="pt-BR" sz="2400" dirty="0"/>
              <a:t>” na tabela “carros”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1847528" y="2636912"/>
            <a:ext cx="7200800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Ex1 :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Fornecendo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privilegios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tabela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carros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negando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coluna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modelo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GRANT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en-US" dirty="0" err="1">
                <a:solidFill>
                  <a:schemeClr val="accent2"/>
                </a:solidFill>
              </a:rPr>
              <a:t>carros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TO </a:t>
            </a:r>
            <a:r>
              <a:rPr lang="en-US" dirty="0">
                <a:solidFill>
                  <a:schemeClr val="accent2"/>
                </a:solidFill>
              </a:rPr>
              <a:t>user1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DENY 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(modelo) ON carros TO user1</a:t>
            </a:r>
          </a:p>
        </p:txBody>
      </p:sp>
    </p:spTree>
    <p:extLst>
      <p:ext uri="{BB962C8B-B14F-4D97-AF65-F5344CB8AC3E}">
        <p14:creationId xmlns:p14="http://schemas.microsoft.com/office/powerpoint/2010/main" val="342373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1844824"/>
            <a:ext cx="10870232" cy="451152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Conceder ao usuário “aluno1” acesso de leitura às tabelas do esquema STESTE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 usuário “aluno1” dar um SELECT na tabela STESTE.XPTO e na VIEW STESTE.VTESTE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 usuário “aluno1” executar o procedimento armazenado STESTE.SPTESTE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Dar permissão de leitura e execução no procedimento armazenado STESTE.SPTESTE a role RTESTE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Adicionar o usuário “aluno1” a role RTESTE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Testar com usuário “aluno1” o acesso ao procedimento armazenado STESTE.SPTESTE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Negar o acesso de Leitura a coluna X da tabela STESTE.XPTO a role RTESTE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Fornecer permissão de inserção das tabelas de STESTE à role RTESTE, e testar com usuário aluno1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Fornecer permissão de atualização das tabelas de STESTE à role RTESTE, e testar com usuário aluno1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Remover usuário “aluno1” da role RTESTE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2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DCL</a:t>
            </a:r>
            <a:br>
              <a:rPr lang="en-US" sz="2800" dirty="0"/>
            </a:br>
            <a:r>
              <a:rPr lang="en-US" sz="2800" dirty="0" err="1"/>
              <a:t>Linguagem</a:t>
            </a:r>
            <a:r>
              <a:rPr lang="en-US" sz="2800" dirty="0"/>
              <a:t> de </a:t>
            </a:r>
            <a:r>
              <a:rPr lang="en-US" sz="2800" dirty="0" err="1"/>
              <a:t>Controle</a:t>
            </a:r>
            <a:r>
              <a:rPr lang="en-US" sz="2800" dirty="0"/>
              <a:t>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B5E24-4B8A-4F0D-B52C-1878979A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Roles e </a:t>
            </a:r>
            <a:r>
              <a:rPr lang="en-US" sz="2000" dirty="0" err="1"/>
              <a:t>Permissões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Imagem 1" descr="Diagrama&#10;&#10;Descrição gerada automaticamente"/>
          <p:cNvPicPr>
            <a:picLocks noChangeAspect="1"/>
          </p:cNvPicPr>
          <p:nvPr/>
        </p:nvPicPr>
        <p:blipFill rotWithShape="1">
          <a:blip r:embed="rId3"/>
          <a:srcRect l="8233" r="8237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0549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segurança via Visões (</a:t>
            </a:r>
            <a:r>
              <a:rPr lang="pt-BR" dirty="0" err="1"/>
              <a:t>Views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 controle de acesso baseado em colunas e conteúdo</a:t>
            </a:r>
          </a:p>
          <a:p>
            <a:endParaRPr lang="pt-BR" sz="2400" dirty="0"/>
          </a:p>
          <a:p>
            <a:r>
              <a:rPr lang="pt-BR" sz="2400" dirty="0" err="1"/>
              <a:t>Ex</a:t>
            </a:r>
            <a:r>
              <a:rPr lang="pt-BR" sz="2400" dirty="0"/>
              <a:t>: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Empregado (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emp_id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nome,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Dept_ID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salário)</a:t>
            </a:r>
          </a:p>
          <a:p>
            <a:pPr lvl="1"/>
            <a:r>
              <a:rPr lang="pt-BR" sz="2400" dirty="0"/>
              <a:t>Deseja-se permitir que os funcionários só vejam os campos (</a:t>
            </a:r>
            <a:r>
              <a:rPr lang="pt-BR" sz="2400" dirty="0" err="1"/>
              <a:t>Dept_ID</a:t>
            </a:r>
            <a:r>
              <a:rPr lang="pt-BR" sz="2400" dirty="0"/>
              <a:t>, salário)</a:t>
            </a:r>
          </a:p>
          <a:p>
            <a:pPr lvl="1">
              <a:buNone/>
            </a:pPr>
            <a:br>
              <a:rPr lang="pt-BR" sz="2400" dirty="0"/>
            </a:br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>
              <a:solidFill>
                <a:srgbClr val="C00000"/>
              </a:solidFill>
            </a:endParaRPr>
          </a:p>
          <a:p>
            <a:pPr lvl="1"/>
            <a:endParaRPr lang="pt-BR" sz="2400" dirty="0">
              <a:solidFill>
                <a:srgbClr val="C00000"/>
              </a:solidFill>
            </a:endParaRPr>
          </a:p>
          <a:p>
            <a:pPr lvl="1"/>
            <a:r>
              <a:rPr lang="pt-BR" sz="2400" dirty="0">
                <a:solidFill>
                  <a:srgbClr val="C00000"/>
                </a:solidFill>
              </a:rPr>
              <a:t>Conceder privilégios de consulta (SELECT) para funcionários</a:t>
            </a:r>
          </a:p>
          <a:p>
            <a:endParaRPr lang="pt-BR" sz="2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1697382" y="3789040"/>
            <a:ext cx="8071025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CREATE VIEW 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view_name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 as salario SELECT 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Dept_ID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from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 Empregados;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/>
            </a:endParaRP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Ex1: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GRANT SELECT ON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view_name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 Bob</a:t>
            </a:r>
          </a:p>
        </p:txBody>
      </p:sp>
    </p:spTree>
    <p:extLst>
      <p:ext uri="{BB962C8B-B14F-4D97-AF65-F5344CB8AC3E}">
        <p14:creationId xmlns:p14="http://schemas.microsoft.com/office/powerpoint/2010/main" val="3071246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um último detalhe sobre</a:t>
            </a:r>
            <a:br>
              <a:rPr lang="pt-BR" dirty="0"/>
            </a:br>
            <a:r>
              <a:rPr lang="pt-BR" dirty="0"/>
              <a:t>Funções (Roles) de aplicativo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rgbClr val="C00000"/>
                </a:solidFill>
              </a:rPr>
              <a:t>função de aplicativo </a:t>
            </a:r>
            <a:r>
              <a:rPr lang="pt-BR" dirty="0"/>
              <a:t>é uma entidade de banco de dados que permite que um </a:t>
            </a:r>
            <a:r>
              <a:rPr lang="pt-BR" dirty="0">
                <a:solidFill>
                  <a:srgbClr val="C00000"/>
                </a:solidFill>
              </a:rPr>
              <a:t>aplicativo execute </a:t>
            </a:r>
            <a:r>
              <a:rPr lang="pt-BR" dirty="0"/>
              <a:t>com suas próprias permissões de usuário. </a:t>
            </a:r>
          </a:p>
          <a:p>
            <a:r>
              <a:rPr lang="pt-BR" dirty="0"/>
              <a:t>As funções de aplicativos podem ser usadas para habilitar acesso a dados específicos somente aos usuários que se conectam através de  um aplicativo específico. </a:t>
            </a:r>
          </a:p>
          <a:p>
            <a:r>
              <a:rPr lang="pt-BR" dirty="0"/>
              <a:t>Diferentemente de funções de banco de dados, funções de aplicativo não contêm membros e são inativas por padrão. </a:t>
            </a:r>
          </a:p>
          <a:p>
            <a:r>
              <a:rPr lang="pt-BR" dirty="0"/>
              <a:t>Funções de aplicativo são </a:t>
            </a:r>
            <a:r>
              <a:rPr lang="pt-BR" dirty="0">
                <a:solidFill>
                  <a:srgbClr val="C00000"/>
                </a:solidFill>
              </a:rPr>
              <a:t>habilitadas</a:t>
            </a:r>
            <a:r>
              <a:rPr lang="pt-BR" dirty="0"/>
              <a:t> usando </a:t>
            </a:r>
            <a:r>
              <a:rPr lang="pt-BR" b="1" dirty="0" err="1">
                <a:solidFill>
                  <a:srgbClr val="C00000"/>
                </a:solidFill>
              </a:rPr>
              <a:t>sp_setapprole</a:t>
            </a:r>
            <a:r>
              <a:rPr lang="pt-BR" dirty="0"/>
              <a:t>, que requer uma </a:t>
            </a:r>
            <a:r>
              <a:rPr lang="pt-BR" dirty="0">
                <a:solidFill>
                  <a:srgbClr val="C00000"/>
                </a:solidFill>
              </a:rPr>
              <a:t>senha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8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Conectando com uma função de 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7631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As etapas seguintes compõem o processo pelo qual uma função de aplicativo alterna contextos de segurança: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Um usuário executa um aplicativo cliente.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aplicativo cliente se conecta com uma instância do SQL Server como o usuário.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aplicativo executa o procedimento armazenado </a:t>
            </a:r>
            <a:r>
              <a:rPr lang="pt-BR" sz="2400" b="1" dirty="0" err="1">
                <a:solidFill>
                  <a:srgbClr val="C00000"/>
                </a:solidFill>
              </a:rPr>
              <a:t>sp_setapprole</a:t>
            </a:r>
            <a:r>
              <a:rPr lang="pt-BR" sz="2400" dirty="0"/>
              <a:t> com uma </a:t>
            </a:r>
            <a:r>
              <a:rPr lang="pt-BR" sz="2400" dirty="0">
                <a:solidFill>
                  <a:srgbClr val="C00000"/>
                </a:solidFill>
              </a:rPr>
              <a:t>senha</a:t>
            </a:r>
            <a:r>
              <a:rPr lang="pt-BR" sz="2400" dirty="0"/>
              <a:t> somente conhecida pelo aplicativo.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Se o nome de função de aplicativo e a senha forem válidos, a função de </a:t>
            </a:r>
            <a:r>
              <a:rPr lang="pt-BR" sz="2400" dirty="0">
                <a:solidFill>
                  <a:srgbClr val="C00000"/>
                </a:solidFill>
              </a:rPr>
              <a:t>aplicativo será habilitada</a:t>
            </a:r>
            <a:r>
              <a:rPr lang="pt-B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Nesse momento, a </a:t>
            </a:r>
            <a:r>
              <a:rPr lang="pt-BR" sz="2400" dirty="0">
                <a:solidFill>
                  <a:srgbClr val="C00000"/>
                </a:solidFill>
              </a:rPr>
              <a:t>conexão perde as permissões de usuário e assume as permissões da função de aplicativo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199456" y="5733256"/>
            <a:ext cx="1002280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/>
              <a:t>As permissões adquiridas pela função de aplicativo </a:t>
            </a:r>
            <a:r>
              <a:rPr lang="pt-BR" sz="2000" b="1" dirty="0"/>
              <a:t>permanecem em efeito durante a conexão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889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Banco de Dados 2</a:t>
            </a:r>
            <a:br>
              <a:rPr lang="en-US" sz="4000"/>
            </a:br>
            <a:r>
              <a:rPr lang="en-US" sz="4000"/>
              <a:t>Controle de acesso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Prof: Roberto Harkovsky, MSc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A0200A9-CB03-4EF2-9D99-353BA7EB6B77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33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2" name="Imagem 1" descr="Barbican/Blueprints/create-secret-store - OpenStack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3" r="1" b="1553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257891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78DA78-0041-4F77-A7F5-B97452DB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15DD6BE-65D1-4716-9060-C4434071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989" y="2223321"/>
            <a:ext cx="3147331" cy="3922628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F6ABB3-954D-4757-A6A9-272AA6E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1A358-AF3E-41BD-AA7F-A01EF34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A0200A9-CB03-4EF2-9D99-353BA7EB6B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51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2"/>
            <a:ext cx="10586392" cy="4799558"/>
          </a:xfrm>
        </p:spPr>
        <p:txBody>
          <a:bodyPr>
            <a:noAutofit/>
          </a:bodyPr>
          <a:lstStyle/>
          <a:p>
            <a:r>
              <a:rPr lang="pt-BR" dirty="0"/>
              <a:t>O SQL Server oferece suporte a um terceiro tipo de entidade, chamado de </a:t>
            </a:r>
            <a:r>
              <a:rPr lang="pt-BR" dirty="0">
                <a:solidFill>
                  <a:srgbClr val="C00000"/>
                </a:solidFill>
              </a:rPr>
              <a:t>Função</a:t>
            </a:r>
            <a:r>
              <a:rPr lang="pt-BR" dirty="0"/>
              <a:t> ou </a:t>
            </a:r>
            <a:r>
              <a:rPr lang="pt-BR" dirty="0">
                <a:solidFill>
                  <a:srgbClr val="C00000"/>
                </a:solidFill>
              </a:rPr>
              <a:t>“Role”.</a:t>
            </a:r>
            <a:endParaRPr lang="pt-BR" dirty="0"/>
          </a:p>
          <a:p>
            <a:r>
              <a:rPr lang="pt-BR" dirty="0"/>
              <a:t>É possível entender uma </a:t>
            </a:r>
            <a:r>
              <a:rPr lang="pt-BR" dirty="0">
                <a:solidFill>
                  <a:srgbClr val="C00000"/>
                </a:solidFill>
              </a:rPr>
              <a:t>Role</a:t>
            </a:r>
            <a:r>
              <a:rPr lang="pt-BR" dirty="0"/>
              <a:t> como um tipo de </a:t>
            </a:r>
            <a:r>
              <a:rPr lang="pt-BR" dirty="0">
                <a:solidFill>
                  <a:srgbClr val="C00000"/>
                </a:solidFill>
              </a:rPr>
              <a:t>contêiner</a:t>
            </a:r>
            <a:r>
              <a:rPr lang="pt-BR" dirty="0"/>
              <a:t> para manter </a:t>
            </a:r>
            <a:r>
              <a:rPr lang="pt-BR" dirty="0">
                <a:solidFill>
                  <a:srgbClr val="C00000"/>
                </a:solidFill>
              </a:rPr>
              <a:t>um ou mais logins, usuários </a:t>
            </a:r>
            <a:r>
              <a:rPr lang="pt-BR" dirty="0"/>
              <a:t>ou mesmo outras Roles;</a:t>
            </a:r>
          </a:p>
          <a:p>
            <a:pPr lvl="1"/>
            <a:r>
              <a:rPr lang="pt-BR" dirty="0"/>
              <a:t>Semelhante à maneira como um grupo do Windows pode manter várias contas individuais e de grupo.</a:t>
            </a:r>
          </a:p>
          <a:p>
            <a:r>
              <a:rPr lang="pt-BR" dirty="0"/>
              <a:t>Pode existir uma </a:t>
            </a:r>
            <a:r>
              <a:rPr lang="pt-BR" dirty="0">
                <a:solidFill>
                  <a:srgbClr val="C00000"/>
                </a:solidFill>
              </a:rPr>
              <a:t>Role</a:t>
            </a:r>
            <a:r>
              <a:rPr lang="pt-BR" dirty="0"/>
              <a:t> em nível do </a:t>
            </a:r>
            <a:r>
              <a:rPr lang="pt-BR" dirty="0">
                <a:solidFill>
                  <a:srgbClr val="C00000"/>
                </a:solidFill>
              </a:rPr>
              <a:t>servidor</a:t>
            </a:r>
            <a:r>
              <a:rPr lang="pt-BR" dirty="0"/>
              <a:t> ou em nível de </a:t>
            </a:r>
            <a:r>
              <a:rPr lang="pt-BR" dirty="0" err="1">
                <a:solidFill>
                  <a:srgbClr val="C00000"/>
                </a:solidFill>
              </a:rPr>
              <a:t>Database</a:t>
            </a:r>
            <a:r>
              <a:rPr lang="pt-BR" dirty="0"/>
              <a:t>, que poderão ajudar a gerenciar o acesso do usuário a recursos </a:t>
            </a:r>
            <a:r>
              <a:rPr lang="pt-BR" dirty="0" err="1">
                <a:solidFill>
                  <a:srgbClr val="C00000"/>
                </a:solidFill>
              </a:rPr>
              <a:t>protegíveis</a:t>
            </a:r>
            <a:r>
              <a:rPr lang="pt-BR" dirty="0"/>
              <a:t> com mais eficiência.</a:t>
            </a:r>
          </a:p>
          <a:p>
            <a:r>
              <a:rPr lang="pt-BR" dirty="0"/>
              <a:t>Existem diversas </a:t>
            </a:r>
            <a:r>
              <a:rPr lang="pt-BR" dirty="0">
                <a:solidFill>
                  <a:srgbClr val="C00000"/>
                </a:solidFill>
              </a:rPr>
              <a:t>Roles predefinidas </a:t>
            </a:r>
            <a:r>
              <a:rPr lang="pt-BR" dirty="0"/>
              <a:t>no SQL, porém elas também  podem ser </a:t>
            </a:r>
            <a:r>
              <a:rPr lang="pt-BR" dirty="0">
                <a:solidFill>
                  <a:srgbClr val="C00000"/>
                </a:solidFill>
              </a:rPr>
              <a:t>criadas pelo usuário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 dirty="0"/>
          </a:p>
        </p:txBody>
      </p:sp>
      <p:grpSp>
        <p:nvGrpSpPr>
          <p:cNvPr id="7" name="Agrupar 6"/>
          <p:cNvGrpSpPr/>
          <p:nvPr/>
        </p:nvGrpSpPr>
        <p:grpSpPr>
          <a:xfrm>
            <a:off x="3143672" y="188640"/>
            <a:ext cx="687946" cy="1135389"/>
            <a:chOff x="9318227" y="2042406"/>
            <a:chExt cx="873957" cy="144238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1829" y="2042406"/>
              <a:ext cx="867479" cy="867479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9318227" y="2900014"/>
              <a:ext cx="873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Funções</a:t>
              </a:r>
            </a:p>
            <a:p>
              <a:pPr algn="ctr"/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84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Server &amp; </a:t>
            </a:r>
            <a:r>
              <a:rPr lang="pt-BR" dirty="0" err="1"/>
              <a:t>Database</a:t>
            </a:r>
            <a:r>
              <a:rPr lang="pt-BR" dirty="0"/>
              <a:t> Roles</a:t>
            </a:r>
            <a:br>
              <a:rPr lang="pt-BR" dirty="0"/>
            </a:br>
            <a:r>
              <a:rPr lang="pt-BR" dirty="0" err="1"/>
              <a:t>Roles</a:t>
            </a:r>
            <a:r>
              <a:rPr lang="pt-BR" dirty="0"/>
              <a:t> criadas pelo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727"/>
          </a:xfrm>
        </p:spPr>
        <p:txBody>
          <a:bodyPr>
            <a:normAutofit/>
          </a:bodyPr>
          <a:lstStyle/>
          <a:p>
            <a:r>
              <a:rPr lang="pt-BR" dirty="0"/>
              <a:t>É possível ao administrador criar suas próprias Roles:</a:t>
            </a:r>
          </a:p>
          <a:p>
            <a:r>
              <a:rPr lang="pt-BR" dirty="0"/>
              <a:t>Criar uma nova </a:t>
            </a:r>
            <a:r>
              <a:rPr lang="pt-BR" dirty="0">
                <a:solidFill>
                  <a:srgbClr val="C00000"/>
                </a:solidFill>
              </a:rPr>
              <a:t>Role de servidor </a:t>
            </a:r>
            <a:r>
              <a:rPr lang="pt-BR" dirty="0"/>
              <a:t>definida pelo usuário.</a:t>
            </a:r>
          </a:p>
          <a:p>
            <a:endParaRPr lang="pt-BR" dirty="0"/>
          </a:p>
          <a:p>
            <a:r>
              <a:rPr lang="pt-BR" dirty="0"/>
              <a:t> Criar uma nova </a:t>
            </a:r>
            <a:r>
              <a:rPr lang="pt-BR" dirty="0">
                <a:solidFill>
                  <a:srgbClr val="C00000"/>
                </a:solidFill>
              </a:rPr>
              <a:t>Role de banco</a:t>
            </a:r>
            <a:r>
              <a:rPr lang="pt-BR" dirty="0"/>
              <a:t> no </a:t>
            </a:r>
            <a:r>
              <a:rPr lang="pt-BR" dirty="0" err="1"/>
              <a:t>Database</a:t>
            </a:r>
            <a:r>
              <a:rPr lang="pt-BR" dirty="0"/>
              <a:t> atual</a:t>
            </a:r>
          </a:p>
          <a:p>
            <a:endParaRPr lang="pt-BR" sz="2000" dirty="0"/>
          </a:p>
          <a:p>
            <a:r>
              <a:rPr lang="pt-BR" dirty="0"/>
              <a:t>Adicionando membros a uma Role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631504" y="2924944"/>
            <a:ext cx="667554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SERVER ROLE </a:t>
            </a:r>
            <a:r>
              <a:rPr lang="en-US" dirty="0" err="1"/>
              <a:t>role_name</a:t>
            </a:r>
            <a:r>
              <a:rPr lang="en-US" dirty="0"/>
              <a:t> [ AUTHORIZATION </a:t>
            </a:r>
            <a:r>
              <a:rPr lang="en-US" dirty="0" err="1"/>
              <a:t>server_principal</a:t>
            </a:r>
            <a:r>
              <a:rPr lang="en-US" dirty="0"/>
              <a:t> ]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25245" y="3842156"/>
            <a:ext cx="667554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ROLE </a:t>
            </a:r>
            <a:r>
              <a:rPr lang="en-US" dirty="0" err="1"/>
              <a:t>role_name</a:t>
            </a:r>
            <a:r>
              <a:rPr lang="en-US" dirty="0"/>
              <a:t> [ AUTHORIZATION </a:t>
            </a:r>
            <a:r>
              <a:rPr lang="en-US" dirty="0" err="1"/>
              <a:t>owner_name</a:t>
            </a:r>
            <a:r>
              <a:rPr lang="en-US" dirty="0"/>
              <a:t> ]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88C9D7-9AE0-47F4-BB64-3595FAABA935}"/>
              </a:ext>
            </a:extLst>
          </p:cNvPr>
          <p:cNvSpPr txBox="1"/>
          <p:nvPr/>
        </p:nvSpPr>
        <p:spPr>
          <a:xfrm>
            <a:off x="1625245" y="4743296"/>
            <a:ext cx="6675545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ALTER ROLE  </a:t>
            </a:r>
            <a:r>
              <a:rPr lang="pt-BR" dirty="0" err="1"/>
              <a:t>role_name</a:t>
            </a:r>
            <a:r>
              <a:rPr lang="pt-BR" dirty="0"/>
              <a:t>  </a:t>
            </a:r>
          </a:p>
          <a:p>
            <a:r>
              <a:rPr lang="pt-BR" dirty="0"/>
              <a:t>{  </a:t>
            </a:r>
          </a:p>
          <a:p>
            <a:r>
              <a:rPr lang="pt-BR" dirty="0"/>
              <a:t>       </a:t>
            </a:r>
            <a:r>
              <a:rPr lang="pt-BR" b="1" dirty="0"/>
              <a:t>ADD MEMBER </a:t>
            </a:r>
            <a:r>
              <a:rPr lang="pt-BR" dirty="0" err="1"/>
              <a:t>database_principal</a:t>
            </a:r>
            <a:r>
              <a:rPr lang="pt-BR" dirty="0"/>
              <a:t>  </a:t>
            </a:r>
          </a:p>
          <a:p>
            <a:r>
              <a:rPr lang="pt-BR" dirty="0"/>
              <a:t>    |  </a:t>
            </a:r>
            <a:r>
              <a:rPr lang="pt-BR" b="1" dirty="0"/>
              <a:t>DROP MEMBER </a:t>
            </a:r>
            <a:r>
              <a:rPr lang="pt-BR" dirty="0" err="1"/>
              <a:t>database_principal</a:t>
            </a:r>
            <a:r>
              <a:rPr lang="pt-BR" dirty="0"/>
              <a:t>  </a:t>
            </a:r>
          </a:p>
          <a:p>
            <a:r>
              <a:rPr lang="pt-BR" dirty="0"/>
              <a:t>    |  </a:t>
            </a:r>
            <a:r>
              <a:rPr lang="pt-BR" b="1" dirty="0"/>
              <a:t>WITH NAME </a:t>
            </a:r>
            <a:r>
              <a:rPr lang="pt-BR" dirty="0"/>
              <a:t>= </a:t>
            </a:r>
            <a:r>
              <a:rPr lang="pt-BR" dirty="0" err="1"/>
              <a:t>new_name</a:t>
            </a:r>
            <a:r>
              <a:rPr lang="pt-BR" dirty="0"/>
              <a:t>  </a:t>
            </a:r>
          </a:p>
          <a:p>
            <a:r>
              <a:rPr lang="pt-BR" dirty="0"/>
              <a:t>}  </a:t>
            </a:r>
          </a:p>
          <a:p>
            <a:r>
              <a:rPr lang="pt-BR" dirty="0"/>
              <a:t>[;]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070FC8-1285-406C-A433-D975DBEF57DA}"/>
              </a:ext>
            </a:extLst>
          </p:cNvPr>
          <p:cNvSpPr txBox="1"/>
          <p:nvPr/>
        </p:nvSpPr>
        <p:spPr>
          <a:xfrm>
            <a:off x="8610600" y="4133198"/>
            <a:ext cx="34620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 apagar uma Role</a:t>
            </a:r>
          </a:p>
          <a:p>
            <a:r>
              <a:rPr lang="pt-BR" b="1" dirty="0">
                <a:solidFill>
                  <a:srgbClr val="C00000"/>
                </a:solidFill>
              </a:rPr>
              <a:t>     DROP ROLE </a:t>
            </a:r>
            <a:r>
              <a:rPr lang="pt-BR" dirty="0" err="1"/>
              <a:t>role_name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dirty="0"/>
              <a:t>para</a:t>
            </a:r>
          </a:p>
        </p:txBody>
      </p:sp>
    </p:spTree>
    <p:extLst>
      <p:ext uri="{BB962C8B-B14F-4D97-AF65-F5344CB8AC3E}">
        <p14:creationId xmlns:p14="http://schemas.microsoft.com/office/powerpoint/2010/main" val="94437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criadas pelo usuário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55B758-E919-4D22-B040-3AA3CD3E1C9E}"/>
              </a:ext>
            </a:extLst>
          </p:cNvPr>
          <p:cNvSpPr txBox="1"/>
          <p:nvPr/>
        </p:nvSpPr>
        <p:spPr>
          <a:xfrm>
            <a:off x="838200" y="1690688"/>
            <a:ext cx="8208912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Ex1: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uma</a:t>
            </a:r>
            <a:r>
              <a:rPr lang="en-US" sz="2000" dirty="0">
                <a:solidFill>
                  <a:schemeClr val="tx1"/>
                </a:solidFill>
              </a:rPr>
              <a:t> role </a:t>
            </a:r>
            <a:r>
              <a:rPr lang="en-US" sz="2000" dirty="0" err="1">
                <a:solidFill>
                  <a:schemeClr val="tx1"/>
                </a:solidFill>
              </a:rPr>
              <a:t>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nivel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CREATE SERVER ROLE </a:t>
            </a:r>
            <a:r>
              <a:rPr lang="en-US" sz="2000" dirty="0" err="1">
                <a:solidFill>
                  <a:schemeClr val="tx1"/>
                </a:solidFill>
              </a:rPr>
              <a:t>TesteServerRole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GO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Ex2: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uma</a:t>
            </a:r>
            <a:r>
              <a:rPr lang="en-US" sz="2000" dirty="0">
                <a:solidFill>
                  <a:schemeClr val="tx1"/>
                </a:solidFill>
              </a:rPr>
              <a:t> role </a:t>
            </a:r>
            <a:r>
              <a:rPr lang="en-US" sz="2000" dirty="0" err="1">
                <a:solidFill>
                  <a:schemeClr val="tx1"/>
                </a:solidFill>
              </a:rPr>
              <a:t>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nivel</a:t>
            </a:r>
            <a:r>
              <a:rPr lang="en-US" sz="2000" dirty="0">
                <a:solidFill>
                  <a:schemeClr val="tx1"/>
                </a:solidFill>
              </a:rPr>
              <a:t> de DB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CREATE ROLE </a:t>
            </a:r>
            <a:r>
              <a:rPr lang="en-US" sz="2000" dirty="0" err="1">
                <a:solidFill>
                  <a:schemeClr val="tx1"/>
                </a:solidFill>
              </a:rPr>
              <a:t>TesteRole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GO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Ex3: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uma</a:t>
            </a:r>
            <a:r>
              <a:rPr lang="en-US" sz="2000" dirty="0">
                <a:solidFill>
                  <a:schemeClr val="tx1"/>
                </a:solidFill>
              </a:rPr>
              <a:t> Role e </a:t>
            </a:r>
            <a:r>
              <a:rPr lang="en-US" sz="2000" dirty="0" err="1">
                <a:solidFill>
                  <a:schemeClr val="tx1"/>
                </a:solidFill>
              </a:rPr>
              <a:t>adicionando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deletando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membros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CREATE ROLE 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b="1" dirty="0">
                <a:solidFill>
                  <a:schemeClr val="tx1"/>
                </a:solidFill>
              </a:rPr>
              <a:t>;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ALTER ROLE 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b="1" dirty="0">
                <a:solidFill>
                  <a:schemeClr val="tx1"/>
                </a:solidFill>
              </a:rPr>
              <a:t> ADD MEMBER </a:t>
            </a:r>
            <a:r>
              <a:rPr lang="en-US" sz="2000" dirty="0">
                <a:solidFill>
                  <a:schemeClr val="tx1"/>
                </a:solidFill>
              </a:rPr>
              <a:t>Bob</a:t>
            </a:r>
            <a:r>
              <a:rPr lang="en-US" sz="2000" b="1" dirty="0">
                <a:solidFill>
                  <a:schemeClr val="tx1"/>
                </a:solidFill>
              </a:rPr>
              <a:t>;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ALTER ROLE 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b="1" dirty="0">
                <a:solidFill>
                  <a:schemeClr val="tx1"/>
                </a:solidFill>
              </a:rPr>
              <a:t> DROP MEMBER </a:t>
            </a:r>
            <a:r>
              <a:rPr lang="en-US" sz="2000" dirty="0">
                <a:solidFill>
                  <a:schemeClr val="tx1"/>
                </a:solidFill>
              </a:rPr>
              <a:t>Bob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7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Server &amp; </a:t>
            </a:r>
            <a:r>
              <a:rPr lang="pt-BR" dirty="0" err="1"/>
              <a:t>Database</a:t>
            </a:r>
            <a:r>
              <a:rPr lang="pt-BR" dirty="0"/>
              <a:t> Roles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5503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rgbClr val="C00000"/>
                </a:solidFill>
              </a:rPr>
              <a:t>Roles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de servidor </a:t>
            </a:r>
            <a:r>
              <a:rPr lang="pt-BR" dirty="0"/>
              <a:t>compartilham o </a:t>
            </a:r>
            <a:r>
              <a:rPr lang="pt-BR" dirty="0">
                <a:solidFill>
                  <a:srgbClr val="C00000"/>
                </a:solidFill>
              </a:rPr>
              <a:t>mesmo escopo </a:t>
            </a:r>
            <a:r>
              <a:rPr lang="pt-BR" dirty="0"/>
              <a:t>dos </a:t>
            </a:r>
            <a:r>
              <a:rPr lang="pt-BR" dirty="0">
                <a:solidFill>
                  <a:srgbClr val="C00000"/>
                </a:solidFill>
              </a:rPr>
              <a:t>logins</a:t>
            </a:r>
            <a:r>
              <a:rPr lang="pt-BR" dirty="0"/>
              <a:t>, o que significa que </a:t>
            </a:r>
            <a:r>
              <a:rPr lang="pt-BR" dirty="0">
                <a:solidFill>
                  <a:srgbClr val="C00000"/>
                </a:solidFill>
              </a:rPr>
              <a:t>operam no nível do servidor </a:t>
            </a:r>
            <a:r>
              <a:rPr lang="pt-BR" dirty="0"/>
              <a:t>e pertencem ao mecanismo do SGBD como um todo. </a:t>
            </a:r>
          </a:p>
          <a:p>
            <a:r>
              <a:rPr lang="pt-BR" dirty="0"/>
              <a:t>Como resultado, é possível adicionar apenas </a:t>
            </a:r>
            <a:r>
              <a:rPr lang="pt-BR" dirty="0">
                <a:solidFill>
                  <a:srgbClr val="C00000"/>
                </a:solidFill>
              </a:rPr>
              <a:t>recursos de nível de servidor às funções</a:t>
            </a:r>
            <a:r>
              <a:rPr lang="pt-BR" dirty="0"/>
              <a:t> e assim poder configurar permissões apenas para dispositivos </a:t>
            </a:r>
            <a:r>
              <a:rPr lang="pt-BR" dirty="0" err="1"/>
              <a:t>protegíveis</a:t>
            </a:r>
            <a:r>
              <a:rPr lang="pt-BR" dirty="0"/>
              <a:t> em  nível do servidor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83432" y="4653136"/>
            <a:ext cx="1037036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O SQL Server fornece um conjunto de funções de servidor </a:t>
            </a:r>
            <a:r>
              <a:rPr lang="pt-BR" sz="2400" dirty="0" err="1"/>
              <a:t>pré</a:t>
            </a:r>
            <a:r>
              <a:rPr lang="pt-BR" sz="2400" dirty="0"/>
              <a:t>-configuradas com um conjunto de permissões que não podem ser alteradas, permitindo que os </a:t>
            </a:r>
            <a:r>
              <a:rPr lang="pt-BR" sz="2400" dirty="0" err="1"/>
              <a:t>logins</a:t>
            </a:r>
            <a:r>
              <a:rPr lang="pt-BR" sz="2400" dirty="0"/>
              <a:t> designados para essas funções executem tarefas específicas. </a:t>
            </a:r>
          </a:p>
        </p:txBody>
      </p:sp>
    </p:spTree>
    <p:extLst>
      <p:ext uri="{BB962C8B-B14F-4D97-AF65-F5344CB8AC3E}">
        <p14:creationId xmlns:p14="http://schemas.microsoft.com/office/powerpoint/2010/main" val="94483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Server-</a:t>
            </a:r>
            <a:r>
              <a:rPr lang="pt-BR" dirty="0" err="1"/>
              <a:t>Level</a:t>
            </a:r>
            <a:r>
              <a:rPr lang="pt-BR" dirty="0"/>
              <a:t> Roles</a:t>
            </a:r>
            <a:br>
              <a:rPr lang="pt-BR" dirty="0"/>
            </a:br>
            <a:r>
              <a:rPr lang="pt-BR" dirty="0" err="1"/>
              <a:t>Roles</a:t>
            </a:r>
            <a:r>
              <a:rPr lang="pt-BR" dirty="0"/>
              <a:t> em nível de Servidor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2730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982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2950</Words>
  <Application>Microsoft Office PowerPoint</Application>
  <PresentationFormat>Widescreen</PresentationFormat>
  <Paragraphs>384</Paragraphs>
  <Slides>33</Slides>
  <Notes>6</Notes>
  <HiddenSlides>2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Menlo</vt:lpstr>
      <vt:lpstr>Rockwell</vt:lpstr>
      <vt:lpstr>Wingdings</vt:lpstr>
      <vt:lpstr>Tema do Office</vt:lpstr>
      <vt:lpstr>Banco de Dados 2 Controle de acesso</vt:lpstr>
      <vt:lpstr>Referência</vt:lpstr>
      <vt:lpstr>DCL Linguagem de Controle de Dados</vt:lpstr>
      <vt:lpstr>ENTIDADES</vt:lpstr>
      <vt:lpstr>Roles</vt:lpstr>
      <vt:lpstr>Server &amp; Database Roles Roles criadas pelo usuário</vt:lpstr>
      <vt:lpstr>Funções criadas pelo usuário</vt:lpstr>
      <vt:lpstr>Server &amp; Database Roles</vt:lpstr>
      <vt:lpstr>Server-Level Roles Roles em nível de Servidor</vt:lpstr>
      <vt:lpstr>Server-Level Roles Roles em nível de Servidor</vt:lpstr>
      <vt:lpstr>Database-Level Roles Roles em nível de DB</vt:lpstr>
      <vt:lpstr>Database-Level Roles Roles em nível de DB</vt:lpstr>
      <vt:lpstr>Role de servidor Public e a  Role de banco de dados Public</vt:lpstr>
      <vt:lpstr>Agora é com vocês... (user Roles)</vt:lpstr>
      <vt:lpstr>PERMISSÕES</vt:lpstr>
      <vt:lpstr>Atribuição de Permissões</vt:lpstr>
      <vt:lpstr>Privilégios</vt:lpstr>
      <vt:lpstr>Privilégios Exemplos</vt:lpstr>
      <vt:lpstr>Fornecendo privilégios: GRANT &amp; REVOKE</vt:lpstr>
      <vt:lpstr>Privilégios de Tabelas (e objetos relacionados)</vt:lpstr>
      <vt:lpstr>GRANT &amp; REVOKE - exemplos </vt:lpstr>
      <vt:lpstr>GRANT &amp; REVOKE - exemplos com Roles</vt:lpstr>
      <vt:lpstr>GRANT &amp; REVOKE mais exemplos com usuários</vt:lpstr>
      <vt:lpstr>Outros Comandos interessantes... ALTER AUTHORIZATION</vt:lpstr>
      <vt:lpstr>Negando privilégios  DENY</vt:lpstr>
      <vt:lpstr>DENY Negando privilégios </vt:lpstr>
      <vt:lpstr>DENY - exemplo</vt:lpstr>
      <vt:lpstr>Fornecendo privilégios  DENY - exemplo</vt:lpstr>
      <vt:lpstr>Agora é com vocês...</vt:lpstr>
      <vt:lpstr>Controle de segurança via Visões (Views) </vt:lpstr>
      <vt:lpstr>Mais um último detalhe sobre Funções (Roles) de aplicativo</vt:lpstr>
      <vt:lpstr>Conectando com uma função de aplicativo</vt:lpstr>
      <vt:lpstr>Banco de Dados 2 Controle de acesso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 Controle de acesso</dc:title>
  <dc:creator>Roberto Harkovsky da Cunha</dc:creator>
  <cp:lastModifiedBy>Roberto Harkovsky</cp:lastModifiedBy>
  <cp:revision>22</cp:revision>
  <dcterms:created xsi:type="dcterms:W3CDTF">2021-03-07T22:54:55Z</dcterms:created>
  <dcterms:modified xsi:type="dcterms:W3CDTF">2023-09-18T22:31:10Z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2022-06-22T17:21:58Z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8e686f9b-9982-40ca-bb3c-125a72b86097</vt:lpwstr>
  </property>
  <property fmtid="{D5CDD505-2E9C-101B-9397-08002B2CF9AE}" pid="8" name="MSIP_Label_22deaceb-9851-4663-bccf-596767454be3_ContentBits">
    <vt:lpwstr>2</vt:lpwstr>
  </property>
</Properties>
</file>