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831037-264A-4053-98B9-65B3785998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7FFDCC-C486-491F-855A-B4CE4469BD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3663DD-339A-4590-9C02-8CD61DCD75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67228D-20C8-45A1-8665-1954EA991A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E03590-36D5-4830-880B-B17BC2A37A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5FB3B9-185E-4518-848D-E7866941AA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9AFD8A-3971-4322-A931-85D4182CC4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B496D3-4245-45B2-9AB3-FB0F477C4F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8B95F5-1D6E-4767-ADF7-FFDE284024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322218-FDD0-4C14-814A-C370167E19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E0FC7F-E39C-4212-A8A0-437532A5CE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1577F0-3D1E-4EEA-851B-9DC63E08EA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AFF66F-0A0A-4F1F-8F9B-8F32E1E30C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97F5FD-3728-4172-A2C1-7FA74B2DE8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83AD17-A304-4B53-A7DB-A3795DB15A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57E1D3-DADE-441A-A705-BF0AA5EAFC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1D7C23-CFE5-4B6F-BE33-E79761043E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EF7B7A-884A-4D55-A24E-08E6D0DBAB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B61572-B33D-45EA-9B8C-494C713B92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61B86B-1F4D-4615-8EE7-5C81EB30C7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DEECFC-D21A-4516-96CB-2D69AD5A44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CE503A-7526-4946-8E87-A2ACA47185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E9BBA1-74BA-4D9A-9AA8-E0E6C2B780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E0C586-827E-4320-8C47-63244E32EA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F6350D-47E3-42B5-B746-0E666D84F575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CA5023-6601-447F-80E5-E232D3D7E2F8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4;p1" descr=""/>
          <p:cNvPicPr/>
          <p:nvPr/>
        </p:nvPicPr>
        <p:blipFill>
          <a:blip r:embed="rId1"/>
          <a:stretch/>
        </p:blipFill>
        <p:spPr>
          <a:xfrm>
            <a:off x="439920" y="0"/>
            <a:ext cx="11311560" cy="6857640"/>
          </a:xfrm>
          <a:prstGeom prst="rect">
            <a:avLst/>
          </a:prstGeom>
          <a:ln w="0">
            <a:noFill/>
          </a:ln>
        </p:spPr>
      </p:pic>
      <p:sp>
        <p:nvSpPr>
          <p:cNvPr id="83" name="Google Shape;85;p1"/>
          <p:cNvSpPr/>
          <p:nvPr/>
        </p:nvSpPr>
        <p:spPr>
          <a:xfrm>
            <a:off x="1057320" y="733320"/>
            <a:ext cx="1266480" cy="361440"/>
          </a:xfrm>
          <a:prstGeom prst="rect">
            <a:avLst/>
          </a:prstGeom>
          <a:solidFill>
            <a:srgbClr val="252422"/>
          </a:solidFill>
          <a:ln w="12700">
            <a:solidFill>
              <a:srgbClr val="2524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chemeClr val="lt1"/>
                </a:solidFill>
                <a:latin typeface="Calibri"/>
                <a:ea typeface="Calibri"/>
              </a:rPr>
              <a:t>Lucas Tavares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0;g24f30675282_0_0" descr=""/>
          <p:cNvPicPr/>
          <p:nvPr/>
        </p:nvPicPr>
        <p:blipFill>
          <a:blip r:embed="rId1"/>
          <a:stretch/>
        </p:blipFill>
        <p:spPr>
          <a:xfrm>
            <a:off x="1809720" y="0"/>
            <a:ext cx="85719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95;g24f30675282_0_5" descr=""/>
          <p:cNvPicPr/>
          <p:nvPr/>
        </p:nvPicPr>
        <p:blipFill>
          <a:blip r:embed="rId1"/>
          <a:stretch/>
        </p:blipFill>
        <p:spPr>
          <a:xfrm>
            <a:off x="0" y="0"/>
            <a:ext cx="120585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00;g24f30675282_0_12" descr=""/>
          <p:cNvPicPr/>
          <p:nvPr/>
        </p:nvPicPr>
        <p:blipFill>
          <a:blip r:embed="rId1"/>
          <a:stretch/>
        </p:blipFill>
        <p:spPr>
          <a:xfrm>
            <a:off x="1652400" y="0"/>
            <a:ext cx="88866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105;g24f30675282_0_18" descr=""/>
          <p:cNvPicPr/>
          <p:nvPr/>
        </p:nvPicPr>
        <p:blipFill>
          <a:blip r:embed="rId1"/>
          <a:stretch/>
        </p:blipFill>
        <p:spPr>
          <a:xfrm>
            <a:off x="567360" y="0"/>
            <a:ext cx="110570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2023-06-05T22:57:24Z</dcterms:created>
  <dc:creator>ADS 2023.1N</dc:creator>
  <dc:description/>
  <dc:language>pt-BR</dc:language>
  <cp:lastModifiedBy/>
  <cp:revision>0</cp:revision>
  <dc:subject/>
  <dc:title/>
</cp:coreProperties>
</file>