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34"/>
  </p:notesMasterIdLst>
  <p:sldIdLst>
    <p:sldId id="401" r:id="rId2"/>
    <p:sldId id="405" r:id="rId3"/>
    <p:sldId id="380" r:id="rId4"/>
    <p:sldId id="381" r:id="rId5"/>
    <p:sldId id="410" r:id="rId6"/>
    <p:sldId id="378" r:id="rId7"/>
    <p:sldId id="436" r:id="rId8"/>
    <p:sldId id="434" r:id="rId9"/>
    <p:sldId id="435" r:id="rId10"/>
    <p:sldId id="319" r:id="rId11"/>
    <p:sldId id="383" r:id="rId12"/>
    <p:sldId id="418" r:id="rId13"/>
    <p:sldId id="421" r:id="rId14"/>
    <p:sldId id="422" r:id="rId15"/>
    <p:sldId id="423" r:id="rId16"/>
    <p:sldId id="424" r:id="rId17"/>
    <p:sldId id="420" r:id="rId18"/>
    <p:sldId id="426" r:id="rId19"/>
    <p:sldId id="425" r:id="rId20"/>
    <p:sldId id="428" r:id="rId21"/>
    <p:sldId id="406" r:id="rId22"/>
    <p:sldId id="382" r:id="rId23"/>
    <p:sldId id="384" r:id="rId24"/>
    <p:sldId id="430" r:id="rId25"/>
    <p:sldId id="409" r:id="rId26"/>
    <p:sldId id="431" r:id="rId27"/>
    <p:sldId id="429" r:id="rId28"/>
    <p:sldId id="386" r:id="rId29"/>
    <p:sldId id="388" r:id="rId30"/>
    <p:sldId id="407" r:id="rId31"/>
    <p:sldId id="403" r:id="rId32"/>
    <p:sldId id="404" r:id="rId3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6F13E-3EF9-4A73-8B3A-0AC39E868374}" v="5" dt="2024-05-31T17:41:0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913" autoAdjust="0"/>
  </p:normalViewPr>
  <p:slideViewPr>
    <p:cSldViewPr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1ADC05F2-BEBD-4640-9BC7-C266D442509D}"/>
    <pc:docChg chg="custSel addSld modSld">
      <pc:chgData name="Roberto" userId="f2c5d9e3-e1cd-491b-8eea-425a4d9cf1c2" providerId="ADAL" clId="{1ADC05F2-BEBD-4640-9BC7-C266D442509D}" dt="2024-01-16T22:50:59.839" v="561" actId="729"/>
      <pc:docMkLst>
        <pc:docMk/>
      </pc:docMkLst>
      <pc:sldChg chg="modSp mod">
        <pc:chgData name="Roberto" userId="f2c5d9e3-e1cd-491b-8eea-425a4d9cf1c2" providerId="ADAL" clId="{1ADC05F2-BEBD-4640-9BC7-C266D442509D}" dt="2024-01-03T00:39:44.906" v="1" actId="1076"/>
        <pc:sldMkLst>
          <pc:docMk/>
          <pc:sldMk cId="1204590833" sldId="378"/>
        </pc:sldMkLst>
        <pc:spChg chg="mod">
          <ac:chgData name="Roberto" userId="f2c5d9e3-e1cd-491b-8eea-425a4d9cf1c2" providerId="ADAL" clId="{1ADC05F2-BEBD-4640-9BC7-C266D442509D}" dt="2024-01-03T00:39:44.906" v="1" actId="1076"/>
          <ac:spMkLst>
            <pc:docMk/>
            <pc:sldMk cId="1204590833" sldId="378"/>
            <ac:spMk id="2" creationId="{00000000-0000-0000-0000-000000000000}"/>
          </ac:spMkLst>
        </pc:spChg>
        <pc:spChg chg="mod">
          <ac:chgData name="Roberto" userId="f2c5d9e3-e1cd-491b-8eea-425a4d9cf1c2" providerId="ADAL" clId="{1ADC05F2-BEBD-4640-9BC7-C266D442509D}" dt="2024-01-03T00:39:36.766" v="0" actId="108"/>
          <ac:spMkLst>
            <pc:docMk/>
            <pc:sldMk cId="1204590833" sldId="378"/>
            <ac:spMk id="9" creationId="{00000000-0000-0000-0000-000000000000}"/>
          </ac:spMkLst>
        </pc:spChg>
      </pc:sldChg>
      <pc:sldChg chg="addSp modSp mod modAnim">
        <pc:chgData name="Roberto" userId="f2c5d9e3-e1cd-491b-8eea-425a4d9cf1c2" providerId="ADAL" clId="{1ADC05F2-BEBD-4640-9BC7-C266D442509D}" dt="2024-01-03T01:01:39.809" v="156" actId="1076"/>
        <pc:sldMkLst>
          <pc:docMk/>
          <pc:sldMk cId="2716828781" sldId="411"/>
        </pc:sldMkLst>
        <pc:picChg chg="add mod">
          <ac:chgData name="Roberto" userId="f2c5d9e3-e1cd-491b-8eea-425a4d9cf1c2" providerId="ADAL" clId="{1ADC05F2-BEBD-4640-9BC7-C266D442509D}" dt="2024-01-03T01:01:39.809" v="156" actId="1076"/>
          <ac:picMkLst>
            <pc:docMk/>
            <pc:sldMk cId="2716828781" sldId="411"/>
            <ac:picMk id="14" creationId="{7BF49164-77FA-4B65-A6D0-9096070D4962}"/>
          </ac:picMkLst>
        </pc:picChg>
      </pc:sldChg>
      <pc:sldChg chg="addSp modSp mod modAnim">
        <pc:chgData name="Roberto" userId="f2c5d9e3-e1cd-491b-8eea-425a4d9cf1c2" providerId="ADAL" clId="{1ADC05F2-BEBD-4640-9BC7-C266D442509D}" dt="2024-01-03T01:01:58.080" v="160" actId="167"/>
        <pc:sldMkLst>
          <pc:docMk/>
          <pc:sldMk cId="2247462756" sldId="413"/>
        </pc:sldMkLst>
        <pc:picChg chg="add mod ord">
          <ac:chgData name="Roberto" userId="f2c5d9e3-e1cd-491b-8eea-425a4d9cf1c2" providerId="ADAL" clId="{1ADC05F2-BEBD-4640-9BC7-C266D442509D}" dt="2024-01-03T01:01:58.080" v="160" actId="167"/>
          <ac:picMkLst>
            <pc:docMk/>
            <pc:sldMk cId="2247462756" sldId="413"/>
            <ac:picMk id="9" creationId="{747A99F9-ECA1-4BD5-8734-BC5D4889A190}"/>
          </ac:picMkLst>
        </pc:picChg>
      </pc:sldChg>
      <pc:sldChg chg="addSp modSp mod">
        <pc:chgData name="Roberto" userId="f2c5d9e3-e1cd-491b-8eea-425a4d9cf1c2" providerId="ADAL" clId="{1ADC05F2-BEBD-4640-9BC7-C266D442509D}" dt="2024-01-03T01:02:46.421" v="165" actId="1076"/>
        <pc:sldMkLst>
          <pc:docMk/>
          <pc:sldMk cId="3596817246" sldId="414"/>
        </pc:sldMkLst>
        <pc:picChg chg="add mod">
          <ac:chgData name="Roberto" userId="f2c5d9e3-e1cd-491b-8eea-425a4d9cf1c2" providerId="ADAL" clId="{1ADC05F2-BEBD-4640-9BC7-C266D442509D}" dt="2024-01-03T01:02:46.421" v="165" actId="1076"/>
          <ac:picMkLst>
            <pc:docMk/>
            <pc:sldMk cId="3596817246" sldId="414"/>
            <ac:picMk id="9" creationId="{BFA6BFB1-B63A-477C-A1C1-F3A285AEC605}"/>
          </ac:picMkLst>
        </pc:picChg>
        <pc:picChg chg="add mod">
          <ac:chgData name="Roberto" userId="f2c5d9e3-e1cd-491b-8eea-425a4d9cf1c2" providerId="ADAL" clId="{1ADC05F2-BEBD-4640-9BC7-C266D442509D}" dt="2024-01-03T01:02:37.645" v="163" actId="571"/>
          <ac:picMkLst>
            <pc:docMk/>
            <pc:sldMk cId="3596817246" sldId="414"/>
            <ac:picMk id="14" creationId="{320499A1-09F7-46CE-ADFF-BFB25792224E}"/>
          </ac:picMkLst>
        </pc:picChg>
        <pc:picChg chg="add mod">
          <ac:chgData name="Roberto" userId="f2c5d9e3-e1cd-491b-8eea-425a4d9cf1c2" providerId="ADAL" clId="{1ADC05F2-BEBD-4640-9BC7-C266D442509D}" dt="2024-01-03T01:02:37.645" v="163" actId="571"/>
          <ac:picMkLst>
            <pc:docMk/>
            <pc:sldMk cId="3596817246" sldId="414"/>
            <ac:picMk id="15" creationId="{67D8378B-8F15-474A-88C4-CB5955000148}"/>
          </ac:picMkLst>
        </pc:picChg>
      </pc:sldChg>
      <pc:sldChg chg="addSp delSp modSp new mod modClrScheme modAnim chgLayout">
        <pc:chgData name="Roberto" userId="f2c5d9e3-e1cd-491b-8eea-425a4d9cf1c2" providerId="ADAL" clId="{1ADC05F2-BEBD-4640-9BC7-C266D442509D}" dt="2024-01-03T00:52:56.235" v="127"/>
        <pc:sldMkLst>
          <pc:docMk/>
          <pc:sldMk cId="3570007493" sldId="432"/>
        </pc:sldMkLst>
        <pc:spChg chg="del mod ord">
          <ac:chgData name="Roberto" userId="f2c5d9e3-e1cd-491b-8eea-425a4d9cf1c2" providerId="ADAL" clId="{1ADC05F2-BEBD-4640-9BC7-C266D442509D}" dt="2024-01-03T00:45:07.738" v="3" actId="700"/>
          <ac:spMkLst>
            <pc:docMk/>
            <pc:sldMk cId="3570007493" sldId="432"/>
            <ac:spMk id="2" creationId="{5E462B99-BD21-46D9-A83F-F79580971E9A}"/>
          </ac:spMkLst>
        </pc:spChg>
        <pc:spChg chg="del">
          <ac:chgData name="Roberto" userId="f2c5d9e3-e1cd-491b-8eea-425a4d9cf1c2" providerId="ADAL" clId="{1ADC05F2-BEBD-4640-9BC7-C266D442509D}" dt="2024-01-03T00:45:07.738" v="3" actId="700"/>
          <ac:spMkLst>
            <pc:docMk/>
            <pc:sldMk cId="3570007493" sldId="432"/>
            <ac:spMk id="3" creationId="{273ADFD1-B148-442E-BF4E-BAA79E739C5B}"/>
          </ac:spMkLst>
        </pc:spChg>
        <pc:spChg chg="mod ord">
          <ac:chgData name="Roberto" userId="f2c5d9e3-e1cd-491b-8eea-425a4d9cf1c2" providerId="ADAL" clId="{1ADC05F2-BEBD-4640-9BC7-C266D442509D}" dt="2024-01-03T00:45:07.738" v="3" actId="700"/>
          <ac:spMkLst>
            <pc:docMk/>
            <pc:sldMk cId="3570007493" sldId="432"/>
            <ac:spMk id="4" creationId="{F881B47F-4978-4668-B039-DA709F3D41CF}"/>
          </ac:spMkLst>
        </pc:spChg>
        <pc:spChg chg="mod ord">
          <ac:chgData name="Roberto" userId="f2c5d9e3-e1cd-491b-8eea-425a4d9cf1c2" providerId="ADAL" clId="{1ADC05F2-BEBD-4640-9BC7-C266D442509D}" dt="2024-01-03T00:45:07.738" v="3" actId="700"/>
          <ac:spMkLst>
            <pc:docMk/>
            <pc:sldMk cId="3570007493" sldId="432"/>
            <ac:spMk id="5" creationId="{B7535BBE-0417-4891-BB7E-C0F56EE9CF3F}"/>
          </ac:spMkLst>
        </pc:spChg>
        <pc:spChg chg="add mod ord">
          <ac:chgData name="Roberto" userId="f2c5d9e3-e1cd-491b-8eea-425a4d9cf1c2" providerId="ADAL" clId="{1ADC05F2-BEBD-4640-9BC7-C266D442509D}" dt="2024-01-03T00:52:16.882" v="121" actId="313"/>
          <ac:spMkLst>
            <pc:docMk/>
            <pc:sldMk cId="3570007493" sldId="432"/>
            <ac:spMk id="6" creationId="{EBED4344-AFD6-4051-9AE0-C89FA595D885}"/>
          </ac:spMkLst>
        </pc:spChg>
        <pc:spChg chg="add mod">
          <ac:chgData name="Roberto" userId="f2c5d9e3-e1cd-491b-8eea-425a4d9cf1c2" providerId="ADAL" clId="{1ADC05F2-BEBD-4640-9BC7-C266D442509D}" dt="2024-01-03T00:45:56.974" v="6" actId="14100"/>
          <ac:spMkLst>
            <pc:docMk/>
            <pc:sldMk cId="3570007493" sldId="432"/>
            <ac:spMk id="7" creationId="{148DD051-2671-46FA-8145-A16EAF2C16B5}"/>
          </ac:spMkLst>
        </pc:spChg>
        <pc:spChg chg="add mod">
          <ac:chgData name="Roberto" userId="f2c5d9e3-e1cd-491b-8eea-425a4d9cf1c2" providerId="ADAL" clId="{1ADC05F2-BEBD-4640-9BC7-C266D442509D}" dt="2024-01-03T00:46:35.216" v="12" actId="1076"/>
          <ac:spMkLst>
            <pc:docMk/>
            <pc:sldMk cId="3570007493" sldId="432"/>
            <ac:spMk id="8" creationId="{7C440D4E-94A9-4FDB-8C2F-37C08194176E}"/>
          </ac:spMkLst>
        </pc:spChg>
        <pc:spChg chg="add mod">
          <ac:chgData name="Roberto" userId="f2c5d9e3-e1cd-491b-8eea-425a4d9cf1c2" providerId="ADAL" clId="{1ADC05F2-BEBD-4640-9BC7-C266D442509D}" dt="2024-01-03T00:47:16.756" v="29" actId="6549"/>
          <ac:spMkLst>
            <pc:docMk/>
            <pc:sldMk cId="3570007493" sldId="432"/>
            <ac:spMk id="9" creationId="{0C505390-E73F-4746-A0A1-1BF271D78FE1}"/>
          </ac:spMkLst>
        </pc:spChg>
        <pc:spChg chg="add mod">
          <ac:chgData name="Roberto" userId="f2c5d9e3-e1cd-491b-8eea-425a4d9cf1c2" providerId="ADAL" clId="{1ADC05F2-BEBD-4640-9BC7-C266D442509D}" dt="2024-01-03T00:46:46.406" v="16" actId="20577"/>
          <ac:spMkLst>
            <pc:docMk/>
            <pc:sldMk cId="3570007493" sldId="432"/>
            <ac:spMk id="10" creationId="{B6CA90E5-078C-4E41-9F34-6B9D209A2013}"/>
          </ac:spMkLst>
        </pc:spChg>
        <pc:spChg chg="add mod">
          <ac:chgData name="Roberto" userId="f2c5d9e3-e1cd-491b-8eea-425a4d9cf1c2" providerId="ADAL" clId="{1ADC05F2-BEBD-4640-9BC7-C266D442509D}" dt="2024-01-03T00:48:33.047" v="53" actId="17032"/>
          <ac:spMkLst>
            <pc:docMk/>
            <pc:sldMk cId="3570007493" sldId="432"/>
            <ac:spMk id="11" creationId="{BC3AA82F-25F7-4525-BE7D-C0F8C7E8CBB9}"/>
          </ac:spMkLst>
        </pc:spChg>
        <pc:spChg chg="add mod">
          <ac:chgData name="Roberto" userId="f2c5d9e3-e1cd-491b-8eea-425a4d9cf1c2" providerId="ADAL" clId="{1ADC05F2-BEBD-4640-9BC7-C266D442509D}" dt="2024-01-03T00:50:43.715" v="104" actId="20577"/>
          <ac:spMkLst>
            <pc:docMk/>
            <pc:sldMk cId="3570007493" sldId="432"/>
            <ac:spMk id="13" creationId="{A5FBE98C-11A0-4F27-B62C-42EC978EF34F}"/>
          </ac:spMkLst>
        </pc:spChg>
        <pc:graphicFrameChg chg="add mod modGraphic">
          <ac:chgData name="Roberto" userId="f2c5d9e3-e1cd-491b-8eea-425a4d9cf1c2" providerId="ADAL" clId="{1ADC05F2-BEBD-4640-9BC7-C266D442509D}" dt="2024-01-03T00:49:37.867" v="73" actId="20577"/>
          <ac:graphicFrameMkLst>
            <pc:docMk/>
            <pc:sldMk cId="3570007493" sldId="432"/>
            <ac:graphicFrameMk id="12" creationId="{AADD4171-6A81-4F58-A5BA-8C51007526B2}"/>
          </ac:graphicFrameMkLst>
        </pc:graphicFrameChg>
        <pc:picChg chg="add mod">
          <ac:chgData name="Roberto" userId="f2c5d9e3-e1cd-491b-8eea-425a4d9cf1c2" providerId="ADAL" clId="{1ADC05F2-BEBD-4640-9BC7-C266D442509D}" dt="2024-01-03T00:52:46.708" v="126" actId="1076"/>
          <ac:picMkLst>
            <pc:docMk/>
            <pc:sldMk cId="3570007493" sldId="432"/>
            <ac:picMk id="15" creationId="{E3900808-00E5-42C3-9CE5-11872FB44565}"/>
          </ac:picMkLst>
        </pc:picChg>
      </pc:sldChg>
      <pc:sldChg chg="addSp modSp add mod modAnim">
        <pc:chgData name="Roberto" userId="f2c5d9e3-e1cd-491b-8eea-425a4d9cf1c2" providerId="ADAL" clId="{1ADC05F2-BEBD-4640-9BC7-C266D442509D}" dt="2024-01-03T00:53:04.627" v="128"/>
        <pc:sldMkLst>
          <pc:docMk/>
          <pc:sldMk cId="4147235684" sldId="433"/>
        </pc:sldMkLst>
        <pc:spChg chg="mod">
          <ac:chgData name="Roberto" userId="f2c5d9e3-e1cd-491b-8eea-425a4d9cf1c2" providerId="ADAL" clId="{1ADC05F2-BEBD-4640-9BC7-C266D442509D}" dt="2024-01-03T00:52:13.754" v="120" actId="313"/>
          <ac:spMkLst>
            <pc:docMk/>
            <pc:sldMk cId="4147235684" sldId="433"/>
            <ac:spMk id="6" creationId="{EBED4344-AFD6-4051-9AE0-C89FA595D885}"/>
          </ac:spMkLst>
        </pc:spChg>
        <pc:spChg chg="mod">
          <ac:chgData name="Roberto" userId="f2c5d9e3-e1cd-491b-8eea-425a4d9cf1c2" providerId="ADAL" clId="{1ADC05F2-BEBD-4640-9BC7-C266D442509D}" dt="2024-01-03T00:51:50.520" v="119" actId="20577"/>
          <ac:spMkLst>
            <pc:docMk/>
            <pc:sldMk cId="4147235684" sldId="433"/>
            <ac:spMk id="13" creationId="{A5FBE98C-11A0-4F27-B62C-42EC978EF34F}"/>
          </ac:spMkLst>
        </pc:spChg>
        <pc:graphicFrameChg chg="modGraphic">
          <ac:chgData name="Roberto" userId="f2c5d9e3-e1cd-491b-8eea-425a4d9cf1c2" providerId="ADAL" clId="{1ADC05F2-BEBD-4640-9BC7-C266D442509D}" dt="2024-01-03T00:51:24.675" v="117" actId="20577"/>
          <ac:graphicFrameMkLst>
            <pc:docMk/>
            <pc:sldMk cId="4147235684" sldId="433"/>
            <ac:graphicFrameMk id="12" creationId="{AADD4171-6A81-4F58-A5BA-8C51007526B2}"/>
          </ac:graphicFrameMkLst>
        </pc:graphicFrameChg>
        <pc:picChg chg="add mod">
          <ac:chgData name="Roberto" userId="f2c5d9e3-e1cd-491b-8eea-425a4d9cf1c2" providerId="ADAL" clId="{1ADC05F2-BEBD-4640-9BC7-C266D442509D}" dt="2024-01-03T00:53:04.627" v="128"/>
          <ac:picMkLst>
            <pc:docMk/>
            <pc:sldMk cId="4147235684" sldId="433"/>
            <ac:picMk id="14" creationId="{61201887-5C89-44AE-9A76-02D05C721A7A}"/>
          </ac:picMkLst>
        </pc:picChg>
      </pc:sldChg>
      <pc:sldChg chg="addSp delSp modSp add mod delAnim">
        <pc:chgData name="Roberto" userId="f2c5d9e3-e1cd-491b-8eea-425a4d9cf1c2" providerId="ADAL" clId="{1ADC05F2-BEBD-4640-9BC7-C266D442509D}" dt="2024-01-03T00:59:23.332" v="154" actId="1076"/>
        <pc:sldMkLst>
          <pc:docMk/>
          <pc:sldMk cId="1644168550" sldId="434"/>
        </pc:sldMkLst>
        <pc:spChg chg="mod">
          <ac:chgData name="Roberto" userId="f2c5d9e3-e1cd-491b-8eea-425a4d9cf1c2" providerId="ADAL" clId="{1ADC05F2-BEBD-4640-9BC7-C266D442509D}" dt="2024-01-03T00:58:46.831" v="149" actId="20577"/>
          <ac:spMkLst>
            <pc:docMk/>
            <pc:sldMk cId="1644168550" sldId="434"/>
            <ac:spMk id="13" creationId="{A5FBE98C-11A0-4F27-B62C-42EC978EF34F}"/>
          </ac:spMkLst>
        </pc:spChg>
        <pc:graphicFrameChg chg="modGraphic">
          <ac:chgData name="Roberto" userId="f2c5d9e3-e1cd-491b-8eea-425a4d9cf1c2" providerId="ADAL" clId="{1ADC05F2-BEBD-4640-9BC7-C266D442509D}" dt="2024-01-03T00:56:14.773" v="148" actId="6549"/>
          <ac:graphicFrameMkLst>
            <pc:docMk/>
            <pc:sldMk cId="1644168550" sldId="434"/>
            <ac:graphicFrameMk id="12" creationId="{AADD4171-6A81-4F58-A5BA-8C51007526B2}"/>
          </ac:graphicFrameMkLst>
        </pc:graphicFrameChg>
        <pc:picChg chg="add mod">
          <ac:chgData name="Roberto" userId="f2c5d9e3-e1cd-491b-8eea-425a4d9cf1c2" providerId="ADAL" clId="{1ADC05F2-BEBD-4640-9BC7-C266D442509D}" dt="2024-01-03T00:59:23.332" v="154" actId="1076"/>
          <ac:picMkLst>
            <pc:docMk/>
            <pc:sldMk cId="1644168550" sldId="434"/>
            <ac:picMk id="3" creationId="{57DF2A01-87C3-4274-81E3-951D8A7B0B4D}"/>
          </ac:picMkLst>
        </pc:picChg>
        <pc:picChg chg="del">
          <ac:chgData name="Roberto" userId="f2c5d9e3-e1cd-491b-8eea-425a4d9cf1c2" providerId="ADAL" clId="{1ADC05F2-BEBD-4640-9BC7-C266D442509D}" dt="2024-01-03T00:55:07.377" v="130" actId="478"/>
          <ac:picMkLst>
            <pc:docMk/>
            <pc:sldMk cId="1644168550" sldId="434"/>
            <ac:picMk id="14" creationId="{61201887-5C89-44AE-9A76-02D05C721A7A}"/>
          </ac:picMkLst>
        </pc:picChg>
      </pc:sldChg>
      <pc:sldChg chg="modSp new mod modShow">
        <pc:chgData name="Roberto" userId="f2c5d9e3-e1cd-491b-8eea-425a4d9cf1c2" providerId="ADAL" clId="{1ADC05F2-BEBD-4640-9BC7-C266D442509D}" dt="2024-01-16T22:50:59.839" v="561" actId="729"/>
        <pc:sldMkLst>
          <pc:docMk/>
          <pc:sldMk cId="104468216" sldId="435"/>
        </pc:sldMkLst>
        <pc:spChg chg="mod">
          <ac:chgData name="Roberto" userId="f2c5d9e3-e1cd-491b-8eea-425a4d9cf1c2" providerId="ADAL" clId="{1ADC05F2-BEBD-4640-9BC7-C266D442509D}" dt="2024-01-16T22:50:54.223" v="560" actId="20577"/>
          <ac:spMkLst>
            <pc:docMk/>
            <pc:sldMk cId="104468216" sldId="435"/>
            <ac:spMk id="2" creationId="{C504B077-5A5F-4033-A42F-634A68B9F8D0}"/>
          </ac:spMkLst>
        </pc:spChg>
        <pc:spChg chg="mod">
          <ac:chgData name="Roberto" userId="f2c5d9e3-e1cd-491b-8eea-425a4d9cf1c2" providerId="ADAL" clId="{1ADC05F2-BEBD-4640-9BC7-C266D442509D}" dt="2024-01-15T17:52:47.167" v="551" actId="207"/>
          <ac:spMkLst>
            <pc:docMk/>
            <pc:sldMk cId="104468216" sldId="435"/>
            <ac:spMk id="3" creationId="{9C8C1078-60A7-41C2-B0AF-49CFE6009173}"/>
          </ac:spMkLst>
        </pc:spChg>
      </pc:sldChg>
    </pc:docChg>
  </pc:docChgLst>
  <pc:docChgLst>
    <pc:chgData name="Roberto Harkovsky" userId="f2c5d9e3-e1cd-491b-8eea-425a4d9cf1c2" providerId="ADAL" clId="{89FA7021-A8B6-46B6-A25B-9015D7BE6DF8}"/>
    <pc:docChg chg="modSld">
      <pc:chgData name="Roberto Harkovsky" userId="f2c5d9e3-e1cd-491b-8eea-425a4d9cf1c2" providerId="ADAL" clId="{89FA7021-A8B6-46B6-A25B-9015D7BE6DF8}" dt="2023-10-16T21:26:43.522" v="0" actId="207"/>
      <pc:docMkLst>
        <pc:docMk/>
      </pc:docMkLst>
      <pc:sldChg chg="modSp">
        <pc:chgData name="Roberto Harkovsky" userId="f2c5d9e3-e1cd-491b-8eea-425a4d9cf1c2" providerId="ADAL" clId="{89FA7021-A8B6-46B6-A25B-9015D7BE6DF8}" dt="2023-10-16T21:26:43.522" v="0" actId="207"/>
        <pc:sldMkLst>
          <pc:docMk/>
          <pc:sldMk cId="2044415848" sldId="423"/>
        </pc:sldMkLst>
        <pc:spChg chg="mod">
          <ac:chgData name="Roberto Harkovsky" userId="f2c5d9e3-e1cd-491b-8eea-425a4d9cf1c2" providerId="ADAL" clId="{89FA7021-A8B6-46B6-A25B-9015D7BE6DF8}" dt="2023-10-16T21:26:43.522" v="0" actId="207"/>
          <ac:spMkLst>
            <pc:docMk/>
            <pc:sldMk cId="2044415848" sldId="423"/>
            <ac:spMk id="10" creationId="{89B607CC-DC8E-4806-9B38-8DB2798069A4}"/>
          </ac:spMkLst>
        </pc:spChg>
      </pc:sldChg>
    </pc:docChg>
  </pc:docChgLst>
  <pc:docChgLst>
    <pc:chgData name="Roberto" userId="f2c5d9e3-e1cd-491b-8eea-425a4d9cf1c2" providerId="ADAL" clId="{DAE6F13E-3EF9-4A73-8B3A-0AC39E868374}"/>
    <pc:docChg chg="undo custSel addSld delSld modSld sldOrd">
      <pc:chgData name="Roberto" userId="f2c5d9e3-e1cd-491b-8eea-425a4d9cf1c2" providerId="ADAL" clId="{DAE6F13E-3EF9-4A73-8B3A-0AC39E868374}" dt="2024-05-31T17:42:44.852" v="400" actId="47"/>
      <pc:docMkLst>
        <pc:docMk/>
      </pc:docMkLst>
      <pc:sldChg chg="modSp 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743701516" sldId="356"/>
        </pc:sldMkLst>
        <pc:spChg chg="mod">
          <ac:chgData name="Roberto" userId="f2c5d9e3-e1cd-491b-8eea-425a4d9cf1c2" providerId="ADAL" clId="{DAE6F13E-3EF9-4A73-8B3A-0AC39E868374}" dt="2024-05-31T17:25:35.023" v="231" actId="20577"/>
          <ac:spMkLst>
            <pc:docMk/>
            <pc:sldMk cId="743701516" sldId="356"/>
            <ac:spMk id="5" creationId="{00000000-0000-0000-0000-000000000000}"/>
          </ac:spMkLst>
        </pc:spChg>
        <pc:spChg chg="mod">
          <ac:chgData name="Roberto" userId="f2c5d9e3-e1cd-491b-8eea-425a4d9cf1c2" providerId="ADAL" clId="{DAE6F13E-3EF9-4A73-8B3A-0AC39E868374}" dt="2024-05-31T17:25:40.448" v="239" actId="6549"/>
          <ac:spMkLst>
            <pc:docMk/>
            <pc:sldMk cId="743701516" sldId="356"/>
            <ac:spMk id="6" creationId="{00000000-0000-0000-0000-000000000000}"/>
          </ac:spMkLst>
        </pc:spChg>
      </pc:sldChg>
      <pc:sldChg chg="modSp mod">
        <pc:chgData name="Roberto" userId="f2c5d9e3-e1cd-491b-8eea-425a4d9cf1c2" providerId="ADAL" clId="{DAE6F13E-3EF9-4A73-8B3A-0AC39E868374}" dt="2024-05-31T17:14:10.672" v="122" actId="108"/>
        <pc:sldMkLst>
          <pc:docMk/>
          <pc:sldMk cId="1204590833" sldId="378"/>
        </pc:sldMkLst>
        <pc:spChg chg="mod">
          <ac:chgData name="Roberto" userId="f2c5d9e3-e1cd-491b-8eea-425a4d9cf1c2" providerId="ADAL" clId="{DAE6F13E-3EF9-4A73-8B3A-0AC39E868374}" dt="2024-05-31T17:14:10.672" v="122" actId="108"/>
          <ac:spMkLst>
            <pc:docMk/>
            <pc:sldMk cId="1204590833" sldId="378"/>
            <ac:spMk id="9" creationId="{00000000-0000-0000-0000-000000000000}"/>
          </ac:spMkLst>
        </pc:spChg>
      </pc:sldChg>
      <pc:sldChg chg="del">
        <pc:chgData name="Roberto" userId="f2c5d9e3-e1cd-491b-8eea-425a4d9cf1c2" providerId="ADAL" clId="{DAE6F13E-3EF9-4A73-8B3A-0AC39E868374}" dt="2024-05-31T17:40:46.987" v="379" actId="2696"/>
        <pc:sldMkLst>
          <pc:docMk/>
          <pc:sldMk cId="928774994" sldId="383"/>
        </pc:sldMkLst>
      </pc:sldChg>
      <pc:sldChg chg="add mod modShow">
        <pc:chgData name="Roberto" userId="f2c5d9e3-e1cd-491b-8eea-425a4d9cf1c2" providerId="ADAL" clId="{DAE6F13E-3EF9-4A73-8B3A-0AC39E868374}" dt="2024-05-31T17:41:15.848" v="381" actId="729"/>
        <pc:sldMkLst>
          <pc:docMk/>
          <pc:sldMk cId="2655683282" sldId="383"/>
        </pc:sldMkLst>
      </pc:sldChg>
      <pc:sldChg chg="modSp mod">
        <pc:chgData name="Roberto" userId="f2c5d9e3-e1cd-491b-8eea-425a4d9cf1c2" providerId="ADAL" clId="{DAE6F13E-3EF9-4A73-8B3A-0AC39E868374}" dt="2024-05-31T17:39:33.829" v="378" actId="207"/>
        <pc:sldMkLst>
          <pc:docMk/>
          <pc:sldMk cId="2241577385" sldId="388"/>
        </pc:sldMkLst>
        <pc:spChg chg="mod">
          <ac:chgData name="Roberto" userId="f2c5d9e3-e1cd-491b-8eea-425a4d9cf1c2" providerId="ADAL" clId="{DAE6F13E-3EF9-4A73-8B3A-0AC39E868374}" dt="2024-05-31T17:39:33.829" v="378" actId="207"/>
          <ac:spMkLst>
            <pc:docMk/>
            <pc:sldMk cId="2241577385" sldId="388"/>
            <ac:spMk id="5" creationId="{00000000-0000-0000-0000-000000000000}"/>
          </ac:spMkLst>
        </pc:spChg>
      </pc:sldChg>
      <pc:sldChg chg="addSp modSp mod">
        <pc:chgData name="Roberto" userId="f2c5d9e3-e1cd-491b-8eea-425a4d9cf1c2" providerId="ADAL" clId="{DAE6F13E-3EF9-4A73-8B3A-0AC39E868374}" dt="2024-05-31T17:37:48.665" v="377" actId="20577"/>
        <pc:sldMkLst>
          <pc:docMk/>
          <pc:sldMk cId="1435563200" sldId="406"/>
        </pc:sldMkLst>
        <pc:spChg chg="mod">
          <ac:chgData name="Roberto" userId="f2c5d9e3-e1cd-491b-8eea-425a4d9cf1c2" providerId="ADAL" clId="{DAE6F13E-3EF9-4A73-8B3A-0AC39E868374}" dt="2024-05-31T17:37:18.715" v="365" actId="6549"/>
          <ac:spMkLst>
            <pc:docMk/>
            <pc:sldMk cId="1435563200" sldId="406"/>
            <ac:spMk id="3" creationId="{00000000-0000-0000-0000-000000000000}"/>
          </ac:spMkLst>
        </pc:spChg>
        <pc:spChg chg="add mod">
          <ac:chgData name="Roberto" userId="f2c5d9e3-e1cd-491b-8eea-425a4d9cf1c2" providerId="ADAL" clId="{DAE6F13E-3EF9-4A73-8B3A-0AC39E868374}" dt="2024-05-31T17:37:48.665" v="377" actId="20577"/>
          <ac:spMkLst>
            <pc:docMk/>
            <pc:sldMk cId="1435563200" sldId="406"/>
            <ac:spMk id="6" creationId="{2A101B6A-D215-4F89-91B6-0180C15CC4DD}"/>
          </ac:spMkLst>
        </pc:spChg>
      </pc:sldChg>
      <pc:sldChg chg="modSp 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2716828781" sldId="411"/>
        </pc:sldMkLst>
        <pc:spChg chg="mod">
          <ac:chgData name="Roberto" userId="f2c5d9e3-e1cd-491b-8eea-425a4d9cf1c2" providerId="ADAL" clId="{DAE6F13E-3EF9-4A73-8B3A-0AC39E868374}" dt="2024-05-31T17:26:08.879" v="261" actId="6549"/>
          <ac:spMkLst>
            <pc:docMk/>
            <pc:sldMk cId="2716828781" sldId="411"/>
            <ac:spMk id="10" creationId="{556B4754-7EC9-4CD1-88A1-BD1EA13ED351}"/>
          </ac:spMkLst>
        </pc:spChg>
        <pc:spChg chg="mod">
          <ac:chgData name="Roberto" userId="f2c5d9e3-e1cd-491b-8eea-425a4d9cf1c2" providerId="ADAL" clId="{DAE6F13E-3EF9-4A73-8B3A-0AC39E868374}" dt="2024-05-30T19:08:10.337" v="68" actId="207"/>
          <ac:spMkLst>
            <pc:docMk/>
            <pc:sldMk cId="2716828781" sldId="411"/>
            <ac:spMk id="11" creationId="{2FF663CE-DCD0-4F5D-8404-B1084591D40D}"/>
          </ac:spMkLst>
        </pc:spChg>
      </pc:sldChg>
      <pc:sldChg chg="modSp 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2247462756" sldId="413"/>
        </pc:sldMkLst>
        <pc:spChg chg="mod">
          <ac:chgData name="Roberto" userId="f2c5d9e3-e1cd-491b-8eea-425a4d9cf1c2" providerId="ADAL" clId="{DAE6F13E-3EF9-4A73-8B3A-0AC39E868374}" dt="2024-05-31T17:26:21.743" v="262"/>
          <ac:spMkLst>
            <pc:docMk/>
            <pc:sldMk cId="2247462756" sldId="413"/>
            <ac:spMk id="10" creationId="{556B4754-7EC9-4CD1-88A1-BD1EA13ED351}"/>
          </ac:spMkLst>
        </pc:spChg>
        <pc:spChg chg="mod">
          <ac:chgData name="Roberto" userId="f2c5d9e3-e1cd-491b-8eea-425a4d9cf1c2" providerId="ADAL" clId="{DAE6F13E-3EF9-4A73-8B3A-0AC39E868374}" dt="2024-05-31T17:25:03.370" v="228" actId="6549"/>
          <ac:spMkLst>
            <pc:docMk/>
            <pc:sldMk cId="2247462756" sldId="413"/>
            <ac:spMk id="11" creationId="{2FF663CE-DCD0-4F5D-8404-B1084591D40D}"/>
          </ac:spMkLst>
        </pc:spChg>
      </pc:sldChg>
      <pc:sldChg chg="modSp 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3596817246" sldId="414"/>
        </pc:sldMkLst>
        <pc:spChg chg="mod">
          <ac:chgData name="Roberto" userId="f2c5d9e3-e1cd-491b-8eea-425a4d9cf1c2" providerId="ADAL" clId="{DAE6F13E-3EF9-4A73-8B3A-0AC39E868374}" dt="2024-05-30T19:08:25.979" v="69" actId="207"/>
          <ac:spMkLst>
            <pc:docMk/>
            <pc:sldMk cId="3596817246" sldId="414"/>
            <ac:spMk id="11" creationId="{2FF663CE-DCD0-4F5D-8404-B1084591D40D}"/>
          </ac:spMkLst>
        </pc:spChg>
      </pc:sldChg>
      <pc:sldChg chg="del">
        <pc:chgData name="Roberto" userId="f2c5d9e3-e1cd-491b-8eea-425a4d9cf1c2" providerId="ADAL" clId="{DAE6F13E-3EF9-4A73-8B3A-0AC39E868374}" dt="2024-05-31T17:28:20.897" v="263" actId="47"/>
        <pc:sldMkLst>
          <pc:docMk/>
          <pc:sldMk cId="1440369958" sldId="415"/>
        </pc:sldMkLst>
      </pc:sldChg>
      <pc:sldChg chg="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575587325" sldId="416"/>
        </pc:sldMkLst>
      </pc:sldChg>
      <pc:sldChg chg="del mod modShow">
        <pc:chgData name="Roberto" userId="f2c5d9e3-e1cd-491b-8eea-425a4d9cf1c2" providerId="ADAL" clId="{DAE6F13E-3EF9-4A73-8B3A-0AC39E868374}" dt="2024-05-30T19:09:57.203" v="70" actId="47"/>
        <pc:sldMkLst>
          <pc:docMk/>
          <pc:sldMk cId="1102862879" sldId="417"/>
        </pc:sldMkLst>
      </pc:sldChg>
      <pc:sldChg chg="del mod modShow">
        <pc:chgData name="Roberto" userId="f2c5d9e3-e1cd-491b-8eea-425a4d9cf1c2" providerId="ADAL" clId="{DAE6F13E-3EF9-4A73-8B3A-0AC39E868374}" dt="2024-05-31T17:42:44.852" v="400" actId="47"/>
        <pc:sldMkLst>
          <pc:docMk/>
          <pc:sldMk cId="884758090" sldId="419"/>
        </pc:sldMkLst>
      </pc:sldChg>
      <pc:sldChg chg="modSp mod">
        <pc:chgData name="Roberto" userId="f2c5d9e3-e1cd-491b-8eea-425a4d9cf1c2" providerId="ADAL" clId="{DAE6F13E-3EF9-4A73-8B3A-0AC39E868374}" dt="2024-05-31T17:34:41.645" v="311" actId="207"/>
        <pc:sldMkLst>
          <pc:docMk/>
          <pc:sldMk cId="2817870547" sldId="420"/>
        </pc:sldMkLst>
        <pc:spChg chg="mod">
          <ac:chgData name="Roberto" userId="f2c5d9e3-e1cd-491b-8eea-425a4d9cf1c2" providerId="ADAL" clId="{DAE6F13E-3EF9-4A73-8B3A-0AC39E868374}" dt="2024-05-31T17:34:41.645" v="311" actId="207"/>
          <ac:spMkLst>
            <pc:docMk/>
            <pc:sldMk cId="2817870547" sldId="420"/>
            <ac:spMk id="2" creationId="{4D3173E6-F8D5-4F12-881E-494239C2F14B}"/>
          </ac:spMkLst>
        </pc:spChg>
      </pc:sldChg>
      <pc:sldChg chg="modSp mod">
        <pc:chgData name="Roberto" userId="f2c5d9e3-e1cd-491b-8eea-425a4d9cf1c2" providerId="ADAL" clId="{DAE6F13E-3EF9-4A73-8B3A-0AC39E868374}" dt="2024-05-31T17:29:52.029" v="265" actId="6549"/>
        <pc:sldMkLst>
          <pc:docMk/>
          <pc:sldMk cId="3563918199" sldId="421"/>
        </pc:sldMkLst>
        <pc:spChg chg="mod">
          <ac:chgData name="Roberto" userId="f2c5d9e3-e1cd-491b-8eea-425a4d9cf1c2" providerId="ADAL" clId="{DAE6F13E-3EF9-4A73-8B3A-0AC39E868374}" dt="2024-05-31T17:29:52.029" v="265" actId="6549"/>
          <ac:spMkLst>
            <pc:docMk/>
            <pc:sldMk cId="3563918199" sldId="421"/>
            <ac:spMk id="10" creationId="{E1DDEF55-D0C7-40E8-BAAE-DF9BC4EEAF15}"/>
          </ac:spMkLst>
        </pc:spChg>
      </pc:sldChg>
      <pc:sldChg chg="delSp modSp mod">
        <pc:chgData name="Roberto" userId="f2c5d9e3-e1cd-491b-8eea-425a4d9cf1c2" providerId="ADAL" clId="{DAE6F13E-3EF9-4A73-8B3A-0AC39E868374}" dt="2024-05-31T17:32:04.422" v="283" actId="20577"/>
        <pc:sldMkLst>
          <pc:docMk/>
          <pc:sldMk cId="2044415848" sldId="423"/>
        </pc:sldMkLst>
        <pc:spChg chg="mod">
          <ac:chgData name="Roberto" userId="f2c5d9e3-e1cd-491b-8eea-425a4d9cf1c2" providerId="ADAL" clId="{DAE6F13E-3EF9-4A73-8B3A-0AC39E868374}" dt="2024-05-31T17:32:04.422" v="283" actId="20577"/>
          <ac:spMkLst>
            <pc:docMk/>
            <pc:sldMk cId="2044415848" sldId="423"/>
            <ac:spMk id="10" creationId="{89B607CC-DC8E-4806-9B38-8DB2798069A4}"/>
          </ac:spMkLst>
        </pc:spChg>
        <pc:picChg chg="del">
          <ac:chgData name="Roberto" userId="f2c5d9e3-e1cd-491b-8eea-425a4d9cf1c2" providerId="ADAL" clId="{DAE6F13E-3EF9-4A73-8B3A-0AC39E868374}" dt="2024-05-31T17:31:54.814" v="273" actId="478"/>
          <ac:picMkLst>
            <pc:docMk/>
            <pc:sldMk cId="2044415848" sldId="423"/>
            <ac:picMk id="3" creationId="{0E586018-A4C0-413C-A4B6-3EEAA6200D98}"/>
          </ac:picMkLst>
        </pc:picChg>
      </pc:sldChg>
      <pc:sldChg chg="modSp add del mod">
        <pc:chgData name="Roberto" userId="f2c5d9e3-e1cd-491b-8eea-425a4d9cf1c2" providerId="ADAL" clId="{DAE6F13E-3EF9-4A73-8B3A-0AC39E868374}" dt="2024-05-31T17:42:17.723" v="398" actId="20577"/>
        <pc:sldMkLst>
          <pc:docMk/>
          <pc:sldMk cId="1104369922" sldId="424"/>
        </pc:sldMkLst>
        <pc:spChg chg="mod">
          <ac:chgData name="Roberto" userId="f2c5d9e3-e1cd-491b-8eea-425a4d9cf1c2" providerId="ADAL" clId="{DAE6F13E-3EF9-4A73-8B3A-0AC39E868374}" dt="2024-05-31T17:42:17.723" v="398" actId="20577"/>
          <ac:spMkLst>
            <pc:docMk/>
            <pc:sldMk cId="1104369922" sldId="424"/>
            <ac:spMk id="2" creationId="{4D3173E6-F8D5-4F12-881E-494239C2F14B}"/>
          </ac:spMkLst>
        </pc:spChg>
      </pc:sldChg>
      <pc:sldChg chg="modSp mod">
        <pc:chgData name="Roberto" userId="f2c5d9e3-e1cd-491b-8eea-425a4d9cf1c2" providerId="ADAL" clId="{DAE6F13E-3EF9-4A73-8B3A-0AC39E868374}" dt="2024-05-31T17:35:36.910" v="356" actId="20577"/>
        <pc:sldMkLst>
          <pc:docMk/>
          <pc:sldMk cId="1694699042" sldId="425"/>
        </pc:sldMkLst>
        <pc:spChg chg="mod">
          <ac:chgData name="Roberto" userId="f2c5d9e3-e1cd-491b-8eea-425a4d9cf1c2" providerId="ADAL" clId="{DAE6F13E-3EF9-4A73-8B3A-0AC39E868374}" dt="2024-05-31T17:35:36.910" v="356" actId="20577"/>
          <ac:spMkLst>
            <pc:docMk/>
            <pc:sldMk cId="1694699042" sldId="425"/>
            <ac:spMk id="2" creationId="{4D3173E6-F8D5-4F12-881E-494239C2F14B}"/>
          </ac:spMkLst>
        </pc:spChg>
      </pc:sldChg>
      <pc:sldChg chg="modSp mod">
        <pc:chgData name="Roberto" userId="f2c5d9e3-e1cd-491b-8eea-425a4d9cf1c2" providerId="ADAL" clId="{DAE6F13E-3EF9-4A73-8B3A-0AC39E868374}" dt="2024-05-31T17:34:47.686" v="313"/>
        <pc:sldMkLst>
          <pc:docMk/>
          <pc:sldMk cId="2153272846" sldId="426"/>
        </pc:sldMkLst>
        <pc:spChg chg="mod">
          <ac:chgData name="Roberto" userId="f2c5d9e3-e1cd-491b-8eea-425a4d9cf1c2" providerId="ADAL" clId="{DAE6F13E-3EF9-4A73-8B3A-0AC39E868374}" dt="2024-05-31T17:34:47.686" v="313"/>
          <ac:spMkLst>
            <pc:docMk/>
            <pc:sldMk cId="2153272846" sldId="426"/>
            <ac:spMk id="2" creationId="{4D3173E6-F8D5-4F12-881E-494239C2F14B}"/>
          </ac:spMkLst>
        </pc:spChg>
      </pc:sldChg>
      <pc:sldChg chg="del mod modShow">
        <pc:chgData name="Roberto" userId="f2c5d9e3-e1cd-491b-8eea-425a4d9cf1c2" providerId="ADAL" clId="{DAE6F13E-3EF9-4A73-8B3A-0AC39E868374}" dt="2024-05-31T17:42:35.905" v="399" actId="47"/>
        <pc:sldMkLst>
          <pc:docMk/>
          <pc:sldMk cId="2952014273" sldId="427"/>
        </pc:sldMkLst>
      </pc:sldChg>
      <pc:sldChg chg="modSp mod">
        <pc:chgData name="Roberto" userId="f2c5d9e3-e1cd-491b-8eea-425a4d9cf1c2" providerId="ADAL" clId="{DAE6F13E-3EF9-4A73-8B3A-0AC39E868374}" dt="2024-05-31T17:36:40.362" v="364" actId="1076"/>
        <pc:sldMkLst>
          <pc:docMk/>
          <pc:sldMk cId="65329332" sldId="428"/>
        </pc:sldMkLst>
        <pc:spChg chg="mod">
          <ac:chgData name="Roberto" userId="f2c5d9e3-e1cd-491b-8eea-425a4d9cf1c2" providerId="ADAL" clId="{DAE6F13E-3EF9-4A73-8B3A-0AC39E868374}" dt="2024-05-31T17:36:18.370" v="362" actId="20577"/>
          <ac:spMkLst>
            <pc:docMk/>
            <pc:sldMk cId="65329332" sldId="428"/>
            <ac:spMk id="3" creationId="{08DF5B11-1FBA-4507-9893-6C66954B7344}"/>
          </ac:spMkLst>
        </pc:spChg>
        <pc:spChg chg="mod">
          <ac:chgData name="Roberto" userId="f2c5d9e3-e1cd-491b-8eea-425a4d9cf1c2" providerId="ADAL" clId="{DAE6F13E-3EF9-4A73-8B3A-0AC39E868374}" dt="2024-05-31T17:36:40.362" v="364" actId="1076"/>
          <ac:spMkLst>
            <pc:docMk/>
            <pc:sldMk cId="65329332" sldId="428"/>
            <ac:spMk id="6" creationId="{28D9F93A-1517-4377-829B-0F27064650AE}"/>
          </ac:spMkLst>
        </pc:spChg>
      </pc:sldChg>
      <pc:sldChg chg="modSp del mod ord modShow">
        <pc:chgData name="Roberto" userId="f2c5d9e3-e1cd-491b-8eea-425a4d9cf1c2" providerId="ADAL" clId="{DAE6F13E-3EF9-4A73-8B3A-0AC39E868374}" dt="2024-05-31T17:19:02.029" v="197" actId="47"/>
        <pc:sldMkLst>
          <pc:docMk/>
          <pc:sldMk cId="3570007493" sldId="432"/>
        </pc:sldMkLst>
        <pc:spChg chg="mod">
          <ac:chgData name="Roberto" userId="f2c5d9e3-e1cd-491b-8eea-425a4d9cf1c2" providerId="ADAL" clId="{DAE6F13E-3EF9-4A73-8B3A-0AC39E868374}" dt="2024-05-30T18:23:14.373" v="65" actId="20577"/>
          <ac:spMkLst>
            <pc:docMk/>
            <pc:sldMk cId="3570007493" sldId="432"/>
            <ac:spMk id="6" creationId="{EBED4344-AFD6-4051-9AE0-C89FA595D885}"/>
          </ac:spMkLst>
        </pc:spChg>
      </pc:sldChg>
      <pc:sldChg chg="modSp del mod modShow">
        <pc:chgData name="Roberto" userId="f2c5d9e3-e1cd-491b-8eea-425a4d9cf1c2" providerId="ADAL" clId="{DAE6F13E-3EF9-4A73-8B3A-0AC39E868374}" dt="2024-05-31T17:19:03.519" v="198" actId="47"/>
        <pc:sldMkLst>
          <pc:docMk/>
          <pc:sldMk cId="4147235684" sldId="433"/>
        </pc:sldMkLst>
        <pc:spChg chg="mod">
          <ac:chgData name="Roberto" userId="f2c5d9e3-e1cd-491b-8eea-425a4d9cf1c2" providerId="ADAL" clId="{DAE6F13E-3EF9-4A73-8B3A-0AC39E868374}" dt="2024-05-30T18:23:27.655" v="66"/>
          <ac:spMkLst>
            <pc:docMk/>
            <pc:sldMk cId="4147235684" sldId="433"/>
            <ac:spMk id="6" creationId="{EBED4344-AFD6-4051-9AE0-C89FA595D885}"/>
          </ac:spMkLst>
        </pc:spChg>
      </pc:sldChg>
      <pc:sldChg chg="addSp modSp mod">
        <pc:chgData name="Roberto" userId="f2c5d9e3-e1cd-491b-8eea-425a4d9cf1c2" providerId="ADAL" clId="{DAE6F13E-3EF9-4A73-8B3A-0AC39E868374}" dt="2024-05-31T17:20:17.956" v="212" actId="313"/>
        <pc:sldMkLst>
          <pc:docMk/>
          <pc:sldMk cId="1644168550" sldId="434"/>
        </pc:sldMkLst>
        <pc:spChg chg="add mod">
          <ac:chgData name="Roberto" userId="f2c5d9e3-e1cd-491b-8eea-425a4d9cf1c2" providerId="ADAL" clId="{DAE6F13E-3EF9-4A73-8B3A-0AC39E868374}" dt="2024-05-31T17:20:08.328" v="210" actId="207"/>
          <ac:spMkLst>
            <pc:docMk/>
            <pc:sldMk cId="1644168550" sldId="434"/>
            <ac:spMk id="2" creationId="{C1AC8503-39EF-4FA4-A608-539D60D10834}"/>
          </ac:spMkLst>
        </pc:spChg>
        <pc:spChg chg="mod">
          <ac:chgData name="Roberto" userId="f2c5d9e3-e1cd-491b-8eea-425a4d9cf1c2" providerId="ADAL" clId="{DAE6F13E-3EF9-4A73-8B3A-0AC39E868374}" dt="2024-05-31T17:18:03.332" v="180" actId="20577"/>
          <ac:spMkLst>
            <pc:docMk/>
            <pc:sldMk cId="1644168550" sldId="434"/>
            <ac:spMk id="6" creationId="{EBED4344-AFD6-4051-9AE0-C89FA595D885}"/>
          </ac:spMkLst>
        </pc:spChg>
        <pc:spChg chg="mod">
          <ac:chgData name="Roberto" userId="f2c5d9e3-e1cd-491b-8eea-425a4d9cf1c2" providerId="ADAL" clId="{DAE6F13E-3EF9-4A73-8B3A-0AC39E868374}" dt="2024-05-31T17:13:04.454" v="72" actId="14100"/>
          <ac:spMkLst>
            <pc:docMk/>
            <pc:sldMk cId="1644168550" sldId="434"/>
            <ac:spMk id="13" creationId="{A5FBE98C-11A0-4F27-B62C-42EC978EF34F}"/>
          </ac:spMkLst>
        </pc:spChg>
        <pc:spChg chg="add mod">
          <ac:chgData name="Roberto" userId="f2c5d9e3-e1cd-491b-8eea-425a4d9cf1c2" providerId="ADAL" clId="{DAE6F13E-3EF9-4A73-8B3A-0AC39E868374}" dt="2024-05-31T17:20:16.147" v="211" actId="313"/>
          <ac:spMkLst>
            <pc:docMk/>
            <pc:sldMk cId="1644168550" sldId="434"/>
            <ac:spMk id="14" creationId="{F20EC5E1-3366-462F-8AFA-31057004308C}"/>
          </ac:spMkLst>
        </pc:spChg>
        <pc:spChg chg="add mod">
          <ac:chgData name="Roberto" userId="f2c5d9e3-e1cd-491b-8eea-425a4d9cf1c2" providerId="ADAL" clId="{DAE6F13E-3EF9-4A73-8B3A-0AC39E868374}" dt="2024-05-31T17:20:17.956" v="212" actId="313"/>
          <ac:spMkLst>
            <pc:docMk/>
            <pc:sldMk cId="1644168550" sldId="434"/>
            <ac:spMk id="15" creationId="{B8A5AB81-F32B-4831-AB81-0C31B3421E46}"/>
          </ac:spMkLst>
        </pc:spChg>
      </pc:sldChg>
      <pc:sldChg chg="addSp delSp modSp add mod delAnim">
        <pc:chgData name="Roberto" userId="f2c5d9e3-e1cd-491b-8eea-425a4d9cf1c2" providerId="ADAL" clId="{DAE6F13E-3EF9-4A73-8B3A-0AC39E868374}" dt="2024-05-31T17:20:47.495" v="214" actId="313"/>
        <pc:sldMkLst>
          <pc:docMk/>
          <pc:sldMk cId="405684587" sldId="436"/>
        </pc:sldMkLst>
        <pc:spChg chg="mod">
          <ac:chgData name="Roberto" userId="f2c5d9e3-e1cd-491b-8eea-425a4d9cf1c2" providerId="ADAL" clId="{DAE6F13E-3EF9-4A73-8B3A-0AC39E868374}" dt="2024-05-31T17:20:47.495" v="214" actId="313"/>
          <ac:spMkLst>
            <pc:docMk/>
            <pc:sldMk cId="405684587" sldId="436"/>
            <ac:spMk id="6" creationId="{EBED4344-AFD6-4051-9AE0-C89FA595D885}"/>
          </ac:spMkLst>
        </pc:spChg>
        <pc:spChg chg="mod">
          <ac:chgData name="Roberto" userId="f2c5d9e3-e1cd-491b-8eea-425a4d9cf1c2" providerId="ADAL" clId="{DAE6F13E-3EF9-4A73-8B3A-0AC39E868374}" dt="2024-05-31T17:16:04.407" v="150" actId="1076"/>
          <ac:spMkLst>
            <pc:docMk/>
            <pc:sldMk cId="405684587" sldId="436"/>
            <ac:spMk id="11" creationId="{BC3AA82F-25F7-4525-BE7D-C0F8C7E8CBB9}"/>
          </ac:spMkLst>
        </pc:spChg>
        <pc:spChg chg="mod">
          <ac:chgData name="Roberto" userId="f2c5d9e3-e1cd-491b-8eea-425a4d9cf1c2" providerId="ADAL" clId="{DAE6F13E-3EF9-4A73-8B3A-0AC39E868374}" dt="2024-05-31T17:16:15.459" v="152" actId="1076"/>
          <ac:spMkLst>
            <pc:docMk/>
            <pc:sldMk cId="405684587" sldId="436"/>
            <ac:spMk id="13" creationId="{A5FBE98C-11A0-4F27-B62C-42EC978EF34F}"/>
          </ac:spMkLst>
        </pc:spChg>
        <pc:spChg chg="add mod">
          <ac:chgData name="Roberto" userId="f2c5d9e3-e1cd-491b-8eea-425a4d9cf1c2" providerId="ADAL" clId="{DAE6F13E-3EF9-4A73-8B3A-0AC39E868374}" dt="2024-05-31T17:17:09.373" v="164" actId="1076"/>
          <ac:spMkLst>
            <pc:docMk/>
            <pc:sldMk cId="405684587" sldId="436"/>
            <ac:spMk id="16" creationId="{8EE320BA-DAC7-4691-BB02-18171629C1DA}"/>
          </ac:spMkLst>
        </pc:spChg>
        <pc:graphicFrameChg chg="mod">
          <ac:chgData name="Roberto" userId="f2c5d9e3-e1cd-491b-8eea-425a4d9cf1c2" providerId="ADAL" clId="{DAE6F13E-3EF9-4A73-8B3A-0AC39E868374}" dt="2024-05-31T17:16:09.375" v="151" actId="1076"/>
          <ac:graphicFrameMkLst>
            <pc:docMk/>
            <pc:sldMk cId="405684587" sldId="436"/>
            <ac:graphicFrameMk id="12" creationId="{AADD4171-6A81-4F58-A5BA-8C51007526B2}"/>
          </ac:graphicFrameMkLst>
        </pc:graphicFrameChg>
        <pc:graphicFrameChg chg="add mod modGraphic">
          <ac:chgData name="Roberto" userId="f2c5d9e3-e1cd-491b-8eea-425a4d9cf1c2" providerId="ADAL" clId="{DAE6F13E-3EF9-4A73-8B3A-0AC39E868374}" dt="2024-05-31T17:17:03.371" v="163" actId="20577"/>
          <ac:graphicFrameMkLst>
            <pc:docMk/>
            <pc:sldMk cId="405684587" sldId="436"/>
            <ac:graphicFrameMk id="14" creationId="{2EC0CB11-E088-42B4-8757-DCEAB8FE8369}"/>
          </ac:graphicFrameMkLst>
        </pc:graphicFrameChg>
        <pc:picChg chg="del">
          <ac:chgData name="Roberto" userId="f2c5d9e3-e1cd-491b-8eea-425a4d9cf1c2" providerId="ADAL" clId="{DAE6F13E-3EF9-4A73-8B3A-0AC39E868374}" dt="2024-05-31T17:16:18.280" v="153" actId="478"/>
          <ac:picMkLst>
            <pc:docMk/>
            <pc:sldMk cId="405684587" sldId="436"/>
            <ac:picMk id="15" creationId="{E3900808-00E5-42C3-9CE5-11872FB4456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 custT="1"/>
      <dgm:spPr/>
      <dgm:t>
        <a:bodyPr/>
        <a:lstStyle/>
        <a:p>
          <a:r>
            <a:rPr lang="pt-BR" sz="1600" b="1" dirty="0"/>
            <a:t>Consistência</a:t>
          </a:r>
          <a:endParaRPr lang="pt-BR" sz="1200" b="1" dirty="0"/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 custT="1"/>
      <dgm:spPr/>
      <dgm:t>
        <a:bodyPr/>
        <a:lstStyle/>
        <a:p>
          <a:r>
            <a:rPr lang="pt-BR" sz="1600" b="1" dirty="0"/>
            <a:t>Isolamento</a:t>
          </a:r>
          <a:endParaRPr lang="pt-BR" sz="1200" b="1" dirty="0"/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28883" y="-228883"/>
          <a:ext cx="854496" cy="131226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Atomicidade</a:t>
          </a:r>
        </a:p>
      </dsp:txBody>
      <dsp:txXfrm rot="5400000">
        <a:off x="0" y="0"/>
        <a:ext cx="1312262" cy="640872"/>
      </dsp:txXfrm>
    </dsp:sp>
    <dsp:sp modelId="{8B481C91-86C2-4025-80D9-DFD61336B9C5}">
      <dsp:nvSpPr>
        <dsp:cNvPr id="0" name=""/>
        <dsp:cNvSpPr/>
      </dsp:nvSpPr>
      <dsp:spPr>
        <a:xfrm>
          <a:off x="1312262" y="0"/>
          <a:ext cx="1312262" cy="854496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Consistência</a:t>
          </a:r>
          <a:endParaRPr lang="pt-BR" sz="1200" b="1" kern="1200" dirty="0"/>
        </a:p>
      </dsp:txBody>
      <dsp:txXfrm>
        <a:off x="1312262" y="0"/>
        <a:ext cx="1312262" cy="640872"/>
      </dsp:txXfrm>
    </dsp:sp>
    <dsp:sp modelId="{13FB63A7-5D7B-4142-809E-F5B475E5C405}">
      <dsp:nvSpPr>
        <dsp:cNvPr id="0" name=""/>
        <dsp:cNvSpPr/>
      </dsp:nvSpPr>
      <dsp:spPr>
        <a:xfrm rot="10800000">
          <a:off x="0" y="854496"/>
          <a:ext cx="1312262" cy="854496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Isolamento</a:t>
          </a:r>
          <a:endParaRPr lang="pt-BR" sz="1200" b="1" kern="1200" dirty="0"/>
        </a:p>
      </dsp:txBody>
      <dsp:txXfrm rot="10800000">
        <a:off x="0" y="1068120"/>
        <a:ext cx="1312262" cy="640872"/>
      </dsp:txXfrm>
    </dsp:sp>
    <dsp:sp modelId="{591745F2-4017-4C62-914E-B1350CB9991A}">
      <dsp:nvSpPr>
        <dsp:cNvPr id="0" name=""/>
        <dsp:cNvSpPr/>
      </dsp:nvSpPr>
      <dsp:spPr>
        <a:xfrm rot="5400000">
          <a:off x="1541145" y="625613"/>
          <a:ext cx="854496" cy="131226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Durabilidade</a:t>
          </a:r>
        </a:p>
      </dsp:txBody>
      <dsp:txXfrm rot="-5400000">
        <a:off x="1312262" y="1068120"/>
        <a:ext cx="1312262" cy="640872"/>
      </dsp:txXfrm>
    </dsp:sp>
    <dsp:sp modelId="{CC753E3C-32EE-483A-B109-183DB72F2A5C}">
      <dsp:nvSpPr>
        <dsp:cNvPr id="0" name=""/>
        <dsp:cNvSpPr/>
      </dsp:nvSpPr>
      <dsp:spPr>
        <a:xfrm>
          <a:off x="918583" y="640872"/>
          <a:ext cx="787357" cy="427248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C00000"/>
              </a:solidFill>
            </a:rPr>
            <a:t>Transação</a:t>
          </a:r>
        </a:p>
      </dsp:txBody>
      <dsp:txXfrm>
        <a:off x="939440" y="661729"/>
        <a:ext cx="745643" cy="38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30/05/2024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30/05/2024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30/05/2024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8" name="MSIPCMContentMarking" descr="{&quot;HashCode&quot;:-321200650,&quot;Placement&quot;:&quot;Footer&quot;}"/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ncel-delete-cross-check-box-14613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Concorrência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764704"/>
            <a:ext cx="3651324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Concorrência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dirty="0"/>
              <a:t> na execução de programas de diversos usuários é essencial para um bom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BR" dirty="0"/>
              <a:t> do SGBD.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Cuidados</a:t>
            </a:r>
          </a:p>
          <a:p>
            <a:pPr lvl="1"/>
            <a:r>
              <a:rPr lang="pt-BR" dirty="0"/>
              <a:t>Acessos a disco podem ser frequentemente lentos - otimizados para </a:t>
            </a:r>
            <a:r>
              <a:rPr lang="pt-BR" dirty="0">
                <a:solidFill>
                  <a:srgbClr val="C00000"/>
                </a:solidFill>
              </a:rPr>
              <a:t>desempenho</a:t>
            </a:r>
            <a:r>
              <a:rPr lang="pt-BR" dirty="0"/>
              <a:t> (Transação), em lugar de </a:t>
            </a:r>
            <a:r>
              <a:rPr lang="pt-BR" dirty="0">
                <a:solidFill>
                  <a:srgbClr val="C00000"/>
                </a:solidFill>
              </a:rPr>
              <a:t>latência</a:t>
            </a:r>
            <a:r>
              <a:rPr lang="pt-BR" dirty="0"/>
              <a:t> (tempo para execução de uma Transação)</a:t>
            </a:r>
          </a:p>
          <a:p>
            <a:pPr lvl="1"/>
            <a:r>
              <a:rPr lang="pt-BR" dirty="0"/>
              <a:t>Usuários devem poder </a:t>
            </a:r>
            <a:r>
              <a:rPr lang="pt-BR" b="1" dirty="0">
                <a:solidFill>
                  <a:srgbClr val="C00000"/>
                </a:solidFill>
              </a:rPr>
              <a:t>executar as Transações </a:t>
            </a:r>
            <a:r>
              <a:rPr lang="pt-BR" dirty="0"/>
              <a:t>como se em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, e de forma que a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dirty="0"/>
              <a:t> seja mantida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127448" y="2852936"/>
            <a:ext cx="9145016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1" indent="-342900">
              <a:buSzPct val="75000"/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Objetivo: Fazer com que o SGBD manuseie várias </a:t>
            </a:r>
            <a:r>
              <a:rPr lang="pt-BR" sz="2400" b="1" dirty="0">
                <a:latin typeface="+mj-lt"/>
              </a:rPr>
              <a:t>Transações concorrentemente</a:t>
            </a:r>
            <a:r>
              <a:rPr lang="pt-BR" sz="2400" dirty="0">
                <a:latin typeface="+mj-lt"/>
              </a:rPr>
              <a:t>, de forma a manter a CPU ocupada…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544040"/>
            <a:ext cx="2520280" cy="9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09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Isolamento x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730408" cy="45307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forma de melhorar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BR" dirty="0"/>
              <a:t> é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flexibilizar</a:t>
            </a:r>
            <a:r>
              <a:rPr lang="pt-BR" dirty="0"/>
              <a:t>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, isto é,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não trabalhar com serialização</a:t>
            </a:r>
            <a:r>
              <a:rPr lang="pt-BR" dirty="0"/>
              <a:t>!</a:t>
            </a:r>
          </a:p>
          <a:p>
            <a:r>
              <a:rPr lang="pt-BR" dirty="0"/>
              <a:t>Contudo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enfraquecimento</a:t>
            </a:r>
            <a:r>
              <a:rPr lang="pt-BR" dirty="0"/>
              <a:t> da propriedade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 do princípio </a:t>
            </a:r>
            <a:r>
              <a:rPr lang="pt-BR" b="1" dirty="0"/>
              <a:t>ACID</a:t>
            </a:r>
            <a:r>
              <a:rPr lang="pt-BR" dirty="0"/>
              <a:t> implica que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inconsistências</a:t>
            </a:r>
            <a:r>
              <a:rPr lang="pt-BR" dirty="0"/>
              <a:t> no banco de dados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podem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ocorrer</a:t>
            </a:r>
            <a:r>
              <a:rPr lang="pt-BR" dirty="0"/>
              <a:t> quando mais de uma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transação</a:t>
            </a:r>
            <a:r>
              <a:rPr lang="pt-BR" dirty="0"/>
              <a:t> estiver trabalhando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simultaneamente</a:t>
            </a:r>
            <a:r>
              <a:rPr lang="pt-BR" dirty="0"/>
              <a:t> nos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mesmos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objetos</a:t>
            </a:r>
            <a:r>
              <a:rPr lang="pt-BR" dirty="0"/>
              <a:t>. </a:t>
            </a:r>
          </a:p>
          <a:p>
            <a:r>
              <a:rPr lang="pt-BR" dirty="0"/>
              <a:t>No espaço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tempo</a:t>
            </a:r>
            <a:r>
              <a:rPr lang="pt-BR" dirty="0"/>
              <a:t> entre o momento em que os objetos são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lidos</a:t>
            </a:r>
            <a:r>
              <a:rPr lang="pt-BR" dirty="0"/>
              <a:t> 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gravados</a:t>
            </a:r>
            <a:r>
              <a:rPr lang="pt-BR" dirty="0"/>
              <a:t>, os mesmos objetos podem ser lidos e até manipulados por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outras transações</a:t>
            </a:r>
            <a:r>
              <a:rPr lang="pt-BR" dirty="0"/>
              <a:t>, levando 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anomalias</a:t>
            </a:r>
            <a:r>
              <a:rPr lang="pt-BR" dirty="0"/>
              <a:t>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simultaneidade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8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76B8FA-2EEA-4EB1-B438-2CCACB6F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7720"/>
            <a:ext cx="10425063" cy="52277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E7F99E-D9F1-4416-B49F-FF1ED087958D}"/>
              </a:ext>
            </a:extLst>
          </p:cNvPr>
          <p:cNvSpPr txBox="1"/>
          <p:nvPr/>
        </p:nvSpPr>
        <p:spPr>
          <a:xfrm>
            <a:off x="8896872" y="4509120"/>
            <a:ext cx="25277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Mesmo resultado!</a:t>
            </a:r>
            <a:endParaRPr lang="pt-BR" sz="2400" b="1" dirty="0">
              <a:solidFill>
                <a:srgbClr val="C0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667794-5D1F-4B7C-A553-5AF5BC8B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8CD886-D449-4B5F-A748-2B4FD084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494155"/>
            <a:ext cx="10440305" cy="53192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586018-A4C0-413C-A4B6-3EEAA620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DEF55-D0C7-40E8-BAAE-DF9BC4EEAF15}"/>
              </a:ext>
            </a:extLst>
          </p:cNvPr>
          <p:cNvSpPr txBox="1"/>
          <p:nvPr/>
        </p:nvSpPr>
        <p:spPr>
          <a:xfrm>
            <a:off x="8760296" y="4527855"/>
            <a:ext cx="27432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Resultados Diferentes!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1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FDB118-93B7-468C-BDB6-016C755B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425569"/>
            <a:ext cx="10501270" cy="538780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586018-A4C0-413C-A4B6-3EEAA620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607CC-DC8E-4806-9B38-8DB2798069A4}"/>
              </a:ext>
            </a:extLst>
          </p:cNvPr>
          <p:cNvSpPr txBox="1"/>
          <p:nvPr/>
        </p:nvSpPr>
        <p:spPr>
          <a:xfrm>
            <a:off x="8896872" y="4509120"/>
            <a:ext cx="25277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Resultados Diferentes!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607CC-DC8E-4806-9B38-8DB2798069A4}"/>
              </a:ext>
            </a:extLst>
          </p:cNvPr>
          <p:cNvSpPr txBox="1"/>
          <p:nvPr/>
        </p:nvSpPr>
        <p:spPr>
          <a:xfrm>
            <a:off x="1487488" y="4650808"/>
            <a:ext cx="8352928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Esta </a:t>
            </a:r>
            <a:r>
              <a:rPr lang="pt-BR" sz="2800" dirty="0">
                <a:solidFill>
                  <a:srgbClr val="C00000"/>
                </a:solidFill>
              </a:rPr>
              <a:t>programação </a:t>
            </a:r>
            <a:r>
              <a:rPr lang="pt-BR" sz="2800" dirty="0"/>
              <a:t>é diferente de qualquer execução serializado! </a:t>
            </a:r>
          </a:p>
          <a:p>
            <a:r>
              <a:rPr lang="pt-BR" sz="2800" dirty="0"/>
              <a:t>Dizemos então que esta programação </a:t>
            </a:r>
            <a:r>
              <a:rPr lang="pt-BR" sz="2800" b="1" dirty="0">
                <a:solidFill>
                  <a:srgbClr val="C00000"/>
                </a:solidFill>
              </a:rPr>
              <a:t>não é serializável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F4EE47-5A2E-4F11-B910-879A848A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53" y="1690688"/>
            <a:ext cx="771972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Agendamento(Escalonamento) ou </a:t>
            </a:r>
            <a:r>
              <a:rPr lang="pt-BR" dirty="0" err="1"/>
              <a:t>Scheduling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agendamento serial </a:t>
            </a:r>
            <a:r>
              <a:rPr lang="pt-BR" dirty="0"/>
              <a:t>é aquele que </a:t>
            </a:r>
            <a:r>
              <a:rPr lang="pt-BR" dirty="0">
                <a:solidFill>
                  <a:srgbClr val="C00000"/>
                </a:solidFill>
              </a:rPr>
              <a:t>não intercala </a:t>
            </a:r>
            <a:r>
              <a:rPr lang="pt-BR" dirty="0"/>
              <a:t>as ações de </a:t>
            </a:r>
            <a:r>
              <a:rPr lang="pt-BR" dirty="0">
                <a:solidFill>
                  <a:srgbClr val="C00000"/>
                </a:solidFill>
              </a:rPr>
              <a:t>diferentes transações</a:t>
            </a:r>
          </a:p>
          <a:p>
            <a:r>
              <a:rPr lang="pt-BR" dirty="0"/>
              <a:t>A e B são </a:t>
            </a:r>
            <a:r>
              <a:rPr lang="pt-BR" dirty="0">
                <a:solidFill>
                  <a:srgbClr val="C00000"/>
                </a:solidFill>
              </a:rPr>
              <a:t>escalonamentos equivalentes </a:t>
            </a:r>
            <a:r>
              <a:rPr lang="pt-BR" dirty="0"/>
              <a:t>se, para qualquer estado do banco de dados, o efeito no DB da execução de A for idêntico ao efeito da execução de B</a:t>
            </a:r>
          </a:p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agendamento serializável </a:t>
            </a:r>
            <a:r>
              <a:rPr lang="pt-BR" dirty="0"/>
              <a:t>é um </a:t>
            </a:r>
            <a:r>
              <a:rPr lang="pt-BR" dirty="0">
                <a:solidFill>
                  <a:srgbClr val="C00000"/>
                </a:solidFill>
              </a:rPr>
              <a:t>agendamento</a:t>
            </a:r>
            <a:r>
              <a:rPr lang="pt-BR" dirty="0"/>
              <a:t> que é </a:t>
            </a:r>
            <a:r>
              <a:rPr lang="pt-BR" dirty="0">
                <a:solidFill>
                  <a:srgbClr val="C00000"/>
                </a:solidFill>
              </a:rPr>
              <a:t>equivalente a alguma execução serial das transações.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6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Serializável</a:t>
            </a:r>
            <a:r>
              <a:rPr lang="pt-BR" dirty="0"/>
              <a:t>?</a:t>
            </a:r>
            <a:br>
              <a:rPr lang="pt-BR" dirty="0"/>
            </a:br>
            <a:r>
              <a:rPr lang="pt-BR" sz="4000" dirty="0">
                <a:solidFill>
                  <a:srgbClr val="C00000"/>
                </a:solidFill>
              </a:rPr>
              <a:t>Olhando matematicamente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 mesmo que uma programação serial para todos os valores possíveis de A, B = </a:t>
            </a:r>
            <a:r>
              <a:rPr lang="pt-BR" sz="3200" dirty="0">
                <a:solidFill>
                  <a:srgbClr val="C00000"/>
                </a:solidFill>
              </a:rPr>
              <a:t>serializável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40EF4E-E110-41F0-B58A-690A71A3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987"/>
            <a:ext cx="12192000" cy="37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Serializável</a:t>
            </a:r>
            <a:r>
              <a:rPr lang="pt-BR" dirty="0"/>
              <a:t>?</a:t>
            </a:r>
            <a:br>
              <a:rPr lang="pt-BR" dirty="0"/>
            </a:br>
            <a:r>
              <a:rPr lang="pt-BR" sz="4400" dirty="0">
                <a:solidFill>
                  <a:srgbClr val="C00000"/>
                </a:solidFill>
              </a:rPr>
              <a:t>Olhando matematicamente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Não é equivalente a qualquer agendamento serializável = </a:t>
            </a:r>
            <a:r>
              <a:rPr lang="pt-BR" sz="3200" dirty="0">
                <a:solidFill>
                  <a:srgbClr val="C00000"/>
                </a:solidFill>
              </a:rPr>
              <a:t>não serializável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C5AC8-EE28-41B7-9ACD-E3E8F2BB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594"/>
            <a:ext cx="12192000" cy="38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7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visão do SGBD do Escalonamento</a:t>
            </a:r>
            <a:br>
              <a:rPr lang="pt-BR" dirty="0"/>
            </a:br>
            <a:r>
              <a:rPr lang="pt-BR" dirty="0"/>
              <a:t>Conjunto de </a:t>
            </a:r>
            <a:r>
              <a:rPr lang="pt-BR" dirty="0" err="1"/>
              <a:t>Reads</a:t>
            </a:r>
            <a:r>
              <a:rPr lang="pt-BR" dirty="0"/>
              <a:t> e </a:t>
            </a:r>
            <a:r>
              <a:rPr lang="pt-BR" dirty="0" err="1"/>
              <a:t>Writes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E430A4-733F-4840-8FA5-CA7BA310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298" y="2143730"/>
            <a:ext cx="5791702" cy="2232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BD92DE-1533-41D2-A77A-CBD99267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4629669"/>
            <a:ext cx="10150720" cy="225571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7880" cy="2804044"/>
          </a:xfrm>
        </p:spPr>
        <p:txBody>
          <a:bodyPr/>
          <a:lstStyle/>
          <a:p>
            <a:r>
              <a:rPr lang="pt-BR" dirty="0"/>
              <a:t>Cada ação nos </a:t>
            </a:r>
            <a:r>
              <a:rPr lang="pt-BR" dirty="0" err="1"/>
              <a:t>TXNs</a:t>
            </a:r>
            <a:r>
              <a:rPr lang="pt-BR" dirty="0"/>
              <a:t> lê um valor da memória global e, em seguida, grava um de volta nele.</a:t>
            </a:r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A ordem de agendamento é importante!</a:t>
            </a:r>
          </a:p>
        </p:txBody>
      </p:sp>
    </p:spTree>
    <p:extLst>
      <p:ext uri="{BB962C8B-B14F-4D97-AF65-F5344CB8AC3E}">
        <p14:creationId xmlns:p14="http://schemas.microsoft.com/office/powerpoint/2010/main" val="16946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conflito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5623"/>
          </a:xfrm>
        </p:spPr>
        <p:txBody>
          <a:bodyPr/>
          <a:lstStyle/>
          <a:p>
            <a:r>
              <a:rPr lang="pt-BR" dirty="0"/>
              <a:t>Duas ações entram em </a:t>
            </a:r>
            <a:r>
              <a:rPr lang="pt-BR" dirty="0">
                <a:solidFill>
                  <a:srgbClr val="C00000"/>
                </a:solidFill>
              </a:rPr>
              <a:t>conflito</a:t>
            </a:r>
            <a:r>
              <a:rPr lang="pt-BR" dirty="0"/>
              <a:t> se fizerem parte de </a:t>
            </a:r>
            <a:r>
              <a:rPr lang="pt-BR" dirty="0">
                <a:solidFill>
                  <a:srgbClr val="C00000"/>
                </a:solidFill>
              </a:rPr>
              <a:t>diferentes </a:t>
            </a:r>
            <a:r>
              <a:rPr lang="pt-BR" dirty="0" err="1">
                <a:solidFill>
                  <a:srgbClr val="C00000"/>
                </a:solidFill>
              </a:rPr>
              <a:t>TXNs</a:t>
            </a:r>
            <a:r>
              <a:rPr lang="pt-BR" dirty="0"/>
              <a:t>, envolverem a </a:t>
            </a:r>
            <a:r>
              <a:rPr lang="pt-BR" dirty="0">
                <a:solidFill>
                  <a:srgbClr val="C00000"/>
                </a:solidFill>
              </a:rPr>
              <a:t>mesma variável </a:t>
            </a:r>
            <a:r>
              <a:rPr lang="pt-BR" dirty="0"/>
              <a:t>e pelo menos uma delas for uma </a:t>
            </a:r>
            <a:r>
              <a:rPr lang="pt-BR" dirty="0">
                <a:solidFill>
                  <a:srgbClr val="C00000"/>
                </a:solidFill>
              </a:rPr>
              <a:t>gravação (W)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Desta forma, existem três tipos de conflitos:</a:t>
            </a:r>
          </a:p>
          <a:p>
            <a:pPr lvl="1"/>
            <a:r>
              <a:rPr lang="pt-BR" sz="2800" dirty="0"/>
              <a:t>Conflitos de leitura-gravação (RW)</a:t>
            </a:r>
          </a:p>
          <a:p>
            <a:pPr lvl="1"/>
            <a:r>
              <a:rPr lang="pt-BR" sz="2800" dirty="0"/>
              <a:t>Conflitos de gravação-leitura (WR)</a:t>
            </a:r>
          </a:p>
          <a:p>
            <a:pPr lvl="1"/>
            <a:r>
              <a:rPr lang="pt-BR" sz="2800" dirty="0"/>
              <a:t>Conflitos de gravação-gravação (WW)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D9F93A-1517-4377-829B-0F27064650AE}"/>
              </a:ext>
            </a:extLst>
          </p:cNvPr>
          <p:cNvSpPr txBox="1"/>
          <p:nvPr/>
        </p:nvSpPr>
        <p:spPr>
          <a:xfrm>
            <a:off x="838200" y="5740417"/>
            <a:ext cx="105156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Anomalias devido a intercalação de </a:t>
            </a:r>
            <a:r>
              <a:rPr lang="pt-BR" sz="2400" dirty="0" err="1"/>
              <a:t>TXNs</a:t>
            </a:r>
            <a:r>
              <a:rPr lang="pt-BR" sz="2400" dirty="0"/>
              <a:t> ocorrem com / por causa desses conflitos entre as </a:t>
            </a:r>
            <a:r>
              <a:rPr lang="pt-BR" sz="2400" dirty="0" err="1"/>
              <a:t>TXNs</a:t>
            </a:r>
            <a:r>
              <a:rPr lang="pt-BR" sz="2400" dirty="0"/>
              <a:t> (mas esses conflitos podem ocorrer sem causar anomalias!)</a:t>
            </a:r>
          </a:p>
        </p:txBody>
      </p:sp>
    </p:spTree>
    <p:extLst>
      <p:ext uri="{BB962C8B-B14F-4D97-AF65-F5344CB8AC3E}">
        <p14:creationId xmlns:p14="http://schemas.microsoft.com/office/powerpoint/2010/main" val="6532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Gerenciando o acesso simultâneo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acesso simultâneo a dados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exige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mecanismos</a:t>
            </a:r>
            <a:r>
              <a:rPr lang="pt-BR" dirty="0"/>
              <a:t> para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impedir</a:t>
            </a:r>
            <a:r>
              <a:rPr lang="pt-BR" dirty="0"/>
              <a:t> efeitos adversos quando vários usuários tentam modificar recursos que outros usuários estão utilizando.</a:t>
            </a:r>
          </a:p>
          <a:p>
            <a:r>
              <a:rPr lang="pt-BR" dirty="0"/>
              <a:t>Caso um SGBD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dispuser</a:t>
            </a:r>
            <a:r>
              <a:rPr lang="pt-BR" dirty="0"/>
              <a:t> de um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controle</a:t>
            </a:r>
            <a:r>
              <a:rPr lang="pt-BR" dirty="0"/>
              <a:t>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simultaneidade</a:t>
            </a:r>
            <a:r>
              <a:rPr lang="pt-BR" dirty="0"/>
              <a:t>, os usuários poderão ver efeitos colaterais conhecidos como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anomalias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101B6A-D215-4F89-91B6-0180C15CC4DD}"/>
              </a:ext>
            </a:extLst>
          </p:cNvPr>
          <p:cNvSpPr/>
          <p:nvPr/>
        </p:nvSpPr>
        <p:spPr>
          <a:xfrm>
            <a:off x="4038600" y="4725144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Anomalias</a:t>
            </a:r>
          </a:p>
        </p:txBody>
      </p:sp>
    </p:spTree>
    <p:extLst>
      <p:ext uri="{BB962C8B-B14F-4D97-AF65-F5344CB8AC3E}">
        <p14:creationId xmlns:p14="http://schemas.microsoft.com/office/powerpoint/2010/main" val="143556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 Clássicas em Transações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67408" y="1556792"/>
            <a:ext cx="10729192" cy="4351338"/>
          </a:xfrm>
        </p:spPr>
        <p:txBody>
          <a:bodyPr>
            <a:noAutofit/>
          </a:bodyPr>
          <a:lstStyle/>
          <a:p>
            <a:r>
              <a:rPr lang="pt-BR" sz="2600" b="1" dirty="0" err="1">
                <a:solidFill>
                  <a:srgbClr val="C00000"/>
                </a:solidFill>
              </a:rPr>
              <a:t>Dirty</a:t>
            </a:r>
            <a:r>
              <a:rPr lang="pt-BR" sz="2600" b="1" dirty="0">
                <a:solidFill>
                  <a:srgbClr val="C00000"/>
                </a:solidFill>
              </a:rPr>
              <a:t> </a:t>
            </a:r>
            <a:r>
              <a:rPr lang="pt-BR" sz="2600" b="1" dirty="0" err="1">
                <a:solidFill>
                  <a:srgbClr val="C00000"/>
                </a:solidFill>
              </a:rPr>
              <a:t>Read</a:t>
            </a:r>
            <a:r>
              <a:rPr lang="pt-BR" sz="2600" b="1" dirty="0">
                <a:solidFill>
                  <a:srgbClr val="C00000"/>
                </a:solidFill>
              </a:rPr>
              <a:t> (Leitura Suja)</a:t>
            </a:r>
          </a:p>
          <a:p>
            <a:pPr lvl="1"/>
            <a:r>
              <a:rPr lang="pt-PT" sz="2600" dirty="0"/>
              <a:t>Ocorre quando uma Transação lê dados que tenham sido modificados por outra transação, que não tenha sido efetivada (commited) ainda.</a:t>
            </a:r>
            <a:endParaRPr lang="pt-BR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Non-Repeatable Read (</a:t>
            </a:r>
            <a:r>
              <a:rPr lang="en-US" sz="2600" b="1" dirty="0" err="1">
                <a:solidFill>
                  <a:srgbClr val="C00000"/>
                </a:solidFill>
              </a:rPr>
              <a:t>Leitura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não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repetível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PT" sz="2600" dirty="0"/>
              <a:t>Uma transação relê os dados que já havia lido, e descobre que uma outra transação confirmada (commited) modificou ou excluíu dados.</a:t>
            </a:r>
            <a:endParaRPr lang="en-US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Lost Update (</a:t>
            </a:r>
            <a:r>
              <a:rPr lang="en-US" sz="2600" b="1" dirty="0" err="1">
                <a:solidFill>
                  <a:srgbClr val="C00000"/>
                </a:solidFill>
              </a:rPr>
              <a:t>Atualização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perdida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BR" sz="2600" dirty="0"/>
              <a:t>Duas transações leem e atualizam o mesmo registro ;</a:t>
            </a:r>
          </a:p>
          <a:p>
            <a:r>
              <a:rPr lang="en-US" sz="2600" b="1" dirty="0" err="1">
                <a:solidFill>
                  <a:srgbClr val="C00000"/>
                </a:solidFill>
              </a:rPr>
              <a:t>Phanton</a:t>
            </a:r>
            <a:r>
              <a:rPr lang="en-US" sz="2600" b="1" dirty="0">
                <a:solidFill>
                  <a:srgbClr val="C00000"/>
                </a:solidFill>
              </a:rPr>
              <a:t> Records</a:t>
            </a:r>
          </a:p>
          <a:p>
            <a:pPr lvl="1"/>
            <a:r>
              <a:rPr lang="pt-PT" sz="2600" dirty="0"/>
              <a:t>Uma nova transação executa uma consulta que retorna um conjunto de linhas que satisfaz uma condição de pesquisa e descobre que outra transação confirmada inseriu linhas adicionais que satisfazem a condição.</a:t>
            </a:r>
            <a:endParaRPr lang="pt-BR" sz="2600" dirty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4545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Dirty </a:t>
            </a:r>
            <a:r>
              <a:rPr lang="pt-BR" dirty="0" err="1"/>
              <a:t>Read</a:t>
            </a:r>
            <a:r>
              <a:rPr lang="pt-BR" dirty="0"/>
              <a:t> / Leitura não confirmada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1819399"/>
          </a:xfrm>
        </p:spPr>
        <p:txBody>
          <a:bodyPr/>
          <a:lstStyle/>
          <a:p>
            <a:r>
              <a:rPr lang="pt-BR" dirty="0"/>
              <a:t>Uma “leitura suja” ocorre se uma transação </a:t>
            </a:r>
            <a:r>
              <a:rPr lang="pt-BR" dirty="0">
                <a:solidFill>
                  <a:srgbClr val="C00000"/>
                </a:solidFill>
              </a:rPr>
              <a:t>lê dados </a:t>
            </a:r>
            <a:r>
              <a:rPr lang="pt-BR" dirty="0"/>
              <a:t>que foram </a:t>
            </a:r>
            <a:r>
              <a:rPr lang="pt-BR" dirty="0">
                <a:solidFill>
                  <a:srgbClr val="C00000"/>
                </a:solidFill>
              </a:rPr>
              <a:t>modificados</a:t>
            </a:r>
            <a:r>
              <a:rPr lang="pt-BR" dirty="0"/>
              <a:t> por </a:t>
            </a:r>
            <a:r>
              <a:rPr lang="pt-BR" dirty="0">
                <a:solidFill>
                  <a:srgbClr val="C00000"/>
                </a:solidFill>
              </a:rPr>
              <a:t>outra transação e não confirmados</a:t>
            </a:r>
            <a:r>
              <a:rPr lang="pt-BR" dirty="0"/>
              <a:t>. </a:t>
            </a:r>
          </a:p>
          <a:p>
            <a:r>
              <a:rPr lang="pt-BR" dirty="0"/>
              <a:t>Isso pode resultar em uma violação do isolamento da transação, se a transação que modificou os dados for </a:t>
            </a:r>
            <a:r>
              <a:rPr lang="pt-BR" dirty="0">
                <a:solidFill>
                  <a:srgbClr val="C00000"/>
                </a:solidFill>
              </a:rPr>
              <a:t>revertida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23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4940BD2-517C-4D8D-81D7-2FEB00B1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7350"/>
              </p:ext>
            </p:extLst>
          </p:nvPr>
        </p:nvGraphicFramePr>
        <p:xfrm>
          <a:off x="1271464" y="3540760"/>
          <a:ext cx="8128000" cy="2815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Transação1</a:t>
                      </a:r>
                      <a:endParaRPr lang="pt-BR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Transação2</a:t>
                      </a:r>
                      <a:endParaRPr lang="pt-BR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Begin Transaction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idade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 From Medicos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codm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 = 99</a:t>
                      </a:r>
                      <a:endParaRPr lang="pt-BR" sz="1800" i="0" kern="1200" dirty="0">
                        <a:solidFill>
                          <a:srgbClr val="1F0066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Update medicos Set </a:t>
                      </a:r>
                      <a:r>
                        <a:rPr lang="en-US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idade</a:t>
                      </a:r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= 60</a:t>
                      </a:r>
                    </a:p>
                    <a:p>
                      <a:pPr algn="l"/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=99</a:t>
                      </a: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Select </a:t>
                      </a:r>
                      <a:r>
                        <a:rPr lang="en-US" dirty="0" err="1">
                          <a:effectLst/>
                        </a:rPr>
                        <a:t>nome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idade</a:t>
                      </a:r>
                      <a:r>
                        <a:rPr lang="en-US" dirty="0">
                          <a:effectLst/>
                        </a:rPr>
                        <a:t> From Medicos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Where </a:t>
                      </a:r>
                      <a:r>
                        <a:rPr lang="en-US" dirty="0" err="1">
                          <a:effectLst/>
                        </a:rPr>
                        <a:t>codm</a:t>
                      </a:r>
                      <a:r>
                        <a:rPr lang="en-US" dirty="0">
                          <a:effectLst/>
                        </a:rPr>
                        <a:t> = 99</a:t>
                      </a: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ROLLBACK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008193823"/>
                  </a:ext>
                </a:extLst>
              </a:tr>
            </a:tbl>
          </a:graphicData>
        </a:graphic>
      </p:graphicFrame>
      <p:sp>
        <p:nvSpPr>
          <p:cNvPr id="7" name="Seta para a Esquerda 6">
            <a:extLst>
              <a:ext uri="{FF2B5EF4-FFF2-40B4-BE49-F238E27FC236}">
                <a16:creationId xmlns:a16="http://schemas.microsoft.com/office/drawing/2014/main" id="{B47471AA-635F-4289-8354-EE7B0787AAFC}"/>
              </a:ext>
            </a:extLst>
          </p:cNvPr>
          <p:cNvSpPr/>
          <p:nvPr/>
        </p:nvSpPr>
        <p:spPr>
          <a:xfrm rot="10800000">
            <a:off x="550168" y="5998000"/>
            <a:ext cx="576064" cy="3600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8">
            <a:extLst>
              <a:ext uri="{FF2B5EF4-FFF2-40B4-BE49-F238E27FC236}">
                <a16:creationId xmlns:a16="http://schemas.microsoft.com/office/drawing/2014/main" id="{813C0A1A-A4D5-4674-8FEF-D2B5017F460A}"/>
              </a:ext>
            </a:extLst>
          </p:cNvPr>
          <p:cNvSpPr/>
          <p:nvPr/>
        </p:nvSpPr>
        <p:spPr>
          <a:xfrm>
            <a:off x="9408120" y="5517232"/>
            <a:ext cx="576064" cy="3600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33202499-FCB5-401C-9D21-F6808CE0BE74}"/>
              </a:ext>
            </a:extLst>
          </p:cNvPr>
          <p:cNvSpPr/>
          <p:nvPr/>
        </p:nvSpPr>
        <p:spPr>
          <a:xfrm>
            <a:off x="10488488" y="5121188"/>
            <a:ext cx="1153344" cy="504056"/>
          </a:xfrm>
          <a:prstGeom prst="borderCallout1">
            <a:avLst>
              <a:gd name="adj1" fmla="val 59259"/>
              <a:gd name="adj2" fmla="val -8333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Idade=60</a:t>
            </a: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02C46AF2-040C-465B-92E4-7AF81380E2C6}"/>
              </a:ext>
            </a:extLst>
          </p:cNvPr>
          <p:cNvSpPr/>
          <p:nvPr/>
        </p:nvSpPr>
        <p:spPr>
          <a:xfrm>
            <a:off x="45504" y="3906651"/>
            <a:ext cx="1153344" cy="504056"/>
          </a:xfrm>
          <a:prstGeom prst="borderCallout1">
            <a:avLst>
              <a:gd name="adj1" fmla="val 105051"/>
              <a:gd name="adj2" fmla="val 54785"/>
              <a:gd name="adj3" fmla="val 147725"/>
              <a:gd name="adj4" fmla="val 986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Idade=56</a:t>
            </a:r>
          </a:p>
        </p:txBody>
      </p:sp>
    </p:spTree>
    <p:extLst>
      <p:ext uri="{BB962C8B-B14F-4D97-AF65-F5344CB8AC3E}">
        <p14:creationId xmlns:p14="http://schemas.microsoft.com/office/powerpoint/2010/main" val="385361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Dirty </a:t>
            </a:r>
            <a:r>
              <a:rPr lang="pt-BR" dirty="0" err="1"/>
              <a:t>Read</a:t>
            </a:r>
            <a:r>
              <a:rPr lang="pt-BR" dirty="0"/>
              <a:t> / Leitura não confirmada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T1 grava alguns dados em 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T2 lê de A, depois escreve de volta para A e confirma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T1 então aborta - agora o resultado de T2 é baseado em um valor obsoleto / inconsistente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WR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6F14E9-9153-4297-B8E2-24D4D0EA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3579255"/>
            <a:ext cx="659949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337"/>
              </p:ext>
            </p:extLst>
          </p:nvPr>
        </p:nvGraphicFramePr>
        <p:xfrm>
          <a:off x="838200" y="3429000"/>
          <a:ext cx="10658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1816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noProof="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UPDATE MEDICOS SET NOME=‘HARKOVSKY’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UPDATE</a:t>
                      </a:r>
                      <a:r>
                        <a:rPr lang="pt-BR" sz="1600" i="0" baseline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 MEDICOS SET NOME=‘ROBERTO’ WHERE CODM=101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noProof="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7067424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(</a:t>
            </a:r>
            <a:r>
              <a:rPr lang="en-US" dirty="0" err="1"/>
              <a:t>Atualização</a:t>
            </a:r>
            <a:r>
              <a:rPr lang="en-US" dirty="0"/>
              <a:t> Perdida)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8FFEE-7489-451D-910D-7F668EF0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586"/>
            <a:ext cx="10515600" cy="175373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atualização perdida ocorre quando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duas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BR" dirty="0"/>
              <a:t> </a:t>
            </a:r>
            <a:r>
              <a:rPr lang="pt-BR" sz="3100" dirty="0">
                <a:solidFill>
                  <a:srgbClr val="C00000"/>
                </a:solidFill>
              </a:rPr>
              <a:t>leem</a:t>
            </a:r>
            <a:r>
              <a:rPr lang="pt-BR" dirty="0">
                <a:solidFill>
                  <a:srgbClr val="C00000"/>
                </a:solidFill>
              </a:rPr>
              <a:t> o mesmo objeto</a:t>
            </a:r>
            <a:r>
              <a:rPr lang="pt-BR" dirty="0"/>
              <a:t> e </a:t>
            </a:r>
            <a:r>
              <a:rPr lang="pt-BR" sz="3100" dirty="0">
                <a:solidFill>
                  <a:srgbClr val="C00000"/>
                </a:solidFill>
              </a:rPr>
              <a:t>modificam</a:t>
            </a:r>
            <a:r>
              <a:rPr lang="pt-BR" dirty="0"/>
              <a:t> esse objeto </a:t>
            </a:r>
            <a:r>
              <a:rPr lang="pt-BR" dirty="0">
                <a:solidFill>
                  <a:srgbClr val="C00000"/>
                </a:solidFill>
              </a:rPr>
              <a:t>independentemente</a:t>
            </a:r>
            <a:r>
              <a:rPr lang="pt-BR" dirty="0"/>
              <a:t>.</a:t>
            </a:r>
          </a:p>
          <a:p>
            <a:r>
              <a:rPr lang="pt-BR" dirty="0"/>
              <a:t>A transação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confirmada por último sobrescreve </a:t>
            </a:r>
            <a:r>
              <a:rPr lang="pt-BR" dirty="0"/>
              <a:t>as alterações feitas pela transação anterior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37231" y="5890478"/>
            <a:ext cx="1065840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</a:t>
            </a:r>
            <a:r>
              <a:rPr lang="pt-BR" sz="2000" dirty="0" err="1"/>
              <a:t>Commit</a:t>
            </a:r>
            <a:r>
              <a:rPr lang="pt-BR" sz="2000" dirty="0"/>
              <a:t> () emitido pela Transacao2 substitui as alterações feitas pela Transacão1. Em outras palavras, as </a:t>
            </a:r>
            <a:r>
              <a:rPr lang="pt-BR" sz="2000" dirty="0">
                <a:solidFill>
                  <a:srgbClr val="C00000"/>
                </a:solidFill>
              </a:rPr>
              <a:t>alterações</a:t>
            </a:r>
            <a:r>
              <a:rPr lang="pt-BR" sz="2000" dirty="0"/>
              <a:t> feitas pela transação1 </a:t>
            </a:r>
            <a:r>
              <a:rPr lang="pt-BR" sz="2000" dirty="0">
                <a:solidFill>
                  <a:srgbClr val="C00000"/>
                </a:solidFill>
              </a:rPr>
              <a:t>são perdidas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19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(</a:t>
            </a:r>
            <a:r>
              <a:rPr lang="en-US" dirty="0" err="1"/>
              <a:t>Atualização</a:t>
            </a:r>
            <a:r>
              <a:rPr lang="en-US" dirty="0"/>
              <a:t> Perdida)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T1 grava alguns dados em 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T2 grava dados para A e 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T1 então escreve às cegas em B; agora temos o valor de T2 para B e o valor de T1 para A - não é equivalente a qualquer escalonamento serial!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WW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F1F88E-BCF1-42A6-8E5D-21D939C9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7"/>
          <a:stretch/>
        </p:blipFill>
        <p:spPr>
          <a:xfrm>
            <a:off x="2590496" y="3861048"/>
            <a:ext cx="7011008" cy="2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 (</a:t>
            </a:r>
            <a:r>
              <a:rPr lang="pt-BR" dirty="0"/>
              <a:t>Leitura não repetível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Uma leitura não repetível ocorre quando um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objeto</a:t>
            </a:r>
            <a:r>
              <a:rPr lang="pt-BR" dirty="0"/>
              <a:t> é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lido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duas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vezes</a:t>
            </a:r>
            <a:r>
              <a:rPr lang="pt-BR" dirty="0"/>
              <a:t> em uma transação; e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entre</a:t>
            </a:r>
            <a:r>
              <a:rPr lang="pt-BR" dirty="0"/>
              <a:t> as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leituras</a:t>
            </a:r>
            <a:r>
              <a:rPr lang="pt-BR" dirty="0"/>
              <a:t>, ela é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modificada</a:t>
            </a:r>
            <a:r>
              <a:rPr lang="pt-BR" dirty="0"/>
              <a:t> por outra transação; </a:t>
            </a:r>
          </a:p>
          <a:p>
            <a:r>
              <a:rPr lang="pt-BR" dirty="0"/>
              <a:t>Assim a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segunda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leitura</a:t>
            </a:r>
            <a:r>
              <a:rPr lang="pt-BR" dirty="0"/>
              <a:t> retorna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valores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diferentes</a:t>
            </a:r>
            <a:r>
              <a:rPr lang="pt-BR" dirty="0"/>
              <a:t> em comparação com a primeira; isto é, a operação de leitura não pode ser repetida.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7941936-737B-46D7-A738-F17BF5751875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3933056"/>
          <a:ext cx="10585176" cy="1685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2588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* FROM MEDICOS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pt-BR" sz="1600" dirty="0"/>
                        <a:t>-- OUTROS COMANDOS...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UPDATE</a:t>
                      </a:r>
                      <a:r>
                        <a:rPr lang="pt-BR" sz="1600" i="0" baseline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 MEDICOS SET NOME=‘ROBERTO’ WHERE CODM=101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* FROM MEDICOS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544687888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1041333" y="5863833"/>
            <a:ext cx="1030457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o </a:t>
            </a:r>
            <a:r>
              <a:rPr lang="pt-BR" sz="2000" dirty="0">
                <a:solidFill>
                  <a:srgbClr val="C00000"/>
                </a:solidFill>
              </a:rPr>
              <a:t>nome do Cliente mudou </a:t>
            </a:r>
            <a:r>
              <a:rPr lang="pt-BR" sz="2000" dirty="0"/>
              <a:t>para</a:t>
            </a:r>
            <a:r>
              <a:rPr lang="pt-BR" sz="2000" dirty="0">
                <a:solidFill>
                  <a:srgbClr val="C00000"/>
                </a:solidFill>
              </a:rPr>
              <a:t> “Roberto” </a:t>
            </a:r>
            <a:r>
              <a:rPr lang="pt-BR" sz="2000" dirty="0"/>
              <a:t>quando a transação lê a instância do banco de dados pela 2ª vez.</a:t>
            </a: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F839A9EC-FA28-4386-8390-33D6F7C1BD7D}"/>
              </a:ext>
            </a:extLst>
          </p:cNvPr>
          <p:cNvSpPr/>
          <p:nvPr/>
        </p:nvSpPr>
        <p:spPr>
          <a:xfrm>
            <a:off x="33829" y="4133252"/>
            <a:ext cx="1007504" cy="458453"/>
          </a:xfrm>
          <a:prstGeom prst="borderCallout1">
            <a:avLst>
              <a:gd name="adj1" fmla="val 105051"/>
              <a:gd name="adj2" fmla="val 54785"/>
              <a:gd name="adj3" fmla="val 132234"/>
              <a:gd name="adj4" fmla="val 986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Nome=Bob</a:t>
            </a:r>
          </a:p>
        </p:txBody>
      </p:sp>
    </p:spTree>
    <p:extLst>
      <p:ext uri="{BB962C8B-B14F-4D97-AF65-F5344CB8AC3E}">
        <p14:creationId xmlns:p14="http://schemas.microsoft.com/office/powerpoint/2010/main" val="207082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 (</a:t>
            </a:r>
            <a:r>
              <a:rPr lang="pt-BR" dirty="0"/>
              <a:t>Leitura não repetível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T1 lê alguns dados de A</a:t>
            </a:r>
          </a:p>
          <a:p>
            <a:r>
              <a:rPr lang="pt-BR" dirty="0"/>
              <a:t>T2 escreve para A</a:t>
            </a:r>
          </a:p>
          <a:p>
            <a:r>
              <a:rPr lang="pt-BR" dirty="0"/>
              <a:t>Então, T1 lê de A novamente e agora obtém um valor diferente / inconsistente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RW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4742DE-16B3-46E7-AC6D-6D73577B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13" y="3623410"/>
            <a:ext cx="656138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2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Phanton</a:t>
            </a:r>
            <a:r>
              <a:rPr lang="en-US" dirty="0"/>
              <a:t> Reads (</a:t>
            </a:r>
            <a:r>
              <a:rPr lang="pt-BR" dirty="0"/>
              <a:t>Leituras Fantasmas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leituras fantasmas são de </a:t>
            </a:r>
            <a:r>
              <a:rPr lang="pt-BR" dirty="0">
                <a:solidFill>
                  <a:srgbClr val="C00000"/>
                </a:solidFill>
              </a:rPr>
              <a:t>natureza totalmente diferente </a:t>
            </a:r>
            <a:r>
              <a:rPr lang="pt-BR" dirty="0"/>
              <a:t>das anomalias introduzidas anteriormente. </a:t>
            </a:r>
          </a:p>
          <a:p>
            <a:r>
              <a:rPr lang="pt-BR" dirty="0"/>
              <a:t>Eles podem ocorrer quando uma transação define um subconjunto de itens de dados com os quais a transação deseja trabalhar; </a:t>
            </a:r>
          </a:p>
          <a:p>
            <a:r>
              <a:rPr lang="pt-BR" dirty="0"/>
              <a:t>por exemplo, executando uma consulta e obtendo o respectivo  resultado. Nesse ponto, é possível que os itens de dados sejam alterados simultaneamente por outra transação para que não sejam mais qualificados para inclusão no resultado da consulta ou vice-versa. </a:t>
            </a:r>
          </a:p>
          <a:p>
            <a:r>
              <a:rPr lang="pt-BR" dirty="0"/>
              <a:t>O mesmo se aplica aos objetos que são inseridos ou excluídos.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7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 Consistência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Em um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BD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monousuário</a:t>
            </a:r>
            <a:r>
              <a:rPr lang="pt-BR" dirty="0"/>
              <a:t>, um único usuário poderia modificar os dados sem se preocupar com outros usuários modificando os mesmos dados, ao mesmo tempo. </a:t>
            </a:r>
          </a:p>
          <a:p>
            <a:r>
              <a:rPr lang="pt-BR" dirty="0"/>
              <a:t>No entanto, num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BD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multiusuário</a:t>
            </a:r>
            <a:r>
              <a:rPr lang="pt-BR" dirty="0"/>
              <a:t>, as declarações dentro múltiplas transações simultâneas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podem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atualizar</a:t>
            </a:r>
            <a:r>
              <a:rPr lang="pt-BR" dirty="0"/>
              <a:t> os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mesmos</a:t>
            </a:r>
            <a:r>
              <a:rPr lang="pt-BR" dirty="0"/>
              <a:t> dados. </a:t>
            </a:r>
          </a:p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BR" dirty="0"/>
              <a:t> 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execução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simultânea</a:t>
            </a:r>
            <a:r>
              <a:rPr lang="pt-BR" dirty="0"/>
              <a:t> têm a necessidade de produzir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resultados</a:t>
            </a:r>
            <a:r>
              <a:rPr lang="pt-BR" dirty="0"/>
              <a:t> significativos 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coerentes</a:t>
            </a:r>
            <a:r>
              <a:rPr lang="pt-BR" dirty="0"/>
              <a:t>. </a:t>
            </a:r>
          </a:p>
          <a:p>
            <a:r>
              <a:rPr lang="pt-BR" dirty="0"/>
              <a:t>Portanto, o controle de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dirty="0"/>
              <a:t> de dados 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dirty="0"/>
              <a:t> dos dados é vital em um banco de dados multiusuário.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91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16" cy="1325563"/>
          </a:xfrm>
        </p:spPr>
        <p:txBody>
          <a:bodyPr/>
          <a:lstStyle/>
          <a:p>
            <a:r>
              <a:rPr lang="en-US" dirty="0" err="1"/>
              <a:t>Phanton</a:t>
            </a:r>
            <a:r>
              <a:rPr lang="en-US" dirty="0"/>
              <a:t> Reads (</a:t>
            </a:r>
            <a:r>
              <a:rPr lang="pt-BR" dirty="0"/>
              <a:t>Leituras Fantasmas</a:t>
            </a:r>
            <a:r>
              <a:rPr lang="en-US" dirty="0"/>
              <a:t>)</a:t>
            </a:r>
            <a:br>
              <a:rPr lang="en-US" dirty="0"/>
            </a:br>
            <a:r>
              <a:rPr lang="en-US" sz="3600" dirty="0" err="1"/>
              <a:t>Exemplo</a:t>
            </a:r>
            <a:endParaRPr lang="pt-BR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30</a:t>
            </a:fld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88555"/>
              </p:ext>
            </p:extLst>
          </p:nvPr>
        </p:nvGraphicFramePr>
        <p:xfrm>
          <a:off x="1055440" y="1838372"/>
          <a:ext cx="10153128" cy="26225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T1;  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nome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FROM medicos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&lt; 50;  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T2;  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INSERT INTO Medicos VALUES (40,'99994567890','Aspen','41', 'RJ', '</a:t>
                      </a:r>
                      <a:r>
                        <a:rPr lang="en-US" sz="1600" i="0" dirty="0" err="1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Infectologia</a:t>
                      </a:r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', 201);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COMMIT;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nome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FROM medicos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&lt; 50;  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049225" y="5583881"/>
            <a:ext cx="1030457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a transação 1 faz 2 leituras idênticas e aparece um registro a mais (inserido pela transação 2)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647728" y="4797152"/>
            <a:ext cx="579219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 leituras com resultados diferentes na mesma transação</a:t>
            </a:r>
          </a:p>
        </p:txBody>
      </p:sp>
    </p:spTree>
    <p:extLst>
      <p:ext uri="{BB962C8B-B14F-4D97-AF65-F5344CB8AC3E}">
        <p14:creationId xmlns:p14="http://schemas.microsoft.com/office/powerpoint/2010/main" val="386817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Próxima aula – Níveis de isolamento de um Banco de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692696"/>
            <a:ext cx="3651324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1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Extras – Configurando níveis de isolamento com SQL Server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15680" y="1988840"/>
            <a:ext cx="4177680" cy="282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SET TRANSACTION ISOLATION LEVEL</a:t>
            </a:r>
          </a:p>
          <a:p>
            <a:pPr marL="0" indent="0">
              <a:buNone/>
            </a:pPr>
            <a:r>
              <a:rPr lang="pt-BR" sz="2000" dirty="0"/>
              <a:t>    { READ UNCOMMITTED</a:t>
            </a:r>
          </a:p>
          <a:p>
            <a:pPr marL="0" indent="0">
              <a:buNone/>
            </a:pPr>
            <a:r>
              <a:rPr lang="pt-BR" sz="2000" dirty="0"/>
              <a:t>    | READ COMMITTED</a:t>
            </a:r>
          </a:p>
          <a:p>
            <a:pPr marL="0" indent="0">
              <a:buNone/>
            </a:pPr>
            <a:r>
              <a:rPr lang="pt-BR" sz="2000" dirty="0"/>
              <a:t>    | REPEATABLE READ</a:t>
            </a:r>
          </a:p>
          <a:p>
            <a:pPr marL="0" indent="0">
              <a:buNone/>
            </a:pPr>
            <a:r>
              <a:rPr lang="pt-BR" sz="2000" dirty="0"/>
              <a:t>    | SNAPSHOT</a:t>
            </a:r>
          </a:p>
          <a:p>
            <a:pPr marL="0" indent="0">
              <a:buNone/>
            </a:pPr>
            <a:r>
              <a:rPr lang="pt-BR" sz="2000" dirty="0"/>
              <a:t>    | SERIALIZABLE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 Consistência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dados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/>
              <a:t>significa que muitos usuários podem acessar os dados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simultaneamente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   </a:t>
            </a:r>
          </a:p>
          <a:p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dados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/>
              <a:t>significa que cada usuário tem uma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visão</a:t>
            </a:r>
            <a:r>
              <a:rPr lang="pt-BR" dirty="0"/>
              <a:t>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consistente</a:t>
            </a:r>
            <a:r>
              <a:rPr lang="pt-BR" dirty="0"/>
              <a:t> dos dados, incluindo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mudanças</a:t>
            </a:r>
            <a:r>
              <a:rPr lang="pt-BR" dirty="0"/>
              <a:t> visíveis feita pelo usuário através de suas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próprias</a:t>
            </a:r>
            <a:r>
              <a:rPr lang="pt-BR" dirty="0"/>
              <a:t> transações e/ou transações de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outros</a:t>
            </a:r>
            <a:r>
              <a:rPr lang="pt-BR" dirty="0"/>
              <a:t>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usuários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2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5076"/>
            <a:ext cx="10515600" cy="1325563"/>
          </a:xfrm>
        </p:spPr>
        <p:txBody>
          <a:bodyPr/>
          <a:lstStyle/>
          <a:p>
            <a:r>
              <a:rPr lang="pt-BR" dirty="0"/>
              <a:t>Concorrência: Isolamento e Consistência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SGBD deve tratar a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concorrência</a:t>
            </a:r>
            <a:r>
              <a:rPr lang="pt-BR" dirty="0"/>
              <a:t> de tal forma que…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>
                <a:solidFill>
                  <a:srgbClr val="C00000"/>
                </a:solidFill>
              </a:rPr>
              <a:t>isolamento</a:t>
            </a:r>
            <a:r>
              <a:rPr lang="pt-BR" dirty="0"/>
              <a:t> seja mantido: os usuários devem poder executar cada TXN como se fossem o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único usuário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sz="2800" dirty="0"/>
              <a:t>O DBMS lida com os detalhes de intercalação de vários </a:t>
            </a:r>
            <a:r>
              <a:rPr lang="pt-BR" sz="2800" dirty="0" err="1"/>
              <a:t>TXNs</a:t>
            </a:r>
            <a:endParaRPr lang="pt-B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A </a:t>
            </a:r>
            <a:r>
              <a:rPr lang="pt-BR" b="1" dirty="0">
                <a:solidFill>
                  <a:srgbClr val="C00000"/>
                </a:solidFill>
              </a:rPr>
              <a:t>consistência</a:t>
            </a:r>
            <a:r>
              <a:rPr lang="pt-BR" dirty="0"/>
              <a:t> seja mantida: </a:t>
            </a:r>
            <a:r>
              <a:rPr lang="pt-BR" dirty="0" err="1"/>
              <a:t>TXNs</a:t>
            </a:r>
            <a:r>
              <a:rPr lang="pt-BR" dirty="0"/>
              <a:t> devem deixar o DB em um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estado consistente</a:t>
            </a:r>
          </a:p>
          <a:p>
            <a:pPr lvl="1"/>
            <a:r>
              <a:rPr lang="pt-BR" sz="2800" dirty="0"/>
              <a:t>O DBMS lida com os detalhes da aplicação de restrições de integridade</a:t>
            </a:r>
          </a:p>
          <a:p>
            <a:pPr lvl="2"/>
            <a:endParaRPr lang="pt-BR" sz="2800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7D93C1C-7C81-4210-849F-7086ED056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89549"/>
              </p:ext>
            </p:extLst>
          </p:nvPr>
        </p:nvGraphicFramePr>
        <p:xfrm>
          <a:off x="9408368" y="1268760"/>
          <a:ext cx="2624525" cy="17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19317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Isolamento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responsabilidade</a:t>
            </a:r>
            <a:r>
              <a:rPr lang="pt-BR" dirty="0"/>
              <a:t> de manter a propriedade de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 reside no controle de simultaneidade do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software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SGBD</a:t>
            </a:r>
          </a:p>
          <a:p>
            <a:r>
              <a:rPr lang="pt-BR" dirty="0"/>
              <a:t>A noção mais aceitável de acerto (Consistência) na execução de transações concorrentes é 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serialização</a:t>
            </a:r>
          </a:p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Serialização</a:t>
            </a:r>
            <a:r>
              <a:rPr lang="pt-BR" dirty="0"/>
              <a:t> é a propriedade em que a execução (possivelmente intercalada) de um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grupo de transações </a:t>
            </a:r>
            <a:r>
              <a:rPr lang="pt-BR" dirty="0"/>
              <a:t>tem 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mesmo efeito </a:t>
            </a:r>
            <a:r>
              <a:rPr lang="pt-BR" dirty="0"/>
              <a:t>no banco de dados 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produz</a:t>
            </a:r>
            <a:r>
              <a:rPr lang="pt-BR" dirty="0"/>
              <a:t> a mesma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saída</a:t>
            </a:r>
            <a:r>
              <a:rPr lang="pt-BR" dirty="0"/>
              <a:t> que execuções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serializadas</a:t>
            </a:r>
            <a:r>
              <a:rPr lang="pt-BR" dirty="0"/>
              <a:t> (não intercaladas) dessas transações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Serialização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pt-BR" dirty="0"/>
              <a:t> implica 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ordem </a:t>
            </a:r>
            <a:r>
              <a:rPr lang="pt-BR" dirty="0"/>
              <a:t>específica de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execução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421452" y="4869160"/>
            <a:ext cx="396165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Serialização</a:t>
            </a:r>
            <a:r>
              <a:rPr lang="pt-BR" sz="2000" dirty="0"/>
              <a:t> garante a consistência, mas compromete o desempenho </a:t>
            </a:r>
          </a:p>
        </p:txBody>
      </p:sp>
    </p:spTree>
    <p:extLst>
      <p:ext uri="{BB962C8B-B14F-4D97-AF65-F5344CB8AC3E}">
        <p14:creationId xmlns:p14="http://schemas.microsoft.com/office/powerpoint/2010/main" val="120459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BED4344-AFD6-4051-9AE0-C89FA595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 Isolamento</a:t>
            </a:r>
            <a:br>
              <a:rPr lang="pt-BR" dirty="0"/>
            </a:br>
            <a:r>
              <a:rPr lang="pt-BR" sz="4000" dirty="0"/>
              <a:t>Programação </a:t>
            </a:r>
            <a:r>
              <a:rPr lang="pt-BR" sz="4000" dirty="0" err="1"/>
              <a:t>Serializavel</a:t>
            </a:r>
            <a:r>
              <a:rPr lang="pt-BR" sz="4000" dirty="0"/>
              <a:t> T1-T2 e T2-T1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1B47F-4978-4668-B039-DA709F3D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35BBE-0417-4891-BB7E-C0F56EE9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8DD051-2671-46FA-8145-A16EAF2C16B5}"/>
              </a:ext>
            </a:extLst>
          </p:cNvPr>
          <p:cNvSpPr txBox="1"/>
          <p:nvPr/>
        </p:nvSpPr>
        <p:spPr>
          <a:xfrm flipH="1">
            <a:off x="846413" y="1988840"/>
            <a:ext cx="2153243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= A -100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B = B +100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40D4E-94A9-4FDB-8C2F-37C08194176E}"/>
              </a:ext>
            </a:extLst>
          </p:cNvPr>
          <p:cNvSpPr txBox="1"/>
          <p:nvPr/>
        </p:nvSpPr>
        <p:spPr>
          <a:xfrm>
            <a:off x="846413" y="16195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72" panose="020B0503030000000003" pitchFamily="34" charset="0"/>
                <a:cs typeface="72" panose="020B0503030000000003" pitchFamily="34" charset="0"/>
              </a:rPr>
              <a:t>T1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505390-E73F-4746-A0A1-1BF271D78FE1}"/>
              </a:ext>
            </a:extLst>
          </p:cNvPr>
          <p:cNvSpPr txBox="1"/>
          <p:nvPr/>
        </p:nvSpPr>
        <p:spPr>
          <a:xfrm flipH="1">
            <a:off x="846413" y="4588964"/>
            <a:ext cx="215324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= A *1,5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CA90E5-078C-4E41-9F34-6B9D209A2013}"/>
              </a:ext>
            </a:extLst>
          </p:cNvPr>
          <p:cNvSpPr txBox="1"/>
          <p:nvPr/>
        </p:nvSpPr>
        <p:spPr>
          <a:xfrm>
            <a:off x="846413" y="421963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72" panose="020B0503030000000003" pitchFamily="34" charset="0"/>
                <a:cs typeface="72" panose="020B0503030000000003" pitchFamily="34" charset="0"/>
              </a:rPr>
              <a:t>T2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3AA82F-25F7-4525-BE7D-C0F8C7E8CBB9}"/>
              </a:ext>
            </a:extLst>
          </p:cNvPr>
          <p:cNvSpPr txBox="1"/>
          <p:nvPr/>
        </p:nvSpPr>
        <p:spPr>
          <a:xfrm flipH="1">
            <a:off x="838200" y="5945553"/>
            <a:ext cx="1433163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A = 200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B = 50</a:t>
            </a: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ADD4171-6A81-4F58-A5BA-8C5100752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99532"/>
              </p:ext>
            </p:extLst>
          </p:nvPr>
        </p:nvGraphicFramePr>
        <p:xfrm>
          <a:off x="3444936" y="1988840"/>
          <a:ext cx="3055888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944">
                  <a:extLst>
                    <a:ext uri="{9D8B030D-6E8A-4147-A177-3AD203B41FA5}">
                      <a16:colId xmlns:a16="http://schemas.microsoft.com/office/drawing/2014/main" val="1783358191"/>
                    </a:ext>
                  </a:extLst>
                </a:gridCol>
                <a:gridCol w="1527944">
                  <a:extLst>
                    <a:ext uri="{9D8B030D-6E8A-4147-A177-3AD203B41FA5}">
                      <a16:colId xmlns:a16="http://schemas.microsoft.com/office/drawing/2014/main" val="384616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8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-100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B = B +100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*1,5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6407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FBE98C-11A0-4F27-B62C-42EC978EF34F}"/>
              </a:ext>
            </a:extLst>
          </p:cNvPr>
          <p:cNvSpPr txBox="1"/>
          <p:nvPr/>
        </p:nvSpPr>
        <p:spPr>
          <a:xfrm flipH="1">
            <a:off x="4256298" y="5945553"/>
            <a:ext cx="1433163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A = 150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B = 150</a:t>
            </a: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aphicFrame>
        <p:nvGraphicFramePr>
          <p:cNvPr id="14" name="Tabela 12">
            <a:extLst>
              <a:ext uri="{FF2B5EF4-FFF2-40B4-BE49-F238E27FC236}">
                <a16:creationId xmlns:a16="http://schemas.microsoft.com/office/drawing/2014/main" id="{2EC0CB11-E088-42B4-8757-DCEAB8FE8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56257"/>
              </p:ext>
            </p:extLst>
          </p:nvPr>
        </p:nvGraphicFramePr>
        <p:xfrm>
          <a:off x="6957815" y="1984387"/>
          <a:ext cx="3055888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944">
                  <a:extLst>
                    <a:ext uri="{9D8B030D-6E8A-4147-A177-3AD203B41FA5}">
                      <a16:colId xmlns:a16="http://schemas.microsoft.com/office/drawing/2014/main" val="1783358191"/>
                    </a:ext>
                  </a:extLst>
                </a:gridCol>
                <a:gridCol w="1527944">
                  <a:extLst>
                    <a:ext uri="{9D8B030D-6E8A-4147-A177-3AD203B41FA5}">
                      <a16:colId xmlns:a16="http://schemas.microsoft.com/office/drawing/2014/main" val="384616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8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-100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B = B +100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*1,5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64078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E320BA-DAC7-4691-BB02-18171629C1DA}"/>
              </a:ext>
            </a:extLst>
          </p:cNvPr>
          <p:cNvSpPr txBox="1"/>
          <p:nvPr/>
        </p:nvSpPr>
        <p:spPr>
          <a:xfrm flipH="1">
            <a:off x="7769177" y="5945553"/>
            <a:ext cx="1433163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A = 200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B = 150</a:t>
            </a: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BED4344-AFD6-4051-9AE0-C89FA595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Concorrência e Isolamento</a:t>
            </a:r>
            <a:br>
              <a:rPr lang="pt-BR" dirty="0"/>
            </a:br>
            <a:r>
              <a:rPr lang="pt-BR" sz="4000" dirty="0"/>
              <a:t>Programação Intercalada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1B47F-4978-4668-B039-DA709F3D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35BBE-0417-4891-BB7E-C0F56EE9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8DD051-2671-46FA-8145-A16EAF2C16B5}"/>
              </a:ext>
            </a:extLst>
          </p:cNvPr>
          <p:cNvSpPr txBox="1"/>
          <p:nvPr/>
        </p:nvSpPr>
        <p:spPr>
          <a:xfrm flipH="1">
            <a:off x="846413" y="1988840"/>
            <a:ext cx="2153243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= A -100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B = B +100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40D4E-94A9-4FDB-8C2F-37C08194176E}"/>
              </a:ext>
            </a:extLst>
          </p:cNvPr>
          <p:cNvSpPr txBox="1"/>
          <p:nvPr/>
        </p:nvSpPr>
        <p:spPr>
          <a:xfrm>
            <a:off x="846413" y="16195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72" panose="020B0503030000000003" pitchFamily="34" charset="0"/>
                <a:cs typeface="72" panose="020B0503030000000003" pitchFamily="34" charset="0"/>
              </a:rPr>
              <a:t>T1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505390-E73F-4746-A0A1-1BF271D78FE1}"/>
              </a:ext>
            </a:extLst>
          </p:cNvPr>
          <p:cNvSpPr txBox="1"/>
          <p:nvPr/>
        </p:nvSpPr>
        <p:spPr>
          <a:xfrm flipH="1">
            <a:off x="846413" y="4588964"/>
            <a:ext cx="215324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= A *1,5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CA90E5-078C-4E41-9F34-6B9D209A2013}"/>
              </a:ext>
            </a:extLst>
          </p:cNvPr>
          <p:cNvSpPr txBox="1"/>
          <p:nvPr/>
        </p:nvSpPr>
        <p:spPr>
          <a:xfrm>
            <a:off x="846413" y="421963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72" panose="020B0503030000000003" pitchFamily="34" charset="0"/>
                <a:cs typeface="72" panose="020B0503030000000003" pitchFamily="34" charset="0"/>
              </a:rPr>
              <a:t>T2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3AA82F-25F7-4525-BE7D-C0F8C7E8CBB9}"/>
              </a:ext>
            </a:extLst>
          </p:cNvPr>
          <p:cNvSpPr txBox="1"/>
          <p:nvPr/>
        </p:nvSpPr>
        <p:spPr>
          <a:xfrm flipH="1">
            <a:off x="3942756" y="1801821"/>
            <a:ext cx="1433163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A = 200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B = 50</a:t>
            </a: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ADD4171-6A81-4F58-A5BA-8C5100752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34230"/>
              </p:ext>
            </p:extLst>
          </p:nvPr>
        </p:nvGraphicFramePr>
        <p:xfrm>
          <a:off x="6625456" y="1801821"/>
          <a:ext cx="3055888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944">
                  <a:extLst>
                    <a:ext uri="{9D8B030D-6E8A-4147-A177-3AD203B41FA5}">
                      <a16:colId xmlns:a16="http://schemas.microsoft.com/office/drawing/2014/main" val="1783358191"/>
                    </a:ext>
                  </a:extLst>
                </a:gridCol>
                <a:gridCol w="1527944">
                  <a:extLst>
                    <a:ext uri="{9D8B030D-6E8A-4147-A177-3AD203B41FA5}">
                      <a16:colId xmlns:a16="http://schemas.microsoft.com/office/drawing/2014/main" val="384616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8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-100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B = B +100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(B)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pt-BR" sz="1800" b="1" dirty="0">
                        <a:latin typeface="72" panose="020B0503030000000003" pitchFamily="34" charset="0"/>
                        <a:cs typeface="72" panose="020B0503030000000003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read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A = A *1,5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pt-BR" sz="1800" b="1" dirty="0" err="1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write</a:t>
                      </a:r>
                      <a:r>
                        <a:rPr lang="pt-BR" sz="1800" dirty="0">
                          <a:latin typeface="72" panose="020B0503030000000003" pitchFamily="34" charset="0"/>
                          <a:cs typeface="72" panose="020B0503030000000003" pitchFamily="34" charset="0"/>
                        </a:rPr>
                        <a:t>(A)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6407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FBE98C-11A0-4F27-B62C-42EC978EF34F}"/>
              </a:ext>
            </a:extLst>
          </p:cNvPr>
          <p:cNvSpPr txBox="1"/>
          <p:nvPr/>
        </p:nvSpPr>
        <p:spPr>
          <a:xfrm flipH="1">
            <a:off x="3942755" y="5654377"/>
            <a:ext cx="1433163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A =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B = 150</a:t>
            </a: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57DF2A01-87C3-4274-81E3-951D8A7B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4472" y="2590355"/>
            <a:ext cx="1433163" cy="143316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0EC5E1-3366-462F-8AFA-31057004308C}"/>
              </a:ext>
            </a:extLst>
          </p:cNvPr>
          <p:cNvSpPr txBox="1"/>
          <p:nvPr/>
        </p:nvSpPr>
        <p:spPr>
          <a:xfrm flipH="1">
            <a:off x="6660350" y="5654377"/>
            <a:ext cx="4114800" cy="707886"/>
          </a:xfrm>
          <a:custGeom>
            <a:avLst/>
            <a:gdLst>
              <a:gd name="connsiteX0" fmla="*/ 0 w 4114800"/>
              <a:gd name="connsiteY0" fmla="*/ 0 h 707886"/>
              <a:gd name="connsiteX1" fmla="*/ 644652 w 4114800"/>
              <a:gd name="connsiteY1" fmla="*/ 0 h 707886"/>
              <a:gd name="connsiteX2" fmla="*/ 1207008 w 4114800"/>
              <a:gd name="connsiteY2" fmla="*/ 0 h 707886"/>
              <a:gd name="connsiteX3" fmla="*/ 1933956 w 4114800"/>
              <a:gd name="connsiteY3" fmla="*/ 0 h 707886"/>
              <a:gd name="connsiteX4" fmla="*/ 2660904 w 4114800"/>
              <a:gd name="connsiteY4" fmla="*/ 0 h 707886"/>
              <a:gd name="connsiteX5" fmla="*/ 3223260 w 4114800"/>
              <a:gd name="connsiteY5" fmla="*/ 0 h 707886"/>
              <a:gd name="connsiteX6" fmla="*/ 4114800 w 4114800"/>
              <a:gd name="connsiteY6" fmla="*/ 0 h 707886"/>
              <a:gd name="connsiteX7" fmla="*/ 4114800 w 4114800"/>
              <a:gd name="connsiteY7" fmla="*/ 339785 h 707886"/>
              <a:gd name="connsiteX8" fmla="*/ 4114800 w 4114800"/>
              <a:gd name="connsiteY8" fmla="*/ 707886 h 707886"/>
              <a:gd name="connsiteX9" fmla="*/ 3552444 w 4114800"/>
              <a:gd name="connsiteY9" fmla="*/ 707886 h 707886"/>
              <a:gd name="connsiteX10" fmla="*/ 2907792 w 4114800"/>
              <a:gd name="connsiteY10" fmla="*/ 707886 h 707886"/>
              <a:gd name="connsiteX11" fmla="*/ 2304288 w 4114800"/>
              <a:gd name="connsiteY11" fmla="*/ 707886 h 707886"/>
              <a:gd name="connsiteX12" fmla="*/ 1618488 w 4114800"/>
              <a:gd name="connsiteY12" fmla="*/ 707886 h 707886"/>
              <a:gd name="connsiteX13" fmla="*/ 1056132 w 4114800"/>
              <a:gd name="connsiteY13" fmla="*/ 707886 h 707886"/>
              <a:gd name="connsiteX14" fmla="*/ 0 w 4114800"/>
              <a:gd name="connsiteY14" fmla="*/ 707886 h 707886"/>
              <a:gd name="connsiteX15" fmla="*/ 0 w 4114800"/>
              <a:gd name="connsiteY15" fmla="*/ 375180 h 707886"/>
              <a:gd name="connsiteX16" fmla="*/ 0 w 4114800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4800" h="707886" extrusionOk="0">
                <a:moveTo>
                  <a:pt x="0" y="0"/>
                </a:moveTo>
                <a:cubicBezTo>
                  <a:pt x="195945" y="-5777"/>
                  <a:pt x="483223" y="-28592"/>
                  <a:pt x="644652" y="0"/>
                </a:cubicBezTo>
                <a:cubicBezTo>
                  <a:pt x="806081" y="28592"/>
                  <a:pt x="1094097" y="18555"/>
                  <a:pt x="1207008" y="0"/>
                </a:cubicBezTo>
                <a:cubicBezTo>
                  <a:pt x="1319919" y="-18555"/>
                  <a:pt x="1667504" y="15431"/>
                  <a:pt x="1933956" y="0"/>
                </a:cubicBezTo>
                <a:cubicBezTo>
                  <a:pt x="2200408" y="-15431"/>
                  <a:pt x="2393712" y="17282"/>
                  <a:pt x="2660904" y="0"/>
                </a:cubicBezTo>
                <a:cubicBezTo>
                  <a:pt x="2928096" y="-17282"/>
                  <a:pt x="2950463" y="7246"/>
                  <a:pt x="3223260" y="0"/>
                </a:cubicBezTo>
                <a:cubicBezTo>
                  <a:pt x="3496057" y="-7246"/>
                  <a:pt x="3766404" y="-6142"/>
                  <a:pt x="4114800" y="0"/>
                </a:cubicBezTo>
                <a:cubicBezTo>
                  <a:pt x="4126898" y="131210"/>
                  <a:pt x="4111885" y="179545"/>
                  <a:pt x="4114800" y="339785"/>
                </a:cubicBezTo>
                <a:cubicBezTo>
                  <a:pt x="4117715" y="500026"/>
                  <a:pt x="4100473" y="546825"/>
                  <a:pt x="4114800" y="707886"/>
                </a:cubicBezTo>
                <a:cubicBezTo>
                  <a:pt x="3839706" y="726038"/>
                  <a:pt x="3733219" y="726684"/>
                  <a:pt x="3552444" y="707886"/>
                </a:cubicBezTo>
                <a:cubicBezTo>
                  <a:pt x="3371669" y="689088"/>
                  <a:pt x="3204331" y="735685"/>
                  <a:pt x="2907792" y="707886"/>
                </a:cubicBezTo>
                <a:cubicBezTo>
                  <a:pt x="2611253" y="680087"/>
                  <a:pt x="2564582" y="696162"/>
                  <a:pt x="2304288" y="707886"/>
                </a:cubicBezTo>
                <a:cubicBezTo>
                  <a:pt x="2043994" y="719610"/>
                  <a:pt x="1938787" y="729888"/>
                  <a:pt x="1618488" y="707886"/>
                </a:cubicBezTo>
                <a:cubicBezTo>
                  <a:pt x="1298189" y="685884"/>
                  <a:pt x="1181249" y="714858"/>
                  <a:pt x="1056132" y="707886"/>
                </a:cubicBezTo>
                <a:cubicBezTo>
                  <a:pt x="931015" y="700914"/>
                  <a:pt x="415342" y="747882"/>
                  <a:pt x="0" y="707886"/>
                </a:cubicBezTo>
                <a:cubicBezTo>
                  <a:pt x="9902" y="626481"/>
                  <a:pt x="16296" y="488890"/>
                  <a:pt x="0" y="375180"/>
                </a:cubicBezTo>
                <a:cubicBezTo>
                  <a:pt x="-16296" y="261470"/>
                  <a:pt x="16031" y="125852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Resultado diferente dos 2 possíveis  modos serializáveis</a:t>
            </a:r>
            <a:endParaRPr lang="pt-BR" sz="2000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A5AB81-F32B-4831-AB81-0C31B3421E46}"/>
              </a:ext>
            </a:extLst>
          </p:cNvPr>
          <p:cNvSpPr txBox="1"/>
          <p:nvPr/>
        </p:nvSpPr>
        <p:spPr>
          <a:xfrm flipH="1">
            <a:off x="9778753" y="4274716"/>
            <a:ext cx="2304256" cy="400110"/>
          </a:xfrm>
          <a:custGeom>
            <a:avLst/>
            <a:gdLst>
              <a:gd name="connsiteX0" fmla="*/ 0 w 2304256"/>
              <a:gd name="connsiteY0" fmla="*/ 0 h 400110"/>
              <a:gd name="connsiteX1" fmla="*/ 553021 w 2304256"/>
              <a:gd name="connsiteY1" fmla="*/ 0 h 400110"/>
              <a:gd name="connsiteX2" fmla="*/ 1059958 w 2304256"/>
              <a:gd name="connsiteY2" fmla="*/ 0 h 400110"/>
              <a:gd name="connsiteX3" fmla="*/ 1659064 w 2304256"/>
              <a:gd name="connsiteY3" fmla="*/ 0 h 400110"/>
              <a:gd name="connsiteX4" fmla="*/ 2304256 w 2304256"/>
              <a:gd name="connsiteY4" fmla="*/ 0 h 400110"/>
              <a:gd name="connsiteX5" fmla="*/ 2304256 w 2304256"/>
              <a:gd name="connsiteY5" fmla="*/ 400110 h 400110"/>
              <a:gd name="connsiteX6" fmla="*/ 1682107 w 2304256"/>
              <a:gd name="connsiteY6" fmla="*/ 400110 h 400110"/>
              <a:gd name="connsiteX7" fmla="*/ 1152128 w 2304256"/>
              <a:gd name="connsiteY7" fmla="*/ 400110 h 400110"/>
              <a:gd name="connsiteX8" fmla="*/ 622149 w 2304256"/>
              <a:gd name="connsiteY8" fmla="*/ 400110 h 400110"/>
              <a:gd name="connsiteX9" fmla="*/ 0 w 2304256"/>
              <a:gd name="connsiteY9" fmla="*/ 400110 h 400110"/>
              <a:gd name="connsiteX10" fmla="*/ 0 w 2304256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4256" h="400110" extrusionOk="0">
                <a:moveTo>
                  <a:pt x="0" y="0"/>
                </a:moveTo>
                <a:cubicBezTo>
                  <a:pt x="155505" y="-16268"/>
                  <a:pt x="278600" y="-26289"/>
                  <a:pt x="553021" y="0"/>
                </a:cubicBezTo>
                <a:cubicBezTo>
                  <a:pt x="827442" y="26289"/>
                  <a:pt x="874540" y="-25144"/>
                  <a:pt x="1059958" y="0"/>
                </a:cubicBezTo>
                <a:cubicBezTo>
                  <a:pt x="1245376" y="25144"/>
                  <a:pt x="1527672" y="-2255"/>
                  <a:pt x="1659064" y="0"/>
                </a:cubicBezTo>
                <a:cubicBezTo>
                  <a:pt x="1790456" y="2255"/>
                  <a:pt x="2076428" y="-25416"/>
                  <a:pt x="2304256" y="0"/>
                </a:cubicBezTo>
                <a:cubicBezTo>
                  <a:pt x="2298118" y="162381"/>
                  <a:pt x="2311929" y="276833"/>
                  <a:pt x="2304256" y="400110"/>
                </a:cubicBezTo>
                <a:cubicBezTo>
                  <a:pt x="2158530" y="413161"/>
                  <a:pt x="1810774" y="397258"/>
                  <a:pt x="1682107" y="400110"/>
                </a:cubicBezTo>
                <a:cubicBezTo>
                  <a:pt x="1553440" y="402962"/>
                  <a:pt x="1380962" y="411633"/>
                  <a:pt x="1152128" y="400110"/>
                </a:cubicBezTo>
                <a:cubicBezTo>
                  <a:pt x="923294" y="388587"/>
                  <a:pt x="728661" y="384468"/>
                  <a:pt x="622149" y="400110"/>
                </a:cubicBezTo>
                <a:cubicBezTo>
                  <a:pt x="515637" y="415752"/>
                  <a:pt x="304455" y="430412"/>
                  <a:pt x="0" y="400110"/>
                </a:cubicBezTo>
                <a:cubicBezTo>
                  <a:pt x="-12421" y="219460"/>
                  <a:pt x="8157" y="11236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Não serializáveis</a:t>
            </a:r>
            <a:endParaRPr lang="pt-BR" sz="2000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C1AC8503-39EF-4FA4-A608-539D60D10834}"/>
              </a:ext>
            </a:extLst>
          </p:cNvPr>
          <p:cNvSpPr/>
          <p:nvPr/>
        </p:nvSpPr>
        <p:spPr>
          <a:xfrm>
            <a:off x="5735960" y="5768781"/>
            <a:ext cx="720080" cy="47907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B077-5A5F-4033-A42F-634A68B9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C1078-60A7-41C2-B0AF-49CFE600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Garantir acesso Mutuamente exclusivo, isto é, obrigar que o acesso aos dados seja </a:t>
            </a:r>
            <a:r>
              <a:rPr lang="pt-BR" dirty="0" err="1"/>
              <a:t>feitade</a:t>
            </a:r>
            <a:r>
              <a:rPr lang="pt-BR" dirty="0"/>
              <a:t> modo exclusivo.</a:t>
            </a:r>
          </a:p>
          <a:p>
            <a:r>
              <a:rPr lang="pt-BR" dirty="0">
                <a:solidFill>
                  <a:srgbClr val="C00000"/>
                </a:solidFill>
              </a:rPr>
              <a:t>Método do bloqueio (</a:t>
            </a:r>
            <a:r>
              <a:rPr lang="pt-BR" dirty="0" err="1">
                <a:solidFill>
                  <a:srgbClr val="C00000"/>
                </a:solidFill>
              </a:rPr>
              <a:t>lock</a:t>
            </a:r>
            <a:r>
              <a:rPr lang="pt-BR" dirty="0">
                <a:solidFill>
                  <a:srgbClr val="C00000"/>
                </a:solidFill>
              </a:rPr>
              <a:t>)</a:t>
            </a:r>
          </a:p>
          <a:p>
            <a:r>
              <a:rPr lang="pt-BR" dirty="0"/>
              <a:t>Tipos de bloqueio</a:t>
            </a:r>
          </a:p>
          <a:p>
            <a:r>
              <a:rPr lang="pt-BR" dirty="0">
                <a:solidFill>
                  <a:srgbClr val="C00000"/>
                </a:solidFill>
              </a:rPr>
              <a:t>Bloqueio Compartilhado</a:t>
            </a:r>
            <a:r>
              <a:rPr lang="pt-BR" dirty="0"/>
              <a:t>: Se uma transação </a:t>
            </a:r>
            <a:r>
              <a:rPr lang="pt-BR" dirty="0">
                <a:solidFill>
                  <a:srgbClr val="C00000"/>
                </a:solidFill>
              </a:rPr>
              <a:t>T1</a:t>
            </a:r>
            <a:r>
              <a:rPr lang="pt-BR" dirty="0"/>
              <a:t> obteve um bloqueio compartilhado (S) sobre um dado Q, então T1 </a:t>
            </a:r>
            <a:r>
              <a:rPr lang="pt-BR" dirty="0">
                <a:solidFill>
                  <a:srgbClr val="C00000"/>
                </a:solidFill>
              </a:rPr>
              <a:t>pode ler </a:t>
            </a:r>
            <a:r>
              <a:rPr lang="pt-BR" dirty="0"/>
              <a:t>Q mas </a:t>
            </a:r>
            <a:r>
              <a:rPr lang="pt-BR" dirty="0">
                <a:solidFill>
                  <a:srgbClr val="C00000"/>
                </a:solidFill>
              </a:rPr>
              <a:t>não pode escrever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C00000"/>
                </a:solidFill>
              </a:rPr>
              <a:t>Bloqueio Exclusivo</a:t>
            </a:r>
            <a:r>
              <a:rPr lang="pt-BR" dirty="0"/>
              <a:t>: Se uma transação </a:t>
            </a:r>
            <a:r>
              <a:rPr lang="pt-BR" dirty="0">
                <a:solidFill>
                  <a:srgbClr val="C00000"/>
                </a:solidFill>
              </a:rPr>
              <a:t>T1</a:t>
            </a:r>
            <a:r>
              <a:rPr lang="pt-BR" dirty="0"/>
              <a:t> obteve um bloqueio exclusivo (X) sobre um dado Q, então T1 </a:t>
            </a:r>
            <a:r>
              <a:rPr lang="pt-BR" dirty="0">
                <a:solidFill>
                  <a:srgbClr val="C00000"/>
                </a:solidFill>
              </a:rPr>
              <a:t>pode tanto ler como escrever </a:t>
            </a:r>
            <a:r>
              <a:rPr lang="pt-BR" dirty="0"/>
              <a:t>Q.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9A7FFA-D694-4408-95EC-7206A2FA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AC6B31-EE4A-47AE-9B2D-B22A185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8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13811</TotalTime>
  <Words>2048</Words>
  <Application>Microsoft Office PowerPoint</Application>
  <PresentationFormat>Widescreen</PresentationFormat>
  <Paragraphs>323</Paragraphs>
  <Slides>32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72</vt:lpstr>
      <vt:lpstr>Arial</vt:lpstr>
      <vt:lpstr>Calibri</vt:lpstr>
      <vt:lpstr>Calibri Light</vt:lpstr>
      <vt:lpstr>inherit</vt:lpstr>
      <vt:lpstr>Wingdings</vt:lpstr>
      <vt:lpstr>Tema do Office</vt:lpstr>
      <vt:lpstr>Banco de Dados 2 Concorrência</vt:lpstr>
      <vt:lpstr>Referência</vt:lpstr>
      <vt:lpstr>Concorrência e Consistência</vt:lpstr>
      <vt:lpstr>Concorrência e Consistência</vt:lpstr>
      <vt:lpstr>Concorrência: Isolamento e Consistência</vt:lpstr>
      <vt:lpstr>Isolamento</vt:lpstr>
      <vt:lpstr>Concorrência e Isolamento Programação Serializavel T1-T2 e T2-T1</vt:lpstr>
      <vt:lpstr>Testando Concorrência e Isolamento Programação Intercalada</vt:lpstr>
      <vt:lpstr>Bloqueios</vt:lpstr>
      <vt:lpstr>Concorrência</vt:lpstr>
      <vt:lpstr>Isolamento x Desempenho</vt:lpstr>
      <vt:lpstr>Exemplos de Agendamento</vt:lpstr>
      <vt:lpstr>Exemplos de Agendamento</vt:lpstr>
      <vt:lpstr>Exemplos de Agendamento</vt:lpstr>
      <vt:lpstr>Exemplos de Agendamento</vt:lpstr>
      <vt:lpstr>Agendamento(Escalonamento) ou Scheduling</vt:lpstr>
      <vt:lpstr>Serializável? Olhando matematicamente</vt:lpstr>
      <vt:lpstr>Serializável? Olhando matematicamente</vt:lpstr>
      <vt:lpstr>A visão do SGBD do Escalonamento Conjunto de Reads e Writes</vt:lpstr>
      <vt:lpstr>Tipos de conflito</vt:lpstr>
      <vt:lpstr>Gerenciando o acesso simultâneo a dados</vt:lpstr>
      <vt:lpstr>Anomalias Clássicas em Transações</vt:lpstr>
      <vt:lpstr>Dirty Read / Leitura não confirmada</vt:lpstr>
      <vt:lpstr>Dirty Read / Leitura não confirmada</vt:lpstr>
      <vt:lpstr>Lost Update (Atualização Perdida)</vt:lpstr>
      <vt:lpstr>Lost Update (Atualização Perdida)</vt:lpstr>
      <vt:lpstr>Non-Repeatable Read (Leitura não repetível)</vt:lpstr>
      <vt:lpstr>Non-Repeatable Read (Leitura não repetível)</vt:lpstr>
      <vt:lpstr>Phanton Reads (Leituras Fantasmas)</vt:lpstr>
      <vt:lpstr>Phanton Reads (Leituras Fantasmas) Exemplo</vt:lpstr>
      <vt:lpstr>Concorrência</vt:lpstr>
      <vt:lpstr>Extras – Configurando níveis de isolamento com SQL Server 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263</cp:revision>
  <dcterms:created xsi:type="dcterms:W3CDTF">2010-12-21T20:18:02Z</dcterms:created>
  <dcterms:modified xsi:type="dcterms:W3CDTF">2024-05-31T17:42:45Z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rharkovsky@br-petrobras.com.br</vt:lpwstr>
  </property>
  <property fmtid="{D5CDD505-2E9C-101B-9397-08002B2CF9AE}" pid="5" name="MSIP_Label_22deaceb-9851-4663-bccf-596767454be3_SetDate">
    <vt:lpwstr>2019-12-03T21:31:14.5002727Z</vt:lpwstr>
  </property>
  <property fmtid="{D5CDD505-2E9C-101B-9397-08002B2CF9AE}" pid="6" name="MSIP_Label_22deaceb-9851-4663-bccf-596767454be3_Name">
    <vt:lpwstr>NP-1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2ceef99e-2a1f-4537-b0c9-b6fa0db24554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NP-1</vt:lpwstr>
  </property>
</Properties>
</file>