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31" r:id="rId4"/>
    <p:sldId id="352" r:id="rId5"/>
    <p:sldId id="273" r:id="rId6"/>
    <p:sldId id="274" r:id="rId7"/>
    <p:sldId id="438" r:id="rId8"/>
    <p:sldId id="429" r:id="rId9"/>
    <p:sldId id="430" r:id="rId10"/>
    <p:sldId id="416" r:id="rId11"/>
    <p:sldId id="354" r:id="rId12"/>
    <p:sldId id="442" r:id="rId13"/>
    <p:sldId id="434" r:id="rId14"/>
    <p:sldId id="435" r:id="rId15"/>
    <p:sldId id="436" r:id="rId16"/>
    <p:sldId id="439" r:id="rId17"/>
    <p:sldId id="440" r:id="rId18"/>
    <p:sldId id="441" r:id="rId19"/>
    <p:sldId id="413" r:id="rId20"/>
    <p:sldId id="43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07929-F640-4A91-BBE4-73446B654B2B}" v="80" dt="2024-09-23T21:29:5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 da Cunha" userId="f2c5d9e3-e1cd-491b-8eea-425a4d9cf1c2" providerId="ADAL" clId="{8600EEFE-F4B3-484B-8E05-ECCDF1AA821C}"/>
    <pc:docChg chg="modSld">
      <pc:chgData name="Roberto Harkovsky da Cunha" userId="f2c5d9e3-e1cd-491b-8eea-425a4d9cf1c2" providerId="ADAL" clId="{8600EEFE-F4B3-484B-8E05-ECCDF1AA821C}" dt="2024-09-23T21:27:50.922" v="0" actId="11"/>
      <pc:docMkLst>
        <pc:docMk/>
      </pc:docMkLst>
      <pc:sldChg chg="modSp">
        <pc:chgData name="Roberto Harkovsky da Cunha" userId="f2c5d9e3-e1cd-491b-8eea-425a4d9cf1c2" providerId="ADAL" clId="{8600EEFE-F4B3-484B-8E05-ECCDF1AA821C}" dt="2024-09-23T21:27:50.922" v="0" actId="11"/>
        <pc:sldMkLst>
          <pc:docMk/>
          <pc:sldMk cId="1744451765" sldId="441"/>
        </pc:sldMkLst>
        <pc:spChg chg="mod">
          <ac:chgData name="Roberto Harkovsky da Cunha" userId="f2c5d9e3-e1cd-491b-8eea-425a4d9cf1c2" providerId="ADAL" clId="{8600EEFE-F4B3-484B-8E05-ECCDF1AA821C}" dt="2024-09-23T21:27:50.922" v="0" actId="11"/>
          <ac:spMkLst>
            <pc:docMk/>
            <pc:sldMk cId="1744451765" sldId="441"/>
            <ac:spMk id="5" creationId="{6FBB0FA1-223D-4A9E-A26B-B25F53D8BAA4}"/>
          </ac:spMkLst>
        </pc:spChg>
      </pc:sldChg>
    </pc:docChg>
  </pc:docChgLst>
  <pc:docChgLst>
    <pc:chgData name="Roberto" userId="f2c5d9e3-e1cd-491b-8eea-425a4d9cf1c2" providerId="ADAL" clId="{18C07929-F640-4A91-BBE4-73446B654B2B}"/>
    <pc:docChg chg="undo custSel addSld modSld sldOrd">
      <pc:chgData name="Roberto" userId="f2c5d9e3-e1cd-491b-8eea-425a4d9cf1c2" providerId="ADAL" clId="{18C07929-F640-4A91-BBE4-73446B654B2B}" dt="2024-09-23T21:30:08.218" v="451" actId="14100"/>
      <pc:docMkLst>
        <pc:docMk/>
      </pc:docMkLst>
      <pc:sldChg chg="addSp delSp modSp mod">
        <pc:chgData name="Roberto" userId="f2c5d9e3-e1cd-491b-8eea-425a4d9cf1c2" providerId="ADAL" clId="{18C07929-F640-4A91-BBE4-73446B654B2B}" dt="2024-09-23T21:30:08.218" v="451" actId="14100"/>
        <pc:sldMkLst>
          <pc:docMk/>
          <pc:sldMk cId="664933240" sldId="354"/>
        </pc:sldMkLst>
        <pc:spChg chg="mod">
          <ac:chgData name="Roberto" userId="f2c5d9e3-e1cd-491b-8eea-425a4d9cf1c2" providerId="ADAL" clId="{18C07929-F640-4A91-BBE4-73446B654B2B}" dt="2024-09-23T21:29:21.811" v="407" actId="20577"/>
          <ac:spMkLst>
            <pc:docMk/>
            <pc:sldMk cId="664933240" sldId="354"/>
            <ac:spMk id="2" creationId="{CF01D9AA-AE53-40C1-8A68-172F3A5041DB}"/>
          </ac:spMkLst>
        </pc:spChg>
        <pc:spChg chg="add mod">
          <ac:chgData name="Roberto" userId="f2c5d9e3-e1cd-491b-8eea-425a4d9cf1c2" providerId="ADAL" clId="{18C07929-F640-4A91-BBE4-73446B654B2B}" dt="2024-09-23T21:29:52.728" v="415" actId="255"/>
          <ac:spMkLst>
            <pc:docMk/>
            <pc:sldMk cId="664933240" sldId="354"/>
            <ac:spMk id="3" creationId="{DCC34384-CBCC-4A35-B1EF-D9C22F5E2170}"/>
          </ac:spMkLst>
        </pc:spChg>
        <pc:spChg chg="del mod">
          <ac:chgData name="Roberto" userId="f2c5d9e3-e1cd-491b-8eea-425a4d9cf1c2" providerId="ADAL" clId="{18C07929-F640-4A91-BBE4-73446B654B2B}" dt="2024-09-23T20:25:55.483" v="48" actId="478"/>
          <ac:spMkLst>
            <pc:docMk/>
            <pc:sldMk cId="664933240" sldId="354"/>
            <ac:spMk id="3" creationId="{FE40246B-3922-49A7-97B7-8B60F4DCCAAA}"/>
          </ac:spMkLst>
        </pc:spChg>
        <pc:spChg chg="del mod">
          <ac:chgData name="Roberto" userId="f2c5d9e3-e1cd-491b-8eea-425a4d9cf1c2" providerId="ADAL" clId="{18C07929-F640-4A91-BBE4-73446B654B2B}" dt="2024-09-23T20:27:24.877" v="80" actId="478"/>
          <ac:spMkLst>
            <pc:docMk/>
            <pc:sldMk cId="664933240" sldId="354"/>
            <ac:spMk id="4" creationId="{A964C85A-462A-4EF3-869F-843B1A142C6A}"/>
          </ac:spMkLst>
        </pc:spChg>
        <pc:spChg chg="mod">
          <ac:chgData name="Roberto" userId="f2c5d9e3-e1cd-491b-8eea-425a4d9cf1c2" providerId="ADAL" clId="{18C07929-F640-4A91-BBE4-73446B654B2B}" dt="2024-09-23T21:30:08.218" v="451" actId="14100"/>
          <ac:spMkLst>
            <pc:docMk/>
            <pc:sldMk cId="664933240" sldId="354"/>
            <ac:spMk id="5" creationId="{6FBB0FA1-223D-4A9E-A26B-B25F53D8BAA4}"/>
          </ac:spMkLst>
        </pc:spChg>
        <pc:spChg chg="add del mod">
          <ac:chgData name="Roberto" userId="f2c5d9e3-e1cd-491b-8eea-425a4d9cf1c2" providerId="ADAL" clId="{18C07929-F640-4A91-BBE4-73446B654B2B}" dt="2024-09-23T21:29:25.919" v="408" actId="478"/>
          <ac:spMkLst>
            <pc:docMk/>
            <pc:sldMk cId="664933240" sldId="354"/>
            <ac:spMk id="6" creationId="{F2348CAE-3074-4071-B4C0-48AA64424F91}"/>
          </ac:spMkLst>
        </pc:spChg>
        <pc:spChg chg="add del mod">
          <ac:chgData name="Roberto" userId="f2c5d9e3-e1cd-491b-8eea-425a4d9cf1c2" providerId="ADAL" clId="{18C07929-F640-4A91-BBE4-73446B654B2B}" dt="2024-09-23T21:29:28.187" v="409" actId="478"/>
          <ac:spMkLst>
            <pc:docMk/>
            <pc:sldMk cId="664933240" sldId="354"/>
            <ac:spMk id="7" creationId="{F149F317-BFF3-4AEC-81AF-B32BB5184CF6}"/>
          </ac:spMkLst>
        </pc:spChg>
        <pc:spChg chg="del mod">
          <ac:chgData name="Roberto" userId="f2c5d9e3-e1cd-491b-8eea-425a4d9cf1c2" providerId="ADAL" clId="{18C07929-F640-4A91-BBE4-73446B654B2B}" dt="2024-09-23T21:29:32.371" v="411" actId="478"/>
          <ac:spMkLst>
            <pc:docMk/>
            <pc:sldMk cId="664933240" sldId="354"/>
            <ac:spMk id="9" creationId="{52111D2C-9AD5-49EA-8C6D-3194021DF418}"/>
          </ac:spMkLst>
        </pc:spChg>
        <pc:picChg chg="del">
          <ac:chgData name="Roberto" userId="f2c5d9e3-e1cd-491b-8eea-425a4d9cf1c2" providerId="ADAL" clId="{18C07929-F640-4A91-BBE4-73446B654B2B}" dt="2024-09-23T20:25:02.934" v="42" actId="478"/>
          <ac:picMkLst>
            <pc:docMk/>
            <pc:sldMk cId="664933240" sldId="354"/>
            <ac:picMk id="8" creationId="{1622D597-5F48-4AC7-8C78-F413E1C2E2FC}"/>
          </ac:picMkLst>
        </pc:picChg>
        <pc:picChg chg="add del mod">
          <ac:chgData name="Roberto" userId="f2c5d9e3-e1cd-491b-8eea-425a4d9cf1c2" providerId="ADAL" clId="{18C07929-F640-4A91-BBE4-73446B654B2B}" dt="2024-09-23T21:29:29.719" v="410" actId="478"/>
          <ac:picMkLst>
            <pc:docMk/>
            <pc:sldMk cId="664933240" sldId="354"/>
            <ac:picMk id="13" creationId="{7460B75C-74B1-4512-919F-4B90F3F9D9AA}"/>
          </ac:picMkLst>
        </pc:picChg>
      </pc:sldChg>
      <pc:sldChg chg="delSp mod delAnim">
        <pc:chgData name="Roberto" userId="f2c5d9e3-e1cd-491b-8eea-425a4d9cf1c2" providerId="ADAL" clId="{18C07929-F640-4A91-BBE4-73446B654B2B}" dt="2024-09-23T21:20:43.129" v="213" actId="478"/>
        <pc:sldMkLst>
          <pc:docMk/>
          <pc:sldMk cId="3035274492" sldId="413"/>
        </pc:sldMkLst>
        <pc:picChg chg="del">
          <ac:chgData name="Roberto" userId="f2c5d9e3-e1cd-491b-8eea-425a4d9cf1c2" providerId="ADAL" clId="{18C07929-F640-4A91-BBE4-73446B654B2B}" dt="2024-09-23T21:20:43.129" v="213" actId="478"/>
          <ac:picMkLst>
            <pc:docMk/>
            <pc:sldMk cId="3035274492" sldId="413"/>
            <ac:picMk id="3" creationId="{969368E6-A9AC-4FC9-945B-7C4BF24F809A}"/>
          </ac:picMkLst>
        </pc:picChg>
      </pc:sldChg>
      <pc:sldChg chg="addSp delSp modSp mod">
        <pc:chgData name="Roberto" userId="f2c5d9e3-e1cd-491b-8eea-425a4d9cf1c2" providerId="ADAL" clId="{18C07929-F640-4A91-BBE4-73446B654B2B}" dt="2024-09-23T20:24:48.175" v="41" actId="14100"/>
        <pc:sldMkLst>
          <pc:docMk/>
          <pc:sldMk cId="1059789953" sldId="431"/>
        </pc:sldMkLst>
        <pc:spChg chg="mod">
          <ac:chgData name="Roberto" userId="f2c5d9e3-e1cd-491b-8eea-425a4d9cf1c2" providerId="ADAL" clId="{18C07929-F640-4A91-BBE4-73446B654B2B}" dt="2024-09-23T20:16:49.239" v="29" actId="20577"/>
          <ac:spMkLst>
            <pc:docMk/>
            <pc:sldMk cId="1059789953" sldId="431"/>
            <ac:spMk id="10" creationId="{1C170E8E-AB38-4441-A9F8-4BA8EF23EA7D}"/>
          </ac:spMkLst>
        </pc:spChg>
        <pc:spChg chg="del">
          <ac:chgData name="Roberto" userId="f2c5d9e3-e1cd-491b-8eea-425a4d9cf1c2" providerId="ADAL" clId="{18C07929-F640-4A91-BBE4-73446B654B2B}" dt="2024-09-23T20:16:52.928" v="31" actId="478"/>
          <ac:spMkLst>
            <pc:docMk/>
            <pc:sldMk cId="1059789953" sldId="431"/>
            <ac:spMk id="12" creationId="{07623787-53C7-4693-A56F-36276342EA52}"/>
          </ac:spMkLst>
        </pc:spChg>
        <pc:picChg chg="add mod">
          <ac:chgData name="Roberto" userId="f2c5d9e3-e1cd-491b-8eea-425a4d9cf1c2" providerId="ADAL" clId="{18C07929-F640-4A91-BBE4-73446B654B2B}" dt="2024-09-23T20:24:48.175" v="41" actId="14100"/>
          <ac:picMkLst>
            <pc:docMk/>
            <pc:sldMk cId="1059789953" sldId="431"/>
            <ac:picMk id="3" creationId="{D93C4CCE-932A-4C3E-AFB7-F787A72BBB9B}"/>
          </ac:picMkLst>
        </pc:picChg>
        <pc:picChg chg="add mod">
          <ac:chgData name="Roberto" userId="f2c5d9e3-e1cd-491b-8eea-425a4d9cf1c2" providerId="ADAL" clId="{18C07929-F640-4A91-BBE4-73446B654B2B}" dt="2024-09-23T20:24:37.611" v="37" actId="1076"/>
          <ac:picMkLst>
            <pc:docMk/>
            <pc:sldMk cId="1059789953" sldId="431"/>
            <ac:picMk id="5" creationId="{C01DB864-5026-466E-A0E5-06AF25A4D889}"/>
          </ac:picMkLst>
        </pc:picChg>
        <pc:picChg chg="del">
          <ac:chgData name="Roberto" userId="f2c5d9e3-e1cd-491b-8eea-425a4d9cf1c2" providerId="ADAL" clId="{18C07929-F640-4A91-BBE4-73446B654B2B}" dt="2024-09-23T20:16:52.088" v="30" actId="478"/>
          <ac:picMkLst>
            <pc:docMk/>
            <pc:sldMk cId="1059789953" sldId="431"/>
            <ac:picMk id="7" creationId="{030109B1-69D7-40B2-85CC-79846C2DA66B}"/>
          </ac:picMkLst>
        </pc:picChg>
        <pc:picChg chg="del">
          <ac:chgData name="Roberto" userId="f2c5d9e3-e1cd-491b-8eea-425a4d9cf1c2" providerId="ADAL" clId="{18C07929-F640-4A91-BBE4-73446B654B2B}" dt="2024-09-23T20:16:53.470" v="32" actId="478"/>
          <ac:picMkLst>
            <pc:docMk/>
            <pc:sldMk cId="1059789953" sldId="431"/>
            <ac:picMk id="9" creationId="{083CFB08-3AD2-4875-A50C-A7E23FEE5791}"/>
          </ac:picMkLst>
        </pc:picChg>
      </pc:sldChg>
      <pc:sldChg chg="addSp delSp modSp mod">
        <pc:chgData name="Roberto" userId="f2c5d9e3-e1cd-491b-8eea-425a4d9cf1c2" providerId="ADAL" clId="{18C07929-F640-4A91-BBE4-73446B654B2B}" dt="2024-09-23T20:31:47.457" v="141" actId="1076"/>
        <pc:sldMkLst>
          <pc:docMk/>
          <pc:sldMk cId="1312072746" sldId="434"/>
        </pc:sldMkLst>
        <pc:spChg chg="mod">
          <ac:chgData name="Roberto" userId="f2c5d9e3-e1cd-491b-8eea-425a4d9cf1c2" providerId="ADAL" clId="{18C07929-F640-4A91-BBE4-73446B654B2B}" dt="2024-09-23T20:29:39.662" v="114" actId="404"/>
          <ac:spMkLst>
            <pc:docMk/>
            <pc:sldMk cId="1312072746" sldId="434"/>
            <ac:spMk id="2" creationId="{CF01D9AA-AE53-40C1-8A68-172F3A5041DB}"/>
          </ac:spMkLst>
        </pc:spChg>
        <pc:spChg chg="del">
          <ac:chgData name="Roberto" userId="f2c5d9e3-e1cd-491b-8eea-425a4d9cf1c2" providerId="ADAL" clId="{18C07929-F640-4A91-BBE4-73446B654B2B}" dt="2024-09-23T20:30:08.698" v="120" actId="478"/>
          <ac:spMkLst>
            <pc:docMk/>
            <pc:sldMk cId="1312072746" sldId="434"/>
            <ac:spMk id="3" creationId="{FE40246B-3922-49A7-97B7-8B60F4DCCAAA}"/>
          </ac:spMkLst>
        </pc:spChg>
        <pc:spChg chg="del">
          <ac:chgData name="Roberto" userId="f2c5d9e3-e1cd-491b-8eea-425a4d9cf1c2" providerId="ADAL" clId="{18C07929-F640-4A91-BBE4-73446B654B2B}" dt="2024-09-23T20:30:52.497" v="127" actId="478"/>
          <ac:spMkLst>
            <pc:docMk/>
            <pc:sldMk cId="1312072746" sldId="434"/>
            <ac:spMk id="4" creationId="{A964C85A-462A-4EF3-869F-843B1A142C6A}"/>
          </ac:spMkLst>
        </pc:spChg>
        <pc:spChg chg="mod">
          <ac:chgData name="Roberto" userId="f2c5d9e3-e1cd-491b-8eea-425a4d9cf1c2" providerId="ADAL" clId="{18C07929-F640-4A91-BBE4-73446B654B2B}" dt="2024-09-23T20:31:47.457" v="141" actId="1076"/>
          <ac:spMkLst>
            <pc:docMk/>
            <pc:sldMk cId="1312072746" sldId="434"/>
            <ac:spMk id="5" creationId="{6FBB0FA1-223D-4A9E-A26B-B25F53D8BAA4}"/>
          </ac:spMkLst>
        </pc:spChg>
        <pc:spChg chg="add mod">
          <ac:chgData name="Roberto" userId="f2c5d9e3-e1cd-491b-8eea-425a4d9cf1c2" providerId="ADAL" clId="{18C07929-F640-4A91-BBE4-73446B654B2B}" dt="2024-09-23T20:31:24.541" v="136" actId="1076"/>
          <ac:spMkLst>
            <pc:docMk/>
            <pc:sldMk cId="1312072746" sldId="434"/>
            <ac:spMk id="6" creationId="{03C303FA-B9BF-414E-9EEC-0314E7FC3617}"/>
          </ac:spMkLst>
        </pc:spChg>
        <pc:spChg chg="add mod">
          <ac:chgData name="Roberto" userId="f2c5d9e3-e1cd-491b-8eea-425a4d9cf1c2" providerId="ADAL" clId="{18C07929-F640-4A91-BBE4-73446B654B2B}" dt="2024-09-23T20:31:35.371" v="139" actId="1076"/>
          <ac:spMkLst>
            <pc:docMk/>
            <pc:sldMk cId="1312072746" sldId="434"/>
            <ac:spMk id="8" creationId="{D4767D4C-AA8D-413F-B0CC-C5D2C8600215}"/>
          </ac:spMkLst>
        </pc:spChg>
        <pc:spChg chg="mod">
          <ac:chgData name="Roberto" userId="f2c5d9e3-e1cd-491b-8eea-425a4d9cf1c2" providerId="ADAL" clId="{18C07929-F640-4A91-BBE4-73446B654B2B}" dt="2024-09-23T20:31:39.289" v="140" actId="1076"/>
          <ac:spMkLst>
            <pc:docMk/>
            <pc:sldMk cId="1312072746" sldId="434"/>
            <ac:spMk id="9" creationId="{52111D2C-9AD5-49EA-8C6D-3194021DF418}"/>
          </ac:spMkLst>
        </pc:spChg>
        <pc:picChg chg="del">
          <ac:chgData name="Roberto" userId="f2c5d9e3-e1cd-491b-8eea-425a4d9cf1c2" providerId="ADAL" clId="{18C07929-F640-4A91-BBE4-73446B654B2B}" dt="2024-09-23T20:29:51.588" v="117" actId="478"/>
          <ac:picMkLst>
            <pc:docMk/>
            <pc:sldMk cId="1312072746" sldId="434"/>
            <ac:picMk id="7" creationId="{3CAC0477-8E33-45B6-A268-E50709B37F3C}"/>
          </ac:picMkLst>
        </pc:picChg>
        <pc:picChg chg="add mod">
          <ac:chgData name="Roberto" userId="f2c5d9e3-e1cd-491b-8eea-425a4d9cf1c2" providerId="ADAL" clId="{18C07929-F640-4A91-BBE4-73446B654B2B}" dt="2024-09-23T20:31:08.071" v="131" actId="1076"/>
          <ac:picMkLst>
            <pc:docMk/>
            <pc:sldMk cId="1312072746" sldId="434"/>
            <ac:picMk id="11" creationId="{F9DD3AD6-7A12-4E51-8A55-FD61979C5AD3}"/>
          </ac:picMkLst>
        </pc:picChg>
      </pc:sldChg>
      <pc:sldChg chg="addSp delSp modSp mod">
        <pc:chgData name="Roberto" userId="f2c5d9e3-e1cd-491b-8eea-425a4d9cf1c2" providerId="ADAL" clId="{18C07929-F640-4A91-BBE4-73446B654B2B}" dt="2024-09-23T21:22:11.117" v="232" actId="404"/>
        <pc:sldMkLst>
          <pc:docMk/>
          <pc:sldMk cId="4170313962" sldId="435"/>
        </pc:sldMkLst>
        <pc:spChg chg="mod">
          <ac:chgData name="Roberto" userId="f2c5d9e3-e1cd-491b-8eea-425a4d9cf1c2" providerId="ADAL" clId="{18C07929-F640-4A91-BBE4-73446B654B2B}" dt="2024-09-23T21:22:11.117" v="232" actId="404"/>
          <ac:spMkLst>
            <pc:docMk/>
            <pc:sldMk cId="4170313962" sldId="435"/>
            <ac:spMk id="2" creationId="{CF01D9AA-AE53-40C1-8A68-172F3A5041DB}"/>
          </ac:spMkLst>
        </pc:spChg>
        <pc:spChg chg="add mod">
          <ac:chgData name="Roberto" userId="f2c5d9e3-e1cd-491b-8eea-425a4d9cf1c2" providerId="ADAL" clId="{18C07929-F640-4A91-BBE4-73446B654B2B}" dt="2024-09-23T21:18:43.915" v="192" actId="1076"/>
          <ac:spMkLst>
            <pc:docMk/>
            <pc:sldMk cId="4170313962" sldId="435"/>
            <ac:spMk id="3" creationId="{9F6FE820-C5B9-44FC-80BC-7368EF95F95C}"/>
          </ac:spMkLst>
        </pc:spChg>
        <pc:spChg chg="mod">
          <ac:chgData name="Roberto" userId="f2c5d9e3-e1cd-491b-8eea-425a4d9cf1c2" providerId="ADAL" clId="{18C07929-F640-4A91-BBE4-73446B654B2B}" dt="2024-09-23T21:19:14.525" v="197" actId="403"/>
          <ac:spMkLst>
            <pc:docMk/>
            <pc:sldMk cId="4170313962" sldId="435"/>
            <ac:spMk id="5" creationId="{6FBB0FA1-223D-4A9E-A26B-B25F53D8BAA4}"/>
          </ac:spMkLst>
        </pc:spChg>
        <pc:spChg chg="del mod">
          <ac:chgData name="Roberto" userId="f2c5d9e3-e1cd-491b-8eea-425a4d9cf1c2" providerId="ADAL" clId="{18C07929-F640-4A91-BBE4-73446B654B2B}" dt="2024-09-23T21:17:52.714" v="184" actId="478"/>
          <ac:spMkLst>
            <pc:docMk/>
            <pc:sldMk cId="4170313962" sldId="435"/>
            <ac:spMk id="6" creationId="{683693B3-27A4-4071-938F-CDDE08AEF0D9}"/>
          </ac:spMkLst>
        </pc:spChg>
        <pc:spChg chg="mod ord">
          <ac:chgData name="Roberto" userId="f2c5d9e3-e1cd-491b-8eea-425a4d9cf1c2" providerId="ADAL" clId="{18C07929-F640-4A91-BBE4-73446B654B2B}" dt="2024-09-23T21:18:54.568" v="194" actId="14100"/>
          <ac:spMkLst>
            <pc:docMk/>
            <pc:sldMk cId="4170313962" sldId="435"/>
            <ac:spMk id="8" creationId="{5AB4B7BC-C871-4073-AF98-6CD01C9245D9}"/>
          </ac:spMkLst>
        </pc:spChg>
        <pc:spChg chg="mod ord">
          <ac:chgData name="Roberto" userId="f2c5d9e3-e1cd-491b-8eea-425a4d9cf1c2" providerId="ADAL" clId="{18C07929-F640-4A91-BBE4-73446B654B2B}" dt="2024-09-23T21:19:06.663" v="196" actId="14100"/>
          <ac:spMkLst>
            <pc:docMk/>
            <pc:sldMk cId="4170313962" sldId="435"/>
            <ac:spMk id="13" creationId="{F906DF73-83C5-4C0E-BB9C-36BC3F596569}"/>
          </ac:spMkLst>
        </pc:spChg>
      </pc:sldChg>
      <pc:sldChg chg="addSp delSp modSp mod">
        <pc:chgData name="Roberto" userId="f2c5d9e3-e1cd-491b-8eea-425a4d9cf1c2" providerId="ADAL" clId="{18C07929-F640-4A91-BBE4-73446B654B2B}" dt="2024-09-23T21:20:36.993" v="212" actId="14100"/>
        <pc:sldMkLst>
          <pc:docMk/>
          <pc:sldMk cId="4210086767" sldId="436"/>
        </pc:sldMkLst>
        <pc:spChg chg="del">
          <ac:chgData name="Roberto" userId="f2c5d9e3-e1cd-491b-8eea-425a4d9cf1c2" providerId="ADAL" clId="{18C07929-F640-4A91-BBE4-73446B654B2B}" dt="2024-09-23T21:19:51.134" v="202" actId="478"/>
          <ac:spMkLst>
            <pc:docMk/>
            <pc:sldMk cId="4210086767" sldId="436"/>
            <ac:spMk id="3" creationId="{E7577C74-09C1-4E39-B3EF-B165B9B24FF5}"/>
          </ac:spMkLst>
        </pc:spChg>
        <pc:spChg chg="add mod">
          <ac:chgData name="Roberto" userId="f2c5d9e3-e1cd-491b-8eea-425a4d9cf1c2" providerId="ADAL" clId="{18C07929-F640-4A91-BBE4-73446B654B2B}" dt="2024-09-23T21:20:30.289" v="210" actId="403"/>
          <ac:spMkLst>
            <pc:docMk/>
            <pc:sldMk cId="4210086767" sldId="436"/>
            <ac:spMk id="6" creationId="{E92DF31A-F9B3-4536-B9BF-6C9ABB22BB25}"/>
          </ac:spMkLst>
        </pc:spChg>
        <pc:spChg chg="mod ord">
          <ac:chgData name="Roberto" userId="f2c5d9e3-e1cd-491b-8eea-425a4d9cf1c2" providerId="ADAL" clId="{18C07929-F640-4A91-BBE4-73446B654B2B}" dt="2024-09-23T21:20:36.993" v="212" actId="14100"/>
          <ac:spMkLst>
            <pc:docMk/>
            <pc:sldMk cId="4210086767" sldId="436"/>
            <ac:spMk id="8" creationId="{5AB4B7BC-C871-4073-AF98-6CD01C9245D9}"/>
          </ac:spMkLst>
        </pc:spChg>
      </pc:sldChg>
      <pc:sldChg chg="modSp mod">
        <pc:chgData name="Roberto" userId="f2c5d9e3-e1cd-491b-8eea-425a4d9cf1c2" providerId="ADAL" clId="{18C07929-F640-4A91-BBE4-73446B654B2B}" dt="2024-09-23T20:23:27.127" v="33" actId="20577"/>
        <pc:sldMkLst>
          <pc:docMk/>
          <pc:sldMk cId="2243194410" sldId="438"/>
        </pc:sldMkLst>
        <pc:spChg chg="mod">
          <ac:chgData name="Roberto" userId="f2c5d9e3-e1cd-491b-8eea-425a4d9cf1c2" providerId="ADAL" clId="{18C07929-F640-4A91-BBE4-73446B654B2B}" dt="2024-09-23T20:23:27.127" v="33" actId="20577"/>
          <ac:spMkLst>
            <pc:docMk/>
            <pc:sldMk cId="2243194410" sldId="438"/>
            <ac:spMk id="5" creationId="{6FBB0FA1-223D-4A9E-A26B-B25F53D8BAA4}"/>
          </ac:spMkLst>
        </pc:spChg>
      </pc:sldChg>
      <pc:sldChg chg="modSp add mod ord">
        <pc:chgData name="Roberto" userId="f2c5d9e3-e1cd-491b-8eea-425a4d9cf1c2" providerId="ADAL" clId="{18C07929-F640-4A91-BBE4-73446B654B2B}" dt="2024-09-23T21:24:41.895" v="298"/>
        <pc:sldMkLst>
          <pc:docMk/>
          <pc:sldMk cId="96067999" sldId="439"/>
        </pc:sldMkLst>
        <pc:spChg chg="mod">
          <ac:chgData name="Roberto" userId="f2c5d9e3-e1cd-491b-8eea-425a4d9cf1c2" providerId="ADAL" clId="{18C07929-F640-4A91-BBE4-73446B654B2B}" dt="2024-09-23T21:22:19.167" v="234" actId="404"/>
          <ac:spMkLst>
            <pc:docMk/>
            <pc:sldMk cId="96067999" sldId="439"/>
            <ac:spMk id="2" creationId="{CF01D9AA-AE53-40C1-8A68-172F3A5041DB}"/>
          </ac:spMkLst>
        </pc:spChg>
        <pc:spChg chg="mod">
          <ac:chgData name="Roberto" userId="f2c5d9e3-e1cd-491b-8eea-425a4d9cf1c2" providerId="ADAL" clId="{18C07929-F640-4A91-BBE4-73446B654B2B}" dt="2024-09-23T21:23:49.050" v="279" actId="20577"/>
          <ac:spMkLst>
            <pc:docMk/>
            <pc:sldMk cId="96067999" sldId="439"/>
            <ac:spMk id="3" creationId="{9F6FE820-C5B9-44FC-80BC-7368EF95F95C}"/>
          </ac:spMkLst>
        </pc:spChg>
        <pc:spChg chg="mod">
          <ac:chgData name="Roberto" userId="f2c5d9e3-e1cd-491b-8eea-425a4d9cf1c2" providerId="ADAL" clId="{18C07929-F640-4A91-BBE4-73446B654B2B}" dt="2024-09-23T21:23:57.138" v="289" actId="6549"/>
          <ac:spMkLst>
            <pc:docMk/>
            <pc:sldMk cId="96067999" sldId="439"/>
            <ac:spMk id="5" creationId="{6FBB0FA1-223D-4A9E-A26B-B25F53D8BAA4}"/>
          </ac:spMkLst>
        </pc:spChg>
        <pc:spChg chg="mod">
          <ac:chgData name="Roberto" userId="f2c5d9e3-e1cd-491b-8eea-425a4d9cf1c2" providerId="ADAL" clId="{18C07929-F640-4A91-BBE4-73446B654B2B}" dt="2024-09-23T21:22:57.412" v="251" actId="14100"/>
          <ac:spMkLst>
            <pc:docMk/>
            <pc:sldMk cId="96067999" sldId="439"/>
            <ac:spMk id="8" creationId="{5AB4B7BC-C871-4073-AF98-6CD01C9245D9}"/>
          </ac:spMkLst>
        </pc:spChg>
        <pc:spChg chg="mod">
          <ac:chgData name="Roberto" userId="f2c5d9e3-e1cd-491b-8eea-425a4d9cf1c2" providerId="ADAL" clId="{18C07929-F640-4A91-BBE4-73446B654B2B}" dt="2024-09-23T21:24:04.476" v="295" actId="20577"/>
          <ac:spMkLst>
            <pc:docMk/>
            <pc:sldMk cId="96067999" sldId="439"/>
            <ac:spMk id="10" creationId="{62EA11DC-0BEE-4937-8BB6-322E5D186B03}"/>
          </ac:spMkLst>
        </pc:spChg>
        <pc:spChg chg="mod">
          <ac:chgData name="Roberto" userId="f2c5d9e3-e1cd-491b-8eea-425a4d9cf1c2" providerId="ADAL" clId="{18C07929-F640-4A91-BBE4-73446B654B2B}" dt="2024-09-23T21:21:31.425" v="224" actId="1076"/>
          <ac:spMkLst>
            <pc:docMk/>
            <pc:sldMk cId="96067999" sldId="439"/>
            <ac:spMk id="13" creationId="{F906DF73-83C5-4C0E-BB9C-36BC3F596569}"/>
          </ac:spMkLst>
        </pc:spChg>
      </pc:sldChg>
      <pc:sldChg chg="addSp delSp modSp add mod">
        <pc:chgData name="Roberto" userId="f2c5d9e3-e1cd-491b-8eea-425a4d9cf1c2" providerId="ADAL" clId="{18C07929-F640-4A91-BBE4-73446B654B2B}" dt="2024-09-23T21:26:46.157" v="399" actId="1076"/>
        <pc:sldMkLst>
          <pc:docMk/>
          <pc:sldMk cId="3099542586" sldId="440"/>
        </pc:sldMkLst>
        <pc:spChg chg="mod">
          <ac:chgData name="Roberto" userId="f2c5d9e3-e1cd-491b-8eea-425a4d9cf1c2" providerId="ADAL" clId="{18C07929-F640-4A91-BBE4-73446B654B2B}" dt="2024-09-23T21:24:47.309" v="299" actId="20577"/>
          <ac:spMkLst>
            <pc:docMk/>
            <pc:sldMk cId="3099542586" sldId="440"/>
            <ac:spMk id="2" creationId="{CF01D9AA-AE53-40C1-8A68-172F3A5041DB}"/>
          </ac:spMkLst>
        </pc:spChg>
        <pc:spChg chg="add mod">
          <ac:chgData name="Roberto" userId="f2c5d9e3-e1cd-491b-8eea-425a4d9cf1c2" providerId="ADAL" clId="{18C07929-F640-4A91-BBE4-73446B654B2B}" dt="2024-09-23T21:26:36.913" v="397" actId="255"/>
          <ac:spMkLst>
            <pc:docMk/>
            <pc:sldMk cId="3099542586" sldId="440"/>
            <ac:spMk id="3" creationId="{42DCFFBB-9338-41F5-9AAA-F23F096925D6}"/>
          </ac:spMkLst>
        </pc:spChg>
        <pc:spChg chg="del">
          <ac:chgData name="Roberto" userId="f2c5d9e3-e1cd-491b-8eea-425a4d9cf1c2" providerId="ADAL" clId="{18C07929-F640-4A91-BBE4-73446B654B2B}" dt="2024-09-23T21:26:02.476" v="391" actId="478"/>
          <ac:spMkLst>
            <pc:docMk/>
            <pc:sldMk cId="3099542586" sldId="440"/>
            <ac:spMk id="4" creationId="{B4771484-62B7-4AC5-9C70-289DBE606C41}"/>
          </ac:spMkLst>
        </pc:spChg>
        <pc:spChg chg="mod">
          <ac:chgData name="Roberto" userId="f2c5d9e3-e1cd-491b-8eea-425a4d9cf1c2" providerId="ADAL" clId="{18C07929-F640-4A91-BBE4-73446B654B2B}" dt="2024-09-23T21:26:00.380" v="390" actId="14100"/>
          <ac:spMkLst>
            <pc:docMk/>
            <pc:sldMk cId="3099542586" sldId="440"/>
            <ac:spMk id="5" creationId="{6FBB0FA1-223D-4A9E-A26B-B25F53D8BAA4}"/>
          </ac:spMkLst>
        </pc:spChg>
        <pc:spChg chg="del">
          <ac:chgData name="Roberto" userId="f2c5d9e3-e1cd-491b-8eea-425a4d9cf1c2" providerId="ADAL" clId="{18C07929-F640-4A91-BBE4-73446B654B2B}" dt="2024-09-23T21:26:05.099" v="392" actId="478"/>
          <ac:spMkLst>
            <pc:docMk/>
            <pc:sldMk cId="3099542586" sldId="440"/>
            <ac:spMk id="6" creationId="{E92DF31A-F9B3-4536-B9BF-6C9ABB22BB25}"/>
          </ac:spMkLst>
        </pc:spChg>
        <pc:spChg chg="mod ord">
          <ac:chgData name="Roberto" userId="f2c5d9e3-e1cd-491b-8eea-425a4d9cf1c2" providerId="ADAL" clId="{18C07929-F640-4A91-BBE4-73446B654B2B}" dt="2024-09-23T21:26:46.157" v="399" actId="1076"/>
          <ac:spMkLst>
            <pc:docMk/>
            <pc:sldMk cId="3099542586" sldId="440"/>
            <ac:spMk id="8" creationId="{5AB4B7BC-C871-4073-AF98-6CD01C9245D9}"/>
          </ac:spMkLst>
        </pc:spChg>
      </pc:sldChg>
      <pc:sldChg chg="modSp add mod">
        <pc:chgData name="Roberto" userId="f2c5d9e3-e1cd-491b-8eea-425a4d9cf1c2" providerId="ADAL" clId="{18C07929-F640-4A91-BBE4-73446B654B2B}" dt="2024-09-23T21:27:01.503" v="400" actId="6549"/>
        <pc:sldMkLst>
          <pc:docMk/>
          <pc:sldMk cId="1744451765" sldId="441"/>
        </pc:sldMkLst>
        <pc:spChg chg="mod">
          <ac:chgData name="Roberto" userId="f2c5d9e3-e1cd-491b-8eea-425a4d9cf1c2" providerId="ADAL" clId="{18C07929-F640-4A91-BBE4-73446B654B2B}" dt="2024-09-23T21:27:01.503" v="400" actId="6549"/>
          <ac:spMkLst>
            <pc:docMk/>
            <pc:sldMk cId="1744451765" sldId="441"/>
            <ac:spMk id="6" creationId="{E92DF31A-F9B3-4536-B9BF-6C9ABB22BB25}"/>
          </ac:spMkLst>
        </pc:spChg>
      </pc:sldChg>
      <pc:sldChg chg="add">
        <pc:chgData name="Roberto" userId="f2c5d9e3-e1cd-491b-8eea-425a4d9cf1c2" providerId="ADAL" clId="{18C07929-F640-4A91-BBE4-73446B654B2B}" dt="2024-09-23T21:29:14.967" v="401" actId="2890"/>
        <pc:sldMkLst>
          <pc:docMk/>
          <pc:sldMk cId="3727156077" sldId="442"/>
        </pc:sldMkLst>
      </pc:sldChg>
    </pc:docChg>
  </pc:docChgLst>
  <pc:docChgLst>
    <pc:chgData name="Roberto" userId="f2c5d9e3-e1cd-491b-8eea-425a4d9cf1c2" providerId="ADAL" clId="{76F21D92-BACF-45F3-8E4A-CFEF67F662A9}"/>
    <pc:docChg chg="undo custSel addSld delSld modSld sldOrd">
      <pc:chgData name="Roberto" userId="f2c5d9e3-e1cd-491b-8eea-425a4d9cf1c2" providerId="ADAL" clId="{76F21D92-BACF-45F3-8E4A-CFEF67F662A9}" dt="2024-09-17T15:30:06.599" v="1386" actId="6549"/>
      <pc:docMkLst>
        <pc:docMk/>
      </pc:docMkLst>
      <pc:sldChg chg="modSp mod">
        <pc:chgData name="Roberto" userId="f2c5d9e3-e1cd-491b-8eea-425a4d9cf1c2" providerId="ADAL" clId="{76F21D92-BACF-45F3-8E4A-CFEF67F662A9}" dt="2024-09-16T19:02:16.986" v="1060" actId="20577"/>
        <pc:sldMkLst>
          <pc:docMk/>
          <pc:sldMk cId="564528135" sldId="256"/>
        </pc:sldMkLst>
        <pc:spChg chg="mod">
          <ac:chgData name="Roberto" userId="f2c5d9e3-e1cd-491b-8eea-425a4d9cf1c2" providerId="ADAL" clId="{76F21D92-BACF-45F3-8E4A-CFEF67F662A9}" dt="2024-09-16T19:02:16.986" v="1060" actId="20577"/>
          <ac:spMkLst>
            <pc:docMk/>
            <pc:sldMk cId="564528135" sldId="256"/>
            <ac:spMk id="2" creationId="{3723C7C8-F717-4670-8619-51F2FB0B9981}"/>
          </ac:spMkLst>
        </pc:spChg>
      </pc:sldChg>
      <pc:sldChg chg="modSp mod">
        <pc:chgData name="Roberto" userId="f2c5d9e3-e1cd-491b-8eea-425a4d9cf1c2" providerId="ADAL" clId="{76F21D92-BACF-45F3-8E4A-CFEF67F662A9}" dt="2024-09-16T18:19:16.493" v="324" actId="790"/>
        <pc:sldMkLst>
          <pc:docMk/>
          <pc:sldMk cId="877157885" sldId="273"/>
        </pc:sldMkLst>
        <pc:spChg chg="mod">
          <ac:chgData name="Roberto" userId="f2c5d9e3-e1cd-491b-8eea-425a4d9cf1c2" providerId="ADAL" clId="{76F21D92-BACF-45F3-8E4A-CFEF67F662A9}" dt="2024-09-16T18:19:16.493" v="324" actId="790"/>
          <ac:spMkLst>
            <pc:docMk/>
            <pc:sldMk cId="877157885" sldId="273"/>
            <ac:spMk id="4" creationId="{98A44478-EC23-4A0E-923B-6E820BA3A45C}"/>
          </ac:spMkLst>
        </pc:spChg>
      </pc:sldChg>
      <pc:sldChg chg="modSp mod">
        <pc:chgData name="Roberto" userId="f2c5d9e3-e1cd-491b-8eea-425a4d9cf1c2" providerId="ADAL" clId="{76F21D92-BACF-45F3-8E4A-CFEF67F662A9}" dt="2024-09-16T18:07:59.584" v="42" actId="6549"/>
        <pc:sldMkLst>
          <pc:docMk/>
          <pc:sldMk cId="6093643" sldId="274"/>
        </pc:sldMkLst>
        <pc:spChg chg="mod">
          <ac:chgData name="Roberto" userId="f2c5d9e3-e1cd-491b-8eea-425a4d9cf1c2" providerId="ADAL" clId="{76F21D92-BACF-45F3-8E4A-CFEF67F662A9}" dt="2024-09-16T18:07:59.584" v="42" actId="6549"/>
          <ac:spMkLst>
            <pc:docMk/>
            <pc:sldMk cId="6093643" sldId="274"/>
            <ac:spMk id="2" creationId="{CF01D9AA-AE53-40C1-8A68-172F3A5041DB}"/>
          </ac:spMkLst>
        </pc:spChg>
      </pc:sldChg>
      <pc:sldChg chg="addSp delSp modSp mod ord">
        <pc:chgData name="Roberto" userId="f2c5d9e3-e1cd-491b-8eea-425a4d9cf1c2" providerId="ADAL" clId="{76F21D92-BACF-45F3-8E4A-CFEF67F662A9}" dt="2024-09-17T14:39:08.708" v="1366" actId="21"/>
        <pc:sldMkLst>
          <pc:docMk/>
          <pc:sldMk cId="2296730873" sldId="352"/>
        </pc:sldMkLst>
        <pc:spChg chg="mod">
          <ac:chgData name="Roberto" userId="f2c5d9e3-e1cd-491b-8eea-425a4d9cf1c2" providerId="ADAL" clId="{76F21D92-BACF-45F3-8E4A-CFEF67F662A9}" dt="2024-09-17T14:34:12.319" v="1080" actId="14100"/>
          <ac:spMkLst>
            <pc:docMk/>
            <pc:sldMk cId="2296730873" sldId="352"/>
            <ac:spMk id="2" creationId="{CF01D9AA-AE53-40C1-8A68-172F3A5041DB}"/>
          </ac:spMkLst>
        </pc:spChg>
        <pc:spChg chg="mod">
          <ac:chgData name="Roberto" userId="f2c5d9e3-e1cd-491b-8eea-425a4d9cf1c2" providerId="ADAL" clId="{76F21D92-BACF-45F3-8E4A-CFEF67F662A9}" dt="2024-09-17T14:39:08.708" v="1366" actId="21"/>
          <ac:spMkLst>
            <pc:docMk/>
            <pc:sldMk cId="2296730873" sldId="352"/>
            <ac:spMk id="5" creationId="{6FBB0FA1-223D-4A9E-A26B-B25F53D8BAA4}"/>
          </ac:spMkLst>
        </pc:spChg>
        <pc:spChg chg="del">
          <ac:chgData name="Roberto" userId="f2c5d9e3-e1cd-491b-8eea-425a4d9cf1c2" providerId="ADAL" clId="{76F21D92-BACF-45F3-8E4A-CFEF67F662A9}" dt="2024-09-16T18:11:04.637" v="46" actId="26606"/>
          <ac:spMkLst>
            <pc:docMk/>
            <pc:sldMk cId="2296730873" sldId="352"/>
            <ac:spMk id="12" creationId="{EEBF1590-3B36-48EE-A89D-3B6F3CB256AB}"/>
          </ac:spMkLst>
        </pc:spChg>
        <pc:spChg chg="del">
          <ac:chgData name="Roberto" userId="f2c5d9e3-e1cd-491b-8eea-425a4d9cf1c2" providerId="ADAL" clId="{76F21D92-BACF-45F3-8E4A-CFEF67F662A9}" dt="2024-09-16T18:11:04.637" v="46" actId="26606"/>
          <ac:spMkLst>
            <pc:docMk/>
            <pc:sldMk cId="2296730873" sldId="352"/>
            <ac:spMk id="13" creationId="{979E27D9-03C7-44E2-9FF8-15D0C8506AF7}"/>
          </ac:spMkLst>
        </pc:spChg>
        <pc:spChg chg="del">
          <ac:chgData name="Roberto" userId="f2c5d9e3-e1cd-491b-8eea-425a4d9cf1c2" providerId="ADAL" clId="{76F21D92-BACF-45F3-8E4A-CFEF67F662A9}" dt="2024-09-16T18:11:04.637" v="46" actId="26606"/>
          <ac:spMkLst>
            <pc:docMk/>
            <pc:sldMk cId="2296730873" sldId="352"/>
            <ac:spMk id="14" creationId="{AC8F6C8C-AB5A-4548-942D-E3FD40ACBC49}"/>
          </ac:spMkLst>
        </pc:spChg>
        <pc:spChg chg="add">
          <ac:chgData name="Roberto" userId="f2c5d9e3-e1cd-491b-8eea-425a4d9cf1c2" providerId="ADAL" clId="{76F21D92-BACF-45F3-8E4A-CFEF67F662A9}" dt="2024-09-16T18:11:04.637" v="46" actId="26606"/>
          <ac:spMkLst>
            <pc:docMk/>
            <pc:sldMk cId="2296730873" sldId="352"/>
            <ac:spMk id="19" creationId="{979E27D9-03C7-44E2-9FF8-15D0C8506AF7}"/>
          </ac:spMkLst>
        </pc:spChg>
        <pc:spChg chg="add">
          <ac:chgData name="Roberto" userId="f2c5d9e3-e1cd-491b-8eea-425a4d9cf1c2" providerId="ADAL" clId="{76F21D92-BACF-45F3-8E4A-CFEF67F662A9}" dt="2024-09-16T18:11:04.637" v="46" actId="26606"/>
          <ac:spMkLst>
            <pc:docMk/>
            <pc:sldMk cId="2296730873" sldId="352"/>
            <ac:spMk id="21" creationId="{EEBF1590-3B36-48EE-A89D-3B6F3CB256AB}"/>
          </ac:spMkLst>
        </pc:spChg>
        <pc:spChg chg="add">
          <ac:chgData name="Roberto" userId="f2c5d9e3-e1cd-491b-8eea-425a4d9cf1c2" providerId="ADAL" clId="{76F21D92-BACF-45F3-8E4A-CFEF67F662A9}" dt="2024-09-16T18:11:04.637" v="46" actId="26606"/>
          <ac:spMkLst>
            <pc:docMk/>
            <pc:sldMk cId="2296730873" sldId="352"/>
            <ac:spMk id="23" creationId="{AC8F6C8C-AB5A-4548-942D-E3FD40ACBC49}"/>
          </ac:spMkLst>
        </pc:spChg>
        <pc:picChg chg="add del mod">
          <ac:chgData name="Roberto" userId="f2c5d9e3-e1cd-491b-8eea-425a4d9cf1c2" providerId="ADAL" clId="{76F21D92-BACF-45F3-8E4A-CFEF67F662A9}" dt="2024-09-17T14:33:12.638" v="1066" actId="478"/>
          <ac:picMkLst>
            <pc:docMk/>
            <pc:sldMk cId="2296730873" sldId="352"/>
            <ac:picMk id="4" creationId="{8BD90BA4-15EE-456D-A91E-6F0DF1C6E925}"/>
          </ac:picMkLst>
        </pc:picChg>
        <pc:picChg chg="del">
          <ac:chgData name="Roberto" userId="f2c5d9e3-e1cd-491b-8eea-425a4d9cf1c2" providerId="ADAL" clId="{76F21D92-BACF-45F3-8E4A-CFEF67F662A9}" dt="2024-09-16T18:10:59.331" v="44" actId="478"/>
          <ac:picMkLst>
            <pc:docMk/>
            <pc:sldMk cId="2296730873" sldId="352"/>
            <ac:picMk id="6" creationId="{0390E7A2-1342-4D74-BC42-A6590B75D2D3}"/>
          </ac:picMkLst>
        </pc:picChg>
      </pc:sldChg>
      <pc:sldChg chg="addSp delSp modSp mod ord">
        <pc:chgData name="Roberto" userId="f2c5d9e3-e1cd-491b-8eea-425a4d9cf1c2" providerId="ADAL" clId="{76F21D92-BACF-45F3-8E4A-CFEF67F662A9}" dt="2024-09-16T18:37:27.140" v="550" actId="207"/>
        <pc:sldMkLst>
          <pc:docMk/>
          <pc:sldMk cId="664933240" sldId="354"/>
        </pc:sldMkLst>
        <pc:spChg chg="mod">
          <ac:chgData name="Roberto" userId="f2c5d9e3-e1cd-491b-8eea-425a4d9cf1c2" providerId="ADAL" clId="{76F21D92-BACF-45F3-8E4A-CFEF67F662A9}" dt="2024-09-16T18:37:27.140" v="550" actId="207"/>
          <ac:spMkLst>
            <pc:docMk/>
            <pc:sldMk cId="664933240" sldId="354"/>
            <ac:spMk id="2" creationId="{CF01D9AA-AE53-40C1-8A68-172F3A5041DB}"/>
          </ac:spMkLst>
        </pc:spChg>
        <pc:spChg chg="add mod">
          <ac:chgData name="Roberto" userId="f2c5d9e3-e1cd-491b-8eea-425a4d9cf1c2" providerId="ADAL" clId="{76F21D92-BACF-45F3-8E4A-CFEF67F662A9}" dt="2024-09-16T18:35:24.336" v="535" actId="1076"/>
          <ac:spMkLst>
            <pc:docMk/>
            <pc:sldMk cId="664933240" sldId="354"/>
            <ac:spMk id="3" creationId="{FE40246B-3922-49A7-97B7-8B60F4DCCAAA}"/>
          </ac:spMkLst>
        </pc:spChg>
        <pc:spChg chg="add mod">
          <ac:chgData name="Roberto" userId="f2c5d9e3-e1cd-491b-8eea-425a4d9cf1c2" providerId="ADAL" clId="{76F21D92-BACF-45F3-8E4A-CFEF67F662A9}" dt="2024-09-16T18:36:06.376" v="545" actId="1076"/>
          <ac:spMkLst>
            <pc:docMk/>
            <pc:sldMk cId="664933240" sldId="354"/>
            <ac:spMk id="4" creationId="{A964C85A-462A-4EF3-869F-843B1A142C6A}"/>
          </ac:spMkLst>
        </pc:spChg>
        <pc:spChg chg="mod">
          <ac:chgData name="Roberto" userId="f2c5d9e3-e1cd-491b-8eea-425a4d9cf1c2" providerId="ADAL" clId="{76F21D92-BACF-45F3-8E4A-CFEF67F662A9}" dt="2024-09-16T18:35:54.023" v="542" actId="207"/>
          <ac:spMkLst>
            <pc:docMk/>
            <pc:sldMk cId="664933240" sldId="354"/>
            <ac:spMk id="5" creationId="{6FBB0FA1-223D-4A9E-A26B-B25F53D8BAA4}"/>
          </ac:spMkLst>
        </pc:spChg>
        <pc:spChg chg="add mod">
          <ac:chgData name="Roberto" userId="f2c5d9e3-e1cd-491b-8eea-425a4d9cf1c2" providerId="ADAL" clId="{76F21D92-BACF-45F3-8E4A-CFEF67F662A9}" dt="2024-09-16T18:36:08.561" v="546" actId="1076"/>
          <ac:spMkLst>
            <pc:docMk/>
            <pc:sldMk cId="664933240" sldId="354"/>
            <ac:spMk id="9" creationId="{52111D2C-9AD5-49EA-8C6D-3194021DF418}"/>
          </ac:spMkLst>
        </pc:spChg>
        <pc:picChg chg="del">
          <ac:chgData name="Roberto" userId="f2c5d9e3-e1cd-491b-8eea-425a4d9cf1c2" providerId="ADAL" clId="{76F21D92-BACF-45F3-8E4A-CFEF67F662A9}" dt="2024-09-16T18:19:45.086" v="328" actId="478"/>
          <ac:picMkLst>
            <pc:docMk/>
            <pc:sldMk cId="664933240" sldId="354"/>
            <ac:picMk id="6" creationId="{7081AC8A-364A-4E2E-B07A-7374A8FDEEC3}"/>
          </ac:picMkLst>
        </pc:picChg>
        <pc:picChg chg="add mod modCrop">
          <ac:chgData name="Roberto" userId="f2c5d9e3-e1cd-491b-8eea-425a4d9cf1c2" providerId="ADAL" clId="{76F21D92-BACF-45F3-8E4A-CFEF67F662A9}" dt="2024-09-16T18:36:03.538" v="544" actId="1076"/>
          <ac:picMkLst>
            <pc:docMk/>
            <pc:sldMk cId="664933240" sldId="354"/>
            <ac:picMk id="8" creationId="{1622D597-5F48-4AC7-8C78-F413E1C2E2FC}"/>
          </ac:picMkLst>
        </pc:picChg>
      </pc:sldChg>
      <pc:sldChg chg="addSp delSp modSp mod delAnim modAnim">
        <pc:chgData name="Roberto" userId="f2c5d9e3-e1cd-491b-8eea-425a4d9cf1c2" providerId="ADAL" clId="{76F21D92-BACF-45F3-8E4A-CFEF67F662A9}" dt="2024-09-16T19:02:09.324" v="1059" actId="20577"/>
        <pc:sldMkLst>
          <pc:docMk/>
          <pc:sldMk cId="3035274492" sldId="413"/>
        </pc:sldMkLst>
        <pc:spChg chg="mod">
          <ac:chgData name="Roberto" userId="f2c5d9e3-e1cd-491b-8eea-425a4d9cf1c2" providerId="ADAL" clId="{76F21D92-BACF-45F3-8E4A-CFEF67F662A9}" dt="2024-09-16T19:02:09.324" v="1059" actId="20577"/>
          <ac:spMkLst>
            <pc:docMk/>
            <pc:sldMk cId="3035274492" sldId="413"/>
            <ac:spMk id="2" creationId="{CF01D9AA-AE53-40C1-8A68-172F3A5041DB}"/>
          </ac:spMkLst>
        </pc:spChg>
        <pc:spChg chg="mod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5" creationId="{6FBB0FA1-223D-4A9E-A26B-B25F53D8BAA4}"/>
          </ac:spMkLst>
        </pc:spChg>
        <pc:spChg chg="add del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46" creationId="{2596F992-698C-48C0-9D89-70DA4CE927EF}"/>
          </ac:spMkLst>
        </pc:spChg>
        <pc:spChg chg="add del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48" creationId="{A344AAA5-41F4-4862-97EF-688D31DC7567}"/>
          </ac:spMkLst>
        </pc:spChg>
        <pc:spChg chg="add del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50" creationId="{69E1A62C-2AAF-4B3E-8CDB-65E237080997}"/>
          </ac:spMkLst>
        </pc:spChg>
        <pc:spChg chg="add del">
          <ac:chgData name="Roberto" userId="f2c5d9e3-e1cd-491b-8eea-425a4d9cf1c2" providerId="ADAL" clId="{76F21D92-BACF-45F3-8E4A-CFEF67F662A9}" dt="2024-09-16T19:01:59.204" v="1044" actId="26606"/>
          <ac:spMkLst>
            <pc:docMk/>
            <pc:sldMk cId="3035274492" sldId="413"/>
            <ac:spMk id="55" creationId="{979E27D9-03C7-44E2-9FF8-15D0C8506AF7}"/>
          </ac:spMkLst>
        </pc:spChg>
        <pc:spChg chg="add del">
          <ac:chgData name="Roberto" userId="f2c5d9e3-e1cd-491b-8eea-425a4d9cf1c2" providerId="ADAL" clId="{76F21D92-BACF-45F3-8E4A-CFEF67F662A9}" dt="2024-09-16T19:01:59.204" v="1044" actId="26606"/>
          <ac:spMkLst>
            <pc:docMk/>
            <pc:sldMk cId="3035274492" sldId="413"/>
            <ac:spMk id="57" creationId="{EEBF1590-3B36-48EE-A89D-3B6F3CB256AB}"/>
          </ac:spMkLst>
        </pc:spChg>
        <pc:spChg chg="add del">
          <ac:chgData name="Roberto" userId="f2c5d9e3-e1cd-491b-8eea-425a4d9cf1c2" providerId="ADAL" clId="{76F21D92-BACF-45F3-8E4A-CFEF67F662A9}" dt="2024-09-16T19:01:59.204" v="1044" actId="26606"/>
          <ac:spMkLst>
            <pc:docMk/>
            <pc:sldMk cId="3035274492" sldId="413"/>
            <ac:spMk id="59" creationId="{AC8F6C8C-AB5A-4548-942D-E3FD40ACBC49}"/>
          </ac:spMkLst>
        </pc:spChg>
        <pc:spChg chg="add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61" creationId="{D2B78728-A580-49A7-84F9-6EF6F583ADE0}"/>
          </ac:spMkLst>
        </pc:spChg>
        <pc:spChg chg="add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62" creationId="{C4285719-470E-454C-AF62-8323075F1F5B}"/>
          </ac:spMkLst>
        </pc:spChg>
        <pc:spChg chg="add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63" creationId="{38FAA1A1-D861-433F-88FA-1E9D6FD31D11}"/>
          </ac:spMkLst>
        </pc:spChg>
        <pc:spChg chg="add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64" creationId="{CD9FE4EF-C4D8-49A0-B2FF-81D8DB7D8A24}"/>
          </ac:spMkLst>
        </pc:spChg>
        <pc:spChg chg="add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65" creationId="{8D71EDA1-87BF-4D5D-AB79-F346FD19278A}"/>
          </ac:spMkLst>
        </pc:spChg>
        <pc:spChg chg="add">
          <ac:chgData name="Roberto" userId="f2c5d9e3-e1cd-491b-8eea-425a4d9cf1c2" providerId="ADAL" clId="{76F21D92-BACF-45F3-8E4A-CFEF67F662A9}" dt="2024-09-16T19:01:59.229" v="1045" actId="26606"/>
          <ac:spMkLst>
            <pc:docMk/>
            <pc:sldMk cId="3035274492" sldId="413"/>
            <ac:spMk id="66" creationId="{4300840D-0A0B-4512-BACA-B439D5B9C57C}"/>
          </ac:spMkLst>
        </pc:spChg>
        <pc:picChg chg="add mod">
          <ac:chgData name="Roberto" userId="f2c5d9e3-e1cd-491b-8eea-425a4d9cf1c2" providerId="ADAL" clId="{76F21D92-BACF-45F3-8E4A-CFEF67F662A9}" dt="2024-09-16T19:02:01.823" v="1046" actId="1076"/>
          <ac:picMkLst>
            <pc:docMk/>
            <pc:sldMk cId="3035274492" sldId="413"/>
            <ac:picMk id="3" creationId="{969368E6-A9AC-4FC9-945B-7C4BF24F809A}"/>
          </ac:picMkLst>
        </pc:picChg>
        <pc:picChg chg="del">
          <ac:chgData name="Roberto" userId="f2c5d9e3-e1cd-491b-8eea-425a4d9cf1c2" providerId="ADAL" clId="{76F21D92-BACF-45F3-8E4A-CFEF67F662A9}" dt="2024-09-16T19:01:46.833" v="1040" actId="478"/>
          <ac:picMkLst>
            <pc:docMk/>
            <pc:sldMk cId="3035274492" sldId="413"/>
            <ac:picMk id="6" creationId="{FE4763ED-D30F-47F8-ACCB-D60B680C4E2A}"/>
          </ac:picMkLst>
        </pc:picChg>
      </pc:sldChg>
      <pc:sldChg chg="addSp delSp modSp add del mod">
        <pc:chgData name="Roberto" userId="f2c5d9e3-e1cd-491b-8eea-425a4d9cf1c2" providerId="ADAL" clId="{76F21D92-BACF-45F3-8E4A-CFEF67F662A9}" dt="2024-09-17T15:30:06.599" v="1386" actId="6549"/>
        <pc:sldMkLst>
          <pc:docMk/>
          <pc:sldMk cId="235007638" sldId="416"/>
        </pc:sldMkLst>
        <pc:spChg chg="mod">
          <ac:chgData name="Roberto" userId="f2c5d9e3-e1cd-491b-8eea-425a4d9cf1c2" providerId="ADAL" clId="{76F21D92-BACF-45F3-8E4A-CFEF67F662A9}" dt="2024-09-17T15:30:06.599" v="1386" actId="6549"/>
          <ac:spMkLst>
            <pc:docMk/>
            <pc:sldMk cId="235007638" sldId="416"/>
            <ac:spMk id="2" creationId="{CF01D9AA-AE53-40C1-8A68-172F3A5041DB}"/>
          </ac:spMkLst>
        </pc:spChg>
        <pc:spChg chg="del">
          <ac:chgData name="Roberto" userId="f2c5d9e3-e1cd-491b-8eea-425a4d9cf1c2" providerId="ADAL" clId="{76F21D92-BACF-45F3-8E4A-CFEF67F662A9}" dt="2024-09-16T18:18:43.276" v="318" actId="478"/>
          <ac:spMkLst>
            <pc:docMk/>
            <pc:sldMk cId="235007638" sldId="416"/>
            <ac:spMk id="5" creationId="{6FBB0FA1-223D-4A9E-A26B-B25F53D8BAA4}"/>
          </ac:spMkLst>
        </pc:spChg>
        <pc:spChg chg="add del mod">
          <ac:chgData name="Roberto" userId="f2c5d9e3-e1cd-491b-8eea-425a4d9cf1c2" providerId="ADAL" clId="{76F21D92-BACF-45F3-8E4A-CFEF67F662A9}" dt="2024-09-16T18:18:45.907" v="319" actId="478"/>
          <ac:spMkLst>
            <pc:docMk/>
            <pc:sldMk cId="235007638" sldId="416"/>
            <ac:spMk id="8" creationId="{E81B5308-D904-4325-81A4-4D15084B7C65}"/>
          </ac:spMkLst>
        </pc:spChg>
        <pc:spChg chg="del">
          <ac:chgData name="Roberto" userId="f2c5d9e3-e1cd-491b-8eea-425a4d9cf1c2" providerId="ADAL" clId="{76F21D92-BACF-45F3-8E4A-CFEF67F662A9}" dt="2024-09-16T18:18:48.156" v="320" actId="26606"/>
          <ac:spMkLst>
            <pc:docMk/>
            <pc:sldMk cId="235007638" sldId="416"/>
            <ac:spMk id="12" creationId="{EEBF1590-3B36-48EE-A89D-3B6F3CB256AB}"/>
          </ac:spMkLst>
        </pc:spChg>
        <pc:spChg chg="del">
          <ac:chgData name="Roberto" userId="f2c5d9e3-e1cd-491b-8eea-425a4d9cf1c2" providerId="ADAL" clId="{76F21D92-BACF-45F3-8E4A-CFEF67F662A9}" dt="2024-09-16T18:18:48.156" v="320" actId="26606"/>
          <ac:spMkLst>
            <pc:docMk/>
            <pc:sldMk cId="235007638" sldId="416"/>
            <ac:spMk id="13" creationId="{979E27D9-03C7-44E2-9FF8-15D0C8506AF7}"/>
          </ac:spMkLst>
        </pc:spChg>
        <pc:spChg chg="del">
          <ac:chgData name="Roberto" userId="f2c5d9e3-e1cd-491b-8eea-425a4d9cf1c2" providerId="ADAL" clId="{76F21D92-BACF-45F3-8E4A-CFEF67F662A9}" dt="2024-09-16T18:18:48.156" v="320" actId="26606"/>
          <ac:spMkLst>
            <pc:docMk/>
            <pc:sldMk cId="235007638" sldId="416"/>
            <ac:spMk id="14" creationId="{AC8F6C8C-AB5A-4548-942D-E3FD40ACBC49}"/>
          </ac:spMkLst>
        </pc:spChg>
        <pc:spChg chg="add">
          <ac:chgData name="Roberto" userId="f2c5d9e3-e1cd-491b-8eea-425a4d9cf1c2" providerId="ADAL" clId="{76F21D92-BACF-45F3-8E4A-CFEF67F662A9}" dt="2024-09-16T18:18:48.156" v="320" actId="26606"/>
          <ac:spMkLst>
            <pc:docMk/>
            <pc:sldMk cId="235007638" sldId="416"/>
            <ac:spMk id="19" creationId="{A8384FB5-9ADC-4DDC-881B-597D56F5B15D}"/>
          </ac:spMkLst>
        </pc:spChg>
        <pc:spChg chg="add">
          <ac:chgData name="Roberto" userId="f2c5d9e3-e1cd-491b-8eea-425a4d9cf1c2" providerId="ADAL" clId="{76F21D92-BACF-45F3-8E4A-CFEF67F662A9}" dt="2024-09-16T18:18:48.156" v="320" actId="26606"/>
          <ac:spMkLst>
            <pc:docMk/>
            <pc:sldMk cId="235007638" sldId="416"/>
            <ac:spMk id="21" creationId="{1199E1B1-A8C0-4FE8-A5A8-1CB41D69F857}"/>
          </ac:spMkLst>
        </pc:spChg>
        <pc:spChg chg="add">
          <ac:chgData name="Roberto" userId="f2c5d9e3-e1cd-491b-8eea-425a4d9cf1c2" providerId="ADAL" clId="{76F21D92-BACF-45F3-8E4A-CFEF67F662A9}" dt="2024-09-16T18:18:48.156" v="320" actId="26606"/>
          <ac:spMkLst>
            <pc:docMk/>
            <pc:sldMk cId="235007638" sldId="416"/>
            <ac:spMk id="23" creationId="{84A8DE83-DE75-4B41-9DB4-A7EC0B0DEC0B}"/>
          </ac:spMkLst>
        </pc:spChg>
        <pc:spChg chg="add">
          <ac:chgData name="Roberto" userId="f2c5d9e3-e1cd-491b-8eea-425a4d9cf1c2" providerId="ADAL" clId="{76F21D92-BACF-45F3-8E4A-CFEF67F662A9}" dt="2024-09-16T18:18:48.156" v="320" actId="26606"/>
          <ac:spMkLst>
            <pc:docMk/>
            <pc:sldMk cId="235007638" sldId="416"/>
            <ac:spMk id="25" creationId="{A7009A0A-BEF5-4EAC-AF15-E4F9F002E239}"/>
          </ac:spMkLst>
        </pc:spChg>
        <pc:picChg chg="del">
          <ac:chgData name="Roberto" userId="f2c5d9e3-e1cd-491b-8eea-425a4d9cf1c2" providerId="ADAL" clId="{76F21D92-BACF-45F3-8E4A-CFEF67F662A9}" dt="2024-09-16T18:18:24.451" v="297" actId="478"/>
          <ac:picMkLst>
            <pc:docMk/>
            <pc:sldMk cId="235007638" sldId="416"/>
            <ac:picMk id="4" creationId="{BD49C6E4-F1D8-4E85-BD70-9C2AE6F5B561}"/>
          </ac:picMkLst>
        </pc:picChg>
        <pc:picChg chg="add mod">
          <ac:chgData name="Roberto" userId="f2c5d9e3-e1cd-491b-8eea-425a4d9cf1c2" providerId="ADAL" clId="{76F21D92-BACF-45F3-8E4A-CFEF67F662A9}" dt="2024-09-16T18:18:48.156" v="320" actId="26606"/>
          <ac:picMkLst>
            <pc:docMk/>
            <pc:sldMk cId="235007638" sldId="416"/>
            <ac:picMk id="6" creationId="{1FC83C1B-8837-4A28-BE12-0BD9E00C7C19}"/>
          </ac:picMkLst>
        </pc:picChg>
      </pc:sldChg>
      <pc:sldChg chg="modSp mod">
        <pc:chgData name="Roberto" userId="f2c5d9e3-e1cd-491b-8eea-425a4d9cf1c2" providerId="ADAL" clId="{76F21D92-BACF-45F3-8E4A-CFEF67F662A9}" dt="2024-09-16T18:15:33.355" v="143" actId="6549"/>
        <pc:sldMkLst>
          <pc:docMk/>
          <pc:sldMk cId="1036526565" sldId="429"/>
        </pc:sldMkLst>
        <pc:spChg chg="mod">
          <ac:chgData name="Roberto" userId="f2c5d9e3-e1cd-491b-8eea-425a4d9cf1c2" providerId="ADAL" clId="{76F21D92-BACF-45F3-8E4A-CFEF67F662A9}" dt="2024-09-16T18:15:33.355" v="143" actId="6549"/>
          <ac:spMkLst>
            <pc:docMk/>
            <pc:sldMk cId="1036526565" sldId="429"/>
            <ac:spMk id="3" creationId="{7D7C18AD-B0D9-4F24-9003-A45007F3C7B6}"/>
          </ac:spMkLst>
        </pc:spChg>
      </pc:sldChg>
      <pc:sldChg chg="addSp delSp modSp add mod">
        <pc:chgData name="Roberto" userId="f2c5d9e3-e1cd-491b-8eea-425a4d9cf1c2" providerId="ADAL" clId="{76F21D92-BACF-45F3-8E4A-CFEF67F662A9}" dt="2024-09-16T18:17:46.379" v="294"/>
        <pc:sldMkLst>
          <pc:docMk/>
          <pc:sldMk cId="3107073667" sldId="430"/>
        </pc:sldMkLst>
        <pc:spChg chg="mod">
          <ac:chgData name="Roberto" userId="f2c5d9e3-e1cd-491b-8eea-425a4d9cf1c2" providerId="ADAL" clId="{76F21D92-BACF-45F3-8E4A-CFEF67F662A9}" dt="2024-09-16T18:17:46.379" v="294"/>
          <ac:spMkLst>
            <pc:docMk/>
            <pc:sldMk cId="3107073667" sldId="430"/>
            <ac:spMk id="3" creationId="{7D7C18AD-B0D9-4F24-9003-A45007F3C7B6}"/>
          </ac:spMkLst>
        </pc:spChg>
        <pc:spChg chg="del">
          <ac:chgData name="Roberto" userId="f2c5d9e3-e1cd-491b-8eea-425a4d9cf1c2" providerId="ADAL" clId="{76F21D92-BACF-45F3-8E4A-CFEF67F662A9}" dt="2024-09-16T18:15:41.233" v="146" actId="26606"/>
          <ac:spMkLst>
            <pc:docMk/>
            <pc:sldMk cId="3107073667" sldId="430"/>
            <ac:spMk id="17" creationId="{979E27D9-03C7-44E2-9FF8-15D0C8506AF7}"/>
          </ac:spMkLst>
        </pc:spChg>
        <pc:spChg chg="del">
          <ac:chgData name="Roberto" userId="f2c5d9e3-e1cd-491b-8eea-425a4d9cf1c2" providerId="ADAL" clId="{76F21D92-BACF-45F3-8E4A-CFEF67F662A9}" dt="2024-09-16T18:15:41.233" v="146" actId="26606"/>
          <ac:spMkLst>
            <pc:docMk/>
            <pc:sldMk cId="3107073667" sldId="430"/>
            <ac:spMk id="19" creationId="{EEBF1590-3B36-48EE-A89D-3B6F3CB256AB}"/>
          </ac:spMkLst>
        </pc:spChg>
        <pc:spChg chg="del">
          <ac:chgData name="Roberto" userId="f2c5d9e3-e1cd-491b-8eea-425a4d9cf1c2" providerId="ADAL" clId="{76F21D92-BACF-45F3-8E4A-CFEF67F662A9}" dt="2024-09-16T18:15:41.233" v="146" actId="26606"/>
          <ac:spMkLst>
            <pc:docMk/>
            <pc:sldMk cId="3107073667" sldId="430"/>
            <ac:spMk id="21" creationId="{AC8F6C8C-AB5A-4548-942D-E3FD40ACBC49}"/>
          </ac:spMkLst>
        </pc:spChg>
        <pc:spChg chg="add">
          <ac:chgData name="Roberto" userId="f2c5d9e3-e1cd-491b-8eea-425a4d9cf1c2" providerId="ADAL" clId="{76F21D92-BACF-45F3-8E4A-CFEF67F662A9}" dt="2024-09-16T18:15:41.233" v="146" actId="26606"/>
          <ac:spMkLst>
            <pc:docMk/>
            <pc:sldMk cId="3107073667" sldId="430"/>
            <ac:spMk id="26" creationId="{979E27D9-03C7-44E2-9FF8-15D0C8506AF7}"/>
          </ac:spMkLst>
        </pc:spChg>
        <pc:spChg chg="add">
          <ac:chgData name="Roberto" userId="f2c5d9e3-e1cd-491b-8eea-425a4d9cf1c2" providerId="ADAL" clId="{76F21D92-BACF-45F3-8E4A-CFEF67F662A9}" dt="2024-09-16T18:15:41.233" v="146" actId="26606"/>
          <ac:spMkLst>
            <pc:docMk/>
            <pc:sldMk cId="3107073667" sldId="430"/>
            <ac:spMk id="28" creationId="{EEBF1590-3B36-48EE-A89D-3B6F3CB256AB}"/>
          </ac:spMkLst>
        </pc:spChg>
        <pc:spChg chg="add">
          <ac:chgData name="Roberto" userId="f2c5d9e3-e1cd-491b-8eea-425a4d9cf1c2" providerId="ADAL" clId="{76F21D92-BACF-45F3-8E4A-CFEF67F662A9}" dt="2024-09-16T18:15:41.233" v="146" actId="26606"/>
          <ac:spMkLst>
            <pc:docMk/>
            <pc:sldMk cId="3107073667" sldId="430"/>
            <ac:spMk id="30" creationId="{AC8F6C8C-AB5A-4548-942D-E3FD40ACBC49}"/>
          </ac:spMkLst>
        </pc:spChg>
        <pc:picChg chg="add mod">
          <ac:chgData name="Roberto" userId="f2c5d9e3-e1cd-491b-8eea-425a4d9cf1c2" providerId="ADAL" clId="{76F21D92-BACF-45F3-8E4A-CFEF67F662A9}" dt="2024-09-16T18:15:41.233" v="146" actId="26606"/>
          <ac:picMkLst>
            <pc:docMk/>
            <pc:sldMk cId="3107073667" sldId="430"/>
            <ac:picMk id="5" creationId="{8DAD3AB3-C428-4644-A7A2-DDEFA2E5AC00}"/>
          </ac:picMkLst>
        </pc:picChg>
        <pc:picChg chg="del">
          <ac:chgData name="Roberto" userId="f2c5d9e3-e1cd-491b-8eea-425a4d9cf1c2" providerId="ADAL" clId="{76F21D92-BACF-45F3-8E4A-CFEF67F662A9}" dt="2024-09-16T18:15:36.694" v="144" actId="478"/>
          <ac:picMkLst>
            <pc:docMk/>
            <pc:sldMk cId="3107073667" sldId="430"/>
            <ac:picMk id="6" creationId="{C87451BF-A253-4120-8B57-CE4FC3997FFA}"/>
          </ac:picMkLst>
        </pc:picChg>
      </pc:sldChg>
      <pc:sldChg chg="addSp delSp modSp new mod ord setBg modClrScheme chgLayout">
        <pc:chgData name="Roberto" userId="f2c5d9e3-e1cd-491b-8eea-425a4d9cf1c2" providerId="ADAL" clId="{76F21D92-BACF-45F3-8E4A-CFEF67F662A9}" dt="2024-09-17T14:33:32.806" v="1077" actId="20577"/>
        <pc:sldMkLst>
          <pc:docMk/>
          <pc:sldMk cId="1059789953" sldId="431"/>
        </pc:sldMkLst>
        <pc:spChg chg="del mod ord">
          <ac:chgData name="Roberto" userId="f2c5d9e3-e1cd-491b-8eea-425a4d9cf1c2" providerId="ADAL" clId="{76F21D92-BACF-45F3-8E4A-CFEF67F662A9}" dt="2024-09-16T18:59:56.021" v="1008" actId="700"/>
          <ac:spMkLst>
            <pc:docMk/>
            <pc:sldMk cId="1059789953" sldId="431"/>
            <ac:spMk id="2" creationId="{5970D596-D191-4726-B9BD-FEAE674A2E10}"/>
          </ac:spMkLst>
        </pc:spChg>
        <pc:spChg chg="del">
          <ac:chgData name="Roberto" userId="f2c5d9e3-e1cd-491b-8eea-425a4d9cf1c2" providerId="ADAL" clId="{76F21D92-BACF-45F3-8E4A-CFEF67F662A9}" dt="2024-09-16T18:59:56.021" v="1008" actId="700"/>
          <ac:spMkLst>
            <pc:docMk/>
            <pc:sldMk cId="1059789953" sldId="431"/>
            <ac:spMk id="3" creationId="{99983345-3384-4634-938F-D9B03E3F8668}"/>
          </ac:spMkLst>
        </pc:spChg>
        <pc:spChg chg="add mod ord">
          <ac:chgData name="Roberto" userId="f2c5d9e3-e1cd-491b-8eea-425a4d9cf1c2" providerId="ADAL" clId="{76F21D92-BACF-45F3-8E4A-CFEF67F662A9}" dt="2024-09-17T14:33:32.806" v="1077" actId="20577"/>
          <ac:spMkLst>
            <pc:docMk/>
            <pc:sldMk cId="1059789953" sldId="431"/>
            <ac:spMk id="10" creationId="{1C170E8E-AB38-4441-A9F8-4BA8EF23EA7D}"/>
          </ac:spMkLst>
        </pc:spChg>
        <pc:spChg chg="add del">
          <ac:chgData name="Roberto" userId="f2c5d9e3-e1cd-491b-8eea-425a4d9cf1c2" providerId="ADAL" clId="{76F21D92-BACF-45F3-8E4A-CFEF67F662A9}" dt="2024-09-16T19:00:59.103" v="1028" actId="478"/>
          <ac:spMkLst>
            <pc:docMk/>
            <pc:sldMk cId="1059789953" sldId="431"/>
            <ac:spMk id="11" creationId="{E9AD60A3-CC25-4521-A133-1ABAE6B2148A}"/>
          </ac:spMkLst>
        </pc:spChg>
        <pc:spChg chg="add">
          <ac:chgData name="Roberto" userId="f2c5d9e3-e1cd-491b-8eea-425a4d9cf1c2" providerId="ADAL" clId="{76F21D92-BACF-45F3-8E4A-CFEF67F662A9}" dt="2024-09-16T19:01:12.758" v="1032" actId="11529"/>
          <ac:spMkLst>
            <pc:docMk/>
            <pc:sldMk cId="1059789953" sldId="431"/>
            <ac:spMk id="12" creationId="{07623787-53C7-4693-A56F-36276342EA52}"/>
          </ac:spMkLst>
        </pc:spChg>
        <pc:spChg chg="add">
          <ac:chgData name="Roberto" userId="f2c5d9e3-e1cd-491b-8eea-425a4d9cf1c2" providerId="ADAL" clId="{76F21D92-BACF-45F3-8E4A-CFEF67F662A9}" dt="2024-09-16T19:01:01.849" v="1029" actId="26606"/>
          <ac:spMkLst>
            <pc:docMk/>
            <pc:sldMk cId="1059789953" sldId="431"/>
            <ac:spMk id="15" creationId="{2151139A-886F-4B97-8815-729AD3831BBD}"/>
          </ac:spMkLst>
        </pc:spChg>
        <pc:spChg chg="add">
          <ac:chgData name="Roberto" userId="f2c5d9e3-e1cd-491b-8eea-425a4d9cf1c2" providerId="ADAL" clId="{76F21D92-BACF-45F3-8E4A-CFEF67F662A9}" dt="2024-09-16T19:01:01.849" v="1029" actId="26606"/>
          <ac:spMkLst>
            <pc:docMk/>
            <pc:sldMk cId="1059789953" sldId="431"/>
            <ac:spMk id="17" creationId="{AB5E08C4-8CDD-4623-A5B8-E998C6DEE3B7}"/>
          </ac:spMkLst>
        </pc:spChg>
        <pc:spChg chg="add">
          <ac:chgData name="Roberto" userId="f2c5d9e3-e1cd-491b-8eea-425a4d9cf1c2" providerId="ADAL" clId="{76F21D92-BACF-45F3-8E4A-CFEF67F662A9}" dt="2024-09-16T19:01:01.849" v="1029" actId="26606"/>
          <ac:spMkLst>
            <pc:docMk/>
            <pc:sldMk cId="1059789953" sldId="431"/>
            <ac:spMk id="19" creationId="{15F33878-D502-4FFA-8ACE-F2AECDB2A23F}"/>
          </ac:spMkLst>
        </pc:spChg>
        <pc:spChg chg="add">
          <ac:chgData name="Roberto" userId="f2c5d9e3-e1cd-491b-8eea-425a4d9cf1c2" providerId="ADAL" clId="{76F21D92-BACF-45F3-8E4A-CFEF67F662A9}" dt="2024-09-16T19:01:01.849" v="1029" actId="26606"/>
          <ac:spMkLst>
            <pc:docMk/>
            <pc:sldMk cId="1059789953" sldId="431"/>
            <ac:spMk id="21" creationId="{D3539FEE-81D3-4406-802E-60B20B16F4F6}"/>
          </ac:spMkLst>
        </pc:spChg>
        <pc:spChg chg="add">
          <ac:chgData name="Roberto" userId="f2c5d9e3-e1cd-491b-8eea-425a4d9cf1c2" providerId="ADAL" clId="{76F21D92-BACF-45F3-8E4A-CFEF67F662A9}" dt="2024-09-16T19:01:01.849" v="1029" actId="26606"/>
          <ac:spMkLst>
            <pc:docMk/>
            <pc:sldMk cId="1059789953" sldId="431"/>
            <ac:spMk id="23" creationId="{DC701763-729E-462F-A5A8-E0DEFEB1E2E4}"/>
          </ac:spMkLst>
        </pc:spChg>
        <pc:picChg chg="add del">
          <ac:chgData name="Roberto" userId="f2c5d9e3-e1cd-491b-8eea-425a4d9cf1c2" providerId="ADAL" clId="{76F21D92-BACF-45F3-8E4A-CFEF67F662A9}" dt="2024-09-16T18:58:22.266" v="998" actId="478"/>
          <ac:picMkLst>
            <pc:docMk/>
            <pc:sldMk cId="1059789953" sldId="431"/>
            <ac:picMk id="5" creationId="{4DC6045B-1A1F-4D67-AAA1-FD7D26413FF2}"/>
          </ac:picMkLst>
        </pc:picChg>
        <pc:picChg chg="add mod">
          <ac:chgData name="Roberto" userId="f2c5d9e3-e1cd-491b-8eea-425a4d9cf1c2" providerId="ADAL" clId="{76F21D92-BACF-45F3-8E4A-CFEF67F662A9}" dt="2024-09-16T19:01:04.241" v="1030" actId="1076"/>
          <ac:picMkLst>
            <pc:docMk/>
            <pc:sldMk cId="1059789953" sldId="431"/>
            <ac:picMk id="7" creationId="{030109B1-69D7-40B2-85CC-79846C2DA66B}"/>
          </ac:picMkLst>
        </pc:picChg>
        <pc:picChg chg="add mod">
          <ac:chgData name="Roberto" userId="f2c5d9e3-e1cd-491b-8eea-425a4d9cf1c2" providerId="ADAL" clId="{76F21D92-BACF-45F3-8E4A-CFEF67F662A9}" dt="2024-09-16T19:01:05.529" v="1031" actId="1076"/>
          <ac:picMkLst>
            <pc:docMk/>
            <pc:sldMk cId="1059789953" sldId="431"/>
            <ac:picMk id="9" creationId="{083CFB08-3AD2-4875-A50C-A7E23FEE5791}"/>
          </ac:picMkLst>
        </pc:picChg>
      </pc:sldChg>
      <pc:sldChg chg="addSp delSp modSp add mod">
        <pc:chgData name="Roberto" userId="f2c5d9e3-e1cd-491b-8eea-425a4d9cf1c2" providerId="ADAL" clId="{76F21D92-BACF-45F3-8E4A-CFEF67F662A9}" dt="2024-09-16T18:40:22.693" v="568" actId="1076"/>
        <pc:sldMkLst>
          <pc:docMk/>
          <pc:sldMk cId="1312072746" sldId="434"/>
        </pc:sldMkLst>
        <pc:spChg chg="mod">
          <ac:chgData name="Roberto" userId="f2c5d9e3-e1cd-491b-8eea-425a4d9cf1c2" providerId="ADAL" clId="{76F21D92-BACF-45F3-8E4A-CFEF67F662A9}" dt="2024-09-16T18:37:22.778" v="549" actId="207"/>
          <ac:spMkLst>
            <pc:docMk/>
            <pc:sldMk cId="1312072746" sldId="434"/>
            <ac:spMk id="2" creationId="{CF01D9AA-AE53-40C1-8A68-172F3A5041DB}"/>
          </ac:spMkLst>
        </pc:spChg>
        <pc:spChg chg="mod">
          <ac:chgData name="Roberto" userId="f2c5d9e3-e1cd-491b-8eea-425a4d9cf1c2" providerId="ADAL" clId="{76F21D92-BACF-45F3-8E4A-CFEF67F662A9}" dt="2024-09-16T18:37:46.946" v="553" actId="20577"/>
          <ac:spMkLst>
            <pc:docMk/>
            <pc:sldMk cId="1312072746" sldId="434"/>
            <ac:spMk id="3" creationId="{FE40246B-3922-49A7-97B7-8B60F4DCCAAA}"/>
          </ac:spMkLst>
        </pc:spChg>
        <pc:spChg chg="mod">
          <ac:chgData name="Roberto" userId="f2c5d9e3-e1cd-491b-8eea-425a4d9cf1c2" providerId="ADAL" clId="{76F21D92-BACF-45F3-8E4A-CFEF67F662A9}" dt="2024-09-16T18:40:22.693" v="568" actId="1076"/>
          <ac:spMkLst>
            <pc:docMk/>
            <pc:sldMk cId="1312072746" sldId="434"/>
            <ac:spMk id="4" creationId="{A964C85A-462A-4EF3-869F-843B1A142C6A}"/>
          </ac:spMkLst>
        </pc:spChg>
        <pc:spChg chg="mod">
          <ac:chgData name="Roberto" userId="f2c5d9e3-e1cd-491b-8eea-425a4d9cf1c2" providerId="ADAL" clId="{76F21D92-BACF-45F3-8E4A-CFEF67F662A9}" dt="2024-09-16T18:37:34.313" v="552" actId="207"/>
          <ac:spMkLst>
            <pc:docMk/>
            <pc:sldMk cId="1312072746" sldId="434"/>
            <ac:spMk id="5" creationId="{6FBB0FA1-223D-4A9E-A26B-B25F53D8BAA4}"/>
          </ac:spMkLst>
        </pc:spChg>
        <pc:spChg chg="mod">
          <ac:chgData name="Roberto" userId="f2c5d9e3-e1cd-491b-8eea-425a4d9cf1c2" providerId="ADAL" clId="{76F21D92-BACF-45F3-8E4A-CFEF67F662A9}" dt="2024-09-16T18:39:14.571" v="556" actId="6549"/>
          <ac:spMkLst>
            <pc:docMk/>
            <pc:sldMk cId="1312072746" sldId="434"/>
            <ac:spMk id="9" creationId="{52111D2C-9AD5-49EA-8C6D-3194021DF418}"/>
          </ac:spMkLst>
        </pc:spChg>
        <pc:picChg chg="add mod">
          <ac:chgData name="Roberto" userId="f2c5d9e3-e1cd-491b-8eea-425a4d9cf1c2" providerId="ADAL" clId="{76F21D92-BACF-45F3-8E4A-CFEF67F662A9}" dt="2024-09-16T18:40:15.335" v="567" actId="1582"/>
          <ac:picMkLst>
            <pc:docMk/>
            <pc:sldMk cId="1312072746" sldId="434"/>
            <ac:picMk id="7" creationId="{3CAC0477-8E33-45B6-A268-E50709B37F3C}"/>
          </ac:picMkLst>
        </pc:picChg>
        <pc:picChg chg="del">
          <ac:chgData name="Roberto" userId="f2c5d9e3-e1cd-491b-8eea-425a4d9cf1c2" providerId="ADAL" clId="{76F21D92-BACF-45F3-8E4A-CFEF67F662A9}" dt="2024-09-16T18:40:01.488" v="563" actId="478"/>
          <ac:picMkLst>
            <pc:docMk/>
            <pc:sldMk cId="1312072746" sldId="434"/>
            <ac:picMk id="8" creationId="{1622D597-5F48-4AC7-8C78-F413E1C2E2FC}"/>
          </ac:picMkLst>
        </pc:picChg>
      </pc:sldChg>
      <pc:sldChg chg="addSp delSp modSp add mod">
        <pc:chgData name="Roberto" userId="f2c5d9e3-e1cd-491b-8eea-425a4d9cf1c2" providerId="ADAL" clId="{76F21D92-BACF-45F3-8E4A-CFEF67F662A9}" dt="2024-09-16T18:55:01.166" v="832" actId="14100"/>
        <pc:sldMkLst>
          <pc:docMk/>
          <pc:sldMk cId="4170313962" sldId="435"/>
        </pc:sldMkLst>
        <pc:spChg chg="mod">
          <ac:chgData name="Roberto" userId="f2c5d9e3-e1cd-491b-8eea-425a4d9cf1c2" providerId="ADAL" clId="{76F21D92-BACF-45F3-8E4A-CFEF67F662A9}" dt="2024-09-16T18:41:35.439" v="594" actId="27636"/>
          <ac:spMkLst>
            <pc:docMk/>
            <pc:sldMk cId="4170313962" sldId="435"/>
            <ac:spMk id="2" creationId="{CF01D9AA-AE53-40C1-8A68-172F3A5041DB}"/>
          </ac:spMkLst>
        </pc:spChg>
        <pc:spChg chg="del mod">
          <ac:chgData name="Roberto" userId="f2c5d9e3-e1cd-491b-8eea-425a4d9cf1c2" providerId="ADAL" clId="{76F21D92-BACF-45F3-8E4A-CFEF67F662A9}" dt="2024-09-16T18:41:22.411" v="571" actId="478"/>
          <ac:spMkLst>
            <pc:docMk/>
            <pc:sldMk cId="4170313962" sldId="435"/>
            <ac:spMk id="3" creationId="{FE40246B-3922-49A7-97B7-8B60F4DCCAAA}"/>
          </ac:spMkLst>
        </pc:spChg>
        <pc:spChg chg="del">
          <ac:chgData name="Roberto" userId="f2c5d9e3-e1cd-491b-8eea-425a4d9cf1c2" providerId="ADAL" clId="{76F21D92-BACF-45F3-8E4A-CFEF67F662A9}" dt="2024-09-16T18:41:23.258" v="572" actId="478"/>
          <ac:spMkLst>
            <pc:docMk/>
            <pc:sldMk cId="4170313962" sldId="435"/>
            <ac:spMk id="4" creationId="{A964C85A-462A-4EF3-869F-843B1A142C6A}"/>
          </ac:spMkLst>
        </pc:spChg>
        <pc:spChg chg="mod">
          <ac:chgData name="Roberto" userId="f2c5d9e3-e1cd-491b-8eea-425a4d9cf1c2" providerId="ADAL" clId="{76F21D92-BACF-45F3-8E4A-CFEF67F662A9}" dt="2024-09-16T18:54:55.458" v="830" actId="404"/>
          <ac:spMkLst>
            <pc:docMk/>
            <pc:sldMk cId="4170313962" sldId="435"/>
            <ac:spMk id="5" creationId="{6FBB0FA1-223D-4A9E-A26B-B25F53D8BAA4}"/>
          </ac:spMkLst>
        </pc:spChg>
        <pc:spChg chg="add mod">
          <ac:chgData name="Roberto" userId="f2c5d9e3-e1cd-491b-8eea-425a4d9cf1c2" providerId="ADAL" clId="{76F21D92-BACF-45F3-8E4A-CFEF67F662A9}" dt="2024-09-16T18:54:48.797" v="822" actId="1035"/>
          <ac:spMkLst>
            <pc:docMk/>
            <pc:sldMk cId="4170313962" sldId="435"/>
            <ac:spMk id="6" creationId="{683693B3-27A4-4071-938F-CDDE08AEF0D9}"/>
          </ac:spMkLst>
        </pc:spChg>
        <pc:spChg chg="add mod">
          <ac:chgData name="Roberto" userId="f2c5d9e3-e1cd-491b-8eea-425a4d9cf1c2" providerId="ADAL" clId="{76F21D92-BACF-45F3-8E4A-CFEF67F662A9}" dt="2024-09-16T18:54:48.797" v="822" actId="1035"/>
          <ac:spMkLst>
            <pc:docMk/>
            <pc:sldMk cId="4170313962" sldId="435"/>
            <ac:spMk id="8" creationId="{5AB4B7BC-C871-4073-AF98-6CD01C9245D9}"/>
          </ac:spMkLst>
        </pc:spChg>
        <pc:spChg chg="del">
          <ac:chgData name="Roberto" userId="f2c5d9e3-e1cd-491b-8eea-425a4d9cf1c2" providerId="ADAL" clId="{76F21D92-BACF-45F3-8E4A-CFEF67F662A9}" dt="2024-09-16T18:41:24.856" v="573" actId="478"/>
          <ac:spMkLst>
            <pc:docMk/>
            <pc:sldMk cId="4170313962" sldId="435"/>
            <ac:spMk id="9" creationId="{52111D2C-9AD5-49EA-8C6D-3194021DF418}"/>
          </ac:spMkLst>
        </pc:spChg>
        <pc:spChg chg="add mod">
          <ac:chgData name="Roberto" userId="f2c5d9e3-e1cd-491b-8eea-425a4d9cf1c2" providerId="ADAL" clId="{76F21D92-BACF-45F3-8E4A-CFEF67F662A9}" dt="2024-09-16T18:55:01.166" v="832" actId="14100"/>
          <ac:spMkLst>
            <pc:docMk/>
            <pc:sldMk cId="4170313962" sldId="435"/>
            <ac:spMk id="10" creationId="{62EA11DC-0BEE-4937-8BB6-322E5D186B03}"/>
          </ac:spMkLst>
        </pc:spChg>
        <pc:spChg chg="add mod">
          <ac:chgData name="Roberto" userId="f2c5d9e3-e1cd-491b-8eea-425a4d9cf1c2" providerId="ADAL" clId="{76F21D92-BACF-45F3-8E4A-CFEF67F662A9}" dt="2024-09-16T18:54:48.797" v="822" actId="1035"/>
          <ac:spMkLst>
            <pc:docMk/>
            <pc:sldMk cId="4170313962" sldId="435"/>
            <ac:spMk id="13" creationId="{F906DF73-83C5-4C0E-BB9C-36BC3F596569}"/>
          </ac:spMkLst>
        </pc:spChg>
        <pc:picChg chg="del">
          <ac:chgData name="Roberto" userId="f2c5d9e3-e1cd-491b-8eea-425a4d9cf1c2" providerId="ADAL" clId="{76F21D92-BACF-45F3-8E4A-CFEF67F662A9}" dt="2024-09-16T18:41:26.199" v="574" actId="478"/>
          <ac:picMkLst>
            <pc:docMk/>
            <pc:sldMk cId="4170313962" sldId="435"/>
            <ac:picMk id="7" creationId="{3CAC0477-8E33-45B6-A268-E50709B37F3C}"/>
          </ac:picMkLst>
        </pc:picChg>
      </pc:sldChg>
      <pc:sldChg chg="addSp delSp modSp add mod">
        <pc:chgData name="Roberto" userId="f2c5d9e3-e1cd-491b-8eea-425a4d9cf1c2" providerId="ADAL" clId="{76F21D92-BACF-45F3-8E4A-CFEF67F662A9}" dt="2024-09-17T14:40:23.524" v="1385" actId="1076"/>
        <pc:sldMkLst>
          <pc:docMk/>
          <pc:sldMk cId="4210086767" sldId="436"/>
        </pc:sldMkLst>
        <pc:spChg chg="add mod">
          <ac:chgData name="Roberto" userId="f2c5d9e3-e1cd-491b-8eea-425a4d9cf1c2" providerId="ADAL" clId="{76F21D92-BACF-45F3-8E4A-CFEF67F662A9}" dt="2024-09-16T18:57:09.722" v="943" actId="1036"/>
          <ac:spMkLst>
            <pc:docMk/>
            <pc:sldMk cId="4210086767" sldId="436"/>
            <ac:spMk id="3" creationId="{E7577C74-09C1-4E39-B3EF-B165B9B24FF5}"/>
          </ac:spMkLst>
        </pc:spChg>
        <pc:spChg chg="add mod">
          <ac:chgData name="Roberto" userId="f2c5d9e3-e1cd-491b-8eea-425a4d9cf1c2" providerId="ADAL" clId="{76F21D92-BACF-45F3-8E4A-CFEF67F662A9}" dt="2024-09-17T14:40:23.524" v="1385" actId="1076"/>
          <ac:spMkLst>
            <pc:docMk/>
            <pc:sldMk cId="4210086767" sldId="436"/>
            <ac:spMk id="4" creationId="{B4771484-62B7-4AC5-9C70-289DBE606C41}"/>
          </ac:spMkLst>
        </pc:spChg>
        <pc:spChg chg="mod">
          <ac:chgData name="Roberto" userId="f2c5d9e3-e1cd-491b-8eea-425a4d9cf1c2" providerId="ADAL" clId="{76F21D92-BACF-45F3-8E4A-CFEF67F662A9}" dt="2024-09-17T14:38:54.744" v="1365" actId="207"/>
          <ac:spMkLst>
            <pc:docMk/>
            <pc:sldMk cId="4210086767" sldId="436"/>
            <ac:spMk id="5" creationId="{6FBB0FA1-223D-4A9E-A26B-B25F53D8BAA4}"/>
          </ac:spMkLst>
        </pc:spChg>
        <pc:spChg chg="del">
          <ac:chgData name="Roberto" userId="f2c5d9e3-e1cd-491b-8eea-425a4d9cf1c2" providerId="ADAL" clId="{76F21D92-BACF-45F3-8E4A-CFEF67F662A9}" dt="2024-09-16T18:55:20.784" v="835" actId="478"/>
          <ac:spMkLst>
            <pc:docMk/>
            <pc:sldMk cId="4210086767" sldId="436"/>
            <ac:spMk id="6" creationId="{683693B3-27A4-4071-938F-CDDE08AEF0D9}"/>
          </ac:spMkLst>
        </pc:spChg>
        <pc:spChg chg="mod ord">
          <ac:chgData name="Roberto" userId="f2c5d9e3-e1cd-491b-8eea-425a4d9cf1c2" providerId="ADAL" clId="{76F21D92-BACF-45F3-8E4A-CFEF67F662A9}" dt="2024-09-16T18:58:12.211" v="997" actId="14100"/>
          <ac:spMkLst>
            <pc:docMk/>
            <pc:sldMk cId="4210086767" sldId="436"/>
            <ac:spMk id="8" creationId="{5AB4B7BC-C871-4073-AF98-6CD01C9245D9}"/>
          </ac:spMkLst>
        </pc:spChg>
        <pc:spChg chg="del">
          <ac:chgData name="Roberto" userId="f2c5d9e3-e1cd-491b-8eea-425a4d9cf1c2" providerId="ADAL" clId="{76F21D92-BACF-45F3-8E4A-CFEF67F662A9}" dt="2024-09-16T18:55:19.475" v="834" actId="478"/>
          <ac:spMkLst>
            <pc:docMk/>
            <pc:sldMk cId="4210086767" sldId="436"/>
            <ac:spMk id="10" creationId="{62EA11DC-0BEE-4937-8BB6-322E5D186B03}"/>
          </ac:spMkLst>
        </pc:spChg>
        <pc:spChg chg="del mod ord">
          <ac:chgData name="Roberto" userId="f2c5d9e3-e1cd-491b-8eea-425a4d9cf1c2" providerId="ADAL" clId="{76F21D92-BACF-45F3-8E4A-CFEF67F662A9}" dt="2024-09-16T18:57:01.283" v="918" actId="478"/>
          <ac:spMkLst>
            <pc:docMk/>
            <pc:sldMk cId="4210086767" sldId="436"/>
            <ac:spMk id="13" creationId="{F906DF73-83C5-4C0E-BB9C-36BC3F596569}"/>
          </ac:spMkLst>
        </pc:spChg>
      </pc:sldChg>
      <pc:sldChg chg="add ord">
        <pc:chgData name="Roberto" userId="f2c5d9e3-e1cd-491b-8eea-425a4d9cf1c2" providerId="ADAL" clId="{76F21D92-BACF-45F3-8E4A-CFEF67F662A9}" dt="2024-09-16T19:01:36.113" v="1036"/>
        <pc:sldMkLst>
          <pc:docMk/>
          <pc:sldMk cId="3112011951" sldId="437"/>
        </pc:sldMkLst>
      </pc:sldChg>
      <pc:sldChg chg="add">
        <pc:chgData name="Roberto" userId="f2c5d9e3-e1cd-491b-8eea-425a4d9cf1c2" providerId="ADAL" clId="{76F21D92-BACF-45F3-8E4A-CFEF67F662A9}" dt="2024-09-17T14:33:06.900" v="1063" actId="2890"/>
        <pc:sldMkLst>
          <pc:docMk/>
          <pc:sldMk cId="2243194410" sldId="438"/>
        </pc:sldMkLst>
      </pc:sldChg>
      <pc:sldMasterChg chg="delSldLayout">
        <pc:chgData name="Roberto" userId="f2c5d9e3-e1cd-491b-8eea-425a4d9cf1c2" providerId="ADAL" clId="{76F21D92-BACF-45F3-8E4A-CFEF67F662A9}" dt="2024-09-16T19:01:27.751" v="1033" actId="47"/>
        <pc:sldMasterMkLst>
          <pc:docMk/>
          <pc:sldMasterMk cId="822805436" sldId="2147483660"/>
        </pc:sldMasterMkLst>
      </pc:sldMasterChg>
    </pc:docChg>
  </pc:docChgLst>
  <pc:docChgLst>
    <pc:chgData name="Roberto" userId="f2c5d9e3-e1cd-491b-8eea-425a4d9cf1c2" providerId="ADAL" clId="{715605AB-BB0F-47ED-A37B-CEB78FDEA10D}"/>
    <pc:docChg chg="undo custSel addSld modSld">
      <pc:chgData name="Roberto" userId="f2c5d9e3-e1cd-491b-8eea-425a4d9cf1c2" providerId="ADAL" clId="{715605AB-BB0F-47ED-A37B-CEB78FDEA10D}" dt="2024-08-13T22:36:21.921" v="1757" actId="1076"/>
      <pc:docMkLst>
        <pc:docMk/>
      </pc:docMkLst>
      <pc:sldChg chg="modSp mod">
        <pc:chgData name="Roberto" userId="f2c5d9e3-e1cd-491b-8eea-425a4d9cf1c2" providerId="ADAL" clId="{715605AB-BB0F-47ED-A37B-CEB78FDEA10D}" dt="2024-08-13T20:59:36.791" v="209"/>
        <pc:sldMkLst>
          <pc:docMk/>
          <pc:sldMk cId="564528135" sldId="256"/>
        </pc:sldMkLst>
        <pc:spChg chg="mod">
          <ac:chgData name="Roberto" userId="f2c5d9e3-e1cd-491b-8eea-425a4d9cf1c2" providerId="ADAL" clId="{715605AB-BB0F-47ED-A37B-CEB78FDEA10D}" dt="2024-08-13T20:59:36.791" v="209"/>
          <ac:spMkLst>
            <pc:docMk/>
            <pc:sldMk cId="564528135" sldId="256"/>
            <ac:spMk id="2" creationId="{3723C7C8-F717-4670-8619-51F2FB0B9981}"/>
          </ac:spMkLst>
        </pc:spChg>
      </pc:sldChg>
    </pc:docChg>
  </pc:docChgLst>
  <pc:docChgLst>
    <pc:chgData name="Roberto" userId="f2c5d9e3-e1cd-491b-8eea-425a4d9cf1c2" providerId="ADAL" clId="{8D9507B2-D461-4D97-9925-6251CDB79004}"/>
    <pc:docChg chg="undo redo custSel addSld delSld modSld sldOrd delMainMaster">
      <pc:chgData name="Roberto" userId="f2c5d9e3-e1cd-491b-8eea-425a4d9cf1c2" providerId="ADAL" clId="{8D9507B2-D461-4D97-9925-6251CDB79004}" dt="2024-09-16T00:33:12.880" v="5007" actId="790"/>
      <pc:docMkLst>
        <pc:docMk/>
      </pc:docMkLst>
      <pc:sldChg chg="addSp modSp mod setBg">
        <pc:chgData name="Roberto" userId="f2c5d9e3-e1cd-491b-8eea-425a4d9cf1c2" providerId="ADAL" clId="{8D9507B2-D461-4D97-9925-6251CDB79004}" dt="2024-09-16T00:33:12.880" v="5007" actId="790"/>
        <pc:sldMkLst>
          <pc:docMk/>
          <pc:sldMk cId="564528135" sldId="256"/>
        </pc:sldMkLst>
        <pc:spChg chg="mod">
          <ac:chgData name="Roberto" userId="f2c5d9e3-e1cd-491b-8eea-425a4d9cf1c2" providerId="ADAL" clId="{8D9507B2-D461-4D97-9925-6251CDB79004}" dt="2024-09-16T00:33:12.880" v="5007" actId="790"/>
          <ac:spMkLst>
            <pc:docMk/>
            <pc:sldMk cId="564528135" sldId="256"/>
            <ac:spMk id="2" creationId="{3723C7C8-F717-4670-8619-51F2FB0B9981}"/>
          </ac:spMkLst>
        </pc:spChg>
        <pc:spChg chg="mod">
          <ac:chgData name="Roberto" userId="f2c5d9e3-e1cd-491b-8eea-425a4d9cf1c2" providerId="ADAL" clId="{8D9507B2-D461-4D97-9925-6251CDB79004}" dt="2024-09-15T14:48:32.243" v="0" actId="26606"/>
          <ac:spMkLst>
            <pc:docMk/>
            <pc:sldMk cId="564528135" sldId="256"/>
            <ac:spMk id="3" creationId="{D2D1F80F-C5F8-4046-933F-E484816FBFC7}"/>
          </ac:spMkLst>
        </pc:spChg>
        <pc:spChg chg="add">
          <ac:chgData name="Roberto" userId="f2c5d9e3-e1cd-491b-8eea-425a4d9cf1c2" providerId="ADAL" clId="{8D9507B2-D461-4D97-9925-6251CDB79004}" dt="2024-09-15T14:48:32.243" v="0" actId="26606"/>
          <ac:spMkLst>
            <pc:docMk/>
            <pc:sldMk cId="564528135" sldId="256"/>
            <ac:spMk id="8" creationId="{8C790BE2-4E4F-4AAF-81A2-4A6F4885EBE6}"/>
          </ac:spMkLst>
        </pc:spChg>
        <pc:spChg chg="add">
          <ac:chgData name="Roberto" userId="f2c5d9e3-e1cd-491b-8eea-425a4d9cf1c2" providerId="ADAL" clId="{8D9507B2-D461-4D97-9925-6251CDB79004}" dt="2024-09-15T14:48:32.243" v="0" actId="26606"/>
          <ac:spMkLst>
            <pc:docMk/>
            <pc:sldMk cId="564528135" sldId="256"/>
            <ac:spMk id="10" creationId="{D28B54C3-B57B-472A-B96E-1FCB67093DC2}"/>
          </ac:spMkLst>
        </pc:spChg>
        <pc:spChg chg="add">
          <ac:chgData name="Roberto" userId="f2c5d9e3-e1cd-491b-8eea-425a4d9cf1c2" providerId="ADAL" clId="{8D9507B2-D461-4D97-9925-6251CDB79004}" dt="2024-09-15T14:48:32.243" v="0" actId="26606"/>
          <ac:spMkLst>
            <pc:docMk/>
            <pc:sldMk cId="564528135" sldId="256"/>
            <ac:spMk id="12" creationId="{7DB3C429-F8DA-49B9-AF84-21996FCF78B5}"/>
          </ac:spMkLst>
        </pc:spChg>
        <pc:spChg chg="add">
          <ac:chgData name="Roberto" userId="f2c5d9e3-e1cd-491b-8eea-425a4d9cf1c2" providerId="ADAL" clId="{8D9507B2-D461-4D97-9925-6251CDB79004}" dt="2024-09-15T14:48:32.243" v="0" actId="26606"/>
          <ac:spMkLst>
            <pc:docMk/>
            <pc:sldMk cId="564528135" sldId="256"/>
            <ac:spMk id="14" creationId="{E12088DD-B1AD-40E0-8B86-1D87A2CCD9BE}"/>
          </ac:spMkLst>
        </pc:spChg>
        <pc:spChg chg="add">
          <ac:chgData name="Roberto" userId="f2c5d9e3-e1cd-491b-8eea-425a4d9cf1c2" providerId="ADAL" clId="{8D9507B2-D461-4D97-9925-6251CDB79004}" dt="2024-09-15T14:48:32.243" v="0" actId="26606"/>
          <ac:spMkLst>
            <pc:docMk/>
            <pc:sldMk cId="564528135" sldId="256"/>
            <ac:spMk id="16" creationId="{C4C9F2B0-1044-46EB-8AEB-C3BFFDE6C2CC}"/>
          </ac:spMkLst>
        </pc:spChg>
        <pc:spChg chg="add">
          <ac:chgData name="Roberto" userId="f2c5d9e3-e1cd-491b-8eea-425a4d9cf1c2" providerId="ADAL" clId="{8D9507B2-D461-4D97-9925-6251CDB79004}" dt="2024-09-15T14:48:32.243" v="0" actId="26606"/>
          <ac:spMkLst>
            <pc:docMk/>
            <pc:sldMk cId="564528135" sldId="256"/>
            <ac:spMk id="18" creationId="{0C395952-4E26-45A2-8756-2ADFD6E53C6E}"/>
          </ac:spMkLst>
        </pc:spChg>
        <pc:spChg chg="add">
          <ac:chgData name="Roberto" userId="f2c5d9e3-e1cd-491b-8eea-425a4d9cf1c2" providerId="ADAL" clId="{8D9507B2-D461-4D97-9925-6251CDB79004}" dt="2024-09-15T14:48:32.243" v="0" actId="26606"/>
          <ac:spMkLst>
            <pc:docMk/>
            <pc:sldMk cId="564528135" sldId="256"/>
            <ac:spMk id="20" creationId="{4734BADF-9461-4621-B112-2D7BABEA7DD0}"/>
          </ac:spMkLst>
        </pc:spChg>
      </pc:sldChg>
      <pc:sldChg chg="addSp delSp modSp new mod setBg modClrScheme chgLayout">
        <pc:chgData name="Roberto" userId="f2c5d9e3-e1cd-491b-8eea-425a4d9cf1c2" providerId="ADAL" clId="{8D9507B2-D461-4D97-9925-6251CDB79004}" dt="2024-09-15T14:49:15.141" v="39" actId="26606"/>
        <pc:sldMkLst>
          <pc:docMk/>
          <pc:sldMk cId="877157885" sldId="273"/>
        </pc:sldMkLst>
        <pc:spChg chg="del mod ord">
          <ac:chgData name="Roberto" userId="f2c5d9e3-e1cd-491b-8eea-425a4d9cf1c2" providerId="ADAL" clId="{8D9507B2-D461-4D97-9925-6251CDB79004}" dt="2024-09-15T14:49:03.480" v="17" actId="700"/>
          <ac:spMkLst>
            <pc:docMk/>
            <pc:sldMk cId="877157885" sldId="273"/>
            <ac:spMk id="2" creationId="{368B3159-0442-4610-9C3C-C1F0808E2880}"/>
          </ac:spMkLst>
        </pc:spChg>
        <pc:spChg chg="del mod ord">
          <ac:chgData name="Roberto" userId="f2c5d9e3-e1cd-491b-8eea-425a4d9cf1c2" providerId="ADAL" clId="{8D9507B2-D461-4D97-9925-6251CDB79004}" dt="2024-09-15T14:49:03.480" v="17" actId="700"/>
          <ac:spMkLst>
            <pc:docMk/>
            <pc:sldMk cId="877157885" sldId="273"/>
            <ac:spMk id="3" creationId="{759BD130-9C6D-42A8-A3B4-8E8CFDC2F509}"/>
          </ac:spMkLst>
        </pc:spChg>
        <pc:spChg chg="add mod ord">
          <ac:chgData name="Roberto" userId="f2c5d9e3-e1cd-491b-8eea-425a4d9cf1c2" providerId="ADAL" clId="{8D9507B2-D461-4D97-9925-6251CDB79004}" dt="2024-09-15T14:49:15.141" v="39" actId="26606"/>
          <ac:spMkLst>
            <pc:docMk/>
            <pc:sldMk cId="877157885" sldId="273"/>
            <ac:spMk id="4" creationId="{98A44478-EC23-4A0E-923B-6E820BA3A45C}"/>
          </ac:spMkLst>
        </pc:spChg>
        <pc:spChg chg="add mod ord">
          <ac:chgData name="Roberto" userId="f2c5d9e3-e1cd-491b-8eea-425a4d9cf1c2" providerId="ADAL" clId="{8D9507B2-D461-4D97-9925-6251CDB79004}" dt="2024-09-15T14:49:15.141" v="39" actId="26606"/>
          <ac:spMkLst>
            <pc:docMk/>
            <pc:sldMk cId="877157885" sldId="273"/>
            <ac:spMk id="5" creationId="{8788E2A9-B19D-409D-A6D9-8095B6D905F5}"/>
          </ac:spMkLst>
        </pc:spChg>
        <pc:spChg chg="add">
          <ac:chgData name="Roberto" userId="f2c5d9e3-e1cd-491b-8eea-425a4d9cf1c2" providerId="ADAL" clId="{8D9507B2-D461-4D97-9925-6251CDB79004}" dt="2024-09-15T14:49:15.141" v="39" actId="26606"/>
          <ac:spMkLst>
            <pc:docMk/>
            <pc:sldMk cId="877157885" sldId="273"/>
            <ac:spMk id="10" creationId="{6F5A5072-7B47-4D32-B52A-4EBBF590B8A5}"/>
          </ac:spMkLst>
        </pc:spChg>
        <pc:spChg chg="add">
          <ac:chgData name="Roberto" userId="f2c5d9e3-e1cd-491b-8eea-425a4d9cf1c2" providerId="ADAL" clId="{8D9507B2-D461-4D97-9925-6251CDB79004}" dt="2024-09-15T14:49:15.141" v="39" actId="26606"/>
          <ac:spMkLst>
            <pc:docMk/>
            <pc:sldMk cId="877157885" sldId="273"/>
            <ac:spMk id="12" creationId="{9715DAF0-AE1B-46C9-8A6B-DB2AA05AB91D}"/>
          </ac:spMkLst>
        </pc:spChg>
        <pc:spChg chg="add">
          <ac:chgData name="Roberto" userId="f2c5d9e3-e1cd-491b-8eea-425a4d9cf1c2" providerId="ADAL" clId="{8D9507B2-D461-4D97-9925-6251CDB79004}" dt="2024-09-15T14:49:15.141" v="39" actId="26606"/>
          <ac:spMkLst>
            <pc:docMk/>
            <pc:sldMk cId="877157885" sldId="273"/>
            <ac:spMk id="14" creationId="{6016219D-510E-4184-9090-6D5578A87BD1}"/>
          </ac:spMkLst>
        </pc:spChg>
        <pc:spChg chg="add">
          <ac:chgData name="Roberto" userId="f2c5d9e3-e1cd-491b-8eea-425a4d9cf1c2" providerId="ADAL" clId="{8D9507B2-D461-4D97-9925-6251CDB79004}" dt="2024-09-15T14:49:15.141" v="39" actId="26606"/>
          <ac:spMkLst>
            <pc:docMk/>
            <pc:sldMk cId="877157885" sldId="273"/>
            <ac:spMk id="16" creationId="{AFF4A713-7B75-4B21-90D7-5AB19547C728}"/>
          </ac:spMkLst>
        </pc:spChg>
        <pc:spChg chg="add">
          <ac:chgData name="Roberto" userId="f2c5d9e3-e1cd-491b-8eea-425a4d9cf1c2" providerId="ADAL" clId="{8D9507B2-D461-4D97-9925-6251CDB79004}" dt="2024-09-15T14:49:15.141" v="39" actId="26606"/>
          <ac:spMkLst>
            <pc:docMk/>
            <pc:sldMk cId="877157885" sldId="273"/>
            <ac:spMk id="18" creationId="{DC631C0B-6DA6-4E57-8231-CE32B3434A7E}"/>
          </ac:spMkLst>
        </pc:spChg>
        <pc:spChg chg="add">
          <ac:chgData name="Roberto" userId="f2c5d9e3-e1cd-491b-8eea-425a4d9cf1c2" providerId="ADAL" clId="{8D9507B2-D461-4D97-9925-6251CDB79004}" dt="2024-09-15T14:49:15.141" v="39" actId="26606"/>
          <ac:spMkLst>
            <pc:docMk/>
            <pc:sldMk cId="877157885" sldId="273"/>
            <ac:spMk id="20" creationId="{C29501E6-A978-4A61-9689-9085AF97A53A}"/>
          </ac:spMkLst>
        </pc:spChg>
      </pc:sldChg>
      <pc:sldChg chg="addSp modSp mod">
        <pc:chgData name="Roberto" userId="f2c5d9e3-e1cd-491b-8eea-425a4d9cf1c2" providerId="ADAL" clId="{8D9507B2-D461-4D97-9925-6251CDB79004}" dt="2024-09-15T14:54:10.369" v="151" actId="693"/>
        <pc:sldMkLst>
          <pc:docMk/>
          <pc:sldMk cId="6093643" sldId="274"/>
        </pc:sldMkLst>
        <pc:spChg chg="mod">
          <ac:chgData name="Roberto" userId="f2c5d9e3-e1cd-491b-8eea-425a4d9cf1c2" providerId="ADAL" clId="{8D9507B2-D461-4D97-9925-6251CDB79004}" dt="2024-09-15T14:50:18.007" v="66" actId="20577"/>
          <ac:spMkLst>
            <pc:docMk/>
            <pc:sldMk cId="6093643" sldId="274"/>
            <ac:spMk id="2" creationId="{CF01D9AA-AE53-40C1-8A68-172F3A5041DB}"/>
          </ac:spMkLst>
        </pc:spChg>
        <pc:spChg chg="add">
          <ac:chgData name="Roberto" userId="f2c5d9e3-e1cd-491b-8eea-425a4d9cf1c2" providerId="ADAL" clId="{8D9507B2-D461-4D97-9925-6251CDB79004}" dt="2024-09-15T14:53:24.081" v="140" actId="11529"/>
          <ac:spMkLst>
            <pc:docMk/>
            <pc:sldMk cId="6093643" sldId="274"/>
            <ac:spMk id="3" creationId="{7A5C90AF-2ED4-42E6-B932-F5382CBC12A9}"/>
          </ac:spMkLst>
        </pc:spChg>
        <pc:spChg chg="add mod">
          <ac:chgData name="Roberto" userId="f2c5d9e3-e1cd-491b-8eea-425a4d9cf1c2" providerId="ADAL" clId="{8D9507B2-D461-4D97-9925-6251CDB79004}" dt="2024-09-15T14:54:10.369" v="151" actId="693"/>
          <ac:spMkLst>
            <pc:docMk/>
            <pc:sldMk cId="6093643" sldId="274"/>
            <ac:spMk id="4" creationId="{BCCD2C3C-AB5F-449C-9E43-7E1BE39F1B7D}"/>
          </ac:spMkLst>
        </pc:spChg>
        <pc:spChg chg="mod">
          <ac:chgData name="Roberto" userId="f2c5d9e3-e1cd-491b-8eea-425a4d9cf1c2" providerId="ADAL" clId="{8D9507B2-D461-4D97-9925-6251CDB79004}" dt="2024-09-15T14:53:11.704" v="139" actId="14100"/>
          <ac:spMkLst>
            <pc:docMk/>
            <pc:sldMk cId="6093643" sldId="274"/>
            <ac:spMk id="5" creationId="{6FBB0FA1-223D-4A9E-A26B-B25F53D8BAA4}"/>
          </ac:spMkLst>
        </pc:spChg>
        <pc:picChg chg="add mod">
          <ac:chgData name="Roberto" userId="f2c5d9e3-e1cd-491b-8eea-425a4d9cf1c2" providerId="ADAL" clId="{8D9507B2-D461-4D97-9925-6251CDB79004}" dt="2024-09-15T14:52:35.097" v="82" actId="1076"/>
          <ac:picMkLst>
            <pc:docMk/>
            <pc:sldMk cId="6093643" sldId="274"/>
            <ac:picMk id="7" creationId="{1B4E2D8C-1C1A-4FE4-A4DA-5DB788CC6E74}"/>
          </ac:picMkLst>
        </pc:picChg>
        <pc:picChg chg="add mod">
          <ac:chgData name="Roberto" userId="f2c5d9e3-e1cd-491b-8eea-425a4d9cf1c2" providerId="ADAL" clId="{8D9507B2-D461-4D97-9925-6251CDB79004}" dt="2024-09-15T14:52:33.388" v="81" actId="1076"/>
          <ac:picMkLst>
            <pc:docMk/>
            <pc:sldMk cId="6093643" sldId="274"/>
            <ac:picMk id="8" creationId="{78DC6C54-BB71-42F1-B805-AA334A0E255D}"/>
          </ac:picMkLst>
        </pc:picChg>
      </pc:sldChg>
      <pc:sldChg chg="addSp delSp modSp add mod modClrScheme delDesignElem chgLayout">
        <pc:chgData name="Roberto" userId="f2c5d9e3-e1cd-491b-8eea-425a4d9cf1c2" providerId="ADAL" clId="{8D9507B2-D461-4D97-9925-6251CDB79004}" dt="2024-09-15T14:56:47.711" v="262" actId="20577"/>
        <pc:sldMkLst>
          <pc:docMk/>
          <pc:sldMk cId="2296730873" sldId="352"/>
        </pc:sldMkLst>
        <pc:spChg chg="mod ord">
          <ac:chgData name="Roberto" userId="f2c5d9e3-e1cd-491b-8eea-425a4d9cf1c2" providerId="ADAL" clId="{8D9507B2-D461-4D97-9925-6251CDB79004}" dt="2024-09-15T14:54:33.727" v="155" actId="700"/>
          <ac:spMkLst>
            <pc:docMk/>
            <pc:sldMk cId="2296730873" sldId="352"/>
            <ac:spMk id="2" creationId="{CF01D9AA-AE53-40C1-8A68-172F3A5041DB}"/>
          </ac:spMkLst>
        </pc:spChg>
        <pc:spChg chg="add del mod">
          <ac:chgData name="Roberto" userId="f2c5d9e3-e1cd-491b-8eea-425a4d9cf1c2" providerId="ADAL" clId="{8D9507B2-D461-4D97-9925-6251CDB79004}" dt="2024-09-15T14:56:47.711" v="262" actId="20577"/>
          <ac:spMkLst>
            <pc:docMk/>
            <pc:sldMk cId="2296730873" sldId="352"/>
            <ac:spMk id="5" creationId="{6FBB0FA1-223D-4A9E-A26B-B25F53D8BAA4}"/>
          </ac:spMkLst>
        </pc:spChg>
        <pc:spChg chg="add del">
          <ac:chgData name="Roberto" userId="f2c5d9e3-e1cd-491b-8eea-425a4d9cf1c2" providerId="ADAL" clId="{8D9507B2-D461-4D97-9925-6251CDB79004}" dt="2024-09-15T14:54:33.727" v="155" actId="700"/>
          <ac:spMkLst>
            <pc:docMk/>
            <pc:sldMk cId="2296730873" sldId="352"/>
            <ac:spMk id="12" creationId="{EEBF1590-3B36-48EE-A89D-3B6F3CB256AB}"/>
          </ac:spMkLst>
        </pc:spChg>
        <pc:spChg chg="add del">
          <ac:chgData name="Roberto" userId="f2c5d9e3-e1cd-491b-8eea-425a4d9cf1c2" providerId="ADAL" clId="{8D9507B2-D461-4D97-9925-6251CDB79004}" dt="2024-09-15T14:54:33.727" v="155" actId="700"/>
          <ac:spMkLst>
            <pc:docMk/>
            <pc:sldMk cId="2296730873" sldId="352"/>
            <ac:spMk id="13" creationId="{979E27D9-03C7-44E2-9FF8-15D0C8506AF7}"/>
          </ac:spMkLst>
        </pc:spChg>
        <pc:spChg chg="add del">
          <ac:chgData name="Roberto" userId="f2c5d9e3-e1cd-491b-8eea-425a4d9cf1c2" providerId="ADAL" clId="{8D9507B2-D461-4D97-9925-6251CDB79004}" dt="2024-09-15T14:54:33.727" v="155" actId="700"/>
          <ac:spMkLst>
            <pc:docMk/>
            <pc:sldMk cId="2296730873" sldId="352"/>
            <ac:spMk id="14" creationId="{AC8F6C8C-AB5A-4548-942D-E3FD40ACBC49}"/>
          </ac:spMkLst>
        </pc:spChg>
        <pc:picChg chg="add del mod">
          <ac:chgData name="Roberto" userId="f2c5d9e3-e1cd-491b-8eea-425a4d9cf1c2" providerId="ADAL" clId="{8D9507B2-D461-4D97-9925-6251CDB79004}" dt="2024-09-15T14:56:29.650" v="242" actId="478"/>
          <ac:picMkLst>
            <pc:docMk/>
            <pc:sldMk cId="2296730873" sldId="352"/>
            <ac:picMk id="3" creationId="{1D245CFE-9B89-4B65-B255-0F0F9B69B01E}"/>
          </ac:picMkLst>
        </pc:picChg>
        <pc:picChg chg="add mod">
          <ac:chgData name="Roberto" userId="f2c5d9e3-e1cd-491b-8eea-425a4d9cf1c2" providerId="ADAL" clId="{8D9507B2-D461-4D97-9925-6251CDB79004}" dt="2024-09-15T14:56:40.205" v="246" actId="1076"/>
          <ac:picMkLst>
            <pc:docMk/>
            <pc:sldMk cId="2296730873" sldId="352"/>
            <ac:picMk id="6" creationId="{0390E7A2-1342-4D74-BC42-A6590B75D2D3}"/>
          </ac:picMkLst>
        </pc:picChg>
      </pc:sldChg>
      <pc:sldChg chg="addSp delSp modSp add mod ord">
        <pc:chgData name="Roberto" userId="f2c5d9e3-e1cd-491b-8eea-425a4d9cf1c2" providerId="ADAL" clId="{8D9507B2-D461-4D97-9925-6251CDB79004}" dt="2024-09-15T15:09:03.468" v="557" actId="20577"/>
        <pc:sldMkLst>
          <pc:docMk/>
          <pc:sldMk cId="664933240" sldId="354"/>
        </pc:sldMkLst>
        <pc:spChg chg="mod">
          <ac:chgData name="Roberto" userId="f2c5d9e3-e1cd-491b-8eea-425a4d9cf1c2" providerId="ADAL" clId="{8D9507B2-D461-4D97-9925-6251CDB79004}" dt="2024-09-15T15:05:52.990" v="501" actId="26606"/>
          <ac:spMkLst>
            <pc:docMk/>
            <pc:sldMk cId="664933240" sldId="354"/>
            <ac:spMk id="2" creationId="{CF01D9AA-AE53-40C1-8A68-172F3A5041DB}"/>
          </ac:spMkLst>
        </pc:spChg>
        <pc:spChg chg="mod">
          <ac:chgData name="Roberto" userId="f2c5d9e3-e1cd-491b-8eea-425a4d9cf1c2" providerId="ADAL" clId="{8D9507B2-D461-4D97-9925-6251CDB79004}" dt="2024-09-15T15:09:03.468" v="557" actId="20577"/>
          <ac:spMkLst>
            <pc:docMk/>
            <pc:sldMk cId="664933240" sldId="354"/>
            <ac:spMk id="5" creationId="{6FBB0FA1-223D-4A9E-A26B-B25F53D8BAA4}"/>
          </ac:spMkLst>
        </pc:spChg>
        <pc:spChg chg="del">
          <ac:chgData name="Roberto" userId="f2c5d9e3-e1cd-491b-8eea-425a4d9cf1c2" providerId="ADAL" clId="{8D9507B2-D461-4D97-9925-6251CDB79004}" dt="2024-09-15T15:05:52.990" v="501" actId="26606"/>
          <ac:spMkLst>
            <pc:docMk/>
            <pc:sldMk cId="664933240" sldId="354"/>
            <ac:spMk id="12" creationId="{EEBF1590-3B36-48EE-A89D-3B6F3CB256AB}"/>
          </ac:spMkLst>
        </pc:spChg>
        <pc:spChg chg="del">
          <ac:chgData name="Roberto" userId="f2c5d9e3-e1cd-491b-8eea-425a4d9cf1c2" providerId="ADAL" clId="{8D9507B2-D461-4D97-9925-6251CDB79004}" dt="2024-09-15T15:05:52.990" v="501" actId="26606"/>
          <ac:spMkLst>
            <pc:docMk/>
            <pc:sldMk cId="664933240" sldId="354"/>
            <ac:spMk id="13" creationId="{979E27D9-03C7-44E2-9FF8-15D0C8506AF7}"/>
          </ac:spMkLst>
        </pc:spChg>
        <pc:spChg chg="del">
          <ac:chgData name="Roberto" userId="f2c5d9e3-e1cd-491b-8eea-425a4d9cf1c2" providerId="ADAL" clId="{8D9507B2-D461-4D97-9925-6251CDB79004}" dt="2024-09-15T15:05:52.990" v="501" actId="26606"/>
          <ac:spMkLst>
            <pc:docMk/>
            <pc:sldMk cId="664933240" sldId="354"/>
            <ac:spMk id="14" creationId="{AC8F6C8C-AB5A-4548-942D-E3FD40ACBC49}"/>
          </ac:spMkLst>
        </pc:spChg>
        <pc:spChg chg="add">
          <ac:chgData name="Roberto" userId="f2c5d9e3-e1cd-491b-8eea-425a4d9cf1c2" providerId="ADAL" clId="{8D9507B2-D461-4D97-9925-6251CDB79004}" dt="2024-09-15T15:05:52.990" v="501" actId="26606"/>
          <ac:spMkLst>
            <pc:docMk/>
            <pc:sldMk cId="664933240" sldId="354"/>
            <ac:spMk id="19" creationId="{1B15ED52-F352-441B-82BF-E0EA34836D08}"/>
          </ac:spMkLst>
        </pc:spChg>
        <pc:spChg chg="add">
          <ac:chgData name="Roberto" userId="f2c5d9e3-e1cd-491b-8eea-425a4d9cf1c2" providerId="ADAL" clId="{8D9507B2-D461-4D97-9925-6251CDB79004}" dt="2024-09-15T15:05:52.990" v="501" actId="26606"/>
          <ac:spMkLst>
            <pc:docMk/>
            <pc:sldMk cId="664933240" sldId="354"/>
            <ac:spMk id="21" creationId="{61707E60-CEC9-4661-AA82-69242EB4BDC3}"/>
          </ac:spMkLst>
        </pc:spChg>
        <pc:spChg chg="add">
          <ac:chgData name="Roberto" userId="f2c5d9e3-e1cd-491b-8eea-425a4d9cf1c2" providerId="ADAL" clId="{8D9507B2-D461-4D97-9925-6251CDB79004}" dt="2024-09-15T15:05:52.990" v="501" actId="26606"/>
          <ac:spMkLst>
            <pc:docMk/>
            <pc:sldMk cId="664933240" sldId="354"/>
            <ac:spMk id="23" creationId="{8F035CD8-AE30-4146-96F2-036B0CE5E4F3}"/>
          </ac:spMkLst>
        </pc:spChg>
        <pc:picChg chg="add del mod">
          <ac:chgData name="Roberto" userId="f2c5d9e3-e1cd-491b-8eea-425a4d9cf1c2" providerId="ADAL" clId="{8D9507B2-D461-4D97-9925-6251CDB79004}" dt="2024-09-15T15:05:42.585" v="498" actId="478"/>
          <ac:picMkLst>
            <pc:docMk/>
            <pc:sldMk cId="664933240" sldId="354"/>
            <ac:picMk id="3" creationId="{27C38B04-30B5-44F1-B8BF-9B22C3738DDB}"/>
          </ac:picMkLst>
        </pc:picChg>
        <pc:picChg chg="add mod">
          <ac:chgData name="Roberto" userId="f2c5d9e3-e1cd-491b-8eea-425a4d9cf1c2" providerId="ADAL" clId="{8D9507B2-D461-4D97-9925-6251CDB79004}" dt="2024-09-15T15:05:59.831" v="503" actId="27614"/>
          <ac:picMkLst>
            <pc:docMk/>
            <pc:sldMk cId="664933240" sldId="354"/>
            <ac:picMk id="6" creationId="{7081AC8A-364A-4E2E-B07A-7374A8FDEEC3}"/>
          </ac:picMkLst>
        </pc:picChg>
        <pc:picChg chg="add del mod modCrop">
          <ac:chgData name="Roberto" userId="f2c5d9e3-e1cd-491b-8eea-425a4d9cf1c2" providerId="ADAL" clId="{8D9507B2-D461-4D97-9925-6251CDB79004}" dt="2024-09-15T15:02:36.209" v="427" actId="478"/>
          <ac:picMkLst>
            <pc:docMk/>
            <pc:sldMk cId="664933240" sldId="354"/>
            <ac:picMk id="7" creationId="{619C1154-87F5-4E73-AB88-4293F796999D}"/>
          </ac:picMkLst>
        </pc:picChg>
      </pc:sldChg>
      <pc:sldChg chg="addSp delSp modSp add mod delAnim modAnim">
        <pc:chgData name="Roberto" userId="f2c5d9e3-e1cd-491b-8eea-425a4d9cf1c2" providerId="ADAL" clId="{8D9507B2-D461-4D97-9925-6251CDB79004}" dt="2024-09-16T00:32:18.464" v="5005"/>
        <pc:sldMkLst>
          <pc:docMk/>
          <pc:sldMk cId="3035274492" sldId="413"/>
        </pc:sldMkLst>
        <pc:spChg chg="mod">
          <ac:chgData name="Roberto" userId="f2c5d9e3-e1cd-491b-8eea-425a4d9cf1c2" providerId="ADAL" clId="{8D9507B2-D461-4D97-9925-6251CDB79004}" dt="2024-09-16T00:28:41.829" v="4977" actId="26606"/>
          <ac:spMkLst>
            <pc:docMk/>
            <pc:sldMk cId="3035274492" sldId="413"/>
            <ac:spMk id="2" creationId="{CF01D9AA-AE53-40C1-8A68-172F3A5041DB}"/>
          </ac:spMkLst>
        </pc:spChg>
        <pc:spChg chg="del mod">
          <ac:chgData name="Roberto" userId="f2c5d9e3-e1cd-491b-8eea-425a4d9cf1c2" providerId="ADAL" clId="{8D9507B2-D461-4D97-9925-6251CDB79004}" dt="2024-09-16T00:27:37.176" v="4959" actId="478"/>
          <ac:spMkLst>
            <pc:docMk/>
            <pc:sldMk cId="3035274492" sldId="413"/>
            <ac:spMk id="3" creationId="{8B1F3FDD-F50E-4ED7-BEED-D40BC41BF904}"/>
          </ac:spMkLst>
        </pc:spChg>
        <pc:spChg chg="mod">
          <ac:chgData name="Roberto" userId="f2c5d9e3-e1cd-491b-8eea-425a4d9cf1c2" providerId="ADAL" clId="{8D9507B2-D461-4D97-9925-6251CDB79004}" dt="2024-09-16T00:28:41.829" v="4977" actId="26606"/>
          <ac:spMkLst>
            <pc:docMk/>
            <pc:sldMk cId="3035274492" sldId="413"/>
            <ac:spMk id="5" creationId="{6FBB0FA1-223D-4A9E-A26B-B25F53D8BAA4}"/>
          </ac:spMkLst>
        </pc:spChg>
        <pc:spChg chg="del mod">
          <ac:chgData name="Roberto" userId="f2c5d9e3-e1cd-491b-8eea-425a4d9cf1c2" providerId="ADAL" clId="{8D9507B2-D461-4D97-9925-6251CDB79004}" dt="2024-09-16T00:27:58.251" v="4969" actId="478"/>
          <ac:spMkLst>
            <pc:docMk/>
            <pc:sldMk cId="3035274492" sldId="413"/>
            <ac:spMk id="10" creationId="{23B91187-E966-44D2-93F1-C59DF13460F5}"/>
          </ac:spMkLst>
        </pc:spChg>
        <pc:spChg chg="del">
          <ac:chgData name="Roberto" userId="f2c5d9e3-e1cd-491b-8eea-425a4d9cf1c2" providerId="ADAL" clId="{8D9507B2-D461-4D97-9925-6251CDB79004}" dt="2024-09-16T00:28:18.531" v="4973" actId="26606"/>
          <ac:spMkLst>
            <pc:docMk/>
            <pc:sldMk cId="3035274492" sldId="413"/>
            <ac:spMk id="28" creationId="{979E27D9-03C7-44E2-9FF8-15D0C8506AF7}"/>
          </ac:spMkLst>
        </pc:spChg>
        <pc:spChg chg="del">
          <ac:chgData name="Roberto" userId="f2c5d9e3-e1cd-491b-8eea-425a4d9cf1c2" providerId="ADAL" clId="{8D9507B2-D461-4D97-9925-6251CDB79004}" dt="2024-09-16T00:28:18.531" v="4973" actId="26606"/>
          <ac:spMkLst>
            <pc:docMk/>
            <pc:sldMk cId="3035274492" sldId="413"/>
            <ac:spMk id="30" creationId="{EEBF1590-3B36-48EE-A89D-3B6F3CB256AB}"/>
          </ac:spMkLst>
        </pc:spChg>
        <pc:spChg chg="del">
          <ac:chgData name="Roberto" userId="f2c5d9e3-e1cd-491b-8eea-425a4d9cf1c2" providerId="ADAL" clId="{8D9507B2-D461-4D97-9925-6251CDB79004}" dt="2024-09-16T00:28:18.531" v="4973" actId="26606"/>
          <ac:spMkLst>
            <pc:docMk/>
            <pc:sldMk cId="3035274492" sldId="413"/>
            <ac:spMk id="32" creationId="{AC8F6C8C-AB5A-4548-942D-E3FD40ACBC49}"/>
          </ac:spMkLst>
        </pc:spChg>
        <pc:spChg chg="add del">
          <ac:chgData name="Roberto" userId="f2c5d9e3-e1cd-491b-8eea-425a4d9cf1c2" providerId="ADAL" clId="{8D9507B2-D461-4D97-9925-6251CDB79004}" dt="2024-09-16T00:28:41.829" v="4977" actId="26606"/>
          <ac:spMkLst>
            <pc:docMk/>
            <pc:sldMk cId="3035274492" sldId="413"/>
            <ac:spMk id="37" creationId="{979E27D9-03C7-44E2-9FF8-15D0C8506AF7}"/>
          </ac:spMkLst>
        </pc:spChg>
        <pc:spChg chg="add del">
          <ac:chgData name="Roberto" userId="f2c5d9e3-e1cd-491b-8eea-425a4d9cf1c2" providerId="ADAL" clId="{8D9507B2-D461-4D97-9925-6251CDB79004}" dt="2024-09-16T00:28:41.829" v="4977" actId="26606"/>
          <ac:spMkLst>
            <pc:docMk/>
            <pc:sldMk cId="3035274492" sldId="413"/>
            <ac:spMk id="39" creationId="{EEBF1590-3B36-48EE-A89D-3B6F3CB256AB}"/>
          </ac:spMkLst>
        </pc:spChg>
        <pc:spChg chg="add del">
          <ac:chgData name="Roberto" userId="f2c5d9e3-e1cd-491b-8eea-425a4d9cf1c2" providerId="ADAL" clId="{8D9507B2-D461-4D97-9925-6251CDB79004}" dt="2024-09-16T00:28:41.829" v="4977" actId="26606"/>
          <ac:spMkLst>
            <pc:docMk/>
            <pc:sldMk cId="3035274492" sldId="413"/>
            <ac:spMk id="41" creationId="{AC8F6C8C-AB5A-4548-942D-E3FD40ACBC49}"/>
          </ac:spMkLst>
        </pc:spChg>
        <pc:spChg chg="add">
          <ac:chgData name="Roberto" userId="f2c5d9e3-e1cd-491b-8eea-425a4d9cf1c2" providerId="ADAL" clId="{8D9507B2-D461-4D97-9925-6251CDB79004}" dt="2024-09-16T00:28:41.829" v="4977" actId="26606"/>
          <ac:spMkLst>
            <pc:docMk/>
            <pc:sldMk cId="3035274492" sldId="413"/>
            <ac:spMk id="46" creationId="{2596F992-698C-48C0-9D89-70DA4CE927EF}"/>
          </ac:spMkLst>
        </pc:spChg>
        <pc:spChg chg="add">
          <ac:chgData name="Roberto" userId="f2c5d9e3-e1cd-491b-8eea-425a4d9cf1c2" providerId="ADAL" clId="{8D9507B2-D461-4D97-9925-6251CDB79004}" dt="2024-09-16T00:28:41.829" v="4977" actId="26606"/>
          <ac:spMkLst>
            <pc:docMk/>
            <pc:sldMk cId="3035274492" sldId="413"/>
            <ac:spMk id="48" creationId="{A344AAA5-41F4-4862-97EF-688D31DC7567}"/>
          </ac:spMkLst>
        </pc:spChg>
        <pc:spChg chg="add">
          <ac:chgData name="Roberto" userId="f2c5d9e3-e1cd-491b-8eea-425a4d9cf1c2" providerId="ADAL" clId="{8D9507B2-D461-4D97-9925-6251CDB79004}" dt="2024-09-16T00:28:41.829" v="4977" actId="26606"/>
          <ac:spMkLst>
            <pc:docMk/>
            <pc:sldMk cId="3035274492" sldId="413"/>
            <ac:spMk id="50" creationId="{69E1A62C-2AAF-4B3E-8CDB-65E237080997}"/>
          </ac:spMkLst>
        </pc:spChg>
        <pc:picChg chg="add del mod">
          <ac:chgData name="Roberto" userId="f2c5d9e3-e1cd-491b-8eea-425a4d9cf1c2" providerId="ADAL" clId="{8D9507B2-D461-4D97-9925-6251CDB79004}" dt="2024-09-16T00:28:32.881" v="4975" actId="478"/>
          <ac:picMkLst>
            <pc:docMk/>
            <pc:sldMk cId="3035274492" sldId="413"/>
            <ac:picMk id="4" creationId="{681C6645-F62F-4C2F-8476-C8F05D5F182D}"/>
          </ac:picMkLst>
        </pc:picChg>
        <pc:picChg chg="add mod">
          <ac:chgData name="Roberto" userId="f2c5d9e3-e1cd-491b-8eea-425a4d9cf1c2" providerId="ADAL" clId="{8D9507B2-D461-4D97-9925-6251CDB79004}" dt="2024-09-16T00:28:41.829" v="4977" actId="26606"/>
          <ac:picMkLst>
            <pc:docMk/>
            <pc:sldMk cId="3035274492" sldId="413"/>
            <ac:picMk id="6" creationId="{FE4763ED-D30F-47F8-ACCB-D60B680C4E2A}"/>
          </ac:picMkLst>
        </pc:picChg>
      </pc:sldChg>
    </pc:docChg>
  </pc:docChgLst>
  <pc:docChgLst>
    <pc:chgData name="Roberto Harkovsky da Cunha" userId="f2c5d9e3-e1cd-491b-8eea-425a4d9cf1c2" providerId="ADAL" clId="{E9B1B876-1CEC-4678-B3DB-926F8AF82FF2}"/>
    <pc:docChg chg="custSel addSld delSld modSld">
      <pc:chgData name="Roberto Harkovsky da Cunha" userId="f2c5d9e3-e1cd-491b-8eea-425a4d9cf1c2" providerId="ADAL" clId="{E9B1B876-1CEC-4678-B3DB-926F8AF82FF2}" dt="2024-08-14T00:31:56.563" v="159" actId="167"/>
      <pc:docMkLst>
        <pc:docMk/>
      </pc:docMkLst>
      <pc:sldChg chg="modSp">
        <pc:chgData name="Roberto Harkovsky da Cunha" userId="f2c5d9e3-e1cd-491b-8eea-425a4d9cf1c2" providerId="ADAL" clId="{E9B1B876-1CEC-4678-B3DB-926F8AF82FF2}" dt="2024-08-13T23:14:47.231" v="147" actId="20577"/>
        <pc:sldMkLst>
          <pc:docMk/>
          <pc:sldMk cId="564528135" sldId="256"/>
        </pc:sldMkLst>
        <pc:spChg chg="mod">
          <ac:chgData name="Roberto Harkovsky da Cunha" userId="f2c5d9e3-e1cd-491b-8eea-425a4d9cf1c2" providerId="ADAL" clId="{E9B1B876-1CEC-4678-B3DB-926F8AF82FF2}" dt="2024-08-13T23:14:47.231" v="147" actId="20577"/>
          <ac:spMkLst>
            <pc:docMk/>
            <pc:sldMk cId="564528135" sldId="256"/>
            <ac:spMk id="2" creationId="{3723C7C8-F717-4670-8619-51F2FB0B99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F6235-47CA-4D0E-8AC5-16D8D698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2854FC-8093-46D2-880F-72F37F85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8BF0F-CA38-47F8-8D26-ED1C13A8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FF38D-582F-44B2-BEFE-A4374AEC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22C9-4D2A-469C-BE12-3389D200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F534F-E962-4B9A-B462-3213E26E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A9F592-BD6A-4CE8-A726-E5D3B5AC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DAA60-2307-4ED0-9A96-374EF3BB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793BD-3E2B-4E2D-92BB-F0108AE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29AF9-19F6-413D-B976-CE0F03C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71CAFB-2184-4BE5-BB44-8CDA862A2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87211-F832-4D90-9863-389BABC1E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3ABED6-5355-47F4-955B-2C88DC09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10655-8B67-4069-AF25-3B409F3C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F5089-FF2F-4098-91A5-5A64D750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F16A9-AD83-4995-B014-FA7642DE9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1D523-6E03-4A2D-91FE-3AA4C2850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45345-AB87-481D-A96E-5549FA4B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770538-39B1-4982-839F-56916AB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65E83-2A95-4A5E-A45C-5CD9C90E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43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E8CDC-4FC7-466E-B07B-C886C269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3ACA9-EC22-4398-9705-FBF3F8FD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D6F6A-2334-4629-89D7-AF3027DF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D57BA4-723C-4760-A038-A66048C8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8A5F0-EF37-49DD-979A-BF87E71A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90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80B94-FDFA-42CB-908C-45C1D0F4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464A22-E982-401C-944F-E2B6180D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B301D-0B7D-4F50-BBE3-3FF77727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87E47-908D-4016-AA7A-8C5D8FF0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E3F5E-A633-4134-BBC5-B77EC6FF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04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210B1-852E-4F90-8C31-D575ACB5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DE7D4-5FAE-4223-A2C6-99C6B63AE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C91BAD-566C-4C2C-9523-DF576716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2DDC7F-10FB-4446-B4B4-D70C089E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BA41B0-C3F7-46B1-B7A0-662AE3FF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7B853D-868A-4074-A3BF-BF291BE0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31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AC4A-043E-458A-BAD4-55BC8310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D4C41C-E03C-4585-9DA7-E0D9689E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97B25A-846F-4D4B-9B3A-FCD9B8BE9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39B73B-30E1-4C11-B098-8D1B5B6AB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D3DA78-A59F-4EE0-B319-9543558F3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0892D0-B4B3-497F-8A4C-815E2658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1602E5-59AD-40B1-A26B-C91DFFEC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55D46B-B245-4468-8998-A9145E46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1AA53-B897-40D4-A97B-D1C888C9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7608E0-A153-4DA4-95F2-851BFF8E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B9F917-011B-4186-800B-67093029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24A42C-EFDB-4537-A39C-12A7F2C3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8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D170A7-B7EE-476C-8F93-A86CF2AD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616322-B380-44F5-9888-9DDA4945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882D59-7F76-4C5D-A8F5-EA916FB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804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C2CA8-0DEE-4349-B6E8-945D8D63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856251-7B03-4C9E-9F74-9123CB59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85CEC5-223D-4DD8-BAEF-A87FE05DB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D06A4-CB01-44B0-930D-D3D214BB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741D15-51C4-4642-BED6-899814E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FC38C8-F085-469A-962B-988F54B1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4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BC45B-0217-4B66-8459-F980FF09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3E9D3-F604-4E20-A6C9-AEA7BF13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B5DB3-8C69-48C1-BC1F-8BD798C6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3A9E4-3BC7-4DBC-8D07-6F541E2A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9DE1A-F75C-42DE-B97E-C281C7F3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39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F9102-3E1B-4C35-8C08-DD55D469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2AE253-E4F2-4CC2-9A87-8F8DAAED3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C85BBD-B542-47EA-9D2D-17203216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C46959-562E-4590-B537-5943C12D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C3CD6-C6F0-4FCC-A9FC-DDC453C0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69F0BF-D87C-42C6-A85A-952FBEFE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953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C078-8F8F-4160-A6A1-70296C19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D6498E-7178-4831-9225-7A0EBD9C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8C6D6-3468-4AB4-8F91-56B9E0EF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41019-B2A9-44DF-A8BB-414F845F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42E2C-708C-47DB-94FA-6EA86A99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95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6AD6A1-4786-41CE-90CB-36B25BD5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5D6EEE-12A8-4DB5-850B-6D312A6C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3DADD-3689-4A82-B6AA-EBD5A542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A4A07-39AD-4A69-A630-07603648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54363F-D893-4B3D-8ACD-C4A8A77F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234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8" name="Texto do Título"/>
          <p:cNvSpPr txBox="1">
            <a:spLocks noGrp="1"/>
          </p:cNvSpPr>
          <p:nvPr>
            <p:ph type="title"/>
          </p:nvPr>
        </p:nvSpPr>
        <p:spPr>
          <a:xfrm>
            <a:off x="609601" y="92074"/>
            <a:ext cx="9324679" cy="147443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29E6447F-7951-4583-B3A1-81C4BC12731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D1B7-40FC-4CE9-AE67-E0863727C6C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4549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0149-72C5-40AA-AB1F-DA441537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9D2EA-BD64-48C1-A4CC-11706538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F32E8-8079-4D55-8233-BB0604FE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544DA6-4C20-442F-9476-AED843D9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93B07E-FCB3-4D73-B724-2525BAC4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12869-8825-4E28-81B2-9A200D36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CB2A7-794B-4FA0-BBCF-C40AFABEE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ABDA9-55B0-41D6-ABB8-CB6A12A8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0DCF6-F428-4F12-9721-9E248F69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CF148-BAEB-44B6-B8A1-04E185D1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FA596-C03B-4BE4-9908-26D185FD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5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30D88-CF0A-4F80-88A6-3CF6A67D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BE619-B938-420C-9532-4213A50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A5284F-6525-47F0-948C-812EE271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475F5C-6EF8-485C-BC44-4FEE21A49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2AC8BE-B355-4F9C-B150-A3F00E3D2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0BF097-F6C8-4DE0-9395-E3A66FB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760F1A-18C0-459C-BDC0-1276FBCB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E60135-5DB8-4993-9994-1FB17418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2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C065-106D-469B-930D-71DFC2B4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79DFA8-4FFC-4BB7-A791-38F16A84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8C2A3A-4449-41C8-A72C-01967354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1192F5-1370-425E-BF14-67C5BFA7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25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386808-146C-4DAE-9A5D-54C71FC8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4C228B-C90C-4CED-82CF-4228112F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1ED2AA-7A70-489F-A866-B8C2AA0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0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705C-6C29-477C-A84E-2A907F4C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60383-3543-4BDC-9FC8-409B3459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176940-AC52-4F9E-8038-6FCAFD9B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5869F3-2EC1-4B6D-9B5A-270D7236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F6DF25-E8EC-455A-904E-675C76D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FBF32-DC4C-46A7-B281-0755D8DD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6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1616-3E22-44FF-A77B-9E1D9CA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5E6B22-964B-4826-A3AF-4F51522AE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5460AE-DE86-452C-BD77-2C062778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F0CB8-FF0E-4BF9-876B-F6CF5901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BCCB76-9E20-4C99-942F-99CDB118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F3E71A-0D7A-42D0-B191-83749530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11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3E3087-D893-4A80-8299-3511616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6BAA0-8B16-4EE0-AD28-99C8393F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57D52-4F78-44A6-9C3C-B5104668E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E3D-7A15-4A00-9C2C-8D0B71B5A86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49958-E18A-44FD-8233-1A5400D7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351AA-8C9A-44DA-A16F-10A99B6BA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FB80FA-DA13-44B9-B1FA-06F7F1C5F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63" y="136525"/>
            <a:ext cx="2000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FA15842C-C688-4D94-8C9E-A4C595EAF8EA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9875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902F8E-BE0C-4833-BCF3-E60C1D1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E23063-BFC4-4432-B2D1-EDF7AB0C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9F0E9-B7DE-49F3-AE58-AAF2398B0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CC9A-D10F-43BF-AEF9-415C0E9FE919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11620-5B6D-4CA8-AC43-963A6F6FA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A1D55-2782-4DF6-930E-47046F7D6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87F6-9A35-4D7A-B39A-ED559AE8C8B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7A092F23-29C3-44F5-8032-959248C2DD14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82280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23C7C8-F717-4670-8619-51F2FB0B9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pt-B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 com 2 </a:t>
            </a:r>
            <a:r>
              <a:rPr lang="pt-BR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Activities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1F80F-C5F8-4046-933F-E484816F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2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722734"/>
          </a:xfrm>
        </p:spPr>
        <p:txBody>
          <a:bodyPr anchor="b">
            <a:normAutofit fontScale="90000"/>
          </a:bodyPr>
          <a:lstStyle/>
          <a:p>
            <a:r>
              <a:rPr lang="pt-BR" sz="4000" dirty="0"/>
              <a:t>Preparando </a:t>
            </a:r>
            <a:r>
              <a:rPr lang="pt-BR" sz="4000" dirty="0">
                <a:solidFill>
                  <a:srgbClr val="C00000"/>
                </a:solidFill>
              </a:rPr>
              <a:t>1º layout</a:t>
            </a:r>
            <a:br>
              <a:rPr lang="pt-BR" sz="4000" dirty="0">
                <a:solidFill>
                  <a:srgbClr val="C00000"/>
                </a:solidFill>
              </a:rPr>
            </a:br>
            <a:r>
              <a:rPr lang="pt-BR" sz="3100" dirty="0"/>
              <a:t>colors.xml</a:t>
            </a:r>
            <a:endParaRPr lang="pt-BR" sz="4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1345223"/>
            <a:ext cx="5844470" cy="800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1. Criar algumas cores para uso nos layouts 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C34384-CBCC-4A35-B1EF-D9C22F5E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577" y="2045474"/>
            <a:ext cx="60960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&lt;resources&gt;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="black"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#FF000000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="white"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#FFFFFFFF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="Blue"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#592196F3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="Gray"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#F7504F4F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="Rose"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#E1BABA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&lt;/resources&gt;</a:t>
            </a:r>
            <a:endParaRPr kumimoji="0" lang="pt-BR" altLang="pt-B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3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722734"/>
          </a:xfrm>
        </p:spPr>
        <p:txBody>
          <a:bodyPr anchor="b">
            <a:normAutofit fontScale="90000"/>
          </a:bodyPr>
          <a:lstStyle/>
          <a:p>
            <a:r>
              <a:rPr lang="pt-BR" sz="4000" dirty="0"/>
              <a:t>Preparando </a:t>
            </a:r>
            <a:r>
              <a:rPr lang="pt-BR" sz="4000" dirty="0">
                <a:solidFill>
                  <a:srgbClr val="C00000"/>
                </a:solidFill>
              </a:rPr>
              <a:t>1º layout</a:t>
            </a:r>
            <a:br>
              <a:rPr lang="pt-BR" sz="4000" dirty="0">
                <a:solidFill>
                  <a:srgbClr val="C00000"/>
                </a:solidFill>
              </a:rPr>
            </a:br>
            <a:r>
              <a:rPr lang="pt-BR" sz="3100" dirty="0"/>
              <a:t>activity_main.xml</a:t>
            </a:r>
            <a:endParaRPr lang="pt-BR" sz="4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1345223"/>
            <a:ext cx="4187214" cy="800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1. Criar um </a:t>
            </a:r>
            <a:r>
              <a:rPr lang="pt-BR" sz="2000" dirty="0">
                <a:solidFill>
                  <a:srgbClr val="C00000"/>
                </a:solidFill>
              </a:rPr>
              <a:t>Linear Layout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52111D2C-9AD5-49EA-8C6D-3194021DF418}"/>
              </a:ext>
            </a:extLst>
          </p:cNvPr>
          <p:cNvSpPr txBox="1">
            <a:spLocks/>
          </p:cNvSpPr>
          <p:nvPr/>
        </p:nvSpPr>
        <p:spPr>
          <a:xfrm>
            <a:off x="5699228" y="1108505"/>
            <a:ext cx="4466430" cy="800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2. Criar 4 elementos: 2 </a:t>
            </a:r>
            <a:r>
              <a:rPr lang="pt-BR" sz="2000" dirty="0" err="1">
                <a:solidFill>
                  <a:srgbClr val="C00000"/>
                </a:solidFill>
              </a:rPr>
              <a:t>TextView</a:t>
            </a:r>
            <a:r>
              <a:rPr lang="pt-BR" sz="2000" dirty="0">
                <a:solidFill>
                  <a:srgbClr val="C00000"/>
                </a:solidFill>
              </a:rPr>
              <a:t>, 1 </a:t>
            </a:r>
            <a:r>
              <a:rPr lang="pt-BR" sz="2000" dirty="0" err="1">
                <a:solidFill>
                  <a:srgbClr val="C00000"/>
                </a:solidFill>
              </a:rPr>
              <a:t>EditView</a:t>
            </a:r>
            <a:r>
              <a:rPr lang="pt-BR" sz="2000" dirty="0">
                <a:solidFill>
                  <a:srgbClr val="C00000"/>
                </a:solidFill>
              </a:rPr>
              <a:t> e 1 Button</a:t>
            </a:r>
            <a:r>
              <a:rPr lang="pt-BR" sz="2000" dirty="0"/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348CAE-3074-4071-B4C0-48AA6442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48" y="1913833"/>
            <a:ext cx="4781527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LinearLayout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res-auto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:orientation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="vertical"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="@color/Blue"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="15dp"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MainActivity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149F317-BFF3-4AEC-81AF-B32BB518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228" y="1900063"/>
            <a:ext cx="3289919" cy="44935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&lt;TextView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:gravity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="1a TELA"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="40sp"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:textStyle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="bold"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&lt;TextView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:gravity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="Mensagem a Enviar"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="26sp"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:textStyle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="bold"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&lt;EditText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="@+id/msgSend"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="36sp"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:hint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="mensagem"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&lt;Button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="26sp"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="Enviar"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="@+id/bt_ir"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460B75C-74B1-4512-919F-4B90F3F9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529" y="1911767"/>
            <a:ext cx="2791082" cy="44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5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722734"/>
          </a:xfrm>
        </p:spPr>
        <p:txBody>
          <a:bodyPr anchor="b">
            <a:normAutofit fontScale="90000"/>
          </a:bodyPr>
          <a:lstStyle/>
          <a:p>
            <a:r>
              <a:rPr lang="pt-BR" sz="4000" dirty="0"/>
              <a:t>Preparando </a:t>
            </a:r>
            <a:r>
              <a:rPr lang="pt-BR" sz="4000" dirty="0">
                <a:solidFill>
                  <a:srgbClr val="C00000"/>
                </a:solidFill>
              </a:rPr>
              <a:t>2º layout</a:t>
            </a:r>
            <a:br>
              <a:rPr lang="pt-BR" sz="4000" dirty="0">
                <a:solidFill>
                  <a:srgbClr val="C00000"/>
                </a:solidFill>
              </a:rPr>
            </a:br>
            <a:r>
              <a:rPr lang="pt-BR" sz="3100" dirty="0"/>
              <a:t>activity_main.xml</a:t>
            </a:r>
            <a:endParaRPr lang="pt-BR" sz="4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321209"/>
            <a:ext cx="4187214" cy="800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1. Criar um </a:t>
            </a:r>
            <a:r>
              <a:rPr lang="pt-BR" sz="2000" dirty="0">
                <a:solidFill>
                  <a:srgbClr val="C00000"/>
                </a:solidFill>
              </a:rPr>
              <a:t>Linear Layout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52111D2C-9AD5-49EA-8C6D-3194021DF418}"/>
              </a:ext>
            </a:extLst>
          </p:cNvPr>
          <p:cNvSpPr txBox="1">
            <a:spLocks/>
          </p:cNvSpPr>
          <p:nvPr/>
        </p:nvSpPr>
        <p:spPr>
          <a:xfrm>
            <a:off x="5044385" y="1053047"/>
            <a:ext cx="4187214" cy="800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2. Criar um elementos: </a:t>
            </a:r>
            <a:r>
              <a:rPr lang="pt-BR" sz="2000" dirty="0" err="1">
                <a:solidFill>
                  <a:srgbClr val="C00000"/>
                </a:solidFill>
              </a:rPr>
              <a:t>TextView</a:t>
            </a:r>
            <a:endParaRPr lang="pt-BR" sz="2000" dirty="0">
              <a:solidFill>
                <a:srgbClr val="C0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9DD3AD6-7A12-4E51-8A55-FD61979C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894" y="1798250"/>
            <a:ext cx="2530059" cy="444284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3C303FA-B9BF-414E-9EEC-0314E7FC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08" y="1805917"/>
            <a:ext cx="451021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&lt;LinearLayout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="http://schemas.android.com/apk/res/android"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="http://schemas.android.com/apk/res-auto"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="@+id/main2"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="@color/Rose"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:orientation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="vertical"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="15dp"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=".MainActivity2"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4767D4C-AA8D-413F-B0CC-C5D2C8600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824" y="1561509"/>
            <a:ext cx="4510216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&lt;TextView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:gravity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="2a TELA"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="40sp"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:textStyle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="bold"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&lt;TextView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:gravity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="Mensagem Recebida"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="26sp"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:textStyle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="bold"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&lt;TextView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="@+id/message"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="326dp"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:gravity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="@color/white"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="30sp"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&lt;Button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="@+id/bt_voltar"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="Voltar"</a:t>
            </a: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="20sp" 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701815" cy="722734"/>
          </a:xfrm>
        </p:spPr>
        <p:txBody>
          <a:bodyPr anchor="b">
            <a:normAutofit fontScale="90000"/>
          </a:bodyPr>
          <a:lstStyle/>
          <a:p>
            <a:r>
              <a:rPr lang="pt-BR" sz="4000" dirty="0"/>
              <a:t>Preparando </a:t>
            </a:r>
            <a:r>
              <a:rPr lang="pt-BR" sz="4000" dirty="0">
                <a:solidFill>
                  <a:srgbClr val="C00000"/>
                </a:solidFill>
              </a:rPr>
              <a:t>1º comportamento</a:t>
            </a:r>
            <a:br>
              <a:rPr lang="pt-BR" sz="4000" dirty="0">
                <a:solidFill>
                  <a:srgbClr val="C00000"/>
                </a:solidFill>
              </a:rPr>
            </a:br>
            <a:r>
              <a:rPr lang="pt-BR" sz="3100" dirty="0">
                <a:solidFill>
                  <a:srgbClr val="C00000"/>
                </a:solidFill>
              </a:rPr>
              <a:t>MainActivity.java</a:t>
            </a:r>
            <a:endParaRPr lang="pt-BR" sz="4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6" y="1345222"/>
            <a:ext cx="9242315" cy="4088423"/>
          </a:xfrm>
        </p:spPr>
        <p:txBody>
          <a:bodyPr>
            <a:normAutofit/>
          </a:bodyPr>
          <a:lstStyle/>
          <a:p>
            <a:r>
              <a:rPr lang="pt-BR" sz="2000" dirty="0"/>
              <a:t>No arquivo MainActivity.java</a:t>
            </a:r>
          </a:p>
          <a:p>
            <a:pPr marL="457200" indent="-457200">
              <a:buAutoNum type="arabicPeriod"/>
            </a:pPr>
            <a:r>
              <a:rPr lang="pt-BR" sz="2000" dirty="0"/>
              <a:t>Criar a </a:t>
            </a:r>
            <a:r>
              <a:rPr lang="pt-BR" sz="2000" dirty="0">
                <a:solidFill>
                  <a:srgbClr val="C00000"/>
                </a:solidFill>
              </a:rPr>
              <a:t>variável “</a:t>
            </a:r>
            <a:r>
              <a:rPr lang="pt-BR" sz="2000" dirty="0" err="1">
                <a:solidFill>
                  <a:srgbClr val="C00000"/>
                </a:solidFill>
              </a:rPr>
              <a:t>bt_ir</a:t>
            </a:r>
            <a:r>
              <a:rPr lang="pt-BR" sz="2000" dirty="0">
                <a:solidFill>
                  <a:srgbClr val="C00000"/>
                </a:solidFill>
              </a:rPr>
              <a:t>” </a:t>
            </a:r>
            <a:r>
              <a:rPr lang="pt-BR" sz="2000" dirty="0"/>
              <a:t>do tipo </a:t>
            </a:r>
            <a:r>
              <a:rPr lang="pt-BR" sz="2000" dirty="0">
                <a:solidFill>
                  <a:srgbClr val="C00000"/>
                </a:solidFill>
              </a:rPr>
              <a:t>Button </a:t>
            </a:r>
            <a:r>
              <a:rPr lang="pt-BR" sz="2000" dirty="0"/>
              <a:t>e variável </a:t>
            </a:r>
            <a:r>
              <a:rPr lang="pt-BR" sz="2000" dirty="0">
                <a:solidFill>
                  <a:srgbClr val="C00000"/>
                </a:solidFill>
              </a:rPr>
              <a:t>msg do tipo </a:t>
            </a:r>
            <a:r>
              <a:rPr lang="pt-BR" sz="2000" dirty="0" err="1">
                <a:solidFill>
                  <a:srgbClr val="C00000"/>
                </a:solidFill>
              </a:rPr>
              <a:t>EditText</a:t>
            </a:r>
            <a:r>
              <a:rPr lang="pt-BR" sz="2000" dirty="0">
                <a:solidFill>
                  <a:srgbClr val="C00000"/>
                </a:solidFill>
              </a:rPr>
              <a:t> e Instanciá-las</a:t>
            </a:r>
            <a:r>
              <a:rPr lang="pt-BR" sz="2000" dirty="0"/>
              <a:t> </a:t>
            </a:r>
          </a:p>
          <a:p>
            <a:pPr marL="457200" indent="-457200">
              <a:buAutoNum type="arabicPeriod"/>
            </a:pPr>
            <a:endParaRPr lang="pt-BR" sz="2000" dirty="0"/>
          </a:p>
          <a:p>
            <a:pPr marL="457200" indent="-457200">
              <a:buAutoNum type="arabicPeriod"/>
            </a:pPr>
            <a:endParaRPr lang="pt-BR" sz="2400" dirty="0"/>
          </a:p>
          <a:p>
            <a:pPr marL="457200" indent="-457200">
              <a:buAutoNum type="arabicPeriod"/>
            </a:pPr>
            <a:endParaRPr lang="pt-BR" sz="2000" dirty="0"/>
          </a:p>
          <a:p>
            <a:pPr marL="457200" indent="-457200">
              <a:buAutoNum type="arabicPeriod"/>
            </a:pPr>
            <a:endParaRPr lang="pt-BR" sz="900" dirty="0"/>
          </a:p>
          <a:p>
            <a:pPr marL="457200" indent="-457200">
              <a:buAutoNum type="arabicPeriod"/>
            </a:pPr>
            <a:endParaRPr lang="pt-BR" sz="2000" dirty="0"/>
          </a:p>
          <a:p>
            <a:pPr marL="457200" indent="-457200">
              <a:buAutoNum type="arabicPeriod"/>
            </a:pPr>
            <a:endParaRPr lang="pt-BR" sz="2000" dirty="0"/>
          </a:p>
          <a:p>
            <a:pPr marL="457200" indent="-457200">
              <a:buAutoNum type="arabicPeriod"/>
            </a:pPr>
            <a:r>
              <a:rPr lang="pt-BR" sz="2000" dirty="0"/>
              <a:t>Criar o </a:t>
            </a:r>
            <a:r>
              <a:rPr lang="pt-BR" sz="2000" dirty="0">
                <a:solidFill>
                  <a:srgbClr val="C00000"/>
                </a:solidFill>
              </a:rPr>
              <a:t>evento </a:t>
            </a:r>
            <a:r>
              <a:rPr lang="pt-BR" sz="2000" dirty="0" err="1">
                <a:solidFill>
                  <a:srgbClr val="C00000"/>
                </a:solidFill>
              </a:rPr>
              <a:t>OnClick</a:t>
            </a:r>
            <a:r>
              <a:rPr lang="pt-BR" sz="2000" dirty="0">
                <a:solidFill>
                  <a:srgbClr val="C00000"/>
                </a:solidFill>
              </a:rPr>
              <a:t> </a:t>
            </a:r>
            <a:r>
              <a:rPr lang="pt-BR" sz="2000" dirty="0"/>
              <a:t>referente ao botão “</a:t>
            </a:r>
            <a:r>
              <a:rPr lang="pt-BR" sz="2000" dirty="0" err="1"/>
              <a:t>bt_ir</a:t>
            </a:r>
            <a:r>
              <a:rPr lang="pt-BR" sz="2000" dirty="0"/>
              <a:t>”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2EA11DC-0BEE-4937-8BB6-322E5D18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7" y="4865886"/>
            <a:ext cx="487973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bt_ir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.setOnClickListener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v)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6FE820-C5B9-44FC-80BC-7368EF95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446" y="2034578"/>
            <a:ext cx="4997212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bt_ir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EditText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msg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@SuppressLint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"MissingInflatedId"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void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(Bundle savedInstanceState) {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.onCreate(savedInstanceState)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setContentView(R.layout.</a:t>
            </a:r>
            <a:r>
              <a:rPr kumimoji="0" lang="pt-BR" altLang="pt-B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bt_ir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findViewById(R.id.</a:t>
            </a:r>
            <a:r>
              <a:rPr kumimoji="0" lang="pt-BR" altLang="pt-B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bt_ir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msg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findViewById(R.id.</a:t>
            </a:r>
            <a:r>
              <a:rPr kumimoji="0" lang="pt-BR" altLang="pt-B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msgSend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AB4B7BC-C871-4073-AF98-6CD01C9245D9}"/>
              </a:ext>
            </a:extLst>
          </p:cNvPr>
          <p:cNvSpPr/>
          <p:nvPr/>
        </p:nvSpPr>
        <p:spPr>
          <a:xfrm>
            <a:off x="1547446" y="2062717"/>
            <a:ext cx="1055077" cy="50463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906DF73-83C5-4C0E-BB9C-36BC3F596569}"/>
              </a:ext>
            </a:extLst>
          </p:cNvPr>
          <p:cNvSpPr/>
          <p:nvPr/>
        </p:nvSpPr>
        <p:spPr>
          <a:xfrm>
            <a:off x="1664677" y="4026837"/>
            <a:ext cx="2703042" cy="50463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31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701815" cy="722734"/>
          </a:xfrm>
        </p:spPr>
        <p:txBody>
          <a:bodyPr anchor="b">
            <a:normAutofit/>
          </a:bodyPr>
          <a:lstStyle/>
          <a:p>
            <a:r>
              <a:rPr lang="pt-BR" sz="4000" dirty="0"/>
              <a:t>Preparando </a:t>
            </a:r>
            <a:r>
              <a:rPr lang="pt-BR" sz="4000" dirty="0">
                <a:solidFill>
                  <a:srgbClr val="C00000"/>
                </a:solidFill>
              </a:rPr>
              <a:t>1º comportamento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1345222"/>
            <a:ext cx="6147898" cy="4088423"/>
          </a:xfrm>
        </p:spPr>
        <p:txBody>
          <a:bodyPr>
            <a:normAutofit/>
          </a:bodyPr>
          <a:lstStyle/>
          <a:p>
            <a:r>
              <a:rPr lang="pt-BR" sz="2000" dirty="0"/>
              <a:t>No arquivo MainActivity.java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sz="2000" dirty="0"/>
              <a:t>Criar o elemento “</a:t>
            </a:r>
            <a:r>
              <a:rPr lang="pt-BR" sz="2000" dirty="0" err="1">
                <a:solidFill>
                  <a:srgbClr val="C00000"/>
                </a:solidFill>
              </a:rPr>
              <a:t>Intent</a:t>
            </a:r>
            <a:r>
              <a:rPr lang="pt-BR" sz="2000" dirty="0"/>
              <a:t>”, que é a forma como as 2 </a:t>
            </a:r>
            <a:r>
              <a:rPr lang="pt-BR" sz="2000" dirty="0" err="1"/>
              <a:t>activities</a:t>
            </a:r>
            <a:r>
              <a:rPr lang="pt-BR" sz="2000" dirty="0"/>
              <a:t> irão se comunicar</a:t>
            </a:r>
          </a:p>
          <a:p>
            <a:pPr marL="457200" indent="-457200">
              <a:buAutoNum type="arabicPeriod" startAt="3"/>
            </a:pPr>
            <a:r>
              <a:rPr lang="pt-BR" sz="2000" dirty="0"/>
              <a:t>Então,</a:t>
            </a:r>
            <a:r>
              <a:rPr lang="pt-BR" sz="2000" dirty="0">
                <a:solidFill>
                  <a:srgbClr val="C00000"/>
                </a:solidFill>
              </a:rPr>
              <a:t> Inicializar</a:t>
            </a:r>
            <a:r>
              <a:rPr lang="pt-BR" sz="2000" dirty="0"/>
              <a:t> o </a:t>
            </a:r>
            <a:r>
              <a:rPr lang="pt-BR" sz="2000" dirty="0" err="1"/>
              <a:t>Intent</a:t>
            </a:r>
            <a:r>
              <a:rPr lang="pt-BR" sz="2000" dirty="0"/>
              <a:t> usando </a:t>
            </a:r>
            <a:r>
              <a:rPr lang="pt-BR" sz="2000" dirty="0" err="1">
                <a:solidFill>
                  <a:srgbClr val="C00000"/>
                </a:solidFill>
              </a:rPr>
              <a:t>startActivity</a:t>
            </a:r>
            <a:r>
              <a:rPr lang="pt-BR" sz="2000" dirty="0">
                <a:solidFill>
                  <a:srgbClr val="C00000"/>
                </a:solidFill>
              </a:rPr>
              <a:t>()</a:t>
            </a:r>
          </a:p>
          <a:p>
            <a:pPr marL="457200" indent="-457200">
              <a:buAutoNum type="arabicPeriod" startAt="3"/>
            </a:pPr>
            <a:endParaRPr lang="pt-BR" sz="2000" dirty="0"/>
          </a:p>
          <a:p>
            <a:pPr marL="457200" indent="-457200">
              <a:buAutoNum type="arabicPeriod" startAt="3"/>
            </a:pPr>
            <a:endParaRPr lang="pt-BR" sz="2000" dirty="0"/>
          </a:p>
          <a:p>
            <a:pPr marL="457200" indent="-457200">
              <a:buAutoNum type="arabicPeriod" startAt="3"/>
            </a:pPr>
            <a:endParaRPr lang="pt-BR" sz="2000" dirty="0"/>
          </a:p>
          <a:p>
            <a:pPr marL="457200" indent="-457200">
              <a:buAutoNum type="arabicPeriod" startAt="3"/>
            </a:pPr>
            <a:endParaRPr lang="pt-BR" sz="900" dirty="0"/>
          </a:p>
          <a:p>
            <a:pPr marL="457200" indent="-457200">
              <a:buAutoNum type="arabicPeriod" startAt="3"/>
            </a:pPr>
            <a:endParaRPr lang="pt-BR" sz="2000" dirty="0"/>
          </a:p>
          <a:p>
            <a:pPr marL="457200" indent="-457200">
              <a:buAutoNum type="arabicPeriod" startAt="3"/>
            </a:pPr>
            <a:endParaRPr lang="pt-BR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771484-62B7-4AC5-9C70-289DBE606C41}"/>
              </a:ext>
            </a:extLst>
          </p:cNvPr>
          <p:cNvSpPr txBox="1"/>
          <p:nvPr/>
        </p:nvSpPr>
        <p:spPr>
          <a:xfrm>
            <a:off x="7297615" y="3657900"/>
            <a:ext cx="484459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“</a:t>
            </a:r>
            <a:r>
              <a:rPr lang="pt-BR" sz="1400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Intent</a:t>
            </a: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 i” 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é a criação do objeto ao qual chamamos </a:t>
            </a: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"i"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</a:t>
            </a:r>
            <a:r>
              <a:rPr lang="pt-BR" sz="1400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mainActivity.this</a:t>
            </a: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 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é a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Activity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onde estamos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"mainActivity2.class" 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é a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Activity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para onde queremos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</a:t>
            </a:r>
            <a:r>
              <a:rPr lang="pt-BR" sz="1400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startActivity</a:t>
            </a: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(i) 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é para iniciar o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Intent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criado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2DF31A-F9B3-4536-B9BF-6C9ABB22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12" y="2906344"/>
            <a:ext cx="582050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bt_ir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.setOnClickListener(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View.OnClickListener() {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(View v) {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message =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msg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 i =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Intent(MainActivity.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MainActivity2.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i.putExtra(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"message_key"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startActivity(i)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AB4B7BC-C871-4073-AF98-6CD01C9245D9}"/>
              </a:ext>
            </a:extLst>
          </p:cNvPr>
          <p:cNvSpPr/>
          <p:nvPr/>
        </p:nvSpPr>
        <p:spPr>
          <a:xfrm>
            <a:off x="1515394" y="3578016"/>
            <a:ext cx="4425463" cy="89670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8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701815" cy="722734"/>
          </a:xfrm>
        </p:spPr>
        <p:txBody>
          <a:bodyPr anchor="b">
            <a:normAutofit fontScale="90000"/>
          </a:bodyPr>
          <a:lstStyle/>
          <a:p>
            <a:r>
              <a:rPr lang="pt-BR" sz="4000" dirty="0"/>
              <a:t>Preparando </a:t>
            </a:r>
            <a:r>
              <a:rPr lang="pt-BR" sz="4000" dirty="0">
                <a:solidFill>
                  <a:srgbClr val="C00000"/>
                </a:solidFill>
              </a:rPr>
              <a:t>2º comportamento</a:t>
            </a:r>
            <a:br>
              <a:rPr lang="pt-BR" sz="4000" dirty="0">
                <a:solidFill>
                  <a:srgbClr val="C00000"/>
                </a:solidFill>
              </a:rPr>
            </a:br>
            <a:r>
              <a:rPr lang="pt-BR" sz="3100" dirty="0">
                <a:solidFill>
                  <a:srgbClr val="C00000"/>
                </a:solidFill>
              </a:rPr>
              <a:t>MainActivity2.java</a:t>
            </a:r>
            <a:endParaRPr lang="pt-BR" sz="4000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6" y="1345222"/>
            <a:ext cx="9242315" cy="408842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t-BR" sz="2000" dirty="0"/>
              <a:t>Criar a </a:t>
            </a:r>
            <a:r>
              <a:rPr lang="pt-BR" sz="2000" dirty="0">
                <a:solidFill>
                  <a:srgbClr val="C00000"/>
                </a:solidFill>
              </a:rPr>
              <a:t>variável “</a:t>
            </a:r>
            <a:r>
              <a:rPr lang="pt-BR" sz="2000" dirty="0" err="1">
                <a:solidFill>
                  <a:srgbClr val="C00000"/>
                </a:solidFill>
              </a:rPr>
              <a:t>bt_voltar</a:t>
            </a:r>
            <a:r>
              <a:rPr lang="pt-BR" sz="2000" dirty="0">
                <a:solidFill>
                  <a:srgbClr val="C00000"/>
                </a:solidFill>
              </a:rPr>
              <a:t>” </a:t>
            </a:r>
            <a:r>
              <a:rPr lang="pt-BR" sz="2000" dirty="0"/>
              <a:t>do tipo </a:t>
            </a:r>
            <a:r>
              <a:rPr lang="pt-BR" sz="2000" dirty="0">
                <a:solidFill>
                  <a:srgbClr val="C00000"/>
                </a:solidFill>
              </a:rPr>
              <a:t>Button </a:t>
            </a:r>
            <a:r>
              <a:rPr lang="pt-BR" sz="2000" dirty="0"/>
              <a:t>e variável </a:t>
            </a:r>
            <a:r>
              <a:rPr lang="pt-BR" sz="2000" dirty="0">
                <a:solidFill>
                  <a:srgbClr val="C00000"/>
                </a:solidFill>
              </a:rPr>
              <a:t>msg do tipo </a:t>
            </a:r>
            <a:r>
              <a:rPr lang="pt-BR" sz="2000" dirty="0" err="1">
                <a:solidFill>
                  <a:srgbClr val="C00000"/>
                </a:solidFill>
              </a:rPr>
              <a:t>TextView</a:t>
            </a:r>
            <a:r>
              <a:rPr lang="pt-BR" sz="2000" dirty="0">
                <a:solidFill>
                  <a:srgbClr val="C00000"/>
                </a:solidFill>
              </a:rPr>
              <a:t> e Instanciá-las</a:t>
            </a:r>
            <a:r>
              <a:rPr lang="pt-BR" sz="2000" dirty="0"/>
              <a:t> </a:t>
            </a:r>
          </a:p>
          <a:p>
            <a:pPr marL="457200" indent="-457200">
              <a:buAutoNum type="arabicPeriod"/>
            </a:pPr>
            <a:endParaRPr lang="pt-BR" sz="2000" dirty="0"/>
          </a:p>
          <a:p>
            <a:pPr marL="457200" indent="-457200">
              <a:buAutoNum type="arabicPeriod"/>
            </a:pPr>
            <a:endParaRPr lang="pt-BR" sz="2400" dirty="0"/>
          </a:p>
          <a:p>
            <a:pPr marL="457200" indent="-457200">
              <a:buAutoNum type="arabicPeriod"/>
            </a:pPr>
            <a:endParaRPr lang="pt-BR" sz="2000" dirty="0"/>
          </a:p>
          <a:p>
            <a:pPr marL="457200" indent="-457200">
              <a:buAutoNum type="arabicPeriod"/>
            </a:pPr>
            <a:endParaRPr lang="pt-BR" sz="900" dirty="0"/>
          </a:p>
          <a:p>
            <a:pPr marL="457200" indent="-457200">
              <a:buAutoNum type="arabicPeriod"/>
            </a:pPr>
            <a:endParaRPr lang="pt-BR" dirty="0"/>
          </a:p>
          <a:p>
            <a:pPr marL="457200" indent="-457200">
              <a:buAutoNum type="arabicPeriod"/>
            </a:pPr>
            <a:endParaRPr lang="pt-BR" sz="2000" dirty="0"/>
          </a:p>
          <a:p>
            <a:pPr marL="457200" indent="-457200">
              <a:buAutoNum type="arabicPeriod"/>
            </a:pPr>
            <a:r>
              <a:rPr lang="pt-BR" sz="2000" dirty="0"/>
              <a:t>Criar o </a:t>
            </a:r>
            <a:r>
              <a:rPr lang="pt-BR" sz="2000" dirty="0">
                <a:solidFill>
                  <a:srgbClr val="C00000"/>
                </a:solidFill>
              </a:rPr>
              <a:t>evento </a:t>
            </a:r>
            <a:r>
              <a:rPr lang="pt-BR" sz="2000" dirty="0" err="1">
                <a:solidFill>
                  <a:srgbClr val="C00000"/>
                </a:solidFill>
              </a:rPr>
              <a:t>OnClick</a:t>
            </a:r>
            <a:r>
              <a:rPr lang="pt-BR" sz="2000" dirty="0">
                <a:solidFill>
                  <a:srgbClr val="C00000"/>
                </a:solidFill>
              </a:rPr>
              <a:t> </a:t>
            </a:r>
            <a:r>
              <a:rPr lang="pt-BR" sz="2000" dirty="0"/>
              <a:t>referente ao botão “</a:t>
            </a:r>
            <a:r>
              <a:rPr lang="pt-BR" sz="2000" dirty="0" err="1"/>
              <a:t>bt_voltar</a:t>
            </a:r>
            <a:r>
              <a:rPr lang="pt-BR" sz="2000" dirty="0"/>
              <a:t>”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2EA11DC-0BEE-4937-8BB6-322E5D18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7" y="4865886"/>
            <a:ext cx="487973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bt_voltar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.setOnClickListener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v)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6FE820-C5B9-44FC-80BC-7368EF95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446" y="1646464"/>
            <a:ext cx="4997212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bt_voltar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msg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@SuppressLint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"MissingInflatedId"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Bundle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bt_ir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bt_ir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msg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AB4B7BC-C871-4073-AF98-6CD01C9245D9}"/>
              </a:ext>
            </a:extLst>
          </p:cNvPr>
          <p:cNvSpPr/>
          <p:nvPr/>
        </p:nvSpPr>
        <p:spPr>
          <a:xfrm>
            <a:off x="1547446" y="1643840"/>
            <a:ext cx="1380580" cy="50463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906DF73-83C5-4C0E-BB9C-36BC3F596569}"/>
              </a:ext>
            </a:extLst>
          </p:cNvPr>
          <p:cNvSpPr/>
          <p:nvPr/>
        </p:nvSpPr>
        <p:spPr>
          <a:xfrm>
            <a:off x="1684132" y="3605353"/>
            <a:ext cx="2703042" cy="50463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701815" cy="722734"/>
          </a:xfrm>
        </p:spPr>
        <p:txBody>
          <a:bodyPr anchor="b">
            <a:normAutofit/>
          </a:bodyPr>
          <a:lstStyle/>
          <a:p>
            <a:r>
              <a:rPr lang="pt-BR" sz="4000" dirty="0"/>
              <a:t>Preparando </a:t>
            </a:r>
            <a:r>
              <a:rPr lang="pt-BR" sz="4000" dirty="0">
                <a:solidFill>
                  <a:srgbClr val="C00000"/>
                </a:solidFill>
              </a:rPr>
              <a:t>2º comportamento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1345222"/>
            <a:ext cx="6147898" cy="4088423"/>
          </a:xfrm>
        </p:spPr>
        <p:txBody>
          <a:bodyPr>
            <a:normAutofit/>
          </a:bodyPr>
          <a:lstStyle/>
          <a:p>
            <a:r>
              <a:rPr lang="pt-BR" sz="2000" dirty="0"/>
              <a:t>No arquivo MainActivity2.java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sz="2000" dirty="0"/>
              <a:t>Criar no </a:t>
            </a:r>
            <a:r>
              <a:rPr lang="pt-BR" sz="2000" dirty="0" err="1"/>
              <a:t>OnCreate</a:t>
            </a:r>
            <a:r>
              <a:rPr lang="pt-BR" sz="2000" dirty="0"/>
              <a:t>() o seguinte código, para receber a mensagem da </a:t>
            </a:r>
            <a:r>
              <a:rPr lang="pt-BR" sz="2000" dirty="0" err="1"/>
              <a:t>activity</a:t>
            </a:r>
            <a:endParaRPr lang="pt-BR" sz="2000" dirty="0">
              <a:solidFill>
                <a:srgbClr val="C00000"/>
              </a:solidFill>
            </a:endParaRPr>
          </a:p>
          <a:p>
            <a:pPr marL="457200" indent="-457200">
              <a:buAutoNum type="arabicPeriod" startAt="3"/>
            </a:pPr>
            <a:endParaRPr lang="pt-BR" sz="2000" dirty="0"/>
          </a:p>
          <a:p>
            <a:pPr marL="457200" indent="-457200">
              <a:buAutoNum type="arabicPeriod" startAt="3"/>
            </a:pPr>
            <a:endParaRPr lang="pt-BR" sz="2000" dirty="0"/>
          </a:p>
          <a:p>
            <a:pPr marL="457200" indent="-457200">
              <a:buAutoNum type="arabicPeriod" startAt="3"/>
            </a:pPr>
            <a:endParaRPr lang="pt-BR" sz="2000" dirty="0"/>
          </a:p>
          <a:p>
            <a:pPr marL="457200" indent="-457200">
              <a:buAutoNum type="arabicPeriod" startAt="3"/>
            </a:pPr>
            <a:endParaRPr lang="pt-BR" sz="900" dirty="0"/>
          </a:p>
          <a:p>
            <a:pPr marL="457200" indent="-457200">
              <a:buAutoNum type="arabicPeriod" startAt="3"/>
            </a:pPr>
            <a:endParaRPr lang="pt-BR" sz="2000" dirty="0"/>
          </a:p>
          <a:p>
            <a:pPr marL="457200" indent="-457200">
              <a:buAutoNum type="arabicPeriod" startAt="3"/>
            </a:pPr>
            <a:endParaRPr lang="pt-BR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DCFFBB-9338-41F5-9AAA-F23F0969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94" y="2496881"/>
            <a:ext cx="561286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message = getIntent().getStringExtra(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"message_key"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 messageView = findViewById(R.id.</a:t>
            </a:r>
            <a:r>
              <a:rPr kumimoji="0" lang="pt-BR" altLang="pt-B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messageView.setText(message)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pt-BR" altLang="pt-B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AB4B7BC-C871-4073-AF98-6CD01C9245D9}"/>
              </a:ext>
            </a:extLst>
          </p:cNvPr>
          <p:cNvSpPr/>
          <p:nvPr/>
        </p:nvSpPr>
        <p:spPr>
          <a:xfrm>
            <a:off x="1346033" y="2510631"/>
            <a:ext cx="4425463" cy="69242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54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6701815" cy="722734"/>
          </a:xfrm>
        </p:spPr>
        <p:txBody>
          <a:bodyPr anchor="b">
            <a:normAutofit/>
          </a:bodyPr>
          <a:lstStyle/>
          <a:p>
            <a:r>
              <a:rPr lang="pt-BR" sz="4000" dirty="0"/>
              <a:t>Preparando </a:t>
            </a:r>
            <a:r>
              <a:rPr lang="pt-BR" sz="4000" dirty="0">
                <a:solidFill>
                  <a:srgbClr val="C00000"/>
                </a:solidFill>
              </a:rPr>
              <a:t>2º comportamento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1345222"/>
            <a:ext cx="6147898" cy="4088423"/>
          </a:xfrm>
        </p:spPr>
        <p:txBody>
          <a:bodyPr>
            <a:normAutofit/>
          </a:bodyPr>
          <a:lstStyle/>
          <a:p>
            <a:r>
              <a:rPr lang="pt-BR" sz="2000" dirty="0"/>
              <a:t>No arquivo MainActivity2.java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sz="2000" dirty="0"/>
              <a:t>Criar o elemento “</a:t>
            </a:r>
            <a:r>
              <a:rPr lang="pt-BR" sz="2000" dirty="0" err="1">
                <a:solidFill>
                  <a:srgbClr val="C00000"/>
                </a:solidFill>
              </a:rPr>
              <a:t>Intent</a:t>
            </a:r>
            <a:r>
              <a:rPr lang="pt-BR" sz="2000" dirty="0"/>
              <a:t>”, que é a forma como as 2 </a:t>
            </a:r>
            <a:r>
              <a:rPr lang="pt-BR" sz="2000" dirty="0" err="1"/>
              <a:t>activities</a:t>
            </a:r>
            <a:r>
              <a:rPr lang="pt-BR" sz="2000" dirty="0"/>
              <a:t> irão se comunicar</a:t>
            </a:r>
          </a:p>
          <a:p>
            <a:pPr marL="457200" indent="-457200">
              <a:buAutoNum type="arabicPeriod" startAt="4"/>
            </a:pPr>
            <a:r>
              <a:rPr lang="pt-BR" sz="2000" dirty="0"/>
              <a:t>Então,</a:t>
            </a:r>
            <a:r>
              <a:rPr lang="pt-BR" sz="2000" dirty="0">
                <a:solidFill>
                  <a:srgbClr val="C00000"/>
                </a:solidFill>
              </a:rPr>
              <a:t> Inicializar</a:t>
            </a:r>
            <a:r>
              <a:rPr lang="pt-BR" sz="2000" dirty="0"/>
              <a:t> o </a:t>
            </a:r>
            <a:r>
              <a:rPr lang="pt-BR" sz="2000" dirty="0" err="1"/>
              <a:t>Intent</a:t>
            </a:r>
            <a:r>
              <a:rPr lang="pt-BR" sz="2000" dirty="0"/>
              <a:t> usando </a:t>
            </a:r>
            <a:r>
              <a:rPr lang="pt-BR" sz="2000" dirty="0" err="1">
                <a:solidFill>
                  <a:srgbClr val="C00000"/>
                </a:solidFill>
              </a:rPr>
              <a:t>startActivity</a:t>
            </a:r>
            <a:r>
              <a:rPr lang="pt-BR" sz="2000" dirty="0">
                <a:solidFill>
                  <a:srgbClr val="C00000"/>
                </a:solidFill>
              </a:rPr>
              <a:t>()</a:t>
            </a:r>
          </a:p>
          <a:p>
            <a:pPr marL="457200" indent="-457200">
              <a:buAutoNum type="arabicPeriod" startAt="4"/>
            </a:pPr>
            <a:endParaRPr lang="pt-BR" sz="2000" dirty="0"/>
          </a:p>
          <a:p>
            <a:pPr marL="457200" indent="-457200">
              <a:buAutoNum type="arabicPeriod" startAt="4"/>
            </a:pPr>
            <a:endParaRPr lang="pt-BR" sz="2000" dirty="0"/>
          </a:p>
          <a:p>
            <a:pPr marL="457200" indent="-457200">
              <a:buAutoNum type="arabicPeriod" startAt="4"/>
            </a:pPr>
            <a:endParaRPr lang="pt-BR" sz="2000" dirty="0"/>
          </a:p>
          <a:p>
            <a:pPr marL="457200" indent="-457200">
              <a:buAutoNum type="arabicPeriod" startAt="4"/>
            </a:pPr>
            <a:endParaRPr lang="pt-BR" sz="900" dirty="0"/>
          </a:p>
          <a:p>
            <a:pPr marL="457200" indent="-457200">
              <a:buAutoNum type="arabicPeriod" startAt="4"/>
            </a:pPr>
            <a:endParaRPr lang="pt-BR" sz="2000" dirty="0"/>
          </a:p>
          <a:p>
            <a:pPr marL="457200" indent="-457200">
              <a:buAutoNum type="arabicPeriod" startAt="4"/>
            </a:pPr>
            <a:endParaRPr lang="pt-BR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771484-62B7-4AC5-9C70-289DBE606C41}"/>
              </a:ext>
            </a:extLst>
          </p:cNvPr>
          <p:cNvSpPr txBox="1"/>
          <p:nvPr/>
        </p:nvSpPr>
        <p:spPr>
          <a:xfrm>
            <a:off x="7297615" y="3657900"/>
            <a:ext cx="484459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“</a:t>
            </a:r>
            <a:r>
              <a:rPr lang="pt-BR" sz="1400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Intent</a:t>
            </a: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 i” 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é a criação do objeto ao qual chamamos </a:t>
            </a: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"i"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</a:t>
            </a:r>
            <a:r>
              <a:rPr lang="pt-BR" sz="1400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mainActivity.this</a:t>
            </a: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 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é a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Activity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onde estamos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"mainActivity2.class" 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é a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Activity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para onde queremos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"</a:t>
            </a:r>
            <a:r>
              <a:rPr lang="pt-BR" sz="1400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startActivity</a:t>
            </a:r>
            <a:r>
              <a:rPr lang="pt-BR" sz="1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(i) 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é para iniciar o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Intent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criado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2DF31A-F9B3-4536-B9BF-6C9ABB22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12" y="3121787"/>
            <a:ext cx="5820508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bt_ir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.setOnClickListener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v)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msg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startActivity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AB4B7BC-C871-4073-AF98-6CD01C9245D9}"/>
              </a:ext>
            </a:extLst>
          </p:cNvPr>
          <p:cNvSpPr/>
          <p:nvPr/>
        </p:nvSpPr>
        <p:spPr>
          <a:xfrm>
            <a:off x="1515394" y="3578016"/>
            <a:ext cx="4425463" cy="89670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45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2 </a:t>
            </a:r>
            <a:r>
              <a:rPr lang="pt-BR" sz="4000" dirty="0" err="1">
                <a:solidFill>
                  <a:srgbClr val="FFFFFF"/>
                </a:solidFill>
              </a:rPr>
              <a:t>Activities</a:t>
            </a:r>
            <a:r>
              <a:rPr lang="pt-BR" sz="4000" dirty="0">
                <a:solidFill>
                  <a:srgbClr val="FFFFFF"/>
                </a:solidFill>
              </a:rPr>
              <a:t> – Resultado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endParaRPr lang="pt-BR" sz="2000"/>
          </a:p>
          <a:p>
            <a:endParaRPr lang="pt-BR" sz="200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7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23C7C8-F717-4670-8619-51F2FB0B9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pt-B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 com Varias </a:t>
            </a:r>
            <a:r>
              <a:rPr lang="pt-BR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Activities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1F80F-C5F8-4046-933F-E484816F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1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C170E8E-AB38-4441-A9F8-4BA8EF23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Enviando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mensagens</a:t>
            </a:r>
            <a:r>
              <a:rPr lang="en-US" sz="4000" dirty="0">
                <a:solidFill>
                  <a:srgbClr val="FFFFFF"/>
                </a:solidFill>
              </a:rPr>
              <a:t> entre </a:t>
            </a:r>
            <a:r>
              <a:rPr lang="en-US" sz="4000" dirty="0" err="1">
                <a:solidFill>
                  <a:srgbClr val="FFFFFF"/>
                </a:solidFill>
              </a:rPr>
              <a:t>telas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3C4CCE-932A-4C3E-AFB7-F787A72B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26" y="2061996"/>
            <a:ext cx="2791082" cy="44818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1DB864-5026-466E-A0E5-06AF25A4D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770" y="2061995"/>
            <a:ext cx="253005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8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772597"/>
          </a:xfrm>
        </p:spPr>
        <p:txBody>
          <a:bodyPr anchor="b">
            <a:normAutofit/>
          </a:bodyPr>
          <a:lstStyle/>
          <a:p>
            <a:r>
              <a:rPr lang="pt-BR" sz="4000" dirty="0"/>
              <a:t>Usando 2 Telas no App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459346"/>
            <a:ext cx="9540839" cy="4481632"/>
          </a:xfrm>
        </p:spPr>
        <p:txBody>
          <a:bodyPr anchor="t">
            <a:normAutofit/>
          </a:bodyPr>
          <a:lstStyle/>
          <a:p>
            <a:r>
              <a:rPr lang="pt-BR" sz="2000" dirty="0"/>
              <a:t>Para usarmos mais de uma tela no app Android, na verdade, estamos falando de usar mais de uma </a:t>
            </a:r>
            <a:r>
              <a:rPr lang="pt-BR" sz="2000" dirty="0" err="1"/>
              <a:t>Activity</a:t>
            </a:r>
            <a:r>
              <a:rPr lang="pt-BR" sz="2000" dirty="0"/>
              <a:t>, que contém o layout e o comportamento associado.</a:t>
            </a:r>
          </a:p>
          <a:p>
            <a:r>
              <a:rPr lang="pt-BR" sz="2000" dirty="0"/>
              <a:t> Para navegarmos entre </a:t>
            </a:r>
            <a:r>
              <a:rPr lang="pt-BR" sz="2000" dirty="0" err="1"/>
              <a:t>activities</a:t>
            </a:r>
            <a:r>
              <a:rPr lang="pt-BR" sz="2000" dirty="0"/>
              <a:t>, </a:t>
            </a:r>
            <a:r>
              <a:rPr lang="pt-BR" sz="2000" dirty="0" err="1"/>
              <a:t>usamod</a:t>
            </a:r>
            <a:r>
              <a:rPr lang="pt-BR" sz="2000" dirty="0"/>
              <a:t> um elemento chamado “</a:t>
            </a:r>
            <a:r>
              <a:rPr lang="pt-BR" sz="2000" dirty="0" err="1"/>
              <a:t>Intent</a:t>
            </a:r>
            <a:r>
              <a:rPr lang="pt-BR" sz="2000" dirty="0"/>
              <a:t>”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A44478-EC23-4A0E-923B-6E820BA3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Criando o projeto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88E2A9-B19D-409D-A6D9-8095B6D9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15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745754"/>
          </a:xfrm>
        </p:spPr>
        <p:txBody>
          <a:bodyPr anchor="b">
            <a:normAutofit/>
          </a:bodyPr>
          <a:lstStyle/>
          <a:p>
            <a:r>
              <a:rPr lang="pt-BR" sz="4000" dirty="0"/>
              <a:t>Vamos criar o 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590675"/>
            <a:ext cx="9688296" cy="1381793"/>
          </a:xfrm>
        </p:spPr>
        <p:txBody>
          <a:bodyPr anchor="t">
            <a:normAutofit/>
          </a:bodyPr>
          <a:lstStyle/>
          <a:p>
            <a:r>
              <a:rPr lang="pt-BR" altLang="pt-BR" sz="2400" dirty="0"/>
              <a:t>Abra o Android Studio</a:t>
            </a:r>
          </a:p>
          <a:p>
            <a:r>
              <a:rPr lang="pt-BR" altLang="pt-BR" sz="2400" dirty="0"/>
              <a:t>Escolha </a:t>
            </a:r>
            <a:r>
              <a:rPr lang="pt-BR" altLang="pt-BR" sz="2400" dirty="0" err="1">
                <a:solidFill>
                  <a:srgbClr val="0070C0"/>
                </a:solidFill>
              </a:rPr>
              <a:t>Projects</a:t>
            </a:r>
            <a:r>
              <a:rPr lang="pt-BR" altLang="pt-BR" sz="2400" dirty="0">
                <a:solidFill>
                  <a:srgbClr val="0070C0"/>
                </a:solidFill>
              </a:rPr>
              <a:t>/New </a:t>
            </a:r>
            <a:r>
              <a:rPr lang="pt-BR" altLang="pt-BR" sz="2400" dirty="0" err="1">
                <a:solidFill>
                  <a:srgbClr val="0070C0"/>
                </a:solidFill>
              </a:rPr>
              <a:t>Projects</a:t>
            </a:r>
            <a:endParaRPr lang="pt-BR" altLang="pt-BR" sz="2400" dirty="0">
              <a:solidFill>
                <a:srgbClr val="0070C0"/>
              </a:solidFill>
            </a:endParaRPr>
          </a:p>
          <a:p>
            <a:r>
              <a:rPr lang="pt-BR" altLang="pt-BR" sz="2400" dirty="0"/>
              <a:t>Escolha o </a:t>
            </a:r>
            <a:r>
              <a:rPr lang="pt-BR" altLang="pt-BR" sz="2400" dirty="0" err="1"/>
              <a:t>template</a:t>
            </a:r>
            <a:r>
              <a:rPr lang="pt-BR" altLang="pt-BR" sz="2400" dirty="0"/>
              <a:t> </a:t>
            </a:r>
            <a:r>
              <a:rPr lang="pt-BR" altLang="pt-BR" sz="2400" dirty="0" err="1">
                <a:solidFill>
                  <a:srgbClr val="0070C0"/>
                </a:solidFill>
              </a:rPr>
              <a:t>Empty</a:t>
            </a:r>
            <a:r>
              <a:rPr lang="pt-BR" altLang="pt-BR" sz="2400" dirty="0">
                <a:solidFill>
                  <a:srgbClr val="0070C0"/>
                </a:solidFill>
              </a:rPr>
              <a:t> </a:t>
            </a:r>
            <a:r>
              <a:rPr lang="pt-BR" altLang="pt-BR" sz="2400" dirty="0" err="1">
                <a:solidFill>
                  <a:srgbClr val="0070C0"/>
                </a:solidFill>
              </a:rPr>
              <a:t>View</a:t>
            </a:r>
            <a:r>
              <a:rPr lang="pt-BR" altLang="pt-BR" sz="2400" dirty="0">
                <a:solidFill>
                  <a:srgbClr val="0070C0"/>
                </a:solidFill>
              </a:rPr>
              <a:t> </a:t>
            </a:r>
            <a:r>
              <a:rPr lang="pt-BR" altLang="pt-BR" sz="2400" dirty="0" err="1">
                <a:solidFill>
                  <a:srgbClr val="0070C0"/>
                </a:solidFill>
              </a:rPr>
              <a:t>Activity</a:t>
            </a:r>
            <a:endParaRPr lang="pt-BR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2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1B4E2D8C-1C1A-4FE4-A4DA-5DB788CC6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69" y="3101637"/>
            <a:ext cx="3876687" cy="316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8DC6C54-BB71-42F1-B805-AA334A0E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25" y="3115439"/>
            <a:ext cx="4713775" cy="308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7A5C90AF-2ED4-42E6-B932-F5382CBC12A9}"/>
              </a:ext>
            </a:extLst>
          </p:cNvPr>
          <p:cNvSpPr/>
          <p:nvPr/>
        </p:nvSpPr>
        <p:spPr>
          <a:xfrm>
            <a:off x="5758962" y="4484077"/>
            <a:ext cx="782515" cy="456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CCD2C3C-AB5F-449C-9E43-7E1BE39F1B7D}"/>
              </a:ext>
            </a:extLst>
          </p:cNvPr>
          <p:cNvSpPr/>
          <p:nvPr/>
        </p:nvSpPr>
        <p:spPr>
          <a:xfrm>
            <a:off x="8950569" y="4185138"/>
            <a:ext cx="844062" cy="870439"/>
          </a:xfrm>
          <a:custGeom>
            <a:avLst/>
            <a:gdLst>
              <a:gd name="connsiteX0" fmla="*/ 0 w 844062"/>
              <a:gd name="connsiteY0" fmla="*/ 140680 h 870439"/>
              <a:gd name="connsiteX1" fmla="*/ 140680 w 844062"/>
              <a:gd name="connsiteY1" fmla="*/ 0 h 870439"/>
              <a:gd name="connsiteX2" fmla="*/ 703382 w 844062"/>
              <a:gd name="connsiteY2" fmla="*/ 0 h 870439"/>
              <a:gd name="connsiteX3" fmla="*/ 844062 w 844062"/>
              <a:gd name="connsiteY3" fmla="*/ 140680 h 870439"/>
              <a:gd name="connsiteX4" fmla="*/ 844062 w 844062"/>
              <a:gd name="connsiteY4" fmla="*/ 729759 h 870439"/>
              <a:gd name="connsiteX5" fmla="*/ 703382 w 844062"/>
              <a:gd name="connsiteY5" fmla="*/ 870439 h 870439"/>
              <a:gd name="connsiteX6" fmla="*/ 140680 w 844062"/>
              <a:gd name="connsiteY6" fmla="*/ 870439 h 870439"/>
              <a:gd name="connsiteX7" fmla="*/ 0 w 844062"/>
              <a:gd name="connsiteY7" fmla="*/ 729759 h 870439"/>
              <a:gd name="connsiteX8" fmla="*/ 0 w 844062"/>
              <a:gd name="connsiteY8" fmla="*/ 140680 h 87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4062" h="870439" extrusionOk="0">
                <a:moveTo>
                  <a:pt x="0" y="140680"/>
                </a:moveTo>
                <a:cubicBezTo>
                  <a:pt x="-1729" y="49756"/>
                  <a:pt x="77605" y="-1095"/>
                  <a:pt x="140680" y="0"/>
                </a:cubicBezTo>
                <a:cubicBezTo>
                  <a:pt x="323719" y="-35071"/>
                  <a:pt x="461610" y="21375"/>
                  <a:pt x="703382" y="0"/>
                </a:cubicBezTo>
                <a:cubicBezTo>
                  <a:pt x="772635" y="-3734"/>
                  <a:pt x="842950" y="66488"/>
                  <a:pt x="844062" y="140680"/>
                </a:cubicBezTo>
                <a:cubicBezTo>
                  <a:pt x="906504" y="307574"/>
                  <a:pt x="838705" y="591855"/>
                  <a:pt x="844062" y="729759"/>
                </a:cubicBezTo>
                <a:cubicBezTo>
                  <a:pt x="829372" y="818759"/>
                  <a:pt x="771617" y="878671"/>
                  <a:pt x="703382" y="870439"/>
                </a:cubicBezTo>
                <a:cubicBezTo>
                  <a:pt x="504733" y="916336"/>
                  <a:pt x="253425" y="822699"/>
                  <a:pt x="140680" y="870439"/>
                </a:cubicBezTo>
                <a:cubicBezTo>
                  <a:pt x="71528" y="854344"/>
                  <a:pt x="1189" y="813256"/>
                  <a:pt x="0" y="729759"/>
                </a:cubicBezTo>
                <a:cubicBezTo>
                  <a:pt x="-25551" y="591418"/>
                  <a:pt x="63761" y="270125"/>
                  <a:pt x="0" y="140680"/>
                </a:cubicBezTo>
                <a:close/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8163181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 dirty="0"/>
              <a:t>Vamos criar o 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pt-BR" sz="2000" dirty="0"/>
              <a:t>Chame o projeto de “</a:t>
            </a:r>
            <a:r>
              <a:rPr lang="pt-BR" sz="2000" dirty="0">
                <a:solidFill>
                  <a:srgbClr val="C00000"/>
                </a:solidFill>
              </a:rPr>
              <a:t>DuasAtividades2</a:t>
            </a:r>
            <a:r>
              <a:rPr lang="pt-BR" sz="2000" dirty="0"/>
              <a:t>”,</a:t>
            </a:r>
          </a:p>
          <a:p>
            <a:r>
              <a:rPr lang="pt-BR" sz="2000" dirty="0"/>
              <a:t>Escolha o Java como linguagem</a:t>
            </a:r>
          </a:p>
          <a:p>
            <a:r>
              <a:rPr lang="pt-BR" sz="2000" dirty="0"/>
              <a:t>Escolha um SDK 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BD90BA4-15EE-456D-A91E-6F0DF1C6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336750"/>
            <a:ext cx="5201023" cy="37707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9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C6B617-1BB5-471A-85DA-20AC02BB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 dirty="0"/>
              <a:t>Criando uma 2ª </a:t>
            </a:r>
            <a:r>
              <a:rPr lang="pt-BR" sz="4000"/>
              <a:t>Activity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C18AD-B0D9-4F24-9003-A45007F3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5141311" cy="3522569"/>
          </a:xfrm>
        </p:spPr>
        <p:txBody>
          <a:bodyPr anchor="t">
            <a:normAutofit/>
          </a:bodyPr>
          <a:lstStyle/>
          <a:p>
            <a:r>
              <a:rPr lang="pt-BR" sz="2000" dirty="0"/>
              <a:t>Espere a criação terminar e vá para o menu 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new/</a:t>
            </a:r>
            <a:r>
              <a:rPr lang="pt-BR" sz="2000" b="1" i="1" dirty="0" err="1">
                <a:solidFill>
                  <a:schemeClr val="accent5">
                    <a:lumMod val="50000"/>
                  </a:schemeClr>
                </a:solidFill>
              </a:rPr>
              <a:t>Activity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pt-BR" sz="2000" b="1" i="1" dirty="0" err="1">
                <a:solidFill>
                  <a:schemeClr val="accent5">
                    <a:lumMod val="50000"/>
                  </a:schemeClr>
                </a:solidFill>
              </a:rPr>
              <a:t>Empty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000" b="1" i="1" dirty="0" err="1">
                <a:solidFill>
                  <a:schemeClr val="accent5">
                    <a:lumMod val="50000"/>
                  </a:schemeClr>
                </a:solidFill>
              </a:rPr>
              <a:t>View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2000" b="1" i="1" dirty="0" err="1">
                <a:solidFill>
                  <a:schemeClr val="accent5">
                    <a:lumMod val="50000"/>
                  </a:schemeClr>
                </a:solidFill>
              </a:rPr>
              <a:t>Activity</a:t>
            </a:r>
            <a:endParaRPr lang="pt-BR" sz="2000" b="1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pt-BR" sz="2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7451BF-A253-4120-8B57-CE4FC399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102705"/>
            <a:ext cx="5639426" cy="45961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52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C6B617-1BB5-471A-85DA-20AC02BB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 dirty="0"/>
              <a:t>Criando uma 2ª </a:t>
            </a:r>
            <a:r>
              <a:rPr lang="pt-BR" sz="4000"/>
              <a:t>Activity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C18AD-B0D9-4F24-9003-A45007F3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pt-BR" sz="2000" dirty="0"/>
              <a:t>Mantenha o nome </a:t>
            </a:r>
            <a:r>
              <a:rPr lang="pt-BR" sz="2000" dirty="0">
                <a:solidFill>
                  <a:srgbClr val="C00000"/>
                </a:solidFill>
              </a:rPr>
              <a:t>MainActivity2</a:t>
            </a:r>
            <a:r>
              <a:rPr lang="pt-BR" sz="2000" dirty="0"/>
              <a:t>, certifique-se que a caixa </a:t>
            </a:r>
            <a:r>
              <a:rPr lang="pt-BR" sz="2000" b="1" i="1" dirty="0" err="1">
                <a:solidFill>
                  <a:srgbClr val="002060"/>
                </a:solidFill>
              </a:rPr>
              <a:t>generate</a:t>
            </a:r>
            <a:r>
              <a:rPr lang="pt-BR" sz="2000" b="1" i="1" dirty="0">
                <a:solidFill>
                  <a:srgbClr val="002060"/>
                </a:solidFill>
              </a:rPr>
              <a:t> layout File</a:t>
            </a:r>
            <a:r>
              <a:rPr lang="pt-BR" sz="2000" dirty="0"/>
              <a:t> está marcada e pressione </a:t>
            </a:r>
            <a:r>
              <a:rPr lang="pt-BR" sz="2000" b="1" i="1" dirty="0" err="1">
                <a:solidFill>
                  <a:srgbClr val="002060"/>
                </a:solidFill>
              </a:rPr>
              <a:t>Finish</a:t>
            </a:r>
            <a:endParaRPr lang="pt-BR" sz="2000" b="1" i="1" dirty="0">
              <a:solidFill>
                <a:srgbClr val="002060"/>
              </a:solidFill>
            </a:endParaRPr>
          </a:p>
          <a:p>
            <a:endParaRPr lang="pt-BR" sz="2000" b="1" i="1" dirty="0"/>
          </a:p>
          <a:p>
            <a:r>
              <a:rPr lang="pt-BR" sz="2000" dirty="0"/>
              <a:t>Como resultado será criado 2 arquivos: o de layout (</a:t>
            </a:r>
            <a:r>
              <a:rPr lang="pt-BR" sz="2000" dirty="0">
                <a:solidFill>
                  <a:srgbClr val="C00000"/>
                </a:solidFill>
              </a:rPr>
              <a:t>MainActivity2</a:t>
            </a:r>
            <a:r>
              <a:rPr lang="pt-BR" sz="2000" dirty="0"/>
              <a:t>.xml) e o de código (</a:t>
            </a:r>
            <a:r>
              <a:rPr lang="pt-BR" sz="2000" dirty="0">
                <a:solidFill>
                  <a:srgbClr val="C00000"/>
                </a:solidFill>
              </a:rPr>
              <a:t>MainActivity2</a:t>
            </a:r>
            <a:r>
              <a:rPr lang="pt-BR" sz="2000" dirty="0"/>
              <a:t>.java)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AD3AB3-C428-4644-A7A2-DDEFA2E5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343252"/>
            <a:ext cx="5201023" cy="375773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 2 Activities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C83C1B-8837-4A28-BE12-0BD9E00C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" y="1966293"/>
            <a:ext cx="1079311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7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1701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72</vt:lpstr>
      <vt:lpstr>Arial</vt:lpstr>
      <vt:lpstr>Calibri</vt:lpstr>
      <vt:lpstr>Calibri Light</vt:lpstr>
      <vt:lpstr>JetBrains Mono</vt:lpstr>
      <vt:lpstr>Tema do Office</vt:lpstr>
      <vt:lpstr>1_Tema do Office</vt:lpstr>
      <vt:lpstr>Projeto com 2 Activities</vt:lpstr>
      <vt:lpstr>Enviando mensagens entre telas</vt:lpstr>
      <vt:lpstr>Usando 2 Telas no App</vt:lpstr>
      <vt:lpstr>Criando o projeto</vt:lpstr>
      <vt:lpstr>Vamos criar o Projeto</vt:lpstr>
      <vt:lpstr>Vamos criar o Projeto</vt:lpstr>
      <vt:lpstr>Criando uma 2ª Activity</vt:lpstr>
      <vt:lpstr>Criando uma 2ª Activity</vt:lpstr>
      <vt:lpstr>Projeto com 2 Activities</vt:lpstr>
      <vt:lpstr>Preparando 1º layout colors.xml</vt:lpstr>
      <vt:lpstr>Preparando 1º layout activity_main.xml</vt:lpstr>
      <vt:lpstr>Preparando 2º layout activity_main.xml</vt:lpstr>
      <vt:lpstr>Preparando 1º comportamento MainActivity.java</vt:lpstr>
      <vt:lpstr>Preparando 1º comportamento</vt:lpstr>
      <vt:lpstr>Preparando 2º comportamento MainActivity2.java</vt:lpstr>
      <vt:lpstr>Preparando 2º comportamento</vt:lpstr>
      <vt:lpstr>Preparando 2º comportamento</vt:lpstr>
      <vt:lpstr>2 Activities – Resultado </vt:lpstr>
      <vt:lpstr>Projeto com Varias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Harkovsky da Cunha</dc:creator>
  <cp:lastModifiedBy>Roberto Harkovsky da Cunha</cp:lastModifiedBy>
  <cp:revision>2</cp:revision>
  <dcterms:created xsi:type="dcterms:W3CDTF">2024-08-13T17:48:12Z</dcterms:created>
  <dcterms:modified xsi:type="dcterms:W3CDTF">2024-09-23T21:30:09Z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2024-08-13T18:53:14Z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7574b7c8-4fff-4e3b-bccb-a6c299f7ef3b</vt:lpwstr>
  </property>
  <property fmtid="{D5CDD505-2E9C-101B-9397-08002B2CF9AE}" pid="8" name="MSIP_Label_22deaceb-9851-4663-bccf-596767454be3_ContentBits">
    <vt:lpwstr>2</vt:lpwstr>
  </property>
</Properties>
</file>