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69" r:id="rId2"/>
    <p:sldId id="256" r:id="rId3"/>
    <p:sldId id="432" r:id="rId4"/>
    <p:sldId id="433" r:id="rId5"/>
    <p:sldId id="434" r:id="rId6"/>
    <p:sldId id="260" r:id="rId7"/>
    <p:sldId id="435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8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96EF8-9287-45B3-8534-966643FB6E1E}" v="28" dt="2024-10-20T17:56:43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862"/>
    </p:cViewPr>
  </p:sorterViewPr>
  <p:notesViewPr>
    <p:cSldViewPr snapToGrid="0">
      <p:cViewPr varScale="1">
        <p:scale>
          <a:sx n="83" d="100"/>
          <a:sy n="83" d="100"/>
        </p:scale>
        <p:origin x="30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64E42559-D2E7-4784-8A97-BFC248477843}"/>
    <pc:docChg chg="undo custSel addSld modSld sldOrd">
      <pc:chgData name="Roberto" userId="f2c5d9e3-e1cd-491b-8eea-425a4d9cf1c2" providerId="ADAL" clId="{64E42559-D2E7-4784-8A97-BFC248477843}" dt="2024-09-13T22:51:36.944" v="1492" actId="403"/>
      <pc:docMkLst>
        <pc:docMk/>
      </pc:docMkLst>
      <pc:sldChg chg="addSp delSp modSp new mod modAnim">
        <pc:chgData name="Roberto" userId="f2c5d9e3-e1cd-491b-8eea-425a4d9cf1c2" providerId="ADAL" clId="{64E42559-D2E7-4784-8A97-BFC248477843}" dt="2024-09-13T20:16:49.025" v="195" actId="20577"/>
        <pc:sldMkLst>
          <pc:docMk/>
          <pc:sldMk cId="870749864" sldId="258"/>
        </pc:sldMkLst>
        <pc:spChg chg="mod">
          <ac:chgData name="Roberto" userId="f2c5d9e3-e1cd-491b-8eea-425a4d9cf1c2" providerId="ADAL" clId="{64E42559-D2E7-4784-8A97-BFC248477843}" dt="2024-09-13T20:10:46.972" v="40" actId="20577"/>
          <ac:spMkLst>
            <pc:docMk/>
            <pc:sldMk cId="870749864" sldId="258"/>
            <ac:spMk id="2" creationId="{3AAD6819-80E6-4FD4-97C5-D787261E4CFE}"/>
          </ac:spMkLst>
        </pc:spChg>
        <pc:spChg chg="mod">
          <ac:chgData name="Roberto" userId="f2c5d9e3-e1cd-491b-8eea-425a4d9cf1c2" providerId="ADAL" clId="{64E42559-D2E7-4784-8A97-BFC248477843}" dt="2024-09-13T20:16:49.025" v="195" actId="20577"/>
          <ac:spMkLst>
            <pc:docMk/>
            <pc:sldMk cId="870749864" sldId="258"/>
            <ac:spMk id="3" creationId="{19F5DAAC-0683-4A2E-893F-5EC3FD6015B3}"/>
          </ac:spMkLst>
        </pc:spChg>
        <pc:spChg chg="add mod">
          <ac:chgData name="Roberto" userId="f2c5d9e3-e1cd-491b-8eea-425a4d9cf1c2" providerId="ADAL" clId="{64E42559-D2E7-4784-8A97-BFC248477843}" dt="2024-09-13T20:11:03.885" v="42" actId="13822"/>
          <ac:spMkLst>
            <pc:docMk/>
            <pc:sldMk cId="870749864" sldId="258"/>
            <ac:spMk id="8" creationId="{38FAF7BF-22B9-410C-B428-7E818AFFCE49}"/>
          </ac:spMkLst>
        </pc:spChg>
        <pc:picChg chg="add del mod">
          <ac:chgData name="Roberto" userId="f2c5d9e3-e1cd-491b-8eea-425a4d9cf1c2" providerId="ADAL" clId="{64E42559-D2E7-4784-8A97-BFC248477843}" dt="2024-09-13T20:10:14.664" v="4" actId="478"/>
          <ac:picMkLst>
            <pc:docMk/>
            <pc:sldMk cId="870749864" sldId="258"/>
            <ac:picMk id="5" creationId="{DFA88846-FA4E-49B5-969A-38E672F7A9E2}"/>
          </ac:picMkLst>
        </pc:picChg>
        <pc:picChg chg="add mod">
          <ac:chgData name="Roberto" userId="f2c5d9e3-e1cd-491b-8eea-425a4d9cf1c2" providerId="ADAL" clId="{64E42559-D2E7-4784-8A97-BFC248477843}" dt="2024-09-13T20:15:28.532" v="160" actId="14100"/>
          <ac:picMkLst>
            <pc:docMk/>
            <pc:sldMk cId="870749864" sldId="258"/>
            <ac:picMk id="7" creationId="{3D4EB857-8BD4-42DD-A3FF-05CB38A514E0}"/>
          </ac:picMkLst>
        </pc:picChg>
      </pc:sldChg>
      <pc:sldChg chg="addSp delSp modSp new mod setBg">
        <pc:chgData name="Roberto" userId="f2c5d9e3-e1cd-491b-8eea-425a4d9cf1c2" providerId="ADAL" clId="{64E42559-D2E7-4784-8A97-BFC248477843}" dt="2024-09-13T20:20:40.952" v="355" actId="20577"/>
        <pc:sldMkLst>
          <pc:docMk/>
          <pc:sldMk cId="1499756645" sldId="259"/>
        </pc:sldMkLst>
        <pc:spChg chg="mod">
          <ac:chgData name="Roberto" userId="f2c5d9e3-e1cd-491b-8eea-425a4d9cf1c2" providerId="ADAL" clId="{64E42559-D2E7-4784-8A97-BFC248477843}" dt="2024-09-13T20:19:33.365" v="294" actId="26606"/>
          <ac:spMkLst>
            <pc:docMk/>
            <pc:sldMk cId="1499756645" sldId="259"/>
            <ac:spMk id="2" creationId="{28C30AE1-3045-48CE-BD97-DCDC750D6BFC}"/>
          </ac:spMkLst>
        </pc:spChg>
        <pc:spChg chg="mod">
          <ac:chgData name="Roberto" userId="f2c5d9e3-e1cd-491b-8eea-425a4d9cf1c2" providerId="ADAL" clId="{64E42559-D2E7-4784-8A97-BFC248477843}" dt="2024-09-13T20:20:40.952" v="355" actId="20577"/>
          <ac:spMkLst>
            <pc:docMk/>
            <pc:sldMk cId="1499756645" sldId="259"/>
            <ac:spMk id="3" creationId="{A4B6F549-A20B-4C5C-A458-7FA3784A8F3B}"/>
          </ac:spMkLst>
        </pc:spChg>
        <pc:grpChg chg="add">
          <ac:chgData name="Roberto" userId="f2c5d9e3-e1cd-491b-8eea-425a4d9cf1c2" providerId="ADAL" clId="{64E42559-D2E7-4784-8A97-BFC248477843}" dt="2024-09-13T20:19:33.365" v="294" actId="26606"/>
          <ac:grpSpMkLst>
            <pc:docMk/>
            <pc:sldMk cId="1499756645" sldId="259"/>
            <ac:grpSpMk id="12" creationId="{434FA563-76F6-CDCF-AEA0-A7B78E44647B}"/>
          </ac:grpSpMkLst>
        </pc:grpChg>
        <pc:picChg chg="add del">
          <ac:chgData name="Roberto" userId="f2c5d9e3-e1cd-491b-8eea-425a4d9cf1c2" providerId="ADAL" clId="{64E42559-D2E7-4784-8A97-BFC248477843}" dt="2024-09-13T20:19:21.568" v="292" actId="478"/>
          <ac:picMkLst>
            <pc:docMk/>
            <pc:sldMk cId="1499756645" sldId="259"/>
            <ac:picMk id="5" creationId="{4590C414-7462-4EC2-BE26-C278EE0D75E2}"/>
          </ac:picMkLst>
        </pc:picChg>
        <pc:picChg chg="add mod">
          <ac:chgData name="Roberto" userId="f2c5d9e3-e1cd-491b-8eea-425a4d9cf1c2" providerId="ADAL" clId="{64E42559-D2E7-4784-8A97-BFC248477843}" dt="2024-09-13T20:19:38.315" v="296" actId="14100"/>
          <ac:picMkLst>
            <pc:docMk/>
            <pc:sldMk cId="1499756645" sldId="259"/>
            <ac:picMk id="7" creationId="{3BD32178-1AB0-47D5-A534-92445FD41254}"/>
          </ac:picMkLst>
        </pc:picChg>
      </pc:sldChg>
      <pc:sldChg chg="addSp delSp modSp add mod modClrScheme delDesignElem chgLayout">
        <pc:chgData name="Roberto" userId="f2c5d9e3-e1cd-491b-8eea-425a4d9cf1c2" providerId="ADAL" clId="{64E42559-D2E7-4784-8A97-BFC248477843}" dt="2024-09-13T20:22:43.219" v="361" actId="1076"/>
        <pc:sldMkLst>
          <pc:docMk/>
          <pc:sldMk cId="341995931" sldId="260"/>
        </pc:sldMkLst>
        <pc:spChg chg="mod ord">
          <ac:chgData name="Roberto" userId="f2c5d9e3-e1cd-491b-8eea-425a4d9cf1c2" providerId="ADAL" clId="{64E42559-D2E7-4784-8A97-BFC248477843}" dt="2024-09-13T20:22:36.547" v="358" actId="700"/>
          <ac:spMkLst>
            <pc:docMk/>
            <pc:sldMk cId="341995931" sldId="260"/>
            <ac:spMk id="2" creationId="{28C30AE1-3045-48CE-BD97-DCDC750D6BFC}"/>
          </ac:spMkLst>
        </pc:spChg>
        <pc:spChg chg="del">
          <ac:chgData name="Roberto" userId="f2c5d9e3-e1cd-491b-8eea-425a4d9cf1c2" providerId="ADAL" clId="{64E42559-D2E7-4784-8A97-BFC248477843}" dt="2024-09-13T20:22:33.551" v="357" actId="478"/>
          <ac:spMkLst>
            <pc:docMk/>
            <pc:sldMk cId="341995931" sldId="260"/>
            <ac:spMk id="3" creationId="{A4B6F549-A20B-4C5C-A458-7FA3784A8F3B}"/>
          </ac:spMkLst>
        </pc:spChg>
        <pc:spChg chg="add del mod">
          <ac:chgData name="Roberto" userId="f2c5d9e3-e1cd-491b-8eea-425a4d9cf1c2" providerId="ADAL" clId="{64E42559-D2E7-4784-8A97-BFC248477843}" dt="2024-09-13T20:22:36.547" v="358" actId="700"/>
          <ac:spMkLst>
            <pc:docMk/>
            <pc:sldMk cId="341995931" sldId="260"/>
            <ac:spMk id="5" creationId="{DF0A3196-2E0F-4CEE-B74F-4FD1EDAC77AF}"/>
          </ac:spMkLst>
        </pc:spChg>
        <pc:grpChg chg="del">
          <ac:chgData name="Roberto" userId="f2c5d9e3-e1cd-491b-8eea-425a4d9cf1c2" providerId="ADAL" clId="{64E42559-D2E7-4784-8A97-BFC248477843}" dt="2024-09-13T20:22:36.547" v="358" actId="700"/>
          <ac:grpSpMkLst>
            <pc:docMk/>
            <pc:sldMk cId="341995931" sldId="260"/>
            <ac:grpSpMk id="12" creationId="{434FA563-76F6-CDCF-AEA0-A7B78E44647B}"/>
          </ac:grpSpMkLst>
        </pc:grpChg>
        <pc:picChg chg="add mod">
          <ac:chgData name="Roberto" userId="f2c5d9e3-e1cd-491b-8eea-425a4d9cf1c2" providerId="ADAL" clId="{64E42559-D2E7-4784-8A97-BFC248477843}" dt="2024-09-13T20:22:43.219" v="361" actId="1076"/>
          <ac:picMkLst>
            <pc:docMk/>
            <pc:sldMk cId="341995931" sldId="260"/>
            <ac:picMk id="6" creationId="{1E37D09A-2E15-42B8-8AFB-6F88FA134900}"/>
          </ac:picMkLst>
        </pc:picChg>
        <pc:picChg chg="mod">
          <ac:chgData name="Roberto" userId="f2c5d9e3-e1cd-491b-8eea-425a4d9cf1c2" providerId="ADAL" clId="{64E42559-D2E7-4784-8A97-BFC248477843}" dt="2024-09-13T20:22:39.461" v="359" actId="1076"/>
          <ac:picMkLst>
            <pc:docMk/>
            <pc:sldMk cId="341995931" sldId="260"/>
            <ac:picMk id="7" creationId="{3BD32178-1AB0-47D5-A534-92445FD41254}"/>
          </ac:picMkLst>
        </pc:picChg>
      </pc:sldChg>
      <pc:sldChg chg="addSp modSp new mod modClrScheme chgLayout">
        <pc:chgData name="Roberto" userId="f2c5d9e3-e1cd-491b-8eea-425a4d9cf1c2" providerId="ADAL" clId="{64E42559-D2E7-4784-8A97-BFC248477843}" dt="2024-09-13T20:35:15.750" v="709" actId="17032"/>
        <pc:sldMkLst>
          <pc:docMk/>
          <pc:sldMk cId="4213354273" sldId="261"/>
        </pc:sldMkLst>
        <pc:spChg chg="mod ord">
          <ac:chgData name="Roberto" userId="f2c5d9e3-e1cd-491b-8eea-425a4d9cf1c2" providerId="ADAL" clId="{64E42559-D2E7-4784-8A97-BFC248477843}" dt="2024-09-13T20:23:58.398" v="396" actId="700"/>
          <ac:spMkLst>
            <pc:docMk/>
            <pc:sldMk cId="4213354273" sldId="261"/>
            <ac:spMk id="2" creationId="{4C9899B7-DD7E-4ADC-9274-3973C45BB44D}"/>
          </ac:spMkLst>
        </pc:spChg>
        <pc:spChg chg="add mod ord">
          <ac:chgData name="Roberto" userId="f2c5d9e3-e1cd-491b-8eea-425a4d9cf1c2" providerId="ADAL" clId="{64E42559-D2E7-4784-8A97-BFC248477843}" dt="2024-09-13T20:34:38.426" v="701" actId="27636"/>
          <ac:spMkLst>
            <pc:docMk/>
            <pc:sldMk cId="4213354273" sldId="261"/>
            <ac:spMk id="3" creationId="{53F2976E-CBC3-4F36-876C-100554C5DC46}"/>
          </ac:spMkLst>
        </pc:spChg>
        <pc:spChg chg="add mod">
          <ac:chgData name="Roberto" userId="f2c5d9e3-e1cd-491b-8eea-425a4d9cf1c2" providerId="ADAL" clId="{64E42559-D2E7-4784-8A97-BFC248477843}" dt="2024-09-13T20:33:25.458" v="696" actId="20577"/>
          <ac:spMkLst>
            <pc:docMk/>
            <pc:sldMk cId="4213354273" sldId="261"/>
            <ac:spMk id="4" creationId="{6CCE006D-57B9-4980-9EE2-8B9E66A34AC5}"/>
          </ac:spMkLst>
        </pc:spChg>
        <pc:spChg chg="add mod">
          <ac:chgData name="Roberto" userId="f2c5d9e3-e1cd-491b-8eea-425a4d9cf1c2" providerId="ADAL" clId="{64E42559-D2E7-4784-8A97-BFC248477843}" dt="2024-09-13T20:33:27.339" v="697" actId="20577"/>
          <ac:spMkLst>
            <pc:docMk/>
            <pc:sldMk cId="4213354273" sldId="261"/>
            <ac:spMk id="5" creationId="{6AD619A9-6494-437A-A860-DA1C46AE433E}"/>
          </ac:spMkLst>
        </pc:spChg>
        <pc:spChg chg="add mod">
          <ac:chgData name="Roberto" userId="f2c5d9e3-e1cd-491b-8eea-425a4d9cf1c2" providerId="ADAL" clId="{64E42559-D2E7-4784-8A97-BFC248477843}" dt="2024-09-13T20:35:15.750" v="709" actId="17032"/>
          <ac:spMkLst>
            <pc:docMk/>
            <pc:sldMk cId="4213354273" sldId="261"/>
            <ac:spMk id="6" creationId="{37A998B5-3B0D-4620-962E-26D2F5E75A20}"/>
          </ac:spMkLst>
        </pc:spChg>
      </pc:sldChg>
      <pc:sldChg chg="addSp delSp modSp add mod">
        <pc:chgData name="Roberto" userId="f2c5d9e3-e1cd-491b-8eea-425a4d9cf1c2" providerId="ADAL" clId="{64E42559-D2E7-4784-8A97-BFC248477843}" dt="2024-09-13T20:37:48.213" v="771" actId="164"/>
        <pc:sldMkLst>
          <pc:docMk/>
          <pc:sldMk cId="450026342" sldId="262"/>
        </pc:sldMkLst>
        <pc:spChg chg="mod">
          <ac:chgData name="Roberto" userId="f2c5d9e3-e1cd-491b-8eea-425a4d9cf1c2" providerId="ADAL" clId="{64E42559-D2E7-4784-8A97-BFC248477843}" dt="2024-09-13T20:36:54.867" v="763" actId="14100"/>
          <ac:spMkLst>
            <pc:docMk/>
            <pc:sldMk cId="450026342" sldId="262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0:35:53.241" v="755" actId="14100"/>
          <ac:spMkLst>
            <pc:docMk/>
            <pc:sldMk cId="450026342" sldId="262"/>
            <ac:spMk id="3" creationId="{53F2976E-CBC3-4F36-876C-100554C5DC46}"/>
          </ac:spMkLst>
        </pc:spChg>
        <pc:spChg chg="del">
          <ac:chgData name="Roberto" userId="f2c5d9e3-e1cd-491b-8eea-425a4d9cf1c2" providerId="ADAL" clId="{64E42559-D2E7-4784-8A97-BFC248477843}" dt="2024-09-13T20:35:36.535" v="716" actId="478"/>
          <ac:spMkLst>
            <pc:docMk/>
            <pc:sldMk cId="450026342" sldId="262"/>
            <ac:spMk id="4" creationId="{6CCE006D-57B9-4980-9EE2-8B9E66A34AC5}"/>
          </ac:spMkLst>
        </pc:spChg>
        <pc:spChg chg="del">
          <ac:chgData name="Roberto" userId="f2c5d9e3-e1cd-491b-8eea-425a4d9cf1c2" providerId="ADAL" clId="{64E42559-D2E7-4784-8A97-BFC248477843}" dt="2024-09-13T20:35:35.064" v="715" actId="478"/>
          <ac:spMkLst>
            <pc:docMk/>
            <pc:sldMk cId="450026342" sldId="262"/>
            <ac:spMk id="5" creationId="{6AD619A9-6494-437A-A860-DA1C46AE433E}"/>
          </ac:spMkLst>
        </pc:spChg>
        <pc:spChg chg="mod">
          <ac:chgData name="Roberto" userId="f2c5d9e3-e1cd-491b-8eea-425a4d9cf1c2" providerId="ADAL" clId="{64E42559-D2E7-4784-8A97-BFC248477843}" dt="2024-09-13T20:37:38.115" v="769" actId="1076"/>
          <ac:spMkLst>
            <pc:docMk/>
            <pc:sldMk cId="450026342" sldId="262"/>
            <ac:spMk id="6" creationId="{37A998B5-3B0D-4620-962E-26D2F5E75A20}"/>
          </ac:spMkLst>
        </pc:spChg>
        <pc:spChg chg="add mod">
          <ac:chgData name="Roberto" userId="f2c5d9e3-e1cd-491b-8eea-425a4d9cf1c2" providerId="ADAL" clId="{64E42559-D2E7-4784-8A97-BFC248477843}" dt="2024-09-13T20:37:48.213" v="771" actId="164"/>
          <ac:spMkLst>
            <pc:docMk/>
            <pc:sldMk cId="450026342" sldId="262"/>
            <ac:spMk id="8" creationId="{2990C0E0-B9D0-44D4-9632-745FC438C08A}"/>
          </ac:spMkLst>
        </pc:spChg>
        <pc:spChg chg="add mod">
          <ac:chgData name="Roberto" userId="f2c5d9e3-e1cd-491b-8eea-425a4d9cf1c2" providerId="ADAL" clId="{64E42559-D2E7-4784-8A97-BFC248477843}" dt="2024-09-13T20:37:18.508" v="765" actId="1582"/>
          <ac:spMkLst>
            <pc:docMk/>
            <pc:sldMk cId="450026342" sldId="262"/>
            <ac:spMk id="9" creationId="{13AB6E2B-AF0A-4AD8-B0CC-E3D9A5D488C4}"/>
          </ac:spMkLst>
        </pc:spChg>
        <pc:spChg chg="add mod">
          <ac:chgData name="Roberto" userId="f2c5d9e3-e1cd-491b-8eea-425a4d9cf1c2" providerId="ADAL" clId="{64E42559-D2E7-4784-8A97-BFC248477843}" dt="2024-09-13T20:37:36.570" v="768" actId="1076"/>
          <ac:spMkLst>
            <pc:docMk/>
            <pc:sldMk cId="450026342" sldId="262"/>
            <ac:spMk id="10" creationId="{F6F00197-F0F3-41AE-B359-C055E241ADE8}"/>
          </ac:spMkLst>
        </pc:spChg>
        <pc:grpChg chg="add mod">
          <ac:chgData name="Roberto" userId="f2c5d9e3-e1cd-491b-8eea-425a4d9cf1c2" providerId="ADAL" clId="{64E42559-D2E7-4784-8A97-BFC248477843}" dt="2024-09-13T20:37:48.213" v="771" actId="164"/>
          <ac:grpSpMkLst>
            <pc:docMk/>
            <pc:sldMk cId="450026342" sldId="262"/>
            <ac:grpSpMk id="11" creationId="{6266D8B6-6778-4373-A359-9591D7D57ACC}"/>
          </ac:grpSpMkLst>
        </pc:grpChg>
        <pc:picChg chg="add mod">
          <ac:chgData name="Roberto" userId="f2c5d9e3-e1cd-491b-8eea-425a4d9cf1c2" providerId="ADAL" clId="{64E42559-D2E7-4784-8A97-BFC248477843}" dt="2024-09-13T20:37:48.213" v="771" actId="164"/>
          <ac:picMkLst>
            <pc:docMk/>
            <pc:sldMk cId="450026342" sldId="262"/>
            <ac:picMk id="7" creationId="{C1A0BFD5-8AD2-4690-95F1-E82981ABA9F1}"/>
          </ac:picMkLst>
        </pc:picChg>
      </pc:sldChg>
      <pc:sldChg chg="addSp modSp new mod ord">
        <pc:chgData name="Roberto" userId="f2c5d9e3-e1cd-491b-8eea-425a4d9cf1c2" providerId="ADAL" clId="{64E42559-D2E7-4784-8A97-BFC248477843}" dt="2024-09-13T22:35:10.864" v="1214"/>
        <pc:sldMkLst>
          <pc:docMk/>
          <pc:sldMk cId="3257167626" sldId="263"/>
        </pc:sldMkLst>
        <pc:spChg chg="mod">
          <ac:chgData name="Roberto" userId="f2c5d9e3-e1cd-491b-8eea-425a4d9cf1c2" providerId="ADAL" clId="{64E42559-D2E7-4784-8A97-BFC248477843}" dt="2024-09-13T22:28:13.613" v="1124" actId="20577"/>
          <ac:spMkLst>
            <pc:docMk/>
            <pc:sldMk cId="3257167626" sldId="263"/>
            <ac:spMk id="2" creationId="{D2AB8FB7-4402-478A-A676-BCD223402EB4}"/>
          </ac:spMkLst>
        </pc:spChg>
        <pc:spChg chg="mod">
          <ac:chgData name="Roberto" userId="f2c5d9e3-e1cd-491b-8eea-425a4d9cf1c2" providerId="ADAL" clId="{64E42559-D2E7-4784-8A97-BFC248477843}" dt="2024-09-13T22:30:23.118" v="1192" actId="14100"/>
          <ac:spMkLst>
            <pc:docMk/>
            <pc:sldMk cId="3257167626" sldId="263"/>
            <ac:spMk id="3" creationId="{0ECEA4A7-C75A-4ABA-ADB6-192F867EA68E}"/>
          </ac:spMkLst>
        </pc:spChg>
        <pc:spChg chg="add mod">
          <ac:chgData name="Roberto" userId="f2c5d9e3-e1cd-491b-8eea-425a4d9cf1c2" providerId="ADAL" clId="{64E42559-D2E7-4784-8A97-BFC248477843}" dt="2024-09-13T22:30:48.464" v="1208" actId="6549"/>
          <ac:spMkLst>
            <pc:docMk/>
            <pc:sldMk cId="3257167626" sldId="263"/>
            <ac:spMk id="4" creationId="{831C8A3A-EB39-45C4-A3E4-23CEB4F290C8}"/>
          </ac:spMkLst>
        </pc:spChg>
        <pc:spChg chg="add mod">
          <ac:chgData name="Roberto" userId="f2c5d9e3-e1cd-491b-8eea-425a4d9cf1c2" providerId="ADAL" clId="{64E42559-D2E7-4784-8A97-BFC248477843}" dt="2024-09-13T22:31:06.446" v="1211" actId="14100"/>
          <ac:spMkLst>
            <pc:docMk/>
            <pc:sldMk cId="3257167626" sldId="263"/>
            <ac:spMk id="5" creationId="{63465FDC-6F53-4C6F-983B-01675F1A59E1}"/>
          </ac:spMkLst>
        </pc:spChg>
      </pc:sldChg>
      <pc:sldChg chg="addSp modSp add mod">
        <pc:chgData name="Roberto" userId="f2c5d9e3-e1cd-491b-8eea-425a4d9cf1c2" providerId="ADAL" clId="{64E42559-D2E7-4784-8A97-BFC248477843}" dt="2024-09-13T20:42:09.315" v="937"/>
        <pc:sldMkLst>
          <pc:docMk/>
          <pc:sldMk cId="2221657344" sldId="264"/>
        </pc:sldMkLst>
        <pc:spChg chg="mod">
          <ac:chgData name="Roberto" userId="f2c5d9e3-e1cd-491b-8eea-425a4d9cf1c2" providerId="ADAL" clId="{64E42559-D2E7-4784-8A97-BFC248477843}" dt="2024-09-13T20:41:27.788" v="929" actId="6549"/>
          <ac:spMkLst>
            <pc:docMk/>
            <pc:sldMk cId="2221657344" sldId="264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0:41:39.858" v="932" actId="113"/>
          <ac:spMkLst>
            <pc:docMk/>
            <pc:sldMk cId="2221657344" sldId="264"/>
            <ac:spMk id="3" creationId="{53F2976E-CBC3-4F36-876C-100554C5DC46}"/>
          </ac:spMkLst>
        </pc:spChg>
        <pc:spChg chg="add mod">
          <ac:chgData name="Roberto" userId="f2c5d9e3-e1cd-491b-8eea-425a4d9cf1c2" providerId="ADAL" clId="{64E42559-D2E7-4784-8A97-BFC248477843}" dt="2024-09-13T20:42:09.315" v="937"/>
          <ac:spMkLst>
            <pc:docMk/>
            <pc:sldMk cId="2221657344" sldId="264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0:40:30.565" v="872" actId="207"/>
          <ac:spMkLst>
            <pc:docMk/>
            <pc:sldMk cId="2221657344" sldId="264"/>
            <ac:spMk id="6" creationId="{37A998B5-3B0D-4620-962E-26D2F5E75A20}"/>
          </ac:spMkLst>
        </pc:spChg>
      </pc:sldChg>
      <pc:sldChg chg="addSp delSp modSp add mod">
        <pc:chgData name="Roberto" userId="f2c5d9e3-e1cd-491b-8eea-425a4d9cf1c2" providerId="ADAL" clId="{64E42559-D2E7-4784-8A97-BFC248477843}" dt="2024-09-13T20:47:52.376" v="1098" actId="20577"/>
        <pc:sldMkLst>
          <pc:docMk/>
          <pc:sldMk cId="1595281528" sldId="265"/>
        </pc:sldMkLst>
        <pc:spChg chg="mod">
          <ac:chgData name="Roberto" userId="f2c5d9e3-e1cd-491b-8eea-425a4d9cf1c2" providerId="ADAL" clId="{64E42559-D2E7-4784-8A97-BFC248477843}" dt="2024-09-13T20:47:52.376" v="1098" actId="20577"/>
          <ac:spMkLst>
            <pc:docMk/>
            <pc:sldMk cId="1595281528" sldId="265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0:43:25.969" v="992" actId="14100"/>
          <ac:spMkLst>
            <pc:docMk/>
            <pc:sldMk cId="1595281528" sldId="265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0:45:44.424" v="1050" actId="207"/>
          <ac:spMkLst>
            <pc:docMk/>
            <pc:sldMk cId="1595281528" sldId="265"/>
            <ac:spMk id="6" creationId="{37A998B5-3B0D-4620-962E-26D2F5E75A20}"/>
          </ac:spMkLst>
        </pc:spChg>
        <pc:spChg chg="mod topLvl">
          <ac:chgData name="Roberto" userId="f2c5d9e3-e1cd-491b-8eea-425a4d9cf1c2" providerId="ADAL" clId="{64E42559-D2E7-4784-8A97-BFC248477843}" dt="2024-09-13T20:47:35.140" v="1089" actId="164"/>
          <ac:spMkLst>
            <pc:docMk/>
            <pc:sldMk cId="1595281528" sldId="265"/>
            <ac:spMk id="8" creationId="{2990C0E0-B9D0-44D4-9632-745FC438C08A}"/>
          </ac:spMkLst>
        </pc:spChg>
        <pc:spChg chg="add del mod">
          <ac:chgData name="Roberto" userId="f2c5d9e3-e1cd-491b-8eea-425a4d9cf1c2" providerId="ADAL" clId="{64E42559-D2E7-4784-8A97-BFC248477843}" dt="2024-09-13T20:46:23.662" v="1054" actId="22"/>
          <ac:spMkLst>
            <pc:docMk/>
            <pc:sldMk cId="1595281528" sldId="265"/>
            <ac:spMk id="12" creationId="{1227CD1E-EFFF-4A27-B4AA-E99B5417ADEC}"/>
          </ac:spMkLst>
        </pc:spChg>
        <pc:grpChg chg="del">
          <ac:chgData name="Roberto" userId="f2c5d9e3-e1cd-491b-8eea-425a4d9cf1c2" providerId="ADAL" clId="{64E42559-D2E7-4784-8A97-BFC248477843}" dt="2024-09-13T20:46:27.339" v="1055" actId="165"/>
          <ac:grpSpMkLst>
            <pc:docMk/>
            <pc:sldMk cId="1595281528" sldId="265"/>
            <ac:grpSpMk id="11" creationId="{6266D8B6-6778-4373-A359-9591D7D57ACC}"/>
          </ac:grpSpMkLst>
        </pc:grpChg>
        <pc:grpChg chg="add mod">
          <ac:chgData name="Roberto" userId="f2c5d9e3-e1cd-491b-8eea-425a4d9cf1c2" providerId="ADAL" clId="{64E42559-D2E7-4784-8A97-BFC248477843}" dt="2024-09-13T20:47:35.140" v="1089" actId="164"/>
          <ac:grpSpMkLst>
            <pc:docMk/>
            <pc:sldMk cId="1595281528" sldId="265"/>
            <ac:grpSpMk id="13" creationId="{481B21D0-27BA-4B9F-AA57-9A7652CDF994}"/>
          </ac:grpSpMkLst>
        </pc:grpChg>
        <pc:picChg chg="mod topLvl">
          <ac:chgData name="Roberto" userId="f2c5d9e3-e1cd-491b-8eea-425a4d9cf1c2" providerId="ADAL" clId="{64E42559-D2E7-4784-8A97-BFC248477843}" dt="2024-09-13T20:47:35.140" v="1089" actId="164"/>
          <ac:picMkLst>
            <pc:docMk/>
            <pc:sldMk cId="1595281528" sldId="265"/>
            <ac:picMk id="7" creationId="{C1A0BFD5-8AD2-4690-95F1-E82981ABA9F1}"/>
          </ac:picMkLst>
        </pc:picChg>
      </pc:sldChg>
      <pc:sldChg chg="modSp add mod">
        <pc:chgData name="Roberto" userId="f2c5d9e3-e1cd-491b-8eea-425a4d9cf1c2" providerId="ADAL" clId="{64E42559-D2E7-4784-8A97-BFC248477843}" dt="2024-09-13T22:36:34.130" v="1244" actId="20577"/>
        <pc:sldMkLst>
          <pc:docMk/>
          <pc:sldMk cId="3547189201" sldId="266"/>
        </pc:sldMkLst>
        <pc:spChg chg="mod">
          <ac:chgData name="Roberto" userId="f2c5d9e3-e1cd-491b-8eea-425a4d9cf1c2" providerId="ADAL" clId="{64E42559-D2E7-4784-8A97-BFC248477843}" dt="2024-09-13T22:36:34.130" v="1244" actId="20577"/>
          <ac:spMkLst>
            <pc:docMk/>
            <pc:sldMk cId="3547189201" sldId="266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2:35:36.941" v="1217" actId="14100"/>
          <ac:spMkLst>
            <pc:docMk/>
            <pc:sldMk cId="3547189201" sldId="266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35:27.455" v="1215"/>
          <ac:spMkLst>
            <pc:docMk/>
            <pc:sldMk cId="3547189201" sldId="266"/>
            <ac:spMk id="6" creationId="{37A998B5-3B0D-4620-962E-26D2F5E75A20}"/>
          </ac:spMkLst>
        </pc:spChg>
      </pc:sldChg>
      <pc:sldChg chg="modSp add mod">
        <pc:chgData name="Roberto" userId="f2c5d9e3-e1cd-491b-8eea-425a4d9cf1c2" providerId="ADAL" clId="{64E42559-D2E7-4784-8A97-BFC248477843}" dt="2024-09-13T22:40:06.134" v="1392" actId="1035"/>
        <pc:sldMkLst>
          <pc:docMk/>
          <pc:sldMk cId="244718745" sldId="267"/>
        </pc:sldMkLst>
        <pc:spChg chg="mod">
          <ac:chgData name="Roberto" userId="f2c5d9e3-e1cd-491b-8eea-425a4d9cf1c2" providerId="ADAL" clId="{64E42559-D2E7-4784-8A97-BFC248477843}" dt="2024-09-13T22:37:24.921" v="1324" actId="313"/>
          <ac:spMkLst>
            <pc:docMk/>
            <pc:sldMk cId="244718745" sldId="267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2:40:06.134" v="1392" actId="1035"/>
          <ac:spMkLst>
            <pc:docMk/>
            <pc:sldMk cId="244718745" sldId="267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39:59.266" v="1372" actId="1035"/>
          <ac:spMkLst>
            <pc:docMk/>
            <pc:sldMk cId="244718745" sldId="267"/>
            <ac:spMk id="6" creationId="{37A998B5-3B0D-4620-962E-26D2F5E75A20}"/>
          </ac:spMkLst>
        </pc:spChg>
        <pc:spChg chg="mod">
          <ac:chgData name="Roberto" userId="f2c5d9e3-e1cd-491b-8eea-425a4d9cf1c2" providerId="ADAL" clId="{64E42559-D2E7-4784-8A97-BFC248477843}" dt="2024-09-13T22:39:49.310" v="1360" actId="20577"/>
          <ac:spMkLst>
            <pc:docMk/>
            <pc:sldMk cId="244718745" sldId="267"/>
            <ac:spMk id="8" creationId="{2990C0E0-B9D0-44D4-9632-745FC438C08A}"/>
          </ac:spMkLst>
        </pc:spChg>
      </pc:sldChg>
      <pc:sldChg chg="delSp modSp add mod">
        <pc:chgData name="Roberto" userId="f2c5d9e3-e1cd-491b-8eea-425a4d9cf1c2" providerId="ADAL" clId="{64E42559-D2E7-4784-8A97-BFC248477843}" dt="2024-09-13T22:51:36.944" v="1492" actId="403"/>
        <pc:sldMkLst>
          <pc:docMk/>
          <pc:sldMk cId="659086479" sldId="268"/>
        </pc:sldMkLst>
        <pc:spChg chg="mod">
          <ac:chgData name="Roberto" userId="f2c5d9e3-e1cd-491b-8eea-425a4d9cf1c2" providerId="ADAL" clId="{64E42559-D2E7-4784-8A97-BFC248477843}" dt="2024-09-13T22:49:47.107" v="1418" actId="20577"/>
          <ac:spMkLst>
            <pc:docMk/>
            <pc:sldMk cId="659086479" sldId="268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2:50:40.452" v="1474" actId="20577"/>
          <ac:spMkLst>
            <pc:docMk/>
            <pc:sldMk cId="659086479" sldId="268"/>
            <ac:spMk id="3" creationId="{53F2976E-CBC3-4F36-876C-100554C5DC46}"/>
          </ac:spMkLst>
        </pc:spChg>
        <pc:spChg chg="del">
          <ac:chgData name="Roberto" userId="f2c5d9e3-e1cd-491b-8eea-425a4d9cf1c2" providerId="ADAL" clId="{64E42559-D2E7-4784-8A97-BFC248477843}" dt="2024-09-13T22:50:20.996" v="1420" actId="478"/>
          <ac:spMkLst>
            <pc:docMk/>
            <pc:sldMk cId="659086479" sldId="268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51:14.191" v="1481" actId="1076"/>
          <ac:spMkLst>
            <pc:docMk/>
            <pc:sldMk cId="659086479" sldId="268"/>
            <ac:spMk id="6" creationId="{37A998B5-3B0D-4620-962E-26D2F5E75A20}"/>
          </ac:spMkLst>
        </pc:spChg>
        <pc:spChg chg="mod">
          <ac:chgData name="Roberto" userId="f2c5d9e3-e1cd-491b-8eea-425a4d9cf1c2" providerId="ADAL" clId="{64E42559-D2E7-4784-8A97-BFC248477843}" dt="2024-09-13T22:51:36.944" v="1492" actId="403"/>
          <ac:spMkLst>
            <pc:docMk/>
            <pc:sldMk cId="659086479" sldId="268"/>
            <ac:spMk id="8" creationId="{2990C0E0-B9D0-44D4-9632-745FC438C08A}"/>
          </ac:spMkLst>
        </pc:spChg>
        <pc:spChg chg="mod">
          <ac:chgData name="Roberto" userId="f2c5d9e3-e1cd-491b-8eea-425a4d9cf1c2" providerId="ADAL" clId="{64E42559-D2E7-4784-8A97-BFC248477843}" dt="2024-09-13T22:51:06.372" v="1479" actId="1076"/>
          <ac:spMkLst>
            <pc:docMk/>
            <pc:sldMk cId="659086479" sldId="268"/>
            <ac:spMk id="9" creationId="{13AB6E2B-AF0A-4AD8-B0CC-E3D9A5D488C4}"/>
          </ac:spMkLst>
        </pc:spChg>
        <pc:spChg chg="del mod">
          <ac:chgData name="Roberto" userId="f2c5d9e3-e1cd-491b-8eea-425a4d9cf1c2" providerId="ADAL" clId="{64E42559-D2E7-4784-8A97-BFC248477843}" dt="2024-09-13T22:51:09.306" v="1480" actId="478"/>
          <ac:spMkLst>
            <pc:docMk/>
            <pc:sldMk cId="659086479" sldId="268"/>
            <ac:spMk id="10" creationId="{F6F00197-F0F3-41AE-B359-C055E241ADE8}"/>
          </ac:spMkLst>
        </pc:spChg>
        <pc:grpChg chg="mod">
          <ac:chgData name="Roberto" userId="f2c5d9e3-e1cd-491b-8eea-425a4d9cf1c2" providerId="ADAL" clId="{64E42559-D2E7-4784-8A97-BFC248477843}" dt="2024-09-13T22:51:00.296" v="1478" actId="1076"/>
          <ac:grpSpMkLst>
            <pc:docMk/>
            <pc:sldMk cId="659086479" sldId="268"/>
            <ac:grpSpMk id="13" creationId="{481B21D0-27BA-4B9F-AA57-9A7652CDF994}"/>
          </ac:grpSpMkLst>
        </pc:grpChg>
      </pc:sldChg>
    </pc:docChg>
  </pc:docChgLst>
  <pc:docChgLst>
    <pc:chgData name="Roberto" userId="f2c5d9e3-e1cd-491b-8eea-425a4d9cf1c2" providerId="ADAL" clId="{5F996EF8-9287-45B3-8534-966643FB6E1E}"/>
    <pc:docChg chg="undo custSel addSld delSld modSld sldOrd">
      <pc:chgData name="Roberto" userId="f2c5d9e3-e1cd-491b-8eea-425a4d9cf1c2" providerId="ADAL" clId="{5F996EF8-9287-45B3-8534-966643FB6E1E}" dt="2024-10-20T22:43:55.048" v="940" actId="6549"/>
      <pc:docMkLst>
        <pc:docMk/>
      </pc:docMkLst>
      <pc:sldChg chg="addSp delSp modSp mod setBg">
        <pc:chgData name="Roberto" userId="f2c5d9e3-e1cd-491b-8eea-425a4d9cf1c2" providerId="ADAL" clId="{5F996EF8-9287-45B3-8534-966643FB6E1E}" dt="2024-10-11T20:19:34.836" v="11" actId="26606"/>
        <pc:sldMkLst>
          <pc:docMk/>
          <pc:sldMk cId="1414689905" sldId="256"/>
        </pc:sldMkLst>
        <pc:spChg chg="mo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2" creationId="{11664D49-6B6E-4DF3-846D-A8C80EAE4F59}"/>
          </ac:spMkLst>
        </pc:spChg>
        <pc:spChg chg="mo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3" creationId="{D9F6BC5E-FE6D-4B71-BE58-54E0DA514A99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9" creationId="{8555C5B3-193A-4749-9AFD-682E53CDDE8F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1" creationId="{2EAE06A6-F76A-41C9-827A-C561B004485C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3" creationId="{89F9D4E8-0639-444B-949B-9518585061AF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5" creationId="{7E3DA7A2-ED70-4BBA-AB72-00AD461FA405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7" creationId="{FC485432-3647-4218-B5D3-15D3FA222B13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9" creationId="{F4AFDDCA-6ABA-4D23-8A5C-1BF0F4308148}"/>
          </ac:spMkLst>
        </pc:spChg>
        <pc:picChg chg="mod">
          <ac:chgData name="Roberto" userId="f2c5d9e3-e1cd-491b-8eea-425a4d9cf1c2" providerId="ADAL" clId="{5F996EF8-9287-45B3-8534-966643FB6E1E}" dt="2024-10-11T20:19:34.836" v="11" actId="26606"/>
          <ac:picMkLst>
            <pc:docMk/>
            <pc:sldMk cId="1414689905" sldId="256"/>
            <ac:picMk id="4" creationId="{3868BC55-F96F-4E26-9298-1695CA0AA75B}"/>
          </ac:picMkLst>
        </pc:picChg>
        <pc:picChg chg="add del">
          <ac:chgData name="Roberto" userId="f2c5d9e3-e1cd-491b-8eea-425a4d9cf1c2" providerId="ADAL" clId="{5F996EF8-9287-45B3-8534-966643FB6E1E}" dt="2024-10-11T20:18:49.125" v="1" actId="22"/>
          <ac:picMkLst>
            <pc:docMk/>
            <pc:sldMk cId="1414689905" sldId="256"/>
            <ac:picMk id="6" creationId="{3FCE6390-095C-47E4-B9E2-41F94DAF9671}"/>
          </ac:picMkLst>
        </pc:picChg>
      </pc:sldChg>
      <pc:sldChg chg="del">
        <pc:chgData name="Roberto" userId="f2c5d9e3-e1cd-491b-8eea-425a4d9cf1c2" providerId="ADAL" clId="{5F996EF8-9287-45B3-8534-966643FB6E1E}" dt="2024-10-20T17:06:31.489" v="623" actId="47"/>
        <pc:sldMkLst>
          <pc:docMk/>
          <pc:sldMk cId="2772989447" sldId="257"/>
        </pc:sldMkLst>
      </pc:sldChg>
      <pc:sldChg chg="delSp modSp del mod delAnim">
        <pc:chgData name="Roberto" userId="f2c5d9e3-e1cd-491b-8eea-425a4d9cf1c2" providerId="ADAL" clId="{5F996EF8-9287-45B3-8534-966643FB6E1E}" dt="2024-10-20T17:07:49.533" v="658" actId="47"/>
        <pc:sldMkLst>
          <pc:docMk/>
          <pc:sldMk cId="870749864" sldId="258"/>
        </pc:sldMkLst>
        <pc:spChg chg="mod">
          <ac:chgData name="Roberto" userId="f2c5d9e3-e1cd-491b-8eea-425a4d9cf1c2" providerId="ADAL" clId="{5F996EF8-9287-45B3-8534-966643FB6E1E}" dt="2024-10-20T17:07:37.793" v="656" actId="21"/>
          <ac:spMkLst>
            <pc:docMk/>
            <pc:sldMk cId="870749864" sldId="258"/>
            <ac:spMk id="2" creationId="{3AAD6819-80E6-4FD4-97C5-D787261E4CFE}"/>
          </ac:spMkLst>
        </pc:spChg>
        <pc:spChg chg="mod">
          <ac:chgData name="Roberto" userId="f2c5d9e3-e1cd-491b-8eea-425a4d9cf1c2" providerId="ADAL" clId="{5F996EF8-9287-45B3-8534-966643FB6E1E}" dt="2024-10-11T20:19:46.144" v="12" actId="313"/>
          <ac:spMkLst>
            <pc:docMk/>
            <pc:sldMk cId="870749864" sldId="258"/>
            <ac:spMk id="3" creationId="{19F5DAAC-0683-4A2E-893F-5EC3FD6015B3}"/>
          </ac:spMkLst>
        </pc:spChg>
        <pc:spChg chg="del">
          <ac:chgData name="Roberto" userId="f2c5d9e3-e1cd-491b-8eea-425a4d9cf1c2" providerId="ADAL" clId="{5F996EF8-9287-45B3-8534-966643FB6E1E}" dt="2024-10-20T17:07:15.270" v="652" actId="21"/>
          <ac:spMkLst>
            <pc:docMk/>
            <pc:sldMk cId="870749864" sldId="258"/>
            <ac:spMk id="8" creationId="{38FAF7BF-22B9-410C-B428-7E818AFFCE49}"/>
          </ac:spMkLst>
        </pc:spChg>
        <pc:picChg chg="del">
          <ac:chgData name="Roberto" userId="f2c5d9e3-e1cd-491b-8eea-425a4d9cf1c2" providerId="ADAL" clId="{5F996EF8-9287-45B3-8534-966643FB6E1E}" dt="2024-10-20T17:07:15.270" v="652" actId="21"/>
          <ac:picMkLst>
            <pc:docMk/>
            <pc:sldMk cId="870749864" sldId="258"/>
            <ac:picMk id="7" creationId="{3D4EB857-8BD4-42DD-A3FF-05CB38A514E0}"/>
          </ac:picMkLst>
        </pc:picChg>
      </pc:sldChg>
      <pc:sldChg chg="delSp modSp del mod">
        <pc:chgData name="Roberto" userId="f2c5d9e3-e1cd-491b-8eea-425a4d9cf1c2" providerId="ADAL" clId="{5F996EF8-9287-45B3-8534-966643FB6E1E}" dt="2024-10-20T17:09:05.449" v="676" actId="47"/>
        <pc:sldMkLst>
          <pc:docMk/>
          <pc:sldMk cId="1499756645" sldId="259"/>
        </pc:sldMkLst>
        <pc:spChg chg="mod">
          <ac:chgData name="Roberto" userId="f2c5d9e3-e1cd-491b-8eea-425a4d9cf1c2" providerId="ADAL" clId="{5F996EF8-9287-45B3-8534-966643FB6E1E}" dt="2024-10-20T17:08:09.903" v="661" actId="21"/>
          <ac:spMkLst>
            <pc:docMk/>
            <pc:sldMk cId="1499756645" sldId="259"/>
            <ac:spMk id="3" creationId="{A4B6F549-A20B-4C5C-A458-7FA3784A8F3B}"/>
          </ac:spMkLst>
        </pc:spChg>
        <pc:picChg chg="del">
          <ac:chgData name="Roberto" userId="f2c5d9e3-e1cd-491b-8eea-425a4d9cf1c2" providerId="ADAL" clId="{5F996EF8-9287-45B3-8534-966643FB6E1E}" dt="2024-10-20T17:08:19.672" v="664" actId="21"/>
          <ac:picMkLst>
            <pc:docMk/>
            <pc:sldMk cId="1499756645" sldId="259"/>
            <ac:picMk id="7" creationId="{3BD32178-1AB0-47D5-A534-92445FD41254}"/>
          </ac:picMkLst>
        </pc:picChg>
      </pc:sldChg>
      <pc:sldChg chg="addSp modSp mod ord">
        <pc:chgData name="Roberto" userId="f2c5d9e3-e1cd-491b-8eea-425a4d9cf1c2" providerId="ADAL" clId="{5F996EF8-9287-45B3-8534-966643FB6E1E}" dt="2024-10-20T17:09:47.667" v="684"/>
        <pc:sldMkLst>
          <pc:docMk/>
          <pc:sldMk cId="341995931" sldId="260"/>
        </pc:sldMkLst>
        <pc:spChg chg="mod">
          <ac:chgData name="Roberto" userId="f2c5d9e3-e1cd-491b-8eea-425a4d9cf1c2" providerId="ADAL" clId="{5F996EF8-9287-45B3-8534-966643FB6E1E}" dt="2024-10-20T17:09:19.132" v="677" actId="26606"/>
          <ac:spMkLst>
            <pc:docMk/>
            <pc:sldMk cId="341995931" sldId="260"/>
            <ac:spMk id="2" creationId="{28C30AE1-3045-48CE-BD97-DCDC750D6BFC}"/>
          </ac:spMkLst>
        </pc:spChg>
        <pc:spChg chg="add">
          <ac:chgData name="Roberto" userId="f2c5d9e3-e1cd-491b-8eea-425a4d9cf1c2" providerId="ADAL" clId="{5F996EF8-9287-45B3-8534-966643FB6E1E}" dt="2024-10-20T17:09:19.132" v="677" actId="26606"/>
          <ac:spMkLst>
            <pc:docMk/>
            <pc:sldMk cId="341995931" sldId="260"/>
            <ac:spMk id="9" creationId="{2151139A-886F-4B97-8815-729AD3831BBD}"/>
          </ac:spMkLst>
        </pc:spChg>
        <pc:spChg chg="add">
          <ac:chgData name="Roberto" userId="f2c5d9e3-e1cd-491b-8eea-425a4d9cf1c2" providerId="ADAL" clId="{5F996EF8-9287-45B3-8534-966643FB6E1E}" dt="2024-10-20T17:09:19.132" v="677" actId="26606"/>
          <ac:spMkLst>
            <pc:docMk/>
            <pc:sldMk cId="341995931" sldId="260"/>
            <ac:spMk id="14" creationId="{AB5E08C4-8CDD-4623-A5B8-E998C6DEE3B7}"/>
          </ac:spMkLst>
        </pc:spChg>
        <pc:spChg chg="add">
          <ac:chgData name="Roberto" userId="f2c5d9e3-e1cd-491b-8eea-425a4d9cf1c2" providerId="ADAL" clId="{5F996EF8-9287-45B3-8534-966643FB6E1E}" dt="2024-10-20T17:09:19.132" v="677" actId="26606"/>
          <ac:spMkLst>
            <pc:docMk/>
            <pc:sldMk cId="341995931" sldId="260"/>
            <ac:spMk id="16" creationId="{15F33878-D502-4FFA-8ACE-F2AECDB2A23F}"/>
          </ac:spMkLst>
        </pc:spChg>
        <pc:spChg chg="add">
          <ac:chgData name="Roberto" userId="f2c5d9e3-e1cd-491b-8eea-425a4d9cf1c2" providerId="ADAL" clId="{5F996EF8-9287-45B3-8534-966643FB6E1E}" dt="2024-10-20T17:09:19.132" v="677" actId="26606"/>
          <ac:spMkLst>
            <pc:docMk/>
            <pc:sldMk cId="341995931" sldId="260"/>
            <ac:spMk id="18" creationId="{D3539FEE-81D3-4406-802E-60B20B16F4F6}"/>
          </ac:spMkLst>
        </pc:spChg>
        <pc:spChg chg="add">
          <ac:chgData name="Roberto" userId="f2c5d9e3-e1cd-491b-8eea-425a4d9cf1c2" providerId="ADAL" clId="{5F996EF8-9287-45B3-8534-966643FB6E1E}" dt="2024-10-20T17:09:19.132" v="677" actId="26606"/>
          <ac:spMkLst>
            <pc:docMk/>
            <pc:sldMk cId="341995931" sldId="260"/>
            <ac:spMk id="20" creationId="{DC701763-729E-462F-A5A8-E0DEFEB1E2E4}"/>
          </ac:spMkLst>
        </pc:spChg>
        <pc:picChg chg="mod">
          <ac:chgData name="Roberto" userId="f2c5d9e3-e1cd-491b-8eea-425a4d9cf1c2" providerId="ADAL" clId="{5F996EF8-9287-45B3-8534-966643FB6E1E}" dt="2024-10-20T17:09:30.289" v="680" actId="1076"/>
          <ac:picMkLst>
            <pc:docMk/>
            <pc:sldMk cId="341995931" sldId="260"/>
            <ac:picMk id="6" creationId="{1E37D09A-2E15-42B8-8AFB-6F88FA134900}"/>
          </ac:picMkLst>
        </pc:picChg>
        <pc:picChg chg="mod">
          <ac:chgData name="Roberto" userId="f2c5d9e3-e1cd-491b-8eea-425a4d9cf1c2" providerId="ADAL" clId="{5F996EF8-9287-45B3-8534-966643FB6E1E}" dt="2024-10-20T17:09:31.809" v="681" actId="1076"/>
          <ac:picMkLst>
            <pc:docMk/>
            <pc:sldMk cId="341995931" sldId="260"/>
            <ac:picMk id="7" creationId="{3BD32178-1AB0-47D5-A534-92445FD41254}"/>
          </ac:picMkLst>
        </pc:picChg>
      </pc:sldChg>
      <pc:sldChg chg="delSp modSp del mod">
        <pc:chgData name="Roberto" userId="f2c5d9e3-e1cd-491b-8eea-425a4d9cf1c2" providerId="ADAL" clId="{5F996EF8-9287-45B3-8534-966643FB6E1E}" dt="2024-10-20T17:10:50.970" v="701" actId="47"/>
        <pc:sldMkLst>
          <pc:docMk/>
          <pc:sldMk cId="4213354273" sldId="261"/>
        </pc:sldMkLst>
        <pc:spChg chg="mod">
          <ac:chgData name="Roberto" userId="f2c5d9e3-e1cd-491b-8eea-425a4d9cf1c2" providerId="ADAL" clId="{5F996EF8-9287-45B3-8534-966643FB6E1E}" dt="2024-10-20T17:09:58.648" v="687" actId="27636"/>
          <ac:spMkLst>
            <pc:docMk/>
            <pc:sldMk cId="4213354273" sldId="261"/>
            <ac:spMk id="3" creationId="{53F2976E-CBC3-4F36-876C-100554C5DC46}"/>
          </ac:spMkLst>
        </pc:spChg>
        <pc:spChg chg="del mod">
          <ac:chgData name="Roberto" userId="f2c5d9e3-e1cd-491b-8eea-425a4d9cf1c2" providerId="ADAL" clId="{5F996EF8-9287-45B3-8534-966643FB6E1E}" dt="2024-10-20T17:10:16.765" v="692" actId="21"/>
          <ac:spMkLst>
            <pc:docMk/>
            <pc:sldMk cId="4213354273" sldId="261"/>
            <ac:spMk id="4" creationId="{6CCE006D-57B9-4980-9EE2-8B9E66A34AC5}"/>
          </ac:spMkLst>
        </pc:spChg>
        <pc:spChg chg="del mod">
          <ac:chgData name="Roberto" userId="f2c5d9e3-e1cd-491b-8eea-425a4d9cf1c2" providerId="ADAL" clId="{5F996EF8-9287-45B3-8534-966643FB6E1E}" dt="2024-10-20T17:10:16.765" v="692" actId="21"/>
          <ac:spMkLst>
            <pc:docMk/>
            <pc:sldMk cId="4213354273" sldId="261"/>
            <ac:spMk id="5" creationId="{6AD619A9-6494-437A-A860-DA1C46AE433E}"/>
          </ac:spMkLst>
        </pc:spChg>
        <pc:spChg chg="del">
          <ac:chgData name="Roberto" userId="f2c5d9e3-e1cd-491b-8eea-425a4d9cf1c2" providerId="ADAL" clId="{5F996EF8-9287-45B3-8534-966643FB6E1E}" dt="2024-10-20T17:10:27.243" v="695" actId="21"/>
          <ac:spMkLst>
            <pc:docMk/>
            <pc:sldMk cId="4213354273" sldId="261"/>
            <ac:spMk id="6" creationId="{37A998B5-3B0D-4620-962E-26D2F5E75A20}"/>
          </ac:spMkLst>
        </pc:spChg>
      </pc:sldChg>
      <pc:sldChg chg="modSp mod setBg">
        <pc:chgData name="Roberto" userId="f2c5d9e3-e1cd-491b-8eea-425a4d9cf1c2" providerId="ADAL" clId="{5F996EF8-9287-45B3-8534-966643FB6E1E}" dt="2024-10-20T17:23:37.448" v="751"/>
        <pc:sldMkLst>
          <pc:docMk/>
          <pc:sldMk cId="450026342" sldId="262"/>
        </pc:sldMkLst>
        <pc:grpChg chg="mod">
          <ac:chgData name="Roberto" userId="f2c5d9e3-e1cd-491b-8eea-425a4d9cf1c2" providerId="ADAL" clId="{5F996EF8-9287-45B3-8534-966643FB6E1E}" dt="2024-10-20T17:11:06.250" v="702" actId="14100"/>
          <ac:grpSpMkLst>
            <pc:docMk/>
            <pc:sldMk cId="450026342" sldId="262"/>
            <ac:grpSpMk id="11" creationId="{6266D8B6-6778-4373-A359-9591D7D57ACC}"/>
          </ac:grpSpMkLst>
        </pc:grpChg>
      </pc:sldChg>
      <pc:sldChg chg="modSp mod">
        <pc:chgData name="Roberto" userId="f2c5d9e3-e1cd-491b-8eea-425a4d9cf1c2" providerId="ADAL" clId="{5F996EF8-9287-45B3-8534-966643FB6E1E}" dt="2024-10-20T17:12:42.134" v="724" actId="207"/>
        <pc:sldMkLst>
          <pc:docMk/>
          <pc:sldMk cId="3257167626" sldId="263"/>
        </pc:sldMkLst>
        <pc:spChg chg="mod">
          <ac:chgData name="Roberto" userId="f2c5d9e3-e1cd-491b-8eea-425a4d9cf1c2" providerId="ADAL" clId="{5F996EF8-9287-45B3-8534-966643FB6E1E}" dt="2024-10-20T17:12:38.032" v="723" actId="20577"/>
          <ac:spMkLst>
            <pc:docMk/>
            <pc:sldMk cId="3257167626" sldId="263"/>
            <ac:spMk id="2" creationId="{D2AB8FB7-4402-478A-A676-BCD223402EB4}"/>
          </ac:spMkLst>
        </pc:spChg>
        <pc:spChg chg="mod">
          <ac:chgData name="Roberto" userId="f2c5d9e3-e1cd-491b-8eea-425a4d9cf1c2" providerId="ADAL" clId="{5F996EF8-9287-45B3-8534-966643FB6E1E}" dt="2024-10-20T17:12:42.134" v="724" actId="207"/>
          <ac:spMkLst>
            <pc:docMk/>
            <pc:sldMk cId="3257167626" sldId="263"/>
            <ac:spMk id="3" creationId="{0ECEA4A7-C75A-4ABA-ADB6-192F867EA68E}"/>
          </ac:spMkLst>
        </pc:spChg>
      </pc:sldChg>
      <pc:sldChg chg="addSp delSp modSp mod">
        <pc:chgData name="Roberto" userId="f2c5d9e3-e1cd-491b-8eea-425a4d9cf1c2" providerId="ADAL" clId="{5F996EF8-9287-45B3-8534-966643FB6E1E}" dt="2024-10-20T17:12:09.200" v="713"/>
        <pc:sldMkLst>
          <pc:docMk/>
          <pc:sldMk cId="2221657344" sldId="264"/>
        </pc:sldMkLst>
        <pc:spChg chg="mod">
          <ac:chgData name="Roberto" userId="f2c5d9e3-e1cd-491b-8eea-425a4d9cf1c2" providerId="ADAL" clId="{5F996EF8-9287-45B3-8534-966643FB6E1E}" dt="2024-10-20T17:11:44.577" v="710" actId="27636"/>
          <ac:spMkLst>
            <pc:docMk/>
            <pc:sldMk cId="2221657344" sldId="264"/>
            <ac:spMk id="3" creationId="{53F2976E-CBC3-4F36-876C-100554C5DC46}"/>
          </ac:spMkLst>
        </pc:spChg>
        <pc:spChg chg="del mod">
          <ac:chgData name="Roberto" userId="f2c5d9e3-e1cd-491b-8eea-425a4d9cf1c2" providerId="ADAL" clId="{5F996EF8-9287-45B3-8534-966643FB6E1E}" dt="2024-10-20T17:11:58.578" v="712" actId="478"/>
          <ac:spMkLst>
            <pc:docMk/>
            <pc:sldMk cId="2221657344" sldId="264"/>
            <ac:spMk id="9" creationId="{13AB6E2B-AF0A-4AD8-B0CC-E3D9A5D488C4}"/>
          </ac:spMkLst>
        </pc:spChg>
        <pc:spChg chg="mod">
          <ac:chgData name="Roberto" userId="f2c5d9e3-e1cd-491b-8eea-425a4d9cf1c2" providerId="ADAL" clId="{5F996EF8-9287-45B3-8534-966643FB6E1E}" dt="2024-10-20T17:11:30.615" v="706" actId="1076"/>
          <ac:spMkLst>
            <pc:docMk/>
            <pc:sldMk cId="2221657344" sldId="264"/>
            <ac:spMk id="10" creationId="{F6F00197-F0F3-41AE-B359-C055E241ADE8}"/>
          </ac:spMkLst>
        </pc:spChg>
        <pc:spChg chg="mod">
          <ac:chgData name="Roberto" userId="f2c5d9e3-e1cd-491b-8eea-425a4d9cf1c2" providerId="ADAL" clId="{5F996EF8-9287-45B3-8534-966643FB6E1E}" dt="2024-10-20T17:12:09.200" v="713"/>
          <ac:spMkLst>
            <pc:docMk/>
            <pc:sldMk cId="2221657344" sldId="264"/>
            <ac:spMk id="14" creationId="{A7CDC355-7CE2-472D-AFD8-66E05ADCB115}"/>
          </ac:spMkLst>
        </pc:spChg>
        <pc:spChg chg="add mod">
          <ac:chgData name="Roberto" userId="f2c5d9e3-e1cd-491b-8eea-425a4d9cf1c2" providerId="ADAL" clId="{5F996EF8-9287-45B3-8534-966643FB6E1E}" dt="2024-10-20T17:12:09.200" v="713"/>
          <ac:spMkLst>
            <pc:docMk/>
            <pc:sldMk cId="2221657344" sldId="264"/>
            <ac:spMk id="15" creationId="{721353D0-5344-4EA2-887C-227445664A78}"/>
          </ac:spMkLst>
        </pc:spChg>
        <pc:grpChg chg="del mod">
          <ac:chgData name="Roberto" userId="f2c5d9e3-e1cd-491b-8eea-425a4d9cf1c2" providerId="ADAL" clId="{5F996EF8-9287-45B3-8534-966643FB6E1E}" dt="2024-10-20T17:11:56.927" v="711" actId="478"/>
          <ac:grpSpMkLst>
            <pc:docMk/>
            <pc:sldMk cId="2221657344" sldId="264"/>
            <ac:grpSpMk id="11" creationId="{6266D8B6-6778-4373-A359-9591D7D57ACC}"/>
          </ac:grpSpMkLst>
        </pc:grpChg>
        <pc:grpChg chg="add mod">
          <ac:chgData name="Roberto" userId="f2c5d9e3-e1cd-491b-8eea-425a4d9cf1c2" providerId="ADAL" clId="{5F996EF8-9287-45B3-8534-966643FB6E1E}" dt="2024-10-20T17:12:09.200" v="713"/>
          <ac:grpSpMkLst>
            <pc:docMk/>
            <pc:sldMk cId="2221657344" sldId="264"/>
            <ac:grpSpMk id="12" creationId="{F3BA3A91-E592-48BD-8BD7-3368832A4773}"/>
          </ac:grpSpMkLst>
        </pc:grpChg>
        <pc:picChg chg="mod">
          <ac:chgData name="Roberto" userId="f2c5d9e3-e1cd-491b-8eea-425a4d9cf1c2" providerId="ADAL" clId="{5F996EF8-9287-45B3-8534-966643FB6E1E}" dt="2024-10-20T17:12:09.200" v="713"/>
          <ac:picMkLst>
            <pc:docMk/>
            <pc:sldMk cId="2221657344" sldId="264"/>
            <ac:picMk id="13" creationId="{45E01D01-7D5C-4F12-90FC-72C60D8D6F30}"/>
          </ac:picMkLst>
        </pc:picChg>
      </pc:sldChg>
      <pc:sldChg chg="modSp mod">
        <pc:chgData name="Roberto" userId="f2c5d9e3-e1cd-491b-8eea-425a4d9cf1c2" providerId="ADAL" clId="{5F996EF8-9287-45B3-8534-966643FB6E1E}" dt="2024-10-20T17:12:24.355" v="715" actId="20577"/>
        <pc:sldMkLst>
          <pc:docMk/>
          <pc:sldMk cId="1595281528" sldId="265"/>
        </pc:sldMkLst>
        <pc:spChg chg="mod">
          <ac:chgData name="Roberto" userId="f2c5d9e3-e1cd-491b-8eea-425a4d9cf1c2" providerId="ADAL" clId="{5F996EF8-9287-45B3-8534-966643FB6E1E}" dt="2024-10-20T17:12:24.355" v="715" actId="20577"/>
          <ac:spMkLst>
            <pc:docMk/>
            <pc:sldMk cId="1595281528" sldId="265"/>
            <ac:spMk id="3" creationId="{53F2976E-CBC3-4F36-876C-100554C5DC46}"/>
          </ac:spMkLst>
        </pc:spChg>
      </pc:sldChg>
      <pc:sldChg chg="modSp mod">
        <pc:chgData name="Roberto" userId="f2c5d9e3-e1cd-491b-8eea-425a4d9cf1c2" providerId="ADAL" clId="{5F996EF8-9287-45B3-8534-966643FB6E1E}" dt="2024-10-20T17:17:26.476" v="740" actId="207"/>
        <pc:sldMkLst>
          <pc:docMk/>
          <pc:sldMk cId="3547189201" sldId="266"/>
        </pc:sldMkLst>
        <pc:spChg chg="mod">
          <ac:chgData name="Roberto" userId="f2c5d9e3-e1cd-491b-8eea-425a4d9cf1c2" providerId="ADAL" clId="{5F996EF8-9287-45B3-8534-966643FB6E1E}" dt="2024-10-20T17:17:26.476" v="740" actId="207"/>
          <ac:spMkLst>
            <pc:docMk/>
            <pc:sldMk cId="3547189201" sldId="266"/>
            <ac:spMk id="6" creationId="{37A998B5-3B0D-4620-962E-26D2F5E75A20}"/>
          </ac:spMkLst>
        </pc:spChg>
      </pc:sldChg>
      <pc:sldChg chg="modSp mod">
        <pc:chgData name="Roberto" userId="f2c5d9e3-e1cd-491b-8eea-425a4d9cf1c2" providerId="ADAL" clId="{5F996EF8-9287-45B3-8534-966643FB6E1E}" dt="2024-10-20T17:17:40.196" v="741"/>
        <pc:sldMkLst>
          <pc:docMk/>
          <pc:sldMk cId="244718745" sldId="267"/>
        </pc:sldMkLst>
        <pc:spChg chg="mod">
          <ac:chgData name="Roberto" userId="f2c5d9e3-e1cd-491b-8eea-425a4d9cf1c2" providerId="ADAL" clId="{5F996EF8-9287-45B3-8534-966643FB6E1E}" dt="2024-10-20T17:17:40.196" v="741"/>
          <ac:spMkLst>
            <pc:docMk/>
            <pc:sldMk cId="244718745" sldId="267"/>
            <ac:spMk id="6" creationId="{37A998B5-3B0D-4620-962E-26D2F5E75A20}"/>
          </ac:spMkLst>
        </pc:spChg>
      </pc:sldChg>
      <pc:sldChg chg="addSp delSp modSp mod">
        <pc:chgData name="Roberto" userId="f2c5d9e3-e1cd-491b-8eea-425a4d9cf1c2" providerId="ADAL" clId="{5F996EF8-9287-45B3-8534-966643FB6E1E}" dt="2024-10-20T17:28:16.055" v="761" actId="11530"/>
        <pc:sldMkLst>
          <pc:docMk/>
          <pc:sldMk cId="659086479" sldId="268"/>
        </pc:sldMkLst>
        <pc:spChg chg="mod">
          <ac:chgData name="Roberto" userId="f2c5d9e3-e1cd-491b-8eea-425a4d9cf1c2" providerId="ADAL" clId="{5F996EF8-9287-45B3-8534-966643FB6E1E}" dt="2024-10-20T17:16:35.249" v="733" actId="20577"/>
          <ac:spMkLst>
            <pc:docMk/>
            <pc:sldMk cId="659086479" sldId="268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20T17:17:45.565" v="742"/>
          <ac:spMkLst>
            <pc:docMk/>
            <pc:sldMk cId="659086479" sldId="268"/>
            <ac:spMk id="6" creationId="{37A998B5-3B0D-4620-962E-26D2F5E75A20}"/>
          </ac:spMkLst>
        </pc:spChg>
        <pc:spChg chg="del">
          <ac:chgData name="Roberto" userId="f2c5d9e3-e1cd-491b-8eea-425a4d9cf1c2" providerId="ADAL" clId="{5F996EF8-9287-45B3-8534-966643FB6E1E}" dt="2024-10-20T17:15:12.377" v="728" actId="478"/>
          <ac:spMkLst>
            <pc:docMk/>
            <pc:sldMk cId="659086479" sldId="268"/>
            <ac:spMk id="9" creationId="{13AB6E2B-AF0A-4AD8-B0CC-E3D9A5D488C4}"/>
          </ac:spMkLst>
        </pc:spChg>
        <pc:grpChg chg="del mod">
          <ac:chgData name="Roberto" userId="f2c5d9e3-e1cd-491b-8eea-425a4d9cf1c2" providerId="ADAL" clId="{5F996EF8-9287-45B3-8534-966643FB6E1E}" dt="2024-10-20T17:27:38.332" v="758" actId="478"/>
          <ac:grpSpMkLst>
            <pc:docMk/>
            <pc:sldMk cId="659086479" sldId="268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F996EF8-9287-45B3-8534-966643FB6E1E}" dt="2024-10-20T17:28:16.055" v="761" actId="11530"/>
          <ac:picMkLst>
            <pc:docMk/>
            <pc:sldMk cId="659086479" sldId="268"/>
            <ac:picMk id="5" creationId="{28A5D1D6-8B44-43AA-B6E0-A45DE6533154}"/>
          </ac:picMkLst>
        </pc:picChg>
      </pc:sldChg>
      <pc:sldChg chg="ord">
        <pc:chgData name="Roberto" userId="f2c5d9e3-e1cd-491b-8eea-425a4d9cf1c2" providerId="ADAL" clId="{5F996EF8-9287-45B3-8534-966643FB6E1E}" dt="2024-10-11T20:19:05.633" v="3"/>
        <pc:sldMkLst>
          <pc:docMk/>
          <pc:sldMk cId="2810335309" sldId="269"/>
        </pc:sldMkLst>
      </pc:sldChg>
      <pc:sldChg chg="modSp add mod ord">
        <pc:chgData name="Roberto" userId="f2c5d9e3-e1cd-491b-8eea-425a4d9cf1c2" providerId="ADAL" clId="{5F996EF8-9287-45B3-8534-966643FB6E1E}" dt="2024-10-11T20:40:35.704" v="143" actId="20577"/>
        <pc:sldMkLst>
          <pc:docMk/>
          <pc:sldMk cId="784046162" sldId="270"/>
        </pc:sldMkLst>
        <pc:spChg chg="mod">
          <ac:chgData name="Roberto" userId="f2c5d9e3-e1cd-491b-8eea-425a4d9cf1c2" providerId="ADAL" clId="{5F996EF8-9287-45B3-8534-966643FB6E1E}" dt="2024-10-11T20:40:35.704" v="143" actId="20577"/>
          <ac:spMkLst>
            <pc:docMk/>
            <pc:sldMk cId="784046162" sldId="270"/>
            <ac:spMk id="2" creationId="{11664D49-6B6E-4DF3-846D-A8C80EAE4F59}"/>
          </ac:spMkLst>
        </pc:spChg>
      </pc:sldChg>
      <pc:sldChg chg="addSp delSp modSp add mod ord">
        <pc:chgData name="Roberto" userId="f2c5d9e3-e1cd-491b-8eea-425a4d9cf1c2" providerId="ADAL" clId="{5F996EF8-9287-45B3-8534-966643FB6E1E}" dt="2024-10-20T17:34:34.816" v="786" actId="207"/>
        <pc:sldMkLst>
          <pc:docMk/>
          <pc:sldMk cId="3545352442" sldId="271"/>
        </pc:sldMkLst>
        <pc:spChg chg="mod">
          <ac:chgData name="Roberto" userId="f2c5d9e3-e1cd-491b-8eea-425a4d9cf1c2" providerId="ADAL" clId="{5F996EF8-9287-45B3-8534-966643FB6E1E}" dt="2024-10-11T20:34:10.300" v="78" actId="1076"/>
          <ac:spMkLst>
            <pc:docMk/>
            <pc:sldMk cId="3545352442" sldId="271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20T17:33:49.292" v="778" actId="404"/>
          <ac:spMkLst>
            <pc:docMk/>
            <pc:sldMk cId="3545352442" sldId="271"/>
            <ac:spMk id="3" creationId="{53F2976E-CBC3-4F36-876C-100554C5DC46}"/>
          </ac:spMkLst>
        </pc:spChg>
        <pc:spChg chg="del">
          <ac:chgData name="Roberto" userId="f2c5d9e3-e1cd-491b-8eea-425a4d9cf1c2" providerId="ADAL" clId="{5F996EF8-9287-45B3-8534-966643FB6E1E}" dt="2024-10-11T20:30:43.988" v="45" actId="478"/>
          <ac:spMkLst>
            <pc:docMk/>
            <pc:sldMk cId="3545352442" sldId="271"/>
            <ac:spMk id="6" creationId="{37A998B5-3B0D-4620-962E-26D2F5E75A20}"/>
          </ac:spMkLst>
        </pc:spChg>
        <pc:spChg chg="mod">
          <ac:chgData name="Roberto" userId="f2c5d9e3-e1cd-491b-8eea-425a4d9cf1c2" providerId="ADAL" clId="{5F996EF8-9287-45B3-8534-966643FB6E1E}" dt="2024-10-11T20:32:55.713" v="76" actId="6549"/>
          <ac:spMkLst>
            <pc:docMk/>
            <pc:sldMk cId="3545352442" sldId="271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20T17:33:00.724" v="766" actId="478"/>
          <ac:spMkLst>
            <pc:docMk/>
            <pc:sldMk cId="3545352442" sldId="271"/>
            <ac:spMk id="9" creationId="{13AB6E2B-AF0A-4AD8-B0CC-E3D9A5D488C4}"/>
          </ac:spMkLst>
        </pc:spChg>
        <pc:spChg chg="add mod">
          <ac:chgData name="Roberto" userId="f2c5d9e3-e1cd-491b-8eea-425a4d9cf1c2" providerId="ADAL" clId="{5F996EF8-9287-45B3-8534-966643FB6E1E}" dt="2024-10-20T17:34:34.816" v="786" actId="207"/>
          <ac:spMkLst>
            <pc:docMk/>
            <pc:sldMk cId="3545352442" sldId="271"/>
            <ac:spMk id="10" creationId="{0E90986B-8371-4616-A890-A3D6552F5A93}"/>
          </ac:spMkLst>
        </pc:spChg>
        <pc:spChg chg="add mod">
          <ac:chgData name="Roberto" userId="f2c5d9e3-e1cd-491b-8eea-425a4d9cf1c2" providerId="ADAL" clId="{5F996EF8-9287-45B3-8534-966643FB6E1E}" dt="2024-10-20T17:34:13.302" v="782" actId="14100"/>
          <ac:spMkLst>
            <pc:docMk/>
            <pc:sldMk cId="3545352442" sldId="271"/>
            <ac:spMk id="12" creationId="{D9CD7872-E7A7-416A-BD06-42C05BA7196D}"/>
          </ac:spMkLst>
        </pc:spChg>
        <pc:grpChg chg="del">
          <ac:chgData name="Roberto" userId="f2c5d9e3-e1cd-491b-8eea-425a4d9cf1c2" providerId="ADAL" clId="{5F996EF8-9287-45B3-8534-966643FB6E1E}" dt="2024-10-20T17:33:04.030" v="767" actId="478"/>
          <ac:grpSpMkLst>
            <pc:docMk/>
            <pc:sldMk cId="3545352442" sldId="271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F996EF8-9287-45B3-8534-966643FB6E1E}" dt="2024-10-20T17:33:27.165" v="771" actId="11530"/>
          <ac:picMkLst>
            <pc:docMk/>
            <pc:sldMk cId="3545352442" sldId="271"/>
            <ac:picMk id="5" creationId="{5B639D83-FC6A-435F-9F54-2371BEC8E4A0}"/>
          </ac:picMkLst>
        </pc:picChg>
        <pc:picChg chg="add del mod">
          <ac:chgData name="Roberto" userId="f2c5d9e3-e1cd-491b-8eea-425a4d9cf1c2" providerId="ADAL" clId="{5F996EF8-9287-45B3-8534-966643FB6E1E}" dt="2024-10-20T17:33:05.119" v="768" actId="478"/>
          <ac:picMkLst>
            <pc:docMk/>
            <pc:sldMk cId="3545352442" sldId="271"/>
            <ac:picMk id="11" creationId="{3113FB64-EB63-4314-A60A-6D6B7721AD0D}"/>
          </ac:picMkLst>
        </pc:picChg>
      </pc:sldChg>
      <pc:sldChg chg="addSp delSp modSp add mod">
        <pc:chgData name="Roberto" userId="f2c5d9e3-e1cd-491b-8eea-425a4d9cf1c2" providerId="ADAL" clId="{5F996EF8-9287-45B3-8534-966643FB6E1E}" dt="2024-10-20T17:56:58.593" v="880" actId="14100"/>
        <pc:sldMkLst>
          <pc:docMk/>
          <pc:sldMk cId="3712016535" sldId="272"/>
        </pc:sldMkLst>
        <pc:spChg chg="mod">
          <ac:chgData name="Roberto" userId="f2c5d9e3-e1cd-491b-8eea-425a4d9cf1c2" providerId="ADAL" clId="{5F996EF8-9287-45B3-8534-966643FB6E1E}" dt="2024-10-20T17:35:19.460" v="797" actId="20577"/>
          <ac:spMkLst>
            <pc:docMk/>
            <pc:sldMk cId="3712016535" sldId="272"/>
            <ac:spMk id="3" creationId="{53F2976E-CBC3-4F36-876C-100554C5DC46}"/>
          </ac:spMkLst>
        </pc:spChg>
        <pc:spChg chg="add mod">
          <ac:chgData name="Roberto" userId="f2c5d9e3-e1cd-491b-8eea-425a4d9cf1c2" providerId="ADAL" clId="{5F996EF8-9287-45B3-8534-966643FB6E1E}" dt="2024-10-20T17:36:35.684" v="806" actId="693"/>
          <ac:spMkLst>
            <pc:docMk/>
            <pc:sldMk cId="3712016535" sldId="272"/>
            <ac:spMk id="4" creationId="{F1FFA4CA-6960-4D92-8EDE-6C8E1F9E1614}"/>
          </ac:spMkLst>
        </pc:spChg>
        <pc:spChg chg="mod">
          <ac:chgData name="Roberto" userId="f2c5d9e3-e1cd-491b-8eea-425a4d9cf1c2" providerId="ADAL" clId="{5F996EF8-9287-45B3-8534-966643FB6E1E}" dt="2024-10-11T20:38:22.150" v="115" actId="207"/>
          <ac:spMkLst>
            <pc:docMk/>
            <pc:sldMk cId="3712016535" sldId="272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20T17:35:01.590" v="787" actId="478"/>
          <ac:spMkLst>
            <pc:docMk/>
            <pc:sldMk cId="3712016535" sldId="272"/>
            <ac:spMk id="9" creationId="{13AB6E2B-AF0A-4AD8-B0CC-E3D9A5D488C4}"/>
          </ac:spMkLst>
        </pc:spChg>
        <pc:spChg chg="del">
          <ac:chgData name="Roberto" userId="f2c5d9e3-e1cd-491b-8eea-425a4d9cf1c2" providerId="ADAL" clId="{5F996EF8-9287-45B3-8534-966643FB6E1E}" dt="2024-10-11T20:37:26.914" v="88" actId="478"/>
          <ac:spMkLst>
            <pc:docMk/>
            <pc:sldMk cId="3712016535" sldId="272"/>
            <ac:spMk id="10" creationId="{0E90986B-8371-4616-A890-A3D6552F5A93}"/>
          </ac:spMkLst>
        </pc:spChg>
        <pc:spChg chg="add mod">
          <ac:chgData name="Roberto" userId="f2c5d9e3-e1cd-491b-8eea-425a4d9cf1c2" providerId="ADAL" clId="{5F996EF8-9287-45B3-8534-966643FB6E1E}" dt="2024-10-20T17:56:58.593" v="880" actId="14100"/>
          <ac:spMkLst>
            <pc:docMk/>
            <pc:sldMk cId="3712016535" sldId="272"/>
            <ac:spMk id="12" creationId="{5F6EC2CF-0D12-4DAE-B195-FDD7DA93C4E0}"/>
          </ac:spMkLst>
        </pc:spChg>
        <pc:spChg chg="add mod">
          <ac:chgData name="Roberto" userId="f2c5d9e3-e1cd-491b-8eea-425a4d9cf1c2" providerId="ADAL" clId="{5F996EF8-9287-45B3-8534-966643FB6E1E}" dt="2024-10-20T17:36:35.684" v="806" actId="693"/>
          <ac:spMkLst>
            <pc:docMk/>
            <pc:sldMk cId="3712016535" sldId="272"/>
            <ac:spMk id="14" creationId="{9737F4B7-C3B0-430E-BD9D-E8E6559E6CBA}"/>
          </ac:spMkLst>
        </pc:spChg>
        <pc:spChg chg="add mod">
          <ac:chgData name="Roberto" userId="f2c5d9e3-e1cd-491b-8eea-425a4d9cf1c2" providerId="ADAL" clId="{5F996EF8-9287-45B3-8534-966643FB6E1E}" dt="2024-10-20T17:56:48.056" v="879" actId="1076"/>
          <ac:spMkLst>
            <pc:docMk/>
            <pc:sldMk cId="3712016535" sldId="272"/>
            <ac:spMk id="16" creationId="{37C662C4-1DE3-4F30-9FA2-302D32976A35}"/>
          </ac:spMkLst>
        </pc:spChg>
        <pc:grpChg chg="del">
          <ac:chgData name="Roberto" userId="f2c5d9e3-e1cd-491b-8eea-425a4d9cf1c2" providerId="ADAL" clId="{5F996EF8-9287-45B3-8534-966643FB6E1E}" dt="2024-10-20T17:35:05.507" v="788" actId="478"/>
          <ac:grpSpMkLst>
            <pc:docMk/>
            <pc:sldMk cId="3712016535" sldId="272"/>
            <ac:grpSpMk id="13" creationId="{481B21D0-27BA-4B9F-AA57-9A7652CDF994}"/>
          </ac:grpSpMkLst>
        </pc:grpChg>
        <pc:picChg chg="del">
          <ac:chgData name="Roberto" userId="f2c5d9e3-e1cd-491b-8eea-425a4d9cf1c2" providerId="ADAL" clId="{5F996EF8-9287-45B3-8534-966643FB6E1E}" dt="2024-10-20T17:35:05.507" v="788" actId="478"/>
          <ac:picMkLst>
            <pc:docMk/>
            <pc:sldMk cId="3712016535" sldId="272"/>
            <ac:picMk id="11" creationId="{3113FB64-EB63-4314-A60A-6D6B7721AD0D}"/>
          </ac:picMkLst>
        </pc:picChg>
        <pc:picChg chg="add mod">
          <ac:chgData name="Roberto" userId="f2c5d9e3-e1cd-491b-8eea-425a4d9cf1c2" providerId="ADAL" clId="{5F996EF8-9287-45B3-8534-966643FB6E1E}" dt="2024-10-20T17:35:12.307" v="789"/>
          <ac:picMkLst>
            <pc:docMk/>
            <pc:sldMk cId="3712016535" sldId="272"/>
            <ac:picMk id="15" creationId="{8C07D551-BE18-49CF-9967-7900AB71EFA9}"/>
          </ac:picMkLst>
        </pc:picChg>
      </pc:sldChg>
      <pc:sldChg chg="addSp delSp modSp add mod">
        <pc:chgData name="Roberto" userId="f2c5d9e3-e1cd-491b-8eea-425a4d9cf1c2" providerId="ADAL" clId="{5F996EF8-9287-45B3-8534-966643FB6E1E}" dt="2024-10-20T17:56:40.576" v="877" actId="21"/>
        <pc:sldMkLst>
          <pc:docMk/>
          <pc:sldMk cId="2235053322" sldId="273"/>
        </pc:sldMkLst>
        <pc:spChg chg="mod">
          <ac:chgData name="Roberto" userId="f2c5d9e3-e1cd-491b-8eea-425a4d9cf1c2" providerId="ADAL" clId="{5F996EF8-9287-45B3-8534-966643FB6E1E}" dt="2024-10-11T20:39:02.252" v="121" actId="20577"/>
          <ac:spMkLst>
            <pc:docMk/>
            <pc:sldMk cId="2235053322" sldId="273"/>
            <ac:spMk id="3" creationId="{53F2976E-CBC3-4F36-876C-100554C5DC46}"/>
          </ac:spMkLst>
        </pc:spChg>
        <pc:spChg chg="add del mod">
          <ac:chgData name="Roberto" userId="f2c5d9e3-e1cd-491b-8eea-425a4d9cf1c2" providerId="ADAL" clId="{5F996EF8-9287-45B3-8534-966643FB6E1E}" dt="2024-10-20T17:56:40.576" v="877" actId="21"/>
          <ac:spMkLst>
            <pc:docMk/>
            <pc:sldMk cId="2235053322" sldId="273"/>
            <ac:spMk id="4" creationId="{D62FCD44-2D72-418F-BEF4-4C68E186A9F7}"/>
          </ac:spMkLst>
        </pc:spChg>
        <pc:spChg chg="del">
          <ac:chgData name="Roberto" userId="f2c5d9e3-e1cd-491b-8eea-425a4d9cf1c2" providerId="ADAL" clId="{5F996EF8-9287-45B3-8534-966643FB6E1E}" dt="2024-10-20T17:37:28.211" v="815" actId="478"/>
          <ac:spMkLst>
            <pc:docMk/>
            <pc:sldMk cId="2235053322" sldId="273"/>
            <ac:spMk id="9" creationId="{13AB6E2B-AF0A-4AD8-B0CC-E3D9A5D488C4}"/>
          </ac:spMkLst>
        </pc:spChg>
        <pc:spChg chg="add mod">
          <ac:chgData name="Roberto" userId="f2c5d9e3-e1cd-491b-8eea-425a4d9cf1c2" providerId="ADAL" clId="{5F996EF8-9287-45B3-8534-966643FB6E1E}" dt="2024-10-20T17:39:28.913" v="845" actId="14100"/>
          <ac:spMkLst>
            <pc:docMk/>
            <pc:sldMk cId="2235053322" sldId="273"/>
            <ac:spMk id="10" creationId="{5D810E3E-41E1-4BF9-A624-51E7B6895E84}"/>
          </ac:spMkLst>
        </pc:spChg>
        <pc:spChg chg="mod">
          <ac:chgData name="Roberto" userId="f2c5d9e3-e1cd-491b-8eea-425a4d9cf1c2" providerId="ADAL" clId="{5F996EF8-9287-45B3-8534-966643FB6E1E}" dt="2024-10-20T17:46:06.079" v="876" actId="313"/>
          <ac:spMkLst>
            <pc:docMk/>
            <pc:sldMk cId="2235053322" sldId="273"/>
            <ac:spMk id="12" creationId="{5F6EC2CF-0D12-4DAE-B195-FDD7DA93C4E0}"/>
          </ac:spMkLst>
        </pc:spChg>
        <pc:spChg chg="add mod">
          <ac:chgData name="Roberto" userId="f2c5d9e3-e1cd-491b-8eea-425a4d9cf1c2" providerId="ADAL" clId="{5F996EF8-9287-45B3-8534-966643FB6E1E}" dt="2024-10-20T17:39:34.685" v="847" actId="1076"/>
          <ac:spMkLst>
            <pc:docMk/>
            <pc:sldMk cId="2235053322" sldId="273"/>
            <ac:spMk id="14" creationId="{A30A832B-B5E1-4152-B419-AF840B17E760}"/>
          </ac:spMkLst>
        </pc:spChg>
        <pc:grpChg chg="del">
          <ac:chgData name="Roberto" userId="f2c5d9e3-e1cd-491b-8eea-425a4d9cf1c2" providerId="ADAL" clId="{5F996EF8-9287-45B3-8534-966643FB6E1E}" dt="2024-10-20T17:37:27.033" v="814" actId="478"/>
          <ac:grpSpMkLst>
            <pc:docMk/>
            <pc:sldMk cId="2235053322" sldId="273"/>
            <ac:grpSpMk id="13" creationId="{481B21D0-27BA-4B9F-AA57-9A7652CDF994}"/>
          </ac:grpSpMkLst>
        </pc:grpChg>
        <pc:picChg chg="del">
          <ac:chgData name="Roberto" userId="f2c5d9e3-e1cd-491b-8eea-425a4d9cf1c2" providerId="ADAL" clId="{5F996EF8-9287-45B3-8534-966643FB6E1E}" dt="2024-10-20T17:37:29.172" v="816" actId="478"/>
          <ac:picMkLst>
            <pc:docMk/>
            <pc:sldMk cId="2235053322" sldId="273"/>
            <ac:picMk id="11" creationId="{3113FB64-EB63-4314-A60A-6D6B7721AD0D}"/>
          </ac:picMkLst>
        </pc:picChg>
        <pc:picChg chg="add mod">
          <ac:chgData name="Roberto" userId="f2c5d9e3-e1cd-491b-8eea-425a4d9cf1c2" providerId="ADAL" clId="{5F996EF8-9287-45B3-8534-966643FB6E1E}" dt="2024-10-20T17:37:36.146" v="817"/>
          <ac:picMkLst>
            <pc:docMk/>
            <pc:sldMk cId="2235053322" sldId="273"/>
            <ac:picMk id="15" creationId="{C503A82E-DC35-4CA7-B63B-235441F90EB7}"/>
          </ac:picMkLst>
        </pc:picChg>
      </pc:sldChg>
      <pc:sldChg chg="addSp delSp modSp add mod ord">
        <pc:chgData name="Roberto" userId="f2c5d9e3-e1cd-491b-8eea-425a4d9cf1c2" providerId="ADAL" clId="{5F996EF8-9287-45B3-8534-966643FB6E1E}" dt="2024-10-20T22:43:55.048" v="940" actId="6549"/>
        <pc:sldMkLst>
          <pc:docMk/>
          <pc:sldMk cId="2397959521" sldId="274"/>
        </pc:sldMkLst>
        <pc:spChg chg="mod">
          <ac:chgData name="Roberto" userId="f2c5d9e3-e1cd-491b-8eea-425a4d9cf1c2" providerId="ADAL" clId="{5F996EF8-9287-45B3-8534-966643FB6E1E}" dt="2024-10-20T22:43:55.048" v="940" actId="6549"/>
          <ac:spMkLst>
            <pc:docMk/>
            <pc:sldMk cId="2397959521" sldId="274"/>
            <ac:spMk id="2" creationId="{4C9899B7-DD7E-4ADC-9274-3973C45BB44D}"/>
          </ac:spMkLst>
        </pc:spChg>
        <pc:spChg chg="del mod">
          <ac:chgData name="Roberto" userId="f2c5d9e3-e1cd-491b-8eea-425a4d9cf1c2" providerId="ADAL" clId="{5F996EF8-9287-45B3-8534-966643FB6E1E}" dt="2024-10-20T18:04:10.210" v="897" actId="478"/>
          <ac:spMkLst>
            <pc:docMk/>
            <pc:sldMk cId="2397959521" sldId="274"/>
            <ac:spMk id="3" creationId="{53F2976E-CBC3-4F36-876C-100554C5DC46}"/>
          </ac:spMkLst>
        </pc:spChg>
        <pc:spChg chg="add del mod">
          <ac:chgData name="Roberto" userId="f2c5d9e3-e1cd-491b-8eea-425a4d9cf1c2" providerId="ADAL" clId="{5F996EF8-9287-45B3-8534-966643FB6E1E}" dt="2024-10-20T18:04:14.874" v="898" actId="478"/>
          <ac:spMkLst>
            <pc:docMk/>
            <pc:sldMk cId="2397959521" sldId="274"/>
            <ac:spMk id="6" creationId="{AEAEF426-D710-4385-BB4F-5DD01C01A09B}"/>
          </ac:spMkLst>
        </pc:spChg>
        <pc:spChg chg="mod">
          <ac:chgData name="Roberto" userId="f2c5d9e3-e1cd-491b-8eea-425a4d9cf1c2" providerId="ADAL" clId="{5F996EF8-9287-45B3-8534-966643FB6E1E}" dt="2024-10-18T18:31:01.964" v="295" actId="6549"/>
          <ac:spMkLst>
            <pc:docMk/>
            <pc:sldMk cId="2397959521" sldId="274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20T17:45:32.878" v="872" actId="478"/>
          <ac:spMkLst>
            <pc:docMk/>
            <pc:sldMk cId="2397959521" sldId="274"/>
            <ac:spMk id="9" creationId="{13AB6E2B-AF0A-4AD8-B0CC-E3D9A5D488C4}"/>
          </ac:spMkLst>
        </pc:spChg>
        <pc:spChg chg="del">
          <ac:chgData name="Roberto" userId="f2c5d9e3-e1cd-491b-8eea-425a4d9cf1c2" providerId="ADAL" clId="{5F996EF8-9287-45B3-8534-966643FB6E1E}" dt="2024-10-18T18:17:21.887" v="209" actId="478"/>
          <ac:spMkLst>
            <pc:docMk/>
            <pc:sldMk cId="2397959521" sldId="274"/>
            <ac:spMk id="10" creationId="{5D810E3E-41E1-4BF9-A624-51E7B6895E84}"/>
          </ac:spMkLst>
        </pc:spChg>
        <pc:spChg chg="del">
          <ac:chgData name="Roberto" userId="f2c5d9e3-e1cd-491b-8eea-425a4d9cf1c2" providerId="ADAL" clId="{5F996EF8-9287-45B3-8534-966643FB6E1E}" dt="2024-10-18T18:14:25.123" v="154" actId="478"/>
          <ac:spMkLst>
            <pc:docMk/>
            <pc:sldMk cId="2397959521" sldId="274"/>
            <ac:spMk id="12" creationId="{5F6EC2CF-0D12-4DAE-B195-FDD7DA93C4E0}"/>
          </ac:spMkLst>
        </pc:spChg>
        <pc:spChg chg="add mod">
          <ac:chgData name="Roberto" userId="f2c5d9e3-e1cd-491b-8eea-425a4d9cf1c2" providerId="ADAL" clId="{5F996EF8-9287-45B3-8534-966643FB6E1E}" dt="2024-10-20T18:06:53.319" v="939" actId="20577"/>
          <ac:spMkLst>
            <pc:docMk/>
            <pc:sldMk cId="2397959521" sldId="274"/>
            <ac:spMk id="12" creationId="{6BCE9018-CB1C-44AD-A6E6-D9FE4A53E629}"/>
          </ac:spMkLst>
        </pc:spChg>
        <pc:spChg chg="del">
          <ac:chgData name="Roberto" userId="f2c5d9e3-e1cd-491b-8eea-425a4d9cf1c2" providerId="ADAL" clId="{5F996EF8-9287-45B3-8534-966643FB6E1E}" dt="2024-10-18T18:17:20.388" v="208" actId="478"/>
          <ac:spMkLst>
            <pc:docMk/>
            <pc:sldMk cId="2397959521" sldId="274"/>
            <ac:spMk id="14" creationId="{A30A832B-B5E1-4152-B419-AF840B17E760}"/>
          </ac:spMkLst>
        </pc:spChg>
        <pc:spChg chg="add del mod">
          <ac:chgData name="Roberto" userId="f2c5d9e3-e1cd-491b-8eea-425a4d9cf1c2" providerId="ADAL" clId="{5F996EF8-9287-45B3-8534-966643FB6E1E}" dt="2024-10-20T18:01:59.907" v="881" actId="478"/>
          <ac:spMkLst>
            <pc:docMk/>
            <pc:sldMk cId="2397959521" sldId="274"/>
            <ac:spMk id="15" creationId="{6458A20D-B4A1-40DB-AA0E-55B15F540A86}"/>
          </ac:spMkLst>
        </pc:spChg>
        <pc:grpChg chg="del">
          <ac:chgData name="Roberto" userId="f2c5d9e3-e1cd-491b-8eea-425a4d9cf1c2" providerId="ADAL" clId="{5F996EF8-9287-45B3-8534-966643FB6E1E}" dt="2024-10-20T17:45:33.802" v="873" actId="478"/>
          <ac:grpSpMkLst>
            <pc:docMk/>
            <pc:sldMk cId="2397959521" sldId="274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F996EF8-9287-45B3-8534-966643FB6E1E}" dt="2024-10-20T17:45:40.738" v="874"/>
          <ac:picMkLst>
            <pc:docMk/>
            <pc:sldMk cId="2397959521" sldId="274"/>
            <ac:picMk id="10" creationId="{C8D068AF-A769-4E32-B0A4-4B12218B4B78}"/>
          </ac:picMkLst>
        </pc:picChg>
        <pc:picChg chg="del">
          <ac:chgData name="Roberto" userId="f2c5d9e3-e1cd-491b-8eea-425a4d9cf1c2" providerId="ADAL" clId="{5F996EF8-9287-45B3-8534-966643FB6E1E}" dt="2024-10-20T17:45:28.831" v="871" actId="478"/>
          <ac:picMkLst>
            <pc:docMk/>
            <pc:sldMk cId="2397959521" sldId="274"/>
            <ac:picMk id="11" creationId="{3113FB64-EB63-4314-A60A-6D6B7721AD0D}"/>
          </ac:picMkLst>
        </pc:picChg>
      </pc:sldChg>
      <pc:sldChg chg="addSp delSp modSp add del mod">
        <pc:chgData name="Roberto" userId="f2c5d9e3-e1cd-491b-8eea-425a4d9cf1c2" providerId="ADAL" clId="{5F996EF8-9287-45B3-8534-966643FB6E1E}" dt="2024-10-18T20:00:34.235" v="619" actId="2696"/>
        <pc:sldMkLst>
          <pc:docMk/>
          <pc:sldMk cId="3705813819" sldId="275"/>
        </pc:sldMkLst>
        <pc:spChg chg="mod">
          <ac:chgData name="Roberto" userId="f2c5d9e3-e1cd-491b-8eea-425a4d9cf1c2" providerId="ADAL" clId="{5F996EF8-9287-45B3-8534-966643FB6E1E}" dt="2024-10-18T19:56:58.401" v="599" actId="27636"/>
          <ac:spMkLst>
            <pc:docMk/>
            <pc:sldMk cId="3705813819" sldId="275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0:55.466" v="294" actId="6549"/>
          <ac:spMkLst>
            <pc:docMk/>
            <pc:sldMk cId="3705813819" sldId="275"/>
            <ac:spMk id="8" creationId="{2990C0E0-B9D0-44D4-9632-745FC438C08A}"/>
          </ac:spMkLst>
        </pc:spChg>
        <pc:spChg chg="add mod">
          <ac:chgData name="Roberto" userId="f2c5d9e3-e1cd-491b-8eea-425a4d9cf1c2" providerId="ADAL" clId="{5F996EF8-9287-45B3-8534-966643FB6E1E}" dt="2024-10-18T19:56:48.877" v="594" actId="1076"/>
          <ac:spMkLst>
            <pc:docMk/>
            <pc:sldMk cId="3705813819" sldId="275"/>
            <ac:spMk id="12" creationId="{E462926A-8A6B-4A9F-9989-97C027AA0708}"/>
          </ac:spMkLst>
        </pc:spChg>
        <pc:spChg chg="add mod">
          <ac:chgData name="Roberto" userId="f2c5d9e3-e1cd-491b-8eea-425a4d9cf1c2" providerId="ADAL" clId="{5F996EF8-9287-45B3-8534-966643FB6E1E}" dt="2024-10-18T19:58:51.704" v="611" actId="693"/>
          <ac:spMkLst>
            <pc:docMk/>
            <pc:sldMk cId="3705813819" sldId="275"/>
            <ac:spMk id="14" creationId="{47167497-C2E2-4B93-A98B-CAEA9A4000FE}"/>
          </ac:spMkLst>
        </pc:spChg>
        <pc:spChg chg="del">
          <ac:chgData name="Roberto" userId="f2c5d9e3-e1cd-491b-8eea-425a4d9cf1c2" providerId="ADAL" clId="{5F996EF8-9287-45B3-8534-966643FB6E1E}" dt="2024-10-18T18:29:19.153" v="279" actId="478"/>
          <ac:spMkLst>
            <pc:docMk/>
            <pc:sldMk cId="3705813819" sldId="275"/>
            <ac:spMk id="15" creationId="{6458A20D-B4A1-40DB-AA0E-55B15F540A86}"/>
          </ac:spMkLst>
        </pc:spChg>
        <pc:spChg chg="add mod">
          <ac:chgData name="Roberto" userId="f2c5d9e3-e1cd-491b-8eea-425a4d9cf1c2" providerId="ADAL" clId="{5F996EF8-9287-45B3-8534-966643FB6E1E}" dt="2024-10-18T19:58:51.704" v="611" actId="693"/>
          <ac:spMkLst>
            <pc:docMk/>
            <pc:sldMk cId="3705813819" sldId="275"/>
            <ac:spMk id="16" creationId="{1390FD78-4382-45EE-A029-313A1E6C18B5}"/>
          </ac:spMkLst>
        </pc:spChg>
      </pc:sldChg>
      <pc:sldChg chg="delSp modSp add del mod">
        <pc:chgData name="Roberto" userId="f2c5d9e3-e1cd-491b-8eea-425a4d9cf1c2" providerId="ADAL" clId="{5F996EF8-9287-45B3-8534-966643FB6E1E}" dt="2024-10-18T20:00:34.235" v="619" actId="2696"/>
        <pc:sldMkLst>
          <pc:docMk/>
          <pc:sldMk cId="2408556848" sldId="276"/>
        </pc:sldMkLst>
        <pc:spChg chg="mod">
          <ac:chgData name="Roberto" userId="f2c5d9e3-e1cd-491b-8eea-425a4d9cf1c2" providerId="ADAL" clId="{5F996EF8-9287-45B3-8534-966643FB6E1E}" dt="2024-10-18T18:42:50.558" v="521" actId="20577"/>
          <ac:spMkLst>
            <pc:docMk/>
            <pc:sldMk cId="2408556848" sldId="276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5:51.594" v="377" actId="207"/>
          <ac:spMkLst>
            <pc:docMk/>
            <pc:sldMk cId="2408556848" sldId="276"/>
            <ac:spMk id="8" creationId="{2990C0E0-B9D0-44D4-9632-745FC438C08A}"/>
          </ac:spMkLst>
        </pc:spChg>
        <pc:spChg chg="mod">
          <ac:chgData name="Roberto" userId="f2c5d9e3-e1cd-491b-8eea-425a4d9cf1c2" providerId="ADAL" clId="{5F996EF8-9287-45B3-8534-966643FB6E1E}" dt="2024-10-18T18:36:07.312" v="380" actId="1076"/>
          <ac:spMkLst>
            <pc:docMk/>
            <pc:sldMk cId="2408556848" sldId="276"/>
            <ac:spMk id="12" creationId="{E462926A-8A6B-4A9F-9989-97C027AA0708}"/>
          </ac:spMkLst>
        </pc:spChg>
        <pc:spChg chg="mod">
          <ac:chgData name="Roberto" userId="f2c5d9e3-e1cd-491b-8eea-425a4d9cf1c2" providerId="ADAL" clId="{5F996EF8-9287-45B3-8534-966643FB6E1E}" dt="2024-10-18T19:58:34.634" v="610" actId="693"/>
          <ac:spMkLst>
            <pc:docMk/>
            <pc:sldMk cId="2408556848" sldId="276"/>
            <ac:spMk id="14" creationId="{47167497-C2E2-4B93-A98B-CAEA9A4000FE}"/>
          </ac:spMkLst>
        </pc:spChg>
        <pc:spChg chg="del">
          <ac:chgData name="Roberto" userId="f2c5d9e3-e1cd-491b-8eea-425a4d9cf1c2" providerId="ADAL" clId="{5F996EF8-9287-45B3-8534-966643FB6E1E}" dt="2024-10-18T18:36:33.906" v="422" actId="478"/>
          <ac:spMkLst>
            <pc:docMk/>
            <pc:sldMk cId="2408556848" sldId="276"/>
            <ac:spMk id="16" creationId="{1390FD78-4382-45EE-A029-313A1E6C18B5}"/>
          </ac:spMkLst>
        </pc:spChg>
      </pc:sldChg>
      <pc:sldChg chg="modSp add del mod">
        <pc:chgData name="Roberto" userId="f2c5d9e3-e1cd-491b-8eea-425a4d9cf1c2" providerId="ADAL" clId="{5F996EF8-9287-45B3-8534-966643FB6E1E}" dt="2024-10-18T20:00:34.235" v="619" actId="2696"/>
        <pc:sldMkLst>
          <pc:docMk/>
          <pc:sldMk cId="1206512156" sldId="277"/>
        </pc:sldMkLst>
        <pc:spChg chg="mod">
          <ac:chgData name="Roberto" userId="f2c5d9e3-e1cd-491b-8eea-425a4d9cf1c2" providerId="ADAL" clId="{5F996EF8-9287-45B3-8534-966643FB6E1E}" dt="2024-10-18T19:57:50.194" v="608" actId="207"/>
          <ac:spMkLst>
            <pc:docMk/>
            <pc:sldMk cId="1206512156" sldId="277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8:29.681" v="425" actId="113"/>
          <ac:spMkLst>
            <pc:docMk/>
            <pc:sldMk cId="1206512156" sldId="277"/>
            <ac:spMk id="12" creationId="{E462926A-8A6B-4A9F-9989-97C027AA0708}"/>
          </ac:spMkLst>
        </pc:spChg>
        <pc:spChg chg="mod">
          <ac:chgData name="Roberto" userId="f2c5d9e3-e1cd-491b-8eea-425a4d9cf1c2" providerId="ADAL" clId="{5F996EF8-9287-45B3-8534-966643FB6E1E}" dt="2024-10-18T19:58:04.036" v="609" actId="693"/>
          <ac:spMkLst>
            <pc:docMk/>
            <pc:sldMk cId="1206512156" sldId="277"/>
            <ac:spMk id="14" creationId="{47167497-C2E2-4B93-A98B-CAEA9A4000FE}"/>
          </ac:spMkLst>
        </pc:spChg>
      </pc:sldChg>
      <pc:sldChg chg="modSp add del mod ord">
        <pc:chgData name="Roberto" userId="f2c5d9e3-e1cd-491b-8eea-425a4d9cf1c2" providerId="ADAL" clId="{5F996EF8-9287-45B3-8534-966643FB6E1E}" dt="2024-10-18T18:43:20.355" v="531" actId="47"/>
        <pc:sldMkLst>
          <pc:docMk/>
          <pc:sldMk cId="1754152756" sldId="278"/>
        </pc:sldMkLst>
        <pc:spChg chg="mod">
          <ac:chgData name="Roberto" userId="f2c5d9e3-e1cd-491b-8eea-425a4d9cf1c2" providerId="ADAL" clId="{5F996EF8-9287-45B3-8534-966643FB6E1E}" dt="2024-10-18T18:41:00.282" v="473" actId="20577"/>
          <ac:spMkLst>
            <pc:docMk/>
            <pc:sldMk cId="1754152756" sldId="278"/>
            <ac:spMk id="2" creationId="{11664D49-6B6E-4DF3-846D-A8C80EAE4F59}"/>
          </ac:spMkLst>
        </pc:spChg>
      </pc:sldChg>
      <pc:sldChg chg="modSp add del mod ord">
        <pc:chgData name="Roberto" userId="f2c5d9e3-e1cd-491b-8eea-425a4d9cf1c2" providerId="ADAL" clId="{5F996EF8-9287-45B3-8534-966643FB6E1E}" dt="2024-10-18T20:00:34.235" v="619" actId="2696"/>
        <pc:sldMkLst>
          <pc:docMk/>
          <pc:sldMk cId="316382892" sldId="279"/>
        </pc:sldMkLst>
        <pc:spChg chg="mod">
          <ac:chgData name="Roberto" userId="f2c5d9e3-e1cd-491b-8eea-425a4d9cf1c2" providerId="ADAL" clId="{5F996EF8-9287-45B3-8534-966643FB6E1E}" dt="2024-10-18T19:59:58.065" v="618" actId="6549"/>
          <ac:spMkLst>
            <pc:docMk/>
            <pc:sldMk cId="316382892" sldId="279"/>
            <ac:spMk id="2" creationId="{11664D49-6B6E-4DF3-846D-A8C80EAE4F59}"/>
          </ac:spMkLst>
        </pc:spChg>
      </pc:sldChg>
      <pc:sldChg chg="add ord">
        <pc:chgData name="Roberto" userId="f2c5d9e3-e1cd-491b-8eea-425a4d9cf1c2" providerId="ADAL" clId="{5F996EF8-9287-45B3-8534-966643FB6E1E}" dt="2024-10-18T18:43:18.238" v="530"/>
        <pc:sldMkLst>
          <pc:docMk/>
          <pc:sldMk cId="2277844376" sldId="280"/>
        </pc:sldMkLst>
      </pc:sldChg>
      <pc:sldChg chg="modSp new del mod">
        <pc:chgData name="Roberto" userId="f2c5d9e3-e1cd-491b-8eea-425a4d9cf1c2" providerId="ADAL" clId="{5F996EF8-9287-45B3-8534-966643FB6E1E}" dt="2024-10-18T20:00:34.235" v="619" actId="2696"/>
        <pc:sldMkLst>
          <pc:docMk/>
          <pc:sldMk cId="3804126961" sldId="281"/>
        </pc:sldMkLst>
        <pc:spChg chg="mod">
          <ac:chgData name="Roberto" userId="f2c5d9e3-e1cd-491b-8eea-425a4d9cf1c2" providerId="ADAL" clId="{5F996EF8-9287-45B3-8534-966643FB6E1E}" dt="2024-10-18T19:59:09.275" v="613" actId="20577"/>
          <ac:spMkLst>
            <pc:docMk/>
            <pc:sldMk cId="3804126961" sldId="281"/>
            <ac:spMk id="2" creationId="{871DC304-0302-4B95-AEBA-B9303B484C89}"/>
          </ac:spMkLst>
        </pc:spChg>
        <pc:spChg chg="mod">
          <ac:chgData name="Roberto" userId="f2c5d9e3-e1cd-491b-8eea-425a4d9cf1c2" providerId="ADAL" clId="{5F996EF8-9287-45B3-8534-966643FB6E1E}" dt="2024-10-18T19:55:52.091" v="590" actId="27636"/>
          <ac:spMkLst>
            <pc:docMk/>
            <pc:sldMk cId="3804126961" sldId="281"/>
            <ac:spMk id="3" creationId="{6C88EE0E-160D-41EB-A771-F8EFD402839C}"/>
          </ac:spMkLst>
        </pc:spChg>
      </pc:sldChg>
      <pc:sldChg chg="addSp delSp modSp add del mod setBg delDesignElem">
        <pc:chgData name="Roberto" userId="f2c5d9e3-e1cd-491b-8eea-425a4d9cf1c2" providerId="ADAL" clId="{5F996EF8-9287-45B3-8534-966643FB6E1E}" dt="2024-10-20T17:06:42.066" v="648" actId="20577"/>
        <pc:sldMkLst>
          <pc:docMk/>
          <pc:sldMk cId="1267357944" sldId="432"/>
        </pc:sldMkLst>
        <pc:spChg chg="mod">
          <ac:chgData name="Roberto" userId="f2c5d9e3-e1cd-491b-8eea-425a4d9cf1c2" providerId="ADAL" clId="{5F996EF8-9287-45B3-8534-966643FB6E1E}" dt="2024-10-20T17:06:42.066" v="648" actId="20577"/>
          <ac:spMkLst>
            <pc:docMk/>
            <pc:sldMk cId="1267357944" sldId="432"/>
            <ac:spMk id="2" creationId="{CF01D9AA-AE53-40C1-8A68-172F3A5041DB}"/>
          </ac:spMkLst>
        </pc:spChg>
        <pc:spChg chg="add del">
          <ac:chgData name="Roberto" userId="f2c5d9e3-e1cd-491b-8eea-425a4d9cf1c2" providerId="ADAL" clId="{5F996EF8-9287-45B3-8534-966643FB6E1E}" dt="2024-10-20T17:06:26.284" v="622"/>
          <ac:spMkLst>
            <pc:docMk/>
            <pc:sldMk cId="1267357944" sldId="432"/>
            <ac:spMk id="10" creationId="{1B15ED52-F352-441B-82BF-E0EA34836D08}"/>
          </ac:spMkLst>
        </pc:spChg>
        <pc:spChg chg="add del">
          <ac:chgData name="Roberto" userId="f2c5d9e3-e1cd-491b-8eea-425a4d9cf1c2" providerId="ADAL" clId="{5F996EF8-9287-45B3-8534-966643FB6E1E}" dt="2024-10-20T17:06:26.284" v="622"/>
          <ac:spMkLst>
            <pc:docMk/>
            <pc:sldMk cId="1267357944" sldId="432"/>
            <ac:spMk id="12" creationId="{3B2E3793-BFE6-45A2-9B7B-E18844431C99}"/>
          </ac:spMkLst>
        </pc:spChg>
        <pc:spChg chg="add del">
          <ac:chgData name="Roberto" userId="f2c5d9e3-e1cd-491b-8eea-425a4d9cf1c2" providerId="ADAL" clId="{5F996EF8-9287-45B3-8534-966643FB6E1E}" dt="2024-10-20T17:06:26.284" v="622"/>
          <ac:spMkLst>
            <pc:docMk/>
            <pc:sldMk cId="1267357944" sldId="432"/>
            <ac:spMk id="14" creationId="{BC4C4868-CB8F-4AF9-9CDB-8108F2C19B67}"/>
          </ac:spMkLst>
        </pc:spChg>
        <pc:spChg chg="add del">
          <ac:chgData name="Roberto" userId="f2c5d9e3-e1cd-491b-8eea-425a4d9cf1c2" providerId="ADAL" clId="{5F996EF8-9287-45B3-8534-966643FB6E1E}" dt="2024-10-20T17:06:26.284" v="622"/>
          <ac:spMkLst>
            <pc:docMk/>
            <pc:sldMk cId="1267357944" sldId="432"/>
            <ac:spMk id="16" creationId="{375E0459-6403-40CD-989D-56A4407CA12E}"/>
          </ac:spMkLst>
        </pc:spChg>
        <pc:spChg chg="add del">
          <ac:chgData name="Roberto" userId="f2c5d9e3-e1cd-491b-8eea-425a4d9cf1c2" providerId="ADAL" clId="{5F996EF8-9287-45B3-8534-966643FB6E1E}" dt="2024-10-20T17:06:26.284" v="622"/>
          <ac:spMkLst>
            <pc:docMk/>
            <pc:sldMk cId="1267357944" sldId="432"/>
            <ac:spMk id="18" creationId="{53E5B1A8-3AC9-4BD1-9BBC-78CA94F2D1BA}"/>
          </ac:spMkLst>
        </pc:spChg>
      </pc:sldChg>
      <pc:sldChg chg="addSp delSp modSp add mod modAnim">
        <pc:chgData name="Roberto" userId="f2c5d9e3-e1cd-491b-8eea-425a4d9cf1c2" providerId="ADAL" clId="{5F996EF8-9287-45B3-8534-966643FB6E1E}" dt="2024-10-20T17:07:44.717" v="657"/>
        <pc:sldMkLst>
          <pc:docMk/>
          <pc:sldMk cId="1189199943" sldId="433"/>
        </pc:sldMkLst>
        <pc:spChg chg="mod">
          <ac:chgData name="Roberto" userId="f2c5d9e3-e1cd-491b-8eea-425a4d9cf1c2" providerId="ADAL" clId="{5F996EF8-9287-45B3-8534-966643FB6E1E}" dt="2024-10-20T17:07:44.717" v="657"/>
          <ac:spMkLst>
            <pc:docMk/>
            <pc:sldMk cId="1189199943" sldId="433"/>
            <ac:spMk id="2" creationId="{CF01D9AA-AE53-40C1-8A68-172F3A5041DB}"/>
          </ac:spMkLst>
        </pc:spChg>
        <pc:spChg chg="del">
          <ac:chgData name="Roberto" userId="f2c5d9e3-e1cd-491b-8eea-425a4d9cf1c2" providerId="ADAL" clId="{5F996EF8-9287-45B3-8534-966643FB6E1E}" dt="2024-10-20T17:07:03.001" v="650" actId="478"/>
          <ac:spMkLst>
            <pc:docMk/>
            <pc:sldMk cId="1189199943" sldId="433"/>
            <ac:spMk id="3" creationId="{58B50422-CAA9-4EB1-9667-55F3752BF430}"/>
          </ac:spMkLst>
        </pc:spChg>
        <pc:spChg chg="del">
          <ac:chgData name="Roberto" userId="f2c5d9e3-e1cd-491b-8eea-425a4d9cf1c2" providerId="ADAL" clId="{5F996EF8-9287-45B3-8534-966643FB6E1E}" dt="2024-10-20T17:07:05.857" v="651" actId="478"/>
          <ac:spMkLst>
            <pc:docMk/>
            <pc:sldMk cId="1189199943" sldId="433"/>
            <ac:spMk id="15" creationId="{F0B03325-1B83-4D45-8DB3-5DAF7787AF2B}"/>
          </ac:spMkLst>
        </pc:spChg>
        <pc:spChg chg="del">
          <ac:chgData name="Roberto" userId="f2c5d9e3-e1cd-491b-8eea-425a4d9cf1c2" providerId="ADAL" clId="{5F996EF8-9287-45B3-8534-966643FB6E1E}" dt="2024-10-20T17:07:05.857" v="651" actId="478"/>
          <ac:spMkLst>
            <pc:docMk/>
            <pc:sldMk cId="1189199943" sldId="433"/>
            <ac:spMk id="17" creationId="{B7A157A0-6909-4726-B0DE-BA544ABDC301}"/>
          </ac:spMkLst>
        </pc:spChg>
        <pc:spChg chg="del">
          <ac:chgData name="Roberto" userId="f2c5d9e3-e1cd-491b-8eea-425a4d9cf1c2" providerId="ADAL" clId="{5F996EF8-9287-45B3-8534-966643FB6E1E}" dt="2024-10-20T17:07:05.857" v="651" actId="478"/>
          <ac:spMkLst>
            <pc:docMk/>
            <pc:sldMk cId="1189199943" sldId="433"/>
            <ac:spMk id="20" creationId="{315C224A-9EB3-4C8C-8BD9-564C82746EA9}"/>
          </ac:spMkLst>
        </pc:spChg>
        <pc:spChg chg="add mod">
          <ac:chgData name="Roberto" userId="f2c5d9e3-e1cd-491b-8eea-425a4d9cf1c2" providerId="ADAL" clId="{5F996EF8-9287-45B3-8534-966643FB6E1E}" dt="2024-10-20T17:07:19.569" v="653"/>
          <ac:spMkLst>
            <pc:docMk/>
            <pc:sldMk cId="1189199943" sldId="433"/>
            <ac:spMk id="21" creationId="{3E85D4E5-7407-4E9E-86AB-BA401C6EC193}"/>
          </ac:spMkLst>
        </pc:spChg>
        <pc:spChg chg="add mod">
          <ac:chgData name="Roberto" userId="f2c5d9e3-e1cd-491b-8eea-425a4d9cf1c2" providerId="ADAL" clId="{5F996EF8-9287-45B3-8534-966643FB6E1E}" dt="2024-10-20T17:07:32.826" v="655" actId="1076"/>
          <ac:spMkLst>
            <pc:docMk/>
            <pc:sldMk cId="1189199943" sldId="433"/>
            <ac:spMk id="22" creationId="{A771D02E-F4E0-49C2-B964-5E0130AA3A9D}"/>
          </ac:spMkLst>
        </pc:spChg>
        <pc:picChg chg="del">
          <ac:chgData name="Roberto" userId="f2c5d9e3-e1cd-491b-8eea-425a4d9cf1c2" providerId="ADAL" clId="{5F996EF8-9287-45B3-8534-966643FB6E1E}" dt="2024-10-20T17:07:05.857" v="651" actId="478"/>
          <ac:picMkLst>
            <pc:docMk/>
            <pc:sldMk cId="1189199943" sldId="433"/>
            <ac:picMk id="13" creationId="{56C59EB3-9888-4FA2-86FE-B9F3412B71F1}"/>
          </ac:picMkLst>
        </pc:picChg>
        <pc:picChg chg="add mod">
          <ac:chgData name="Roberto" userId="f2c5d9e3-e1cd-491b-8eea-425a4d9cf1c2" providerId="ADAL" clId="{5F996EF8-9287-45B3-8534-966643FB6E1E}" dt="2024-10-20T17:07:19.569" v="653"/>
          <ac:picMkLst>
            <pc:docMk/>
            <pc:sldMk cId="1189199943" sldId="433"/>
            <ac:picMk id="19" creationId="{656A675B-239D-4ACB-93AF-C26895D11D24}"/>
          </ac:picMkLst>
        </pc:picChg>
      </pc:sldChg>
      <pc:sldChg chg="addSp delSp modSp add mod delAnim">
        <pc:chgData name="Roberto" userId="f2c5d9e3-e1cd-491b-8eea-425a4d9cf1c2" providerId="ADAL" clId="{5F996EF8-9287-45B3-8534-966643FB6E1E}" dt="2024-10-20T17:08:59.306" v="675" actId="14100"/>
        <pc:sldMkLst>
          <pc:docMk/>
          <pc:sldMk cId="1812480396" sldId="434"/>
        </pc:sldMkLst>
        <pc:spChg chg="mod">
          <ac:chgData name="Roberto" userId="f2c5d9e3-e1cd-491b-8eea-425a4d9cf1c2" providerId="ADAL" clId="{5F996EF8-9287-45B3-8534-966643FB6E1E}" dt="2024-10-20T17:08:49.799" v="672" actId="14100"/>
          <ac:spMkLst>
            <pc:docMk/>
            <pc:sldMk cId="1812480396" sldId="434"/>
            <ac:spMk id="2" creationId="{CF01D9AA-AE53-40C1-8A68-172F3A5041DB}"/>
          </ac:spMkLst>
        </pc:spChg>
        <pc:spChg chg="add mod">
          <ac:chgData name="Roberto" userId="f2c5d9e3-e1cd-491b-8eea-425a4d9cf1c2" providerId="ADAL" clId="{5F996EF8-9287-45B3-8534-966643FB6E1E}" dt="2024-10-20T17:08:52.853" v="673" actId="1076"/>
          <ac:spMkLst>
            <pc:docMk/>
            <pc:sldMk cId="1812480396" sldId="434"/>
            <ac:spMk id="4" creationId="{328ED578-BF30-4BAD-9119-CED67B84DF5B}"/>
          </ac:spMkLst>
        </pc:spChg>
        <pc:spChg chg="del">
          <ac:chgData name="Roberto" userId="f2c5d9e3-e1cd-491b-8eea-425a4d9cf1c2" providerId="ADAL" clId="{5F996EF8-9287-45B3-8534-966643FB6E1E}" dt="2024-10-20T17:08:02.701" v="660" actId="478"/>
          <ac:spMkLst>
            <pc:docMk/>
            <pc:sldMk cId="1812480396" sldId="434"/>
            <ac:spMk id="5" creationId="{6FBB0FA1-223D-4A9E-A26B-B25F53D8BAA4}"/>
          </ac:spMkLst>
        </pc:spChg>
        <pc:spChg chg="del">
          <ac:chgData name="Roberto" userId="f2c5d9e3-e1cd-491b-8eea-425a4d9cf1c2" providerId="ADAL" clId="{5F996EF8-9287-45B3-8534-966643FB6E1E}" dt="2024-10-20T17:08:34.866" v="667" actId="26606"/>
          <ac:spMkLst>
            <pc:docMk/>
            <pc:sldMk cId="1812480396" sldId="434"/>
            <ac:spMk id="10" creationId="{1B15ED52-F352-441B-82BF-E0EA34836D08}"/>
          </ac:spMkLst>
        </pc:spChg>
        <pc:spChg chg="del">
          <ac:chgData name="Roberto" userId="f2c5d9e3-e1cd-491b-8eea-425a4d9cf1c2" providerId="ADAL" clId="{5F996EF8-9287-45B3-8534-966643FB6E1E}" dt="2024-10-20T17:08:34.866" v="667" actId="26606"/>
          <ac:spMkLst>
            <pc:docMk/>
            <pc:sldMk cId="1812480396" sldId="434"/>
            <ac:spMk id="12" creationId="{3B2E3793-BFE6-45A2-9B7B-E18844431C99}"/>
          </ac:spMkLst>
        </pc:spChg>
        <pc:spChg chg="del">
          <ac:chgData name="Roberto" userId="f2c5d9e3-e1cd-491b-8eea-425a4d9cf1c2" providerId="ADAL" clId="{5F996EF8-9287-45B3-8534-966643FB6E1E}" dt="2024-10-20T17:08:34.866" v="667" actId="26606"/>
          <ac:spMkLst>
            <pc:docMk/>
            <pc:sldMk cId="1812480396" sldId="434"/>
            <ac:spMk id="14" creationId="{BC4C4868-CB8F-4AF9-9CDB-8108F2C19B67}"/>
          </ac:spMkLst>
        </pc:spChg>
        <pc:spChg chg="del">
          <ac:chgData name="Roberto" userId="f2c5d9e3-e1cd-491b-8eea-425a4d9cf1c2" providerId="ADAL" clId="{5F996EF8-9287-45B3-8534-966643FB6E1E}" dt="2024-10-20T17:08:34.866" v="667" actId="26606"/>
          <ac:spMkLst>
            <pc:docMk/>
            <pc:sldMk cId="1812480396" sldId="434"/>
            <ac:spMk id="16" creationId="{375E0459-6403-40CD-989D-56A4407CA12E}"/>
          </ac:spMkLst>
        </pc:spChg>
        <pc:spChg chg="del">
          <ac:chgData name="Roberto" userId="f2c5d9e3-e1cd-491b-8eea-425a4d9cf1c2" providerId="ADAL" clId="{5F996EF8-9287-45B3-8534-966643FB6E1E}" dt="2024-10-20T17:08:34.866" v="667" actId="26606"/>
          <ac:spMkLst>
            <pc:docMk/>
            <pc:sldMk cId="1812480396" sldId="434"/>
            <ac:spMk id="18" creationId="{53E5B1A8-3AC9-4BD1-9BBC-78CA94F2D1BA}"/>
          </ac:spMkLst>
        </pc:spChg>
        <pc:spChg chg="del">
          <ac:chgData name="Roberto" userId="f2c5d9e3-e1cd-491b-8eea-425a4d9cf1c2" providerId="ADAL" clId="{5F996EF8-9287-45B3-8534-966643FB6E1E}" dt="2024-10-20T17:08:02.701" v="660" actId="478"/>
          <ac:spMkLst>
            <pc:docMk/>
            <pc:sldMk cId="1812480396" sldId="434"/>
            <ac:spMk id="21" creationId="{3E85D4E5-7407-4E9E-86AB-BA401C6EC193}"/>
          </ac:spMkLst>
        </pc:spChg>
        <pc:spChg chg="del">
          <ac:chgData name="Roberto" userId="f2c5d9e3-e1cd-491b-8eea-425a4d9cf1c2" providerId="ADAL" clId="{5F996EF8-9287-45B3-8534-966643FB6E1E}" dt="2024-10-20T17:08:02.701" v="660" actId="478"/>
          <ac:spMkLst>
            <pc:docMk/>
            <pc:sldMk cId="1812480396" sldId="434"/>
            <ac:spMk id="22" creationId="{A771D02E-F4E0-49C2-B964-5E0130AA3A9D}"/>
          </ac:spMkLst>
        </pc:spChg>
        <pc:spChg chg="add">
          <ac:chgData name="Roberto" userId="f2c5d9e3-e1cd-491b-8eea-425a4d9cf1c2" providerId="ADAL" clId="{5F996EF8-9287-45B3-8534-966643FB6E1E}" dt="2024-10-20T17:08:34.866" v="667" actId="26606"/>
          <ac:spMkLst>
            <pc:docMk/>
            <pc:sldMk cId="1812480396" sldId="434"/>
            <ac:spMk id="23" creationId="{46708FAB-3898-47A9-B05A-AB9ECBD9E796}"/>
          </ac:spMkLst>
        </pc:spChg>
        <pc:spChg chg="add">
          <ac:chgData name="Roberto" userId="f2c5d9e3-e1cd-491b-8eea-425a4d9cf1c2" providerId="ADAL" clId="{5F996EF8-9287-45B3-8534-966643FB6E1E}" dt="2024-10-20T17:08:34.866" v="667" actId="26606"/>
          <ac:spMkLst>
            <pc:docMk/>
            <pc:sldMk cId="1812480396" sldId="434"/>
            <ac:spMk id="25" creationId="{2E438CA0-CB4D-4C94-8C39-9C7FC9BBEE68}"/>
          </ac:spMkLst>
        </pc:spChg>
        <pc:spChg chg="add">
          <ac:chgData name="Roberto" userId="f2c5d9e3-e1cd-491b-8eea-425a4d9cf1c2" providerId="ADAL" clId="{5F996EF8-9287-45B3-8534-966643FB6E1E}" dt="2024-10-20T17:08:34.866" v="667" actId="26606"/>
          <ac:spMkLst>
            <pc:docMk/>
            <pc:sldMk cId="1812480396" sldId="434"/>
            <ac:spMk id="27" creationId="{6B2C05E3-84E7-4957-95EF-B471CBF71C69}"/>
          </ac:spMkLst>
        </pc:spChg>
        <pc:picChg chg="add mod">
          <ac:chgData name="Roberto" userId="f2c5d9e3-e1cd-491b-8eea-425a4d9cf1c2" providerId="ADAL" clId="{5F996EF8-9287-45B3-8534-966643FB6E1E}" dt="2024-10-20T17:08:59.306" v="675" actId="14100"/>
          <ac:picMkLst>
            <pc:docMk/>
            <pc:sldMk cId="1812480396" sldId="434"/>
            <ac:picMk id="15" creationId="{34F55633-574C-437C-B4D7-412B957B1835}"/>
          </ac:picMkLst>
        </pc:picChg>
        <pc:picChg chg="del">
          <ac:chgData name="Roberto" userId="f2c5d9e3-e1cd-491b-8eea-425a4d9cf1c2" providerId="ADAL" clId="{5F996EF8-9287-45B3-8534-966643FB6E1E}" dt="2024-10-20T17:08:02.701" v="660" actId="478"/>
          <ac:picMkLst>
            <pc:docMk/>
            <pc:sldMk cId="1812480396" sldId="434"/>
            <ac:picMk id="19" creationId="{656A675B-239D-4ACB-93AF-C26895D11D24}"/>
          </ac:picMkLst>
        </pc:picChg>
      </pc:sldChg>
      <pc:sldChg chg="addSp delSp modSp add mod setBg">
        <pc:chgData name="Roberto" userId="f2c5d9e3-e1cd-491b-8eea-425a4d9cf1c2" providerId="ADAL" clId="{5F996EF8-9287-45B3-8534-966643FB6E1E}" dt="2024-10-20T17:21:02.207" v="749"/>
        <pc:sldMkLst>
          <pc:docMk/>
          <pc:sldMk cId="2482445473" sldId="435"/>
        </pc:sldMkLst>
        <pc:spChg chg="mod">
          <ac:chgData name="Roberto" userId="f2c5d9e3-e1cd-491b-8eea-425a4d9cf1c2" providerId="ADAL" clId="{5F996EF8-9287-45B3-8534-966643FB6E1E}" dt="2024-10-20T17:10:40.711" v="698" actId="14100"/>
          <ac:spMkLst>
            <pc:docMk/>
            <pc:sldMk cId="2482445473" sldId="435"/>
            <ac:spMk id="2" creationId="{CF01D9AA-AE53-40C1-8A68-172F3A5041DB}"/>
          </ac:spMkLst>
        </pc:spChg>
        <pc:spChg chg="mod">
          <ac:chgData name="Roberto" userId="f2c5d9e3-e1cd-491b-8eea-425a4d9cf1c2" providerId="ADAL" clId="{5F996EF8-9287-45B3-8534-966643FB6E1E}" dt="2024-10-20T17:10:43.262" v="699" actId="14100"/>
          <ac:spMkLst>
            <pc:docMk/>
            <pc:sldMk cId="2482445473" sldId="435"/>
            <ac:spMk id="4" creationId="{328ED578-BF30-4BAD-9119-CED67B84DF5B}"/>
          </ac:spMkLst>
        </pc:spChg>
        <pc:spChg chg="add mod">
          <ac:chgData name="Roberto" userId="f2c5d9e3-e1cd-491b-8eea-425a4d9cf1c2" providerId="ADAL" clId="{5F996EF8-9287-45B3-8534-966643FB6E1E}" dt="2024-10-20T17:18:32.521" v="745" actId="1076"/>
          <ac:spMkLst>
            <pc:docMk/>
            <pc:sldMk cId="2482445473" sldId="435"/>
            <ac:spMk id="8" creationId="{E1D2F85B-8FA5-47C8-91FA-6A4480FE5BF5}"/>
          </ac:spMkLst>
        </pc:spChg>
        <pc:spChg chg="add mod">
          <ac:chgData name="Roberto" userId="f2c5d9e3-e1cd-491b-8eea-425a4d9cf1c2" providerId="ADAL" clId="{5F996EF8-9287-45B3-8534-966643FB6E1E}" dt="2024-10-20T17:10:21.905" v="694" actId="1076"/>
          <ac:spMkLst>
            <pc:docMk/>
            <pc:sldMk cId="2482445473" sldId="435"/>
            <ac:spMk id="9" creationId="{E1D2863F-260F-4E48-9D69-88436D17B25C}"/>
          </ac:spMkLst>
        </pc:spChg>
        <pc:spChg chg="add mod">
          <ac:chgData name="Roberto" userId="f2c5d9e3-e1cd-491b-8eea-425a4d9cf1c2" providerId="ADAL" clId="{5F996EF8-9287-45B3-8534-966643FB6E1E}" dt="2024-10-20T17:10:48.537" v="700" actId="1076"/>
          <ac:spMkLst>
            <pc:docMk/>
            <pc:sldMk cId="2482445473" sldId="435"/>
            <ac:spMk id="10" creationId="{EAA283B9-FFD2-48C9-B793-66D242667D94}"/>
          </ac:spMkLst>
        </pc:spChg>
        <pc:picChg chg="del">
          <ac:chgData name="Roberto" userId="f2c5d9e3-e1cd-491b-8eea-425a4d9cf1c2" providerId="ADAL" clId="{5F996EF8-9287-45B3-8534-966643FB6E1E}" dt="2024-10-20T17:09:52.418" v="685" actId="478"/>
          <ac:picMkLst>
            <pc:docMk/>
            <pc:sldMk cId="2482445473" sldId="435"/>
            <ac:picMk id="15" creationId="{34F55633-574C-437C-B4D7-412B957B1835}"/>
          </ac:picMkLst>
        </pc:picChg>
      </pc:sldChg>
    </pc:docChg>
  </pc:docChgLst>
  <pc:docChgLst>
    <pc:chgData name="Roberto Harkovsky da Cunha" userId="f2c5d9e3-e1cd-491b-8eea-425a4d9cf1c2" providerId="ADAL" clId="{775966A3-C369-406D-8867-1ECC6E20787B}"/>
    <pc:docChg chg="modSld">
      <pc:chgData name="Roberto Harkovsky da Cunha" userId="f2c5d9e3-e1cd-491b-8eea-425a4d9cf1c2" providerId="ADAL" clId="{775966A3-C369-406D-8867-1ECC6E20787B}" dt="2024-09-13T23:41:02.138" v="2" actId="1076"/>
      <pc:docMkLst>
        <pc:docMk/>
      </pc:docMkLst>
      <pc:sldChg chg="addSp modSp">
        <pc:chgData name="Roberto Harkovsky da Cunha" userId="f2c5d9e3-e1cd-491b-8eea-425a4d9cf1c2" providerId="ADAL" clId="{775966A3-C369-406D-8867-1ECC6E20787B}" dt="2024-09-13T23:41:02.138" v="2" actId="1076"/>
        <pc:sldMkLst>
          <pc:docMk/>
          <pc:sldMk cId="1414689905" sldId="256"/>
        </pc:sldMkLst>
        <pc:picChg chg="add mod">
          <ac:chgData name="Roberto Harkovsky da Cunha" userId="f2c5d9e3-e1cd-491b-8eea-425a4d9cf1c2" providerId="ADAL" clId="{775966A3-C369-406D-8867-1ECC6E20787B}" dt="2024-09-13T23:41:02.138" v="2" actId="1076"/>
          <ac:picMkLst>
            <pc:docMk/>
            <pc:sldMk cId="1414689905" sldId="256"/>
            <ac:picMk id="4" creationId="{3868BC55-F96F-4E26-9298-1695CA0AA75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6ABFE9E-5F89-4065-8578-795E8EB9A2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DA6115-9CA1-4DEE-B882-CC10F72744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208A-4C84-4999-8E67-94B3F8BF0158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18FE6E-8C2F-470A-800C-2D30D5421E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8E7604-CABE-4099-A986-24885331F7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C1582-4E28-40A5-8F76-22D5493B8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6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REACTIVE 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pt-BR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55" y="293427"/>
            <a:ext cx="6991350" cy="1325563"/>
          </a:xfrm>
        </p:spPr>
        <p:txBody>
          <a:bodyPr/>
          <a:lstStyle/>
          <a:p>
            <a:r>
              <a:rPr lang="pt-BR" dirty="0"/>
              <a:t>Vamos entender um pouco..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55" y="1408338"/>
            <a:ext cx="6596041" cy="92710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Vamos importar outro componente: Texto</a:t>
            </a:r>
          </a:p>
          <a:p>
            <a:r>
              <a:rPr lang="pt-BR" dirty="0"/>
              <a:t>Vamos introduzir o componente </a:t>
            </a:r>
            <a:r>
              <a:rPr lang="pt-BR" dirty="0">
                <a:solidFill>
                  <a:srgbClr val="0070C0"/>
                </a:solidFill>
              </a:rPr>
              <a:t>&lt;</a:t>
            </a:r>
            <a:r>
              <a:rPr lang="pt-BR" dirty="0" err="1">
                <a:solidFill>
                  <a:srgbClr val="0070C0"/>
                </a:solidFill>
              </a:rPr>
              <a:t>Text</a:t>
            </a:r>
            <a:r>
              <a:rPr lang="pt-BR" dirty="0">
                <a:solidFill>
                  <a:srgbClr val="0070C0"/>
                </a:solidFill>
              </a:rPr>
              <a:t>&gt; </a:t>
            </a:r>
            <a:r>
              <a:rPr lang="pt-BR" dirty="0"/>
              <a:t>em “app”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A998B5-3B0D-4620-962E-26D2F5E75A20}"/>
              </a:ext>
            </a:extLst>
          </p:cNvPr>
          <p:cNvSpPr txBox="1"/>
          <p:nvPr/>
        </p:nvSpPr>
        <p:spPr>
          <a:xfrm>
            <a:off x="1208316" y="2752725"/>
            <a:ext cx="5376793" cy="36933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Olá Povo do SENAC RIO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81B21D0-27BA-4B9F-AA57-9A7652CDF994}"/>
              </a:ext>
            </a:extLst>
          </p:cNvPr>
          <p:cNvGrpSpPr/>
          <p:nvPr/>
        </p:nvGrpSpPr>
        <p:grpSpPr>
          <a:xfrm>
            <a:off x="8178861" y="66675"/>
            <a:ext cx="3505113" cy="6858000"/>
            <a:chOff x="8178861" y="66675"/>
            <a:chExt cx="3505113" cy="68580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A0BFD5-8AD2-4690-95F1-E82981AB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8861" y="66675"/>
              <a:ext cx="3505113" cy="685800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990C0E0-B9D0-44D4-9632-745FC438C08A}"/>
                </a:ext>
              </a:extLst>
            </p:cNvPr>
            <p:cNvSpPr/>
            <p:nvPr/>
          </p:nvSpPr>
          <p:spPr>
            <a:xfrm>
              <a:off x="8321694" y="676275"/>
              <a:ext cx="2828924" cy="5724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pt-BR" dirty="0">
                  <a:solidFill>
                    <a:schemeClr val="tx1"/>
                  </a:solidFill>
                </a:rPr>
                <a:t>olá Povo do SENAC RIO</a:t>
              </a:r>
              <a:endParaRPr lang="pt-BR" dirty="0"/>
            </a:p>
          </p:txBody>
        </p:sp>
      </p:grp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13AB6E2B-AF0A-4AD8-B0CC-E3D9A5D488C4}"/>
              </a:ext>
            </a:extLst>
          </p:cNvPr>
          <p:cNvSpPr/>
          <p:nvPr/>
        </p:nvSpPr>
        <p:spPr>
          <a:xfrm>
            <a:off x="7143750" y="762000"/>
            <a:ext cx="685800" cy="55340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6F00197-F0F3-41AE-B359-C055E241ADE8}"/>
              </a:ext>
            </a:extLst>
          </p:cNvPr>
          <p:cNvSpPr/>
          <p:nvPr/>
        </p:nvSpPr>
        <p:spPr>
          <a:xfrm rot="20228756">
            <a:off x="5177907" y="3650896"/>
            <a:ext cx="14859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B9021CF-5DF3-4A71-89DC-A3DD1968C593}"/>
              </a:ext>
            </a:extLst>
          </p:cNvPr>
          <p:cNvSpPr/>
          <p:nvPr/>
        </p:nvSpPr>
        <p:spPr>
          <a:xfrm>
            <a:off x="2998840" y="2981776"/>
            <a:ext cx="600075" cy="447224"/>
          </a:xfrm>
          <a:custGeom>
            <a:avLst/>
            <a:gdLst>
              <a:gd name="connsiteX0" fmla="*/ 0 w 600075"/>
              <a:gd name="connsiteY0" fmla="*/ 74539 h 447224"/>
              <a:gd name="connsiteX1" fmla="*/ 74539 w 600075"/>
              <a:gd name="connsiteY1" fmla="*/ 0 h 447224"/>
              <a:gd name="connsiteX2" fmla="*/ 525536 w 600075"/>
              <a:gd name="connsiteY2" fmla="*/ 0 h 447224"/>
              <a:gd name="connsiteX3" fmla="*/ 600075 w 600075"/>
              <a:gd name="connsiteY3" fmla="*/ 74539 h 447224"/>
              <a:gd name="connsiteX4" fmla="*/ 600075 w 600075"/>
              <a:gd name="connsiteY4" fmla="*/ 372685 h 447224"/>
              <a:gd name="connsiteX5" fmla="*/ 525536 w 600075"/>
              <a:gd name="connsiteY5" fmla="*/ 447224 h 447224"/>
              <a:gd name="connsiteX6" fmla="*/ 74539 w 600075"/>
              <a:gd name="connsiteY6" fmla="*/ 447224 h 447224"/>
              <a:gd name="connsiteX7" fmla="*/ 0 w 600075"/>
              <a:gd name="connsiteY7" fmla="*/ 372685 h 447224"/>
              <a:gd name="connsiteX8" fmla="*/ 0 w 600075"/>
              <a:gd name="connsiteY8" fmla="*/ 74539 h 44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" h="447224" extrusionOk="0">
                <a:moveTo>
                  <a:pt x="0" y="74539"/>
                </a:moveTo>
                <a:cubicBezTo>
                  <a:pt x="5982" y="31946"/>
                  <a:pt x="32514" y="5262"/>
                  <a:pt x="74539" y="0"/>
                </a:cubicBezTo>
                <a:cubicBezTo>
                  <a:pt x="243462" y="1814"/>
                  <a:pt x="403479" y="-9965"/>
                  <a:pt x="525536" y="0"/>
                </a:cubicBezTo>
                <a:cubicBezTo>
                  <a:pt x="565304" y="-10120"/>
                  <a:pt x="598954" y="34945"/>
                  <a:pt x="600075" y="74539"/>
                </a:cubicBezTo>
                <a:cubicBezTo>
                  <a:pt x="585185" y="215170"/>
                  <a:pt x="587509" y="248266"/>
                  <a:pt x="600075" y="372685"/>
                </a:cubicBezTo>
                <a:cubicBezTo>
                  <a:pt x="596737" y="420093"/>
                  <a:pt x="565669" y="450021"/>
                  <a:pt x="525536" y="447224"/>
                </a:cubicBezTo>
                <a:cubicBezTo>
                  <a:pt x="345022" y="456051"/>
                  <a:pt x="263524" y="450483"/>
                  <a:pt x="74539" y="447224"/>
                </a:cubicBezTo>
                <a:cubicBezTo>
                  <a:pt x="36853" y="447663"/>
                  <a:pt x="-384" y="407101"/>
                  <a:pt x="0" y="372685"/>
                </a:cubicBezTo>
                <a:cubicBezTo>
                  <a:pt x="7460" y="272788"/>
                  <a:pt x="-13655" y="140912"/>
                  <a:pt x="0" y="7453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28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8FB7-4402-478A-A676-BCD22340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o mesmo com classes...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EA4A7-C75A-4ABA-ADB6-192F867E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98500"/>
          </a:xfrm>
        </p:spPr>
        <p:txBody>
          <a:bodyPr/>
          <a:lstStyle/>
          <a:p>
            <a:r>
              <a:rPr lang="pt-BR" dirty="0"/>
              <a:t>Podemos realizar codificação semelhante com </a:t>
            </a:r>
            <a:r>
              <a:rPr lang="pt-BR" dirty="0">
                <a:solidFill>
                  <a:srgbClr val="0070C0"/>
                </a:solidFill>
              </a:rPr>
              <a:t>classes</a:t>
            </a:r>
            <a:r>
              <a:rPr lang="pt-BR" dirty="0"/>
              <a:t>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1C8A3A-EB39-45C4-A3E4-23CEB4F290C8}"/>
              </a:ext>
            </a:extLst>
          </p:cNvPr>
          <p:cNvSpPr txBox="1"/>
          <p:nvPr/>
        </p:nvSpPr>
        <p:spPr>
          <a:xfrm>
            <a:off x="1208316" y="2752725"/>
            <a:ext cx="5503430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3465FDC-6F53-4C6F-983B-01675F1A59E1}"/>
              </a:ext>
            </a:extLst>
          </p:cNvPr>
          <p:cNvSpPr/>
          <p:nvPr/>
        </p:nvSpPr>
        <p:spPr>
          <a:xfrm>
            <a:off x="3008365" y="2752725"/>
            <a:ext cx="1677935" cy="447224"/>
          </a:xfrm>
          <a:custGeom>
            <a:avLst/>
            <a:gdLst>
              <a:gd name="connsiteX0" fmla="*/ 0 w 1677935"/>
              <a:gd name="connsiteY0" fmla="*/ 74539 h 447224"/>
              <a:gd name="connsiteX1" fmla="*/ 74539 w 1677935"/>
              <a:gd name="connsiteY1" fmla="*/ 0 h 447224"/>
              <a:gd name="connsiteX2" fmla="*/ 614735 w 1677935"/>
              <a:gd name="connsiteY2" fmla="*/ 0 h 447224"/>
              <a:gd name="connsiteX3" fmla="*/ 1093777 w 1677935"/>
              <a:gd name="connsiteY3" fmla="*/ 0 h 447224"/>
              <a:gd name="connsiteX4" fmla="*/ 1603396 w 1677935"/>
              <a:gd name="connsiteY4" fmla="*/ 0 h 447224"/>
              <a:gd name="connsiteX5" fmla="*/ 1677935 w 1677935"/>
              <a:gd name="connsiteY5" fmla="*/ 74539 h 447224"/>
              <a:gd name="connsiteX6" fmla="*/ 1677935 w 1677935"/>
              <a:gd name="connsiteY6" fmla="*/ 372685 h 447224"/>
              <a:gd name="connsiteX7" fmla="*/ 1603396 w 1677935"/>
              <a:gd name="connsiteY7" fmla="*/ 447224 h 447224"/>
              <a:gd name="connsiteX8" fmla="*/ 1109066 w 1677935"/>
              <a:gd name="connsiteY8" fmla="*/ 447224 h 447224"/>
              <a:gd name="connsiteX9" fmla="*/ 599447 w 1677935"/>
              <a:gd name="connsiteY9" fmla="*/ 447224 h 447224"/>
              <a:gd name="connsiteX10" fmla="*/ 74539 w 1677935"/>
              <a:gd name="connsiteY10" fmla="*/ 447224 h 447224"/>
              <a:gd name="connsiteX11" fmla="*/ 0 w 1677935"/>
              <a:gd name="connsiteY11" fmla="*/ 372685 h 447224"/>
              <a:gd name="connsiteX12" fmla="*/ 0 w 1677935"/>
              <a:gd name="connsiteY12" fmla="*/ 74539 h 44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7935" h="447224" extrusionOk="0">
                <a:moveTo>
                  <a:pt x="0" y="74539"/>
                </a:moveTo>
                <a:cubicBezTo>
                  <a:pt x="5982" y="31946"/>
                  <a:pt x="32514" y="5262"/>
                  <a:pt x="74539" y="0"/>
                </a:cubicBezTo>
                <a:cubicBezTo>
                  <a:pt x="339552" y="-15046"/>
                  <a:pt x="412373" y="-25581"/>
                  <a:pt x="614735" y="0"/>
                </a:cubicBezTo>
                <a:cubicBezTo>
                  <a:pt x="817097" y="25581"/>
                  <a:pt x="976084" y="-4394"/>
                  <a:pt x="1093777" y="0"/>
                </a:cubicBezTo>
                <a:cubicBezTo>
                  <a:pt x="1211470" y="4394"/>
                  <a:pt x="1408282" y="-8083"/>
                  <a:pt x="1603396" y="0"/>
                </a:cubicBezTo>
                <a:cubicBezTo>
                  <a:pt x="1652116" y="3672"/>
                  <a:pt x="1681644" y="39590"/>
                  <a:pt x="1677935" y="74539"/>
                </a:cubicBezTo>
                <a:cubicBezTo>
                  <a:pt x="1681037" y="201350"/>
                  <a:pt x="1676236" y="233710"/>
                  <a:pt x="1677935" y="372685"/>
                </a:cubicBezTo>
                <a:cubicBezTo>
                  <a:pt x="1685438" y="412001"/>
                  <a:pt x="1644379" y="452195"/>
                  <a:pt x="1603396" y="447224"/>
                </a:cubicBezTo>
                <a:cubicBezTo>
                  <a:pt x="1449640" y="456832"/>
                  <a:pt x="1321963" y="464978"/>
                  <a:pt x="1109066" y="447224"/>
                </a:cubicBezTo>
                <a:cubicBezTo>
                  <a:pt x="896169" y="429471"/>
                  <a:pt x="808349" y="436927"/>
                  <a:pt x="599447" y="447224"/>
                </a:cubicBezTo>
                <a:cubicBezTo>
                  <a:pt x="390545" y="457521"/>
                  <a:pt x="254863" y="470794"/>
                  <a:pt x="74539" y="447224"/>
                </a:cubicBezTo>
                <a:cubicBezTo>
                  <a:pt x="40689" y="446686"/>
                  <a:pt x="2378" y="413400"/>
                  <a:pt x="0" y="372685"/>
                </a:cubicBezTo>
                <a:cubicBezTo>
                  <a:pt x="-1428" y="282252"/>
                  <a:pt x="-9413" y="193741"/>
                  <a:pt x="0" y="7453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16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55" y="293427"/>
            <a:ext cx="6991350" cy="1325563"/>
          </a:xfrm>
        </p:spPr>
        <p:txBody>
          <a:bodyPr/>
          <a:lstStyle/>
          <a:p>
            <a:r>
              <a:rPr lang="pt-BR" dirty="0"/>
              <a:t>Vamos entender um pouco..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55" y="1408338"/>
            <a:ext cx="6596041" cy="927100"/>
          </a:xfrm>
        </p:spPr>
        <p:txBody>
          <a:bodyPr>
            <a:normAutofit/>
          </a:bodyPr>
          <a:lstStyle/>
          <a:p>
            <a:r>
              <a:rPr lang="pt-BR" dirty="0"/>
              <a:t>Usando classes em “app”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A998B5-3B0D-4620-962E-26D2F5E75A20}"/>
              </a:ext>
            </a:extLst>
          </p:cNvPr>
          <p:cNvSpPr txBox="1"/>
          <p:nvPr/>
        </p:nvSpPr>
        <p:spPr>
          <a:xfrm>
            <a:off x="1208316" y="2752725"/>
            <a:ext cx="5503430" cy="39703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render()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81B21D0-27BA-4B9F-AA57-9A7652CDF994}"/>
              </a:ext>
            </a:extLst>
          </p:cNvPr>
          <p:cNvGrpSpPr/>
          <p:nvPr/>
        </p:nvGrpSpPr>
        <p:grpSpPr>
          <a:xfrm>
            <a:off x="8178861" y="66675"/>
            <a:ext cx="3505113" cy="6858000"/>
            <a:chOff x="8178861" y="66675"/>
            <a:chExt cx="3505113" cy="68580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A0BFD5-8AD2-4690-95F1-E82981AB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8861" y="66675"/>
              <a:ext cx="3505113" cy="685800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990C0E0-B9D0-44D4-9632-745FC438C08A}"/>
                </a:ext>
              </a:extLst>
            </p:cNvPr>
            <p:cNvSpPr/>
            <p:nvPr/>
          </p:nvSpPr>
          <p:spPr>
            <a:xfrm>
              <a:off x="8321694" y="676275"/>
              <a:ext cx="2828924" cy="5724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pt-BR" dirty="0">
                  <a:solidFill>
                    <a:schemeClr val="tx1"/>
                  </a:solidFill>
                </a:rPr>
                <a:t>olá Povo do SENAC RIO</a:t>
              </a:r>
              <a:endParaRPr lang="pt-BR" dirty="0"/>
            </a:p>
          </p:txBody>
        </p:sp>
      </p:grp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13AB6E2B-AF0A-4AD8-B0CC-E3D9A5D488C4}"/>
              </a:ext>
            </a:extLst>
          </p:cNvPr>
          <p:cNvSpPr/>
          <p:nvPr/>
        </p:nvSpPr>
        <p:spPr>
          <a:xfrm>
            <a:off x="7143750" y="762000"/>
            <a:ext cx="685800" cy="55340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6F00197-F0F3-41AE-B359-C055E241ADE8}"/>
              </a:ext>
            </a:extLst>
          </p:cNvPr>
          <p:cNvSpPr/>
          <p:nvPr/>
        </p:nvSpPr>
        <p:spPr>
          <a:xfrm rot="20228756">
            <a:off x="5177907" y="3650896"/>
            <a:ext cx="14859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B9021CF-5DF3-4A71-89DC-A3DD1968C593}"/>
              </a:ext>
            </a:extLst>
          </p:cNvPr>
          <p:cNvSpPr/>
          <p:nvPr/>
        </p:nvSpPr>
        <p:spPr>
          <a:xfrm>
            <a:off x="3006830" y="2733901"/>
            <a:ext cx="1727095" cy="447224"/>
          </a:xfrm>
          <a:custGeom>
            <a:avLst/>
            <a:gdLst>
              <a:gd name="connsiteX0" fmla="*/ 0 w 1727095"/>
              <a:gd name="connsiteY0" fmla="*/ 74539 h 447224"/>
              <a:gd name="connsiteX1" fmla="*/ 74539 w 1727095"/>
              <a:gd name="connsiteY1" fmla="*/ 0 h 447224"/>
              <a:gd name="connsiteX2" fmla="*/ 632105 w 1727095"/>
              <a:gd name="connsiteY2" fmla="*/ 0 h 447224"/>
              <a:gd name="connsiteX3" fmla="*/ 1126550 w 1727095"/>
              <a:gd name="connsiteY3" fmla="*/ 0 h 447224"/>
              <a:gd name="connsiteX4" fmla="*/ 1652556 w 1727095"/>
              <a:gd name="connsiteY4" fmla="*/ 0 h 447224"/>
              <a:gd name="connsiteX5" fmla="*/ 1727095 w 1727095"/>
              <a:gd name="connsiteY5" fmla="*/ 74539 h 447224"/>
              <a:gd name="connsiteX6" fmla="*/ 1727095 w 1727095"/>
              <a:gd name="connsiteY6" fmla="*/ 372685 h 447224"/>
              <a:gd name="connsiteX7" fmla="*/ 1652556 w 1727095"/>
              <a:gd name="connsiteY7" fmla="*/ 447224 h 447224"/>
              <a:gd name="connsiteX8" fmla="*/ 1142331 w 1727095"/>
              <a:gd name="connsiteY8" fmla="*/ 447224 h 447224"/>
              <a:gd name="connsiteX9" fmla="*/ 616325 w 1727095"/>
              <a:gd name="connsiteY9" fmla="*/ 447224 h 447224"/>
              <a:gd name="connsiteX10" fmla="*/ 74539 w 1727095"/>
              <a:gd name="connsiteY10" fmla="*/ 447224 h 447224"/>
              <a:gd name="connsiteX11" fmla="*/ 0 w 1727095"/>
              <a:gd name="connsiteY11" fmla="*/ 372685 h 447224"/>
              <a:gd name="connsiteX12" fmla="*/ 0 w 1727095"/>
              <a:gd name="connsiteY12" fmla="*/ 74539 h 44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7095" h="447224" extrusionOk="0">
                <a:moveTo>
                  <a:pt x="0" y="74539"/>
                </a:moveTo>
                <a:cubicBezTo>
                  <a:pt x="5982" y="31946"/>
                  <a:pt x="32514" y="5262"/>
                  <a:pt x="74539" y="0"/>
                </a:cubicBezTo>
                <a:cubicBezTo>
                  <a:pt x="317594" y="8150"/>
                  <a:pt x="359819" y="-14938"/>
                  <a:pt x="632105" y="0"/>
                </a:cubicBezTo>
                <a:cubicBezTo>
                  <a:pt x="904391" y="14938"/>
                  <a:pt x="976727" y="24717"/>
                  <a:pt x="1126550" y="0"/>
                </a:cubicBezTo>
                <a:cubicBezTo>
                  <a:pt x="1276374" y="-24717"/>
                  <a:pt x="1456529" y="-22425"/>
                  <a:pt x="1652556" y="0"/>
                </a:cubicBezTo>
                <a:cubicBezTo>
                  <a:pt x="1701276" y="3672"/>
                  <a:pt x="1730804" y="39590"/>
                  <a:pt x="1727095" y="74539"/>
                </a:cubicBezTo>
                <a:cubicBezTo>
                  <a:pt x="1730197" y="201350"/>
                  <a:pt x="1725396" y="233710"/>
                  <a:pt x="1727095" y="372685"/>
                </a:cubicBezTo>
                <a:cubicBezTo>
                  <a:pt x="1734598" y="412001"/>
                  <a:pt x="1693539" y="452195"/>
                  <a:pt x="1652556" y="447224"/>
                </a:cubicBezTo>
                <a:cubicBezTo>
                  <a:pt x="1428701" y="452965"/>
                  <a:pt x="1270798" y="460839"/>
                  <a:pt x="1142331" y="447224"/>
                </a:cubicBezTo>
                <a:cubicBezTo>
                  <a:pt x="1013865" y="433609"/>
                  <a:pt x="747936" y="450534"/>
                  <a:pt x="616325" y="447224"/>
                </a:cubicBezTo>
                <a:cubicBezTo>
                  <a:pt x="484714" y="443914"/>
                  <a:pt x="286866" y="425112"/>
                  <a:pt x="74539" y="447224"/>
                </a:cubicBezTo>
                <a:cubicBezTo>
                  <a:pt x="40689" y="446686"/>
                  <a:pt x="2378" y="413400"/>
                  <a:pt x="0" y="372685"/>
                </a:cubicBezTo>
                <a:cubicBezTo>
                  <a:pt x="-1428" y="282252"/>
                  <a:pt x="-9413" y="193741"/>
                  <a:pt x="0" y="7453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8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55" y="293427"/>
            <a:ext cx="6991350" cy="1325563"/>
          </a:xfrm>
        </p:spPr>
        <p:txBody>
          <a:bodyPr/>
          <a:lstStyle/>
          <a:p>
            <a:r>
              <a:rPr lang="pt-BR" dirty="0"/>
              <a:t>Vamos entender um pouco..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55" y="1408338"/>
            <a:ext cx="6596041" cy="927100"/>
          </a:xfrm>
        </p:spPr>
        <p:txBody>
          <a:bodyPr>
            <a:normAutofit/>
          </a:bodyPr>
          <a:lstStyle/>
          <a:p>
            <a:r>
              <a:rPr lang="pt-BR" dirty="0"/>
              <a:t>Alterando e verificando dinamicamente o resultado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A998B5-3B0D-4620-962E-26D2F5E75A20}"/>
              </a:ext>
            </a:extLst>
          </p:cNvPr>
          <p:cNvSpPr txBox="1"/>
          <p:nvPr/>
        </p:nvSpPr>
        <p:spPr>
          <a:xfrm>
            <a:off x="1208316" y="2495550"/>
            <a:ext cx="5503430" cy="42473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render()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Olá Povo do Brasil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Meu 1º App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81B21D0-27BA-4B9F-AA57-9A7652CDF994}"/>
              </a:ext>
            </a:extLst>
          </p:cNvPr>
          <p:cNvGrpSpPr/>
          <p:nvPr/>
        </p:nvGrpSpPr>
        <p:grpSpPr>
          <a:xfrm>
            <a:off x="8178861" y="66675"/>
            <a:ext cx="3505113" cy="6858000"/>
            <a:chOff x="8178861" y="66675"/>
            <a:chExt cx="3505113" cy="68580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A0BFD5-8AD2-4690-95F1-E82981AB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8861" y="66675"/>
              <a:ext cx="3505113" cy="685800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990C0E0-B9D0-44D4-9632-745FC438C08A}"/>
                </a:ext>
              </a:extLst>
            </p:cNvPr>
            <p:cNvSpPr/>
            <p:nvPr/>
          </p:nvSpPr>
          <p:spPr>
            <a:xfrm>
              <a:off x="8321694" y="676275"/>
              <a:ext cx="2828924" cy="5724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pt-BR" dirty="0">
                  <a:solidFill>
                    <a:schemeClr val="tx1"/>
                  </a:solidFill>
                </a:rPr>
                <a:t>olá Povo do Brasil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Meu 1º App</a:t>
              </a:r>
              <a:endParaRPr lang="pt-BR" dirty="0"/>
            </a:p>
          </p:txBody>
        </p:sp>
      </p:grp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13AB6E2B-AF0A-4AD8-B0CC-E3D9A5D488C4}"/>
              </a:ext>
            </a:extLst>
          </p:cNvPr>
          <p:cNvSpPr/>
          <p:nvPr/>
        </p:nvSpPr>
        <p:spPr>
          <a:xfrm>
            <a:off x="7143750" y="762000"/>
            <a:ext cx="685800" cy="55340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6F00197-F0F3-41AE-B359-C055E241ADE8}"/>
              </a:ext>
            </a:extLst>
          </p:cNvPr>
          <p:cNvSpPr/>
          <p:nvPr/>
        </p:nvSpPr>
        <p:spPr>
          <a:xfrm rot="20228756">
            <a:off x="5177907" y="3650896"/>
            <a:ext cx="14859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B9021CF-5DF3-4A71-89DC-A3DD1968C593}"/>
              </a:ext>
            </a:extLst>
          </p:cNvPr>
          <p:cNvSpPr/>
          <p:nvPr/>
        </p:nvSpPr>
        <p:spPr>
          <a:xfrm>
            <a:off x="3006830" y="2495776"/>
            <a:ext cx="1727095" cy="447224"/>
          </a:xfrm>
          <a:custGeom>
            <a:avLst/>
            <a:gdLst>
              <a:gd name="connsiteX0" fmla="*/ 0 w 1727095"/>
              <a:gd name="connsiteY0" fmla="*/ 74539 h 447224"/>
              <a:gd name="connsiteX1" fmla="*/ 74539 w 1727095"/>
              <a:gd name="connsiteY1" fmla="*/ 0 h 447224"/>
              <a:gd name="connsiteX2" fmla="*/ 632105 w 1727095"/>
              <a:gd name="connsiteY2" fmla="*/ 0 h 447224"/>
              <a:gd name="connsiteX3" fmla="*/ 1126550 w 1727095"/>
              <a:gd name="connsiteY3" fmla="*/ 0 h 447224"/>
              <a:gd name="connsiteX4" fmla="*/ 1652556 w 1727095"/>
              <a:gd name="connsiteY4" fmla="*/ 0 h 447224"/>
              <a:gd name="connsiteX5" fmla="*/ 1727095 w 1727095"/>
              <a:gd name="connsiteY5" fmla="*/ 74539 h 447224"/>
              <a:gd name="connsiteX6" fmla="*/ 1727095 w 1727095"/>
              <a:gd name="connsiteY6" fmla="*/ 372685 h 447224"/>
              <a:gd name="connsiteX7" fmla="*/ 1652556 w 1727095"/>
              <a:gd name="connsiteY7" fmla="*/ 447224 h 447224"/>
              <a:gd name="connsiteX8" fmla="*/ 1142331 w 1727095"/>
              <a:gd name="connsiteY8" fmla="*/ 447224 h 447224"/>
              <a:gd name="connsiteX9" fmla="*/ 616325 w 1727095"/>
              <a:gd name="connsiteY9" fmla="*/ 447224 h 447224"/>
              <a:gd name="connsiteX10" fmla="*/ 74539 w 1727095"/>
              <a:gd name="connsiteY10" fmla="*/ 447224 h 447224"/>
              <a:gd name="connsiteX11" fmla="*/ 0 w 1727095"/>
              <a:gd name="connsiteY11" fmla="*/ 372685 h 447224"/>
              <a:gd name="connsiteX12" fmla="*/ 0 w 1727095"/>
              <a:gd name="connsiteY12" fmla="*/ 74539 h 44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7095" h="447224" extrusionOk="0">
                <a:moveTo>
                  <a:pt x="0" y="74539"/>
                </a:moveTo>
                <a:cubicBezTo>
                  <a:pt x="5982" y="31946"/>
                  <a:pt x="32514" y="5262"/>
                  <a:pt x="74539" y="0"/>
                </a:cubicBezTo>
                <a:cubicBezTo>
                  <a:pt x="317594" y="8150"/>
                  <a:pt x="359819" y="-14938"/>
                  <a:pt x="632105" y="0"/>
                </a:cubicBezTo>
                <a:cubicBezTo>
                  <a:pt x="904391" y="14938"/>
                  <a:pt x="976727" y="24717"/>
                  <a:pt x="1126550" y="0"/>
                </a:cubicBezTo>
                <a:cubicBezTo>
                  <a:pt x="1276374" y="-24717"/>
                  <a:pt x="1456529" y="-22425"/>
                  <a:pt x="1652556" y="0"/>
                </a:cubicBezTo>
                <a:cubicBezTo>
                  <a:pt x="1701276" y="3672"/>
                  <a:pt x="1730804" y="39590"/>
                  <a:pt x="1727095" y="74539"/>
                </a:cubicBezTo>
                <a:cubicBezTo>
                  <a:pt x="1730197" y="201350"/>
                  <a:pt x="1725396" y="233710"/>
                  <a:pt x="1727095" y="372685"/>
                </a:cubicBezTo>
                <a:cubicBezTo>
                  <a:pt x="1734598" y="412001"/>
                  <a:pt x="1693539" y="452195"/>
                  <a:pt x="1652556" y="447224"/>
                </a:cubicBezTo>
                <a:cubicBezTo>
                  <a:pt x="1428701" y="452965"/>
                  <a:pt x="1270798" y="460839"/>
                  <a:pt x="1142331" y="447224"/>
                </a:cubicBezTo>
                <a:cubicBezTo>
                  <a:pt x="1013865" y="433609"/>
                  <a:pt x="747936" y="450534"/>
                  <a:pt x="616325" y="447224"/>
                </a:cubicBezTo>
                <a:cubicBezTo>
                  <a:pt x="484714" y="443914"/>
                  <a:pt x="286866" y="425112"/>
                  <a:pt x="74539" y="447224"/>
                </a:cubicBezTo>
                <a:cubicBezTo>
                  <a:pt x="40689" y="446686"/>
                  <a:pt x="2378" y="413400"/>
                  <a:pt x="0" y="372685"/>
                </a:cubicBezTo>
                <a:cubicBezTo>
                  <a:pt x="-1428" y="282252"/>
                  <a:pt x="-9413" y="193741"/>
                  <a:pt x="0" y="7453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55" y="293427"/>
            <a:ext cx="6991350" cy="1325563"/>
          </a:xfrm>
        </p:spPr>
        <p:txBody>
          <a:bodyPr/>
          <a:lstStyle/>
          <a:p>
            <a:r>
              <a:rPr lang="pt-BR" dirty="0"/>
              <a:t>Aprendendo mais um pouco..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55" y="1408338"/>
            <a:ext cx="6596041" cy="927100"/>
          </a:xfrm>
        </p:spPr>
        <p:txBody>
          <a:bodyPr>
            <a:normAutofit/>
          </a:bodyPr>
          <a:lstStyle/>
          <a:p>
            <a:r>
              <a:rPr lang="pt-BR" dirty="0"/>
              <a:t>Incluindo parâmetros de cor e tamanho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A998B5-3B0D-4620-962E-26D2F5E75A20}"/>
              </a:ext>
            </a:extLst>
          </p:cNvPr>
          <p:cNvSpPr txBox="1"/>
          <p:nvPr/>
        </p:nvSpPr>
        <p:spPr>
          <a:xfrm>
            <a:off x="282680" y="2040258"/>
            <a:ext cx="8669361" cy="452431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render()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Olá Povo do Brasil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Roberto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A5D1D6-8B44-43AA-B6E0-A45DE653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563" y="0"/>
            <a:ext cx="3168437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5908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Mais Componentes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4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Aprendendo mais um pouco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17" y="1165004"/>
            <a:ext cx="6596041" cy="927100"/>
          </a:xfrm>
        </p:spPr>
        <p:txBody>
          <a:bodyPr>
            <a:normAutofit/>
          </a:bodyPr>
          <a:lstStyle/>
          <a:p>
            <a:r>
              <a:rPr lang="pt-BR" sz="2400" dirty="0"/>
              <a:t>Incluindo uma imagem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E90986B-8371-4616-A890-A3D6552F5A93}"/>
              </a:ext>
            </a:extLst>
          </p:cNvPr>
          <p:cNvSpPr txBox="1"/>
          <p:nvPr/>
        </p:nvSpPr>
        <p:spPr>
          <a:xfrm>
            <a:off x="444605" y="1810464"/>
            <a:ext cx="855134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render()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Roberto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‘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https://macmagazine.com.br/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/uploads/2011/08/24-stevejobs.png'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639D83-FC6A-435F-9F54-2371BEC8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50" y="0"/>
            <a:ext cx="3182334" cy="6858000"/>
          </a:xfrm>
          <a:prstGeom prst="round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9CD7872-E7A7-416A-BD06-42C05BA7196D}"/>
              </a:ext>
            </a:extLst>
          </p:cNvPr>
          <p:cNvSpPr/>
          <p:nvPr/>
        </p:nvSpPr>
        <p:spPr>
          <a:xfrm>
            <a:off x="355217" y="4334232"/>
            <a:ext cx="8428298" cy="1143376"/>
          </a:xfrm>
          <a:custGeom>
            <a:avLst/>
            <a:gdLst>
              <a:gd name="connsiteX0" fmla="*/ 0 w 8428298"/>
              <a:gd name="connsiteY0" fmla="*/ 190566 h 1143376"/>
              <a:gd name="connsiteX1" fmla="*/ 190566 w 8428298"/>
              <a:gd name="connsiteY1" fmla="*/ 0 h 1143376"/>
              <a:gd name="connsiteX2" fmla="*/ 1022106 w 8428298"/>
              <a:gd name="connsiteY2" fmla="*/ 0 h 1143376"/>
              <a:gd name="connsiteX3" fmla="*/ 1531760 w 8428298"/>
              <a:gd name="connsiteY3" fmla="*/ 0 h 1143376"/>
              <a:gd name="connsiteX4" fmla="*/ 2121886 w 8428298"/>
              <a:gd name="connsiteY4" fmla="*/ 0 h 1143376"/>
              <a:gd name="connsiteX5" fmla="*/ 2872955 w 8428298"/>
              <a:gd name="connsiteY5" fmla="*/ 0 h 1143376"/>
              <a:gd name="connsiteX6" fmla="*/ 3302137 w 8428298"/>
              <a:gd name="connsiteY6" fmla="*/ 0 h 1143376"/>
              <a:gd name="connsiteX7" fmla="*/ 3731319 w 8428298"/>
              <a:gd name="connsiteY7" fmla="*/ 0 h 1143376"/>
              <a:gd name="connsiteX8" fmla="*/ 4240973 w 8428298"/>
              <a:gd name="connsiteY8" fmla="*/ 0 h 1143376"/>
              <a:gd name="connsiteX9" fmla="*/ 4992042 w 8428298"/>
              <a:gd name="connsiteY9" fmla="*/ 0 h 1143376"/>
              <a:gd name="connsiteX10" fmla="*/ 5421224 w 8428298"/>
              <a:gd name="connsiteY10" fmla="*/ 0 h 1143376"/>
              <a:gd name="connsiteX11" fmla="*/ 6091821 w 8428298"/>
              <a:gd name="connsiteY11" fmla="*/ 0 h 1143376"/>
              <a:gd name="connsiteX12" fmla="*/ 6923362 w 8428298"/>
              <a:gd name="connsiteY12" fmla="*/ 0 h 1143376"/>
              <a:gd name="connsiteX13" fmla="*/ 8237732 w 8428298"/>
              <a:gd name="connsiteY13" fmla="*/ 0 h 1143376"/>
              <a:gd name="connsiteX14" fmla="*/ 8428298 w 8428298"/>
              <a:gd name="connsiteY14" fmla="*/ 190566 h 1143376"/>
              <a:gd name="connsiteX15" fmla="*/ 8428298 w 8428298"/>
              <a:gd name="connsiteY15" fmla="*/ 571688 h 1143376"/>
              <a:gd name="connsiteX16" fmla="*/ 8428298 w 8428298"/>
              <a:gd name="connsiteY16" fmla="*/ 952810 h 1143376"/>
              <a:gd name="connsiteX17" fmla="*/ 8237732 w 8428298"/>
              <a:gd name="connsiteY17" fmla="*/ 1143376 h 1143376"/>
              <a:gd name="connsiteX18" fmla="*/ 7728078 w 8428298"/>
              <a:gd name="connsiteY18" fmla="*/ 1143376 h 1143376"/>
              <a:gd name="connsiteX19" fmla="*/ 7057481 w 8428298"/>
              <a:gd name="connsiteY19" fmla="*/ 1143376 h 1143376"/>
              <a:gd name="connsiteX20" fmla="*/ 6225941 w 8428298"/>
              <a:gd name="connsiteY20" fmla="*/ 1143376 h 1143376"/>
              <a:gd name="connsiteX21" fmla="*/ 5796758 w 8428298"/>
              <a:gd name="connsiteY21" fmla="*/ 1143376 h 1143376"/>
              <a:gd name="connsiteX22" fmla="*/ 5045689 w 8428298"/>
              <a:gd name="connsiteY22" fmla="*/ 1143376 h 1143376"/>
              <a:gd name="connsiteX23" fmla="*/ 4294621 w 8428298"/>
              <a:gd name="connsiteY23" fmla="*/ 1143376 h 1143376"/>
              <a:gd name="connsiteX24" fmla="*/ 3784967 w 8428298"/>
              <a:gd name="connsiteY24" fmla="*/ 1143376 h 1143376"/>
              <a:gd name="connsiteX25" fmla="*/ 3033898 w 8428298"/>
              <a:gd name="connsiteY25" fmla="*/ 1143376 h 1143376"/>
              <a:gd name="connsiteX26" fmla="*/ 2604716 w 8428298"/>
              <a:gd name="connsiteY26" fmla="*/ 1143376 h 1143376"/>
              <a:gd name="connsiteX27" fmla="*/ 1773175 w 8428298"/>
              <a:gd name="connsiteY27" fmla="*/ 1143376 h 1143376"/>
              <a:gd name="connsiteX28" fmla="*/ 1022106 w 8428298"/>
              <a:gd name="connsiteY28" fmla="*/ 1143376 h 1143376"/>
              <a:gd name="connsiteX29" fmla="*/ 190566 w 8428298"/>
              <a:gd name="connsiteY29" fmla="*/ 1143376 h 1143376"/>
              <a:gd name="connsiteX30" fmla="*/ 0 w 8428298"/>
              <a:gd name="connsiteY30" fmla="*/ 952810 h 1143376"/>
              <a:gd name="connsiteX31" fmla="*/ 0 w 8428298"/>
              <a:gd name="connsiteY31" fmla="*/ 579310 h 1143376"/>
              <a:gd name="connsiteX32" fmla="*/ 0 w 8428298"/>
              <a:gd name="connsiteY32" fmla="*/ 190566 h 11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428298" h="1143376" extrusionOk="0">
                <a:moveTo>
                  <a:pt x="0" y="190566"/>
                </a:moveTo>
                <a:cubicBezTo>
                  <a:pt x="7731" y="83476"/>
                  <a:pt x="81831" y="21382"/>
                  <a:pt x="190566" y="0"/>
                </a:cubicBezTo>
                <a:cubicBezTo>
                  <a:pt x="367561" y="-31633"/>
                  <a:pt x="689298" y="11243"/>
                  <a:pt x="1022106" y="0"/>
                </a:cubicBezTo>
                <a:cubicBezTo>
                  <a:pt x="1354914" y="-11243"/>
                  <a:pt x="1384205" y="-6970"/>
                  <a:pt x="1531760" y="0"/>
                </a:cubicBezTo>
                <a:cubicBezTo>
                  <a:pt x="1679315" y="6970"/>
                  <a:pt x="1861723" y="11228"/>
                  <a:pt x="2121886" y="0"/>
                </a:cubicBezTo>
                <a:cubicBezTo>
                  <a:pt x="2382049" y="-11228"/>
                  <a:pt x="2705339" y="-2704"/>
                  <a:pt x="2872955" y="0"/>
                </a:cubicBezTo>
                <a:cubicBezTo>
                  <a:pt x="3040571" y="2704"/>
                  <a:pt x="3124993" y="-15925"/>
                  <a:pt x="3302137" y="0"/>
                </a:cubicBezTo>
                <a:cubicBezTo>
                  <a:pt x="3479281" y="15925"/>
                  <a:pt x="3557071" y="11831"/>
                  <a:pt x="3731319" y="0"/>
                </a:cubicBezTo>
                <a:cubicBezTo>
                  <a:pt x="3905567" y="-11831"/>
                  <a:pt x="4048673" y="22039"/>
                  <a:pt x="4240973" y="0"/>
                </a:cubicBezTo>
                <a:cubicBezTo>
                  <a:pt x="4433273" y="-22039"/>
                  <a:pt x="4806237" y="-28115"/>
                  <a:pt x="4992042" y="0"/>
                </a:cubicBezTo>
                <a:cubicBezTo>
                  <a:pt x="5177847" y="28115"/>
                  <a:pt x="5293643" y="-4158"/>
                  <a:pt x="5421224" y="0"/>
                </a:cubicBezTo>
                <a:cubicBezTo>
                  <a:pt x="5548805" y="4158"/>
                  <a:pt x="5862412" y="12960"/>
                  <a:pt x="6091821" y="0"/>
                </a:cubicBezTo>
                <a:cubicBezTo>
                  <a:pt x="6321230" y="-12960"/>
                  <a:pt x="6756917" y="28795"/>
                  <a:pt x="6923362" y="0"/>
                </a:cubicBezTo>
                <a:cubicBezTo>
                  <a:pt x="7089807" y="-28795"/>
                  <a:pt x="7815216" y="4238"/>
                  <a:pt x="8237732" y="0"/>
                </a:cubicBezTo>
                <a:cubicBezTo>
                  <a:pt x="8326283" y="-4181"/>
                  <a:pt x="8419163" y="109511"/>
                  <a:pt x="8428298" y="190566"/>
                </a:cubicBezTo>
                <a:cubicBezTo>
                  <a:pt x="8410272" y="326477"/>
                  <a:pt x="8415126" y="436835"/>
                  <a:pt x="8428298" y="571688"/>
                </a:cubicBezTo>
                <a:cubicBezTo>
                  <a:pt x="8441470" y="706541"/>
                  <a:pt x="8434752" y="788088"/>
                  <a:pt x="8428298" y="952810"/>
                </a:cubicBezTo>
                <a:cubicBezTo>
                  <a:pt x="8435228" y="1041724"/>
                  <a:pt x="8360994" y="1154594"/>
                  <a:pt x="8237732" y="1143376"/>
                </a:cubicBezTo>
                <a:cubicBezTo>
                  <a:pt x="8096187" y="1134894"/>
                  <a:pt x="7942614" y="1149907"/>
                  <a:pt x="7728078" y="1143376"/>
                </a:cubicBezTo>
                <a:cubicBezTo>
                  <a:pt x="7513542" y="1136845"/>
                  <a:pt x="7259990" y="1168875"/>
                  <a:pt x="7057481" y="1143376"/>
                </a:cubicBezTo>
                <a:cubicBezTo>
                  <a:pt x="6854972" y="1117877"/>
                  <a:pt x="6487900" y="1150847"/>
                  <a:pt x="6225941" y="1143376"/>
                </a:cubicBezTo>
                <a:cubicBezTo>
                  <a:pt x="5963982" y="1135905"/>
                  <a:pt x="5895685" y="1162574"/>
                  <a:pt x="5796758" y="1143376"/>
                </a:cubicBezTo>
                <a:cubicBezTo>
                  <a:pt x="5697831" y="1124178"/>
                  <a:pt x="5381955" y="1113820"/>
                  <a:pt x="5045689" y="1143376"/>
                </a:cubicBezTo>
                <a:cubicBezTo>
                  <a:pt x="4709423" y="1172932"/>
                  <a:pt x="4484582" y="1135183"/>
                  <a:pt x="4294621" y="1143376"/>
                </a:cubicBezTo>
                <a:cubicBezTo>
                  <a:pt x="4104660" y="1151569"/>
                  <a:pt x="3982779" y="1150464"/>
                  <a:pt x="3784967" y="1143376"/>
                </a:cubicBezTo>
                <a:cubicBezTo>
                  <a:pt x="3587155" y="1136288"/>
                  <a:pt x="3386320" y="1136694"/>
                  <a:pt x="3033898" y="1143376"/>
                </a:cubicBezTo>
                <a:cubicBezTo>
                  <a:pt x="2681476" y="1150058"/>
                  <a:pt x="2798600" y="1161125"/>
                  <a:pt x="2604716" y="1143376"/>
                </a:cubicBezTo>
                <a:cubicBezTo>
                  <a:pt x="2410832" y="1125627"/>
                  <a:pt x="1965656" y="1178743"/>
                  <a:pt x="1773175" y="1143376"/>
                </a:cubicBezTo>
                <a:cubicBezTo>
                  <a:pt x="1580694" y="1108009"/>
                  <a:pt x="1252800" y="1174389"/>
                  <a:pt x="1022106" y="1143376"/>
                </a:cubicBezTo>
                <a:cubicBezTo>
                  <a:pt x="791412" y="1112363"/>
                  <a:pt x="465646" y="1156119"/>
                  <a:pt x="190566" y="1143376"/>
                </a:cubicBezTo>
                <a:cubicBezTo>
                  <a:pt x="101748" y="1149351"/>
                  <a:pt x="-1639" y="1081953"/>
                  <a:pt x="0" y="952810"/>
                </a:cubicBezTo>
                <a:cubicBezTo>
                  <a:pt x="-12317" y="775370"/>
                  <a:pt x="-16914" y="701215"/>
                  <a:pt x="0" y="579310"/>
                </a:cubicBezTo>
                <a:cubicBezTo>
                  <a:pt x="16914" y="457405"/>
                  <a:pt x="-5145" y="319551"/>
                  <a:pt x="0" y="190566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35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Aprendendo mais um pouco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0" y="1145851"/>
            <a:ext cx="6596041" cy="927100"/>
          </a:xfrm>
        </p:spPr>
        <p:txBody>
          <a:bodyPr>
            <a:normAutofit/>
          </a:bodyPr>
          <a:lstStyle/>
          <a:p>
            <a:r>
              <a:rPr lang="pt-BR" dirty="0"/>
              <a:t>Incluindo via uma variável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6EC2CF-0D12-4DAE-B195-FDD7DA93C4E0}"/>
              </a:ext>
            </a:extLst>
          </p:cNvPr>
          <p:cNvSpPr txBox="1"/>
          <p:nvPr/>
        </p:nvSpPr>
        <p:spPr>
          <a:xfrm>
            <a:off x="516107" y="1614785"/>
            <a:ext cx="833261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render()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'Professor Bob'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Olá Povo do Brasil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Roberto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‘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https://macmagazine.com.br/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/uploads/2011/08/24-stevejobs.png'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1FFA4CA-6960-4D92-8EDE-6C8E1F9E1614}"/>
              </a:ext>
            </a:extLst>
          </p:cNvPr>
          <p:cNvSpPr/>
          <p:nvPr/>
        </p:nvSpPr>
        <p:spPr>
          <a:xfrm>
            <a:off x="826477" y="2219325"/>
            <a:ext cx="2822331" cy="3905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737F4B7-C3B0-430E-BD9D-E8E6559E6CBA}"/>
              </a:ext>
            </a:extLst>
          </p:cNvPr>
          <p:cNvSpPr/>
          <p:nvPr/>
        </p:nvSpPr>
        <p:spPr>
          <a:xfrm>
            <a:off x="4325815" y="5430619"/>
            <a:ext cx="685800" cy="3905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C07D551-BE18-49CF-9967-7900AB71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50" y="0"/>
            <a:ext cx="3182334" cy="6858000"/>
          </a:xfrm>
          <a:prstGeom prst="round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7C662C4-1DE3-4F30-9FA2-302D32976A35}"/>
              </a:ext>
            </a:extLst>
          </p:cNvPr>
          <p:cNvSpPr/>
          <p:nvPr/>
        </p:nvSpPr>
        <p:spPr>
          <a:xfrm flipH="1">
            <a:off x="5011615" y="4936870"/>
            <a:ext cx="1511522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200" dirty="0"/>
              <a:t>obrigatório</a:t>
            </a:r>
          </a:p>
        </p:txBody>
      </p:sp>
    </p:spTree>
    <p:extLst>
      <p:ext uri="{BB962C8B-B14F-4D97-AF65-F5344CB8AC3E}">
        <p14:creationId xmlns:p14="http://schemas.microsoft.com/office/powerpoint/2010/main" val="371201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Aprendendo mais um pouco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0" y="1145851"/>
            <a:ext cx="6596041" cy="927100"/>
          </a:xfrm>
        </p:spPr>
        <p:txBody>
          <a:bodyPr>
            <a:normAutofit/>
          </a:bodyPr>
          <a:lstStyle/>
          <a:p>
            <a:r>
              <a:rPr lang="pt-BR" dirty="0"/>
              <a:t>Incluindo variável2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6EC2CF-0D12-4DAE-B195-FDD7DA93C4E0}"/>
              </a:ext>
            </a:extLst>
          </p:cNvPr>
          <p:cNvSpPr txBox="1"/>
          <p:nvPr/>
        </p:nvSpPr>
        <p:spPr>
          <a:xfrm>
            <a:off x="560069" y="1609401"/>
            <a:ext cx="81794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'Professor Bob’</a:t>
            </a:r>
          </a:p>
          <a:p>
            <a:r>
              <a:rPr lang="pt-B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‘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https://macmagazine.com.br/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/uploads/2011/08/24-stevejobs.png’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Olá Povo do Brasil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25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margin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15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Roberto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source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uri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300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300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30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D810E3E-41E1-4BF9-A624-51E7B6895E84}"/>
              </a:ext>
            </a:extLst>
          </p:cNvPr>
          <p:cNvSpPr/>
          <p:nvPr/>
        </p:nvSpPr>
        <p:spPr>
          <a:xfrm>
            <a:off x="516108" y="2468178"/>
            <a:ext cx="7731078" cy="52999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30A832B-B5E1-4152-B419-AF840B17E760}"/>
              </a:ext>
            </a:extLst>
          </p:cNvPr>
          <p:cNvSpPr/>
          <p:nvPr/>
        </p:nvSpPr>
        <p:spPr>
          <a:xfrm>
            <a:off x="2894867" y="4987273"/>
            <a:ext cx="552450" cy="3905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503A82E-DC35-4CA7-B63B-235441F9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50" y="0"/>
            <a:ext cx="3182334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5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Criando um componente “</a:t>
            </a:r>
            <a:r>
              <a:rPr lang="pt-BR" sz="4000" dirty="0" err="1"/>
              <a:t>job</a:t>
            </a:r>
            <a:r>
              <a:rPr lang="pt-BR" sz="4000" dirty="0"/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D068AF-A769-4E32-B0A4-4B12218B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50" y="0"/>
            <a:ext cx="3182334" cy="6858000"/>
          </a:xfrm>
          <a:prstGeom prst="round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CE9018-CB1C-44AD-A6E6-D9FE4A53E629}"/>
              </a:ext>
            </a:extLst>
          </p:cNvPr>
          <p:cNvSpPr txBox="1"/>
          <p:nvPr/>
        </p:nvSpPr>
        <p:spPr>
          <a:xfrm>
            <a:off x="0" y="733246"/>
            <a:ext cx="9096374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5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'Roberto'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5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500" b="1" dirty="0"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500" b="1" dirty="0">
                <a:effectLst/>
                <a:latin typeface="Consolas" panose="020B0609020204030204" pitchFamily="49" charset="0"/>
              </a:rPr>
              <a:t>Meu 1o App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pt-BR" sz="15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5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5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pt-BR" sz="15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margin</a:t>
            </a:r>
            <a:r>
              <a:rPr lang="pt-BR" sz="15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5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5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'https://macmagazine.com.br/</a:t>
            </a:r>
            <a:r>
              <a:rPr lang="pt-BR" sz="15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sz="15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/uploads/2011/08/24-stevejobs.png'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5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source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uri</a:t>
            </a:r>
            <a:r>
              <a:rPr lang="pt-BR" sz="15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5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5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5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795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Estrutura Básica de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8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Estrutura Básica de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4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</a:rPr>
              <a:t>Lembrando Arquitetura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pt-BR" sz="2000"/>
          </a:p>
          <a:p>
            <a:endParaRPr lang="pt-BR" sz="200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6C59EB3-9888-4FA2-86FE-B9F3412B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31" y="2230437"/>
            <a:ext cx="4135438" cy="4135438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0B03325-1B83-4D45-8DB3-5DAF7787AF2B}"/>
              </a:ext>
            </a:extLst>
          </p:cNvPr>
          <p:cNvSpPr/>
          <p:nvPr/>
        </p:nvSpPr>
        <p:spPr>
          <a:xfrm>
            <a:off x="4067175" y="2609850"/>
            <a:ext cx="2286000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B7A157A0-6909-4726-B0DE-BA544ABDC301}"/>
              </a:ext>
            </a:extLst>
          </p:cNvPr>
          <p:cNvSpPr/>
          <p:nvPr/>
        </p:nvSpPr>
        <p:spPr>
          <a:xfrm>
            <a:off x="4067175" y="3931443"/>
            <a:ext cx="2286000" cy="733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315C224A-9EB3-4C8C-8BD9-564C82746EA9}"/>
              </a:ext>
            </a:extLst>
          </p:cNvPr>
          <p:cNvSpPr/>
          <p:nvPr/>
        </p:nvSpPr>
        <p:spPr>
          <a:xfrm>
            <a:off x="4067175" y="5235575"/>
            <a:ext cx="2286000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B50422-CAA9-4EB1-9667-55F3752BF430}"/>
              </a:ext>
            </a:extLst>
          </p:cNvPr>
          <p:cNvSpPr/>
          <p:nvPr/>
        </p:nvSpPr>
        <p:spPr>
          <a:xfrm rot="18451911">
            <a:off x="244642" y="3759359"/>
            <a:ext cx="4107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126735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</a:rPr>
              <a:t>Ao abrir o aplicativo...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56A675B-239D-4ACB-93AF-C26895D1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47" y="3238500"/>
            <a:ext cx="7427599" cy="3603037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E85D4E5-7407-4E9E-86AB-BA401C6EC193}"/>
              </a:ext>
            </a:extLst>
          </p:cNvPr>
          <p:cNvSpPr/>
          <p:nvPr/>
        </p:nvSpPr>
        <p:spPr>
          <a:xfrm>
            <a:off x="2581275" y="5686425"/>
            <a:ext cx="1228725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A771D02E-F4E0-49C2-B964-5E0130AA3A9D}"/>
              </a:ext>
            </a:extLst>
          </p:cNvPr>
          <p:cNvSpPr txBox="1">
            <a:spLocks/>
          </p:cNvSpPr>
          <p:nvPr/>
        </p:nvSpPr>
        <p:spPr>
          <a:xfrm>
            <a:off x="459350" y="171604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Index.js – arquivo de inicialização</a:t>
            </a:r>
          </a:p>
          <a:p>
            <a:r>
              <a:rPr lang="pt-BR"/>
              <a:t>AppRegistry – registra o componente “app” como primeiro  ser aberto qdo iniciar o aplicativo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919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457201"/>
            <a:ext cx="10691500" cy="1150470"/>
          </a:xfrm>
        </p:spPr>
        <p:txBody>
          <a:bodyPr anchor="b">
            <a:normAutofit/>
          </a:bodyPr>
          <a:lstStyle/>
          <a:p>
            <a:r>
              <a:rPr lang="pt-BR" sz="4000" b="1"/>
              <a:t>Ao abrir o aplicativo...</a:t>
            </a:r>
            <a:endParaRPr lang="pt-BR" sz="400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ED578-BF30-4BAD-9119-CED67B84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46" y="1974488"/>
            <a:ext cx="6342146" cy="3632824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App.js </a:t>
            </a:r>
            <a:r>
              <a:rPr lang="pt-BR" dirty="0"/>
              <a:t>– arquivo do componente “app”</a:t>
            </a:r>
          </a:p>
          <a:p>
            <a:r>
              <a:rPr lang="pt-BR" dirty="0"/>
              <a:t>Escrito em </a:t>
            </a:r>
            <a:r>
              <a:rPr lang="pt-BR" dirty="0" err="1"/>
              <a:t>Jsx</a:t>
            </a:r>
            <a:r>
              <a:rPr lang="pt-BR" dirty="0"/>
              <a:t> – pensem como evolução do Javascript com XLM (uso de </a:t>
            </a:r>
            <a:r>
              <a:rPr lang="pt-BR" dirty="0" err="1"/>
              <a:t>tags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34F55633-574C-437C-B4D7-412B957B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55" b="1"/>
          <a:stretch/>
        </p:blipFill>
        <p:spPr>
          <a:xfrm>
            <a:off x="7359163" y="1301262"/>
            <a:ext cx="4737750" cy="459110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30AE1-3045-48CE-BD97-DCDC750D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D32178-1AB0-47D5-A534-92445FD4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05" b="-3"/>
          <a:stretch/>
        </p:blipFill>
        <p:spPr>
          <a:xfrm>
            <a:off x="1348509" y="1710826"/>
            <a:ext cx="5509821" cy="50361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37D09A-2E15-42B8-8AFB-6F88FA13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977" y="1699037"/>
            <a:ext cx="2568549" cy="50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457201"/>
            <a:ext cx="10691500" cy="793487"/>
          </a:xfrm>
        </p:spPr>
        <p:txBody>
          <a:bodyPr anchor="b">
            <a:normAutofit/>
          </a:bodyPr>
          <a:lstStyle/>
          <a:p>
            <a:r>
              <a:rPr lang="pt-BR" sz="4000" b="1" dirty="0"/>
              <a:t>Ao abrir o aplicativo...</a:t>
            </a:r>
            <a:endParaRPr lang="pt-BR" sz="40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ED578-BF30-4BAD-9119-CED67B84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45" y="1521069"/>
            <a:ext cx="10469923" cy="4086243"/>
          </a:xfrm>
        </p:spPr>
        <p:txBody>
          <a:bodyPr anchor="t">
            <a:normAutofit/>
          </a:bodyPr>
          <a:lstStyle/>
          <a:p>
            <a:r>
              <a:rPr lang="pt-BR" dirty="0"/>
              <a:t>Apagar o conteúdo de apps.js</a:t>
            </a:r>
          </a:p>
          <a:p>
            <a:r>
              <a:rPr lang="pt-BR" dirty="0"/>
              <a:t>Na tela vazia, vamos importar a biblioteca do </a:t>
            </a:r>
            <a:r>
              <a:rPr lang="pt-BR" dirty="0" err="1"/>
              <a:t>React</a:t>
            </a:r>
            <a:r>
              <a:rPr lang="pt-BR" dirty="0"/>
              <a:t> com o comando </a:t>
            </a:r>
          </a:p>
          <a:p>
            <a:endParaRPr lang="pt-BR" dirty="0"/>
          </a:p>
          <a:p>
            <a:r>
              <a:rPr lang="pt-BR" dirty="0"/>
              <a:t>Agora vamos importar alguns componentes do </a:t>
            </a:r>
            <a:r>
              <a:rPr lang="pt-BR" dirty="0" err="1"/>
              <a:t>Reactive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Em seguida vamos criar o componente, como uma função:</a:t>
            </a:r>
          </a:p>
          <a:p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D2F85B-8FA5-47C8-91FA-6A4480FE5BF5}"/>
              </a:ext>
            </a:extLst>
          </p:cNvPr>
          <p:cNvSpPr txBox="1"/>
          <p:nvPr/>
        </p:nvSpPr>
        <p:spPr>
          <a:xfrm>
            <a:off x="3055327" y="2602124"/>
            <a:ext cx="3993401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1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sz="20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D2863F-260F-4E48-9D69-88436D17B25C}"/>
              </a:ext>
            </a:extLst>
          </p:cNvPr>
          <p:cNvSpPr txBox="1"/>
          <p:nvPr/>
        </p:nvSpPr>
        <p:spPr>
          <a:xfrm>
            <a:off x="2979860" y="4104660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20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;'</a:t>
            </a:r>
            <a:endParaRPr lang="pt-B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AA283B9-FFD2-48C9-B793-66D242667D94}"/>
              </a:ext>
            </a:extLst>
          </p:cNvPr>
          <p:cNvSpPr txBox="1"/>
          <p:nvPr/>
        </p:nvSpPr>
        <p:spPr>
          <a:xfrm>
            <a:off x="9563751" y="3792838"/>
            <a:ext cx="2210862" cy="23083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app() </a:t>
            </a:r>
            <a:r>
              <a:rPr lang="en-US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44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91350" cy="1325563"/>
          </a:xfrm>
        </p:spPr>
        <p:txBody>
          <a:bodyPr/>
          <a:lstStyle/>
          <a:p>
            <a:r>
              <a:rPr lang="pt-BR" dirty="0"/>
              <a:t>Vamos mexer e entender um pouco..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39150" cy="698500"/>
          </a:xfrm>
        </p:spPr>
        <p:txBody>
          <a:bodyPr>
            <a:normAutofit/>
          </a:bodyPr>
          <a:lstStyle/>
          <a:p>
            <a:r>
              <a:rPr lang="pt-BR" dirty="0"/>
              <a:t>A função vai desenhar a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A998B5-3B0D-4620-962E-26D2F5E75A20}"/>
              </a:ext>
            </a:extLst>
          </p:cNvPr>
          <p:cNvSpPr txBox="1"/>
          <p:nvPr/>
        </p:nvSpPr>
        <p:spPr>
          <a:xfrm>
            <a:off x="2526264" y="3255913"/>
            <a:ext cx="2210862" cy="23083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app() </a:t>
            </a:r>
            <a:r>
              <a:rPr lang="en-US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266D8B6-6778-4373-A359-9591D7D57ACC}"/>
              </a:ext>
            </a:extLst>
          </p:cNvPr>
          <p:cNvGrpSpPr/>
          <p:nvPr/>
        </p:nvGrpSpPr>
        <p:grpSpPr>
          <a:xfrm>
            <a:off x="8277182" y="66675"/>
            <a:ext cx="3406792" cy="6791325"/>
            <a:chOff x="8178861" y="66675"/>
            <a:chExt cx="3505113" cy="68580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A0BFD5-8AD2-4690-95F1-E82981AB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8861" y="66675"/>
              <a:ext cx="3505113" cy="685800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990C0E0-B9D0-44D4-9632-745FC438C08A}"/>
                </a:ext>
              </a:extLst>
            </p:cNvPr>
            <p:cNvSpPr/>
            <p:nvPr/>
          </p:nvSpPr>
          <p:spPr>
            <a:xfrm>
              <a:off x="8321694" y="676275"/>
              <a:ext cx="2828924" cy="5724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13AB6E2B-AF0A-4AD8-B0CC-E3D9A5D488C4}"/>
              </a:ext>
            </a:extLst>
          </p:cNvPr>
          <p:cNvSpPr/>
          <p:nvPr/>
        </p:nvSpPr>
        <p:spPr>
          <a:xfrm>
            <a:off x="7143750" y="762000"/>
            <a:ext cx="685800" cy="55340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6F00197-F0F3-41AE-B359-C055E241ADE8}"/>
              </a:ext>
            </a:extLst>
          </p:cNvPr>
          <p:cNvSpPr/>
          <p:nvPr/>
        </p:nvSpPr>
        <p:spPr>
          <a:xfrm rot="20228756">
            <a:off x="5177907" y="3650896"/>
            <a:ext cx="14859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026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55" y="293427"/>
            <a:ext cx="6991350" cy="1325563"/>
          </a:xfrm>
        </p:spPr>
        <p:txBody>
          <a:bodyPr/>
          <a:lstStyle/>
          <a:p>
            <a:r>
              <a:rPr lang="pt-BR" dirty="0"/>
              <a:t>Vamos entender um pouco..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55" y="1408338"/>
            <a:ext cx="6596041" cy="1225858"/>
          </a:xfrm>
        </p:spPr>
        <p:txBody>
          <a:bodyPr>
            <a:normAutofit/>
          </a:bodyPr>
          <a:lstStyle/>
          <a:p>
            <a:r>
              <a:rPr lang="pt-BR" sz="2400" dirty="0"/>
              <a:t>Depois de criar a </a:t>
            </a:r>
            <a:r>
              <a:rPr lang="pt-BR" sz="2400" dirty="0" err="1"/>
              <a:t>view</a:t>
            </a:r>
            <a:r>
              <a:rPr lang="pt-BR" sz="2400" dirty="0"/>
              <a:t>, é necessário exportar, para que ela tenha efeito imediatamente</a:t>
            </a:r>
          </a:p>
          <a:p>
            <a:pPr marL="0" indent="0">
              <a:buNone/>
            </a:pPr>
            <a:r>
              <a:rPr lang="pt-BR" sz="2400" dirty="0"/>
              <a:t> usar o </a:t>
            </a:r>
            <a:r>
              <a:rPr lang="pt-BR" sz="2400" dirty="0" err="1"/>
              <a:t>comand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0070C0"/>
                </a:solidFill>
              </a:rPr>
              <a:t>“</a:t>
            </a:r>
            <a:r>
              <a:rPr lang="pt-BR" sz="2400" b="1" dirty="0" err="1">
                <a:solidFill>
                  <a:srgbClr val="0070C0"/>
                </a:solidFill>
              </a:rPr>
              <a:t>export</a:t>
            </a:r>
            <a:r>
              <a:rPr lang="pt-BR" sz="2400" b="1" dirty="0">
                <a:solidFill>
                  <a:srgbClr val="0070C0"/>
                </a:solidFill>
              </a:rPr>
              <a:t> default &lt;</a:t>
            </a:r>
            <a:r>
              <a:rPr lang="pt-BR" sz="2400" b="1" dirty="0" err="1">
                <a:solidFill>
                  <a:srgbClr val="0070C0"/>
                </a:solidFill>
              </a:rPr>
              <a:t>nomecomp</a:t>
            </a:r>
            <a:r>
              <a:rPr lang="pt-BR" sz="2400" b="1" dirty="0">
                <a:solidFill>
                  <a:srgbClr val="0070C0"/>
                </a:solidFill>
              </a:rPr>
              <a:t>&gt;”</a:t>
            </a:r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A998B5-3B0D-4620-962E-26D2F5E75A20}"/>
              </a:ext>
            </a:extLst>
          </p:cNvPr>
          <p:cNvSpPr txBox="1"/>
          <p:nvPr/>
        </p:nvSpPr>
        <p:spPr>
          <a:xfrm>
            <a:off x="1208316" y="2752725"/>
            <a:ext cx="4490332" cy="36933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6F00197-F0F3-41AE-B359-C055E241ADE8}"/>
              </a:ext>
            </a:extLst>
          </p:cNvPr>
          <p:cNvSpPr/>
          <p:nvPr/>
        </p:nvSpPr>
        <p:spPr>
          <a:xfrm rot="20228756">
            <a:off x="5593393" y="3862428"/>
            <a:ext cx="14859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B9021CF-5DF3-4A71-89DC-A3DD1968C593}"/>
              </a:ext>
            </a:extLst>
          </p:cNvPr>
          <p:cNvSpPr/>
          <p:nvPr/>
        </p:nvSpPr>
        <p:spPr>
          <a:xfrm>
            <a:off x="1066800" y="5991225"/>
            <a:ext cx="2714625" cy="573348"/>
          </a:xfrm>
          <a:custGeom>
            <a:avLst/>
            <a:gdLst>
              <a:gd name="connsiteX0" fmla="*/ 0 w 2714625"/>
              <a:gd name="connsiteY0" fmla="*/ 95560 h 573348"/>
              <a:gd name="connsiteX1" fmla="*/ 95560 w 2714625"/>
              <a:gd name="connsiteY1" fmla="*/ 0 h 573348"/>
              <a:gd name="connsiteX2" fmla="*/ 776906 w 2714625"/>
              <a:gd name="connsiteY2" fmla="*/ 0 h 573348"/>
              <a:gd name="connsiteX3" fmla="*/ 1357313 w 2714625"/>
              <a:gd name="connsiteY3" fmla="*/ 0 h 573348"/>
              <a:gd name="connsiteX4" fmla="*/ 1962954 w 2714625"/>
              <a:gd name="connsiteY4" fmla="*/ 0 h 573348"/>
              <a:gd name="connsiteX5" fmla="*/ 2619065 w 2714625"/>
              <a:gd name="connsiteY5" fmla="*/ 0 h 573348"/>
              <a:gd name="connsiteX6" fmla="*/ 2714625 w 2714625"/>
              <a:gd name="connsiteY6" fmla="*/ 95560 h 573348"/>
              <a:gd name="connsiteX7" fmla="*/ 2714625 w 2714625"/>
              <a:gd name="connsiteY7" fmla="*/ 477788 h 573348"/>
              <a:gd name="connsiteX8" fmla="*/ 2619065 w 2714625"/>
              <a:gd name="connsiteY8" fmla="*/ 573348 h 573348"/>
              <a:gd name="connsiteX9" fmla="*/ 2063894 w 2714625"/>
              <a:gd name="connsiteY9" fmla="*/ 573348 h 573348"/>
              <a:gd name="connsiteX10" fmla="*/ 1382548 w 2714625"/>
              <a:gd name="connsiteY10" fmla="*/ 573348 h 573348"/>
              <a:gd name="connsiteX11" fmla="*/ 726436 w 2714625"/>
              <a:gd name="connsiteY11" fmla="*/ 573348 h 573348"/>
              <a:gd name="connsiteX12" fmla="*/ 95560 w 2714625"/>
              <a:gd name="connsiteY12" fmla="*/ 573348 h 573348"/>
              <a:gd name="connsiteX13" fmla="*/ 0 w 2714625"/>
              <a:gd name="connsiteY13" fmla="*/ 477788 h 573348"/>
              <a:gd name="connsiteX14" fmla="*/ 0 w 2714625"/>
              <a:gd name="connsiteY14" fmla="*/ 95560 h 57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14625" h="573348" extrusionOk="0">
                <a:moveTo>
                  <a:pt x="0" y="95560"/>
                </a:moveTo>
                <a:cubicBezTo>
                  <a:pt x="3662" y="41911"/>
                  <a:pt x="42061" y="4431"/>
                  <a:pt x="95560" y="0"/>
                </a:cubicBezTo>
                <a:cubicBezTo>
                  <a:pt x="331800" y="1055"/>
                  <a:pt x="509331" y="-15238"/>
                  <a:pt x="776906" y="0"/>
                </a:cubicBezTo>
                <a:cubicBezTo>
                  <a:pt x="1044481" y="15238"/>
                  <a:pt x="1149121" y="-8385"/>
                  <a:pt x="1357313" y="0"/>
                </a:cubicBezTo>
                <a:cubicBezTo>
                  <a:pt x="1565505" y="8385"/>
                  <a:pt x="1759030" y="11692"/>
                  <a:pt x="1962954" y="0"/>
                </a:cubicBezTo>
                <a:cubicBezTo>
                  <a:pt x="2166878" y="-11692"/>
                  <a:pt x="2387479" y="14838"/>
                  <a:pt x="2619065" y="0"/>
                </a:cubicBezTo>
                <a:cubicBezTo>
                  <a:pt x="2670242" y="2990"/>
                  <a:pt x="2712859" y="47559"/>
                  <a:pt x="2714625" y="95560"/>
                </a:cubicBezTo>
                <a:cubicBezTo>
                  <a:pt x="2722553" y="271835"/>
                  <a:pt x="2716760" y="313212"/>
                  <a:pt x="2714625" y="477788"/>
                </a:cubicBezTo>
                <a:cubicBezTo>
                  <a:pt x="2720334" y="531283"/>
                  <a:pt x="2671355" y="564810"/>
                  <a:pt x="2619065" y="573348"/>
                </a:cubicBezTo>
                <a:cubicBezTo>
                  <a:pt x="2424014" y="591679"/>
                  <a:pt x="2203228" y="563901"/>
                  <a:pt x="2063894" y="573348"/>
                </a:cubicBezTo>
                <a:cubicBezTo>
                  <a:pt x="1924560" y="582795"/>
                  <a:pt x="1666035" y="560472"/>
                  <a:pt x="1382548" y="573348"/>
                </a:cubicBezTo>
                <a:cubicBezTo>
                  <a:pt x="1099061" y="586224"/>
                  <a:pt x="991819" y="585583"/>
                  <a:pt x="726436" y="573348"/>
                </a:cubicBezTo>
                <a:cubicBezTo>
                  <a:pt x="461053" y="561113"/>
                  <a:pt x="317104" y="552282"/>
                  <a:pt x="95560" y="573348"/>
                </a:cubicBezTo>
                <a:cubicBezTo>
                  <a:pt x="45928" y="577975"/>
                  <a:pt x="-2176" y="525683"/>
                  <a:pt x="0" y="477788"/>
                </a:cubicBezTo>
                <a:cubicBezTo>
                  <a:pt x="-3450" y="350426"/>
                  <a:pt x="-11419" y="272180"/>
                  <a:pt x="0" y="9556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3BA3A91-E592-48BD-8BD7-3368832A4773}"/>
              </a:ext>
            </a:extLst>
          </p:cNvPr>
          <p:cNvGrpSpPr/>
          <p:nvPr/>
        </p:nvGrpSpPr>
        <p:grpSpPr>
          <a:xfrm>
            <a:off x="8277182" y="66675"/>
            <a:ext cx="3406792" cy="6791325"/>
            <a:chOff x="8178861" y="66675"/>
            <a:chExt cx="3505113" cy="685800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5E01D01-7D5C-4F12-90FC-72C60D8D6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8861" y="66675"/>
              <a:ext cx="3505113" cy="6858000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7CDC355-7CE2-472D-AFD8-66E05ADCB115}"/>
                </a:ext>
              </a:extLst>
            </p:cNvPr>
            <p:cNvSpPr/>
            <p:nvPr/>
          </p:nvSpPr>
          <p:spPr>
            <a:xfrm>
              <a:off x="8321694" y="676275"/>
              <a:ext cx="2828924" cy="5724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721353D0-5344-4EA2-887C-227445664A78}"/>
              </a:ext>
            </a:extLst>
          </p:cNvPr>
          <p:cNvSpPr/>
          <p:nvPr/>
        </p:nvSpPr>
        <p:spPr>
          <a:xfrm>
            <a:off x="7143750" y="762000"/>
            <a:ext cx="685800" cy="55340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57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1203</Words>
  <Application>Microsoft Office PowerPoint</Application>
  <PresentationFormat>Widescreen</PresentationFormat>
  <Paragraphs>210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Tema do Office</vt:lpstr>
      <vt:lpstr>REACTIVE NATIVE</vt:lpstr>
      <vt:lpstr>Estrutura Básica de App</vt:lpstr>
      <vt:lpstr>Lembrando Arquitetura</vt:lpstr>
      <vt:lpstr>Ao abrir o aplicativo...</vt:lpstr>
      <vt:lpstr>Ao abrir o aplicativo...</vt:lpstr>
      <vt:lpstr>App.js</vt:lpstr>
      <vt:lpstr>Ao abrir o aplicativo...</vt:lpstr>
      <vt:lpstr>Vamos mexer e entender um pouco..</vt:lpstr>
      <vt:lpstr>Vamos entender um pouco..</vt:lpstr>
      <vt:lpstr>Vamos entender um pouco..</vt:lpstr>
      <vt:lpstr>Fazendo o mesmo com classes...</vt:lpstr>
      <vt:lpstr>Vamos entender um pouco..</vt:lpstr>
      <vt:lpstr>Vamos entender um pouco..</vt:lpstr>
      <vt:lpstr>Aprendendo mais um pouco..</vt:lpstr>
      <vt:lpstr>Mais Componentes</vt:lpstr>
      <vt:lpstr>Aprendendo mais um pouco mais</vt:lpstr>
      <vt:lpstr>Aprendendo mais um pouco mais</vt:lpstr>
      <vt:lpstr>Aprendendo mais um pouco mais</vt:lpstr>
      <vt:lpstr>Criando um componente “job”</vt:lpstr>
      <vt:lpstr>Estrutura Básica de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1</cp:revision>
  <dcterms:created xsi:type="dcterms:W3CDTF">2024-09-13T19:40:27Z</dcterms:created>
  <dcterms:modified xsi:type="dcterms:W3CDTF">2024-10-20T22:44:03Z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