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9" r:id="rId3"/>
    <p:sldId id="288" r:id="rId4"/>
    <p:sldId id="274" r:id="rId5"/>
    <p:sldId id="275" r:id="rId6"/>
    <p:sldId id="276" r:id="rId7"/>
    <p:sldId id="277" r:id="rId8"/>
    <p:sldId id="270" r:id="rId9"/>
    <p:sldId id="289" r:id="rId10"/>
    <p:sldId id="281" r:id="rId11"/>
    <p:sldId id="271" r:id="rId12"/>
    <p:sldId id="283" r:id="rId13"/>
    <p:sldId id="290" r:id="rId14"/>
    <p:sldId id="284" r:id="rId15"/>
    <p:sldId id="291" r:id="rId16"/>
    <p:sldId id="285" r:id="rId17"/>
    <p:sldId id="286" r:id="rId18"/>
    <p:sldId id="287" r:id="rId19"/>
    <p:sldId id="28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4FE28-A81E-4657-AC93-A1AF7B8F9BAF}" v="90" dt="2024-10-20T23:26:58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" userId="f2c5d9e3-e1cd-491b-8eea-425a4d9cf1c2" providerId="ADAL" clId="{64E42559-D2E7-4784-8A97-BFC248477843}"/>
    <pc:docChg chg="undo custSel addSld modSld sldOrd">
      <pc:chgData name="Roberto" userId="f2c5d9e3-e1cd-491b-8eea-425a4d9cf1c2" providerId="ADAL" clId="{64E42559-D2E7-4784-8A97-BFC248477843}" dt="2024-09-13T22:51:36.944" v="1492" actId="403"/>
      <pc:docMkLst>
        <pc:docMk/>
      </pc:docMkLst>
      <pc:sldChg chg="addSp delSp modSp new mod modAnim">
        <pc:chgData name="Roberto" userId="f2c5d9e3-e1cd-491b-8eea-425a4d9cf1c2" providerId="ADAL" clId="{64E42559-D2E7-4784-8A97-BFC248477843}" dt="2024-09-13T20:16:49.025" v="195" actId="20577"/>
        <pc:sldMkLst>
          <pc:docMk/>
          <pc:sldMk cId="870749864" sldId="258"/>
        </pc:sldMkLst>
        <pc:spChg chg="mod">
          <ac:chgData name="Roberto" userId="f2c5d9e3-e1cd-491b-8eea-425a4d9cf1c2" providerId="ADAL" clId="{64E42559-D2E7-4784-8A97-BFC248477843}" dt="2024-09-13T20:10:46.972" v="40" actId="20577"/>
          <ac:spMkLst>
            <pc:docMk/>
            <pc:sldMk cId="870749864" sldId="258"/>
            <ac:spMk id="2" creationId="{3AAD6819-80E6-4FD4-97C5-D787261E4CFE}"/>
          </ac:spMkLst>
        </pc:spChg>
        <pc:spChg chg="mod">
          <ac:chgData name="Roberto" userId="f2c5d9e3-e1cd-491b-8eea-425a4d9cf1c2" providerId="ADAL" clId="{64E42559-D2E7-4784-8A97-BFC248477843}" dt="2024-09-13T20:16:49.025" v="195" actId="20577"/>
          <ac:spMkLst>
            <pc:docMk/>
            <pc:sldMk cId="870749864" sldId="258"/>
            <ac:spMk id="3" creationId="{19F5DAAC-0683-4A2E-893F-5EC3FD6015B3}"/>
          </ac:spMkLst>
        </pc:spChg>
        <pc:spChg chg="add mod">
          <ac:chgData name="Roberto" userId="f2c5d9e3-e1cd-491b-8eea-425a4d9cf1c2" providerId="ADAL" clId="{64E42559-D2E7-4784-8A97-BFC248477843}" dt="2024-09-13T20:11:03.885" v="42" actId="13822"/>
          <ac:spMkLst>
            <pc:docMk/>
            <pc:sldMk cId="870749864" sldId="258"/>
            <ac:spMk id="8" creationId="{38FAF7BF-22B9-410C-B428-7E818AFFCE49}"/>
          </ac:spMkLst>
        </pc:spChg>
        <pc:picChg chg="add del mod">
          <ac:chgData name="Roberto" userId="f2c5d9e3-e1cd-491b-8eea-425a4d9cf1c2" providerId="ADAL" clId="{64E42559-D2E7-4784-8A97-BFC248477843}" dt="2024-09-13T20:10:14.664" v="4" actId="478"/>
          <ac:picMkLst>
            <pc:docMk/>
            <pc:sldMk cId="870749864" sldId="258"/>
            <ac:picMk id="5" creationId="{DFA88846-FA4E-49B5-969A-38E672F7A9E2}"/>
          </ac:picMkLst>
        </pc:picChg>
        <pc:picChg chg="add mod">
          <ac:chgData name="Roberto" userId="f2c5d9e3-e1cd-491b-8eea-425a4d9cf1c2" providerId="ADAL" clId="{64E42559-D2E7-4784-8A97-BFC248477843}" dt="2024-09-13T20:15:28.532" v="160" actId="14100"/>
          <ac:picMkLst>
            <pc:docMk/>
            <pc:sldMk cId="870749864" sldId="258"/>
            <ac:picMk id="7" creationId="{3D4EB857-8BD4-42DD-A3FF-05CB38A514E0}"/>
          </ac:picMkLst>
        </pc:picChg>
      </pc:sldChg>
      <pc:sldChg chg="addSp delSp modSp new mod setBg">
        <pc:chgData name="Roberto" userId="f2c5d9e3-e1cd-491b-8eea-425a4d9cf1c2" providerId="ADAL" clId="{64E42559-D2E7-4784-8A97-BFC248477843}" dt="2024-09-13T20:20:40.952" v="355" actId="20577"/>
        <pc:sldMkLst>
          <pc:docMk/>
          <pc:sldMk cId="1499756645" sldId="259"/>
        </pc:sldMkLst>
        <pc:spChg chg="mod">
          <ac:chgData name="Roberto" userId="f2c5d9e3-e1cd-491b-8eea-425a4d9cf1c2" providerId="ADAL" clId="{64E42559-D2E7-4784-8A97-BFC248477843}" dt="2024-09-13T20:19:33.365" v="294" actId="26606"/>
          <ac:spMkLst>
            <pc:docMk/>
            <pc:sldMk cId="1499756645" sldId="259"/>
            <ac:spMk id="2" creationId="{28C30AE1-3045-48CE-BD97-DCDC750D6BFC}"/>
          </ac:spMkLst>
        </pc:spChg>
        <pc:spChg chg="mod">
          <ac:chgData name="Roberto" userId="f2c5d9e3-e1cd-491b-8eea-425a4d9cf1c2" providerId="ADAL" clId="{64E42559-D2E7-4784-8A97-BFC248477843}" dt="2024-09-13T20:20:40.952" v="355" actId="20577"/>
          <ac:spMkLst>
            <pc:docMk/>
            <pc:sldMk cId="1499756645" sldId="259"/>
            <ac:spMk id="3" creationId="{A4B6F549-A20B-4C5C-A458-7FA3784A8F3B}"/>
          </ac:spMkLst>
        </pc:spChg>
        <pc:grpChg chg="add">
          <ac:chgData name="Roberto" userId="f2c5d9e3-e1cd-491b-8eea-425a4d9cf1c2" providerId="ADAL" clId="{64E42559-D2E7-4784-8A97-BFC248477843}" dt="2024-09-13T20:19:33.365" v="294" actId="26606"/>
          <ac:grpSpMkLst>
            <pc:docMk/>
            <pc:sldMk cId="1499756645" sldId="259"/>
            <ac:grpSpMk id="12" creationId="{434FA563-76F6-CDCF-AEA0-A7B78E44647B}"/>
          </ac:grpSpMkLst>
        </pc:grpChg>
        <pc:picChg chg="add del">
          <ac:chgData name="Roberto" userId="f2c5d9e3-e1cd-491b-8eea-425a4d9cf1c2" providerId="ADAL" clId="{64E42559-D2E7-4784-8A97-BFC248477843}" dt="2024-09-13T20:19:21.568" v="292" actId="478"/>
          <ac:picMkLst>
            <pc:docMk/>
            <pc:sldMk cId="1499756645" sldId="259"/>
            <ac:picMk id="5" creationId="{4590C414-7462-4EC2-BE26-C278EE0D75E2}"/>
          </ac:picMkLst>
        </pc:picChg>
        <pc:picChg chg="add mod">
          <ac:chgData name="Roberto" userId="f2c5d9e3-e1cd-491b-8eea-425a4d9cf1c2" providerId="ADAL" clId="{64E42559-D2E7-4784-8A97-BFC248477843}" dt="2024-09-13T20:19:38.315" v="296" actId="14100"/>
          <ac:picMkLst>
            <pc:docMk/>
            <pc:sldMk cId="1499756645" sldId="259"/>
            <ac:picMk id="7" creationId="{3BD32178-1AB0-47D5-A534-92445FD41254}"/>
          </ac:picMkLst>
        </pc:picChg>
      </pc:sldChg>
      <pc:sldChg chg="addSp delSp modSp add mod modClrScheme delDesignElem chgLayout">
        <pc:chgData name="Roberto" userId="f2c5d9e3-e1cd-491b-8eea-425a4d9cf1c2" providerId="ADAL" clId="{64E42559-D2E7-4784-8A97-BFC248477843}" dt="2024-09-13T20:22:43.219" v="361" actId="1076"/>
        <pc:sldMkLst>
          <pc:docMk/>
          <pc:sldMk cId="341995931" sldId="260"/>
        </pc:sldMkLst>
        <pc:spChg chg="mod ord">
          <ac:chgData name="Roberto" userId="f2c5d9e3-e1cd-491b-8eea-425a4d9cf1c2" providerId="ADAL" clId="{64E42559-D2E7-4784-8A97-BFC248477843}" dt="2024-09-13T20:22:36.547" v="358" actId="700"/>
          <ac:spMkLst>
            <pc:docMk/>
            <pc:sldMk cId="341995931" sldId="260"/>
            <ac:spMk id="2" creationId="{28C30AE1-3045-48CE-BD97-DCDC750D6BFC}"/>
          </ac:spMkLst>
        </pc:spChg>
        <pc:spChg chg="del">
          <ac:chgData name="Roberto" userId="f2c5d9e3-e1cd-491b-8eea-425a4d9cf1c2" providerId="ADAL" clId="{64E42559-D2E7-4784-8A97-BFC248477843}" dt="2024-09-13T20:22:33.551" v="357" actId="478"/>
          <ac:spMkLst>
            <pc:docMk/>
            <pc:sldMk cId="341995931" sldId="260"/>
            <ac:spMk id="3" creationId="{A4B6F549-A20B-4C5C-A458-7FA3784A8F3B}"/>
          </ac:spMkLst>
        </pc:spChg>
        <pc:spChg chg="add del mod">
          <ac:chgData name="Roberto" userId="f2c5d9e3-e1cd-491b-8eea-425a4d9cf1c2" providerId="ADAL" clId="{64E42559-D2E7-4784-8A97-BFC248477843}" dt="2024-09-13T20:22:36.547" v="358" actId="700"/>
          <ac:spMkLst>
            <pc:docMk/>
            <pc:sldMk cId="341995931" sldId="260"/>
            <ac:spMk id="5" creationId="{DF0A3196-2E0F-4CEE-B74F-4FD1EDAC77AF}"/>
          </ac:spMkLst>
        </pc:spChg>
        <pc:grpChg chg="del">
          <ac:chgData name="Roberto" userId="f2c5d9e3-e1cd-491b-8eea-425a4d9cf1c2" providerId="ADAL" clId="{64E42559-D2E7-4784-8A97-BFC248477843}" dt="2024-09-13T20:22:36.547" v="358" actId="700"/>
          <ac:grpSpMkLst>
            <pc:docMk/>
            <pc:sldMk cId="341995931" sldId="260"/>
            <ac:grpSpMk id="12" creationId="{434FA563-76F6-CDCF-AEA0-A7B78E44647B}"/>
          </ac:grpSpMkLst>
        </pc:grpChg>
        <pc:picChg chg="add mod">
          <ac:chgData name="Roberto" userId="f2c5d9e3-e1cd-491b-8eea-425a4d9cf1c2" providerId="ADAL" clId="{64E42559-D2E7-4784-8A97-BFC248477843}" dt="2024-09-13T20:22:43.219" v="361" actId="1076"/>
          <ac:picMkLst>
            <pc:docMk/>
            <pc:sldMk cId="341995931" sldId="260"/>
            <ac:picMk id="6" creationId="{1E37D09A-2E15-42B8-8AFB-6F88FA134900}"/>
          </ac:picMkLst>
        </pc:picChg>
        <pc:picChg chg="mod">
          <ac:chgData name="Roberto" userId="f2c5d9e3-e1cd-491b-8eea-425a4d9cf1c2" providerId="ADAL" clId="{64E42559-D2E7-4784-8A97-BFC248477843}" dt="2024-09-13T20:22:39.461" v="359" actId="1076"/>
          <ac:picMkLst>
            <pc:docMk/>
            <pc:sldMk cId="341995931" sldId="260"/>
            <ac:picMk id="7" creationId="{3BD32178-1AB0-47D5-A534-92445FD41254}"/>
          </ac:picMkLst>
        </pc:picChg>
      </pc:sldChg>
      <pc:sldChg chg="addSp modSp new mod modClrScheme chgLayout">
        <pc:chgData name="Roberto" userId="f2c5d9e3-e1cd-491b-8eea-425a4d9cf1c2" providerId="ADAL" clId="{64E42559-D2E7-4784-8A97-BFC248477843}" dt="2024-09-13T20:35:15.750" v="709" actId="17032"/>
        <pc:sldMkLst>
          <pc:docMk/>
          <pc:sldMk cId="4213354273" sldId="261"/>
        </pc:sldMkLst>
        <pc:spChg chg="mod ord">
          <ac:chgData name="Roberto" userId="f2c5d9e3-e1cd-491b-8eea-425a4d9cf1c2" providerId="ADAL" clId="{64E42559-D2E7-4784-8A97-BFC248477843}" dt="2024-09-13T20:23:58.398" v="396" actId="700"/>
          <ac:spMkLst>
            <pc:docMk/>
            <pc:sldMk cId="4213354273" sldId="261"/>
            <ac:spMk id="2" creationId="{4C9899B7-DD7E-4ADC-9274-3973C45BB44D}"/>
          </ac:spMkLst>
        </pc:spChg>
        <pc:spChg chg="add mod ord">
          <ac:chgData name="Roberto" userId="f2c5d9e3-e1cd-491b-8eea-425a4d9cf1c2" providerId="ADAL" clId="{64E42559-D2E7-4784-8A97-BFC248477843}" dt="2024-09-13T20:34:38.426" v="701" actId="27636"/>
          <ac:spMkLst>
            <pc:docMk/>
            <pc:sldMk cId="4213354273" sldId="261"/>
            <ac:spMk id="3" creationId="{53F2976E-CBC3-4F36-876C-100554C5DC46}"/>
          </ac:spMkLst>
        </pc:spChg>
        <pc:spChg chg="add mod">
          <ac:chgData name="Roberto" userId="f2c5d9e3-e1cd-491b-8eea-425a4d9cf1c2" providerId="ADAL" clId="{64E42559-D2E7-4784-8A97-BFC248477843}" dt="2024-09-13T20:33:25.458" v="696" actId="20577"/>
          <ac:spMkLst>
            <pc:docMk/>
            <pc:sldMk cId="4213354273" sldId="261"/>
            <ac:spMk id="4" creationId="{6CCE006D-57B9-4980-9EE2-8B9E66A34AC5}"/>
          </ac:spMkLst>
        </pc:spChg>
        <pc:spChg chg="add mod">
          <ac:chgData name="Roberto" userId="f2c5d9e3-e1cd-491b-8eea-425a4d9cf1c2" providerId="ADAL" clId="{64E42559-D2E7-4784-8A97-BFC248477843}" dt="2024-09-13T20:33:27.339" v="697" actId="20577"/>
          <ac:spMkLst>
            <pc:docMk/>
            <pc:sldMk cId="4213354273" sldId="261"/>
            <ac:spMk id="5" creationId="{6AD619A9-6494-437A-A860-DA1C46AE433E}"/>
          </ac:spMkLst>
        </pc:spChg>
        <pc:spChg chg="add mod">
          <ac:chgData name="Roberto" userId="f2c5d9e3-e1cd-491b-8eea-425a4d9cf1c2" providerId="ADAL" clId="{64E42559-D2E7-4784-8A97-BFC248477843}" dt="2024-09-13T20:35:15.750" v="709" actId="17032"/>
          <ac:spMkLst>
            <pc:docMk/>
            <pc:sldMk cId="4213354273" sldId="261"/>
            <ac:spMk id="6" creationId="{37A998B5-3B0D-4620-962E-26D2F5E75A20}"/>
          </ac:spMkLst>
        </pc:spChg>
      </pc:sldChg>
      <pc:sldChg chg="addSp delSp modSp add mod">
        <pc:chgData name="Roberto" userId="f2c5d9e3-e1cd-491b-8eea-425a4d9cf1c2" providerId="ADAL" clId="{64E42559-D2E7-4784-8A97-BFC248477843}" dt="2024-09-13T20:37:48.213" v="771" actId="164"/>
        <pc:sldMkLst>
          <pc:docMk/>
          <pc:sldMk cId="450026342" sldId="262"/>
        </pc:sldMkLst>
        <pc:spChg chg="mod">
          <ac:chgData name="Roberto" userId="f2c5d9e3-e1cd-491b-8eea-425a4d9cf1c2" providerId="ADAL" clId="{64E42559-D2E7-4784-8A97-BFC248477843}" dt="2024-09-13T20:36:54.867" v="763" actId="14100"/>
          <ac:spMkLst>
            <pc:docMk/>
            <pc:sldMk cId="450026342" sldId="262"/>
            <ac:spMk id="2" creationId="{4C9899B7-DD7E-4ADC-9274-3973C45BB44D}"/>
          </ac:spMkLst>
        </pc:spChg>
        <pc:spChg chg="mod">
          <ac:chgData name="Roberto" userId="f2c5d9e3-e1cd-491b-8eea-425a4d9cf1c2" providerId="ADAL" clId="{64E42559-D2E7-4784-8A97-BFC248477843}" dt="2024-09-13T20:35:53.241" v="755" actId="14100"/>
          <ac:spMkLst>
            <pc:docMk/>
            <pc:sldMk cId="450026342" sldId="262"/>
            <ac:spMk id="3" creationId="{53F2976E-CBC3-4F36-876C-100554C5DC46}"/>
          </ac:spMkLst>
        </pc:spChg>
        <pc:spChg chg="del">
          <ac:chgData name="Roberto" userId="f2c5d9e3-e1cd-491b-8eea-425a4d9cf1c2" providerId="ADAL" clId="{64E42559-D2E7-4784-8A97-BFC248477843}" dt="2024-09-13T20:35:36.535" v="716" actId="478"/>
          <ac:spMkLst>
            <pc:docMk/>
            <pc:sldMk cId="450026342" sldId="262"/>
            <ac:spMk id="4" creationId="{6CCE006D-57B9-4980-9EE2-8B9E66A34AC5}"/>
          </ac:spMkLst>
        </pc:spChg>
        <pc:spChg chg="del">
          <ac:chgData name="Roberto" userId="f2c5d9e3-e1cd-491b-8eea-425a4d9cf1c2" providerId="ADAL" clId="{64E42559-D2E7-4784-8A97-BFC248477843}" dt="2024-09-13T20:35:35.064" v="715" actId="478"/>
          <ac:spMkLst>
            <pc:docMk/>
            <pc:sldMk cId="450026342" sldId="262"/>
            <ac:spMk id="5" creationId="{6AD619A9-6494-437A-A860-DA1C46AE433E}"/>
          </ac:spMkLst>
        </pc:spChg>
        <pc:spChg chg="mod">
          <ac:chgData name="Roberto" userId="f2c5d9e3-e1cd-491b-8eea-425a4d9cf1c2" providerId="ADAL" clId="{64E42559-D2E7-4784-8A97-BFC248477843}" dt="2024-09-13T20:37:38.115" v="769" actId="1076"/>
          <ac:spMkLst>
            <pc:docMk/>
            <pc:sldMk cId="450026342" sldId="262"/>
            <ac:spMk id="6" creationId="{37A998B5-3B0D-4620-962E-26D2F5E75A20}"/>
          </ac:spMkLst>
        </pc:spChg>
        <pc:spChg chg="add mod">
          <ac:chgData name="Roberto" userId="f2c5d9e3-e1cd-491b-8eea-425a4d9cf1c2" providerId="ADAL" clId="{64E42559-D2E7-4784-8A97-BFC248477843}" dt="2024-09-13T20:37:48.213" v="771" actId="164"/>
          <ac:spMkLst>
            <pc:docMk/>
            <pc:sldMk cId="450026342" sldId="262"/>
            <ac:spMk id="8" creationId="{2990C0E0-B9D0-44D4-9632-745FC438C08A}"/>
          </ac:spMkLst>
        </pc:spChg>
        <pc:spChg chg="add mod">
          <ac:chgData name="Roberto" userId="f2c5d9e3-e1cd-491b-8eea-425a4d9cf1c2" providerId="ADAL" clId="{64E42559-D2E7-4784-8A97-BFC248477843}" dt="2024-09-13T20:37:18.508" v="765" actId="1582"/>
          <ac:spMkLst>
            <pc:docMk/>
            <pc:sldMk cId="450026342" sldId="262"/>
            <ac:spMk id="9" creationId="{13AB6E2B-AF0A-4AD8-B0CC-E3D9A5D488C4}"/>
          </ac:spMkLst>
        </pc:spChg>
        <pc:spChg chg="add mod">
          <ac:chgData name="Roberto" userId="f2c5d9e3-e1cd-491b-8eea-425a4d9cf1c2" providerId="ADAL" clId="{64E42559-D2E7-4784-8A97-BFC248477843}" dt="2024-09-13T20:37:36.570" v="768" actId="1076"/>
          <ac:spMkLst>
            <pc:docMk/>
            <pc:sldMk cId="450026342" sldId="262"/>
            <ac:spMk id="10" creationId="{F6F00197-F0F3-41AE-B359-C055E241ADE8}"/>
          </ac:spMkLst>
        </pc:spChg>
        <pc:grpChg chg="add mod">
          <ac:chgData name="Roberto" userId="f2c5d9e3-e1cd-491b-8eea-425a4d9cf1c2" providerId="ADAL" clId="{64E42559-D2E7-4784-8A97-BFC248477843}" dt="2024-09-13T20:37:48.213" v="771" actId="164"/>
          <ac:grpSpMkLst>
            <pc:docMk/>
            <pc:sldMk cId="450026342" sldId="262"/>
            <ac:grpSpMk id="11" creationId="{6266D8B6-6778-4373-A359-9591D7D57ACC}"/>
          </ac:grpSpMkLst>
        </pc:grpChg>
        <pc:picChg chg="add mod">
          <ac:chgData name="Roberto" userId="f2c5d9e3-e1cd-491b-8eea-425a4d9cf1c2" providerId="ADAL" clId="{64E42559-D2E7-4784-8A97-BFC248477843}" dt="2024-09-13T20:37:48.213" v="771" actId="164"/>
          <ac:picMkLst>
            <pc:docMk/>
            <pc:sldMk cId="450026342" sldId="262"/>
            <ac:picMk id="7" creationId="{C1A0BFD5-8AD2-4690-95F1-E82981ABA9F1}"/>
          </ac:picMkLst>
        </pc:picChg>
      </pc:sldChg>
      <pc:sldChg chg="addSp modSp new mod ord">
        <pc:chgData name="Roberto" userId="f2c5d9e3-e1cd-491b-8eea-425a4d9cf1c2" providerId="ADAL" clId="{64E42559-D2E7-4784-8A97-BFC248477843}" dt="2024-09-13T22:35:10.864" v="1214"/>
        <pc:sldMkLst>
          <pc:docMk/>
          <pc:sldMk cId="3257167626" sldId="263"/>
        </pc:sldMkLst>
        <pc:spChg chg="mod">
          <ac:chgData name="Roberto" userId="f2c5d9e3-e1cd-491b-8eea-425a4d9cf1c2" providerId="ADAL" clId="{64E42559-D2E7-4784-8A97-BFC248477843}" dt="2024-09-13T22:28:13.613" v="1124" actId="20577"/>
          <ac:spMkLst>
            <pc:docMk/>
            <pc:sldMk cId="3257167626" sldId="263"/>
            <ac:spMk id="2" creationId="{D2AB8FB7-4402-478A-A676-BCD223402EB4}"/>
          </ac:spMkLst>
        </pc:spChg>
        <pc:spChg chg="mod">
          <ac:chgData name="Roberto" userId="f2c5d9e3-e1cd-491b-8eea-425a4d9cf1c2" providerId="ADAL" clId="{64E42559-D2E7-4784-8A97-BFC248477843}" dt="2024-09-13T22:30:23.118" v="1192" actId="14100"/>
          <ac:spMkLst>
            <pc:docMk/>
            <pc:sldMk cId="3257167626" sldId="263"/>
            <ac:spMk id="3" creationId="{0ECEA4A7-C75A-4ABA-ADB6-192F867EA68E}"/>
          </ac:spMkLst>
        </pc:spChg>
        <pc:spChg chg="add mod">
          <ac:chgData name="Roberto" userId="f2c5d9e3-e1cd-491b-8eea-425a4d9cf1c2" providerId="ADAL" clId="{64E42559-D2E7-4784-8A97-BFC248477843}" dt="2024-09-13T22:30:48.464" v="1208" actId="6549"/>
          <ac:spMkLst>
            <pc:docMk/>
            <pc:sldMk cId="3257167626" sldId="263"/>
            <ac:spMk id="4" creationId="{831C8A3A-EB39-45C4-A3E4-23CEB4F290C8}"/>
          </ac:spMkLst>
        </pc:spChg>
        <pc:spChg chg="add mod">
          <ac:chgData name="Roberto" userId="f2c5d9e3-e1cd-491b-8eea-425a4d9cf1c2" providerId="ADAL" clId="{64E42559-D2E7-4784-8A97-BFC248477843}" dt="2024-09-13T22:31:06.446" v="1211" actId="14100"/>
          <ac:spMkLst>
            <pc:docMk/>
            <pc:sldMk cId="3257167626" sldId="263"/>
            <ac:spMk id="5" creationId="{63465FDC-6F53-4C6F-983B-01675F1A59E1}"/>
          </ac:spMkLst>
        </pc:spChg>
      </pc:sldChg>
      <pc:sldChg chg="addSp modSp add mod">
        <pc:chgData name="Roberto" userId="f2c5d9e3-e1cd-491b-8eea-425a4d9cf1c2" providerId="ADAL" clId="{64E42559-D2E7-4784-8A97-BFC248477843}" dt="2024-09-13T20:42:09.315" v="937"/>
        <pc:sldMkLst>
          <pc:docMk/>
          <pc:sldMk cId="2221657344" sldId="264"/>
        </pc:sldMkLst>
        <pc:spChg chg="mod">
          <ac:chgData name="Roberto" userId="f2c5d9e3-e1cd-491b-8eea-425a4d9cf1c2" providerId="ADAL" clId="{64E42559-D2E7-4784-8A97-BFC248477843}" dt="2024-09-13T20:41:27.788" v="929" actId="6549"/>
          <ac:spMkLst>
            <pc:docMk/>
            <pc:sldMk cId="2221657344" sldId="264"/>
            <ac:spMk id="2" creationId="{4C9899B7-DD7E-4ADC-9274-3973C45BB44D}"/>
          </ac:spMkLst>
        </pc:spChg>
        <pc:spChg chg="mod">
          <ac:chgData name="Roberto" userId="f2c5d9e3-e1cd-491b-8eea-425a4d9cf1c2" providerId="ADAL" clId="{64E42559-D2E7-4784-8A97-BFC248477843}" dt="2024-09-13T20:41:39.858" v="932" actId="113"/>
          <ac:spMkLst>
            <pc:docMk/>
            <pc:sldMk cId="2221657344" sldId="264"/>
            <ac:spMk id="3" creationId="{53F2976E-CBC3-4F36-876C-100554C5DC46}"/>
          </ac:spMkLst>
        </pc:spChg>
        <pc:spChg chg="add mod">
          <ac:chgData name="Roberto" userId="f2c5d9e3-e1cd-491b-8eea-425a4d9cf1c2" providerId="ADAL" clId="{64E42559-D2E7-4784-8A97-BFC248477843}" dt="2024-09-13T20:42:09.315" v="937"/>
          <ac:spMkLst>
            <pc:docMk/>
            <pc:sldMk cId="2221657344" sldId="264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0:40:30.565" v="872" actId="207"/>
          <ac:spMkLst>
            <pc:docMk/>
            <pc:sldMk cId="2221657344" sldId="264"/>
            <ac:spMk id="6" creationId="{37A998B5-3B0D-4620-962E-26D2F5E75A20}"/>
          </ac:spMkLst>
        </pc:spChg>
      </pc:sldChg>
      <pc:sldChg chg="addSp delSp modSp add mod">
        <pc:chgData name="Roberto" userId="f2c5d9e3-e1cd-491b-8eea-425a4d9cf1c2" providerId="ADAL" clId="{64E42559-D2E7-4784-8A97-BFC248477843}" dt="2024-09-13T20:47:52.376" v="1098" actId="20577"/>
        <pc:sldMkLst>
          <pc:docMk/>
          <pc:sldMk cId="1595281528" sldId="265"/>
        </pc:sldMkLst>
        <pc:spChg chg="mod">
          <ac:chgData name="Roberto" userId="f2c5d9e3-e1cd-491b-8eea-425a4d9cf1c2" providerId="ADAL" clId="{64E42559-D2E7-4784-8A97-BFC248477843}" dt="2024-09-13T20:47:52.376" v="1098" actId="20577"/>
          <ac:spMkLst>
            <pc:docMk/>
            <pc:sldMk cId="1595281528" sldId="265"/>
            <ac:spMk id="3" creationId="{53F2976E-CBC3-4F36-876C-100554C5DC46}"/>
          </ac:spMkLst>
        </pc:spChg>
        <pc:spChg chg="mod">
          <ac:chgData name="Roberto" userId="f2c5d9e3-e1cd-491b-8eea-425a4d9cf1c2" providerId="ADAL" clId="{64E42559-D2E7-4784-8A97-BFC248477843}" dt="2024-09-13T20:43:25.969" v="992" actId="14100"/>
          <ac:spMkLst>
            <pc:docMk/>
            <pc:sldMk cId="1595281528" sldId="265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0:45:44.424" v="1050" actId="207"/>
          <ac:spMkLst>
            <pc:docMk/>
            <pc:sldMk cId="1595281528" sldId="265"/>
            <ac:spMk id="6" creationId="{37A998B5-3B0D-4620-962E-26D2F5E75A20}"/>
          </ac:spMkLst>
        </pc:spChg>
        <pc:spChg chg="mod topLvl">
          <ac:chgData name="Roberto" userId="f2c5d9e3-e1cd-491b-8eea-425a4d9cf1c2" providerId="ADAL" clId="{64E42559-D2E7-4784-8A97-BFC248477843}" dt="2024-09-13T20:47:35.140" v="1089" actId="164"/>
          <ac:spMkLst>
            <pc:docMk/>
            <pc:sldMk cId="1595281528" sldId="265"/>
            <ac:spMk id="8" creationId="{2990C0E0-B9D0-44D4-9632-745FC438C08A}"/>
          </ac:spMkLst>
        </pc:spChg>
        <pc:spChg chg="add del mod">
          <ac:chgData name="Roberto" userId="f2c5d9e3-e1cd-491b-8eea-425a4d9cf1c2" providerId="ADAL" clId="{64E42559-D2E7-4784-8A97-BFC248477843}" dt="2024-09-13T20:46:23.662" v="1054" actId="22"/>
          <ac:spMkLst>
            <pc:docMk/>
            <pc:sldMk cId="1595281528" sldId="265"/>
            <ac:spMk id="12" creationId="{1227CD1E-EFFF-4A27-B4AA-E99B5417ADEC}"/>
          </ac:spMkLst>
        </pc:spChg>
        <pc:grpChg chg="del">
          <ac:chgData name="Roberto" userId="f2c5d9e3-e1cd-491b-8eea-425a4d9cf1c2" providerId="ADAL" clId="{64E42559-D2E7-4784-8A97-BFC248477843}" dt="2024-09-13T20:46:27.339" v="1055" actId="165"/>
          <ac:grpSpMkLst>
            <pc:docMk/>
            <pc:sldMk cId="1595281528" sldId="265"/>
            <ac:grpSpMk id="11" creationId="{6266D8B6-6778-4373-A359-9591D7D57ACC}"/>
          </ac:grpSpMkLst>
        </pc:grpChg>
        <pc:grpChg chg="add mod">
          <ac:chgData name="Roberto" userId="f2c5d9e3-e1cd-491b-8eea-425a4d9cf1c2" providerId="ADAL" clId="{64E42559-D2E7-4784-8A97-BFC248477843}" dt="2024-09-13T20:47:35.140" v="1089" actId="164"/>
          <ac:grpSpMkLst>
            <pc:docMk/>
            <pc:sldMk cId="1595281528" sldId="265"/>
            <ac:grpSpMk id="13" creationId="{481B21D0-27BA-4B9F-AA57-9A7652CDF994}"/>
          </ac:grpSpMkLst>
        </pc:grpChg>
        <pc:picChg chg="mod topLvl">
          <ac:chgData name="Roberto" userId="f2c5d9e3-e1cd-491b-8eea-425a4d9cf1c2" providerId="ADAL" clId="{64E42559-D2E7-4784-8A97-BFC248477843}" dt="2024-09-13T20:47:35.140" v="1089" actId="164"/>
          <ac:picMkLst>
            <pc:docMk/>
            <pc:sldMk cId="1595281528" sldId="265"/>
            <ac:picMk id="7" creationId="{C1A0BFD5-8AD2-4690-95F1-E82981ABA9F1}"/>
          </ac:picMkLst>
        </pc:picChg>
      </pc:sldChg>
      <pc:sldChg chg="modSp add mod">
        <pc:chgData name="Roberto" userId="f2c5d9e3-e1cd-491b-8eea-425a4d9cf1c2" providerId="ADAL" clId="{64E42559-D2E7-4784-8A97-BFC248477843}" dt="2024-09-13T22:36:34.130" v="1244" actId="20577"/>
        <pc:sldMkLst>
          <pc:docMk/>
          <pc:sldMk cId="3547189201" sldId="266"/>
        </pc:sldMkLst>
        <pc:spChg chg="mod">
          <ac:chgData name="Roberto" userId="f2c5d9e3-e1cd-491b-8eea-425a4d9cf1c2" providerId="ADAL" clId="{64E42559-D2E7-4784-8A97-BFC248477843}" dt="2024-09-13T22:36:34.130" v="1244" actId="20577"/>
          <ac:spMkLst>
            <pc:docMk/>
            <pc:sldMk cId="3547189201" sldId="266"/>
            <ac:spMk id="3" creationId="{53F2976E-CBC3-4F36-876C-100554C5DC46}"/>
          </ac:spMkLst>
        </pc:spChg>
        <pc:spChg chg="mod">
          <ac:chgData name="Roberto" userId="f2c5d9e3-e1cd-491b-8eea-425a4d9cf1c2" providerId="ADAL" clId="{64E42559-D2E7-4784-8A97-BFC248477843}" dt="2024-09-13T22:35:36.941" v="1217" actId="14100"/>
          <ac:spMkLst>
            <pc:docMk/>
            <pc:sldMk cId="3547189201" sldId="266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2:35:27.455" v="1215"/>
          <ac:spMkLst>
            <pc:docMk/>
            <pc:sldMk cId="3547189201" sldId="266"/>
            <ac:spMk id="6" creationId="{37A998B5-3B0D-4620-962E-26D2F5E75A20}"/>
          </ac:spMkLst>
        </pc:spChg>
      </pc:sldChg>
      <pc:sldChg chg="modSp add mod">
        <pc:chgData name="Roberto" userId="f2c5d9e3-e1cd-491b-8eea-425a4d9cf1c2" providerId="ADAL" clId="{64E42559-D2E7-4784-8A97-BFC248477843}" dt="2024-09-13T22:40:06.134" v="1392" actId="1035"/>
        <pc:sldMkLst>
          <pc:docMk/>
          <pc:sldMk cId="244718745" sldId="267"/>
        </pc:sldMkLst>
        <pc:spChg chg="mod">
          <ac:chgData name="Roberto" userId="f2c5d9e3-e1cd-491b-8eea-425a4d9cf1c2" providerId="ADAL" clId="{64E42559-D2E7-4784-8A97-BFC248477843}" dt="2024-09-13T22:37:24.921" v="1324" actId="313"/>
          <ac:spMkLst>
            <pc:docMk/>
            <pc:sldMk cId="244718745" sldId="267"/>
            <ac:spMk id="3" creationId="{53F2976E-CBC3-4F36-876C-100554C5DC46}"/>
          </ac:spMkLst>
        </pc:spChg>
        <pc:spChg chg="mod">
          <ac:chgData name="Roberto" userId="f2c5d9e3-e1cd-491b-8eea-425a4d9cf1c2" providerId="ADAL" clId="{64E42559-D2E7-4784-8A97-BFC248477843}" dt="2024-09-13T22:40:06.134" v="1392" actId="1035"/>
          <ac:spMkLst>
            <pc:docMk/>
            <pc:sldMk cId="244718745" sldId="267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2:39:59.266" v="1372" actId="1035"/>
          <ac:spMkLst>
            <pc:docMk/>
            <pc:sldMk cId="244718745" sldId="267"/>
            <ac:spMk id="6" creationId="{37A998B5-3B0D-4620-962E-26D2F5E75A20}"/>
          </ac:spMkLst>
        </pc:spChg>
        <pc:spChg chg="mod">
          <ac:chgData name="Roberto" userId="f2c5d9e3-e1cd-491b-8eea-425a4d9cf1c2" providerId="ADAL" clId="{64E42559-D2E7-4784-8A97-BFC248477843}" dt="2024-09-13T22:39:49.310" v="1360" actId="20577"/>
          <ac:spMkLst>
            <pc:docMk/>
            <pc:sldMk cId="244718745" sldId="267"/>
            <ac:spMk id="8" creationId="{2990C0E0-B9D0-44D4-9632-745FC438C08A}"/>
          </ac:spMkLst>
        </pc:spChg>
      </pc:sldChg>
      <pc:sldChg chg="delSp modSp add mod">
        <pc:chgData name="Roberto" userId="f2c5d9e3-e1cd-491b-8eea-425a4d9cf1c2" providerId="ADAL" clId="{64E42559-D2E7-4784-8A97-BFC248477843}" dt="2024-09-13T22:51:36.944" v="1492" actId="403"/>
        <pc:sldMkLst>
          <pc:docMk/>
          <pc:sldMk cId="659086479" sldId="268"/>
        </pc:sldMkLst>
        <pc:spChg chg="mod">
          <ac:chgData name="Roberto" userId="f2c5d9e3-e1cd-491b-8eea-425a4d9cf1c2" providerId="ADAL" clId="{64E42559-D2E7-4784-8A97-BFC248477843}" dt="2024-09-13T22:49:47.107" v="1418" actId="20577"/>
          <ac:spMkLst>
            <pc:docMk/>
            <pc:sldMk cId="659086479" sldId="268"/>
            <ac:spMk id="2" creationId="{4C9899B7-DD7E-4ADC-9274-3973C45BB44D}"/>
          </ac:spMkLst>
        </pc:spChg>
        <pc:spChg chg="mod">
          <ac:chgData name="Roberto" userId="f2c5d9e3-e1cd-491b-8eea-425a4d9cf1c2" providerId="ADAL" clId="{64E42559-D2E7-4784-8A97-BFC248477843}" dt="2024-09-13T22:50:40.452" v="1474" actId="20577"/>
          <ac:spMkLst>
            <pc:docMk/>
            <pc:sldMk cId="659086479" sldId="268"/>
            <ac:spMk id="3" creationId="{53F2976E-CBC3-4F36-876C-100554C5DC46}"/>
          </ac:spMkLst>
        </pc:spChg>
        <pc:spChg chg="del">
          <ac:chgData name="Roberto" userId="f2c5d9e3-e1cd-491b-8eea-425a4d9cf1c2" providerId="ADAL" clId="{64E42559-D2E7-4784-8A97-BFC248477843}" dt="2024-09-13T22:50:20.996" v="1420" actId="478"/>
          <ac:spMkLst>
            <pc:docMk/>
            <pc:sldMk cId="659086479" sldId="268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2:51:14.191" v="1481" actId="1076"/>
          <ac:spMkLst>
            <pc:docMk/>
            <pc:sldMk cId="659086479" sldId="268"/>
            <ac:spMk id="6" creationId="{37A998B5-3B0D-4620-962E-26D2F5E75A20}"/>
          </ac:spMkLst>
        </pc:spChg>
        <pc:spChg chg="mod">
          <ac:chgData name="Roberto" userId="f2c5d9e3-e1cd-491b-8eea-425a4d9cf1c2" providerId="ADAL" clId="{64E42559-D2E7-4784-8A97-BFC248477843}" dt="2024-09-13T22:51:36.944" v="1492" actId="403"/>
          <ac:spMkLst>
            <pc:docMk/>
            <pc:sldMk cId="659086479" sldId="268"/>
            <ac:spMk id="8" creationId="{2990C0E0-B9D0-44D4-9632-745FC438C08A}"/>
          </ac:spMkLst>
        </pc:spChg>
        <pc:spChg chg="mod">
          <ac:chgData name="Roberto" userId="f2c5d9e3-e1cd-491b-8eea-425a4d9cf1c2" providerId="ADAL" clId="{64E42559-D2E7-4784-8A97-BFC248477843}" dt="2024-09-13T22:51:06.372" v="1479" actId="1076"/>
          <ac:spMkLst>
            <pc:docMk/>
            <pc:sldMk cId="659086479" sldId="268"/>
            <ac:spMk id="9" creationId="{13AB6E2B-AF0A-4AD8-B0CC-E3D9A5D488C4}"/>
          </ac:spMkLst>
        </pc:spChg>
        <pc:spChg chg="del mod">
          <ac:chgData name="Roberto" userId="f2c5d9e3-e1cd-491b-8eea-425a4d9cf1c2" providerId="ADAL" clId="{64E42559-D2E7-4784-8A97-BFC248477843}" dt="2024-09-13T22:51:09.306" v="1480" actId="478"/>
          <ac:spMkLst>
            <pc:docMk/>
            <pc:sldMk cId="659086479" sldId="268"/>
            <ac:spMk id="10" creationId="{F6F00197-F0F3-41AE-B359-C055E241ADE8}"/>
          </ac:spMkLst>
        </pc:spChg>
        <pc:grpChg chg="mod">
          <ac:chgData name="Roberto" userId="f2c5d9e3-e1cd-491b-8eea-425a4d9cf1c2" providerId="ADAL" clId="{64E42559-D2E7-4784-8A97-BFC248477843}" dt="2024-09-13T22:51:00.296" v="1478" actId="1076"/>
          <ac:grpSpMkLst>
            <pc:docMk/>
            <pc:sldMk cId="659086479" sldId="268"/>
            <ac:grpSpMk id="13" creationId="{481B21D0-27BA-4B9F-AA57-9A7652CDF994}"/>
          </ac:grpSpMkLst>
        </pc:grpChg>
      </pc:sldChg>
    </pc:docChg>
  </pc:docChgLst>
  <pc:docChgLst>
    <pc:chgData name="Roberto" userId="f2c5d9e3-e1cd-491b-8eea-425a4d9cf1c2" providerId="ADAL" clId="{5F996EF8-9287-45B3-8534-966643FB6E1E}"/>
    <pc:docChg chg="undo custSel addSld delSld modSld sldOrd">
      <pc:chgData name="Roberto" userId="f2c5d9e3-e1cd-491b-8eea-425a4d9cf1c2" providerId="ADAL" clId="{5F996EF8-9287-45B3-8534-966643FB6E1E}" dt="2024-10-18T18:43:20.355" v="531" actId="47"/>
      <pc:docMkLst>
        <pc:docMk/>
      </pc:docMkLst>
      <pc:sldChg chg="addSp delSp modSp mod setBg">
        <pc:chgData name="Roberto" userId="f2c5d9e3-e1cd-491b-8eea-425a4d9cf1c2" providerId="ADAL" clId="{5F996EF8-9287-45B3-8534-966643FB6E1E}" dt="2024-10-11T20:19:34.836" v="11" actId="26606"/>
        <pc:sldMkLst>
          <pc:docMk/>
          <pc:sldMk cId="1414689905" sldId="256"/>
        </pc:sldMkLst>
        <pc:spChg chg="mo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2" creationId="{11664D49-6B6E-4DF3-846D-A8C80EAE4F59}"/>
          </ac:spMkLst>
        </pc:spChg>
        <pc:spChg chg="mo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3" creationId="{D9F6BC5E-FE6D-4B71-BE58-54E0DA514A99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9" creationId="{8555C5B3-193A-4749-9AFD-682E53CDDE8F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1" creationId="{2EAE06A6-F76A-41C9-827A-C561B004485C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3" creationId="{89F9D4E8-0639-444B-949B-9518585061AF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5" creationId="{7E3DA7A2-ED70-4BBA-AB72-00AD461FA405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7" creationId="{FC485432-3647-4218-B5D3-15D3FA222B13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9" creationId="{F4AFDDCA-6ABA-4D23-8A5C-1BF0F4308148}"/>
          </ac:spMkLst>
        </pc:spChg>
        <pc:picChg chg="mod">
          <ac:chgData name="Roberto" userId="f2c5d9e3-e1cd-491b-8eea-425a4d9cf1c2" providerId="ADAL" clId="{5F996EF8-9287-45B3-8534-966643FB6E1E}" dt="2024-10-11T20:19:34.836" v="11" actId="26606"/>
          <ac:picMkLst>
            <pc:docMk/>
            <pc:sldMk cId="1414689905" sldId="256"/>
            <ac:picMk id="4" creationId="{3868BC55-F96F-4E26-9298-1695CA0AA75B}"/>
          </ac:picMkLst>
        </pc:picChg>
        <pc:picChg chg="add del">
          <ac:chgData name="Roberto" userId="f2c5d9e3-e1cd-491b-8eea-425a4d9cf1c2" providerId="ADAL" clId="{5F996EF8-9287-45B3-8534-966643FB6E1E}" dt="2024-10-11T20:18:49.125" v="1" actId="22"/>
          <ac:picMkLst>
            <pc:docMk/>
            <pc:sldMk cId="1414689905" sldId="256"/>
            <ac:picMk id="6" creationId="{3FCE6390-095C-47E4-B9E2-41F94DAF9671}"/>
          </ac:picMkLst>
        </pc:picChg>
      </pc:sldChg>
      <pc:sldChg chg="modSp mod">
        <pc:chgData name="Roberto" userId="f2c5d9e3-e1cd-491b-8eea-425a4d9cf1c2" providerId="ADAL" clId="{5F996EF8-9287-45B3-8534-966643FB6E1E}" dt="2024-10-11T20:19:46.144" v="12" actId="313"/>
        <pc:sldMkLst>
          <pc:docMk/>
          <pc:sldMk cId="870749864" sldId="258"/>
        </pc:sldMkLst>
        <pc:spChg chg="mod">
          <ac:chgData name="Roberto" userId="f2c5d9e3-e1cd-491b-8eea-425a4d9cf1c2" providerId="ADAL" clId="{5F996EF8-9287-45B3-8534-966643FB6E1E}" dt="2024-10-11T20:19:46.144" v="12" actId="313"/>
          <ac:spMkLst>
            <pc:docMk/>
            <pc:sldMk cId="870749864" sldId="258"/>
            <ac:spMk id="3" creationId="{19F5DAAC-0683-4A2E-893F-5EC3FD6015B3}"/>
          </ac:spMkLst>
        </pc:spChg>
      </pc:sldChg>
      <pc:sldChg chg="modSp mod">
        <pc:chgData name="Roberto" userId="f2c5d9e3-e1cd-491b-8eea-425a4d9cf1c2" providerId="ADAL" clId="{5F996EF8-9287-45B3-8534-966643FB6E1E}" dt="2024-10-11T20:20:46.896" v="14" actId="403"/>
        <pc:sldMkLst>
          <pc:docMk/>
          <pc:sldMk cId="4213354273" sldId="261"/>
        </pc:sldMkLst>
        <pc:spChg chg="mod">
          <ac:chgData name="Roberto" userId="f2c5d9e3-e1cd-491b-8eea-425a4d9cf1c2" providerId="ADAL" clId="{5F996EF8-9287-45B3-8534-966643FB6E1E}" dt="2024-10-11T20:20:43.510" v="13" actId="403"/>
          <ac:spMkLst>
            <pc:docMk/>
            <pc:sldMk cId="4213354273" sldId="261"/>
            <ac:spMk id="4" creationId="{6CCE006D-57B9-4980-9EE2-8B9E66A34AC5}"/>
          </ac:spMkLst>
        </pc:spChg>
        <pc:spChg chg="mod">
          <ac:chgData name="Roberto" userId="f2c5d9e3-e1cd-491b-8eea-425a4d9cf1c2" providerId="ADAL" clId="{5F996EF8-9287-45B3-8534-966643FB6E1E}" dt="2024-10-11T20:20:46.896" v="14" actId="403"/>
          <ac:spMkLst>
            <pc:docMk/>
            <pc:sldMk cId="4213354273" sldId="261"/>
            <ac:spMk id="5" creationId="{6AD619A9-6494-437A-A860-DA1C46AE433E}"/>
          </ac:spMkLst>
        </pc:spChg>
      </pc:sldChg>
      <pc:sldChg chg="ord">
        <pc:chgData name="Roberto" userId="f2c5d9e3-e1cd-491b-8eea-425a4d9cf1c2" providerId="ADAL" clId="{5F996EF8-9287-45B3-8534-966643FB6E1E}" dt="2024-10-11T20:19:05.633" v="3"/>
        <pc:sldMkLst>
          <pc:docMk/>
          <pc:sldMk cId="2810335309" sldId="269"/>
        </pc:sldMkLst>
      </pc:sldChg>
      <pc:sldChg chg="modSp add mod ord">
        <pc:chgData name="Roberto" userId="f2c5d9e3-e1cd-491b-8eea-425a4d9cf1c2" providerId="ADAL" clId="{5F996EF8-9287-45B3-8534-966643FB6E1E}" dt="2024-10-11T20:40:35.704" v="143" actId="20577"/>
        <pc:sldMkLst>
          <pc:docMk/>
          <pc:sldMk cId="784046162" sldId="270"/>
        </pc:sldMkLst>
        <pc:spChg chg="mod">
          <ac:chgData name="Roberto" userId="f2c5d9e3-e1cd-491b-8eea-425a4d9cf1c2" providerId="ADAL" clId="{5F996EF8-9287-45B3-8534-966643FB6E1E}" dt="2024-10-11T20:40:35.704" v="143" actId="20577"/>
          <ac:spMkLst>
            <pc:docMk/>
            <pc:sldMk cId="784046162" sldId="270"/>
            <ac:spMk id="2" creationId="{11664D49-6B6E-4DF3-846D-A8C80EAE4F59}"/>
          </ac:spMkLst>
        </pc:spChg>
      </pc:sldChg>
      <pc:sldChg chg="addSp delSp modSp add mod ord">
        <pc:chgData name="Roberto" userId="f2c5d9e3-e1cd-491b-8eea-425a4d9cf1c2" providerId="ADAL" clId="{5F996EF8-9287-45B3-8534-966643FB6E1E}" dt="2024-10-11T20:34:10.300" v="78" actId="1076"/>
        <pc:sldMkLst>
          <pc:docMk/>
          <pc:sldMk cId="3545352442" sldId="271"/>
        </pc:sldMkLst>
        <pc:spChg chg="mod">
          <ac:chgData name="Roberto" userId="f2c5d9e3-e1cd-491b-8eea-425a4d9cf1c2" providerId="ADAL" clId="{5F996EF8-9287-45B3-8534-966643FB6E1E}" dt="2024-10-11T20:34:10.300" v="78" actId="1076"/>
          <ac:spMkLst>
            <pc:docMk/>
            <pc:sldMk cId="3545352442" sldId="271"/>
            <ac:spMk id="2" creationId="{4C9899B7-DD7E-4ADC-9274-3973C45BB44D}"/>
          </ac:spMkLst>
        </pc:spChg>
        <pc:spChg chg="mod">
          <ac:chgData name="Roberto" userId="f2c5d9e3-e1cd-491b-8eea-425a4d9cf1c2" providerId="ADAL" clId="{5F996EF8-9287-45B3-8534-966643FB6E1E}" dt="2024-10-11T20:30:31.379" v="44" actId="20577"/>
          <ac:spMkLst>
            <pc:docMk/>
            <pc:sldMk cId="3545352442" sldId="271"/>
            <ac:spMk id="3" creationId="{53F2976E-CBC3-4F36-876C-100554C5DC46}"/>
          </ac:spMkLst>
        </pc:spChg>
        <pc:spChg chg="del">
          <ac:chgData name="Roberto" userId="f2c5d9e3-e1cd-491b-8eea-425a4d9cf1c2" providerId="ADAL" clId="{5F996EF8-9287-45B3-8534-966643FB6E1E}" dt="2024-10-11T20:30:43.988" v="45" actId="478"/>
          <ac:spMkLst>
            <pc:docMk/>
            <pc:sldMk cId="3545352442" sldId="271"/>
            <ac:spMk id="6" creationId="{37A998B5-3B0D-4620-962E-26D2F5E75A20}"/>
          </ac:spMkLst>
        </pc:spChg>
        <pc:spChg chg="mod">
          <ac:chgData name="Roberto" userId="f2c5d9e3-e1cd-491b-8eea-425a4d9cf1c2" providerId="ADAL" clId="{5F996EF8-9287-45B3-8534-966643FB6E1E}" dt="2024-10-11T20:32:55.713" v="76" actId="6549"/>
          <ac:spMkLst>
            <pc:docMk/>
            <pc:sldMk cId="3545352442" sldId="271"/>
            <ac:spMk id="8" creationId="{2990C0E0-B9D0-44D4-9632-745FC438C08A}"/>
          </ac:spMkLst>
        </pc:spChg>
        <pc:spChg chg="add mod">
          <ac:chgData name="Roberto" userId="f2c5d9e3-e1cd-491b-8eea-425a4d9cf1c2" providerId="ADAL" clId="{5F996EF8-9287-45B3-8534-966643FB6E1E}" dt="2024-10-11T20:32:51.357" v="75" actId="6549"/>
          <ac:spMkLst>
            <pc:docMk/>
            <pc:sldMk cId="3545352442" sldId="271"/>
            <ac:spMk id="10" creationId="{0E90986B-8371-4616-A890-A3D6552F5A93}"/>
          </ac:spMkLst>
        </pc:spChg>
        <pc:picChg chg="add mod">
          <ac:chgData name="Roberto" userId="f2c5d9e3-e1cd-491b-8eea-425a4d9cf1c2" providerId="ADAL" clId="{5F996EF8-9287-45B3-8534-966643FB6E1E}" dt="2024-10-11T20:32:06.324" v="58" actId="1076"/>
          <ac:picMkLst>
            <pc:docMk/>
            <pc:sldMk cId="3545352442" sldId="271"/>
            <ac:picMk id="11" creationId="{3113FB64-EB63-4314-A60A-6D6B7721AD0D}"/>
          </ac:picMkLst>
        </pc:picChg>
      </pc:sldChg>
      <pc:sldChg chg="addSp delSp modSp add mod">
        <pc:chgData name="Roberto" userId="f2c5d9e3-e1cd-491b-8eea-425a4d9cf1c2" providerId="ADAL" clId="{5F996EF8-9287-45B3-8534-966643FB6E1E}" dt="2024-10-18T18:02:51.456" v="149" actId="1076"/>
        <pc:sldMkLst>
          <pc:docMk/>
          <pc:sldMk cId="3712016535" sldId="272"/>
        </pc:sldMkLst>
        <pc:spChg chg="mod">
          <ac:chgData name="Roberto" userId="f2c5d9e3-e1cd-491b-8eea-425a4d9cf1c2" providerId="ADAL" clId="{5F996EF8-9287-45B3-8534-966643FB6E1E}" dt="2024-10-11T20:38:33.212" v="116" actId="1076"/>
          <ac:spMkLst>
            <pc:docMk/>
            <pc:sldMk cId="3712016535" sldId="272"/>
            <ac:spMk id="3" creationId="{53F2976E-CBC3-4F36-876C-100554C5DC46}"/>
          </ac:spMkLst>
        </pc:spChg>
        <pc:spChg chg="add mod">
          <ac:chgData name="Roberto" userId="f2c5d9e3-e1cd-491b-8eea-425a4d9cf1c2" providerId="ADAL" clId="{5F996EF8-9287-45B3-8534-966643FB6E1E}" dt="2024-10-18T18:02:40.805" v="147" actId="1582"/>
          <ac:spMkLst>
            <pc:docMk/>
            <pc:sldMk cId="3712016535" sldId="272"/>
            <ac:spMk id="4" creationId="{F1FFA4CA-6960-4D92-8EDE-6C8E1F9E1614}"/>
          </ac:spMkLst>
        </pc:spChg>
        <pc:spChg chg="mod">
          <ac:chgData name="Roberto" userId="f2c5d9e3-e1cd-491b-8eea-425a4d9cf1c2" providerId="ADAL" clId="{5F996EF8-9287-45B3-8534-966643FB6E1E}" dt="2024-10-11T20:38:22.150" v="115" actId="207"/>
          <ac:spMkLst>
            <pc:docMk/>
            <pc:sldMk cId="3712016535" sldId="272"/>
            <ac:spMk id="8" creationId="{2990C0E0-B9D0-44D4-9632-745FC438C08A}"/>
          </ac:spMkLst>
        </pc:spChg>
        <pc:spChg chg="del">
          <ac:chgData name="Roberto" userId="f2c5d9e3-e1cd-491b-8eea-425a4d9cf1c2" providerId="ADAL" clId="{5F996EF8-9287-45B3-8534-966643FB6E1E}" dt="2024-10-11T20:37:26.914" v="88" actId="478"/>
          <ac:spMkLst>
            <pc:docMk/>
            <pc:sldMk cId="3712016535" sldId="272"/>
            <ac:spMk id="10" creationId="{0E90986B-8371-4616-A890-A3D6552F5A93}"/>
          </ac:spMkLst>
        </pc:spChg>
        <pc:spChg chg="add mod">
          <ac:chgData name="Roberto" userId="f2c5d9e3-e1cd-491b-8eea-425a4d9cf1c2" providerId="ADAL" clId="{5F996EF8-9287-45B3-8534-966643FB6E1E}" dt="2024-10-11T20:38:47.936" v="119" actId="14100"/>
          <ac:spMkLst>
            <pc:docMk/>
            <pc:sldMk cId="3712016535" sldId="272"/>
            <ac:spMk id="12" creationId="{5F6EC2CF-0D12-4DAE-B195-FDD7DA93C4E0}"/>
          </ac:spMkLst>
        </pc:spChg>
        <pc:spChg chg="add mod">
          <ac:chgData name="Roberto" userId="f2c5d9e3-e1cd-491b-8eea-425a4d9cf1c2" providerId="ADAL" clId="{5F996EF8-9287-45B3-8534-966643FB6E1E}" dt="2024-10-18T18:02:51.456" v="149" actId="1076"/>
          <ac:spMkLst>
            <pc:docMk/>
            <pc:sldMk cId="3712016535" sldId="272"/>
            <ac:spMk id="14" creationId="{9737F4B7-C3B0-430E-BD9D-E8E6559E6CBA}"/>
          </ac:spMkLst>
        </pc:spChg>
      </pc:sldChg>
      <pc:sldChg chg="addSp modSp add mod">
        <pc:chgData name="Roberto" userId="f2c5d9e3-e1cd-491b-8eea-425a4d9cf1c2" providerId="ADAL" clId="{5F996EF8-9287-45B3-8534-966643FB6E1E}" dt="2024-10-18T18:04:18.787" v="152" actId="1076"/>
        <pc:sldMkLst>
          <pc:docMk/>
          <pc:sldMk cId="2235053322" sldId="273"/>
        </pc:sldMkLst>
        <pc:spChg chg="mod">
          <ac:chgData name="Roberto" userId="f2c5d9e3-e1cd-491b-8eea-425a4d9cf1c2" providerId="ADAL" clId="{5F996EF8-9287-45B3-8534-966643FB6E1E}" dt="2024-10-11T20:39:02.252" v="121" actId="20577"/>
          <ac:spMkLst>
            <pc:docMk/>
            <pc:sldMk cId="2235053322" sldId="273"/>
            <ac:spMk id="3" creationId="{53F2976E-CBC3-4F36-876C-100554C5DC46}"/>
          </ac:spMkLst>
        </pc:spChg>
        <pc:spChg chg="add mod">
          <ac:chgData name="Roberto" userId="f2c5d9e3-e1cd-491b-8eea-425a4d9cf1c2" providerId="ADAL" clId="{5F996EF8-9287-45B3-8534-966643FB6E1E}" dt="2024-10-18T18:04:12.002" v="151" actId="1076"/>
          <ac:spMkLst>
            <pc:docMk/>
            <pc:sldMk cId="2235053322" sldId="273"/>
            <ac:spMk id="10" creationId="{5D810E3E-41E1-4BF9-A624-51E7B6895E84}"/>
          </ac:spMkLst>
        </pc:spChg>
        <pc:spChg chg="mod">
          <ac:chgData name="Roberto" userId="f2c5d9e3-e1cd-491b-8eea-425a4d9cf1c2" providerId="ADAL" clId="{5F996EF8-9287-45B3-8534-966643FB6E1E}" dt="2024-10-11T20:39:44.975" v="138" actId="20577"/>
          <ac:spMkLst>
            <pc:docMk/>
            <pc:sldMk cId="2235053322" sldId="273"/>
            <ac:spMk id="12" creationId="{5F6EC2CF-0D12-4DAE-B195-FDD7DA93C4E0}"/>
          </ac:spMkLst>
        </pc:spChg>
        <pc:spChg chg="add mod">
          <ac:chgData name="Roberto" userId="f2c5d9e3-e1cd-491b-8eea-425a4d9cf1c2" providerId="ADAL" clId="{5F996EF8-9287-45B3-8534-966643FB6E1E}" dt="2024-10-18T18:04:18.787" v="152" actId="1076"/>
          <ac:spMkLst>
            <pc:docMk/>
            <pc:sldMk cId="2235053322" sldId="273"/>
            <ac:spMk id="14" creationId="{A30A832B-B5E1-4152-B419-AF840B17E760}"/>
          </ac:spMkLst>
        </pc:spChg>
      </pc:sldChg>
      <pc:sldChg chg="addSp delSp modSp add mod">
        <pc:chgData name="Roberto" userId="f2c5d9e3-e1cd-491b-8eea-425a4d9cf1c2" providerId="ADAL" clId="{5F996EF8-9287-45B3-8534-966643FB6E1E}" dt="2024-10-18T18:31:01.964" v="295" actId="6549"/>
        <pc:sldMkLst>
          <pc:docMk/>
          <pc:sldMk cId="2397959521" sldId="274"/>
        </pc:sldMkLst>
        <pc:spChg chg="mod">
          <ac:chgData name="Roberto" userId="f2c5d9e3-e1cd-491b-8eea-425a4d9cf1c2" providerId="ADAL" clId="{5F996EF8-9287-45B3-8534-966643FB6E1E}" dt="2024-10-18T18:17:50.308" v="212" actId="1076"/>
          <ac:spMkLst>
            <pc:docMk/>
            <pc:sldMk cId="2397959521" sldId="274"/>
            <ac:spMk id="2" creationId="{4C9899B7-DD7E-4ADC-9274-3973C45BB44D}"/>
          </ac:spMkLst>
        </pc:spChg>
        <pc:spChg chg="mod">
          <ac:chgData name="Roberto" userId="f2c5d9e3-e1cd-491b-8eea-425a4d9cf1c2" providerId="ADAL" clId="{5F996EF8-9287-45B3-8534-966643FB6E1E}" dt="2024-10-18T18:27:16.852" v="278" actId="313"/>
          <ac:spMkLst>
            <pc:docMk/>
            <pc:sldMk cId="2397959521" sldId="274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1:01.964" v="295" actId="6549"/>
          <ac:spMkLst>
            <pc:docMk/>
            <pc:sldMk cId="2397959521" sldId="274"/>
            <ac:spMk id="8" creationId="{2990C0E0-B9D0-44D4-9632-745FC438C08A}"/>
          </ac:spMkLst>
        </pc:spChg>
        <pc:spChg chg="del">
          <ac:chgData name="Roberto" userId="f2c5d9e3-e1cd-491b-8eea-425a4d9cf1c2" providerId="ADAL" clId="{5F996EF8-9287-45B3-8534-966643FB6E1E}" dt="2024-10-18T18:17:21.887" v="209" actId="478"/>
          <ac:spMkLst>
            <pc:docMk/>
            <pc:sldMk cId="2397959521" sldId="274"/>
            <ac:spMk id="10" creationId="{5D810E3E-41E1-4BF9-A624-51E7B6895E84}"/>
          </ac:spMkLst>
        </pc:spChg>
        <pc:spChg chg="del">
          <ac:chgData name="Roberto" userId="f2c5d9e3-e1cd-491b-8eea-425a4d9cf1c2" providerId="ADAL" clId="{5F996EF8-9287-45B3-8534-966643FB6E1E}" dt="2024-10-18T18:14:25.123" v="154" actId="478"/>
          <ac:spMkLst>
            <pc:docMk/>
            <pc:sldMk cId="2397959521" sldId="274"/>
            <ac:spMk id="12" creationId="{5F6EC2CF-0D12-4DAE-B195-FDD7DA93C4E0}"/>
          </ac:spMkLst>
        </pc:spChg>
        <pc:spChg chg="del">
          <ac:chgData name="Roberto" userId="f2c5d9e3-e1cd-491b-8eea-425a4d9cf1c2" providerId="ADAL" clId="{5F996EF8-9287-45B3-8534-966643FB6E1E}" dt="2024-10-18T18:17:20.388" v="208" actId="478"/>
          <ac:spMkLst>
            <pc:docMk/>
            <pc:sldMk cId="2397959521" sldId="274"/>
            <ac:spMk id="14" creationId="{A30A832B-B5E1-4152-B419-AF840B17E760}"/>
          </ac:spMkLst>
        </pc:spChg>
        <pc:spChg chg="add mod">
          <ac:chgData name="Roberto" userId="f2c5d9e3-e1cd-491b-8eea-425a4d9cf1c2" providerId="ADAL" clId="{5F996EF8-9287-45B3-8534-966643FB6E1E}" dt="2024-10-18T18:17:56.527" v="214" actId="1076"/>
          <ac:spMkLst>
            <pc:docMk/>
            <pc:sldMk cId="2397959521" sldId="274"/>
            <ac:spMk id="15" creationId="{6458A20D-B4A1-40DB-AA0E-55B15F540A86}"/>
          </ac:spMkLst>
        </pc:spChg>
      </pc:sldChg>
      <pc:sldChg chg="addSp delSp modSp add mod">
        <pc:chgData name="Roberto" userId="f2c5d9e3-e1cd-491b-8eea-425a4d9cf1c2" providerId="ADAL" clId="{5F996EF8-9287-45B3-8534-966643FB6E1E}" dt="2024-10-18T18:42:45.142" v="520" actId="20577"/>
        <pc:sldMkLst>
          <pc:docMk/>
          <pc:sldMk cId="3705813819" sldId="275"/>
        </pc:sldMkLst>
        <pc:spChg chg="mod">
          <ac:chgData name="Roberto" userId="f2c5d9e3-e1cd-491b-8eea-425a4d9cf1c2" providerId="ADAL" clId="{5F996EF8-9287-45B3-8534-966643FB6E1E}" dt="2024-10-18T18:42:45.142" v="520" actId="20577"/>
          <ac:spMkLst>
            <pc:docMk/>
            <pc:sldMk cId="3705813819" sldId="275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0:55.466" v="294" actId="6549"/>
          <ac:spMkLst>
            <pc:docMk/>
            <pc:sldMk cId="3705813819" sldId="275"/>
            <ac:spMk id="8" creationId="{2990C0E0-B9D0-44D4-9632-745FC438C08A}"/>
          </ac:spMkLst>
        </pc:spChg>
        <pc:spChg chg="add mod">
          <ac:chgData name="Roberto" userId="f2c5d9e3-e1cd-491b-8eea-425a4d9cf1c2" providerId="ADAL" clId="{5F996EF8-9287-45B3-8534-966643FB6E1E}" dt="2024-10-18T18:29:45.026" v="286" actId="113"/>
          <ac:spMkLst>
            <pc:docMk/>
            <pc:sldMk cId="3705813819" sldId="275"/>
            <ac:spMk id="12" creationId="{E462926A-8A6B-4A9F-9989-97C027AA0708}"/>
          </ac:spMkLst>
        </pc:spChg>
        <pc:spChg chg="add mod">
          <ac:chgData name="Roberto" userId="f2c5d9e3-e1cd-491b-8eea-425a4d9cf1c2" providerId="ADAL" clId="{5F996EF8-9287-45B3-8534-966643FB6E1E}" dt="2024-10-18T18:30:02.779" v="289" actId="14100"/>
          <ac:spMkLst>
            <pc:docMk/>
            <pc:sldMk cId="3705813819" sldId="275"/>
            <ac:spMk id="14" creationId="{47167497-C2E2-4B93-A98B-CAEA9A4000FE}"/>
          </ac:spMkLst>
        </pc:spChg>
        <pc:spChg chg="del">
          <ac:chgData name="Roberto" userId="f2c5d9e3-e1cd-491b-8eea-425a4d9cf1c2" providerId="ADAL" clId="{5F996EF8-9287-45B3-8534-966643FB6E1E}" dt="2024-10-18T18:29:19.153" v="279" actId="478"/>
          <ac:spMkLst>
            <pc:docMk/>
            <pc:sldMk cId="3705813819" sldId="275"/>
            <ac:spMk id="15" creationId="{6458A20D-B4A1-40DB-AA0E-55B15F540A86}"/>
          </ac:spMkLst>
        </pc:spChg>
        <pc:spChg chg="add mod">
          <ac:chgData name="Roberto" userId="f2c5d9e3-e1cd-491b-8eea-425a4d9cf1c2" providerId="ADAL" clId="{5F996EF8-9287-45B3-8534-966643FB6E1E}" dt="2024-10-18T18:30:15.763" v="292" actId="14100"/>
          <ac:spMkLst>
            <pc:docMk/>
            <pc:sldMk cId="3705813819" sldId="275"/>
            <ac:spMk id="16" creationId="{1390FD78-4382-45EE-A029-313A1E6C18B5}"/>
          </ac:spMkLst>
        </pc:spChg>
      </pc:sldChg>
      <pc:sldChg chg="delSp modSp add mod">
        <pc:chgData name="Roberto" userId="f2c5d9e3-e1cd-491b-8eea-425a4d9cf1c2" providerId="ADAL" clId="{5F996EF8-9287-45B3-8534-966643FB6E1E}" dt="2024-10-18T18:42:50.558" v="521" actId="20577"/>
        <pc:sldMkLst>
          <pc:docMk/>
          <pc:sldMk cId="2408556848" sldId="276"/>
        </pc:sldMkLst>
        <pc:spChg chg="mod">
          <ac:chgData name="Roberto" userId="f2c5d9e3-e1cd-491b-8eea-425a4d9cf1c2" providerId="ADAL" clId="{5F996EF8-9287-45B3-8534-966643FB6E1E}" dt="2024-10-18T18:42:50.558" v="521" actId="20577"/>
          <ac:spMkLst>
            <pc:docMk/>
            <pc:sldMk cId="2408556848" sldId="276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5:51.594" v="377" actId="207"/>
          <ac:spMkLst>
            <pc:docMk/>
            <pc:sldMk cId="2408556848" sldId="276"/>
            <ac:spMk id="8" creationId="{2990C0E0-B9D0-44D4-9632-745FC438C08A}"/>
          </ac:spMkLst>
        </pc:spChg>
        <pc:spChg chg="mod">
          <ac:chgData name="Roberto" userId="f2c5d9e3-e1cd-491b-8eea-425a4d9cf1c2" providerId="ADAL" clId="{5F996EF8-9287-45B3-8534-966643FB6E1E}" dt="2024-10-18T18:36:07.312" v="380" actId="1076"/>
          <ac:spMkLst>
            <pc:docMk/>
            <pc:sldMk cId="2408556848" sldId="276"/>
            <ac:spMk id="12" creationId="{E462926A-8A6B-4A9F-9989-97C027AA0708}"/>
          </ac:spMkLst>
        </pc:spChg>
        <pc:spChg chg="mod">
          <ac:chgData name="Roberto" userId="f2c5d9e3-e1cd-491b-8eea-425a4d9cf1c2" providerId="ADAL" clId="{5F996EF8-9287-45B3-8534-966643FB6E1E}" dt="2024-10-18T18:36:10.546" v="381" actId="1076"/>
          <ac:spMkLst>
            <pc:docMk/>
            <pc:sldMk cId="2408556848" sldId="276"/>
            <ac:spMk id="14" creationId="{47167497-C2E2-4B93-A98B-CAEA9A4000FE}"/>
          </ac:spMkLst>
        </pc:spChg>
        <pc:spChg chg="del">
          <ac:chgData name="Roberto" userId="f2c5d9e3-e1cd-491b-8eea-425a4d9cf1c2" providerId="ADAL" clId="{5F996EF8-9287-45B3-8534-966643FB6E1E}" dt="2024-10-18T18:36:33.906" v="422" actId="478"/>
          <ac:spMkLst>
            <pc:docMk/>
            <pc:sldMk cId="2408556848" sldId="276"/>
            <ac:spMk id="16" creationId="{1390FD78-4382-45EE-A029-313A1E6C18B5}"/>
          </ac:spMkLst>
        </pc:spChg>
      </pc:sldChg>
      <pc:sldChg chg="modSp add mod">
        <pc:chgData name="Roberto" userId="f2c5d9e3-e1cd-491b-8eea-425a4d9cf1c2" providerId="ADAL" clId="{5F996EF8-9287-45B3-8534-966643FB6E1E}" dt="2024-10-18T18:43:01.121" v="527" actId="20577"/>
        <pc:sldMkLst>
          <pc:docMk/>
          <pc:sldMk cId="1206512156" sldId="277"/>
        </pc:sldMkLst>
        <pc:spChg chg="mod">
          <ac:chgData name="Roberto" userId="f2c5d9e3-e1cd-491b-8eea-425a4d9cf1c2" providerId="ADAL" clId="{5F996EF8-9287-45B3-8534-966643FB6E1E}" dt="2024-10-18T18:43:01.121" v="527" actId="20577"/>
          <ac:spMkLst>
            <pc:docMk/>
            <pc:sldMk cId="1206512156" sldId="277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8:29.681" v="425" actId="113"/>
          <ac:spMkLst>
            <pc:docMk/>
            <pc:sldMk cId="1206512156" sldId="277"/>
            <ac:spMk id="12" creationId="{E462926A-8A6B-4A9F-9989-97C027AA0708}"/>
          </ac:spMkLst>
        </pc:spChg>
        <pc:spChg chg="mod">
          <ac:chgData name="Roberto" userId="f2c5d9e3-e1cd-491b-8eea-425a4d9cf1c2" providerId="ADAL" clId="{5F996EF8-9287-45B3-8534-966643FB6E1E}" dt="2024-10-18T18:38:35.481" v="426" actId="14100"/>
          <ac:spMkLst>
            <pc:docMk/>
            <pc:sldMk cId="1206512156" sldId="277"/>
            <ac:spMk id="14" creationId="{47167497-C2E2-4B93-A98B-CAEA9A4000FE}"/>
          </ac:spMkLst>
        </pc:spChg>
      </pc:sldChg>
      <pc:sldChg chg="modSp add del mod ord">
        <pc:chgData name="Roberto" userId="f2c5d9e3-e1cd-491b-8eea-425a4d9cf1c2" providerId="ADAL" clId="{5F996EF8-9287-45B3-8534-966643FB6E1E}" dt="2024-10-18T18:43:20.355" v="531" actId="47"/>
        <pc:sldMkLst>
          <pc:docMk/>
          <pc:sldMk cId="1754152756" sldId="278"/>
        </pc:sldMkLst>
        <pc:spChg chg="mod">
          <ac:chgData name="Roberto" userId="f2c5d9e3-e1cd-491b-8eea-425a4d9cf1c2" providerId="ADAL" clId="{5F996EF8-9287-45B3-8534-966643FB6E1E}" dt="2024-10-18T18:41:00.282" v="473" actId="20577"/>
          <ac:spMkLst>
            <pc:docMk/>
            <pc:sldMk cId="1754152756" sldId="278"/>
            <ac:spMk id="2" creationId="{11664D49-6B6E-4DF3-846D-A8C80EAE4F59}"/>
          </ac:spMkLst>
        </pc:spChg>
      </pc:sldChg>
      <pc:sldChg chg="modSp add mod ord">
        <pc:chgData name="Roberto" userId="f2c5d9e3-e1cd-491b-8eea-425a4d9cf1c2" providerId="ADAL" clId="{5F996EF8-9287-45B3-8534-966643FB6E1E}" dt="2024-10-18T18:42:13.308" v="501" actId="20577"/>
        <pc:sldMkLst>
          <pc:docMk/>
          <pc:sldMk cId="316382892" sldId="279"/>
        </pc:sldMkLst>
        <pc:spChg chg="mod">
          <ac:chgData name="Roberto" userId="f2c5d9e3-e1cd-491b-8eea-425a4d9cf1c2" providerId="ADAL" clId="{5F996EF8-9287-45B3-8534-966643FB6E1E}" dt="2024-10-18T18:42:13.308" v="501" actId="20577"/>
          <ac:spMkLst>
            <pc:docMk/>
            <pc:sldMk cId="316382892" sldId="279"/>
            <ac:spMk id="2" creationId="{11664D49-6B6E-4DF3-846D-A8C80EAE4F59}"/>
          </ac:spMkLst>
        </pc:spChg>
      </pc:sldChg>
      <pc:sldChg chg="add ord">
        <pc:chgData name="Roberto" userId="f2c5d9e3-e1cd-491b-8eea-425a4d9cf1c2" providerId="ADAL" clId="{5F996EF8-9287-45B3-8534-966643FB6E1E}" dt="2024-10-18T18:43:18.238" v="530"/>
        <pc:sldMkLst>
          <pc:docMk/>
          <pc:sldMk cId="2277844376" sldId="280"/>
        </pc:sldMkLst>
      </pc:sldChg>
    </pc:docChg>
  </pc:docChgLst>
  <pc:docChgLst>
    <pc:chgData name="Roberto" userId="f2c5d9e3-e1cd-491b-8eea-425a4d9cf1c2" providerId="ADAL" clId="{5D94FE28-A81E-4657-AC93-A1AF7B8F9BAF}"/>
    <pc:docChg chg="undo custSel addSld delSld modSld sldOrd">
      <pc:chgData name="Roberto" userId="f2c5d9e3-e1cd-491b-8eea-425a4d9cf1c2" providerId="ADAL" clId="{5D94FE28-A81E-4657-AC93-A1AF7B8F9BAF}" dt="2024-10-20T23:27:23.705" v="1447" actId="207"/>
      <pc:docMkLst>
        <pc:docMk/>
      </pc:docMkLst>
      <pc:sldChg chg="del">
        <pc:chgData name="Roberto" userId="f2c5d9e3-e1cd-491b-8eea-425a4d9cf1c2" providerId="ADAL" clId="{5D94FE28-A81E-4657-AC93-A1AF7B8F9BAF}" dt="2024-10-18T19:24:47.462" v="575" actId="47"/>
        <pc:sldMkLst>
          <pc:docMk/>
          <pc:sldMk cId="1414689905" sldId="256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2772989447" sldId="257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870749864" sldId="258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1499756645" sldId="259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341995931" sldId="260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4213354273" sldId="261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450026342" sldId="262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3257167626" sldId="263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2221657344" sldId="264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1595281528" sldId="265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3547189201" sldId="266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244718745" sldId="267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659086479" sldId="268"/>
        </pc:sldMkLst>
      </pc:sldChg>
      <pc:sldChg chg="modSp mod">
        <pc:chgData name="Roberto" userId="f2c5d9e3-e1cd-491b-8eea-425a4d9cf1c2" providerId="ADAL" clId="{5D94FE28-A81E-4657-AC93-A1AF7B8F9BAF}" dt="2024-10-18T20:00:57.167" v="821" actId="255"/>
        <pc:sldMkLst>
          <pc:docMk/>
          <pc:sldMk cId="2810335309" sldId="269"/>
        </pc:sldMkLst>
        <pc:spChg chg="mod">
          <ac:chgData name="Roberto" userId="f2c5d9e3-e1cd-491b-8eea-425a4d9cf1c2" providerId="ADAL" clId="{5D94FE28-A81E-4657-AC93-A1AF7B8F9BAF}" dt="2024-10-18T20:00:57.167" v="821" actId="255"/>
          <ac:spMkLst>
            <pc:docMk/>
            <pc:sldMk cId="2810335309" sldId="269"/>
            <ac:spMk id="3" creationId="{F125DC42-9387-494C-806E-173A08A96FDB}"/>
          </ac:spMkLst>
        </pc:spChg>
      </pc:sldChg>
      <pc:sldChg chg="modSp mod">
        <pc:chgData name="Roberto" userId="f2c5d9e3-e1cd-491b-8eea-425a4d9cf1c2" providerId="ADAL" clId="{5D94FE28-A81E-4657-AC93-A1AF7B8F9BAF}" dt="2024-10-18T20:01:15.577" v="822"/>
        <pc:sldMkLst>
          <pc:docMk/>
          <pc:sldMk cId="784046162" sldId="270"/>
        </pc:sldMkLst>
        <pc:spChg chg="mod">
          <ac:chgData name="Roberto" userId="f2c5d9e3-e1cd-491b-8eea-425a4d9cf1c2" providerId="ADAL" clId="{5D94FE28-A81E-4657-AC93-A1AF7B8F9BAF}" dt="2024-10-18T18:44:54.025" v="25" actId="20577"/>
          <ac:spMkLst>
            <pc:docMk/>
            <pc:sldMk cId="784046162" sldId="270"/>
            <ac:spMk id="2" creationId="{11664D49-6B6E-4DF3-846D-A8C80EAE4F59}"/>
          </ac:spMkLst>
        </pc:spChg>
        <pc:spChg chg="mod">
          <ac:chgData name="Roberto" userId="f2c5d9e3-e1cd-491b-8eea-425a4d9cf1c2" providerId="ADAL" clId="{5D94FE28-A81E-4657-AC93-A1AF7B8F9BAF}" dt="2024-10-18T20:01:15.577" v="822"/>
          <ac:spMkLst>
            <pc:docMk/>
            <pc:sldMk cId="784046162" sldId="270"/>
            <ac:spMk id="3" creationId="{D9F6BC5E-FE6D-4B71-BE58-54E0DA514A99}"/>
          </ac:spMkLst>
        </pc:spChg>
      </pc:sldChg>
      <pc:sldChg chg="addSp delSp modSp mod">
        <pc:chgData name="Roberto" userId="f2c5d9e3-e1cd-491b-8eea-425a4d9cf1c2" providerId="ADAL" clId="{5D94FE28-A81E-4657-AC93-A1AF7B8F9BAF}" dt="2024-10-20T22:54:41.062" v="1019" actId="208"/>
        <pc:sldMkLst>
          <pc:docMk/>
          <pc:sldMk cId="3545352442" sldId="271"/>
        </pc:sldMkLst>
        <pc:spChg chg="mod">
          <ac:chgData name="Roberto" userId="f2c5d9e3-e1cd-491b-8eea-425a4d9cf1c2" providerId="ADAL" clId="{5D94FE28-A81E-4657-AC93-A1AF7B8F9BAF}" dt="2024-10-18T18:53:49.071" v="140" actId="20577"/>
          <ac:spMkLst>
            <pc:docMk/>
            <pc:sldMk cId="3545352442" sldId="271"/>
            <ac:spMk id="2" creationId="{4C9899B7-DD7E-4ADC-9274-3973C45BB44D}"/>
          </ac:spMkLst>
        </pc:spChg>
        <pc:spChg chg="mod">
          <ac:chgData name="Roberto" userId="f2c5d9e3-e1cd-491b-8eea-425a4d9cf1c2" providerId="ADAL" clId="{5D94FE28-A81E-4657-AC93-A1AF7B8F9BAF}" dt="2024-10-18T19:22:19.776" v="465" actId="20577"/>
          <ac:spMkLst>
            <pc:docMk/>
            <pc:sldMk cId="3545352442" sldId="271"/>
            <ac:spMk id="3" creationId="{53F2976E-CBC3-4F36-876C-100554C5DC46}"/>
          </ac:spMkLst>
        </pc:spChg>
        <pc:spChg chg="mod">
          <ac:chgData name="Roberto" userId="f2c5d9e3-e1cd-491b-8eea-425a4d9cf1c2" providerId="ADAL" clId="{5D94FE28-A81E-4657-AC93-A1AF7B8F9BAF}" dt="2024-10-18T18:54:10.523" v="148" actId="20577"/>
          <ac:spMkLst>
            <pc:docMk/>
            <pc:sldMk cId="3545352442" sldId="271"/>
            <ac:spMk id="8" creationId="{2990C0E0-B9D0-44D4-9632-745FC438C08A}"/>
          </ac:spMkLst>
        </pc:spChg>
        <pc:spChg chg="del">
          <ac:chgData name="Roberto" userId="f2c5d9e3-e1cd-491b-8eea-425a4d9cf1c2" providerId="ADAL" clId="{5D94FE28-A81E-4657-AC93-A1AF7B8F9BAF}" dt="2024-10-20T22:48:20.234" v="996" actId="478"/>
          <ac:spMkLst>
            <pc:docMk/>
            <pc:sldMk cId="3545352442" sldId="271"/>
            <ac:spMk id="9" creationId="{13AB6E2B-AF0A-4AD8-B0CC-E3D9A5D488C4}"/>
          </ac:spMkLst>
        </pc:spChg>
        <pc:spChg chg="del">
          <ac:chgData name="Roberto" userId="f2c5d9e3-e1cd-491b-8eea-425a4d9cf1c2" providerId="ADAL" clId="{5D94FE28-A81E-4657-AC93-A1AF7B8F9BAF}" dt="2024-10-18T18:53:27.098" v="133" actId="478"/>
          <ac:spMkLst>
            <pc:docMk/>
            <pc:sldMk cId="3545352442" sldId="271"/>
            <ac:spMk id="10" creationId="{0E90986B-8371-4616-A890-A3D6552F5A93}"/>
          </ac:spMkLst>
        </pc:spChg>
        <pc:spChg chg="add mod">
          <ac:chgData name="Roberto" userId="f2c5d9e3-e1cd-491b-8eea-425a4d9cf1c2" providerId="ADAL" clId="{5D94FE28-A81E-4657-AC93-A1AF7B8F9BAF}" dt="2024-10-20T22:54:41.062" v="1019" actId="208"/>
          <ac:spMkLst>
            <pc:docMk/>
            <pc:sldMk cId="3545352442" sldId="271"/>
            <ac:spMk id="12" creationId="{087CD2DF-58F8-4E57-AF4D-7A7D322C8694}"/>
          </ac:spMkLst>
        </pc:spChg>
        <pc:grpChg chg="del">
          <ac:chgData name="Roberto" userId="f2c5d9e3-e1cd-491b-8eea-425a4d9cf1c2" providerId="ADAL" clId="{5D94FE28-A81E-4657-AC93-A1AF7B8F9BAF}" dt="2024-10-20T22:48:07.877" v="992" actId="478"/>
          <ac:grpSpMkLst>
            <pc:docMk/>
            <pc:sldMk cId="3545352442" sldId="271"/>
            <ac:grpSpMk id="13" creationId="{481B21D0-27BA-4B9F-AA57-9A7652CDF994}"/>
          </ac:grpSpMkLst>
        </pc:grpChg>
        <pc:picChg chg="add mod">
          <ac:chgData name="Roberto" userId="f2c5d9e3-e1cd-491b-8eea-425a4d9cf1c2" providerId="ADAL" clId="{5D94FE28-A81E-4657-AC93-A1AF7B8F9BAF}" dt="2024-10-20T22:48:17.490" v="995" actId="11530"/>
          <ac:picMkLst>
            <pc:docMk/>
            <pc:sldMk cId="3545352442" sldId="271"/>
            <ac:picMk id="5" creationId="{2783B639-1A02-435C-BC03-AB3E5A656466}"/>
          </ac:picMkLst>
        </pc:picChg>
        <pc:picChg chg="del">
          <ac:chgData name="Roberto" userId="f2c5d9e3-e1cd-491b-8eea-425a4d9cf1c2" providerId="ADAL" clId="{5D94FE28-A81E-4657-AC93-A1AF7B8F9BAF}" dt="2024-10-18T18:54:16.507" v="149" actId="478"/>
          <ac:picMkLst>
            <pc:docMk/>
            <pc:sldMk cId="3545352442" sldId="271"/>
            <ac:picMk id="11" creationId="{3113FB64-EB63-4314-A60A-6D6B7721AD0D}"/>
          </ac:picMkLst>
        </pc:picChg>
      </pc:sldChg>
      <pc:sldChg chg="del">
        <pc:chgData name="Roberto" userId="f2c5d9e3-e1cd-491b-8eea-425a4d9cf1c2" providerId="ADAL" clId="{5D94FE28-A81E-4657-AC93-A1AF7B8F9BAF}" dt="2024-10-18T18:54:44.200" v="170" actId="47"/>
        <pc:sldMkLst>
          <pc:docMk/>
          <pc:sldMk cId="3712016535" sldId="272"/>
        </pc:sldMkLst>
      </pc:sldChg>
      <pc:sldChg chg="del">
        <pc:chgData name="Roberto" userId="f2c5d9e3-e1cd-491b-8eea-425a4d9cf1c2" providerId="ADAL" clId="{5D94FE28-A81E-4657-AC93-A1AF7B8F9BAF}" dt="2024-10-18T18:54:46.135" v="171" actId="47"/>
        <pc:sldMkLst>
          <pc:docMk/>
          <pc:sldMk cId="2235053322" sldId="273"/>
        </pc:sldMkLst>
      </pc:sldChg>
      <pc:sldChg chg="delSp modSp del mod">
        <pc:chgData name="Roberto" userId="f2c5d9e3-e1cd-491b-8eea-425a4d9cf1c2" providerId="ADAL" clId="{5D94FE28-A81E-4657-AC93-A1AF7B8F9BAF}" dt="2024-10-20T18:25:37.360" v="989" actId="207"/>
        <pc:sldMkLst>
          <pc:docMk/>
          <pc:sldMk cId="2397959521" sldId="274"/>
        </pc:sldMkLst>
        <pc:spChg chg="mod">
          <ac:chgData name="Roberto" userId="f2c5d9e3-e1cd-491b-8eea-425a4d9cf1c2" providerId="ADAL" clId="{5D94FE28-A81E-4657-AC93-A1AF7B8F9BAF}" dt="2024-10-18T18:46:31.541" v="39" actId="20577"/>
          <ac:spMkLst>
            <pc:docMk/>
            <pc:sldMk cId="2397959521" sldId="274"/>
            <ac:spMk id="2" creationId="{4C9899B7-DD7E-4ADC-9274-3973C45BB44D}"/>
          </ac:spMkLst>
        </pc:spChg>
        <pc:spChg chg="mod">
          <ac:chgData name="Roberto" userId="f2c5d9e3-e1cd-491b-8eea-425a4d9cf1c2" providerId="ADAL" clId="{5D94FE28-A81E-4657-AC93-A1AF7B8F9BAF}" dt="2024-10-18T18:46:36.977" v="41" actId="1076"/>
          <ac:spMkLst>
            <pc:docMk/>
            <pc:sldMk cId="2397959521" sldId="274"/>
            <ac:spMk id="3" creationId="{53F2976E-CBC3-4F36-876C-100554C5DC46}"/>
          </ac:spMkLst>
        </pc:spChg>
        <pc:spChg chg="mod">
          <ac:chgData name="Roberto" userId="f2c5d9e3-e1cd-491b-8eea-425a4d9cf1c2" providerId="ADAL" clId="{5D94FE28-A81E-4657-AC93-A1AF7B8F9BAF}" dt="2024-10-18T18:46:49.279" v="72" actId="20577"/>
          <ac:spMkLst>
            <pc:docMk/>
            <pc:sldMk cId="2397959521" sldId="274"/>
            <ac:spMk id="8" creationId="{2990C0E0-B9D0-44D4-9632-745FC438C08A}"/>
          </ac:spMkLst>
        </pc:spChg>
        <pc:spChg chg="mod">
          <ac:chgData name="Roberto" userId="f2c5d9e3-e1cd-491b-8eea-425a4d9cf1c2" providerId="ADAL" clId="{5D94FE28-A81E-4657-AC93-A1AF7B8F9BAF}" dt="2024-10-20T18:25:37.360" v="989" actId="207"/>
          <ac:spMkLst>
            <pc:docMk/>
            <pc:sldMk cId="2397959521" sldId="274"/>
            <ac:spMk id="12" creationId="{6BCE9018-CB1C-44AD-A6E6-D9FE4A53E629}"/>
          </ac:spMkLst>
        </pc:spChg>
        <pc:spChg chg="del">
          <ac:chgData name="Roberto" userId="f2c5d9e3-e1cd-491b-8eea-425a4d9cf1c2" providerId="ADAL" clId="{5D94FE28-A81E-4657-AC93-A1AF7B8F9BAF}" dt="2024-10-18T18:46:34.770" v="40" actId="478"/>
          <ac:spMkLst>
            <pc:docMk/>
            <pc:sldMk cId="2397959521" sldId="274"/>
            <ac:spMk id="15" creationId="{6458A20D-B4A1-40DB-AA0E-55B15F540A86}"/>
          </ac:spMkLst>
        </pc:spChg>
        <pc:picChg chg="del">
          <ac:chgData name="Roberto" userId="f2c5d9e3-e1cd-491b-8eea-425a4d9cf1c2" providerId="ADAL" clId="{5D94FE28-A81E-4657-AC93-A1AF7B8F9BAF}" dt="2024-10-18T18:46:38.475" v="42" actId="478"/>
          <ac:picMkLst>
            <pc:docMk/>
            <pc:sldMk cId="2397959521" sldId="274"/>
            <ac:picMk id="11" creationId="{3113FB64-EB63-4314-A60A-6D6B7721AD0D}"/>
          </ac:picMkLst>
        </pc:picChg>
      </pc:sldChg>
      <pc:sldChg chg="addSp delSp modSp add del mod">
        <pc:chgData name="Roberto" userId="f2c5d9e3-e1cd-491b-8eea-425a4d9cf1c2" providerId="ADAL" clId="{5D94FE28-A81E-4657-AC93-A1AF7B8F9BAF}" dt="2024-10-20T18:19:39.442" v="950" actId="11530"/>
        <pc:sldMkLst>
          <pc:docMk/>
          <pc:sldMk cId="3705813819" sldId="275"/>
        </pc:sldMkLst>
        <pc:spChg chg="mod">
          <ac:chgData name="Roberto" userId="f2c5d9e3-e1cd-491b-8eea-425a4d9cf1c2" providerId="ADAL" clId="{5D94FE28-A81E-4657-AC93-A1AF7B8F9BAF}" dt="2024-10-20T18:11:00.565" v="885" actId="14100"/>
          <ac:spMkLst>
            <pc:docMk/>
            <pc:sldMk cId="3705813819" sldId="275"/>
            <ac:spMk id="2" creationId="{4C9899B7-DD7E-4ADC-9274-3973C45BB44D}"/>
          </ac:spMkLst>
        </pc:spChg>
        <pc:spChg chg="del mod">
          <ac:chgData name="Roberto" userId="f2c5d9e3-e1cd-491b-8eea-425a4d9cf1c2" providerId="ADAL" clId="{5D94FE28-A81E-4657-AC93-A1AF7B8F9BAF}" dt="2024-10-20T18:10:52.312" v="883" actId="478"/>
          <ac:spMkLst>
            <pc:docMk/>
            <pc:sldMk cId="3705813819" sldId="275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18:08:27.557" v="871" actId="478"/>
          <ac:spMkLst>
            <pc:docMk/>
            <pc:sldMk cId="3705813819" sldId="275"/>
            <ac:spMk id="9" creationId="{13AB6E2B-AF0A-4AD8-B0CC-E3D9A5D488C4}"/>
          </ac:spMkLst>
        </pc:spChg>
        <pc:spChg chg="del mod">
          <ac:chgData name="Roberto" userId="f2c5d9e3-e1cd-491b-8eea-425a4d9cf1c2" providerId="ADAL" clId="{5D94FE28-A81E-4657-AC93-A1AF7B8F9BAF}" dt="2024-10-20T18:14:47.918" v="895" actId="478"/>
          <ac:spMkLst>
            <pc:docMk/>
            <pc:sldMk cId="3705813819" sldId="275"/>
            <ac:spMk id="12" creationId="{E462926A-8A6B-4A9F-9989-97C027AA0708}"/>
          </ac:spMkLst>
        </pc:spChg>
        <pc:spChg chg="mod ord">
          <ac:chgData name="Roberto" userId="f2c5d9e3-e1cd-491b-8eea-425a4d9cf1c2" providerId="ADAL" clId="{5D94FE28-A81E-4657-AC93-A1AF7B8F9BAF}" dt="2024-10-20T18:17:24.361" v="936" actId="14100"/>
          <ac:spMkLst>
            <pc:docMk/>
            <pc:sldMk cId="3705813819" sldId="275"/>
            <ac:spMk id="14" creationId="{47167497-C2E2-4B93-A98B-CAEA9A4000FE}"/>
          </ac:spMkLst>
        </pc:spChg>
        <pc:spChg chg="mod ord">
          <ac:chgData name="Roberto" userId="f2c5d9e3-e1cd-491b-8eea-425a4d9cf1c2" providerId="ADAL" clId="{5D94FE28-A81E-4657-AC93-A1AF7B8F9BAF}" dt="2024-10-20T18:17:34.758" v="939" actId="14100"/>
          <ac:spMkLst>
            <pc:docMk/>
            <pc:sldMk cId="3705813819" sldId="275"/>
            <ac:spMk id="16" creationId="{1390FD78-4382-45EE-A029-313A1E6C18B5}"/>
          </ac:spMkLst>
        </pc:spChg>
        <pc:spChg chg="add mod">
          <ac:chgData name="Roberto" userId="f2c5d9e3-e1cd-491b-8eea-425a4d9cf1c2" providerId="ADAL" clId="{5D94FE28-A81E-4657-AC93-A1AF7B8F9BAF}" dt="2024-10-20T18:17:54.446" v="941" actId="207"/>
          <ac:spMkLst>
            <pc:docMk/>
            <pc:sldMk cId="3705813819" sldId="275"/>
            <ac:spMk id="17" creationId="{14D2FFE8-86CB-495D-BF60-2F2755E05A0D}"/>
          </ac:spMkLst>
        </pc:spChg>
        <pc:grpChg chg="del">
          <ac:chgData name="Roberto" userId="f2c5d9e3-e1cd-491b-8eea-425a4d9cf1c2" providerId="ADAL" clId="{5D94FE28-A81E-4657-AC93-A1AF7B8F9BAF}" dt="2024-10-20T18:08:28.352" v="872" actId="478"/>
          <ac:grpSpMkLst>
            <pc:docMk/>
            <pc:sldMk cId="3705813819" sldId="275"/>
            <ac:grpSpMk id="13" creationId="{481B21D0-27BA-4B9F-AA57-9A7652CDF994}"/>
          </ac:grpSpMkLst>
        </pc:grpChg>
        <pc:picChg chg="add mod">
          <ac:chgData name="Roberto" userId="f2c5d9e3-e1cd-491b-8eea-425a4d9cf1c2" providerId="ADAL" clId="{5D94FE28-A81E-4657-AC93-A1AF7B8F9BAF}" dt="2024-10-20T18:19:39.442" v="950" actId="11530"/>
          <ac:picMkLst>
            <pc:docMk/>
            <pc:sldMk cId="3705813819" sldId="275"/>
            <ac:picMk id="6" creationId="{3F9EAF32-F1F3-47C9-AC1D-707BC932B93F}"/>
          </ac:picMkLst>
        </pc:picChg>
        <pc:picChg chg="del">
          <ac:chgData name="Roberto" userId="f2c5d9e3-e1cd-491b-8eea-425a4d9cf1c2" providerId="ADAL" clId="{5D94FE28-A81E-4657-AC93-A1AF7B8F9BAF}" dt="2024-10-20T18:08:30.888" v="873" actId="478"/>
          <ac:picMkLst>
            <pc:docMk/>
            <pc:sldMk cId="3705813819" sldId="275"/>
            <ac:picMk id="11" creationId="{3113FB64-EB63-4314-A60A-6D6B7721AD0D}"/>
          </ac:picMkLst>
        </pc:picChg>
        <pc:picChg chg="add del mod">
          <ac:chgData name="Roberto" userId="f2c5d9e3-e1cd-491b-8eea-425a4d9cf1c2" providerId="ADAL" clId="{5D94FE28-A81E-4657-AC93-A1AF7B8F9BAF}" dt="2024-10-20T18:19:11.228" v="947" actId="478"/>
          <ac:picMkLst>
            <pc:docMk/>
            <pc:sldMk cId="3705813819" sldId="275"/>
            <ac:picMk id="15" creationId="{08C19997-EFFA-4126-98AE-96D2C1B8AFA8}"/>
          </ac:picMkLst>
        </pc:picChg>
      </pc:sldChg>
      <pc:sldChg chg="addSp delSp modSp add del mod">
        <pc:chgData name="Roberto" userId="f2c5d9e3-e1cd-491b-8eea-425a4d9cf1c2" providerId="ADAL" clId="{5D94FE28-A81E-4657-AC93-A1AF7B8F9BAF}" dt="2024-10-20T18:24:03.101" v="981" actId="207"/>
        <pc:sldMkLst>
          <pc:docMk/>
          <pc:sldMk cId="2408556848" sldId="276"/>
        </pc:sldMkLst>
        <pc:spChg chg="mod">
          <ac:chgData name="Roberto" userId="f2c5d9e3-e1cd-491b-8eea-425a4d9cf1c2" providerId="ADAL" clId="{5D94FE28-A81E-4657-AC93-A1AF7B8F9BAF}" dt="2024-10-20T18:23:07.821" v="970" actId="20577"/>
          <ac:spMkLst>
            <pc:docMk/>
            <pc:sldMk cId="2408556848" sldId="276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18:18:53.657" v="945" actId="478"/>
          <ac:spMkLst>
            <pc:docMk/>
            <pc:sldMk cId="2408556848" sldId="276"/>
            <ac:spMk id="9" creationId="{13AB6E2B-AF0A-4AD8-B0CC-E3D9A5D488C4}"/>
          </ac:spMkLst>
        </pc:spChg>
        <pc:spChg chg="del">
          <ac:chgData name="Roberto" userId="f2c5d9e3-e1cd-491b-8eea-425a4d9cf1c2" providerId="ADAL" clId="{5D94FE28-A81E-4657-AC93-A1AF7B8F9BAF}" dt="2024-10-20T18:21:30.365" v="951" actId="478"/>
          <ac:spMkLst>
            <pc:docMk/>
            <pc:sldMk cId="2408556848" sldId="276"/>
            <ac:spMk id="12" creationId="{E462926A-8A6B-4A9F-9989-97C027AA0708}"/>
          </ac:spMkLst>
        </pc:spChg>
        <pc:spChg chg="mod ord">
          <ac:chgData name="Roberto" userId="f2c5d9e3-e1cd-491b-8eea-425a4d9cf1c2" providerId="ADAL" clId="{5D94FE28-A81E-4657-AC93-A1AF7B8F9BAF}" dt="2024-10-20T18:22:58.338" v="968" actId="14100"/>
          <ac:spMkLst>
            <pc:docMk/>
            <pc:sldMk cId="2408556848" sldId="276"/>
            <ac:spMk id="14" creationId="{47167497-C2E2-4B93-A98B-CAEA9A4000FE}"/>
          </ac:spMkLst>
        </pc:spChg>
        <pc:spChg chg="add mod">
          <ac:chgData name="Roberto" userId="f2c5d9e3-e1cd-491b-8eea-425a4d9cf1c2" providerId="ADAL" clId="{5D94FE28-A81E-4657-AC93-A1AF7B8F9BAF}" dt="2024-10-20T18:24:03.101" v="981" actId="207"/>
          <ac:spMkLst>
            <pc:docMk/>
            <pc:sldMk cId="2408556848" sldId="276"/>
            <ac:spMk id="15" creationId="{1FD319E3-B30B-4957-A51F-4EABBB3AB1A8}"/>
          </ac:spMkLst>
        </pc:spChg>
        <pc:grpChg chg="del">
          <ac:chgData name="Roberto" userId="f2c5d9e3-e1cd-491b-8eea-425a4d9cf1c2" providerId="ADAL" clId="{5D94FE28-A81E-4657-AC93-A1AF7B8F9BAF}" dt="2024-10-20T18:18:52.047" v="944" actId="478"/>
          <ac:grpSpMkLst>
            <pc:docMk/>
            <pc:sldMk cId="2408556848" sldId="276"/>
            <ac:grpSpMk id="13" creationId="{481B21D0-27BA-4B9F-AA57-9A7652CDF994}"/>
          </ac:grpSpMkLst>
        </pc:grpChg>
        <pc:picChg chg="add mod">
          <ac:chgData name="Roberto" userId="f2c5d9e3-e1cd-491b-8eea-425a4d9cf1c2" providerId="ADAL" clId="{5D94FE28-A81E-4657-AC93-A1AF7B8F9BAF}" dt="2024-10-20T18:22:43.796" v="966" actId="11530"/>
          <ac:picMkLst>
            <pc:docMk/>
            <pc:sldMk cId="2408556848" sldId="276"/>
            <ac:picMk id="6" creationId="{10FD35E2-79D3-4BE2-9D59-8F81614F6CDD}"/>
          </ac:picMkLst>
        </pc:picChg>
        <pc:picChg chg="del">
          <ac:chgData name="Roberto" userId="f2c5d9e3-e1cd-491b-8eea-425a4d9cf1c2" providerId="ADAL" clId="{5D94FE28-A81E-4657-AC93-A1AF7B8F9BAF}" dt="2024-10-20T18:18:54.392" v="946" actId="478"/>
          <ac:picMkLst>
            <pc:docMk/>
            <pc:sldMk cId="2408556848" sldId="276"/>
            <ac:picMk id="11" creationId="{3113FB64-EB63-4314-A60A-6D6B7721AD0D}"/>
          </ac:picMkLst>
        </pc:picChg>
      </pc:sldChg>
      <pc:sldChg chg="addSp delSp modSp add del mod">
        <pc:chgData name="Roberto" userId="f2c5d9e3-e1cd-491b-8eea-425a4d9cf1c2" providerId="ADAL" clId="{5D94FE28-A81E-4657-AC93-A1AF7B8F9BAF}" dt="2024-10-20T18:25:11.009" v="987"/>
        <pc:sldMkLst>
          <pc:docMk/>
          <pc:sldMk cId="1206512156" sldId="277"/>
        </pc:sldMkLst>
        <pc:spChg chg="del">
          <ac:chgData name="Roberto" userId="f2c5d9e3-e1cd-491b-8eea-425a4d9cf1c2" providerId="ADAL" clId="{5D94FE28-A81E-4657-AC93-A1AF7B8F9BAF}" dt="2024-10-20T18:24:34.101" v="984" actId="478"/>
          <ac:spMkLst>
            <pc:docMk/>
            <pc:sldMk cId="1206512156" sldId="277"/>
            <ac:spMk id="9" creationId="{13AB6E2B-AF0A-4AD8-B0CC-E3D9A5D488C4}"/>
          </ac:spMkLst>
        </pc:spChg>
        <pc:grpChg chg="del">
          <ac:chgData name="Roberto" userId="f2c5d9e3-e1cd-491b-8eea-425a4d9cf1c2" providerId="ADAL" clId="{5D94FE28-A81E-4657-AC93-A1AF7B8F9BAF}" dt="2024-10-20T18:24:29.180" v="982" actId="478"/>
          <ac:grpSpMkLst>
            <pc:docMk/>
            <pc:sldMk cId="1206512156" sldId="277"/>
            <ac:grpSpMk id="13" creationId="{481B21D0-27BA-4B9F-AA57-9A7652CDF994}"/>
          </ac:grpSpMkLst>
        </pc:grpChg>
        <pc:picChg chg="del">
          <ac:chgData name="Roberto" userId="f2c5d9e3-e1cd-491b-8eea-425a4d9cf1c2" providerId="ADAL" clId="{5D94FE28-A81E-4657-AC93-A1AF7B8F9BAF}" dt="2024-10-20T18:24:31.463" v="983" actId="478"/>
          <ac:picMkLst>
            <pc:docMk/>
            <pc:sldMk cId="1206512156" sldId="277"/>
            <ac:picMk id="11" creationId="{3113FB64-EB63-4314-A60A-6D6B7721AD0D}"/>
          </ac:picMkLst>
        </pc:picChg>
        <pc:picChg chg="add mod">
          <ac:chgData name="Roberto" userId="f2c5d9e3-e1cd-491b-8eea-425a4d9cf1c2" providerId="ADAL" clId="{5D94FE28-A81E-4657-AC93-A1AF7B8F9BAF}" dt="2024-10-20T18:25:11.009" v="987"/>
          <ac:picMkLst>
            <pc:docMk/>
            <pc:sldMk cId="1206512156" sldId="277"/>
            <ac:picMk id="15" creationId="{0DAE7AC6-CA93-461F-B3DB-CC9AD659C575}"/>
          </ac:picMkLst>
        </pc:picChg>
      </pc:sldChg>
      <pc:sldChg chg="add del">
        <pc:chgData name="Roberto" userId="f2c5d9e3-e1cd-491b-8eea-425a4d9cf1c2" providerId="ADAL" clId="{5D94FE28-A81E-4657-AC93-A1AF7B8F9BAF}" dt="2024-10-18T20:00:41.200" v="806"/>
        <pc:sldMkLst>
          <pc:docMk/>
          <pc:sldMk cId="316382892" sldId="279"/>
        </pc:sldMkLst>
      </pc:sldChg>
      <pc:sldChg chg="del">
        <pc:chgData name="Roberto" userId="f2c5d9e3-e1cd-491b-8eea-425a4d9cf1c2" providerId="ADAL" clId="{5D94FE28-A81E-4657-AC93-A1AF7B8F9BAF}" dt="2024-10-18T18:54:52.398" v="172" actId="47"/>
        <pc:sldMkLst>
          <pc:docMk/>
          <pc:sldMk cId="2277844376" sldId="280"/>
        </pc:sldMkLst>
      </pc:sldChg>
      <pc:sldChg chg="addSp delSp modSp new mod setBg delDesignElem chgLayout">
        <pc:chgData name="Roberto" userId="f2c5d9e3-e1cd-491b-8eea-425a4d9cf1c2" providerId="ADAL" clId="{5D94FE28-A81E-4657-AC93-A1AF7B8F9BAF}" dt="2024-10-18T18:51:15.238" v="132" actId="26606"/>
        <pc:sldMkLst>
          <pc:docMk/>
          <pc:sldMk cId="1680687986" sldId="281"/>
        </pc:sldMkLst>
        <pc:spChg chg="mod or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2" creationId="{3CF447B2-4F1E-45DD-B38F-66E9A2D5BED6}"/>
          </ac:spMkLst>
        </pc:spChg>
        <pc:spChg chg="del mod or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3" creationId="{A0E21407-A580-4E74-B5FF-2D8F1BD1D0D0}"/>
          </ac:spMkLst>
        </pc:spChg>
        <pc:spChg chg="add del mod">
          <ac:chgData name="Roberto" userId="f2c5d9e3-e1cd-491b-8eea-425a4d9cf1c2" providerId="ADAL" clId="{5D94FE28-A81E-4657-AC93-A1AF7B8F9BAF}" dt="2024-10-18T18:51:01.440" v="129" actId="6264"/>
          <ac:spMkLst>
            <pc:docMk/>
            <pc:sldMk cId="1680687986" sldId="281"/>
            <ac:spMk id="4" creationId="{9550F607-63B2-4C2C-A54A-90810296AA3C}"/>
          </ac:spMkLst>
        </pc:spChg>
        <pc:spChg chg="add del mod">
          <ac:chgData name="Roberto" userId="f2c5d9e3-e1cd-491b-8eea-425a4d9cf1c2" providerId="ADAL" clId="{5D94FE28-A81E-4657-AC93-A1AF7B8F9BAF}" dt="2024-10-18T18:51:01.440" v="129" actId="6264"/>
          <ac:spMkLst>
            <pc:docMk/>
            <pc:sldMk cId="1680687986" sldId="281"/>
            <ac:spMk id="6" creationId="{078CB38A-6675-4F7A-8462-BBC88A22D0F6}"/>
          </ac:spMkLst>
        </pc:spChg>
        <pc:spChg chg="add del mod">
          <ac:chgData name="Roberto" userId="f2c5d9e3-e1cd-491b-8eea-425a4d9cf1c2" providerId="ADAL" clId="{5D94FE28-A81E-4657-AC93-A1AF7B8F9BAF}" dt="2024-10-18T18:51:03.006" v="130" actId="6264"/>
          <ac:spMkLst>
            <pc:docMk/>
            <pc:sldMk cId="1680687986" sldId="281"/>
            <ac:spMk id="7" creationId="{DB9D02E0-94C3-4532-95BD-9C5A9B5635FA}"/>
          </ac:spMkLst>
        </pc:spChg>
        <pc:spChg chg="add del mod">
          <ac:chgData name="Roberto" userId="f2c5d9e3-e1cd-491b-8eea-425a4d9cf1c2" providerId="ADAL" clId="{5D94FE28-A81E-4657-AC93-A1AF7B8F9BAF}" dt="2024-10-18T18:51:03.006" v="130" actId="6264"/>
          <ac:spMkLst>
            <pc:docMk/>
            <pc:sldMk cId="1680687986" sldId="281"/>
            <ac:spMk id="8" creationId="{24125113-8389-4B96-9D24-0727710352DD}"/>
          </ac:spMkLst>
        </pc:spChg>
        <pc:spChg chg="add del">
          <ac:chgData name="Roberto" userId="f2c5d9e3-e1cd-491b-8eea-425a4d9cf1c2" providerId="ADAL" clId="{5D94FE28-A81E-4657-AC93-A1AF7B8F9BAF}" dt="2024-10-18T18:51:01.440" v="129" actId="6264"/>
          <ac:spMkLst>
            <pc:docMk/>
            <pc:sldMk cId="1680687986" sldId="281"/>
            <ac:spMk id="9" creationId="{C0763A76-9F1C-4FC5-82B7-DD475DA461B2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0" creationId="{BACC6370-2D7E-4714-9D71-7542949D7D5D}"/>
          </ac:spMkLst>
        </pc:spChg>
        <pc:spChg chg="add del">
          <ac:chgData name="Roberto" userId="f2c5d9e3-e1cd-491b-8eea-425a4d9cf1c2" providerId="ADAL" clId="{5D94FE28-A81E-4657-AC93-A1AF7B8F9BAF}" dt="2024-10-18T18:51:01.440" v="129" actId="6264"/>
          <ac:spMkLst>
            <pc:docMk/>
            <pc:sldMk cId="1680687986" sldId="281"/>
            <ac:spMk id="11" creationId="{E81BF4F6-F2CF-4984-9D14-D6966D92F99F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2" creationId="{256B2C21-A230-48C0-8DF1-C46611373C44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3" creationId="{3847E18C-932D-4C95-AABA-FEC7C9499AD7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5" creationId="{3150CB11-0C61-439E-910F-5787759E72A0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7" creationId="{43F8A58B-5155-44CE-A5FF-7647B47D0A7A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9" creationId="{443F2ACA-E6D6-4028-82DD-F03C262D5DE6}"/>
          </ac:spMkLst>
        </pc:spChg>
        <pc:graphicFrameChg chg="add">
          <ac:chgData name="Roberto" userId="f2c5d9e3-e1cd-491b-8eea-425a4d9cf1c2" providerId="ADAL" clId="{5D94FE28-A81E-4657-AC93-A1AF7B8F9BAF}" dt="2024-10-18T18:51:15.238" v="132" actId="26606"/>
          <ac:graphicFrameMkLst>
            <pc:docMk/>
            <pc:sldMk cId="1680687986" sldId="281"/>
            <ac:graphicFrameMk id="14" creationId="{E3A617FD-D7CB-7E91-84EA-EA93EB1951B9}"/>
          </ac:graphicFrameMkLst>
        </pc:graphicFrameChg>
        <pc:picChg chg="add del">
          <ac:chgData name="Roberto" userId="f2c5d9e3-e1cd-491b-8eea-425a4d9cf1c2" providerId="ADAL" clId="{5D94FE28-A81E-4657-AC93-A1AF7B8F9BAF}" dt="2024-10-18T18:51:05.847" v="131" actId="478"/>
          <ac:picMkLst>
            <pc:docMk/>
            <pc:sldMk cId="1680687986" sldId="281"/>
            <ac:picMk id="5" creationId="{10267DC4-CECE-86C4-6F00-DD693A5AC7B0}"/>
          </ac:picMkLst>
        </pc:picChg>
      </pc:sldChg>
      <pc:sldChg chg="add ord">
        <pc:chgData name="Roberto" userId="f2c5d9e3-e1cd-491b-8eea-425a4d9cf1c2" providerId="ADAL" clId="{5D94FE28-A81E-4657-AC93-A1AF7B8F9BAF}" dt="2024-10-18T18:54:58.827" v="175"/>
        <pc:sldMkLst>
          <pc:docMk/>
          <pc:sldMk cId="3049542818" sldId="282"/>
        </pc:sldMkLst>
      </pc:sldChg>
      <pc:sldChg chg="addSp delSp modSp add mod">
        <pc:chgData name="Roberto" userId="f2c5d9e3-e1cd-491b-8eea-425a4d9cf1c2" providerId="ADAL" clId="{5D94FE28-A81E-4657-AC93-A1AF7B8F9BAF}" dt="2024-10-20T22:54:31.572" v="1018" actId="208"/>
        <pc:sldMkLst>
          <pc:docMk/>
          <pc:sldMk cId="1630503362" sldId="283"/>
        </pc:sldMkLst>
        <pc:spChg chg="mod">
          <ac:chgData name="Roberto" userId="f2c5d9e3-e1cd-491b-8eea-425a4d9cf1c2" providerId="ADAL" clId="{5D94FE28-A81E-4657-AC93-A1AF7B8F9BAF}" dt="2024-10-18T19:22:07.934" v="450" actId="207"/>
          <ac:spMkLst>
            <pc:docMk/>
            <pc:sldMk cId="1630503362" sldId="283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22:48:32.882" v="1004" actId="478"/>
          <ac:spMkLst>
            <pc:docMk/>
            <pc:sldMk cId="1630503362" sldId="283"/>
            <ac:spMk id="9" creationId="{13AB6E2B-AF0A-4AD8-B0CC-E3D9A5D488C4}"/>
          </ac:spMkLst>
        </pc:spChg>
        <pc:spChg chg="add mod">
          <ac:chgData name="Roberto" userId="f2c5d9e3-e1cd-491b-8eea-425a4d9cf1c2" providerId="ADAL" clId="{5D94FE28-A81E-4657-AC93-A1AF7B8F9BAF}" dt="2024-10-18T19:21:47.816" v="443" actId="1076"/>
          <ac:spMkLst>
            <pc:docMk/>
            <pc:sldMk cId="1630503362" sldId="283"/>
            <ac:spMk id="10" creationId="{516D3947-46AF-445E-8816-3C463FFF77BE}"/>
          </ac:spMkLst>
        </pc:spChg>
        <pc:spChg chg="add mod">
          <ac:chgData name="Roberto" userId="f2c5d9e3-e1cd-491b-8eea-425a4d9cf1c2" providerId="ADAL" clId="{5D94FE28-A81E-4657-AC93-A1AF7B8F9BAF}" dt="2024-10-18T19:21:47.816" v="443" actId="1076"/>
          <ac:spMkLst>
            <pc:docMk/>
            <pc:sldMk cId="1630503362" sldId="283"/>
            <ac:spMk id="11" creationId="{C08BD04E-EF27-4B26-A950-F2B9279948FF}"/>
          </ac:spMkLst>
        </pc:spChg>
        <pc:spChg chg="mod">
          <ac:chgData name="Roberto" userId="f2c5d9e3-e1cd-491b-8eea-425a4d9cf1c2" providerId="ADAL" clId="{5D94FE28-A81E-4657-AC93-A1AF7B8F9BAF}" dt="2024-10-20T22:54:31.572" v="1018" actId="208"/>
          <ac:spMkLst>
            <pc:docMk/>
            <pc:sldMk cId="1630503362" sldId="283"/>
            <ac:spMk id="12" creationId="{087CD2DF-58F8-4E57-AF4D-7A7D322C8694}"/>
          </ac:spMkLst>
        </pc:spChg>
        <pc:grpChg chg="del">
          <ac:chgData name="Roberto" userId="f2c5d9e3-e1cd-491b-8eea-425a4d9cf1c2" providerId="ADAL" clId="{5D94FE28-A81E-4657-AC93-A1AF7B8F9BAF}" dt="2024-10-20T22:48:33.638" v="1005" actId="478"/>
          <ac:grpSpMkLst>
            <pc:docMk/>
            <pc:sldMk cId="1630503362" sldId="283"/>
            <ac:grpSpMk id="13" creationId="{481B21D0-27BA-4B9F-AA57-9A7652CDF994}"/>
          </ac:grpSpMkLst>
        </pc:grpChg>
        <pc:picChg chg="add del mod">
          <ac:chgData name="Roberto" userId="f2c5d9e3-e1cd-491b-8eea-425a4d9cf1c2" providerId="ADAL" clId="{5D94FE28-A81E-4657-AC93-A1AF7B8F9BAF}" dt="2024-10-20T22:53:48.400" v="1013" actId="478"/>
          <ac:picMkLst>
            <pc:docMk/>
            <pc:sldMk cId="1630503362" sldId="283"/>
            <ac:picMk id="5" creationId="{338B333A-0B0E-4B43-B3DE-5E7E21BFD44D}"/>
          </ac:picMkLst>
        </pc:picChg>
        <pc:picChg chg="add mod">
          <ac:chgData name="Roberto" userId="f2c5d9e3-e1cd-491b-8eea-425a4d9cf1c2" providerId="ADAL" clId="{5D94FE28-A81E-4657-AC93-A1AF7B8F9BAF}" dt="2024-10-20T22:53:58.435" v="1016" actId="11530"/>
          <ac:picMkLst>
            <pc:docMk/>
            <pc:sldMk cId="1630503362" sldId="283"/>
            <ac:picMk id="14" creationId="{38EE2B4E-F898-4900-BC77-4E44FC597376}"/>
          </ac:picMkLst>
        </pc:picChg>
      </pc:sldChg>
      <pc:sldChg chg="addSp delSp modSp add mod">
        <pc:chgData name="Roberto" userId="f2c5d9e3-e1cd-491b-8eea-425a4d9cf1c2" providerId="ADAL" clId="{5D94FE28-A81E-4657-AC93-A1AF7B8F9BAF}" dt="2024-10-20T23:09:20.082" v="1174" actId="14100"/>
        <pc:sldMkLst>
          <pc:docMk/>
          <pc:sldMk cId="61341176" sldId="284"/>
        </pc:sldMkLst>
        <pc:spChg chg="mod">
          <ac:chgData name="Roberto" userId="f2c5d9e3-e1cd-491b-8eea-425a4d9cf1c2" providerId="ADAL" clId="{5D94FE28-A81E-4657-AC93-A1AF7B8F9BAF}" dt="2024-10-20T23:08:33.545" v="1165" actId="20577"/>
          <ac:spMkLst>
            <pc:docMk/>
            <pc:sldMk cId="61341176" sldId="284"/>
            <ac:spMk id="3" creationId="{53F2976E-CBC3-4F36-876C-100554C5DC46}"/>
          </ac:spMkLst>
        </pc:spChg>
        <pc:spChg chg="add del mod">
          <ac:chgData name="Roberto" userId="f2c5d9e3-e1cd-491b-8eea-425a4d9cf1c2" providerId="ADAL" clId="{5D94FE28-A81E-4657-AC93-A1AF7B8F9BAF}" dt="2024-10-20T22:55:03.704" v="1022" actId="478"/>
          <ac:spMkLst>
            <pc:docMk/>
            <pc:sldMk cId="61341176" sldId="284"/>
            <ac:spMk id="5" creationId="{65D1FC71-289E-4A49-84DB-BBE2DC1AFB61}"/>
          </ac:spMkLst>
        </pc:spChg>
        <pc:spChg chg="add mod">
          <ac:chgData name="Roberto" userId="f2c5d9e3-e1cd-491b-8eea-425a4d9cf1c2" providerId="ADAL" clId="{5D94FE28-A81E-4657-AC93-A1AF7B8F9BAF}" dt="2024-10-20T23:07:43.563" v="1127" actId="14100"/>
          <ac:spMkLst>
            <pc:docMk/>
            <pc:sldMk cId="61341176" sldId="284"/>
            <ac:spMk id="6" creationId="{C8099E2F-D84F-4ACE-AD34-3C3003902043}"/>
          </ac:spMkLst>
        </pc:spChg>
        <pc:spChg chg="mod">
          <ac:chgData name="Roberto" userId="f2c5d9e3-e1cd-491b-8eea-425a4d9cf1c2" providerId="ADAL" clId="{5D94FE28-A81E-4657-AC93-A1AF7B8F9BAF}" dt="2024-10-18T19:15:45.728" v="320" actId="20577"/>
          <ac:spMkLst>
            <pc:docMk/>
            <pc:sldMk cId="61341176" sldId="284"/>
            <ac:spMk id="8" creationId="{2990C0E0-B9D0-44D4-9632-745FC438C08A}"/>
          </ac:spMkLst>
        </pc:spChg>
        <pc:spChg chg="del">
          <ac:chgData name="Roberto" userId="f2c5d9e3-e1cd-491b-8eea-425a4d9cf1c2" providerId="ADAL" clId="{5D94FE28-A81E-4657-AC93-A1AF7B8F9BAF}" dt="2024-10-20T22:55:03.032" v="1021" actId="478"/>
          <ac:spMkLst>
            <pc:docMk/>
            <pc:sldMk cId="61341176" sldId="284"/>
            <ac:spMk id="9" creationId="{13AB6E2B-AF0A-4AD8-B0CC-E3D9A5D488C4}"/>
          </ac:spMkLst>
        </pc:spChg>
        <pc:spChg chg="add mod">
          <ac:chgData name="Roberto" userId="f2c5d9e3-e1cd-491b-8eea-425a4d9cf1c2" providerId="ADAL" clId="{5D94FE28-A81E-4657-AC93-A1AF7B8F9BAF}" dt="2024-10-20T23:07:37.804" v="1126" actId="6549"/>
          <ac:spMkLst>
            <pc:docMk/>
            <pc:sldMk cId="61341176" sldId="284"/>
            <ac:spMk id="10" creationId="{09809721-41EB-4CD9-9F4D-EB0AE39DB34B}"/>
          </ac:spMkLst>
        </pc:spChg>
        <pc:spChg chg="del">
          <ac:chgData name="Roberto" userId="f2c5d9e3-e1cd-491b-8eea-425a4d9cf1c2" providerId="ADAL" clId="{5D94FE28-A81E-4657-AC93-A1AF7B8F9BAF}" dt="2024-10-18T19:14:45.167" v="311" actId="478"/>
          <ac:spMkLst>
            <pc:docMk/>
            <pc:sldMk cId="61341176" sldId="284"/>
            <ac:spMk id="12" creationId="{087CD2DF-58F8-4E57-AF4D-7A7D322C8694}"/>
          </ac:spMkLst>
        </pc:spChg>
        <pc:spChg chg="add del mod">
          <ac:chgData name="Roberto" userId="f2c5d9e3-e1cd-491b-8eea-425a4d9cf1c2" providerId="ADAL" clId="{5D94FE28-A81E-4657-AC93-A1AF7B8F9BAF}" dt="2024-10-20T23:08:56.485" v="1171" actId="478"/>
          <ac:spMkLst>
            <pc:docMk/>
            <pc:sldMk cId="61341176" sldId="284"/>
            <ac:spMk id="14" creationId="{EB456A71-4B01-457C-A1CA-9177ED5F5F4A}"/>
          </ac:spMkLst>
        </pc:spChg>
        <pc:spChg chg="add mod">
          <ac:chgData name="Roberto" userId="f2c5d9e3-e1cd-491b-8eea-425a4d9cf1c2" providerId="ADAL" clId="{5D94FE28-A81E-4657-AC93-A1AF7B8F9BAF}" dt="2024-10-20T23:08:48.031" v="1170" actId="14100"/>
          <ac:spMkLst>
            <pc:docMk/>
            <pc:sldMk cId="61341176" sldId="284"/>
            <ac:spMk id="15" creationId="{C7D2CC53-C331-4985-B130-461679F96A8E}"/>
          </ac:spMkLst>
        </pc:spChg>
        <pc:spChg chg="add mod">
          <ac:chgData name="Roberto" userId="f2c5d9e3-e1cd-491b-8eea-425a4d9cf1c2" providerId="ADAL" clId="{5D94FE28-A81E-4657-AC93-A1AF7B8F9BAF}" dt="2024-10-20T23:09:20.082" v="1174" actId="14100"/>
          <ac:spMkLst>
            <pc:docMk/>
            <pc:sldMk cId="61341176" sldId="284"/>
            <ac:spMk id="16" creationId="{DA930DA1-F339-48AB-94F0-72D26C755800}"/>
          </ac:spMkLst>
        </pc:spChg>
        <pc:grpChg chg="del">
          <ac:chgData name="Roberto" userId="f2c5d9e3-e1cd-491b-8eea-425a4d9cf1c2" providerId="ADAL" clId="{5D94FE28-A81E-4657-AC93-A1AF7B8F9BAF}" dt="2024-10-20T22:54:58.529" v="1020" actId="478"/>
          <ac:grpSpMkLst>
            <pc:docMk/>
            <pc:sldMk cId="61341176" sldId="284"/>
            <ac:grpSpMk id="13" creationId="{481B21D0-27BA-4B9F-AA57-9A7652CDF994}"/>
          </ac:grpSpMkLst>
        </pc:grpChg>
        <pc:picChg chg="add mod">
          <ac:chgData name="Roberto" userId="f2c5d9e3-e1cd-491b-8eea-425a4d9cf1c2" providerId="ADAL" clId="{5D94FE28-A81E-4657-AC93-A1AF7B8F9BAF}" dt="2024-10-20T23:04:42.045" v="1103" actId="11530"/>
          <ac:picMkLst>
            <pc:docMk/>
            <pc:sldMk cId="61341176" sldId="284"/>
            <ac:picMk id="11" creationId="{9C8656A4-70E2-421C-BEDA-B51E2C94F90A}"/>
          </ac:picMkLst>
        </pc:picChg>
      </pc:sldChg>
      <pc:sldChg chg="addSp delSp modSp add mod">
        <pc:chgData name="Roberto" userId="f2c5d9e3-e1cd-491b-8eea-425a4d9cf1c2" providerId="ADAL" clId="{5D94FE28-A81E-4657-AC93-A1AF7B8F9BAF}" dt="2024-10-20T23:17:22.650" v="1306" actId="20577"/>
        <pc:sldMkLst>
          <pc:docMk/>
          <pc:sldMk cId="1117302416" sldId="285"/>
        </pc:sldMkLst>
        <pc:spChg chg="mod">
          <ac:chgData name="Roberto" userId="f2c5d9e3-e1cd-491b-8eea-425a4d9cf1c2" providerId="ADAL" clId="{5D94FE28-A81E-4657-AC93-A1AF7B8F9BAF}" dt="2024-10-18T19:24:25.764" v="574" actId="207"/>
          <ac:spMkLst>
            <pc:docMk/>
            <pc:sldMk cId="1117302416" sldId="285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23:16:35.405" v="1298" actId="478"/>
          <ac:spMkLst>
            <pc:docMk/>
            <pc:sldMk cId="1117302416" sldId="285"/>
            <ac:spMk id="5" creationId="{65D1FC71-289E-4A49-84DB-BBE2DC1AFB61}"/>
          </ac:spMkLst>
        </pc:spChg>
        <pc:spChg chg="mod">
          <ac:chgData name="Roberto" userId="f2c5d9e3-e1cd-491b-8eea-425a4d9cf1c2" providerId="ADAL" clId="{5D94FE28-A81E-4657-AC93-A1AF7B8F9BAF}" dt="2024-10-18T19:23:53.954" v="538" actId="20577"/>
          <ac:spMkLst>
            <pc:docMk/>
            <pc:sldMk cId="1117302416" sldId="285"/>
            <ac:spMk id="8" creationId="{2990C0E0-B9D0-44D4-9632-745FC438C08A}"/>
          </ac:spMkLst>
        </pc:spChg>
        <pc:spChg chg="del">
          <ac:chgData name="Roberto" userId="f2c5d9e3-e1cd-491b-8eea-425a4d9cf1c2" providerId="ADAL" clId="{5D94FE28-A81E-4657-AC93-A1AF7B8F9BAF}" dt="2024-10-20T23:16:34.811" v="1297" actId="478"/>
          <ac:spMkLst>
            <pc:docMk/>
            <pc:sldMk cId="1117302416" sldId="285"/>
            <ac:spMk id="9" creationId="{13AB6E2B-AF0A-4AD8-B0CC-E3D9A5D488C4}"/>
          </ac:spMkLst>
        </pc:spChg>
        <pc:spChg chg="mod">
          <ac:chgData name="Roberto" userId="f2c5d9e3-e1cd-491b-8eea-425a4d9cf1c2" providerId="ADAL" clId="{5D94FE28-A81E-4657-AC93-A1AF7B8F9BAF}" dt="2024-10-20T23:17:22.650" v="1306" actId="20577"/>
          <ac:spMkLst>
            <pc:docMk/>
            <pc:sldMk cId="1117302416" sldId="285"/>
            <ac:spMk id="10" creationId="{09809721-41EB-4CD9-9F4D-EB0AE39DB34B}"/>
          </ac:spMkLst>
        </pc:spChg>
        <pc:grpChg chg="del">
          <ac:chgData name="Roberto" userId="f2c5d9e3-e1cd-491b-8eea-425a4d9cf1c2" providerId="ADAL" clId="{5D94FE28-A81E-4657-AC93-A1AF7B8F9BAF}" dt="2024-10-20T23:16:31.072" v="1296" actId="478"/>
          <ac:grpSpMkLst>
            <pc:docMk/>
            <pc:sldMk cId="1117302416" sldId="285"/>
            <ac:grpSpMk id="13" creationId="{481B21D0-27BA-4B9F-AA57-9A7652CDF994}"/>
          </ac:grpSpMkLst>
        </pc:grpChg>
        <pc:picChg chg="add mod">
          <ac:chgData name="Roberto" userId="f2c5d9e3-e1cd-491b-8eea-425a4d9cf1c2" providerId="ADAL" clId="{5D94FE28-A81E-4657-AC93-A1AF7B8F9BAF}" dt="2024-10-20T23:17:05.585" v="1302" actId="11530"/>
          <ac:picMkLst>
            <pc:docMk/>
            <pc:sldMk cId="1117302416" sldId="285"/>
            <ac:picMk id="11" creationId="{B8934D6A-EEEE-499B-8A07-E51726FBC8BF}"/>
          </ac:picMkLst>
        </pc:picChg>
      </pc:sldChg>
      <pc:sldChg chg="addSp delSp modSp add mod modAnim">
        <pc:chgData name="Roberto" userId="f2c5d9e3-e1cd-491b-8eea-425a4d9cf1c2" providerId="ADAL" clId="{5D94FE28-A81E-4657-AC93-A1AF7B8F9BAF}" dt="2024-10-20T23:23:43.274" v="1411" actId="1076"/>
        <pc:sldMkLst>
          <pc:docMk/>
          <pc:sldMk cId="1594671619" sldId="286"/>
        </pc:sldMkLst>
        <pc:spChg chg="mod">
          <ac:chgData name="Roberto" userId="f2c5d9e3-e1cd-491b-8eea-425a4d9cf1c2" providerId="ADAL" clId="{5D94FE28-A81E-4657-AC93-A1AF7B8F9BAF}" dt="2024-10-20T23:23:19.730" v="1405" actId="20577"/>
          <ac:spMkLst>
            <pc:docMk/>
            <pc:sldMk cId="1594671619" sldId="286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23:22:39.693" v="1376" actId="478"/>
          <ac:spMkLst>
            <pc:docMk/>
            <pc:sldMk cId="1594671619" sldId="286"/>
            <ac:spMk id="5" creationId="{65D1FC71-289E-4A49-84DB-BBE2DC1AFB61}"/>
          </ac:spMkLst>
        </pc:spChg>
        <pc:spChg chg="del">
          <ac:chgData name="Roberto" userId="f2c5d9e3-e1cd-491b-8eea-425a4d9cf1c2" providerId="ADAL" clId="{5D94FE28-A81E-4657-AC93-A1AF7B8F9BAF}" dt="2024-10-18T19:29:53.880" v="654" actId="478"/>
          <ac:spMkLst>
            <pc:docMk/>
            <pc:sldMk cId="1594671619" sldId="286"/>
            <ac:spMk id="6" creationId="{C8099E2F-D84F-4ACE-AD34-3C3003902043}"/>
          </ac:spMkLst>
        </pc:spChg>
        <pc:spChg chg="del">
          <ac:chgData name="Roberto" userId="f2c5d9e3-e1cd-491b-8eea-425a4d9cf1c2" providerId="ADAL" clId="{5D94FE28-A81E-4657-AC93-A1AF7B8F9BAF}" dt="2024-10-20T23:19:29.378" v="1308" actId="478"/>
          <ac:spMkLst>
            <pc:docMk/>
            <pc:sldMk cId="1594671619" sldId="286"/>
            <ac:spMk id="9" creationId="{13AB6E2B-AF0A-4AD8-B0CC-E3D9A5D488C4}"/>
          </ac:spMkLst>
        </pc:spChg>
        <pc:spChg chg="del mod">
          <ac:chgData name="Roberto" userId="f2c5d9e3-e1cd-491b-8eea-425a4d9cf1c2" providerId="ADAL" clId="{5D94FE28-A81E-4657-AC93-A1AF7B8F9BAF}" dt="2024-10-18T19:29:32.564" v="647"/>
          <ac:spMkLst>
            <pc:docMk/>
            <pc:sldMk cId="1594671619" sldId="286"/>
            <ac:spMk id="10" creationId="{09809721-41EB-4CD9-9F4D-EB0AE39DB34B}"/>
          </ac:spMkLst>
        </pc:spChg>
        <pc:spChg chg="mod ord">
          <ac:chgData name="Roberto" userId="f2c5d9e3-e1cd-491b-8eea-425a4d9cf1c2" providerId="ADAL" clId="{5D94FE28-A81E-4657-AC93-A1AF7B8F9BAF}" dt="2024-10-20T23:22:54.871" v="1379" actId="1076"/>
          <ac:spMkLst>
            <pc:docMk/>
            <pc:sldMk cId="1594671619" sldId="286"/>
            <ac:spMk id="14" creationId="{EB456A71-4B01-457C-A1CA-9177ED5F5F4A}"/>
          </ac:spMkLst>
        </pc:spChg>
        <pc:spChg chg="add mod">
          <ac:chgData name="Roberto" userId="f2c5d9e3-e1cd-491b-8eea-425a4d9cf1c2" providerId="ADAL" clId="{5D94FE28-A81E-4657-AC93-A1AF7B8F9BAF}" dt="2024-10-20T23:22:51.488" v="1378" actId="1076"/>
          <ac:spMkLst>
            <pc:docMk/>
            <pc:sldMk cId="1594671619" sldId="286"/>
            <ac:spMk id="15" creationId="{7CC3CC07-609E-4045-88AC-9A1AB531B8C5}"/>
          </ac:spMkLst>
        </pc:spChg>
        <pc:spChg chg="add mod">
          <ac:chgData name="Roberto" userId="f2c5d9e3-e1cd-491b-8eea-425a4d9cf1c2" providerId="ADAL" clId="{5D94FE28-A81E-4657-AC93-A1AF7B8F9BAF}" dt="2024-10-20T23:23:38.088" v="1410" actId="1076"/>
          <ac:spMkLst>
            <pc:docMk/>
            <pc:sldMk cId="1594671619" sldId="286"/>
            <ac:spMk id="16" creationId="{079EA2EF-835E-475C-B923-76F6CC2F5475}"/>
          </ac:spMkLst>
        </pc:spChg>
        <pc:spChg chg="add mod">
          <ac:chgData name="Roberto" userId="f2c5d9e3-e1cd-491b-8eea-425a4d9cf1c2" providerId="ADAL" clId="{5D94FE28-A81E-4657-AC93-A1AF7B8F9BAF}" dt="2024-10-20T23:23:43.274" v="1411" actId="1076"/>
          <ac:spMkLst>
            <pc:docMk/>
            <pc:sldMk cId="1594671619" sldId="286"/>
            <ac:spMk id="19" creationId="{F3BAEAA2-6680-46DB-AB5F-4D6DCBC5419A}"/>
          </ac:spMkLst>
        </pc:spChg>
        <pc:spChg chg="add del mod">
          <ac:chgData name="Roberto" userId="f2c5d9e3-e1cd-491b-8eea-425a4d9cf1c2" providerId="ADAL" clId="{5D94FE28-A81E-4657-AC93-A1AF7B8F9BAF}" dt="2024-10-18T19:45:19.561" v="727" actId="478"/>
          <ac:spMkLst>
            <pc:docMk/>
            <pc:sldMk cId="1594671619" sldId="286"/>
            <ac:spMk id="20" creationId="{98A855F4-8E0B-48AA-8E27-9D3BE0E8CD90}"/>
          </ac:spMkLst>
        </pc:spChg>
        <pc:grpChg chg="mod">
          <ac:chgData name="Roberto" userId="f2c5d9e3-e1cd-491b-8eea-425a4d9cf1c2" providerId="ADAL" clId="{5D94FE28-A81E-4657-AC93-A1AF7B8F9BAF}" dt="2024-10-18T19:31:53.359" v="677" actId="164"/>
          <ac:grpSpMkLst>
            <pc:docMk/>
            <pc:sldMk cId="1594671619" sldId="286"/>
            <ac:grpSpMk id="13" creationId="{481B21D0-27BA-4B9F-AA57-9A7652CDF994}"/>
          </ac:grpSpMkLst>
        </pc:grpChg>
        <pc:grpChg chg="add del mod">
          <ac:chgData name="Roberto" userId="f2c5d9e3-e1cd-491b-8eea-425a4d9cf1c2" providerId="ADAL" clId="{5D94FE28-A81E-4657-AC93-A1AF7B8F9BAF}" dt="2024-10-20T23:22:38.504" v="1375" actId="478"/>
          <ac:grpSpMkLst>
            <pc:docMk/>
            <pc:sldMk cId="1594671619" sldId="286"/>
            <ac:grpSpMk id="18" creationId="{D743E3F4-405A-41E1-AECA-E72F5613343C}"/>
          </ac:grpSpMkLst>
        </pc:grpChg>
        <pc:picChg chg="add del mod">
          <ac:chgData name="Roberto" userId="f2c5d9e3-e1cd-491b-8eea-425a4d9cf1c2" providerId="ADAL" clId="{5D94FE28-A81E-4657-AC93-A1AF7B8F9BAF}" dt="2024-10-18T19:31:30.950" v="672" actId="478"/>
          <ac:picMkLst>
            <pc:docMk/>
            <pc:sldMk cId="1594671619" sldId="286"/>
            <ac:picMk id="12" creationId="{6D135097-3CF6-45BE-BB18-D724809FA03F}"/>
          </ac:picMkLst>
        </pc:picChg>
        <pc:picChg chg="add mod">
          <ac:chgData name="Roberto" userId="f2c5d9e3-e1cd-491b-8eea-425a4d9cf1c2" providerId="ADAL" clId="{5D94FE28-A81E-4657-AC93-A1AF7B8F9BAF}" dt="2024-10-18T19:31:53.359" v="677" actId="164"/>
          <ac:picMkLst>
            <pc:docMk/>
            <pc:sldMk cId="1594671619" sldId="286"/>
            <ac:picMk id="17" creationId="{B07D25DF-3CAE-4C09-976D-1BB89B8746C1}"/>
          </ac:picMkLst>
        </pc:picChg>
      </pc:sldChg>
      <pc:sldChg chg="addSp delSp modSp add mod delAnim modAnim">
        <pc:chgData name="Roberto" userId="f2c5d9e3-e1cd-491b-8eea-425a4d9cf1c2" providerId="ADAL" clId="{5D94FE28-A81E-4657-AC93-A1AF7B8F9BAF}" dt="2024-10-20T23:27:23.705" v="1447" actId="207"/>
        <pc:sldMkLst>
          <pc:docMk/>
          <pc:sldMk cId="3867506930" sldId="287"/>
        </pc:sldMkLst>
        <pc:spChg chg="mod">
          <ac:chgData name="Roberto" userId="f2c5d9e3-e1cd-491b-8eea-425a4d9cf1c2" providerId="ADAL" clId="{5D94FE28-A81E-4657-AC93-A1AF7B8F9BAF}" dt="2024-10-20T23:27:23.705" v="1447" actId="207"/>
          <ac:spMkLst>
            <pc:docMk/>
            <pc:sldMk cId="3867506930" sldId="287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23:20:09.492" v="1315" actId="478"/>
          <ac:spMkLst>
            <pc:docMk/>
            <pc:sldMk cId="3867506930" sldId="287"/>
            <ac:spMk id="5" creationId="{65D1FC71-289E-4A49-84DB-BBE2DC1AFB61}"/>
          </ac:spMkLst>
        </pc:spChg>
        <pc:spChg chg="mod">
          <ac:chgData name="Roberto" userId="f2c5d9e3-e1cd-491b-8eea-425a4d9cf1c2" providerId="ADAL" clId="{5D94FE28-A81E-4657-AC93-A1AF7B8F9BAF}" dt="2024-10-18T19:47:18.640" v="803" actId="20577"/>
          <ac:spMkLst>
            <pc:docMk/>
            <pc:sldMk cId="3867506930" sldId="287"/>
            <ac:spMk id="8" creationId="{2990C0E0-B9D0-44D4-9632-745FC438C08A}"/>
          </ac:spMkLst>
        </pc:spChg>
        <pc:spChg chg="del">
          <ac:chgData name="Roberto" userId="f2c5d9e3-e1cd-491b-8eea-425a4d9cf1c2" providerId="ADAL" clId="{5D94FE28-A81E-4657-AC93-A1AF7B8F9BAF}" dt="2024-10-20T23:20:03.055" v="1312" actId="478"/>
          <ac:spMkLst>
            <pc:docMk/>
            <pc:sldMk cId="3867506930" sldId="287"/>
            <ac:spMk id="9" creationId="{13AB6E2B-AF0A-4AD8-B0CC-E3D9A5D488C4}"/>
          </ac:spMkLst>
        </pc:spChg>
        <pc:spChg chg="mod">
          <ac:chgData name="Roberto" userId="f2c5d9e3-e1cd-491b-8eea-425a4d9cf1c2" providerId="ADAL" clId="{5D94FE28-A81E-4657-AC93-A1AF7B8F9BAF}" dt="2024-10-20T23:24:46.239" v="1420" actId="14100"/>
          <ac:spMkLst>
            <pc:docMk/>
            <pc:sldMk cId="3867506930" sldId="287"/>
            <ac:spMk id="14" creationId="{EB456A71-4B01-457C-A1CA-9177ED5F5F4A}"/>
          </ac:spMkLst>
        </pc:spChg>
        <pc:spChg chg="mod">
          <ac:chgData name="Roberto" userId="f2c5d9e3-e1cd-491b-8eea-425a4d9cf1c2" providerId="ADAL" clId="{5D94FE28-A81E-4657-AC93-A1AF7B8F9BAF}" dt="2024-10-20T23:26:25.389" v="1443" actId="14100"/>
          <ac:spMkLst>
            <pc:docMk/>
            <pc:sldMk cId="3867506930" sldId="287"/>
            <ac:spMk id="15" creationId="{7CC3CC07-609E-4045-88AC-9A1AB531B8C5}"/>
          </ac:spMkLst>
        </pc:spChg>
        <pc:spChg chg="add del mod">
          <ac:chgData name="Roberto" userId="f2c5d9e3-e1cd-491b-8eea-425a4d9cf1c2" providerId="ADAL" clId="{5D94FE28-A81E-4657-AC93-A1AF7B8F9BAF}" dt="2024-10-20T23:20:07.278" v="1314" actId="478"/>
          <ac:spMkLst>
            <pc:docMk/>
            <pc:sldMk cId="3867506930" sldId="287"/>
            <ac:spMk id="16" creationId="{B78EB869-B958-4A9D-A3BA-D59686E08DD7}"/>
          </ac:spMkLst>
        </pc:spChg>
        <pc:spChg chg="del">
          <ac:chgData name="Roberto" userId="f2c5d9e3-e1cd-491b-8eea-425a4d9cf1c2" providerId="ADAL" clId="{5D94FE28-A81E-4657-AC93-A1AF7B8F9BAF}" dt="2024-10-18T19:44:05.015" v="687" actId="478"/>
          <ac:spMkLst>
            <pc:docMk/>
            <pc:sldMk cId="3867506930" sldId="287"/>
            <ac:spMk id="19" creationId="{F3BAEAA2-6680-46DB-AB5F-4D6DCBC5419A}"/>
          </ac:spMkLst>
        </pc:spChg>
        <pc:grpChg chg="add del mod topLvl">
          <ac:chgData name="Roberto" userId="f2c5d9e3-e1cd-491b-8eea-425a4d9cf1c2" providerId="ADAL" clId="{5D94FE28-A81E-4657-AC93-A1AF7B8F9BAF}" dt="2024-10-20T23:20:04.924" v="1313" actId="478"/>
          <ac:grpSpMkLst>
            <pc:docMk/>
            <pc:sldMk cId="3867506930" sldId="287"/>
            <ac:grpSpMk id="13" creationId="{481B21D0-27BA-4B9F-AA57-9A7652CDF994}"/>
          </ac:grpSpMkLst>
        </pc:grpChg>
        <pc:grpChg chg="del">
          <ac:chgData name="Roberto" userId="f2c5d9e3-e1cd-491b-8eea-425a4d9cf1c2" providerId="ADAL" clId="{5D94FE28-A81E-4657-AC93-A1AF7B8F9BAF}" dt="2024-10-18T19:44:23.740" v="688" actId="165"/>
          <ac:grpSpMkLst>
            <pc:docMk/>
            <pc:sldMk cId="3867506930" sldId="287"/>
            <ac:grpSpMk id="18" creationId="{D743E3F4-405A-41E1-AECA-E72F5613343C}"/>
          </ac:grpSpMkLst>
        </pc:grpChg>
        <pc:picChg chg="add mod">
          <ac:chgData name="Roberto" userId="f2c5d9e3-e1cd-491b-8eea-425a4d9cf1c2" providerId="ADAL" clId="{5D94FE28-A81E-4657-AC93-A1AF7B8F9BAF}" dt="2024-10-20T23:26:58.531" v="1446" actId="11530"/>
          <ac:picMkLst>
            <pc:docMk/>
            <pc:sldMk cId="3867506930" sldId="287"/>
            <ac:picMk id="6" creationId="{CAE5D7BF-A78E-4C35-B829-E44D6EF489FD}"/>
          </ac:picMkLst>
        </pc:picChg>
        <pc:picChg chg="mod">
          <ac:chgData name="Roberto" userId="f2c5d9e3-e1cd-491b-8eea-425a4d9cf1c2" providerId="ADAL" clId="{5D94FE28-A81E-4657-AC93-A1AF7B8F9BAF}" dt="2024-10-18T19:44:23.740" v="688" actId="165"/>
          <ac:picMkLst>
            <pc:docMk/>
            <pc:sldMk cId="3867506930" sldId="287"/>
            <ac:picMk id="7" creationId="{C1A0BFD5-8AD2-4690-95F1-E82981ABA9F1}"/>
          </ac:picMkLst>
        </pc:picChg>
        <pc:picChg chg="add del mod topLvl">
          <ac:chgData name="Roberto" userId="f2c5d9e3-e1cd-491b-8eea-425a4d9cf1c2" providerId="ADAL" clId="{5D94FE28-A81E-4657-AC93-A1AF7B8F9BAF}" dt="2024-10-18T19:44:33.781" v="691" actId="478"/>
          <ac:picMkLst>
            <pc:docMk/>
            <pc:sldMk cId="3867506930" sldId="287"/>
            <ac:picMk id="17" creationId="{B07D25DF-3CAE-4C09-976D-1BB89B8746C1}"/>
          </ac:picMkLst>
        </pc:picChg>
      </pc:sldChg>
      <pc:sldChg chg="modSp add mod">
        <pc:chgData name="Roberto" userId="f2c5d9e3-e1cd-491b-8eea-425a4d9cf1c2" providerId="ADAL" clId="{5D94FE28-A81E-4657-AC93-A1AF7B8F9BAF}" dt="2024-10-20T18:18:27.740" v="943" actId="113"/>
        <pc:sldMkLst>
          <pc:docMk/>
          <pc:sldMk cId="3804126961" sldId="288"/>
        </pc:sldMkLst>
        <pc:spChg chg="mod">
          <ac:chgData name="Roberto" userId="f2c5d9e3-e1cd-491b-8eea-425a4d9cf1c2" providerId="ADAL" clId="{5D94FE28-A81E-4657-AC93-A1AF7B8F9BAF}" dt="2024-10-20T18:18:27.740" v="943" actId="113"/>
          <ac:spMkLst>
            <pc:docMk/>
            <pc:sldMk cId="3804126961" sldId="288"/>
            <ac:spMk id="3" creationId="{6C88EE0E-160D-41EB-A771-F8EFD402839C}"/>
          </ac:spMkLst>
        </pc:spChg>
      </pc:sldChg>
      <pc:sldChg chg="modSp new mod">
        <pc:chgData name="Roberto" userId="f2c5d9e3-e1cd-491b-8eea-425a4d9cf1c2" providerId="ADAL" clId="{5D94FE28-A81E-4657-AC93-A1AF7B8F9BAF}" dt="2024-10-20T18:26:27.429" v="990" actId="114"/>
        <pc:sldMkLst>
          <pc:docMk/>
          <pc:sldMk cId="2919486063" sldId="289"/>
        </pc:sldMkLst>
        <pc:spChg chg="mod">
          <ac:chgData name="Roberto" userId="f2c5d9e3-e1cd-491b-8eea-425a4d9cf1c2" providerId="ADAL" clId="{5D94FE28-A81E-4657-AC93-A1AF7B8F9BAF}" dt="2024-10-20T18:26:27.429" v="990" actId="114"/>
          <ac:spMkLst>
            <pc:docMk/>
            <pc:sldMk cId="2919486063" sldId="289"/>
            <ac:spMk id="2" creationId="{A3ADF270-FD13-4284-8C9A-60494CE16C78}"/>
          </ac:spMkLst>
        </pc:spChg>
        <pc:spChg chg="mod">
          <ac:chgData name="Roberto" userId="f2c5d9e3-e1cd-491b-8eea-425a4d9cf1c2" providerId="ADAL" clId="{5D94FE28-A81E-4657-AC93-A1AF7B8F9BAF}" dt="2024-10-18T20:04:12.572" v="870" actId="20577"/>
          <ac:spMkLst>
            <pc:docMk/>
            <pc:sldMk cId="2919486063" sldId="289"/>
            <ac:spMk id="3" creationId="{4CDA3B1E-C6A2-470E-B7BE-D47AE0D2D722}"/>
          </ac:spMkLst>
        </pc:spChg>
      </pc:sldChg>
      <pc:sldChg chg="addSp delSp modSp add mod">
        <pc:chgData name="Roberto" userId="f2c5d9e3-e1cd-491b-8eea-425a4d9cf1c2" providerId="ADAL" clId="{5D94FE28-A81E-4657-AC93-A1AF7B8F9BAF}" dt="2024-10-20T23:01:39.725" v="1100" actId="14100"/>
        <pc:sldMkLst>
          <pc:docMk/>
          <pc:sldMk cId="1758932339" sldId="290"/>
        </pc:sldMkLst>
        <pc:spChg chg="mod">
          <ac:chgData name="Roberto" userId="f2c5d9e3-e1cd-491b-8eea-425a4d9cf1c2" providerId="ADAL" clId="{5D94FE28-A81E-4657-AC93-A1AF7B8F9BAF}" dt="2024-10-20T23:01:19.535" v="1096" actId="6549"/>
          <ac:spMkLst>
            <pc:docMk/>
            <pc:sldMk cId="1758932339" sldId="290"/>
            <ac:spMk id="3" creationId="{53F2976E-CBC3-4F36-876C-100554C5DC46}"/>
          </ac:spMkLst>
        </pc:spChg>
        <pc:spChg chg="mod">
          <ac:chgData name="Roberto" userId="f2c5d9e3-e1cd-491b-8eea-425a4d9cf1c2" providerId="ADAL" clId="{5D94FE28-A81E-4657-AC93-A1AF7B8F9BAF}" dt="2024-10-20T23:00:16.590" v="1081" actId="14100"/>
          <ac:spMkLst>
            <pc:docMk/>
            <pc:sldMk cId="1758932339" sldId="290"/>
            <ac:spMk id="10" creationId="{516D3947-46AF-445E-8816-3C463FFF77BE}"/>
          </ac:spMkLst>
        </pc:spChg>
        <pc:spChg chg="mod">
          <ac:chgData name="Roberto" userId="f2c5d9e3-e1cd-491b-8eea-425a4d9cf1c2" providerId="ADAL" clId="{5D94FE28-A81E-4657-AC93-A1AF7B8F9BAF}" dt="2024-10-20T23:01:39.725" v="1100" actId="14100"/>
          <ac:spMkLst>
            <pc:docMk/>
            <pc:sldMk cId="1758932339" sldId="290"/>
            <ac:spMk id="11" creationId="{C08BD04E-EF27-4B26-A950-F2B9279948FF}"/>
          </ac:spMkLst>
        </pc:spChg>
        <pc:spChg chg="mod">
          <ac:chgData name="Roberto" userId="f2c5d9e3-e1cd-491b-8eea-425a4d9cf1c2" providerId="ADAL" clId="{5D94FE28-A81E-4657-AC93-A1AF7B8F9BAF}" dt="2024-10-20T23:00:58.225" v="1092" actId="207"/>
          <ac:spMkLst>
            <pc:docMk/>
            <pc:sldMk cId="1758932339" sldId="290"/>
            <ac:spMk id="12" creationId="{087CD2DF-58F8-4E57-AF4D-7A7D322C8694}"/>
          </ac:spMkLst>
        </pc:spChg>
        <pc:picChg chg="add mod">
          <ac:chgData name="Roberto" userId="f2c5d9e3-e1cd-491b-8eea-425a4d9cf1c2" providerId="ADAL" clId="{5D94FE28-A81E-4657-AC93-A1AF7B8F9BAF}" dt="2024-10-20T22:59:52.859" v="1077" actId="11530"/>
          <ac:picMkLst>
            <pc:docMk/>
            <pc:sldMk cId="1758932339" sldId="290"/>
            <ac:picMk id="5" creationId="{963C58D8-DFA4-4A8D-9892-7474DECED31D}"/>
          </ac:picMkLst>
        </pc:picChg>
        <pc:picChg chg="del">
          <ac:chgData name="Roberto" userId="f2c5d9e3-e1cd-491b-8eea-425a4d9cf1c2" providerId="ADAL" clId="{5D94FE28-A81E-4657-AC93-A1AF7B8F9BAF}" dt="2024-10-20T22:59:29.838" v="1074" actId="478"/>
          <ac:picMkLst>
            <pc:docMk/>
            <pc:sldMk cId="1758932339" sldId="290"/>
            <ac:picMk id="14" creationId="{38EE2B4E-F898-4900-BC77-4E44FC597376}"/>
          </ac:picMkLst>
        </pc:picChg>
      </pc:sldChg>
      <pc:sldChg chg="add del">
        <pc:chgData name="Roberto" userId="f2c5d9e3-e1cd-491b-8eea-425a4d9cf1c2" providerId="ADAL" clId="{5D94FE28-A81E-4657-AC93-A1AF7B8F9BAF}" dt="2024-10-20T18:25:04.100" v="986" actId="47"/>
        <pc:sldMkLst>
          <pc:docMk/>
          <pc:sldMk cId="3374436128" sldId="290"/>
        </pc:sldMkLst>
      </pc:sldChg>
      <pc:sldChg chg="modSp add mod">
        <pc:chgData name="Roberto" userId="f2c5d9e3-e1cd-491b-8eea-425a4d9cf1c2" providerId="ADAL" clId="{5D94FE28-A81E-4657-AC93-A1AF7B8F9BAF}" dt="2024-10-20T23:16:05.926" v="1295" actId="14100"/>
        <pc:sldMkLst>
          <pc:docMk/>
          <pc:sldMk cId="2129829150" sldId="291"/>
        </pc:sldMkLst>
        <pc:spChg chg="mod">
          <ac:chgData name="Roberto" userId="f2c5d9e3-e1cd-491b-8eea-425a4d9cf1c2" providerId="ADAL" clId="{5D94FE28-A81E-4657-AC93-A1AF7B8F9BAF}" dt="2024-10-20T23:15:46.793" v="1291" actId="20577"/>
          <ac:spMkLst>
            <pc:docMk/>
            <pc:sldMk cId="2129829150" sldId="291"/>
            <ac:spMk id="3" creationId="{53F2976E-CBC3-4F36-876C-100554C5DC46}"/>
          </ac:spMkLst>
        </pc:spChg>
        <pc:spChg chg="mod">
          <ac:chgData name="Roberto" userId="f2c5d9e3-e1cd-491b-8eea-425a4d9cf1c2" providerId="ADAL" clId="{5D94FE28-A81E-4657-AC93-A1AF7B8F9BAF}" dt="2024-10-20T23:16:05.926" v="1295" actId="14100"/>
          <ac:spMkLst>
            <pc:docMk/>
            <pc:sldMk cId="2129829150" sldId="291"/>
            <ac:spMk id="6" creationId="{C8099E2F-D84F-4ACE-AD34-3C3003902043}"/>
          </ac:spMkLst>
        </pc:spChg>
        <pc:spChg chg="mod">
          <ac:chgData name="Roberto" userId="f2c5d9e3-e1cd-491b-8eea-425a4d9cf1c2" providerId="ADAL" clId="{5D94FE28-A81E-4657-AC93-A1AF7B8F9BAF}" dt="2024-10-20T23:16:00.973" v="1294" actId="20577"/>
          <ac:spMkLst>
            <pc:docMk/>
            <pc:sldMk cId="2129829150" sldId="291"/>
            <ac:spMk id="10" creationId="{09809721-41EB-4CD9-9F4D-EB0AE39DB34B}"/>
          </ac:spMkLst>
        </pc:spChg>
      </pc:sldChg>
    </pc:docChg>
  </pc:docChgLst>
  <pc:docChgLst>
    <pc:chgData name="Roberto Harkovsky da Cunha" userId="f2c5d9e3-e1cd-491b-8eea-425a4d9cf1c2" providerId="ADAL" clId="{775966A3-C369-406D-8867-1ECC6E20787B}"/>
    <pc:docChg chg="modSld">
      <pc:chgData name="Roberto Harkovsky da Cunha" userId="f2c5d9e3-e1cd-491b-8eea-425a4d9cf1c2" providerId="ADAL" clId="{775966A3-C369-406D-8867-1ECC6E20787B}" dt="2024-09-13T23:41:02.138" v="2" actId="1076"/>
      <pc:docMkLst>
        <pc:docMk/>
      </pc:docMkLst>
      <pc:sldChg chg="addSp modSp">
        <pc:chgData name="Roberto Harkovsky da Cunha" userId="f2c5d9e3-e1cd-491b-8eea-425a4d9cf1c2" providerId="ADAL" clId="{775966A3-C369-406D-8867-1ECC6E20787B}" dt="2024-09-13T23:41:02.138" v="2" actId="1076"/>
        <pc:sldMkLst>
          <pc:docMk/>
          <pc:sldMk cId="1414689905" sldId="256"/>
        </pc:sldMkLst>
        <pc:picChg chg="add mod">
          <ac:chgData name="Roberto Harkovsky da Cunha" userId="f2c5d9e3-e1cd-491b-8eea-425a4d9cf1c2" providerId="ADAL" clId="{775966A3-C369-406D-8867-1ECC6E20787B}" dt="2024-09-13T23:41:02.138" v="2" actId="1076"/>
          <ac:picMkLst>
            <pc:docMk/>
            <pc:sldMk cId="1414689905" sldId="256"/>
            <ac:picMk id="4" creationId="{3868BC55-F96F-4E26-9298-1695CA0AA75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1F832D-A80B-4C96-8AFD-E4F1F176EFB2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31FDB91-7EC2-4502-8AEC-C6C5E5C57D99}">
      <dgm:prSet/>
      <dgm:spPr/>
      <dgm:t>
        <a:bodyPr/>
        <a:lstStyle/>
        <a:p>
          <a:r>
            <a:rPr lang="pt-BR"/>
            <a:t>Props = Imutáveis</a:t>
          </a:r>
          <a:endParaRPr lang="en-US"/>
        </a:p>
      </dgm:t>
    </dgm:pt>
    <dgm:pt modelId="{EE12D15F-3F8C-4C53-9CC3-845200CC87DC}" type="parTrans" cxnId="{9A3CE114-AB4B-4046-BFBD-553D54F98893}">
      <dgm:prSet/>
      <dgm:spPr/>
      <dgm:t>
        <a:bodyPr/>
        <a:lstStyle/>
        <a:p>
          <a:endParaRPr lang="en-US"/>
        </a:p>
      </dgm:t>
    </dgm:pt>
    <dgm:pt modelId="{37F24746-E57E-4089-8348-9460E04D5A90}" type="sibTrans" cxnId="{9A3CE114-AB4B-4046-BFBD-553D54F98893}">
      <dgm:prSet/>
      <dgm:spPr/>
      <dgm:t>
        <a:bodyPr/>
        <a:lstStyle/>
        <a:p>
          <a:endParaRPr lang="en-US"/>
        </a:p>
      </dgm:t>
    </dgm:pt>
    <dgm:pt modelId="{E0F5F742-EEEF-46F3-AE72-DA829E469252}">
      <dgm:prSet/>
      <dgm:spPr/>
      <dgm:t>
        <a:bodyPr/>
        <a:lstStyle/>
        <a:p>
          <a:r>
            <a:rPr lang="pt-BR"/>
            <a:t>States = Mutáveis</a:t>
          </a:r>
          <a:endParaRPr lang="en-US"/>
        </a:p>
      </dgm:t>
    </dgm:pt>
    <dgm:pt modelId="{B638209C-BBEF-4717-A44E-F0E59EE4D1EC}" type="parTrans" cxnId="{40FAC10C-BC8C-46A5-8BC9-8A3F0901A475}">
      <dgm:prSet/>
      <dgm:spPr/>
      <dgm:t>
        <a:bodyPr/>
        <a:lstStyle/>
        <a:p>
          <a:endParaRPr lang="en-US"/>
        </a:p>
      </dgm:t>
    </dgm:pt>
    <dgm:pt modelId="{A7B9349E-24D9-4D64-B796-7652BF75DD2D}" type="sibTrans" cxnId="{40FAC10C-BC8C-46A5-8BC9-8A3F0901A475}">
      <dgm:prSet/>
      <dgm:spPr/>
      <dgm:t>
        <a:bodyPr/>
        <a:lstStyle/>
        <a:p>
          <a:endParaRPr lang="en-US"/>
        </a:p>
      </dgm:t>
    </dgm:pt>
    <dgm:pt modelId="{D0C0260B-21E6-4B49-9F78-0959D8BC37EA}" type="pres">
      <dgm:prSet presAssocID="{671F832D-A80B-4C96-8AFD-E4F1F176EFB2}" presName="linear" presStyleCnt="0">
        <dgm:presLayoutVars>
          <dgm:dir/>
          <dgm:animLvl val="lvl"/>
          <dgm:resizeHandles val="exact"/>
        </dgm:presLayoutVars>
      </dgm:prSet>
      <dgm:spPr/>
    </dgm:pt>
    <dgm:pt modelId="{A4C4AD3C-D971-48E5-8A8F-A01478E0F879}" type="pres">
      <dgm:prSet presAssocID="{331FDB91-7EC2-4502-8AEC-C6C5E5C57D99}" presName="parentLin" presStyleCnt="0"/>
      <dgm:spPr/>
    </dgm:pt>
    <dgm:pt modelId="{23558530-019A-484E-96B9-9733F31006D5}" type="pres">
      <dgm:prSet presAssocID="{331FDB91-7EC2-4502-8AEC-C6C5E5C57D99}" presName="parentLeftMargin" presStyleLbl="node1" presStyleIdx="0" presStyleCnt="2"/>
      <dgm:spPr/>
    </dgm:pt>
    <dgm:pt modelId="{C2201E34-7A46-4569-9663-D2BDEC11EA70}" type="pres">
      <dgm:prSet presAssocID="{331FDB91-7EC2-4502-8AEC-C6C5E5C57D9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3773112-FA3B-49CF-AED7-83097E2608D8}" type="pres">
      <dgm:prSet presAssocID="{331FDB91-7EC2-4502-8AEC-C6C5E5C57D99}" presName="negativeSpace" presStyleCnt="0"/>
      <dgm:spPr/>
    </dgm:pt>
    <dgm:pt modelId="{88125AF8-0645-4D8B-986F-258D969A4E26}" type="pres">
      <dgm:prSet presAssocID="{331FDB91-7EC2-4502-8AEC-C6C5E5C57D99}" presName="childText" presStyleLbl="conFgAcc1" presStyleIdx="0" presStyleCnt="2">
        <dgm:presLayoutVars>
          <dgm:bulletEnabled val="1"/>
        </dgm:presLayoutVars>
      </dgm:prSet>
      <dgm:spPr/>
    </dgm:pt>
    <dgm:pt modelId="{7E98325C-968B-4096-B038-B61C31BCD3F1}" type="pres">
      <dgm:prSet presAssocID="{37F24746-E57E-4089-8348-9460E04D5A90}" presName="spaceBetweenRectangles" presStyleCnt="0"/>
      <dgm:spPr/>
    </dgm:pt>
    <dgm:pt modelId="{0656761D-E77A-4354-9917-8BBE2FC3C425}" type="pres">
      <dgm:prSet presAssocID="{E0F5F742-EEEF-46F3-AE72-DA829E469252}" presName="parentLin" presStyleCnt="0"/>
      <dgm:spPr/>
    </dgm:pt>
    <dgm:pt modelId="{7E1B4F86-7865-4E25-9806-FC62748B21B2}" type="pres">
      <dgm:prSet presAssocID="{E0F5F742-EEEF-46F3-AE72-DA829E469252}" presName="parentLeftMargin" presStyleLbl="node1" presStyleIdx="0" presStyleCnt="2"/>
      <dgm:spPr/>
    </dgm:pt>
    <dgm:pt modelId="{CD0819E5-9309-4063-B38D-A3553C1ACA08}" type="pres">
      <dgm:prSet presAssocID="{E0F5F742-EEEF-46F3-AE72-DA829E46925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75221E4-9C75-402A-A70A-0DF092355881}" type="pres">
      <dgm:prSet presAssocID="{E0F5F742-EEEF-46F3-AE72-DA829E469252}" presName="negativeSpace" presStyleCnt="0"/>
      <dgm:spPr/>
    </dgm:pt>
    <dgm:pt modelId="{975E35BF-EA62-440B-A1EA-C1CD3665B539}" type="pres">
      <dgm:prSet presAssocID="{E0F5F742-EEEF-46F3-AE72-DA829E4692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0FAC10C-BC8C-46A5-8BC9-8A3F0901A475}" srcId="{671F832D-A80B-4C96-8AFD-E4F1F176EFB2}" destId="{E0F5F742-EEEF-46F3-AE72-DA829E469252}" srcOrd="1" destOrd="0" parTransId="{B638209C-BBEF-4717-A44E-F0E59EE4D1EC}" sibTransId="{A7B9349E-24D9-4D64-B796-7652BF75DD2D}"/>
    <dgm:cxn modelId="{9A3CE114-AB4B-4046-BFBD-553D54F98893}" srcId="{671F832D-A80B-4C96-8AFD-E4F1F176EFB2}" destId="{331FDB91-7EC2-4502-8AEC-C6C5E5C57D99}" srcOrd="0" destOrd="0" parTransId="{EE12D15F-3F8C-4C53-9CC3-845200CC87DC}" sibTransId="{37F24746-E57E-4089-8348-9460E04D5A90}"/>
    <dgm:cxn modelId="{03F9001D-2417-4653-A7E8-4C2CD9CD1CBA}" type="presOf" srcId="{331FDB91-7EC2-4502-8AEC-C6C5E5C57D99}" destId="{23558530-019A-484E-96B9-9733F31006D5}" srcOrd="0" destOrd="0" presId="urn:microsoft.com/office/officeart/2005/8/layout/list1"/>
    <dgm:cxn modelId="{BDD34032-EC9F-47FE-9161-14C04AC060A6}" type="presOf" srcId="{E0F5F742-EEEF-46F3-AE72-DA829E469252}" destId="{7E1B4F86-7865-4E25-9806-FC62748B21B2}" srcOrd="0" destOrd="0" presId="urn:microsoft.com/office/officeart/2005/8/layout/list1"/>
    <dgm:cxn modelId="{B1013679-15A7-489C-B283-5E19468F6370}" type="presOf" srcId="{331FDB91-7EC2-4502-8AEC-C6C5E5C57D99}" destId="{C2201E34-7A46-4569-9663-D2BDEC11EA70}" srcOrd="1" destOrd="0" presId="urn:microsoft.com/office/officeart/2005/8/layout/list1"/>
    <dgm:cxn modelId="{06C06390-C48F-49B7-86A6-F3FF0D4E8013}" type="presOf" srcId="{E0F5F742-EEEF-46F3-AE72-DA829E469252}" destId="{CD0819E5-9309-4063-B38D-A3553C1ACA08}" srcOrd="1" destOrd="0" presId="urn:microsoft.com/office/officeart/2005/8/layout/list1"/>
    <dgm:cxn modelId="{6C2FE597-C7EA-4D58-A945-D7D66158FDCD}" type="presOf" srcId="{671F832D-A80B-4C96-8AFD-E4F1F176EFB2}" destId="{D0C0260B-21E6-4B49-9F78-0959D8BC37EA}" srcOrd="0" destOrd="0" presId="urn:microsoft.com/office/officeart/2005/8/layout/list1"/>
    <dgm:cxn modelId="{9E1B8E2A-2568-4A72-9C00-EE32286991D7}" type="presParOf" srcId="{D0C0260B-21E6-4B49-9F78-0959D8BC37EA}" destId="{A4C4AD3C-D971-48E5-8A8F-A01478E0F879}" srcOrd="0" destOrd="0" presId="urn:microsoft.com/office/officeart/2005/8/layout/list1"/>
    <dgm:cxn modelId="{0A22FCBA-D46C-4A04-8BD2-0FCC42497D3D}" type="presParOf" srcId="{A4C4AD3C-D971-48E5-8A8F-A01478E0F879}" destId="{23558530-019A-484E-96B9-9733F31006D5}" srcOrd="0" destOrd="0" presId="urn:microsoft.com/office/officeart/2005/8/layout/list1"/>
    <dgm:cxn modelId="{82B207C5-DE63-4F4D-89B3-705D8707D6BA}" type="presParOf" srcId="{A4C4AD3C-D971-48E5-8A8F-A01478E0F879}" destId="{C2201E34-7A46-4569-9663-D2BDEC11EA70}" srcOrd="1" destOrd="0" presId="urn:microsoft.com/office/officeart/2005/8/layout/list1"/>
    <dgm:cxn modelId="{46DFB5EC-B6BB-437C-97A4-62C38C33E1E2}" type="presParOf" srcId="{D0C0260B-21E6-4B49-9F78-0959D8BC37EA}" destId="{A3773112-FA3B-49CF-AED7-83097E2608D8}" srcOrd="1" destOrd="0" presId="urn:microsoft.com/office/officeart/2005/8/layout/list1"/>
    <dgm:cxn modelId="{C078182D-E563-4C16-B2DA-68D19F2A2F9E}" type="presParOf" srcId="{D0C0260B-21E6-4B49-9F78-0959D8BC37EA}" destId="{88125AF8-0645-4D8B-986F-258D969A4E26}" srcOrd="2" destOrd="0" presId="urn:microsoft.com/office/officeart/2005/8/layout/list1"/>
    <dgm:cxn modelId="{5AF46C27-3A6B-4798-A468-6BFED3FCF720}" type="presParOf" srcId="{D0C0260B-21E6-4B49-9F78-0959D8BC37EA}" destId="{7E98325C-968B-4096-B038-B61C31BCD3F1}" srcOrd="3" destOrd="0" presId="urn:microsoft.com/office/officeart/2005/8/layout/list1"/>
    <dgm:cxn modelId="{33AFC794-43B5-4481-83BD-59B4A3964D72}" type="presParOf" srcId="{D0C0260B-21E6-4B49-9F78-0959D8BC37EA}" destId="{0656761D-E77A-4354-9917-8BBE2FC3C425}" srcOrd="4" destOrd="0" presId="urn:microsoft.com/office/officeart/2005/8/layout/list1"/>
    <dgm:cxn modelId="{B4A6DFA4-168F-4D0B-A4EE-348F70692990}" type="presParOf" srcId="{0656761D-E77A-4354-9917-8BBE2FC3C425}" destId="{7E1B4F86-7865-4E25-9806-FC62748B21B2}" srcOrd="0" destOrd="0" presId="urn:microsoft.com/office/officeart/2005/8/layout/list1"/>
    <dgm:cxn modelId="{6BE24E1B-6CE2-4953-BE19-266E12B30A30}" type="presParOf" srcId="{0656761D-E77A-4354-9917-8BBE2FC3C425}" destId="{CD0819E5-9309-4063-B38D-A3553C1ACA08}" srcOrd="1" destOrd="0" presId="urn:microsoft.com/office/officeart/2005/8/layout/list1"/>
    <dgm:cxn modelId="{5F9A311C-15BA-4044-BB93-276CFF0211C3}" type="presParOf" srcId="{D0C0260B-21E6-4B49-9F78-0959D8BC37EA}" destId="{C75221E4-9C75-402A-A70A-0DF092355881}" srcOrd="5" destOrd="0" presId="urn:microsoft.com/office/officeart/2005/8/layout/list1"/>
    <dgm:cxn modelId="{649EEFDB-4C40-49FC-9040-1C3457D64506}" type="presParOf" srcId="{D0C0260B-21E6-4B49-9F78-0959D8BC37EA}" destId="{975E35BF-EA62-440B-A1EA-C1CD3665B53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25AF8-0645-4D8B-986F-258D969A4E26}">
      <dsp:nvSpPr>
        <dsp:cNvPr id="0" name=""/>
        <dsp:cNvSpPr/>
      </dsp:nvSpPr>
      <dsp:spPr>
        <a:xfrm>
          <a:off x="0" y="1471459"/>
          <a:ext cx="666683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01E34-7A46-4569-9663-D2BDEC11EA70}">
      <dsp:nvSpPr>
        <dsp:cNvPr id="0" name=""/>
        <dsp:cNvSpPr/>
      </dsp:nvSpPr>
      <dsp:spPr>
        <a:xfrm>
          <a:off x="333341" y="807259"/>
          <a:ext cx="4666783" cy="1328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500" kern="1200"/>
            <a:t>Props = Imutáveis</a:t>
          </a:r>
          <a:endParaRPr lang="en-US" sz="4500" kern="1200"/>
        </a:p>
      </dsp:txBody>
      <dsp:txXfrm>
        <a:off x="398188" y="872106"/>
        <a:ext cx="4537089" cy="1198706"/>
      </dsp:txXfrm>
    </dsp:sp>
    <dsp:sp modelId="{975E35BF-EA62-440B-A1EA-C1CD3665B539}">
      <dsp:nvSpPr>
        <dsp:cNvPr id="0" name=""/>
        <dsp:cNvSpPr/>
      </dsp:nvSpPr>
      <dsp:spPr>
        <a:xfrm>
          <a:off x="0" y="3512660"/>
          <a:ext cx="666683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819E5-9309-4063-B38D-A3553C1ACA08}">
      <dsp:nvSpPr>
        <dsp:cNvPr id="0" name=""/>
        <dsp:cNvSpPr/>
      </dsp:nvSpPr>
      <dsp:spPr>
        <a:xfrm>
          <a:off x="333341" y="2848460"/>
          <a:ext cx="4666783" cy="13284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500" kern="1200"/>
            <a:t>States = Mutáveis</a:t>
          </a:r>
          <a:endParaRPr lang="en-US" sz="4500" kern="1200"/>
        </a:p>
      </dsp:txBody>
      <dsp:txXfrm>
        <a:off x="398188" y="2913307"/>
        <a:ext cx="4537089" cy="1198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00552-7EA9-48A3-A2A3-DD2812251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F1E36-6700-4F11-A72A-05E91186B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ABA0C-ED6E-4D37-B36E-E88E6596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32E4B9-5C82-41E4-BD4F-5E9A4F50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B6859-8BBC-4E35-8868-C127A1BA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01D6-EA26-4224-81A1-14E1C125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CDF924-340E-4261-9C94-EF56A1D6E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0CA007-66CF-4BF6-8254-C855084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040C9A-F5D8-4F5D-AF16-DF3CBC1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C0118-5DC9-4A46-8588-9E4D6F85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44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025895-9F50-4FB9-9DE1-1999D2A2C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9FE1D1-64D3-4E83-8335-D90C275D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244D8B-F4F4-477B-B2AC-E41D2763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FE715-7E10-4E35-8922-000C3A8F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B8C8B-44B0-4CB2-95F5-87DD546B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0499D-D86F-41A8-B6F1-413EDA6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6F8C4-DC82-4AB3-AF27-736A14C6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B0ABB-B94B-45A3-B4A2-634C9F3C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46F7F-F439-465C-A1E5-9DBC1A12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8DFCC-B8CD-41DD-910D-63A05E3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3711-092C-45A6-A230-00F077C8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CF84CF-23EF-4010-B988-ABFFDDF5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4FD5F-99B7-4CA0-9132-7695F6C2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E643B-E22F-4CFE-B226-040C0E03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81A32-517C-4AB9-B005-BF4823C8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D5A2-04BF-401C-8C95-8DFDC1FD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345A8-E664-451C-9FEC-4373470F2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06246-68B4-4658-B24B-85071C5F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7CCA39-10D0-48A0-8FBF-DBC78CC8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4E6707-44A8-406B-BF40-2D0B04C1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EBC047-C85A-410F-BEB9-ACC713C3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55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3EC5E-D716-4AE6-BCB8-7B43A863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19B10-4DE9-441F-8E6D-3F2C9937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955A5-2756-4801-9801-13FE17D7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7F7C2-D351-443B-9D62-7DFF02021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115961-9EF9-4AB1-B219-1662144D9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CCDA16-9EB6-44EB-823C-D666B68D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4D4B96-B743-4BEA-B459-DD635D37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8FF4C5-3089-47B2-AEAD-D47DCEC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12E27-3A4C-49AD-B420-FC27F1CE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3E3B5A-C631-49D7-88D3-23C5B031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AD55E8-A51B-4B6A-AC17-1A9AA59B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6BB92D-7252-4FB6-B1C6-C415DE4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3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A225C0-252D-4A81-98A9-D52C9A3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FC64C-437C-43B5-AADB-605E6114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7245BB-8406-444D-A45B-BB666AB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9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03975-2CFD-46A0-B29D-3CA34694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9E360-8CFE-4E8A-8B75-07CEED17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AB1DD8-0A4C-4E33-B806-0918ADDBD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A08880-41DF-477E-A62A-8622BB9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09EC07-8560-4218-B508-2072BF6D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C332C1-5A5F-46F4-8F72-20B87710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1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EE0B-A0B1-4985-AB5E-9D5D478E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C899B0-DE78-49C0-B569-C8AD34570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8FC6F5-7C83-4EB9-85B2-F12E36B3D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F636-FFA9-4AF2-81C9-05F1D310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0B1CDE-3DD5-4BA8-8576-A682B638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62E5EF-E9F0-401F-A414-18E20485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35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EAC1F1-5308-4DE2-8521-9CA2B1BA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697041-DB18-4314-9A4C-B7167311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85574-CB84-41CC-94DD-C00B9D172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F5CF-E930-4AE3-B9A8-AEA5052269DE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8567C-D0C4-4F45-B519-8D5FB7F35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3BEE6-EFC4-44F6-9CC1-766DD265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3A50F151-A86E-4CD9-9D33-5422203A9E67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6802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7B9C-9F2E-4F6A-9070-34F37719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>
                <a:solidFill>
                  <a:srgbClr val="FFFFFF"/>
                </a:solidFill>
              </a:rPr>
              <a:t>REACTIVE NATIVE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5DC42-9387-494C-806E-173A08A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t-BR" sz="3600" dirty="0" err="1">
                <a:solidFill>
                  <a:srgbClr val="FFFFFF"/>
                </a:solidFill>
              </a:rPr>
              <a:t>Props</a:t>
            </a:r>
            <a:r>
              <a:rPr lang="pt-BR" sz="3600" dirty="0">
                <a:solidFill>
                  <a:srgbClr val="FFFFFF"/>
                </a:solidFill>
              </a:rPr>
              <a:t> e States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33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447B2-4F1E-45DD-B38F-66E9A2D5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 err="1">
                <a:solidFill>
                  <a:srgbClr val="FFFFFF"/>
                </a:solidFill>
              </a:rPr>
              <a:t>Props</a:t>
            </a:r>
            <a:r>
              <a:rPr lang="pt-BR" sz="4000" dirty="0">
                <a:solidFill>
                  <a:srgbClr val="FFFFFF"/>
                </a:solidFill>
              </a:rPr>
              <a:t> x States</a:t>
            </a:r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E3A617FD-D7CB-7E91-84EA-EA93EB195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20906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068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82775"/>
            <a:ext cx="7814172" cy="1325563"/>
          </a:xfrm>
        </p:spPr>
        <p:txBody>
          <a:bodyPr/>
          <a:lstStyle/>
          <a:p>
            <a:r>
              <a:rPr lang="pt-BR" dirty="0"/>
              <a:t>States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30" y="1176563"/>
            <a:ext cx="6596041" cy="927100"/>
          </a:xfrm>
        </p:spPr>
        <p:txBody>
          <a:bodyPr>
            <a:normAutofit/>
          </a:bodyPr>
          <a:lstStyle/>
          <a:p>
            <a:r>
              <a:rPr lang="pt-BR" dirty="0"/>
              <a:t>Limpando o código anterior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7CD2DF-58F8-4E57-AF4D-7A7D322C8694}"/>
              </a:ext>
            </a:extLst>
          </p:cNvPr>
          <p:cNvSpPr txBox="1"/>
          <p:nvPr/>
        </p:nvSpPr>
        <p:spPr>
          <a:xfrm>
            <a:off x="614894" y="1991557"/>
            <a:ext cx="6096000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effectLst/>
                <a:latin typeface="Consolas" panose="020B0609020204030204" pitchFamily="49" charset="0"/>
              </a:rPr>
              <a:t>ROBERTO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83B639-1A02-435C-BC03-AB3E5A656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069" y="0"/>
            <a:ext cx="3217931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5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82775"/>
            <a:ext cx="7814172" cy="1325563"/>
          </a:xfrm>
        </p:spPr>
        <p:txBody>
          <a:bodyPr/>
          <a:lstStyle/>
          <a:p>
            <a:r>
              <a:rPr lang="pt-BR" dirty="0"/>
              <a:t>States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49" y="1176563"/>
            <a:ext cx="2753682" cy="2555692"/>
          </a:xfrm>
        </p:spPr>
        <p:txBody>
          <a:bodyPr>
            <a:normAutofit/>
          </a:bodyPr>
          <a:lstStyle/>
          <a:p>
            <a:r>
              <a:rPr lang="pt-BR" dirty="0"/>
              <a:t>Criando o 1º </a:t>
            </a:r>
            <a:r>
              <a:rPr lang="pt-BR" dirty="0" err="1"/>
              <a:t>state</a:t>
            </a:r>
            <a:r>
              <a:rPr lang="pt-BR" dirty="0"/>
              <a:t>: “</a:t>
            </a:r>
            <a:r>
              <a:rPr lang="pt-BR" dirty="0">
                <a:solidFill>
                  <a:srgbClr val="0070C0"/>
                </a:solidFill>
              </a:rPr>
              <a:t>nome</a:t>
            </a:r>
            <a:r>
              <a:rPr lang="pt-BR" dirty="0"/>
              <a:t>” e associando ao componente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7CD2DF-58F8-4E57-AF4D-7A7D322C8694}"/>
              </a:ext>
            </a:extLst>
          </p:cNvPr>
          <p:cNvSpPr txBox="1"/>
          <p:nvPr/>
        </p:nvSpPr>
        <p:spPr>
          <a:xfrm>
            <a:off x="3083331" y="704849"/>
            <a:ext cx="4699196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'Roberto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H'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marginTop</a:t>
            </a:r>
            <a:r>
              <a:rPr lang="pt-B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state.nome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16D3947-46AF-445E-8816-3C463FFF77BE}"/>
              </a:ext>
            </a:extLst>
          </p:cNvPr>
          <p:cNvSpPr/>
          <p:nvPr/>
        </p:nvSpPr>
        <p:spPr>
          <a:xfrm>
            <a:off x="3269791" y="1030129"/>
            <a:ext cx="2804445" cy="169159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08BD04E-EF27-4B26-A950-F2B9279948FF}"/>
              </a:ext>
            </a:extLst>
          </p:cNvPr>
          <p:cNvSpPr/>
          <p:nvPr/>
        </p:nvSpPr>
        <p:spPr>
          <a:xfrm>
            <a:off x="4047608" y="3907224"/>
            <a:ext cx="3734919" cy="29527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8EE2B4E-F898-4900-BC77-4E44FC59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614" y="0"/>
            <a:ext cx="3175386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0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82775"/>
            <a:ext cx="7814172" cy="1325563"/>
          </a:xfrm>
        </p:spPr>
        <p:txBody>
          <a:bodyPr/>
          <a:lstStyle/>
          <a:p>
            <a:r>
              <a:rPr lang="pt-BR" dirty="0"/>
              <a:t>States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49" y="1176563"/>
            <a:ext cx="2737401" cy="2555692"/>
          </a:xfrm>
        </p:spPr>
        <p:txBody>
          <a:bodyPr>
            <a:normAutofit/>
          </a:bodyPr>
          <a:lstStyle/>
          <a:p>
            <a:r>
              <a:rPr lang="pt-BR" dirty="0"/>
              <a:t>Dando uma melhorada na apresentação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7CD2DF-58F8-4E57-AF4D-7A7D322C8694}"/>
              </a:ext>
            </a:extLst>
          </p:cNvPr>
          <p:cNvSpPr txBox="1"/>
          <p:nvPr/>
        </p:nvSpPr>
        <p:spPr>
          <a:xfrm>
            <a:off x="2819400" y="704849"/>
            <a:ext cx="6419850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'Roberto H'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marginTop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state.</a:t>
            </a:r>
            <a:r>
              <a:rPr lang="pt-BR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16D3947-46AF-445E-8816-3C463FFF77BE}"/>
              </a:ext>
            </a:extLst>
          </p:cNvPr>
          <p:cNvSpPr/>
          <p:nvPr/>
        </p:nvSpPr>
        <p:spPr>
          <a:xfrm>
            <a:off x="2773216" y="1176562"/>
            <a:ext cx="2804445" cy="187143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08BD04E-EF27-4B26-A950-F2B9279948FF}"/>
              </a:ext>
            </a:extLst>
          </p:cNvPr>
          <p:cNvSpPr/>
          <p:nvPr/>
        </p:nvSpPr>
        <p:spPr>
          <a:xfrm>
            <a:off x="2819400" y="3670073"/>
            <a:ext cx="5848350" cy="152105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3C58D8-DFA4-4A8D-9892-7474DECED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810" y="525520"/>
            <a:ext cx="2758679" cy="599746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3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82775"/>
            <a:ext cx="7814172" cy="1325563"/>
          </a:xfrm>
        </p:spPr>
        <p:txBody>
          <a:bodyPr/>
          <a:lstStyle/>
          <a:p>
            <a:r>
              <a:rPr lang="pt-BR" dirty="0"/>
              <a:t>States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23" y="1262513"/>
            <a:ext cx="2706634" cy="3137356"/>
          </a:xfrm>
        </p:spPr>
        <p:txBody>
          <a:bodyPr>
            <a:normAutofit/>
          </a:bodyPr>
          <a:lstStyle/>
          <a:p>
            <a:r>
              <a:rPr lang="pt-BR" sz="2200" dirty="0"/>
              <a:t>Vamos criar um </a:t>
            </a:r>
            <a:r>
              <a:rPr lang="pt-BR" sz="2200" dirty="0">
                <a:solidFill>
                  <a:srgbClr val="0070C0"/>
                </a:solidFill>
              </a:rPr>
              <a:t>botão</a:t>
            </a:r>
            <a:r>
              <a:rPr lang="pt-BR" sz="2200" dirty="0"/>
              <a:t> para alterar o conteúdo do texto, associando ao </a:t>
            </a:r>
            <a:r>
              <a:rPr lang="pt-BR" sz="2200" dirty="0">
                <a:solidFill>
                  <a:srgbClr val="C00000"/>
                </a:solidFill>
              </a:rPr>
              <a:t>evento</a:t>
            </a:r>
            <a:r>
              <a:rPr lang="pt-BR" sz="2200" dirty="0"/>
              <a:t> </a:t>
            </a:r>
            <a:r>
              <a:rPr lang="pt-BR" sz="2200" dirty="0" err="1">
                <a:solidFill>
                  <a:srgbClr val="0070C0"/>
                </a:solidFill>
              </a:rPr>
              <a:t>onPress</a:t>
            </a:r>
            <a:r>
              <a:rPr lang="pt-BR" sz="2200" dirty="0"/>
              <a:t> o </a:t>
            </a:r>
            <a:r>
              <a:rPr lang="pt-BR" sz="2200" dirty="0">
                <a:solidFill>
                  <a:srgbClr val="C00000"/>
                </a:solidFill>
              </a:rPr>
              <a:t>método</a:t>
            </a:r>
            <a:r>
              <a:rPr lang="pt-BR" sz="2200" dirty="0"/>
              <a:t> “</a:t>
            </a:r>
            <a:r>
              <a:rPr lang="pt-BR" sz="2200" dirty="0">
                <a:solidFill>
                  <a:srgbClr val="0070C0"/>
                </a:solidFill>
              </a:rPr>
              <a:t>entrar()”</a:t>
            </a:r>
          </a:p>
          <a:p>
            <a:r>
              <a:rPr lang="pt-BR" sz="2200" dirty="0">
                <a:solidFill>
                  <a:srgbClr val="0070C0"/>
                </a:solidFill>
              </a:rPr>
              <a:t>É preciso dar um “</a:t>
            </a:r>
            <a:r>
              <a:rPr lang="pt-BR" sz="2200" dirty="0" err="1">
                <a:solidFill>
                  <a:srgbClr val="0070C0"/>
                </a:solidFill>
              </a:rPr>
              <a:t>bind</a:t>
            </a:r>
            <a:r>
              <a:rPr lang="pt-BR" sz="2200" dirty="0">
                <a:solidFill>
                  <a:srgbClr val="0070C0"/>
                </a:solidFill>
              </a:rPr>
              <a:t>” no método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809721-41EB-4CD9-9F4D-EB0AE39DB34B}"/>
              </a:ext>
            </a:extLst>
          </p:cNvPr>
          <p:cNvSpPr txBox="1"/>
          <p:nvPr/>
        </p:nvSpPr>
        <p:spPr>
          <a:xfrm>
            <a:off x="2965940" y="0"/>
            <a:ext cx="5435109" cy="6340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nome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'Roberto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entrar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bind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marginTop: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title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"Entrar"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onPress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state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8099E2F-D84F-4ACE-AD34-3C3003902043}"/>
              </a:ext>
            </a:extLst>
          </p:cNvPr>
          <p:cNvSpPr/>
          <p:nvPr/>
        </p:nvSpPr>
        <p:spPr>
          <a:xfrm>
            <a:off x="2980952" y="2766219"/>
            <a:ext cx="2636704" cy="57705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C8656A4-70E2-421C-BEDA-B51E2C94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769" y="0"/>
            <a:ext cx="3165231" cy="6858000"/>
          </a:xfrm>
          <a:prstGeom prst="round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7D2CC53-C331-4985-B130-461679F96A8E}"/>
              </a:ext>
            </a:extLst>
          </p:cNvPr>
          <p:cNvSpPr/>
          <p:nvPr/>
        </p:nvSpPr>
        <p:spPr>
          <a:xfrm>
            <a:off x="3247350" y="2152650"/>
            <a:ext cx="3972600" cy="31912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A930DA1-F339-48AB-94F0-72D26C755800}"/>
              </a:ext>
            </a:extLst>
          </p:cNvPr>
          <p:cNvSpPr/>
          <p:nvPr/>
        </p:nvSpPr>
        <p:spPr>
          <a:xfrm>
            <a:off x="3568374" y="4260747"/>
            <a:ext cx="4737425" cy="31912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4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82775"/>
            <a:ext cx="7814172" cy="1325563"/>
          </a:xfrm>
        </p:spPr>
        <p:txBody>
          <a:bodyPr/>
          <a:lstStyle/>
          <a:p>
            <a:r>
              <a:rPr lang="pt-BR" dirty="0"/>
              <a:t>States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23" y="1262513"/>
            <a:ext cx="2706634" cy="3137356"/>
          </a:xfrm>
        </p:spPr>
        <p:txBody>
          <a:bodyPr>
            <a:normAutofit/>
          </a:bodyPr>
          <a:lstStyle/>
          <a:p>
            <a:r>
              <a:rPr lang="pt-BR" sz="2200" dirty="0"/>
              <a:t>Vamos criar o conteúdo do </a:t>
            </a:r>
            <a:r>
              <a:rPr lang="pt-BR" sz="2200" dirty="0">
                <a:solidFill>
                  <a:srgbClr val="C00000"/>
                </a:solidFill>
              </a:rPr>
              <a:t>método</a:t>
            </a:r>
            <a:r>
              <a:rPr lang="pt-BR" sz="2200" dirty="0"/>
              <a:t> “</a:t>
            </a:r>
            <a:r>
              <a:rPr lang="pt-BR" sz="2200" dirty="0">
                <a:solidFill>
                  <a:srgbClr val="0070C0"/>
                </a:solidFill>
              </a:rPr>
              <a:t>entrar</a:t>
            </a:r>
            <a:r>
              <a:rPr lang="pt-BR" sz="2200" dirty="0"/>
              <a:t>”</a:t>
            </a:r>
          </a:p>
          <a:p>
            <a:r>
              <a:rPr lang="pt-BR" sz="2200" dirty="0"/>
              <a:t>Observe que para </a:t>
            </a:r>
            <a:r>
              <a:rPr lang="pt-BR" sz="2200" dirty="0" err="1"/>
              <a:t>setar</a:t>
            </a:r>
            <a:r>
              <a:rPr lang="pt-BR" sz="2200" dirty="0"/>
              <a:t> o novo valor do </a:t>
            </a:r>
            <a:r>
              <a:rPr lang="pt-BR" sz="2200" dirty="0" err="1"/>
              <a:t>State</a:t>
            </a:r>
            <a:r>
              <a:rPr lang="pt-BR" sz="2200" dirty="0"/>
              <a:t> utilizamos o </a:t>
            </a:r>
            <a:r>
              <a:rPr lang="pt-BR" sz="2200" dirty="0">
                <a:solidFill>
                  <a:srgbClr val="0070C0"/>
                </a:solidFill>
              </a:rPr>
              <a:t>método </a:t>
            </a:r>
            <a:r>
              <a:rPr lang="pt-BR" sz="2200" dirty="0" err="1">
                <a:solidFill>
                  <a:srgbClr val="0070C0"/>
                </a:solidFill>
              </a:rPr>
              <a:t>setState</a:t>
            </a:r>
            <a:r>
              <a:rPr lang="pt-BR" sz="2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809721-41EB-4CD9-9F4D-EB0AE39DB34B}"/>
              </a:ext>
            </a:extLst>
          </p:cNvPr>
          <p:cNvSpPr txBox="1"/>
          <p:nvPr/>
        </p:nvSpPr>
        <p:spPr>
          <a:xfrm>
            <a:off x="2965940" y="0"/>
            <a:ext cx="5435109" cy="6986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nome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'Roberto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entrar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bind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setState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'Jose da Silva'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marginTop: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title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"Entrar"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onPress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state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8099E2F-D84F-4ACE-AD34-3C3003902043}"/>
              </a:ext>
            </a:extLst>
          </p:cNvPr>
          <p:cNvSpPr/>
          <p:nvPr/>
        </p:nvSpPr>
        <p:spPr>
          <a:xfrm>
            <a:off x="2980952" y="2766219"/>
            <a:ext cx="2764524" cy="132556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B456A71-4B01-457C-A1CA-9177ED5F5F4A}"/>
              </a:ext>
            </a:extLst>
          </p:cNvPr>
          <p:cNvSpPr/>
          <p:nvPr/>
        </p:nvSpPr>
        <p:spPr>
          <a:xfrm>
            <a:off x="3452784" y="4829820"/>
            <a:ext cx="4862541" cy="44359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C8656A4-70E2-421C-BEDA-B51E2C94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769" y="0"/>
            <a:ext cx="3165231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29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82775"/>
            <a:ext cx="7814172" cy="1325563"/>
          </a:xfrm>
        </p:spPr>
        <p:txBody>
          <a:bodyPr/>
          <a:lstStyle/>
          <a:p>
            <a:r>
              <a:rPr lang="pt-BR" dirty="0"/>
              <a:t>States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23" y="1262513"/>
            <a:ext cx="2706634" cy="3137356"/>
          </a:xfrm>
        </p:spPr>
        <p:txBody>
          <a:bodyPr>
            <a:normAutofit/>
          </a:bodyPr>
          <a:lstStyle/>
          <a:p>
            <a:r>
              <a:rPr lang="pt-BR" sz="2200" dirty="0"/>
              <a:t>Clicando agora o botão ”</a:t>
            </a:r>
            <a:r>
              <a:rPr lang="pt-BR" sz="2200" dirty="0">
                <a:solidFill>
                  <a:srgbClr val="0070C0"/>
                </a:solidFill>
              </a:rPr>
              <a:t>Entrar</a:t>
            </a:r>
            <a:r>
              <a:rPr lang="pt-BR" sz="2200" dirty="0"/>
              <a:t>” muda o nome para </a:t>
            </a:r>
            <a:r>
              <a:rPr lang="pt-BR" sz="2200" i="1" dirty="0">
                <a:solidFill>
                  <a:srgbClr val="0070C0"/>
                </a:solidFill>
              </a:rPr>
              <a:t>Jose da Silva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809721-41EB-4CD9-9F4D-EB0AE39DB34B}"/>
              </a:ext>
            </a:extLst>
          </p:cNvPr>
          <p:cNvSpPr txBox="1"/>
          <p:nvPr/>
        </p:nvSpPr>
        <p:spPr>
          <a:xfrm>
            <a:off x="2965940" y="0"/>
            <a:ext cx="5435109" cy="6986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'Roberto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'Jose da Silva'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marginTop: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"Entrar"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8099E2F-D84F-4ACE-AD34-3C3003902043}"/>
              </a:ext>
            </a:extLst>
          </p:cNvPr>
          <p:cNvSpPr/>
          <p:nvPr/>
        </p:nvSpPr>
        <p:spPr>
          <a:xfrm>
            <a:off x="2980952" y="2766219"/>
            <a:ext cx="2636704" cy="132556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B456A71-4B01-457C-A1CA-9177ED5F5F4A}"/>
              </a:ext>
            </a:extLst>
          </p:cNvPr>
          <p:cNvSpPr/>
          <p:nvPr/>
        </p:nvSpPr>
        <p:spPr>
          <a:xfrm>
            <a:off x="3452784" y="4829820"/>
            <a:ext cx="4862541" cy="44359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8934D6A-EEEE-499B-8A07-E51726FBC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880" y="0"/>
            <a:ext cx="3200861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02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82775"/>
            <a:ext cx="7814172" cy="1325563"/>
          </a:xfrm>
        </p:spPr>
        <p:txBody>
          <a:bodyPr/>
          <a:lstStyle/>
          <a:p>
            <a:r>
              <a:rPr lang="pt-BR" dirty="0"/>
              <a:t>States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22" y="1262513"/>
            <a:ext cx="3159479" cy="4919212"/>
          </a:xfrm>
        </p:spPr>
        <p:txBody>
          <a:bodyPr>
            <a:normAutofit/>
          </a:bodyPr>
          <a:lstStyle/>
          <a:p>
            <a:r>
              <a:rPr lang="pt-BR" sz="2200" dirty="0"/>
              <a:t>Passando o nome como um </a:t>
            </a:r>
            <a:r>
              <a:rPr lang="pt-BR" sz="2200" dirty="0">
                <a:solidFill>
                  <a:srgbClr val="0070C0"/>
                </a:solidFill>
              </a:rPr>
              <a:t>parâmetro</a:t>
            </a:r>
            <a:r>
              <a:rPr lang="pt-BR" sz="2200" i="1" dirty="0">
                <a:solidFill>
                  <a:srgbClr val="0070C0"/>
                </a:solidFill>
              </a:rPr>
              <a:t> </a:t>
            </a:r>
            <a:r>
              <a:rPr lang="pt-BR" sz="2200" dirty="0"/>
              <a:t>na chamada do método </a:t>
            </a:r>
            <a:r>
              <a:rPr lang="pt-BR" sz="2200" dirty="0">
                <a:solidFill>
                  <a:srgbClr val="0070C0"/>
                </a:solidFill>
              </a:rPr>
              <a:t>entrar()</a:t>
            </a:r>
          </a:p>
          <a:p>
            <a:endParaRPr lang="pt-BR" sz="2200" dirty="0">
              <a:solidFill>
                <a:srgbClr val="0070C0"/>
              </a:solidFill>
            </a:endParaRPr>
          </a:p>
          <a:p>
            <a:r>
              <a:rPr lang="pt-BR" sz="2200" dirty="0">
                <a:solidFill>
                  <a:srgbClr val="0070C0"/>
                </a:solidFill>
              </a:rPr>
              <a:t>Não é possível simplesmente passar um parâmetro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CC3CC07-609E-4045-88AC-9A1AB531B8C5}"/>
              </a:ext>
            </a:extLst>
          </p:cNvPr>
          <p:cNvSpPr txBox="1"/>
          <p:nvPr/>
        </p:nvSpPr>
        <p:spPr>
          <a:xfrm>
            <a:off x="3586651" y="0"/>
            <a:ext cx="6096000" cy="6986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marginTop: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"Entrar"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Prof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RobertoH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B456A71-4B01-457C-A1CA-9177ED5F5F4A}"/>
              </a:ext>
            </a:extLst>
          </p:cNvPr>
          <p:cNvSpPr/>
          <p:nvPr/>
        </p:nvSpPr>
        <p:spPr>
          <a:xfrm>
            <a:off x="3680924" y="4679988"/>
            <a:ext cx="5705477" cy="574903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3BAEAA2-6680-46DB-AB5F-4D6DCBC5419A}"/>
              </a:ext>
            </a:extLst>
          </p:cNvPr>
          <p:cNvSpPr/>
          <p:nvPr/>
        </p:nvSpPr>
        <p:spPr>
          <a:xfrm rot="19982661">
            <a:off x="6443074" y="2307577"/>
            <a:ext cx="1763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ERRO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79EA2EF-835E-475C-B923-76F6CC2F5475}"/>
              </a:ext>
            </a:extLst>
          </p:cNvPr>
          <p:cNvSpPr/>
          <p:nvPr/>
        </p:nvSpPr>
        <p:spPr>
          <a:xfrm>
            <a:off x="4004393" y="1093965"/>
            <a:ext cx="1329608" cy="2286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67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82775"/>
            <a:ext cx="7814172" cy="1325563"/>
          </a:xfrm>
        </p:spPr>
        <p:txBody>
          <a:bodyPr/>
          <a:lstStyle/>
          <a:p>
            <a:r>
              <a:rPr lang="pt-BR" dirty="0"/>
              <a:t>States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23" y="1262513"/>
            <a:ext cx="2706634" cy="3137356"/>
          </a:xfrm>
        </p:spPr>
        <p:txBody>
          <a:bodyPr>
            <a:normAutofit/>
          </a:bodyPr>
          <a:lstStyle/>
          <a:p>
            <a:r>
              <a:rPr lang="pt-BR" sz="2200" dirty="0"/>
              <a:t>É preciso criar uma </a:t>
            </a:r>
            <a:r>
              <a:rPr lang="pt-BR" sz="2200" dirty="0">
                <a:solidFill>
                  <a:srgbClr val="0070C0"/>
                </a:solidFill>
              </a:rPr>
              <a:t>função anônima </a:t>
            </a:r>
            <a:r>
              <a:rPr lang="pt-BR" sz="2200" dirty="0"/>
              <a:t>para evitar loop</a:t>
            </a:r>
            <a:endParaRPr lang="pt-BR" sz="2200" dirty="0">
              <a:solidFill>
                <a:srgbClr val="0070C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CC3CC07-609E-4045-88AC-9A1AB531B8C5}"/>
              </a:ext>
            </a:extLst>
          </p:cNvPr>
          <p:cNvSpPr txBox="1"/>
          <p:nvPr/>
        </p:nvSpPr>
        <p:spPr>
          <a:xfrm>
            <a:off x="2917111" y="0"/>
            <a:ext cx="4931490" cy="7325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'Roberto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marginTop: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t-B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"Entrar"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onPress</a:t>
            </a:r>
            <a:r>
              <a:rPr lang="pt-B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latin typeface="Consolas" panose="020B0609020204030204" pitchFamily="49" charset="0"/>
              </a:rPr>
              <a:t>()  =&gt; </a:t>
            </a:r>
            <a:r>
              <a:rPr lang="pt-BR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pt-B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' Fabio'</a:t>
            </a:r>
            <a:r>
              <a:rPr lang="pt-B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t-B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t-BR" sz="14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B456A71-4B01-457C-A1CA-9177ED5F5F4A}"/>
              </a:ext>
            </a:extLst>
          </p:cNvPr>
          <p:cNvSpPr/>
          <p:nvPr/>
        </p:nvSpPr>
        <p:spPr>
          <a:xfrm>
            <a:off x="6791325" y="4682897"/>
            <a:ext cx="752475" cy="41297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E5D7BF-A78E-4C35-B829-E44D6EF48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964" y="0"/>
            <a:ext cx="3235036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0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Trabalhando com Eventos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4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 err="1">
                <a:solidFill>
                  <a:srgbClr val="FFFFFF"/>
                </a:solidFill>
              </a:rPr>
              <a:t>Props</a:t>
            </a:r>
            <a:endParaRPr lang="pt-BR" sz="48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DC304-0302-4B95-AEBA-B9303B48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Props</a:t>
            </a:r>
            <a:r>
              <a:rPr lang="pt-BR" dirty="0"/>
              <a:t> ou Propriedades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8EE0E-160D-41EB-A771-F8EFD402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2750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rgbClr val="0070C0"/>
                </a:solidFill>
              </a:rPr>
              <a:t>Props</a:t>
            </a:r>
            <a:r>
              <a:rPr lang="pt-BR" dirty="0">
                <a:solidFill>
                  <a:srgbClr val="0070C0"/>
                </a:solidFill>
              </a:rPr>
              <a:t>, ou propriedades</a:t>
            </a:r>
            <a:r>
              <a:rPr lang="pt-BR" dirty="0"/>
              <a:t>, são </a:t>
            </a:r>
            <a:r>
              <a:rPr lang="pt-BR" dirty="0">
                <a:solidFill>
                  <a:srgbClr val="0070C0"/>
                </a:solidFill>
              </a:rPr>
              <a:t>dados</a:t>
            </a:r>
            <a:r>
              <a:rPr lang="pt-BR" dirty="0"/>
              <a:t> que são </a:t>
            </a:r>
            <a:r>
              <a:rPr lang="pt-BR" dirty="0">
                <a:solidFill>
                  <a:srgbClr val="0070C0"/>
                </a:solidFill>
              </a:rPr>
              <a:t>passados</a:t>
            </a:r>
            <a:r>
              <a:rPr lang="pt-BR" dirty="0"/>
              <a:t> ​​para componentes filhos em um aplicativo </a:t>
            </a:r>
            <a:r>
              <a:rPr lang="pt-BR" dirty="0" err="1"/>
              <a:t>React</a:t>
            </a:r>
            <a:r>
              <a:rPr lang="pt-BR" dirty="0"/>
              <a:t>. </a:t>
            </a:r>
          </a:p>
          <a:p>
            <a:r>
              <a:rPr lang="pt-BR" dirty="0"/>
              <a:t>Os componentes </a:t>
            </a:r>
            <a:r>
              <a:rPr lang="pt-BR" dirty="0" err="1"/>
              <a:t>React</a:t>
            </a:r>
            <a:r>
              <a:rPr lang="pt-BR" dirty="0"/>
              <a:t> renderizam elementos de UI com base em seus </a:t>
            </a:r>
            <a:r>
              <a:rPr lang="pt-BR" dirty="0" err="1">
                <a:solidFill>
                  <a:srgbClr val="0070C0"/>
                </a:solidFill>
              </a:rPr>
              <a:t>props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e seu estado interno. </a:t>
            </a:r>
          </a:p>
          <a:p>
            <a:r>
              <a:rPr lang="pt-BR" dirty="0" err="1">
                <a:solidFill>
                  <a:srgbClr val="0070C0"/>
                </a:solidFill>
              </a:rPr>
              <a:t>Props</a:t>
            </a:r>
            <a:r>
              <a:rPr lang="pt-BR" dirty="0">
                <a:solidFill>
                  <a:srgbClr val="0070C0"/>
                </a:solidFill>
              </a:rPr>
              <a:t> são usados ​​para transferir dados do componente pai </a:t>
            </a:r>
            <a:r>
              <a:rPr lang="pt-BR" dirty="0"/>
              <a:t>para o filho. </a:t>
            </a:r>
          </a:p>
          <a:p>
            <a:r>
              <a:rPr lang="pt-BR" dirty="0" err="1">
                <a:solidFill>
                  <a:srgbClr val="0070C0"/>
                </a:solidFill>
              </a:rPr>
              <a:t>Props</a:t>
            </a:r>
            <a:r>
              <a:rPr lang="pt-BR" dirty="0">
                <a:solidFill>
                  <a:srgbClr val="0070C0"/>
                </a:solidFill>
              </a:rPr>
              <a:t> são somente leitura</a:t>
            </a:r>
            <a:r>
              <a:rPr lang="pt-BR" dirty="0"/>
              <a:t>. </a:t>
            </a:r>
          </a:p>
          <a:p>
            <a:r>
              <a:rPr lang="pt-BR" dirty="0"/>
              <a:t>O componente filho só pode obter os </a:t>
            </a:r>
            <a:r>
              <a:rPr lang="pt-BR" dirty="0" err="1"/>
              <a:t>props</a:t>
            </a:r>
            <a:r>
              <a:rPr lang="pt-BR" dirty="0"/>
              <a:t> passados ​​do pai usando </a:t>
            </a:r>
            <a:r>
              <a:rPr lang="pt-BR" b="1" i="1" dirty="0" err="1">
                <a:solidFill>
                  <a:srgbClr val="002060"/>
                </a:solidFill>
              </a:rPr>
              <a:t>this.props</a:t>
            </a:r>
            <a:r>
              <a:rPr lang="pt-BR" i="1" dirty="0" err="1">
                <a:solidFill>
                  <a:srgbClr val="0070C0"/>
                </a:solidFill>
              </a:rPr>
              <a:t>.keyName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0412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Criando um componente “classe” “</a:t>
            </a:r>
            <a:r>
              <a:rPr lang="pt-BR" sz="4000" dirty="0" err="1"/>
              <a:t>job</a:t>
            </a:r>
            <a:r>
              <a:rPr lang="pt-BR" sz="4000" dirty="0"/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8D068AF-A769-4E32-B0A4-4B12218B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50" y="0"/>
            <a:ext cx="3182334" cy="6858000"/>
          </a:xfrm>
          <a:prstGeom prst="round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CE9018-CB1C-44AD-A6E6-D9FE4A53E629}"/>
              </a:ext>
            </a:extLst>
          </p:cNvPr>
          <p:cNvSpPr txBox="1"/>
          <p:nvPr/>
        </p:nvSpPr>
        <p:spPr>
          <a:xfrm>
            <a:off x="0" y="733246"/>
            <a:ext cx="9096374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extends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Component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render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nome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'Roberto'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pt-BR" sz="15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Olá Povo do SENAC RIO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pt-BR" sz="15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Meu 1o App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pt-BR" sz="15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style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color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red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fontSize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margin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nome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pt-BR" sz="15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Jobs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endParaRPr kumimoji="0" lang="pt-BR" sz="15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pt-BR" sz="15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Jobs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extends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Component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render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img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'https://macmagazine.com.br/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wp-content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/uploads/2011/08/24-stevejobs.png'</a:t>
            </a:r>
            <a:endParaRPr kumimoji="0" lang="pt-BR" sz="15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uri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img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}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style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width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300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300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pt-BR" sz="15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endParaRPr kumimoji="0" lang="pt-BR" sz="15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795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0"/>
            <a:ext cx="8362304" cy="1325563"/>
          </a:xfrm>
        </p:spPr>
        <p:txBody>
          <a:bodyPr/>
          <a:lstStyle/>
          <a:p>
            <a:r>
              <a:rPr lang="pt-BR" dirty="0"/>
              <a:t>Passando “</a:t>
            </a:r>
            <a:r>
              <a:rPr lang="pt-BR" dirty="0" err="1"/>
              <a:t>props</a:t>
            </a:r>
            <a:r>
              <a:rPr lang="pt-BR" dirty="0"/>
              <a:t>” para classe “</a:t>
            </a:r>
            <a:r>
              <a:rPr lang="pt-BR" dirty="0" err="1"/>
              <a:t>jobs</a:t>
            </a:r>
            <a:r>
              <a:rPr lang="pt-BR" dirty="0"/>
              <a:t>”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4D2FFE8-86CB-495D-BF60-2F2755E05A0D}"/>
              </a:ext>
            </a:extLst>
          </p:cNvPr>
          <p:cNvSpPr txBox="1"/>
          <p:nvPr/>
        </p:nvSpPr>
        <p:spPr>
          <a:xfrm>
            <a:off x="13716" y="871503"/>
            <a:ext cx="9158859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'Roberto'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Olá Povo do SENAC RIO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Meu 1o App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fontSize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margin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Jobs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largura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altura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Jobs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'https://macmagazine.com.br/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wp-content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/uploads/2011/08/24-stevejobs.png'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source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uri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props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largura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this.</a:t>
            </a:r>
            <a:r>
              <a:rPr lang="pt-BR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props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altura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7167497-C2E2-4B93-A98B-CAEA9A4000FE}"/>
              </a:ext>
            </a:extLst>
          </p:cNvPr>
          <p:cNvSpPr/>
          <p:nvPr/>
        </p:nvSpPr>
        <p:spPr>
          <a:xfrm>
            <a:off x="3796512" y="5477668"/>
            <a:ext cx="5080788" cy="39052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390FD78-4382-45EE-A029-313A1E6C18B5}"/>
              </a:ext>
            </a:extLst>
          </p:cNvPr>
          <p:cNvSpPr/>
          <p:nvPr/>
        </p:nvSpPr>
        <p:spPr>
          <a:xfrm>
            <a:off x="1466850" y="2979323"/>
            <a:ext cx="2686050" cy="39052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9EAF32-F1F3-47C9-AC1D-707BC932B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715" y="0"/>
            <a:ext cx="3162569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1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0"/>
            <a:ext cx="7814172" cy="1325563"/>
          </a:xfrm>
        </p:spPr>
        <p:txBody>
          <a:bodyPr/>
          <a:lstStyle/>
          <a:p>
            <a:r>
              <a:rPr lang="pt-BR" dirty="0"/>
              <a:t>Aprendendo mais um pouco 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20" y="1214112"/>
            <a:ext cx="8329505" cy="76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Colocando um segundo componente em “</a:t>
            </a:r>
            <a:r>
              <a:rPr lang="pt-BR" dirty="0" err="1"/>
              <a:t>jobs</a:t>
            </a:r>
            <a:r>
              <a:rPr lang="pt-BR" dirty="0"/>
              <a:t>”, é necessário colocá-la numa </a:t>
            </a:r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FD319E3-B30B-4957-A51F-4EABBB3AB1A8}"/>
              </a:ext>
            </a:extLst>
          </p:cNvPr>
          <p:cNvSpPr txBox="1"/>
          <p:nvPr/>
        </p:nvSpPr>
        <p:spPr>
          <a:xfrm>
            <a:off x="447675" y="2058400"/>
            <a:ext cx="843915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Jobs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'https://macmagazine.com.br/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wp-content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/uploads/2011/08/24-stevejobs.png'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source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uri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largura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height: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altura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fontSize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margin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Steve Jobs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7167497-C2E2-4B93-A98B-CAEA9A4000FE}"/>
              </a:ext>
            </a:extLst>
          </p:cNvPr>
          <p:cNvSpPr/>
          <p:nvPr/>
        </p:nvSpPr>
        <p:spPr>
          <a:xfrm>
            <a:off x="447675" y="4382113"/>
            <a:ext cx="7924800" cy="62025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FD35E2-79D3-4BE2-9D59-8F81614F6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071" y="0"/>
            <a:ext cx="3172690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5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0"/>
            <a:ext cx="7814172" cy="1325563"/>
          </a:xfrm>
        </p:spPr>
        <p:txBody>
          <a:bodyPr/>
          <a:lstStyle/>
          <a:p>
            <a:r>
              <a:rPr lang="pt-BR" dirty="0"/>
              <a:t>Aprendendo mais um pouco 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20" y="1214112"/>
            <a:ext cx="6817791" cy="765345"/>
          </a:xfrm>
        </p:spPr>
        <p:txBody>
          <a:bodyPr>
            <a:normAutofit/>
          </a:bodyPr>
          <a:lstStyle/>
          <a:p>
            <a:r>
              <a:rPr lang="pt-BR" dirty="0"/>
              <a:t>Adicionando mais um </a:t>
            </a:r>
            <a:r>
              <a:rPr lang="pt-BR" dirty="0" err="1">
                <a:solidFill>
                  <a:srgbClr val="0070C0"/>
                </a:solidFill>
              </a:rPr>
              <a:t>props</a:t>
            </a:r>
            <a:r>
              <a:rPr lang="pt-BR" dirty="0"/>
              <a:t>: “</a:t>
            </a:r>
            <a:r>
              <a:rPr lang="pt-BR" dirty="0">
                <a:solidFill>
                  <a:srgbClr val="0070C0"/>
                </a:solidFill>
              </a:rPr>
              <a:t>fulano”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62926A-8A6B-4A9F-9989-97C027AA0708}"/>
              </a:ext>
            </a:extLst>
          </p:cNvPr>
          <p:cNvSpPr txBox="1"/>
          <p:nvPr/>
        </p:nvSpPr>
        <p:spPr>
          <a:xfrm>
            <a:off x="614894" y="2181723"/>
            <a:ext cx="729233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jobs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extends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Component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render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img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'https://sujeitoprogramador.com/steve.png'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uri: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img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}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style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width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props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largura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height: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props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altura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props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fulano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7167497-C2E2-4B93-A98B-CAEA9A4000FE}"/>
              </a:ext>
            </a:extLst>
          </p:cNvPr>
          <p:cNvSpPr/>
          <p:nvPr/>
        </p:nvSpPr>
        <p:spPr>
          <a:xfrm>
            <a:off x="1236357" y="4695824"/>
            <a:ext cx="3421368" cy="39052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DAE7AC6-CA93-461F-B3DB-CC9AD659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071" y="0"/>
            <a:ext cx="3172690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1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Trabalhando com Eventos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pt-BR" sz="2400" dirty="0" err="1">
                <a:solidFill>
                  <a:srgbClr val="FFFFFF"/>
                </a:solidFill>
              </a:rPr>
              <a:t>Props</a:t>
            </a:r>
            <a:r>
              <a:rPr lang="pt-BR" sz="2400" dirty="0">
                <a:solidFill>
                  <a:srgbClr val="FFFFFF"/>
                </a:solidFill>
              </a:rPr>
              <a:t> x States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4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DF270-FD13-4284-8C9A-60494CE1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States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A3B1E-C6A2-470E-B7BE-D47AE0D2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, para </a:t>
            </a:r>
            <a:r>
              <a:rPr lang="pt-BR" dirty="0">
                <a:solidFill>
                  <a:srgbClr val="0070C0"/>
                </a:solidFill>
              </a:rPr>
              <a:t>dados que vão mudar</a:t>
            </a:r>
            <a:r>
              <a:rPr lang="pt-BR" dirty="0"/>
              <a:t>, temos que usar o </a:t>
            </a:r>
            <a:r>
              <a:rPr lang="pt-BR" dirty="0" err="1">
                <a:solidFill>
                  <a:srgbClr val="0070C0"/>
                </a:solidFill>
              </a:rPr>
              <a:t>State</a:t>
            </a:r>
            <a:r>
              <a:rPr lang="pt-BR" dirty="0"/>
              <a:t>.</a:t>
            </a:r>
          </a:p>
          <a:p>
            <a:r>
              <a:rPr lang="pt-BR" dirty="0"/>
              <a:t> Pense no </a:t>
            </a:r>
            <a:r>
              <a:rPr lang="pt-BR" dirty="0" err="1"/>
              <a:t>State</a:t>
            </a:r>
            <a:r>
              <a:rPr lang="pt-BR" dirty="0"/>
              <a:t> como uma variável. Ele nos permite </a:t>
            </a:r>
            <a:r>
              <a:rPr lang="pt-BR" dirty="0">
                <a:solidFill>
                  <a:srgbClr val="0070C0"/>
                </a:solidFill>
              </a:rPr>
              <a:t>armazenar dados e também alterá-los </a:t>
            </a:r>
            <a:r>
              <a:rPr lang="pt-BR" dirty="0"/>
              <a:t>quando quisermos.</a:t>
            </a:r>
          </a:p>
          <a:p>
            <a:endParaRPr lang="pt-BR" dirty="0"/>
          </a:p>
          <a:p>
            <a:r>
              <a:rPr lang="pt-BR" dirty="0"/>
              <a:t>Sempre que você define um estado, você precisa fornecer um valor inicial para ele. </a:t>
            </a:r>
          </a:p>
          <a:p>
            <a:r>
              <a:rPr lang="pt-BR" dirty="0"/>
              <a:t>Depois disso, você pode usar a função </a:t>
            </a:r>
            <a:r>
              <a:rPr lang="pt-BR" dirty="0" err="1">
                <a:solidFill>
                  <a:srgbClr val="0070C0"/>
                </a:solidFill>
              </a:rPr>
              <a:t>setState</a:t>
            </a:r>
            <a:r>
              <a:rPr lang="pt-BR" dirty="0"/>
              <a:t> fornecida pelo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para alterá-lo sempre que quiser. </a:t>
            </a:r>
          </a:p>
          <a:p>
            <a:r>
              <a:rPr lang="pt-BR" dirty="0"/>
              <a:t>Sempre que </a:t>
            </a:r>
            <a:r>
              <a:rPr lang="pt-BR" dirty="0" err="1">
                <a:solidFill>
                  <a:srgbClr val="0070C0"/>
                </a:solidFill>
              </a:rPr>
              <a:t>setState</a:t>
            </a:r>
            <a:r>
              <a:rPr lang="pt-BR" dirty="0"/>
              <a:t> for chamado e o </a:t>
            </a:r>
            <a:r>
              <a:rPr lang="pt-BR" dirty="0" err="1"/>
              <a:t>State</a:t>
            </a:r>
            <a:r>
              <a:rPr lang="pt-BR" dirty="0"/>
              <a:t> mudar, ele renderizará novamente o componente no qual está sendo usado</a:t>
            </a:r>
          </a:p>
        </p:txBody>
      </p:sp>
    </p:spTree>
    <p:extLst>
      <p:ext uri="{BB962C8B-B14F-4D97-AF65-F5344CB8AC3E}">
        <p14:creationId xmlns:p14="http://schemas.microsoft.com/office/powerpoint/2010/main" val="2919486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1775</Words>
  <Application>Microsoft Office PowerPoint</Application>
  <PresentationFormat>Widescreen</PresentationFormat>
  <Paragraphs>292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Tema do Office</vt:lpstr>
      <vt:lpstr>REACTIVE NATIVE</vt:lpstr>
      <vt:lpstr>Props</vt:lpstr>
      <vt:lpstr>Props ou Propriedades</vt:lpstr>
      <vt:lpstr>Criando um componente “classe” “job”</vt:lpstr>
      <vt:lpstr>Passando “props” para classe “jobs” </vt:lpstr>
      <vt:lpstr>Aprendendo mais um pouco mais</vt:lpstr>
      <vt:lpstr>Aprendendo mais um pouco mais</vt:lpstr>
      <vt:lpstr>Trabalhando com Eventos</vt:lpstr>
      <vt:lpstr>States</vt:lpstr>
      <vt:lpstr>Props x 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Trabalhando com Eventos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Básica</dc:title>
  <dc:creator>Roberto Harkovsky da Cunha</dc:creator>
  <cp:lastModifiedBy>Roberto Harkovsky da Cunha</cp:lastModifiedBy>
  <cp:revision>1</cp:revision>
  <dcterms:created xsi:type="dcterms:W3CDTF">2024-09-13T19:40:27Z</dcterms:created>
  <dcterms:modified xsi:type="dcterms:W3CDTF">2024-10-20T23:27:34Z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2024-09-13T20:02:23Z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d8683a05-ba10-4ee7-8ada-f2bc05d46085</vt:lpwstr>
  </property>
  <property fmtid="{D5CDD505-2E9C-101B-9397-08002B2CF9AE}" pid="8" name="MSIP_Label_22deaceb-9851-4663-bccf-596767454be3_ContentBits">
    <vt:lpwstr>2</vt:lpwstr>
  </property>
</Properties>
</file>