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69" r:id="rId15"/>
    <p:sldId id="268" r:id="rId16"/>
    <p:sldId id="272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5605AB-BB0F-47ED-A37B-CEB78FDEA10D}" v="20" dt="2024-08-13T22:27:39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Harkovsky da Cunha" userId="f2c5d9e3-e1cd-491b-8eea-425a4d9cf1c2" providerId="ADAL" clId="{E9B1B876-1CEC-4678-B3DB-926F8AF82FF2}"/>
    <pc:docChg chg="custSel modSld">
      <pc:chgData name="Roberto Harkovsky da Cunha" userId="f2c5d9e3-e1cd-491b-8eea-425a4d9cf1c2" providerId="ADAL" clId="{E9B1B876-1CEC-4678-B3DB-926F8AF82FF2}" dt="2024-08-13T23:08:57.588" v="146" actId="20577"/>
      <pc:docMkLst>
        <pc:docMk/>
      </pc:docMkLst>
      <pc:sldChg chg="addSp delSp modSp">
        <pc:chgData name="Roberto Harkovsky da Cunha" userId="f2c5d9e3-e1cd-491b-8eea-425a4d9cf1c2" providerId="ADAL" clId="{E9B1B876-1CEC-4678-B3DB-926F8AF82FF2}" dt="2024-08-13T23:08:57.588" v="146" actId="20577"/>
        <pc:sldMkLst>
          <pc:docMk/>
          <pc:sldMk cId="3678346506" sldId="261"/>
        </pc:sldMkLst>
        <pc:spChg chg="mod">
          <ac:chgData name="Roberto Harkovsky da Cunha" userId="f2c5d9e3-e1cd-491b-8eea-425a4d9cf1c2" providerId="ADAL" clId="{E9B1B876-1CEC-4678-B3DB-926F8AF82FF2}" dt="2024-08-13T23:08:57.588" v="146" actId="20577"/>
          <ac:spMkLst>
            <pc:docMk/>
            <pc:sldMk cId="3678346506" sldId="261"/>
            <ac:spMk id="3" creationId="{89BAE80B-A995-48AA-90B6-A6E5E4231457}"/>
          </ac:spMkLst>
        </pc:spChg>
        <pc:spChg chg="add mod">
          <ac:chgData name="Roberto Harkovsky da Cunha" userId="f2c5d9e3-e1cd-491b-8eea-425a4d9cf1c2" providerId="ADAL" clId="{E9B1B876-1CEC-4678-B3DB-926F8AF82FF2}" dt="2024-08-13T23:04:52.351" v="72" actId="1076"/>
          <ac:spMkLst>
            <pc:docMk/>
            <pc:sldMk cId="3678346506" sldId="261"/>
            <ac:spMk id="4" creationId="{0818E003-1B6C-49D3-9932-1EE5EEB6213A}"/>
          </ac:spMkLst>
        </pc:spChg>
        <pc:spChg chg="add del">
          <ac:chgData name="Roberto Harkovsky da Cunha" userId="f2c5d9e3-e1cd-491b-8eea-425a4d9cf1c2" providerId="ADAL" clId="{E9B1B876-1CEC-4678-B3DB-926F8AF82FF2}" dt="2024-08-13T23:06:44.424" v="75"/>
          <ac:spMkLst>
            <pc:docMk/>
            <pc:sldMk cId="3678346506" sldId="261"/>
            <ac:spMk id="5" creationId="{1B0E70F6-ED12-428D-B328-AEC7A9BA5D27}"/>
          </ac:spMkLst>
        </pc:spChg>
      </pc:sldChg>
    </pc:docChg>
  </pc:docChgLst>
  <pc:docChgLst>
    <pc:chgData name="Roberto" userId="f2c5d9e3-e1cd-491b-8eea-425a4d9cf1c2" providerId="ADAL" clId="{715605AB-BB0F-47ED-A37B-CEB78FDEA10D}"/>
    <pc:docChg chg="undo custSel addSld modSld">
      <pc:chgData name="Roberto" userId="f2c5d9e3-e1cd-491b-8eea-425a4d9cf1c2" providerId="ADAL" clId="{715605AB-BB0F-47ED-A37B-CEB78FDEA10D}" dt="2024-08-13T22:36:21.921" v="1757" actId="1076"/>
      <pc:docMkLst>
        <pc:docMk/>
      </pc:docMkLst>
      <pc:sldChg chg="modSp mod">
        <pc:chgData name="Roberto" userId="f2c5d9e3-e1cd-491b-8eea-425a4d9cf1c2" providerId="ADAL" clId="{715605AB-BB0F-47ED-A37B-CEB78FDEA10D}" dt="2024-08-13T20:59:36.791" v="209"/>
        <pc:sldMkLst>
          <pc:docMk/>
          <pc:sldMk cId="564528135" sldId="256"/>
        </pc:sldMkLst>
        <pc:spChg chg="mod">
          <ac:chgData name="Roberto" userId="f2c5d9e3-e1cd-491b-8eea-425a4d9cf1c2" providerId="ADAL" clId="{715605AB-BB0F-47ED-A37B-CEB78FDEA10D}" dt="2024-08-13T20:59:36.791" v="209"/>
          <ac:spMkLst>
            <pc:docMk/>
            <pc:sldMk cId="564528135" sldId="256"/>
            <ac:spMk id="2" creationId="{3723C7C8-F717-4670-8619-51F2FB0B9981}"/>
          </ac:spMkLst>
        </pc:spChg>
      </pc:sldChg>
      <pc:sldChg chg="addSp modSp mod modClrScheme chgLayout">
        <pc:chgData name="Roberto" userId="f2c5d9e3-e1cd-491b-8eea-425a4d9cf1c2" providerId="ADAL" clId="{715605AB-BB0F-47ED-A37B-CEB78FDEA10D}" dt="2024-08-13T18:55:14.042" v="21" actId="6549"/>
        <pc:sldMkLst>
          <pc:docMk/>
          <pc:sldMk cId="2345325324" sldId="260"/>
        </pc:sldMkLst>
        <pc:spChg chg="mod">
          <ac:chgData name="Roberto" userId="f2c5d9e3-e1cd-491b-8eea-425a4d9cf1c2" providerId="ADAL" clId="{715605AB-BB0F-47ED-A37B-CEB78FDEA10D}" dt="2024-08-13T18:54:42.985" v="3" actId="26606"/>
          <ac:spMkLst>
            <pc:docMk/>
            <pc:sldMk cId="2345325324" sldId="260"/>
            <ac:spMk id="3" creationId="{EAE937E6-98FA-4038-AD5E-C018A53B3C99}"/>
          </ac:spMkLst>
        </pc:spChg>
        <pc:spChg chg="mod">
          <ac:chgData name="Roberto" userId="f2c5d9e3-e1cd-491b-8eea-425a4d9cf1c2" providerId="ADAL" clId="{715605AB-BB0F-47ED-A37B-CEB78FDEA10D}" dt="2024-08-13T18:55:14.042" v="21" actId="6549"/>
          <ac:spMkLst>
            <pc:docMk/>
            <pc:sldMk cId="2345325324" sldId="260"/>
            <ac:spMk id="4" creationId="{36F0209B-09CA-46F8-B00B-F2A3379FABFB}"/>
          </ac:spMkLst>
        </pc:spChg>
        <pc:picChg chg="add mod">
          <ac:chgData name="Roberto" userId="f2c5d9e3-e1cd-491b-8eea-425a4d9cf1c2" providerId="ADAL" clId="{715605AB-BB0F-47ED-A37B-CEB78FDEA10D}" dt="2024-08-13T18:54:42.985" v="3" actId="26606"/>
          <ac:picMkLst>
            <pc:docMk/>
            <pc:sldMk cId="2345325324" sldId="260"/>
            <ac:picMk id="6" creationId="{198E5B1B-653B-4AD7-89F8-A913C325EC79}"/>
          </ac:picMkLst>
        </pc:picChg>
      </pc:sldChg>
      <pc:sldChg chg="addSp modSp mod modClrScheme chgLayout">
        <pc:chgData name="Roberto" userId="f2c5d9e3-e1cd-491b-8eea-425a4d9cf1c2" providerId="ADAL" clId="{715605AB-BB0F-47ED-A37B-CEB78FDEA10D}" dt="2024-08-13T20:47:00.084" v="207" actId="1582"/>
        <pc:sldMkLst>
          <pc:docMk/>
          <pc:sldMk cId="1087616058" sldId="262"/>
        </pc:sldMkLst>
        <pc:spChg chg="mod">
          <ac:chgData name="Roberto" userId="f2c5d9e3-e1cd-491b-8eea-425a4d9cf1c2" providerId="ADAL" clId="{715605AB-BB0F-47ED-A37B-CEB78FDEA10D}" dt="2024-08-13T18:58:25.083" v="139" actId="26606"/>
          <ac:spMkLst>
            <pc:docMk/>
            <pc:sldMk cId="1087616058" sldId="262"/>
            <ac:spMk id="2" creationId="{CDC16D47-4DF3-4DEF-9E65-090430CC9F40}"/>
          </ac:spMkLst>
        </pc:spChg>
        <pc:spChg chg="mod">
          <ac:chgData name="Roberto" userId="f2c5d9e3-e1cd-491b-8eea-425a4d9cf1c2" providerId="ADAL" clId="{715605AB-BB0F-47ED-A37B-CEB78FDEA10D}" dt="2024-08-13T18:59:20.686" v="174" actId="20577"/>
          <ac:spMkLst>
            <pc:docMk/>
            <pc:sldMk cId="1087616058" sldId="262"/>
            <ac:spMk id="3" creationId="{2B27B70C-4F5C-4377-B248-75FB8BDEDEA7}"/>
          </ac:spMkLst>
        </pc:spChg>
        <pc:spChg chg="add mod">
          <ac:chgData name="Roberto" userId="f2c5d9e3-e1cd-491b-8eea-425a4d9cf1c2" providerId="ADAL" clId="{715605AB-BB0F-47ED-A37B-CEB78FDEA10D}" dt="2024-08-13T20:47:00.084" v="207" actId="1582"/>
          <ac:spMkLst>
            <pc:docMk/>
            <pc:sldMk cId="1087616058" sldId="262"/>
            <ac:spMk id="6" creationId="{C1CFD630-8691-4767-AC1C-396527E9E28B}"/>
          </ac:spMkLst>
        </pc:spChg>
        <pc:picChg chg="add mod">
          <ac:chgData name="Roberto" userId="f2c5d9e3-e1cd-491b-8eea-425a4d9cf1c2" providerId="ADAL" clId="{715605AB-BB0F-47ED-A37B-CEB78FDEA10D}" dt="2024-08-13T20:46:15.733" v="204" actId="14100"/>
          <ac:picMkLst>
            <pc:docMk/>
            <pc:sldMk cId="1087616058" sldId="262"/>
            <ac:picMk id="5" creationId="{2025B71C-6EFD-4AD5-9CD8-DD1B06C09C4F}"/>
          </ac:picMkLst>
        </pc:picChg>
      </pc:sldChg>
      <pc:sldChg chg="addSp delSp modSp new mod modShow">
        <pc:chgData name="Roberto" userId="f2c5d9e3-e1cd-491b-8eea-425a4d9cf1c2" providerId="ADAL" clId="{715605AB-BB0F-47ED-A37B-CEB78FDEA10D}" dt="2024-08-13T21:55:56.025" v="210" actId="729"/>
        <pc:sldMkLst>
          <pc:docMk/>
          <pc:sldMk cId="1096761149" sldId="263"/>
        </pc:sldMkLst>
        <pc:spChg chg="mod">
          <ac:chgData name="Roberto" userId="f2c5d9e3-e1cd-491b-8eea-425a4d9cf1c2" providerId="ADAL" clId="{715605AB-BB0F-47ED-A37B-CEB78FDEA10D}" dt="2024-08-13T20:47:16.592" v="208"/>
          <ac:spMkLst>
            <pc:docMk/>
            <pc:sldMk cId="1096761149" sldId="263"/>
            <ac:spMk id="2" creationId="{E3AAE6AB-6EFC-46FE-9834-1C392A43739C}"/>
          </ac:spMkLst>
        </pc:spChg>
        <pc:spChg chg="del mod">
          <ac:chgData name="Roberto" userId="f2c5d9e3-e1cd-491b-8eea-425a4d9cf1c2" providerId="ADAL" clId="{715605AB-BB0F-47ED-A37B-CEB78FDEA10D}" dt="2024-08-13T18:58:51.599" v="145" actId="478"/>
          <ac:spMkLst>
            <pc:docMk/>
            <pc:sldMk cId="1096761149" sldId="263"/>
            <ac:spMk id="3" creationId="{AFC633D9-A860-4951-ACF6-441AAE7D7765}"/>
          </ac:spMkLst>
        </pc:spChg>
        <pc:spChg chg="add mod">
          <ac:chgData name="Roberto" userId="f2c5d9e3-e1cd-491b-8eea-425a4d9cf1c2" providerId="ADAL" clId="{715605AB-BB0F-47ED-A37B-CEB78FDEA10D}" dt="2024-08-13T19:07:59.420" v="203" actId="27636"/>
          <ac:spMkLst>
            <pc:docMk/>
            <pc:sldMk cId="1096761149" sldId="263"/>
            <ac:spMk id="5" creationId="{96C58904-FDE2-4C54-9E36-61E9F19C215F}"/>
          </ac:spMkLst>
        </pc:spChg>
        <pc:spChg chg="add mod">
          <ac:chgData name="Roberto" userId="f2c5d9e3-e1cd-491b-8eea-425a4d9cf1c2" providerId="ADAL" clId="{715605AB-BB0F-47ED-A37B-CEB78FDEA10D}" dt="2024-08-13T19:07:07.064" v="185" actId="1076"/>
          <ac:spMkLst>
            <pc:docMk/>
            <pc:sldMk cId="1096761149" sldId="263"/>
            <ac:spMk id="6" creationId="{AA384A9E-D0B9-44F1-B460-1CE5F79CE1EA}"/>
          </ac:spMkLst>
        </pc:spChg>
      </pc:sldChg>
      <pc:sldChg chg="addSp modSp new mod">
        <pc:chgData name="Roberto" userId="f2c5d9e3-e1cd-491b-8eea-425a4d9cf1c2" providerId="ADAL" clId="{715605AB-BB0F-47ED-A37B-CEB78FDEA10D}" dt="2024-08-13T22:04:52.663" v="349" actId="313"/>
        <pc:sldMkLst>
          <pc:docMk/>
          <pc:sldMk cId="1886029750" sldId="264"/>
        </pc:sldMkLst>
        <pc:spChg chg="mod">
          <ac:chgData name="Roberto" userId="f2c5d9e3-e1cd-491b-8eea-425a4d9cf1c2" providerId="ADAL" clId="{715605AB-BB0F-47ED-A37B-CEB78FDEA10D}" dt="2024-08-13T22:04:52.663" v="349" actId="313"/>
          <ac:spMkLst>
            <pc:docMk/>
            <pc:sldMk cId="1886029750" sldId="264"/>
            <ac:spMk id="2" creationId="{A407BAAA-FC5C-4776-B2A8-08C6FBF0C4AB}"/>
          </ac:spMkLst>
        </pc:spChg>
        <pc:spChg chg="mod">
          <ac:chgData name="Roberto" userId="f2c5d9e3-e1cd-491b-8eea-425a4d9cf1c2" providerId="ADAL" clId="{715605AB-BB0F-47ED-A37B-CEB78FDEA10D}" dt="2024-08-13T22:03:30.229" v="347" actId="14100"/>
          <ac:spMkLst>
            <pc:docMk/>
            <pc:sldMk cId="1886029750" sldId="264"/>
            <ac:spMk id="3" creationId="{350769EF-4257-4D45-87BF-FDB7D7D323D2}"/>
          </ac:spMkLst>
        </pc:spChg>
        <pc:spChg chg="add mod">
          <ac:chgData name="Roberto" userId="f2c5d9e3-e1cd-491b-8eea-425a4d9cf1c2" providerId="ADAL" clId="{715605AB-BB0F-47ED-A37B-CEB78FDEA10D}" dt="2024-08-13T22:03:32.447" v="348" actId="1076"/>
          <ac:spMkLst>
            <pc:docMk/>
            <pc:sldMk cId="1886029750" sldId="264"/>
            <ac:spMk id="4" creationId="{B9512E2D-B5F5-42ED-8854-C4B7A15944E2}"/>
          </ac:spMkLst>
        </pc:spChg>
      </pc:sldChg>
      <pc:sldChg chg="addSp delSp modSp new mod setBg">
        <pc:chgData name="Roberto" userId="f2c5d9e3-e1cd-491b-8eea-425a4d9cf1c2" providerId="ADAL" clId="{715605AB-BB0F-47ED-A37B-CEB78FDEA10D}" dt="2024-08-13T22:08:48.815" v="562" actId="27614"/>
        <pc:sldMkLst>
          <pc:docMk/>
          <pc:sldMk cId="854661376" sldId="265"/>
        </pc:sldMkLst>
        <pc:spChg chg="mod">
          <ac:chgData name="Roberto" userId="f2c5d9e3-e1cd-491b-8eea-425a4d9cf1c2" providerId="ADAL" clId="{715605AB-BB0F-47ED-A37B-CEB78FDEA10D}" dt="2024-08-13T22:07:56.712" v="561" actId="26606"/>
          <ac:spMkLst>
            <pc:docMk/>
            <pc:sldMk cId="854661376" sldId="265"/>
            <ac:spMk id="2" creationId="{1D5DE398-507D-4C22-8CF1-E62F47E7191C}"/>
          </ac:spMkLst>
        </pc:spChg>
        <pc:spChg chg="mod">
          <ac:chgData name="Roberto" userId="f2c5d9e3-e1cd-491b-8eea-425a4d9cf1c2" providerId="ADAL" clId="{715605AB-BB0F-47ED-A37B-CEB78FDEA10D}" dt="2024-08-13T22:07:56.712" v="561" actId="26606"/>
          <ac:spMkLst>
            <pc:docMk/>
            <pc:sldMk cId="854661376" sldId="265"/>
            <ac:spMk id="3" creationId="{80CE6316-993F-4E9C-AC81-497C6816A59D}"/>
          </ac:spMkLst>
        </pc:spChg>
        <pc:spChg chg="add del mod">
          <ac:chgData name="Roberto" userId="f2c5d9e3-e1cd-491b-8eea-425a4d9cf1c2" providerId="ADAL" clId="{715605AB-BB0F-47ED-A37B-CEB78FDEA10D}" dt="2024-08-13T22:00:46.621" v="308"/>
          <ac:spMkLst>
            <pc:docMk/>
            <pc:sldMk cId="854661376" sldId="265"/>
            <ac:spMk id="4" creationId="{A0C8D02D-F453-4040-9169-0506C6DF8381}"/>
          </ac:spMkLst>
        </pc:spChg>
        <pc:spChg chg="add del mod">
          <ac:chgData name="Roberto" userId="f2c5d9e3-e1cd-491b-8eea-425a4d9cf1c2" providerId="ADAL" clId="{715605AB-BB0F-47ED-A37B-CEB78FDEA10D}" dt="2024-08-13T22:00:46.617" v="306" actId="478"/>
          <ac:spMkLst>
            <pc:docMk/>
            <pc:sldMk cId="854661376" sldId="265"/>
            <ac:spMk id="5" creationId="{9C11C8AE-290C-4911-9A4C-3A6BB2063C7D}"/>
          </ac:spMkLst>
        </pc:spChg>
        <pc:spChg chg="add del mod">
          <ac:chgData name="Roberto" userId="f2c5d9e3-e1cd-491b-8eea-425a4d9cf1c2" providerId="ADAL" clId="{715605AB-BB0F-47ED-A37B-CEB78FDEA10D}" dt="2024-08-13T22:02:54.811" v="332" actId="21"/>
          <ac:spMkLst>
            <pc:docMk/>
            <pc:sldMk cId="854661376" sldId="265"/>
            <ac:spMk id="6" creationId="{CEDE4A2B-EA96-4534-9F5F-673EF3C5A01A}"/>
          </ac:spMkLst>
        </pc:spChg>
        <pc:spChg chg="add">
          <ac:chgData name="Roberto" userId="f2c5d9e3-e1cd-491b-8eea-425a4d9cf1c2" providerId="ADAL" clId="{715605AB-BB0F-47ED-A37B-CEB78FDEA10D}" dt="2024-08-13T22:07:56.712" v="561" actId="26606"/>
          <ac:spMkLst>
            <pc:docMk/>
            <pc:sldMk cId="854661376" sldId="265"/>
            <ac:spMk id="13" creationId="{0B9EE3F3-89B7-43C3-8651-C4C96830993D}"/>
          </ac:spMkLst>
        </pc:spChg>
        <pc:spChg chg="add">
          <ac:chgData name="Roberto" userId="f2c5d9e3-e1cd-491b-8eea-425a4d9cf1c2" providerId="ADAL" clId="{715605AB-BB0F-47ED-A37B-CEB78FDEA10D}" dt="2024-08-13T22:07:56.712" v="561" actId="26606"/>
          <ac:spMkLst>
            <pc:docMk/>
            <pc:sldMk cId="854661376" sldId="265"/>
            <ac:spMk id="15" creationId="{33AE4636-AEEC-45D6-84D4-7AC2DA48ECF8}"/>
          </ac:spMkLst>
        </pc:spChg>
        <pc:spChg chg="add">
          <ac:chgData name="Roberto" userId="f2c5d9e3-e1cd-491b-8eea-425a4d9cf1c2" providerId="ADAL" clId="{715605AB-BB0F-47ED-A37B-CEB78FDEA10D}" dt="2024-08-13T22:07:56.712" v="561" actId="26606"/>
          <ac:spMkLst>
            <pc:docMk/>
            <pc:sldMk cId="854661376" sldId="265"/>
            <ac:spMk id="17" creationId="{8D9CE0F4-2EB2-4F1F-8AAC-DB3571D9FE10}"/>
          </ac:spMkLst>
        </pc:spChg>
        <pc:picChg chg="add mod">
          <ac:chgData name="Roberto" userId="f2c5d9e3-e1cd-491b-8eea-425a4d9cf1c2" providerId="ADAL" clId="{715605AB-BB0F-47ED-A37B-CEB78FDEA10D}" dt="2024-08-13T22:08:48.815" v="562" actId="27614"/>
          <ac:picMkLst>
            <pc:docMk/>
            <pc:sldMk cId="854661376" sldId="265"/>
            <ac:picMk id="8" creationId="{8784E940-7D20-44D3-AA40-511C57B96DDA}"/>
          </ac:picMkLst>
        </pc:picChg>
      </pc:sldChg>
      <pc:sldChg chg="addSp delSp modSp new mod">
        <pc:chgData name="Roberto" userId="f2c5d9e3-e1cd-491b-8eea-425a4d9cf1c2" providerId="ADAL" clId="{715605AB-BB0F-47ED-A37B-CEB78FDEA10D}" dt="2024-08-13T22:19:06.008" v="1080" actId="313"/>
        <pc:sldMkLst>
          <pc:docMk/>
          <pc:sldMk cId="2458364814" sldId="266"/>
        </pc:sldMkLst>
        <pc:spChg chg="mod">
          <ac:chgData name="Roberto" userId="f2c5d9e3-e1cd-491b-8eea-425a4d9cf1c2" providerId="ADAL" clId="{715605AB-BB0F-47ED-A37B-CEB78FDEA10D}" dt="2024-08-13T22:19:06.008" v="1080" actId="313"/>
          <ac:spMkLst>
            <pc:docMk/>
            <pc:sldMk cId="2458364814" sldId="266"/>
            <ac:spMk id="2" creationId="{38A30227-242C-41F9-9C78-DFFF0D0D37B7}"/>
          </ac:spMkLst>
        </pc:spChg>
        <pc:spChg chg="mod">
          <ac:chgData name="Roberto" userId="f2c5d9e3-e1cd-491b-8eea-425a4d9cf1c2" providerId="ADAL" clId="{715605AB-BB0F-47ED-A37B-CEB78FDEA10D}" dt="2024-08-13T22:16:41.779" v="1050" actId="20577"/>
          <ac:spMkLst>
            <pc:docMk/>
            <pc:sldMk cId="2458364814" sldId="266"/>
            <ac:spMk id="3" creationId="{BE5147F4-0DFF-44BE-9B4F-9AF135C94D69}"/>
          </ac:spMkLst>
        </pc:spChg>
        <pc:spChg chg="add del mod">
          <ac:chgData name="Roberto" userId="f2c5d9e3-e1cd-491b-8eea-425a4d9cf1c2" providerId="ADAL" clId="{715605AB-BB0F-47ED-A37B-CEB78FDEA10D}" dt="2024-08-13T22:16:37.201" v="1042" actId="478"/>
          <ac:spMkLst>
            <pc:docMk/>
            <pc:sldMk cId="2458364814" sldId="266"/>
            <ac:spMk id="4" creationId="{DE4CC803-1E83-49FD-A5C1-565A87486B75}"/>
          </ac:spMkLst>
        </pc:spChg>
        <pc:spChg chg="add del mod">
          <ac:chgData name="Roberto" userId="f2c5d9e3-e1cd-491b-8eea-425a4d9cf1c2" providerId="ADAL" clId="{715605AB-BB0F-47ED-A37B-CEB78FDEA10D}" dt="2024-08-13T22:16:26.851" v="1039"/>
          <ac:spMkLst>
            <pc:docMk/>
            <pc:sldMk cId="2458364814" sldId="266"/>
            <ac:spMk id="5" creationId="{6AC8D0DC-1EBE-49D3-AF8B-FF34D5CA1019}"/>
          </ac:spMkLst>
        </pc:spChg>
      </pc:sldChg>
      <pc:sldChg chg="modSp new mod">
        <pc:chgData name="Roberto" userId="f2c5d9e3-e1cd-491b-8eea-425a4d9cf1c2" providerId="ADAL" clId="{715605AB-BB0F-47ED-A37B-CEB78FDEA10D}" dt="2024-08-13T22:21:07.015" v="1225" actId="14100"/>
        <pc:sldMkLst>
          <pc:docMk/>
          <pc:sldMk cId="2196416978" sldId="267"/>
        </pc:sldMkLst>
        <pc:spChg chg="mod">
          <ac:chgData name="Roberto" userId="f2c5d9e3-e1cd-491b-8eea-425a4d9cf1c2" providerId="ADAL" clId="{715605AB-BB0F-47ED-A37B-CEB78FDEA10D}" dt="2024-08-13T22:19:16.743" v="1094" actId="20577"/>
          <ac:spMkLst>
            <pc:docMk/>
            <pc:sldMk cId="2196416978" sldId="267"/>
            <ac:spMk id="2" creationId="{E512B10E-5287-4559-AFA1-624F526A7661}"/>
          </ac:spMkLst>
        </pc:spChg>
        <pc:spChg chg="mod">
          <ac:chgData name="Roberto" userId="f2c5d9e3-e1cd-491b-8eea-425a4d9cf1c2" providerId="ADAL" clId="{715605AB-BB0F-47ED-A37B-CEB78FDEA10D}" dt="2024-08-13T22:21:07.015" v="1225" actId="14100"/>
          <ac:spMkLst>
            <pc:docMk/>
            <pc:sldMk cId="2196416978" sldId="267"/>
            <ac:spMk id="3" creationId="{9652F508-D02F-4CFA-B610-A38B682CEF98}"/>
          </ac:spMkLst>
        </pc:spChg>
      </pc:sldChg>
      <pc:sldChg chg="addSp delSp modSp new mod">
        <pc:chgData name="Roberto" userId="f2c5d9e3-e1cd-491b-8eea-425a4d9cf1c2" providerId="ADAL" clId="{715605AB-BB0F-47ED-A37B-CEB78FDEA10D}" dt="2024-08-13T22:33:43.711" v="1648" actId="20577"/>
        <pc:sldMkLst>
          <pc:docMk/>
          <pc:sldMk cId="1195832599" sldId="268"/>
        </pc:sldMkLst>
        <pc:spChg chg="mod">
          <ac:chgData name="Roberto" userId="f2c5d9e3-e1cd-491b-8eea-425a4d9cf1c2" providerId="ADAL" clId="{715605AB-BB0F-47ED-A37B-CEB78FDEA10D}" dt="2024-08-13T22:22:23.395" v="1236"/>
          <ac:spMkLst>
            <pc:docMk/>
            <pc:sldMk cId="1195832599" sldId="268"/>
            <ac:spMk id="2" creationId="{99A39296-15B7-41CD-9246-3132C9362308}"/>
          </ac:spMkLst>
        </pc:spChg>
        <pc:spChg chg="add del mod">
          <ac:chgData name="Roberto" userId="f2c5d9e3-e1cd-491b-8eea-425a4d9cf1c2" providerId="ADAL" clId="{715605AB-BB0F-47ED-A37B-CEB78FDEA10D}" dt="2024-08-13T22:22:48.388" v="1239" actId="113"/>
          <ac:spMkLst>
            <pc:docMk/>
            <pc:sldMk cId="1195832599" sldId="268"/>
            <ac:spMk id="3" creationId="{0E6BBCA6-A870-486F-9582-61220A6D5B11}"/>
          </ac:spMkLst>
        </pc:spChg>
        <pc:spChg chg="add del mod">
          <ac:chgData name="Roberto" userId="f2c5d9e3-e1cd-491b-8eea-425a4d9cf1c2" providerId="ADAL" clId="{715605AB-BB0F-47ED-A37B-CEB78FDEA10D}" dt="2024-08-13T22:21:46.923" v="1230"/>
          <ac:spMkLst>
            <pc:docMk/>
            <pc:sldMk cId="1195832599" sldId="268"/>
            <ac:spMk id="4" creationId="{64923027-BE30-4BD9-A14A-280F0EE7F93C}"/>
          </ac:spMkLst>
        </pc:spChg>
        <pc:spChg chg="add del mod">
          <ac:chgData name="Roberto" userId="f2c5d9e3-e1cd-491b-8eea-425a4d9cf1c2" providerId="ADAL" clId="{715605AB-BB0F-47ED-A37B-CEB78FDEA10D}" dt="2024-08-13T22:22:08.520" v="1233" actId="478"/>
          <ac:spMkLst>
            <pc:docMk/>
            <pc:sldMk cId="1195832599" sldId="268"/>
            <ac:spMk id="5" creationId="{E5BBF442-99B8-4F08-B5F3-AED9D243B425}"/>
          </ac:spMkLst>
        </pc:spChg>
        <pc:spChg chg="add mod">
          <ac:chgData name="Roberto" userId="f2c5d9e3-e1cd-491b-8eea-425a4d9cf1c2" providerId="ADAL" clId="{715605AB-BB0F-47ED-A37B-CEB78FDEA10D}" dt="2024-08-13T22:33:43.711" v="1648" actId="20577"/>
          <ac:spMkLst>
            <pc:docMk/>
            <pc:sldMk cId="1195832599" sldId="268"/>
            <ac:spMk id="6" creationId="{8DE849B1-5C23-45C0-B169-97CA68743A00}"/>
          </ac:spMkLst>
        </pc:spChg>
      </pc:sldChg>
      <pc:sldChg chg="addSp delSp modSp add mod">
        <pc:chgData name="Roberto" userId="f2c5d9e3-e1cd-491b-8eea-425a4d9cf1c2" providerId="ADAL" clId="{715605AB-BB0F-47ED-A37B-CEB78FDEA10D}" dt="2024-08-13T22:32:04.389" v="1611" actId="313"/>
        <pc:sldMkLst>
          <pc:docMk/>
          <pc:sldMk cId="4088825410" sldId="269"/>
        </pc:sldMkLst>
        <pc:spChg chg="mod">
          <ac:chgData name="Roberto" userId="f2c5d9e3-e1cd-491b-8eea-425a4d9cf1c2" providerId="ADAL" clId="{715605AB-BB0F-47ED-A37B-CEB78FDEA10D}" dt="2024-08-13T22:32:04.389" v="1611" actId="313"/>
          <ac:spMkLst>
            <pc:docMk/>
            <pc:sldMk cId="4088825410" sldId="269"/>
            <ac:spMk id="3" creationId="{9652F508-D02F-4CFA-B610-A38B682CEF98}"/>
          </ac:spMkLst>
        </pc:spChg>
        <pc:spChg chg="add del mod">
          <ac:chgData name="Roberto" userId="f2c5d9e3-e1cd-491b-8eea-425a4d9cf1c2" providerId="ADAL" clId="{715605AB-BB0F-47ED-A37B-CEB78FDEA10D}" dt="2024-08-13T22:24:38.714" v="1332" actId="478"/>
          <ac:spMkLst>
            <pc:docMk/>
            <pc:sldMk cId="4088825410" sldId="269"/>
            <ac:spMk id="4" creationId="{CCA69758-21FA-4513-9E0B-B4E4C9CC1A95}"/>
          </ac:spMkLst>
        </pc:spChg>
        <pc:spChg chg="add mod">
          <ac:chgData name="Roberto" userId="f2c5d9e3-e1cd-491b-8eea-425a4d9cf1c2" providerId="ADAL" clId="{715605AB-BB0F-47ED-A37B-CEB78FDEA10D}" dt="2024-08-13T22:30:13.632" v="1506" actId="1076"/>
          <ac:spMkLst>
            <pc:docMk/>
            <pc:sldMk cId="4088825410" sldId="269"/>
            <ac:spMk id="5" creationId="{FB7B580F-B72A-4765-A203-DD490A114A80}"/>
          </ac:spMkLst>
        </pc:spChg>
      </pc:sldChg>
      <pc:sldChg chg="modSp add mod">
        <pc:chgData name="Roberto" userId="f2c5d9e3-e1cd-491b-8eea-425a4d9cf1c2" providerId="ADAL" clId="{715605AB-BB0F-47ED-A37B-CEB78FDEA10D}" dt="2024-08-13T22:26:51.832" v="1410" actId="113"/>
        <pc:sldMkLst>
          <pc:docMk/>
          <pc:sldMk cId="1891564359" sldId="270"/>
        </pc:sldMkLst>
        <pc:spChg chg="mod">
          <ac:chgData name="Roberto" userId="f2c5d9e3-e1cd-491b-8eea-425a4d9cf1c2" providerId="ADAL" clId="{715605AB-BB0F-47ED-A37B-CEB78FDEA10D}" dt="2024-08-13T22:26:51.832" v="1410" actId="113"/>
          <ac:spMkLst>
            <pc:docMk/>
            <pc:sldMk cId="1891564359" sldId="270"/>
            <ac:spMk id="3" creationId="{9652F508-D02F-4CFA-B610-A38B682CEF98}"/>
          </ac:spMkLst>
        </pc:spChg>
      </pc:sldChg>
      <pc:sldChg chg="addSp delSp modSp new mod">
        <pc:chgData name="Roberto" userId="f2c5d9e3-e1cd-491b-8eea-425a4d9cf1c2" providerId="ADAL" clId="{715605AB-BB0F-47ED-A37B-CEB78FDEA10D}" dt="2024-08-13T22:28:02.125" v="1420" actId="13822"/>
        <pc:sldMkLst>
          <pc:docMk/>
          <pc:sldMk cId="2713476522" sldId="271"/>
        </pc:sldMkLst>
        <pc:spChg chg="mod">
          <ac:chgData name="Roberto" userId="f2c5d9e3-e1cd-491b-8eea-425a4d9cf1c2" providerId="ADAL" clId="{715605AB-BB0F-47ED-A37B-CEB78FDEA10D}" dt="2024-08-13T22:27:57.365" v="1419"/>
          <ac:spMkLst>
            <pc:docMk/>
            <pc:sldMk cId="2713476522" sldId="271"/>
            <ac:spMk id="2" creationId="{7C9C7D26-AD60-4FFD-BB8F-D313F78FC664}"/>
          </ac:spMkLst>
        </pc:spChg>
        <pc:spChg chg="mod">
          <ac:chgData name="Roberto" userId="f2c5d9e3-e1cd-491b-8eea-425a4d9cf1c2" providerId="ADAL" clId="{715605AB-BB0F-47ED-A37B-CEB78FDEA10D}" dt="2024-08-13T22:28:02.125" v="1420" actId="13822"/>
          <ac:spMkLst>
            <pc:docMk/>
            <pc:sldMk cId="2713476522" sldId="271"/>
            <ac:spMk id="3" creationId="{0DF32552-AE69-4AD7-A346-204BC5EC784A}"/>
          </ac:spMkLst>
        </pc:spChg>
        <pc:spChg chg="add del mod">
          <ac:chgData name="Roberto" userId="f2c5d9e3-e1cd-491b-8eea-425a4d9cf1c2" providerId="ADAL" clId="{715605AB-BB0F-47ED-A37B-CEB78FDEA10D}" dt="2024-08-13T22:27:39.545" v="1417" actId="478"/>
          <ac:spMkLst>
            <pc:docMk/>
            <pc:sldMk cId="2713476522" sldId="271"/>
            <ac:spMk id="4" creationId="{4919E136-A6CD-4B45-8B58-922778E574C7}"/>
          </ac:spMkLst>
        </pc:spChg>
      </pc:sldChg>
      <pc:sldChg chg="addSp modSp new mod">
        <pc:chgData name="Roberto" userId="f2c5d9e3-e1cd-491b-8eea-425a4d9cf1c2" providerId="ADAL" clId="{715605AB-BB0F-47ED-A37B-CEB78FDEA10D}" dt="2024-08-13T22:36:21.921" v="1757" actId="1076"/>
        <pc:sldMkLst>
          <pc:docMk/>
          <pc:sldMk cId="643433040" sldId="272"/>
        </pc:sldMkLst>
        <pc:spChg chg="mod">
          <ac:chgData name="Roberto" userId="f2c5d9e3-e1cd-491b-8eea-425a4d9cf1c2" providerId="ADAL" clId="{715605AB-BB0F-47ED-A37B-CEB78FDEA10D}" dt="2024-08-13T22:34:14.479" v="1668" actId="20577"/>
          <ac:spMkLst>
            <pc:docMk/>
            <pc:sldMk cId="643433040" sldId="272"/>
            <ac:spMk id="2" creationId="{6B26462C-A78D-4D63-B21A-05EF76A39A90}"/>
          </ac:spMkLst>
        </pc:spChg>
        <pc:spChg chg="mod">
          <ac:chgData name="Roberto" userId="f2c5d9e3-e1cd-491b-8eea-425a4d9cf1c2" providerId="ADAL" clId="{715605AB-BB0F-47ED-A37B-CEB78FDEA10D}" dt="2024-08-13T22:35:08.072" v="1751" actId="20577"/>
          <ac:spMkLst>
            <pc:docMk/>
            <pc:sldMk cId="643433040" sldId="272"/>
            <ac:spMk id="3" creationId="{BBA31A17-BAEE-44B6-A91C-1451C99495BB}"/>
          </ac:spMkLst>
        </pc:spChg>
        <pc:picChg chg="add mod">
          <ac:chgData name="Roberto" userId="f2c5d9e3-e1cd-491b-8eea-425a4d9cf1c2" providerId="ADAL" clId="{715605AB-BB0F-47ED-A37B-CEB78FDEA10D}" dt="2024-08-13T22:35:39.392" v="1753" actId="1076"/>
          <ac:picMkLst>
            <pc:docMk/>
            <pc:sldMk cId="643433040" sldId="272"/>
            <ac:picMk id="5" creationId="{F11DBB04-C9B8-4407-8C13-E63195116F52}"/>
          </ac:picMkLst>
        </pc:picChg>
        <pc:picChg chg="add mod">
          <ac:chgData name="Roberto" userId="f2c5d9e3-e1cd-491b-8eea-425a4d9cf1c2" providerId="ADAL" clId="{715605AB-BB0F-47ED-A37B-CEB78FDEA10D}" dt="2024-08-13T22:35:56.595" v="1755" actId="1076"/>
          <ac:picMkLst>
            <pc:docMk/>
            <pc:sldMk cId="643433040" sldId="272"/>
            <ac:picMk id="7" creationId="{1FE1CAE6-4CF5-46D8-9598-C100C296B38F}"/>
          </ac:picMkLst>
        </pc:picChg>
        <pc:picChg chg="add mod">
          <ac:chgData name="Roberto" userId="f2c5d9e3-e1cd-491b-8eea-425a4d9cf1c2" providerId="ADAL" clId="{715605AB-BB0F-47ED-A37B-CEB78FDEA10D}" dt="2024-08-13T22:36:21.921" v="1757" actId="1076"/>
          <ac:picMkLst>
            <pc:docMk/>
            <pc:sldMk cId="643433040" sldId="272"/>
            <ac:picMk id="9" creationId="{559F050E-8C6E-4014-B44E-565EA3AD1A6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F6235-47CA-4D0E-8AC5-16D8D698C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2854FC-8093-46D2-880F-72F37F857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A8BF0F-CA38-47F8-8D26-ED1C13A8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E3D-7A15-4A00-9C2C-8D0B71B5A86D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DFF38D-582F-44B2-BEFE-A4374AEC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5522C9-4D2A-469C-BE12-3389D200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8A00-4A4B-4071-B817-BC8697B6D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90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F534F-E962-4B9A-B462-3213E26E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8A9F592-BD6A-4CE8-A726-E5D3B5ACF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DDAA60-2307-4ED0-9A96-374EF3BB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E3D-7A15-4A00-9C2C-8D0B71B5A86D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4793BD-3E2B-4E2D-92BB-F0108AEA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D29AF9-19F6-413D-B976-CE0F03C4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8A00-4A4B-4071-B817-BC8697B6D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0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71CAFB-2184-4BE5-BB44-8CDA862A2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487211-F832-4D90-9863-389BABC1E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3ABED6-5355-47F4-955B-2C88DC09F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E3D-7A15-4A00-9C2C-8D0B71B5A86D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710655-8B67-4069-AF25-3B409F3C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AF5089-FF2F-4098-91A5-5A64D750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8A00-4A4B-4071-B817-BC8697B6D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5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BC45B-0217-4B66-8459-F980FF09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83E9D3-F604-4E20-A6C9-AEA7BF138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0B5DB3-8C69-48C1-BC1F-8BD798C6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E3D-7A15-4A00-9C2C-8D0B71B5A86D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43A9E4-3BC7-4DBC-8D07-6F541E2A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D9DE1A-F75C-42DE-B97E-C281C7F3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8A00-4A4B-4071-B817-BC8697B6D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2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F0149-72C5-40AA-AB1F-DA441537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F9D2EA-BD64-48C1-A4CC-11706538F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EF32E8-8079-4D55-8233-BB0604FE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E3D-7A15-4A00-9C2C-8D0B71B5A86D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544DA6-4C20-442F-9476-AED843D9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93B07E-FCB3-4D73-B724-2525BAC4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8A00-4A4B-4071-B817-BC8697B6D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12869-8825-4E28-81B2-9A200D36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6CB2A7-794B-4FA0-BBCF-C40AFABEE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7ABDA9-55B0-41D6-ABB8-CB6A12A8C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70DCF6-F428-4F12-9721-9E248F692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E3D-7A15-4A00-9C2C-8D0B71B5A86D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BCF148-BAEB-44B6-B8A1-04E185D1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6FA596-C03B-4BE4-9908-26D185FD8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8A00-4A4B-4071-B817-BC8697B6D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85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30D88-CF0A-4F80-88A6-3CF6A67D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FBE619-B938-420C-9532-4213A50FE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A5284F-6525-47F0-948C-812EE2712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6475F5C-6EF8-485C-BC44-4FEE21A49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D2AC8BE-B355-4F9C-B150-A3F00E3D2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50BF097-F6C8-4DE0-9395-E3A66FB2D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E3D-7A15-4A00-9C2C-8D0B71B5A86D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A760F1A-18C0-459C-BDC0-1276FBCBA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AE60135-5DB8-4993-9994-1FB17418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8A00-4A4B-4071-B817-BC8697B6D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72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BC065-106D-469B-930D-71DFC2B40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479DFA8-4FFC-4BB7-A791-38F16A84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E3D-7A15-4A00-9C2C-8D0B71B5A86D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F8C2A3A-4449-41C8-A72C-019673549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51192F5-1370-425E-BF14-67C5BFA7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8A00-4A4B-4071-B817-BC8697B6D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25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386808-146C-4DAE-9A5D-54C71FC8B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E3D-7A15-4A00-9C2C-8D0B71B5A86D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64C228B-C90C-4CED-82CF-4228112F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1ED2AA-7A70-489F-A866-B8C2AA03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8A00-4A4B-4071-B817-BC8697B6D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00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E705C-6C29-477C-A84E-2A907F4C4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B60383-3543-4BDC-9FC8-409B34594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176940-AC52-4F9E-8038-6FCAFD9B2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5869F3-2EC1-4B6D-9B5A-270D72366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E3D-7A15-4A00-9C2C-8D0B71B5A86D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F6DF25-E8EC-455A-904E-675C76DD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4FBF32-DC4C-46A7-B281-0755D8DD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8A00-4A4B-4071-B817-BC8697B6D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60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51616-3E22-44FF-A77B-9E1D9CA3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5E6B22-964B-4826-A3AF-4F51522AE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15460AE-DE86-452C-BD77-2C0627786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4F0CB8-FF0E-4BF9-876B-F6CF5901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E3D-7A15-4A00-9C2C-8D0B71B5A86D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BCCB76-9E20-4C99-942F-99CDB118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F3E71A-0D7A-42D0-B191-837495300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8A00-4A4B-4071-B817-BC8697B6D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11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3E3087-D893-4A80-8299-35116165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86BAA0-8B16-4EE0-AD28-99C8393F9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857D52-4F78-44A6-9C3C-B5104668E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42E3D-7A15-4A00-9C2C-8D0B71B5A86D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549958-E18A-44FD-8233-1A5400D73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B351AA-8C9A-44DA-A16F-10A99B6BA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F8A00-4A4B-4071-B817-BC8697B6DD14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8FB80FA-DA13-44B9-B1FA-06F7F1C5FE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3163" y="136525"/>
            <a:ext cx="20002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MSIPCMContentMarking" descr="{&quot;HashCode&quot;:-321200650,&quot;Placement&quot;:&quot;Footer&quot;,&quot;Top&quot;:519.343,&quot;Left&quot;:454.655182,&quot;SlideWidth&quot;:960,&quot;SlideHeight&quot;:540}">
            <a:extLst>
              <a:ext uri="{FF2B5EF4-FFF2-40B4-BE49-F238E27FC236}">
                <a16:creationId xmlns:a16="http://schemas.microsoft.com/office/drawing/2014/main" id="{FA15842C-C688-4D94-8C9E-A4C595EAF8EA}"/>
              </a:ext>
            </a:extLst>
          </p:cNvPr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398758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3C7C8-F717-4670-8619-51F2FB0B99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1º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projeto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D1F80F-C5F8-4046-933F-E484816FB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528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30227-242C-41F9-9C78-DFFF0D0D3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Criando a 1ª aplicação: Cálculo de Fatorial</a:t>
            </a:r>
            <a:br>
              <a:rPr lang="pt-BR" sz="4400" dirty="0"/>
            </a:br>
            <a:r>
              <a:rPr lang="pt-BR" sz="4400" b="1" dirty="0">
                <a:solidFill>
                  <a:srgbClr val="C00000"/>
                </a:solidFill>
              </a:rPr>
              <a:t>Aparência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5147F4-0DFF-44BE-9B4F-9AF135C94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Entre no activity_main.xml e abra a interface gráfica</a:t>
            </a:r>
          </a:p>
          <a:p>
            <a:r>
              <a:rPr lang="pt-BR" dirty="0"/>
              <a:t>Apague qualquer elementos </a:t>
            </a:r>
            <a:r>
              <a:rPr lang="pt-BR" dirty="0" err="1"/>
              <a:t>pre-existentes</a:t>
            </a:r>
            <a:endParaRPr lang="pt-BR" dirty="0"/>
          </a:p>
          <a:p>
            <a:r>
              <a:rPr lang="pt-BR" dirty="0"/>
              <a:t>Adicione 3 objetos: </a:t>
            </a:r>
            <a:r>
              <a:rPr lang="pt-BR" dirty="0" err="1"/>
              <a:t>TextView</a:t>
            </a:r>
            <a:r>
              <a:rPr lang="pt-BR" dirty="0"/>
              <a:t>, Button e </a:t>
            </a:r>
            <a:r>
              <a:rPr lang="pt-BR" dirty="0" err="1"/>
              <a:t>Number</a:t>
            </a:r>
            <a:r>
              <a:rPr lang="pt-BR" dirty="0"/>
              <a:t> e posicione conforme a figura</a:t>
            </a:r>
          </a:p>
          <a:p>
            <a:pPr lvl="1"/>
            <a:r>
              <a:rPr lang="pt-BR" dirty="0" err="1"/>
              <a:t>TextView</a:t>
            </a:r>
            <a:r>
              <a:rPr lang="pt-BR" dirty="0"/>
              <a:t> – elemento onde será mostrado o resultado</a:t>
            </a:r>
          </a:p>
          <a:p>
            <a:pPr lvl="1"/>
            <a:r>
              <a:rPr lang="pt-BR" dirty="0" err="1"/>
              <a:t>Number</a:t>
            </a:r>
            <a:r>
              <a:rPr lang="pt-BR" dirty="0"/>
              <a:t> – Numero para o qual será calculado o fatorial</a:t>
            </a:r>
          </a:p>
          <a:p>
            <a:pPr lvl="1"/>
            <a:r>
              <a:rPr lang="pt-BR" dirty="0"/>
              <a:t>Button – Ao pressionar o cálculo será feito</a:t>
            </a:r>
          </a:p>
          <a:p>
            <a:r>
              <a:rPr lang="pt-BR" dirty="0"/>
              <a:t>Faça ajustes de texto, fonte e tamanho dos objetos para melhor visualização</a:t>
            </a:r>
          </a:p>
          <a:p>
            <a:pPr lvl="1"/>
            <a:r>
              <a:rPr lang="pt-BR" dirty="0" err="1"/>
              <a:t>android:text</a:t>
            </a:r>
            <a:r>
              <a:rPr lang="pt-BR" dirty="0"/>
              <a:t>=“&lt;texto&gt;”</a:t>
            </a:r>
          </a:p>
          <a:p>
            <a:pPr lvl="1"/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:textSize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="20sp"</a:t>
            </a:r>
            <a:endParaRPr kumimoji="0" lang="pt-BR" altLang="pt-B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8364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2B10E-5287-4559-AFA1-624F526A7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Criando a 1ª aplicação: Cálculo de Fatorial</a:t>
            </a:r>
            <a:br>
              <a:rPr lang="pt-BR" sz="4400" dirty="0"/>
            </a:br>
            <a:r>
              <a:rPr lang="pt-BR" sz="4400" b="1" dirty="0">
                <a:solidFill>
                  <a:srgbClr val="C00000"/>
                </a:solidFill>
              </a:rPr>
              <a:t>Comportamento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52F508-D02F-4CFA-B610-A38B682CE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MainActivity.java programe o comportamento da aplicação:</a:t>
            </a:r>
          </a:p>
          <a:p>
            <a:r>
              <a:rPr lang="pt-BR" dirty="0"/>
              <a:t>Crie 3 variáveis referenciando os objetos criados</a:t>
            </a:r>
          </a:p>
          <a:p>
            <a:pPr marL="914400" lvl="2" indent="0">
              <a:buNone/>
            </a:pPr>
            <a:r>
              <a:rPr lang="en-US" sz="2400" dirty="0" err="1"/>
              <a:t>EditText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editText</a:t>
            </a:r>
            <a:r>
              <a:rPr lang="en-US" sz="2400" dirty="0"/>
              <a:t>;</a:t>
            </a:r>
          </a:p>
          <a:p>
            <a:pPr marL="914400" lvl="2" indent="0">
              <a:buNone/>
            </a:pPr>
            <a:r>
              <a:rPr lang="en-US" sz="2400" dirty="0" err="1"/>
              <a:t>TextView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textView</a:t>
            </a:r>
            <a:r>
              <a:rPr lang="en-US" sz="2400" dirty="0"/>
              <a:t>;</a:t>
            </a:r>
          </a:p>
          <a:p>
            <a:pPr marL="914400" lvl="2" indent="0">
              <a:buNone/>
            </a:pPr>
            <a:r>
              <a:rPr lang="en-US" sz="2400" dirty="0"/>
              <a:t>Button </a:t>
            </a:r>
            <a:r>
              <a:rPr lang="en-US" sz="2400" b="1" dirty="0" err="1">
                <a:solidFill>
                  <a:srgbClr val="002060"/>
                </a:solidFill>
              </a:rPr>
              <a:t>button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96416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2B10E-5287-4559-AFA1-624F526A7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Criando a 1ª aplicação: Cálculo de Fatorial</a:t>
            </a:r>
            <a:br>
              <a:rPr lang="pt-BR" sz="4400" dirty="0"/>
            </a:br>
            <a:r>
              <a:rPr lang="pt-BR" sz="4400" b="1" dirty="0">
                <a:solidFill>
                  <a:srgbClr val="C00000"/>
                </a:solidFill>
              </a:rPr>
              <a:t>Comportamento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52F508-D02F-4CFA-B610-A38B682CE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6065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Inicialize os objetos na interface</a:t>
            </a:r>
          </a:p>
          <a:p>
            <a:endParaRPr lang="pt-BR" sz="2400" dirty="0"/>
          </a:p>
          <a:p>
            <a:pPr marL="0" indent="0">
              <a:buNone/>
            </a:pPr>
            <a:r>
              <a:rPr lang="en-US" sz="2400" b="1" dirty="0" err="1">
                <a:solidFill>
                  <a:srgbClr val="002060"/>
                </a:solidFill>
              </a:rPr>
              <a:t>editText</a:t>
            </a:r>
            <a:r>
              <a:rPr lang="en-US" sz="2400" b="1" dirty="0">
                <a:solidFill>
                  <a:srgbClr val="002060"/>
                </a:solidFill>
              </a:rPr>
              <a:t> = </a:t>
            </a:r>
            <a:r>
              <a:rPr lang="en-US" sz="2400" b="1" dirty="0" err="1">
                <a:solidFill>
                  <a:srgbClr val="002060"/>
                </a:solidFill>
              </a:rPr>
              <a:t>findViewById</a:t>
            </a:r>
            <a:r>
              <a:rPr lang="en-US" sz="2400" b="1" dirty="0">
                <a:solidFill>
                  <a:srgbClr val="002060"/>
                </a:solidFill>
              </a:rPr>
              <a:t>(</a:t>
            </a:r>
            <a:r>
              <a:rPr lang="en-US" sz="2400" b="1" dirty="0" err="1">
                <a:solidFill>
                  <a:srgbClr val="002060"/>
                </a:solidFill>
              </a:rPr>
              <a:t>R.id.editText</a:t>
            </a:r>
            <a:r>
              <a:rPr lang="en-US" sz="2400" b="1" dirty="0">
                <a:solidFill>
                  <a:srgbClr val="00206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002060"/>
                </a:solidFill>
              </a:rPr>
              <a:t>textView</a:t>
            </a:r>
            <a:r>
              <a:rPr lang="en-US" sz="2400" b="1" dirty="0">
                <a:solidFill>
                  <a:srgbClr val="002060"/>
                </a:solidFill>
              </a:rPr>
              <a:t> = </a:t>
            </a:r>
            <a:r>
              <a:rPr lang="en-US" sz="2400" b="1" dirty="0" err="1">
                <a:solidFill>
                  <a:srgbClr val="002060"/>
                </a:solidFill>
              </a:rPr>
              <a:t>findViewById</a:t>
            </a:r>
            <a:r>
              <a:rPr lang="en-US" sz="2400" b="1" dirty="0">
                <a:solidFill>
                  <a:srgbClr val="002060"/>
                </a:solidFill>
              </a:rPr>
              <a:t>(</a:t>
            </a:r>
            <a:r>
              <a:rPr lang="en-US" sz="2400" b="1" dirty="0" err="1">
                <a:solidFill>
                  <a:srgbClr val="002060"/>
                </a:solidFill>
              </a:rPr>
              <a:t>R.id.textView</a:t>
            </a:r>
            <a:r>
              <a:rPr lang="en-US" sz="2400" b="1" dirty="0">
                <a:solidFill>
                  <a:srgbClr val="00206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button = </a:t>
            </a:r>
            <a:r>
              <a:rPr lang="en-US" sz="2400" b="1" dirty="0" err="1">
                <a:solidFill>
                  <a:srgbClr val="002060"/>
                </a:solidFill>
              </a:rPr>
              <a:t>findViewById</a:t>
            </a:r>
            <a:r>
              <a:rPr lang="en-US" sz="2400" b="1" dirty="0">
                <a:solidFill>
                  <a:srgbClr val="002060"/>
                </a:solidFill>
              </a:rPr>
              <a:t>(</a:t>
            </a:r>
            <a:r>
              <a:rPr lang="en-US" sz="2400" b="1" dirty="0" err="1">
                <a:solidFill>
                  <a:srgbClr val="002060"/>
                </a:solidFill>
              </a:rPr>
              <a:t>R.id.button</a:t>
            </a:r>
            <a:r>
              <a:rPr lang="en-US" sz="2400" b="1" dirty="0">
                <a:solidFill>
                  <a:srgbClr val="00206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91564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C7D26-AD60-4FFD-BB8F-D313F78FC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Criando a 1ª aplicação: Cálculo de Fatorial</a:t>
            </a:r>
            <a:br>
              <a:rPr lang="pt-BR" sz="4400" dirty="0"/>
            </a:br>
            <a:r>
              <a:rPr lang="pt-BR" sz="4400" b="1" dirty="0">
                <a:solidFill>
                  <a:srgbClr val="C00000"/>
                </a:solidFill>
              </a:rPr>
              <a:t>Comportamento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F32552-AE69-4AD7-A346-204BC5EC784A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MainActivity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AppCompatActivity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EditText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editText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TextView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textView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 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button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protected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onCreate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Bundle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savedInstanceState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.onCreate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savedInstanceState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EdgeToEdge.</a:t>
            </a:r>
            <a:r>
              <a:rPr kumimoji="0" lang="pt-BR" altLang="pt-BR" sz="2800" b="1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enable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setContentView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R.layout.</a:t>
            </a:r>
            <a:r>
              <a:rPr kumimoji="0" lang="pt-BR" altLang="pt-BR" sz="28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activity_main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editText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findViewById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R.id.</a:t>
            </a:r>
            <a:r>
              <a:rPr kumimoji="0" lang="pt-BR" altLang="pt-BR" sz="28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editText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textView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findViewById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R.id.</a:t>
            </a:r>
            <a:r>
              <a:rPr kumimoji="0" lang="pt-BR" altLang="pt-BR" sz="28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textView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button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findViewById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R.id.</a:t>
            </a:r>
            <a:r>
              <a:rPr kumimoji="0" lang="pt-BR" altLang="pt-BR" sz="28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button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pt-BR" altLang="pt-BR" sz="5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713476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2B10E-5287-4559-AFA1-624F526A7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Criando a 1ª aplicação: Cálculo de Fatorial</a:t>
            </a:r>
            <a:br>
              <a:rPr lang="pt-BR" sz="4400" dirty="0"/>
            </a:br>
            <a:r>
              <a:rPr lang="pt-BR" sz="4400" b="1" dirty="0">
                <a:solidFill>
                  <a:srgbClr val="C00000"/>
                </a:solidFill>
              </a:rPr>
              <a:t>Comportamento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52F508-D02F-4CFA-B610-A38B682CE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41525"/>
          </a:xfrm>
        </p:spPr>
        <p:txBody>
          <a:bodyPr>
            <a:normAutofit/>
          </a:bodyPr>
          <a:lstStyle/>
          <a:p>
            <a:r>
              <a:rPr lang="pt-BR" dirty="0"/>
              <a:t>Crie o método </a:t>
            </a:r>
            <a:r>
              <a:rPr lang="pt-BR" dirty="0" err="1"/>
              <a:t>listener</a:t>
            </a:r>
            <a:r>
              <a:rPr lang="pt-BR" dirty="0"/>
              <a:t> para ação ao pressionar o botão “</a:t>
            </a:r>
            <a:r>
              <a:rPr lang="pt-BR" dirty="0" err="1"/>
              <a:t>button</a:t>
            </a:r>
            <a:r>
              <a:rPr lang="pt-BR" dirty="0"/>
              <a:t>”</a:t>
            </a:r>
          </a:p>
          <a:p>
            <a:r>
              <a:rPr lang="pt-BR" sz="2400" dirty="0"/>
              <a:t>O método “</a:t>
            </a:r>
            <a:r>
              <a:rPr lang="pt-BR" sz="2400" dirty="0" err="1">
                <a:solidFill>
                  <a:srgbClr val="0070C0"/>
                </a:solidFill>
              </a:rPr>
              <a:t>getText</a:t>
            </a:r>
            <a:r>
              <a:rPr lang="pt-BR" sz="2400" dirty="0">
                <a:solidFill>
                  <a:srgbClr val="0070C0"/>
                </a:solidFill>
              </a:rPr>
              <a:t>()</a:t>
            </a:r>
            <a:r>
              <a:rPr lang="pt-BR" sz="2400" dirty="0"/>
              <a:t>” retorna a entrada de um objeto</a:t>
            </a:r>
          </a:p>
          <a:p>
            <a:r>
              <a:rPr lang="pt-BR" sz="2400" dirty="0"/>
              <a:t>O método “</a:t>
            </a:r>
            <a:r>
              <a:rPr lang="pt-BR" sz="2400" dirty="0" err="1">
                <a:solidFill>
                  <a:srgbClr val="0070C0"/>
                </a:solidFill>
              </a:rPr>
              <a:t>setText</a:t>
            </a:r>
            <a:r>
              <a:rPr lang="pt-BR" sz="2400" dirty="0">
                <a:solidFill>
                  <a:srgbClr val="0070C0"/>
                </a:solidFill>
              </a:rPr>
              <a:t>()</a:t>
            </a:r>
            <a:r>
              <a:rPr lang="pt-BR" sz="2400" dirty="0"/>
              <a:t>” escreve um valor em um objeto</a:t>
            </a:r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B7B580F-B72A-4765-A203-DD490A114A80}"/>
              </a:ext>
            </a:extLst>
          </p:cNvPr>
          <p:cNvSpPr txBox="1">
            <a:spLocks/>
          </p:cNvSpPr>
          <p:nvPr/>
        </p:nvSpPr>
        <p:spPr>
          <a:xfrm>
            <a:off x="723900" y="4017963"/>
            <a:ext cx="11029950" cy="22494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button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.setOnClickListener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View.OnClickListener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onClick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v) {</a:t>
            </a:r>
            <a:b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 = 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Integer.</a:t>
            </a:r>
            <a:r>
              <a:rPr kumimoji="0" lang="pt-BR" altLang="pt-BR" sz="2400" b="1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parseInt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editText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.getText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toString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textView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.setText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String.</a:t>
            </a:r>
            <a:r>
              <a:rPr kumimoji="0" lang="pt-BR" altLang="pt-BR" sz="2400" b="1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format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Locale.</a:t>
            </a:r>
            <a:r>
              <a:rPr kumimoji="0" lang="pt-BR" altLang="pt-BR" sz="2400" b="1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getDefault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"%.2f"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factorial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(num)))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pt-BR" altLang="pt-BR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825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39296-15B7-41CD-9246-3132C936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Criando a 1ª aplicação: Cálculo de Fatorial</a:t>
            </a:r>
            <a:br>
              <a:rPr lang="pt-BR" sz="4400" dirty="0"/>
            </a:br>
            <a:r>
              <a:rPr lang="pt-BR" sz="4400" b="1" dirty="0">
                <a:solidFill>
                  <a:srgbClr val="C00000"/>
                </a:solidFill>
              </a:rPr>
              <a:t>Comportamento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6BBCA6-A870-486F-9582-61220A6D5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35325"/>
            <a:ext cx="10515600" cy="1450975"/>
          </a:xfr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factorial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num) {</a:t>
            </a:r>
            <a:b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(num&lt; 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num* 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factorial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(num-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pt-BR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DE849B1-5C23-45C0-B169-97CA68743A00}"/>
              </a:ext>
            </a:extLst>
          </p:cNvPr>
          <p:cNvSpPr txBox="1"/>
          <p:nvPr/>
        </p:nvSpPr>
        <p:spPr>
          <a:xfrm>
            <a:off x="838200" y="2278340"/>
            <a:ext cx="1084897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Use o código abaixo para o cálculo do Fatorial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Este método deverá fazer parre da classe </a:t>
            </a:r>
            <a:r>
              <a:rPr lang="pt-BR" sz="3200" dirty="0" err="1"/>
              <a:t>MainActivity</a:t>
            </a:r>
            <a:r>
              <a:rPr lang="pt-BR" sz="3200" dirty="0"/>
              <a:t>, e é chamado de dentro do </a:t>
            </a:r>
            <a:r>
              <a:rPr lang="pt-BR" sz="3200" dirty="0" err="1"/>
              <a:t>listener</a:t>
            </a:r>
            <a:r>
              <a:rPr lang="pt-B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5832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6462C-A78D-4D63-B21A-05EF76A39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Rodando a aplicação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A31A17-BAEE-44B6-A91C-1451C9949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27100"/>
          </a:xfrm>
        </p:spPr>
        <p:txBody>
          <a:bodyPr/>
          <a:lstStyle/>
          <a:p>
            <a:r>
              <a:rPr lang="pt-BR" dirty="0"/>
              <a:t>Inicie o simulador e rode seu programa. A saída deverá ser parecida com a figura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1DBB04-C9B8-4407-8C13-E63195116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388" y="2598718"/>
            <a:ext cx="1760373" cy="389415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FE1CAE6-4CF5-46D8-9598-C100C296B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493" y="2598718"/>
            <a:ext cx="1775614" cy="390939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59F050E-8C6E-4014-B44E-565EA3AD1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3851" y="2606339"/>
            <a:ext cx="1806097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3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20E2F94-BDBB-4FDF-9139-00F0A9073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Criando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1º </a:t>
            </a: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projeto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m 10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59E65A21-9049-48CA-937C-0775166E0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133" y="1818226"/>
            <a:ext cx="6846363" cy="494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0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20E2F94-BDBB-4FDF-9139-00F0A9073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Criando 1º projeto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09C014C-B2EC-4986-ABA6-A6301B726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04" y="2500122"/>
            <a:ext cx="11364040" cy="380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2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AE937E6-98FA-4038-AD5E-C018A53B3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BR" dirty="0" err="1"/>
              <a:t>Hello</a:t>
            </a:r>
            <a:r>
              <a:rPr lang="pt-BR" dirty="0"/>
              <a:t> World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F0209B-09CA-46F8-B00B-F2A3379FA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629400" cy="4351338"/>
          </a:xfrm>
        </p:spPr>
        <p:txBody>
          <a:bodyPr>
            <a:normAutofit/>
          </a:bodyPr>
          <a:lstStyle/>
          <a:p>
            <a:r>
              <a:rPr lang="pt-BR" sz="2200" dirty="0"/>
              <a:t>Você já deve ter o “</a:t>
            </a:r>
            <a:r>
              <a:rPr lang="pt-BR" sz="2200" dirty="0" err="1"/>
              <a:t>Hello</a:t>
            </a:r>
            <a:r>
              <a:rPr lang="pt-BR" sz="2200" dirty="0"/>
              <a:t> World” funcionando. </a:t>
            </a:r>
          </a:p>
          <a:p>
            <a:r>
              <a:rPr lang="pt-BR" sz="2200" dirty="0"/>
              <a:t>Quando executamos o aplicativo com seu emulador ou celular, podemos ver a saída ao lado.</a:t>
            </a:r>
          </a:p>
          <a:p>
            <a:endParaRPr lang="pt-BR" sz="2200" dirty="0"/>
          </a:p>
          <a:p>
            <a:endParaRPr lang="pt-BR" sz="2200" dirty="0"/>
          </a:p>
          <a:p>
            <a:r>
              <a:rPr lang="pt-BR" sz="2200" dirty="0"/>
              <a:t>Vamos fazer algumas alterações. Vá para app/</a:t>
            </a:r>
            <a:r>
              <a:rPr lang="pt-BR" sz="2200" dirty="0" err="1"/>
              <a:t>src</a:t>
            </a:r>
            <a:r>
              <a:rPr lang="pt-BR" sz="2200" dirty="0"/>
              <a:t>/</a:t>
            </a:r>
            <a:r>
              <a:rPr lang="pt-BR" sz="2200" dirty="0" err="1"/>
              <a:t>main</a:t>
            </a:r>
            <a:r>
              <a:rPr lang="pt-BR" sz="2200" dirty="0"/>
              <a:t>/</a:t>
            </a:r>
            <a:r>
              <a:rPr lang="pt-BR" sz="2200" dirty="0" err="1"/>
              <a:t>java</a:t>
            </a:r>
            <a:r>
              <a:rPr lang="pt-BR" sz="2200" dirty="0"/>
              <a:t>/res/layout/activity_main.xml este é o arquivo activity_main.xml.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8E5B1B-653B-4AD7-89F8-A913C325E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949" y="1825625"/>
            <a:ext cx="1958102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532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39517-FF4C-4954-BB16-A3948DCD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Outras opções de estilo e edição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BAE80B-A995-48AA-90B6-A6E5E4231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Existem diversas outras opções de estilo ou edição que podemos usar em nossa visualização de texto. Veja algumas abaixo:</a:t>
            </a:r>
          </a:p>
          <a:p>
            <a:endParaRPr lang="pt-BR" sz="2000" dirty="0"/>
          </a:p>
          <a:p>
            <a:r>
              <a:rPr lang="pt-BR" sz="2000" b="1" dirty="0" err="1">
                <a:solidFill>
                  <a:srgbClr val="C00000"/>
                </a:solidFill>
              </a:rPr>
              <a:t>textStyle</a:t>
            </a:r>
            <a:r>
              <a:rPr lang="pt-BR" sz="2000" dirty="0"/>
              <a:t> - Alterar o estilo do texto - </a:t>
            </a:r>
            <a:r>
              <a:rPr lang="pt-BR" sz="2000" b="1" dirty="0" err="1">
                <a:solidFill>
                  <a:srgbClr val="0070C0"/>
                </a:solidFill>
                <a:highlight>
                  <a:srgbClr val="C0C0C0"/>
                </a:highlight>
              </a:rPr>
              <a:t>android:textStyle</a:t>
            </a:r>
            <a:r>
              <a:rPr lang="pt-BR" sz="2000" b="1" dirty="0">
                <a:solidFill>
                  <a:srgbClr val="0070C0"/>
                </a:solidFill>
                <a:highlight>
                  <a:srgbClr val="C0C0C0"/>
                </a:highlight>
              </a:rPr>
              <a:t>="</a:t>
            </a:r>
            <a:r>
              <a:rPr lang="pt-BR" sz="2000" b="1" dirty="0" err="1">
                <a:solidFill>
                  <a:srgbClr val="0070C0"/>
                </a:solidFill>
                <a:highlight>
                  <a:srgbClr val="C0C0C0"/>
                </a:highlight>
              </a:rPr>
              <a:t>italic</a:t>
            </a:r>
            <a:r>
              <a:rPr lang="pt-BR" sz="2000" b="1" dirty="0">
                <a:solidFill>
                  <a:srgbClr val="0070C0"/>
                </a:solidFill>
                <a:highlight>
                  <a:srgbClr val="C0C0C0"/>
                </a:highlight>
              </a:rPr>
              <a:t>"</a:t>
            </a:r>
            <a:r>
              <a:rPr lang="pt-BR" sz="2000" dirty="0"/>
              <a:t> (</a:t>
            </a:r>
            <a:r>
              <a:rPr lang="pt-BR" sz="2000" dirty="0" err="1"/>
              <a:t>Bold</a:t>
            </a:r>
            <a:r>
              <a:rPr lang="pt-BR" sz="2000" dirty="0"/>
              <a:t>, </a:t>
            </a:r>
            <a:r>
              <a:rPr lang="pt-BR" sz="2000" dirty="0" err="1"/>
              <a:t>italic</a:t>
            </a:r>
            <a:r>
              <a:rPr lang="pt-BR" sz="2000" dirty="0"/>
              <a:t>, normal)</a:t>
            </a:r>
          </a:p>
          <a:p>
            <a:r>
              <a:rPr lang="pt-BR" sz="2000" b="1" dirty="0" err="1">
                <a:solidFill>
                  <a:srgbClr val="C00000"/>
                </a:solidFill>
              </a:rPr>
              <a:t>textSize</a:t>
            </a:r>
            <a:r>
              <a:rPr lang="pt-BR" sz="2000" b="1" dirty="0">
                <a:solidFill>
                  <a:srgbClr val="C00000"/>
                </a:solidFill>
              </a:rPr>
              <a:t> – </a:t>
            </a:r>
            <a:r>
              <a:rPr lang="pt-BR" sz="2000" dirty="0"/>
              <a:t>altera o tamanho do texto - </a:t>
            </a:r>
            <a:r>
              <a:rPr lang="pt-BR" sz="2000" b="1" dirty="0" err="1">
                <a:solidFill>
                  <a:srgbClr val="0070C0"/>
                </a:solidFill>
                <a:highlight>
                  <a:srgbClr val="C0C0C0"/>
                </a:highlight>
              </a:rPr>
              <a:t>android:textSyze</a:t>
            </a:r>
            <a:r>
              <a:rPr lang="pt-BR" sz="2000" b="1" dirty="0">
                <a:solidFill>
                  <a:srgbClr val="0070C0"/>
                </a:solidFill>
                <a:highlight>
                  <a:srgbClr val="C0C0C0"/>
                </a:highlight>
              </a:rPr>
              <a:t>=“20dp”</a:t>
            </a:r>
            <a:endParaRPr lang="pt-BR" sz="2000" dirty="0"/>
          </a:p>
          <a:p>
            <a:r>
              <a:rPr lang="pt-BR" sz="2000" b="1" dirty="0" err="1">
                <a:solidFill>
                  <a:srgbClr val="C00000"/>
                </a:solidFill>
              </a:rPr>
              <a:t>textAllCaps</a:t>
            </a:r>
            <a:r>
              <a:rPr lang="pt-BR" sz="2000" dirty="0"/>
              <a:t> - Tornar o texto todo em maiúsculas - </a:t>
            </a:r>
            <a:r>
              <a:rPr lang="pt-BR" sz="2000" b="1" dirty="0" err="1">
                <a:solidFill>
                  <a:srgbClr val="0070C0"/>
                </a:solidFill>
                <a:highlight>
                  <a:srgbClr val="C0C0C0"/>
                </a:highlight>
              </a:rPr>
              <a:t>android:textAllCaps</a:t>
            </a:r>
            <a:r>
              <a:rPr lang="pt-BR" sz="2000" b="1" dirty="0">
                <a:solidFill>
                  <a:srgbClr val="0070C0"/>
                </a:solidFill>
                <a:highlight>
                  <a:srgbClr val="C0C0C0"/>
                </a:highlight>
              </a:rPr>
              <a:t>="</a:t>
            </a:r>
            <a:r>
              <a:rPr lang="pt-BR" sz="2000" b="1" dirty="0" err="1">
                <a:solidFill>
                  <a:srgbClr val="0070C0"/>
                </a:solidFill>
                <a:highlight>
                  <a:srgbClr val="C0C0C0"/>
                </a:highlight>
              </a:rPr>
              <a:t>true</a:t>
            </a:r>
            <a:r>
              <a:rPr lang="pt-BR" sz="2000" b="1" dirty="0">
                <a:solidFill>
                  <a:srgbClr val="0070C0"/>
                </a:solidFill>
                <a:highlight>
                  <a:srgbClr val="C0C0C0"/>
                </a:highlight>
              </a:rPr>
              <a:t>"</a:t>
            </a:r>
          </a:p>
          <a:p>
            <a:r>
              <a:rPr lang="pt-BR" sz="2000" b="1" dirty="0" err="1">
                <a:solidFill>
                  <a:srgbClr val="C00000"/>
                </a:solidFill>
              </a:rPr>
              <a:t>visibility</a:t>
            </a:r>
            <a:r>
              <a:rPr lang="pt-BR" sz="2000" dirty="0"/>
              <a:t> - Tornar a visualização invisível - </a:t>
            </a:r>
            <a:r>
              <a:rPr lang="pt-BR" sz="2000" b="1" dirty="0" err="1">
                <a:solidFill>
                  <a:srgbClr val="0070C0"/>
                </a:solidFill>
                <a:highlight>
                  <a:srgbClr val="C0C0C0"/>
                </a:highlight>
              </a:rPr>
              <a:t>android:visibility</a:t>
            </a:r>
            <a:r>
              <a:rPr lang="pt-BR" sz="2000" b="1" dirty="0">
                <a:solidFill>
                  <a:srgbClr val="0070C0"/>
                </a:solidFill>
                <a:highlight>
                  <a:srgbClr val="C0C0C0"/>
                </a:highlight>
              </a:rPr>
              <a:t>="</a:t>
            </a:r>
            <a:r>
              <a:rPr lang="pt-BR" sz="2000" b="1" dirty="0" err="1">
                <a:solidFill>
                  <a:srgbClr val="0070C0"/>
                </a:solidFill>
                <a:highlight>
                  <a:srgbClr val="C0C0C0"/>
                </a:highlight>
              </a:rPr>
              <a:t>visible</a:t>
            </a:r>
            <a:r>
              <a:rPr lang="pt-BR" sz="2000" b="1" dirty="0">
                <a:solidFill>
                  <a:srgbClr val="0070C0"/>
                </a:solidFill>
                <a:highlight>
                  <a:srgbClr val="C0C0C0"/>
                </a:highlight>
              </a:rPr>
              <a:t>"</a:t>
            </a:r>
          </a:p>
          <a:p>
            <a:r>
              <a:rPr lang="pt-BR" sz="2000" b="1" dirty="0">
                <a:solidFill>
                  <a:srgbClr val="C00000"/>
                </a:solidFill>
              </a:rPr>
              <a:t>background</a:t>
            </a:r>
            <a:r>
              <a:rPr lang="pt-BR" sz="2000" dirty="0"/>
              <a:t> - Alterar o plano de fundo da visualização de texto - </a:t>
            </a:r>
            <a:r>
              <a:rPr lang="pt-BR" sz="2000" b="1" dirty="0" err="1">
                <a:solidFill>
                  <a:srgbClr val="0070C0"/>
                </a:solidFill>
                <a:highlight>
                  <a:srgbClr val="C0C0C0"/>
                </a:highlight>
              </a:rPr>
              <a:t>android:background</a:t>
            </a:r>
            <a:r>
              <a:rPr lang="pt-BR" sz="2000" b="1" dirty="0">
                <a:solidFill>
                  <a:srgbClr val="0070C0"/>
                </a:solidFill>
                <a:highlight>
                  <a:srgbClr val="C0C0C0"/>
                </a:highlight>
              </a:rPr>
              <a:t>="#D81B60"</a:t>
            </a:r>
          </a:p>
          <a:p>
            <a:r>
              <a:rPr lang="pt-BR" sz="2000" b="1" dirty="0" err="1">
                <a:solidFill>
                  <a:srgbClr val="C00000"/>
                </a:solidFill>
              </a:rPr>
              <a:t>autolink</a:t>
            </a:r>
            <a:r>
              <a:rPr lang="pt-BR" sz="2000" dirty="0"/>
              <a:t> - vincular </a:t>
            </a:r>
            <a:r>
              <a:rPr lang="pt-BR" sz="2000" dirty="0" err="1"/>
              <a:t>URLs</a:t>
            </a:r>
            <a:r>
              <a:rPr lang="pt-BR" sz="2000" dirty="0"/>
              <a:t> e números de telefone etc. - </a:t>
            </a:r>
            <a:r>
              <a:rPr lang="pt-BR" sz="2000" b="1" dirty="0" err="1">
                <a:solidFill>
                  <a:srgbClr val="0070C0"/>
                </a:solidFill>
                <a:highlight>
                  <a:srgbClr val="C0C0C0"/>
                </a:highlight>
              </a:rPr>
              <a:t>android:autoLink</a:t>
            </a:r>
            <a:r>
              <a:rPr lang="pt-BR" sz="2000" b="1" dirty="0">
                <a:solidFill>
                  <a:srgbClr val="0070C0"/>
                </a:solidFill>
                <a:highlight>
                  <a:srgbClr val="C0C0C0"/>
                </a:highlight>
              </a:rPr>
              <a:t>="</a:t>
            </a:r>
            <a:r>
              <a:rPr lang="pt-BR" sz="2000" b="1" dirty="0" err="1">
                <a:solidFill>
                  <a:srgbClr val="0070C0"/>
                </a:solidFill>
                <a:highlight>
                  <a:srgbClr val="C0C0C0"/>
                </a:highlight>
              </a:rPr>
              <a:t>all</a:t>
            </a:r>
            <a:r>
              <a:rPr lang="pt-BR" sz="2000" b="1" dirty="0">
                <a:solidFill>
                  <a:srgbClr val="0070C0"/>
                </a:solidFill>
                <a:highlight>
                  <a:srgbClr val="C0C0C0"/>
                </a:highlight>
              </a:rPr>
              <a:t>"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818E003-1B6C-49D3-9932-1EE5EEB6213A}"/>
              </a:ext>
            </a:extLst>
          </p:cNvPr>
          <p:cNvSpPr/>
          <p:nvPr/>
        </p:nvSpPr>
        <p:spPr>
          <a:xfrm>
            <a:off x="2658596" y="5292546"/>
            <a:ext cx="687480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Exercite alterar estas configurações e veja o efeito na aplicação</a:t>
            </a:r>
          </a:p>
        </p:txBody>
      </p:sp>
    </p:spTree>
    <p:extLst>
      <p:ext uri="{BB962C8B-B14F-4D97-AF65-F5344CB8AC3E}">
        <p14:creationId xmlns:p14="http://schemas.microsoft.com/office/powerpoint/2010/main" val="367834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16D47-4DF3-4DEF-9E65-090430CC9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Obtendo eventos (Click)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27B70C-4F5C-4377-B248-75FB8BDED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pt-BR" dirty="0"/>
              <a:t>Quando o usuário </a:t>
            </a:r>
            <a:r>
              <a:rPr lang="pt-BR" dirty="0">
                <a:solidFill>
                  <a:srgbClr val="C00000"/>
                </a:solidFill>
              </a:rPr>
              <a:t>clica em um elemento</a:t>
            </a:r>
            <a:r>
              <a:rPr lang="pt-BR" dirty="0"/>
              <a:t>, queremos </a:t>
            </a:r>
            <a:r>
              <a:rPr lang="pt-BR" dirty="0">
                <a:solidFill>
                  <a:srgbClr val="C00000"/>
                </a:solidFill>
              </a:rPr>
              <a:t>tomar uma ação</a:t>
            </a:r>
            <a:r>
              <a:rPr lang="pt-BR" dirty="0"/>
              <a:t> com base neste evento, vamos ver como podemos fazer isso. </a:t>
            </a:r>
          </a:p>
          <a:p>
            <a:r>
              <a:rPr lang="pt-BR" dirty="0"/>
              <a:t>Por exemplo, insira um botão no seu projeto. </a:t>
            </a:r>
          </a:p>
          <a:p>
            <a:r>
              <a:rPr lang="pt-BR" dirty="0"/>
              <a:t>O arquivo  activity_main.xml deve ficar como mostrado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25B71C-6EFD-4AD5-9CD8-DD1B06C09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297" y="1690688"/>
            <a:ext cx="5868809" cy="46216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1CFD630-8691-4767-AC1C-396527E9E28B}"/>
              </a:ext>
            </a:extLst>
          </p:cNvPr>
          <p:cNvSpPr/>
          <p:nvPr/>
        </p:nvSpPr>
        <p:spPr>
          <a:xfrm>
            <a:off x="6394450" y="5219700"/>
            <a:ext cx="2133600" cy="15240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61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AE6AB-6EFC-46FE-9834-1C392A43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Obtendo eventos (Click)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6C58904-FDE2-4C54-9E36-61E9F19C2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Em nosso elemento Button, temos o atributo </a:t>
            </a:r>
            <a:r>
              <a:rPr lang="pt-BR" b="1" dirty="0" err="1">
                <a:solidFill>
                  <a:srgbClr val="0070C0"/>
                </a:solidFill>
              </a:rPr>
              <a:t>android:onClick</a:t>
            </a:r>
            <a:r>
              <a:rPr lang="pt-BR" b="1" dirty="0">
                <a:solidFill>
                  <a:srgbClr val="0070C0"/>
                </a:solidFill>
              </a:rPr>
              <a:t> </a:t>
            </a:r>
            <a:r>
              <a:rPr lang="pt-BR" dirty="0"/>
              <a:t>apontando para a função </a:t>
            </a:r>
            <a:r>
              <a:rPr lang="pt-BR" b="1" dirty="0" err="1">
                <a:solidFill>
                  <a:srgbClr val="0070C0"/>
                </a:solidFill>
              </a:rPr>
              <a:t>userClickedButton</a:t>
            </a:r>
            <a:r>
              <a:rPr lang="pt-BR" dirty="0"/>
              <a:t>. </a:t>
            </a:r>
          </a:p>
          <a:p>
            <a:r>
              <a:rPr lang="pt-BR" dirty="0"/>
              <a:t>Em nosso MainActivity.java, vemos esta função mostrada abaixo.</a:t>
            </a:r>
          </a:p>
          <a:p>
            <a:r>
              <a:rPr lang="pt-BR" dirty="0"/>
              <a:t>Adicione o código abaixo ao seu MainActivity.java. 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384A9E-D0B9-44F1-B460-1CE5F79CE1EA}"/>
              </a:ext>
            </a:extLst>
          </p:cNvPr>
          <p:cNvSpPr txBox="1"/>
          <p:nvPr/>
        </p:nvSpPr>
        <p:spPr>
          <a:xfrm>
            <a:off x="1042416" y="3666744"/>
            <a:ext cx="7461530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userClickedButton</a:t>
            </a:r>
            <a:r>
              <a:rPr lang="pt-BR" dirty="0"/>
              <a:t>(</a:t>
            </a:r>
            <a:r>
              <a:rPr lang="pt-BR" dirty="0" err="1"/>
              <a:t>View</a:t>
            </a:r>
            <a:r>
              <a:rPr lang="pt-BR" dirty="0"/>
              <a:t> </a:t>
            </a:r>
            <a:r>
              <a:rPr lang="pt-BR" dirty="0" err="1"/>
              <a:t>view</a:t>
            </a:r>
            <a:r>
              <a:rPr lang="pt-BR" dirty="0"/>
              <a:t>) {</a:t>
            </a:r>
          </a:p>
          <a:p>
            <a:r>
              <a:rPr lang="pt-BR" dirty="0"/>
              <a:t>        </a:t>
            </a:r>
            <a:r>
              <a:rPr lang="pt-BR" dirty="0" err="1"/>
              <a:t>Toast.makeText</a:t>
            </a:r>
            <a:r>
              <a:rPr lang="pt-BR" dirty="0"/>
              <a:t>(</a:t>
            </a:r>
            <a:r>
              <a:rPr lang="pt-BR" dirty="0" err="1"/>
              <a:t>this</a:t>
            </a:r>
            <a:r>
              <a:rPr lang="pt-BR" dirty="0"/>
              <a:t>, "</a:t>
            </a:r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clicked</a:t>
            </a:r>
            <a:r>
              <a:rPr lang="pt-BR" dirty="0"/>
              <a:t> </a:t>
            </a:r>
            <a:r>
              <a:rPr lang="pt-BR" dirty="0" err="1"/>
              <a:t>button</a:t>
            </a:r>
            <a:r>
              <a:rPr lang="pt-BR" dirty="0"/>
              <a:t>", </a:t>
            </a:r>
            <a:r>
              <a:rPr lang="pt-BR" dirty="0" err="1"/>
              <a:t>Toast.LENGTH_LONG</a:t>
            </a:r>
            <a:r>
              <a:rPr lang="pt-BR" dirty="0"/>
              <a:t>).show();</a:t>
            </a:r>
          </a:p>
          <a:p>
            <a:r>
              <a:rPr lang="pt-BR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96761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7BAAA-FC5C-4776-B2A8-08C6FBF0C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Tratando Eventos</a:t>
            </a:r>
            <a:br>
              <a:rPr lang="pt-BR" dirty="0"/>
            </a:br>
            <a:r>
              <a:rPr lang="pt-BR" dirty="0"/>
              <a:t>Pressionando um Botão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0769EF-4257-4D45-87BF-FDB7D7D32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3336925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72" panose="020B0503030000000003" pitchFamily="34" charset="0"/>
                <a:cs typeface="72" panose="020B0503030000000003" pitchFamily="34" charset="0"/>
              </a:rPr>
              <a:t>A função </a:t>
            </a:r>
            <a:r>
              <a:rPr lang="pt-BR" sz="2000" dirty="0" err="1">
                <a:solidFill>
                  <a:srgbClr val="C00000"/>
                </a:solidFill>
                <a:latin typeface="72" panose="020B0503030000000003" pitchFamily="34" charset="0"/>
                <a:cs typeface="72" panose="020B0503030000000003" pitchFamily="34" charset="0"/>
              </a:rPr>
              <a:t>setOnClickListener</a:t>
            </a:r>
            <a:r>
              <a:rPr lang="pt-BR" sz="2000" dirty="0">
                <a:solidFill>
                  <a:srgbClr val="C00000"/>
                </a:solidFill>
                <a:latin typeface="72" panose="020B0503030000000003" pitchFamily="34" charset="0"/>
                <a:cs typeface="72" panose="020B0503030000000003" pitchFamily="34" charset="0"/>
              </a:rPr>
              <a:t>() </a:t>
            </a:r>
            <a:r>
              <a:rPr lang="pt-BR" sz="2000" dirty="0">
                <a:latin typeface="72" panose="020B0503030000000003" pitchFamily="34" charset="0"/>
                <a:cs typeface="72" panose="020B0503030000000003" pitchFamily="34" charset="0"/>
              </a:rPr>
              <a:t>do botão Android é usada para executar código quando o usuário clica ou toca em um botão.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0070C0"/>
                </a:solidFill>
                <a:latin typeface="72" panose="020B0503030000000003" pitchFamily="34" charset="0"/>
                <a:cs typeface="72" panose="020B0503030000000003" pitchFamily="34" charset="0"/>
              </a:rPr>
              <a:t>Etapas para chamar </a:t>
            </a:r>
            <a:r>
              <a:rPr lang="pt-BR" sz="2000" b="1" dirty="0" err="1">
                <a:solidFill>
                  <a:srgbClr val="0070C0"/>
                </a:solidFill>
                <a:latin typeface="72" panose="020B0503030000000003" pitchFamily="34" charset="0"/>
                <a:cs typeface="72" panose="020B0503030000000003" pitchFamily="34" charset="0"/>
              </a:rPr>
              <a:t>setOnClickListener</a:t>
            </a:r>
            <a:r>
              <a:rPr lang="pt-BR" sz="2000" b="1" dirty="0">
                <a:solidFill>
                  <a:srgbClr val="0070C0"/>
                </a:solidFill>
                <a:latin typeface="72" panose="020B0503030000000003" pitchFamily="34" charset="0"/>
                <a:cs typeface="72" panose="020B0503030000000003" pitchFamily="34" charset="0"/>
              </a:rPr>
              <a:t>() no Button</a:t>
            </a:r>
          </a:p>
          <a:p>
            <a:r>
              <a:rPr lang="pt-BR" sz="2000" dirty="0">
                <a:latin typeface="72" panose="020B0503030000000003" pitchFamily="34" charset="0"/>
                <a:cs typeface="72" panose="020B0503030000000003" pitchFamily="34" charset="0"/>
              </a:rPr>
              <a:t>Para executar um conjunto de instruções quando o usuário toca num </a:t>
            </a:r>
            <a:r>
              <a:rPr lang="pt-BR" sz="2000" dirty="0" err="1">
                <a:latin typeface="72" panose="020B0503030000000003" pitchFamily="34" charset="0"/>
                <a:cs typeface="72" panose="020B0503030000000003" pitchFamily="34" charset="0"/>
              </a:rPr>
              <a:t>botao</a:t>
            </a:r>
            <a:r>
              <a:rPr lang="pt-BR" sz="2000" dirty="0">
                <a:latin typeface="72" panose="020B0503030000000003" pitchFamily="34" charset="0"/>
                <a:cs typeface="72" panose="020B0503030000000003" pitchFamily="34" charset="0"/>
              </a:rPr>
              <a:t>, siga estas etapas.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>
                <a:latin typeface="72" panose="020B0503030000000003" pitchFamily="34" charset="0"/>
                <a:cs typeface="72" panose="020B0503030000000003" pitchFamily="34" charset="0"/>
              </a:rPr>
              <a:t>Obtenha a referência ao Button.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>
                <a:latin typeface="72" panose="020B0503030000000003" pitchFamily="34" charset="0"/>
                <a:cs typeface="72" panose="020B0503030000000003" pitchFamily="34" charset="0"/>
              </a:rPr>
              <a:t>Chame </a:t>
            </a:r>
            <a:r>
              <a:rPr lang="pt-BR" sz="2000" b="1" dirty="0" err="1">
                <a:latin typeface="72" panose="020B0503030000000003" pitchFamily="34" charset="0"/>
                <a:cs typeface="72" panose="020B0503030000000003" pitchFamily="34" charset="0"/>
              </a:rPr>
              <a:t>setOnClickListener</a:t>
            </a:r>
            <a:r>
              <a:rPr lang="pt-BR" sz="2000" b="1" dirty="0">
                <a:latin typeface="72" panose="020B0503030000000003" pitchFamily="34" charset="0"/>
                <a:cs typeface="72" panose="020B0503030000000003" pitchFamily="34" charset="0"/>
              </a:rPr>
              <a:t>() </a:t>
            </a:r>
            <a:r>
              <a:rPr lang="pt-BR" sz="2000" dirty="0">
                <a:latin typeface="72" panose="020B0503030000000003" pitchFamily="34" charset="0"/>
                <a:cs typeface="72" panose="020B0503030000000003" pitchFamily="34" charset="0"/>
              </a:rPr>
              <a:t>na referência do Button. Você pode usar a expressão lambda com a função </a:t>
            </a:r>
            <a:r>
              <a:rPr lang="pt-BR" sz="2000" b="1" dirty="0" err="1">
                <a:latin typeface="72" panose="020B0503030000000003" pitchFamily="34" charset="0"/>
                <a:cs typeface="72" panose="020B0503030000000003" pitchFamily="34" charset="0"/>
              </a:rPr>
              <a:t>setOnClickListener</a:t>
            </a:r>
            <a:r>
              <a:rPr lang="pt-BR" sz="2000" b="1" dirty="0">
                <a:latin typeface="72" panose="020B0503030000000003" pitchFamily="34" charset="0"/>
                <a:cs typeface="72" panose="020B0503030000000003" pitchFamily="34" charset="0"/>
              </a:rPr>
              <a:t>().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>
                <a:latin typeface="72" panose="020B0503030000000003" pitchFamily="34" charset="0"/>
                <a:cs typeface="72" panose="020B0503030000000003" pitchFamily="34" charset="0"/>
              </a:rPr>
              <a:t>Escreva o conjunto de instruções dentro do bloco de função </a:t>
            </a:r>
            <a:r>
              <a:rPr lang="pt-BR" sz="2000" dirty="0" err="1">
                <a:latin typeface="72" panose="020B0503030000000003" pitchFamily="34" charset="0"/>
                <a:cs typeface="72" panose="020B0503030000000003" pitchFamily="34" charset="0"/>
              </a:rPr>
              <a:t>setOnClickListener</a:t>
            </a:r>
            <a:r>
              <a:rPr lang="pt-BR" sz="2000" dirty="0">
                <a:latin typeface="72" panose="020B0503030000000003" pitchFamily="34" charset="0"/>
                <a:cs typeface="72" panose="020B0503030000000003" pitchFamily="34" charset="0"/>
              </a:rPr>
              <a:t>(). Este bloco de código é executado quando um toque acontece no botão.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9512E2D-B5F5-42ED-8854-C4B7A15944E2}"/>
              </a:ext>
            </a:extLst>
          </p:cNvPr>
          <p:cNvSpPr txBox="1"/>
          <p:nvPr/>
        </p:nvSpPr>
        <p:spPr>
          <a:xfrm>
            <a:off x="1593440" y="5292546"/>
            <a:ext cx="8617359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27282C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7282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27282C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7282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7282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27282C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7282C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27282C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27282C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27282C"/>
                </a:solidFill>
                <a:effectLst/>
                <a:latin typeface="Consolas" panose="020B0609020204030204" pitchFamily="49" charset="0"/>
              </a:rPr>
              <a:t>button_id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7282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27282C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479D"/>
                </a:solidFill>
                <a:effectLst/>
                <a:latin typeface="Consolas" panose="020B0609020204030204" pitchFamily="49" charset="0"/>
              </a:rPr>
              <a:t>setOnClickListener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7282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//código que é executado quando o usuário toca no botão</a:t>
            </a:r>
          </a:p>
          <a:p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029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5DE398-507D-4C22-8CF1-E62F47E7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pt-BR" sz="3400" dirty="0"/>
              <a:t>Criando a 1ª aplicação: Cálculo de Fatorial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CE6316-993F-4E9C-AC81-497C6816A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kumimoji="0" lang="pt-BR" altLang="pt-BR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Vamos criar uma aplicação simples para cálculo de fatorial de um numero</a:t>
            </a:r>
          </a:p>
          <a:p>
            <a:endParaRPr lang="pt-BR" altLang="pt-BR" sz="1800">
              <a:latin typeface="Arial" panose="020B0604020202020204" pitchFamily="34" charset="0"/>
            </a:endParaRPr>
          </a:p>
          <a:p>
            <a:r>
              <a:rPr kumimoji="0" lang="pt-BR" altLang="pt-BR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Abra seu Android Studio e Crie um projeto chamado “Fatorial”</a:t>
            </a:r>
          </a:p>
          <a:p>
            <a:endParaRPr lang="pt-BR" altLang="pt-BR" sz="1800">
              <a:latin typeface="Arial" panose="020B0604020202020204" pitchFamily="34" charset="0"/>
            </a:endParaRPr>
          </a:p>
          <a:p>
            <a:endParaRPr kumimoji="0" lang="pt-BR" altLang="pt-BR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8784E940-7D20-44D3-AA40-511C57B96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082770"/>
            <a:ext cx="6440424" cy="463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613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985</Words>
  <Application>Microsoft Office PowerPoint</Application>
  <PresentationFormat>Widescreen</PresentationFormat>
  <Paragraphs>86</Paragraphs>
  <Slides>16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72</vt:lpstr>
      <vt:lpstr>Arial</vt:lpstr>
      <vt:lpstr>Calibri</vt:lpstr>
      <vt:lpstr>Calibri Light</vt:lpstr>
      <vt:lpstr>Consolas</vt:lpstr>
      <vt:lpstr>JetBrains Mono</vt:lpstr>
      <vt:lpstr>Tema do Office</vt:lpstr>
      <vt:lpstr>1º projeto</vt:lpstr>
      <vt:lpstr>Criando 1º projeto</vt:lpstr>
      <vt:lpstr>Criando 1º projeto</vt:lpstr>
      <vt:lpstr>Hello World</vt:lpstr>
      <vt:lpstr>Outras opções de estilo e edição</vt:lpstr>
      <vt:lpstr>Obtendo eventos (Click)</vt:lpstr>
      <vt:lpstr>Obtendo eventos (Click)</vt:lpstr>
      <vt:lpstr>Tratando Eventos Pressionando um Botão</vt:lpstr>
      <vt:lpstr>Criando a 1ª aplicação: Cálculo de Fatorial</vt:lpstr>
      <vt:lpstr>Criando a 1ª aplicação: Cálculo de Fatorial Aparência</vt:lpstr>
      <vt:lpstr>Criando a 1ª aplicação: Cálculo de Fatorial Comportamento</vt:lpstr>
      <vt:lpstr>Criando a 1ª aplicação: Cálculo de Fatorial Comportamento</vt:lpstr>
      <vt:lpstr>Criando a 1ª aplicação: Cálculo de Fatorial Comportamento</vt:lpstr>
      <vt:lpstr>Criando a 1ª aplicação: Cálculo de Fatorial Comportamento</vt:lpstr>
      <vt:lpstr>Criando a 1ª aplicação: Cálculo de Fatorial Comportamento</vt:lpstr>
      <vt:lpstr>Rodando a aplicação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Roberto Harkovsky da Cunha</dc:creator>
  <cp:lastModifiedBy>ROBERTO HARKOVSKY DA CUNHA</cp:lastModifiedBy>
  <cp:revision>1</cp:revision>
  <dcterms:created xsi:type="dcterms:W3CDTF">2024-08-13T17:48:12Z</dcterms:created>
  <dcterms:modified xsi:type="dcterms:W3CDTF">2024-08-13T23:09:04Z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etDate">
    <vt:lpwstr>2024-08-13T18:53:14Z</vt:lpwstr>
  </property>
  <property fmtid="{D5CDD505-2E9C-101B-9397-08002B2CF9AE}" pid="4" name="MSIP_Label_22deaceb-9851-4663-bccf-596767454be3_Method">
    <vt:lpwstr>Standard</vt:lpwstr>
  </property>
  <property fmtid="{D5CDD505-2E9C-101B-9397-08002B2CF9AE}" pid="5" name="MSIP_Label_22deaceb-9851-4663-bccf-596767454be3_Name">
    <vt:lpwstr>22deaceb-9851-4663-bccf-596767454be3</vt:lpwstr>
  </property>
  <property fmtid="{D5CDD505-2E9C-101B-9397-08002B2CF9AE}" pid="6" name="MSIP_Label_22deaceb-9851-4663-bccf-596767454be3_SiteId">
    <vt:lpwstr>809f94a6-0477-4390-b86e-eab14c5493a7</vt:lpwstr>
  </property>
  <property fmtid="{D5CDD505-2E9C-101B-9397-08002B2CF9AE}" pid="7" name="MSIP_Label_22deaceb-9851-4663-bccf-596767454be3_ActionId">
    <vt:lpwstr>7574b7c8-4fff-4e3b-bccb-a6c299f7ef3b</vt:lpwstr>
  </property>
  <property fmtid="{D5CDD505-2E9C-101B-9397-08002B2CF9AE}" pid="8" name="MSIP_Label_22deaceb-9851-4663-bccf-596767454be3_ContentBits">
    <vt:lpwstr>2</vt:lpwstr>
  </property>
</Properties>
</file>