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3" r:id="rId2"/>
    <p:sldId id="330" r:id="rId3"/>
    <p:sldId id="286" r:id="rId4"/>
    <p:sldId id="324" r:id="rId5"/>
    <p:sldId id="325" r:id="rId6"/>
    <p:sldId id="281" r:id="rId7"/>
    <p:sldId id="326" r:id="rId8"/>
    <p:sldId id="327" r:id="rId9"/>
    <p:sldId id="328" r:id="rId10"/>
    <p:sldId id="33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551B0-3403-403D-BACF-E3AB3BD49BFB}" v="12" dt="2024-07-16T15:28:10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09" autoAdjust="0"/>
    <p:restoredTop sz="89605" autoAdjust="0"/>
  </p:normalViewPr>
  <p:slideViewPr>
    <p:cSldViewPr snapToGrid="0">
      <p:cViewPr varScale="1">
        <p:scale>
          <a:sx n="72" d="100"/>
          <a:sy n="72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Cunha" userId="f2c5d9e3-e1cd-491b-8eea-425a4d9cf1c2" providerId="ADAL" clId="{4D296971-3776-428E-A5B4-06B590CE91F1}"/>
    <pc:docChg chg="custSel addSld delSld modSld sldOrd">
      <pc:chgData name="Roberto Cunha" userId="f2c5d9e3-e1cd-491b-8eea-425a4d9cf1c2" providerId="ADAL" clId="{4D296971-3776-428E-A5B4-06B590CE91F1}" dt="2022-08-10T20:04:57.584" v="212" actId="20577"/>
      <pc:docMkLst>
        <pc:docMk/>
      </pc:docMkLst>
      <pc:sldChg chg="addSp delSp modSp mod chgLayout">
        <pc:chgData name="Roberto Cunha" userId="f2c5d9e3-e1cd-491b-8eea-425a4d9cf1c2" providerId="ADAL" clId="{4D296971-3776-428E-A5B4-06B590CE91F1}" dt="2022-08-10T20:00:05.022" v="151" actId="12"/>
        <pc:sldMkLst>
          <pc:docMk/>
          <pc:sldMk cId="31640336" sldId="286"/>
        </pc:sldMkLst>
        <pc:spChg chg="mod ord">
          <ac:chgData name="Roberto Cunha" userId="f2c5d9e3-e1cd-491b-8eea-425a4d9cf1c2" providerId="ADAL" clId="{4D296971-3776-428E-A5B4-06B590CE91F1}" dt="2022-08-10T19:59:53.396" v="145" actId="313"/>
          <ac:spMkLst>
            <pc:docMk/>
            <pc:sldMk cId="31640336" sldId="286"/>
            <ac:spMk id="2" creationId="{00000000-0000-0000-0000-000000000000}"/>
          </ac:spMkLst>
        </pc:spChg>
        <pc:spChg chg="add del mod">
          <ac:chgData name="Roberto Cunha" userId="f2c5d9e3-e1cd-491b-8eea-425a4d9cf1c2" providerId="ADAL" clId="{4D296971-3776-428E-A5B4-06B590CE91F1}" dt="2022-08-10T15:22:13.307" v="30" actId="6264"/>
          <ac:spMkLst>
            <pc:docMk/>
            <pc:sldMk cId="31640336" sldId="286"/>
            <ac:spMk id="3" creationId="{EC8E73D1-F72B-4BDF-9DC5-8C36C186F4E0}"/>
          </ac:spMkLst>
        </pc:spChg>
        <pc:spChg chg="add del mod">
          <ac:chgData name="Roberto Cunha" userId="f2c5d9e3-e1cd-491b-8eea-425a4d9cf1c2" providerId="ADAL" clId="{4D296971-3776-428E-A5B4-06B590CE91F1}" dt="2022-08-10T15:22:13.307" v="30" actId="6264"/>
          <ac:spMkLst>
            <pc:docMk/>
            <pc:sldMk cId="31640336" sldId="286"/>
            <ac:spMk id="4" creationId="{48BF8B6B-C2DC-49F1-B45E-85D5C5DB062E}"/>
          </ac:spMkLst>
        </pc:spChg>
        <pc:spChg chg="add mod">
          <ac:chgData name="Roberto Cunha" userId="f2c5d9e3-e1cd-491b-8eea-425a4d9cf1c2" providerId="ADAL" clId="{4D296971-3776-428E-A5B4-06B590CE91F1}" dt="2022-08-10T20:00:05.022" v="151" actId="12"/>
          <ac:spMkLst>
            <pc:docMk/>
            <pc:sldMk cId="31640336" sldId="286"/>
            <ac:spMk id="6" creationId="{CDC599BE-2CC2-4B3B-8DB0-E374E27AA15E}"/>
          </ac:spMkLst>
        </pc:spChg>
        <pc:graphicFrameChg chg="del mod ord">
          <ac:chgData name="Roberto Cunha" userId="f2c5d9e3-e1cd-491b-8eea-425a4d9cf1c2" providerId="ADAL" clId="{4D296971-3776-428E-A5B4-06B590CE91F1}" dt="2022-08-10T15:22:21.726" v="31" actId="478"/>
          <ac:graphicFrameMkLst>
            <pc:docMk/>
            <pc:sldMk cId="31640336" sldId="286"/>
            <ac:graphicFrameMk id="10" creationId="{5FDEB8D5-C302-498F-9128-0F44FB650E8A}"/>
          </ac:graphicFrameMkLst>
        </pc:graphicFrameChg>
      </pc:sldChg>
      <pc:sldChg chg="modSp del mod">
        <pc:chgData name="Roberto Cunha" userId="f2c5d9e3-e1cd-491b-8eea-425a4d9cf1c2" providerId="ADAL" clId="{4D296971-3776-428E-A5B4-06B590CE91F1}" dt="2022-08-10T20:02:38.842" v="184" actId="47"/>
        <pc:sldMkLst>
          <pc:docMk/>
          <pc:sldMk cId="2340108417" sldId="287"/>
        </pc:sldMkLst>
        <pc:spChg chg="mod">
          <ac:chgData name="Roberto Cunha" userId="f2c5d9e3-e1cd-491b-8eea-425a4d9cf1c2" providerId="ADAL" clId="{4D296971-3776-428E-A5B4-06B590CE91F1}" dt="2022-08-10T15:23:05.143" v="32" actId="6549"/>
          <ac:spMkLst>
            <pc:docMk/>
            <pc:sldMk cId="2340108417" sldId="287"/>
            <ac:spMk id="3" creationId="{00000000-0000-0000-0000-000000000000}"/>
          </ac:spMkLst>
        </pc:spChg>
      </pc:sldChg>
      <pc:sldChg chg="delSp modSp del mod">
        <pc:chgData name="Roberto Cunha" userId="f2c5d9e3-e1cd-491b-8eea-425a4d9cf1c2" providerId="ADAL" clId="{4D296971-3776-428E-A5B4-06B590CE91F1}" dt="2022-08-10T20:02:43.587" v="185" actId="47"/>
        <pc:sldMkLst>
          <pc:docMk/>
          <pc:sldMk cId="563845653" sldId="322"/>
        </pc:sldMkLst>
        <pc:spChg chg="mod">
          <ac:chgData name="Roberto Cunha" userId="f2c5d9e3-e1cd-491b-8eea-425a4d9cf1c2" providerId="ADAL" clId="{4D296971-3776-428E-A5B4-06B590CE91F1}" dt="2022-08-10T15:23:22.305" v="41" actId="20577"/>
          <ac:spMkLst>
            <pc:docMk/>
            <pc:sldMk cId="563845653" sldId="322"/>
            <ac:spMk id="3" creationId="{00000000-0000-0000-0000-000000000000}"/>
          </ac:spMkLst>
        </pc:spChg>
        <pc:picChg chg="del">
          <ac:chgData name="Roberto Cunha" userId="f2c5d9e3-e1cd-491b-8eea-425a4d9cf1c2" providerId="ADAL" clId="{4D296971-3776-428E-A5B4-06B590CE91F1}" dt="2022-08-10T15:23:14.873" v="33" actId="478"/>
          <ac:picMkLst>
            <pc:docMk/>
            <pc:sldMk cId="563845653" sldId="322"/>
            <ac:picMk id="4" creationId="{00000000-0000-0000-0000-000000000000}"/>
          </ac:picMkLst>
        </pc:picChg>
      </pc:sldChg>
      <pc:sldChg chg="addSp delSp modSp mod setBg addAnim setClrOvrMap delDesignElem chgLayout">
        <pc:chgData name="Roberto Cunha" userId="f2c5d9e3-e1cd-491b-8eea-425a4d9cf1c2" providerId="ADAL" clId="{4D296971-3776-428E-A5B4-06B590CE91F1}" dt="2022-08-10T15:22:07.497" v="29" actId="20577"/>
        <pc:sldMkLst>
          <pc:docMk/>
          <pc:sldMk cId="3295519498" sldId="323"/>
        </pc:sldMkLst>
        <pc:spChg chg="mod ord">
          <ac:chgData name="Roberto Cunha" userId="f2c5d9e3-e1cd-491b-8eea-425a4d9cf1c2" providerId="ADAL" clId="{4D296971-3776-428E-A5B4-06B590CE91F1}" dt="2022-08-10T15:22:07.497" v="29" actId="20577"/>
          <ac:spMkLst>
            <pc:docMk/>
            <pc:sldMk cId="3295519498" sldId="323"/>
            <ac:spMk id="2" creationId="{00000000-0000-0000-0000-000000000000}"/>
          </ac:spMkLst>
        </pc:spChg>
        <pc:spChg chg="mod ord">
          <ac:chgData name="Roberto Cunha" userId="f2c5d9e3-e1cd-491b-8eea-425a4d9cf1c2" providerId="ADAL" clId="{4D296971-3776-428E-A5B4-06B590CE91F1}" dt="2022-08-10T15:21:55.512" v="2" actId="26606"/>
          <ac:spMkLst>
            <pc:docMk/>
            <pc:sldMk cId="3295519498" sldId="323"/>
            <ac:spMk id="3" creationId="{00000000-0000-0000-0000-000000000000}"/>
          </ac:spMkLst>
        </pc:spChg>
        <pc:spChg chg="add del mod">
          <ac:chgData name="Roberto Cunha" userId="f2c5d9e3-e1cd-491b-8eea-425a4d9cf1c2" providerId="ADAL" clId="{4D296971-3776-428E-A5B4-06B590CE91F1}" dt="2022-08-10T15:21:46.977" v="0" actId="6264"/>
          <ac:spMkLst>
            <pc:docMk/>
            <pc:sldMk cId="3295519498" sldId="323"/>
            <ac:spMk id="4" creationId="{7499F509-8ABB-4228-B8D2-2B2779D2C837}"/>
          </ac:spMkLst>
        </pc:spChg>
        <pc:spChg chg="add del mod">
          <ac:chgData name="Roberto Cunha" userId="f2c5d9e3-e1cd-491b-8eea-425a4d9cf1c2" providerId="ADAL" clId="{4D296971-3776-428E-A5B4-06B590CE91F1}" dt="2022-08-10T15:21:46.977" v="0" actId="6264"/>
          <ac:spMkLst>
            <pc:docMk/>
            <pc:sldMk cId="3295519498" sldId="323"/>
            <ac:spMk id="6" creationId="{159E2280-9B3B-404C-A157-64631B145C4E}"/>
          </ac:spMkLst>
        </pc:spChg>
        <pc:spChg chg="add">
          <ac:chgData name="Roberto Cunha" userId="f2c5d9e3-e1cd-491b-8eea-425a4d9cf1c2" providerId="ADAL" clId="{4D296971-3776-428E-A5B4-06B590CE91F1}" dt="2022-08-10T15:21:55.512" v="2" actId="26606"/>
          <ac:spMkLst>
            <pc:docMk/>
            <pc:sldMk cId="3295519498" sldId="323"/>
            <ac:spMk id="7" creationId="{5EB7D2A2-F448-44D4-938C-DC84CBCB3B1E}"/>
          </ac:spMkLst>
        </pc:spChg>
        <pc:spChg chg="add">
          <ac:chgData name="Roberto Cunha" userId="f2c5d9e3-e1cd-491b-8eea-425a4d9cf1c2" providerId="ADAL" clId="{4D296971-3776-428E-A5B4-06B590CE91F1}" dt="2022-08-10T15:21:55.512" v="2" actId="26606"/>
          <ac:spMkLst>
            <pc:docMk/>
            <pc:sldMk cId="3295519498" sldId="323"/>
            <ac:spMk id="8" creationId="{4522B21E-B2B9-4C72-9A71-C87EFD137480}"/>
          </ac:spMkLst>
        </pc:spChg>
        <pc:spChg chg="del">
          <ac:chgData name="Roberto Cunha" userId="f2c5d9e3-e1cd-491b-8eea-425a4d9cf1c2" providerId="ADAL" clId="{4D296971-3776-428E-A5B4-06B590CE91F1}" dt="2022-08-10T15:21:46.977" v="0" actId="6264"/>
          <ac:spMkLst>
            <pc:docMk/>
            <pc:sldMk cId="3295519498" sldId="323"/>
            <ac:spMk id="10" creationId="{E49CC64F-7275-4E33-961B-0C5CDC439875}"/>
          </ac:spMkLst>
        </pc:spChg>
        <pc:spChg chg="add">
          <ac:chgData name="Roberto Cunha" userId="f2c5d9e3-e1cd-491b-8eea-425a4d9cf1c2" providerId="ADAL" clId="{4D296971-3776-428E-A5B4-06B590CE91F1}" dt="2022-08-10T15:21:55.512" v="2" actId="26606"/>
          <ac:spMkLst>
            <pc:docMk/>
            <pc:sldMk cId="3295519498" sldId="323"/>
            <ac:spMk id="12" creationId="{871AEA07-1E14-44B4-8E55-64EF049CD66F}"/>
          </ac:spMkLst>
        </pc:spChg>
        <pc:picChg chg="del">
          <ac:chgData name="Roberto Cunha" userId="f2c5d9e3-e1cd-491b-8eea-425a4d9cf1c2" providerId="ADAL" clId="{4D296971-3776-428E-A5B4-06B590CE91F1}" dt="2022-08-10T15:21:51.873" v="1" actId="478"/>
          <ac:picMkLst>
            <pc:docMk/>
            <pc:sldMk cId="3295519498" sldId="323"/>
            <ac:picMk id="5" creationId="{00000000-0000-0000-0000-000000000000}"/>
          </ac:picMkLst>
        </pc:picChg>
        <pc:cxnChg chg="add">
          <ac:chgData name="Roberto Cunha" userId="f2c5d9e3-e1cd-491b-8eea-425a4d9cf1c2" providerId="ADAL" clId="{4D296971-3776-428E-A5B4-06B590CE91F1}" dt="2022-08-10T15:21:55.512" v="2" actId="26606"/>
          <ac:cxnSpMkLst>
            <pc:docMk/>
            <pc:sldMk cId="3295519498" sldId="323"/>
            <ac:cxnSpMk id="14" creationId="{F7C8EA93-3210-4C62-99E9-153C275E3A87}"/>
          </ac:cxnSpMkLst>
        </pc:cxnChg>
      </pc:sldChg>
      <pc:sldChg chg="addSp delSp modSp add mod chgLayout">
        <pc:chgData name="Roberto Cunha" userId="f2c5d9e3-e1cd-491b-8eea-425a4d9cf1c2" providerId="ADAL" clId="{4D296971-3776-428E-A5B4-06B590CE91F1}" dt="2022-08-10T20:01:02.135" v="165" actId="20577"/>
        <pc:sldMkLst>
          <pc:docMk/>
          <pc:sldMk cId="111162992" sldId="324"/>
        </pc:sldMkLst>
        <pc:spChg chg="mod ord">
          <ac:chgData name="Roberto Cunha" userId="f2c5d9e3-e1cd-491b-8eea-425a4d9cf1c2" providerId="ADAL" clId="{4D296971-3776-428E-A5B4-06B590CE91F1}" dt="2022-08-10T20:00:18.425" v="155" actId="6264"/>
          <ac:spMkLst>
            <pc:docMk/>
            <pc:sldMk cId="111162992" sldId="324"/>
            <ac:spMk id="2" creationId="{00000000-0000-0000-0000-000000000000}"/>
          </ac:spMkLst>
        </pc:spChg>
        <pc:spChg chg="add del mod">
          <ac:chgData name="Roberto Cunha" userId="f2c5d9e3-e1cd-491b-8eea-425a4d9cf1c2" providerId="ADAL" clId="{4D296971-3776-428E-A5B4-06B590CE91F1}" dt="2022-08-10T19:46:38.416" v="72" actId="6264"/>
          <ac:spMkLst>
            <pc:docMk/>
            <pc:sldMk cId="111162992" sldId="324"/>
            <ac:spMk id="3" creationId="{19DD59EB-DDAE-4FF3-A43E-531634AF4FC9}"/>
          </ac:spMkLst>
        </pc:spChg>
        <pc:spChg chg="add del mod">
          <ac:chgData name="Roberto Cunha" userId="f2c5d9e3-e1cd-491b-8eea-425a4d9cf1c2" providerId="ADAL" clId="{4D296971-3776-428E-A5B4-06B590CE91F1}" dt="2022-08-10T19:46:38.416" v="72" actId="6264"/>
          <ac:spMkLst>
            <pc:docMk/>
            <pc:sldMk cId="111162992" sldId="324"/>
            <ac:spMk id="4" creationId="{DCD4F59F-055C-4C32-B0D9-C02DA3B49E98}"/>
          </ac:spMkLst>
        </pc:spChg>
        <pc:spChg chg="add del mod">
          <ac:chgData name="Roberto Cunha" userId="f2c5d9e3-e1cd-491b-8eea-425a4d9cf1c2" providerId="ADAL" clId="{4D296971-3776-428E-A5B4-06B590CE91F1}" dt="2022-08-10T20:00:18.425" v="155" actId="6264"/>
          <ac:spMkLst>
            <pc:docMk/>
            <pc:sldMk cId="111162992" sldId="324"/>
            <ac:spMk id="5" creationId="{E6D2B0AE-52DA-4D73-8199-1BA37E311602}"/>
          </ac:spMkLst>
        </pc:spChg>
        <pc:spChg chg="mod ord">
          <ac:chgData name="Roberto Cunha" userId="f2c5d9e3-e1cd-491b-8eea-425a4d9cf1c2" providerId="ADAL" clId="{4D296971-3776-428E-A5B4-06B590CE91F1}" dt="2022-08-10T20:01:02.135" v="165" actId="20577"/>
          <ac:spMkLst>
            <pc:docMk/>
            <pc:sldMk cId="111162992" sldId="324"/>
            <ac:spMk id="6" creationId="{CDC599BE-2CC2-4B3B-8DB0-E374E27AA15E}"/>
          </ac:spMkLst>
        </pc:spChg>
        <pc:spChg chg="add del mod">
          <ac:chgData name="Roberto Cunha" userId="f2c5d9e3-e1cd-491b-8eea-425a4d9cf1c2" providerId="ADAL" clId="{4D296971-3776-428E-A5B4-06B590CE91F1}" dt="2022-08-10T20:00:18.425" v="155" actId="6264"/>
          <ac:spMkLst>
            <pc:docMk/>
            <pc:sldMk cId="111162992" sldId="324"/>
            <ac:spMk id="7" creationId="{C12E0CEB-4646-4072-BCB4-8607C891CCA4}"/>
          </ac:spMkLst>
        </pc:spChg>
      </pc:sldChg>
      <pc:sldChg chg="addSp delSp modSp add mod chgLayout">
        <pc:chgData name="Roberto Cunha" userId="f2c5d9e3-e1cd-491b-8eea-425a4d9cf1c2" providerId="ADAL" clId="{4D296971-3776-428E-A5B4-06B590CE91F1}" dt="2022-08-10T20:01:27.059" v="166"/>
        <pc:sldMkLst>
          <pc:docMk/>
          <pc:sldMk cId="3464083520" sldId="325"/>
        </pc:sldMkLst>
        <pc:spChg chg="mod ord">
          <ac:chgData name="Roberto Cunha" userId="f2c5d9e3-e1cd-491b-8eea-425a4d9cf1c2" providerId="ADAL" clId="{4D296971-3776-428E-A5B4-06B590CE91F1}" dt="2022-08-10T20:01:27.059" v="166"/>
          <ac:spMkLst>
            <pc:docMk/>
            <pc:sldMk cId="3464083520" sldId="325"/>
            <ac:spMk id="2" creationId="{00000000-0000-0000-0000-000000000000}"/>
          </ac:spMkLst>
        </pc:spChg>
        <pc:spChg chg="add del mod">
          <ac:chgData name="Roberto Cunha" userId="f2c5d9e3-e1cd-491b-8eea-425a4d9cf1c2" providerId="ADAL" clId="{4D296971-3776-428E-A5B4-06B590CE91F1}" dt="2022-08-10T19:59:09.806" v="99" actId="6264"/>
          <ac:spMkLst>
            <pc:docMk/>
            <pc:sldMk cId="3464083520" sldId="325"/>
            <ac:spMk id="3" creationId="{2AD8164B-90CA-44C9-B1BE-A0BA8D8CC9F9}"/>
          </ac:spMkLst>
        </pc:spChg>
        <pc:spChg chg="add del mod">
          <ac:chgData name="Roberto Cunha" userId="f2c5d9e3-e1cd-491b-8eea-425a4d9cf1c2" providerId="ADAL" clId="{4D296971-3776-428E-A5B4-06B590CE91F1}" dt="2022-08-10T19:59:09.806" v="99" actId="6264"/>
          <ac:spMkLst>
            <pc:docMk/>
            <pc:sldMk cId="3464083520" sldId="325"/>
            <ac:spMk id="4" creationId="{245F27D4-6B32-4C33-A949-DE8E71A3CC12}"/>
          </ac:spMkLst>
        </pc:spChg>
        <pc:spChg chg="mod ord">
          <ac:chgData name="Roberto Cunha" userId="f2c5d9e3-e1cd-491b-8eea-425a4d9cf1c2" providerId="ADAL" clId="{4D296971-3776-428E-A5B4-06B590CE91F1}" dt="2022-08-10T20:00:47.154" v="161" actId="207"/>
          <ac:spMkLst>
            <pc:docMk/>
            <pc:sldMk cId="3464083520" sldId="325"/>
            <ac:spMk id="6" creationId="{CDC599BE-2CC2-4B3B-8DB0-E374E27AA15E}"/>
          </ac:spMkLst>
        </pc:spChg>
      </pc:sldChg>
      <pc:sldChg chg="addSp modSp add mod">
        <pc:chgData name="Roberto Cunha" userId="f2c5d9e3-e1cd-491b-8eea-425a4d9cf1c2" providerId="ADAL" clId="{4D296971-3776-428E-A5B4-06B590CE91F1}" dt="2022-08-10T20:02:34.201" v="183" actId="1076"/>
        <pc:sldMkLst>
          <pc:docMk/>
          <pc:sldMk cId="2225611286" sldId="326"/>
        </pc:sldMkLst>
        <pc:spChg chg="mod">
          <ac:chgData name="Roberto Cunha" userId="f2c5d9e3-e1cd-491b-8eea-425a4d9cf1c2" providerId="ADAL" clId="{4D296971-3776-428E-A5B4-06B590CE91F1}" dt="2022-08-10T20:02:18.089" v="178" actId="14100"/>
          <ac:spMkLst>
            <pc:docMk/>
            <pc:sldMk cId="2225611286" sldId="326"/>
            <ac:spMk id="6" creationId="{CDC599BE-2CC2-4B3B-8DB0-E374E27AA15E}"/>
          </ac:spMkLst>
        </pc:spChg>
        <pc:picChg chg="add mod">
          <ac:chgData name="Roberto Cunha" userId="f2c5d9e3-e1cd-491b-8eea-425a4d9cf1c2" providerId="ADAL" clId="{4D296971-3776-428E-A5B4-06B590CE91F1}" dt="2022-08-10T20:02:34.201" v="183" actId="1076"/>
          <ac:picMkLst>
            <pc:docMk/>
            <pc:sldMk cId="2225611286" sldId="326"/>
            <ac:picMk id="4" creationId="{9F00D51E-7928-4586-8AD7-C5F872E2165F}"/>
          </ac:picMkLst>
        </pc:picChg>
      </pc:sldChg>
      <pc:sldChg chg="modSp add mod ord">
        <pc:chgData name="Roberto Cunha" userId="f2c5d9e3-e1cd-491b-8eea-425a4d9cf1c2" providerId="ADAL" clId="{4D296971-3776-428E-A5B4-06B590CE91F1}" dt="2022-08-10T20:04:22.424" v="200" actId="207"/>
        <pc:sldMkLst>
          <pc:docMk/>
          <pc:sldMk cId="2778598079" sldId="327"/>
        </pc:sldMkLst>
        <pc:spChg chg="mod">
          <ac:chgData name="Roberto Cunha" userId="f2c5d9e3-e1cd-491b-8eea-425a4d9cf1c2" providerId="ADAL" clId="{4D296971-3776-428E-A5B4-06B590CE91F1}" dt="2022-08-10T20:04:22.424" v="200" actId="207"/>
          <ac:spMkLst>
            <pc:docMk/>
            <pc:sldMk cId="2778598079" sldId="327"/>
            <ac:spMk id="6" creationId="{CDC599BE-2CC2-4B3B-8DB0-E374E27AA15E}"/>
          </ac:spMkLst>
        </pc:spChg>
      </pc:sldChg>
      <pc:sldChg chg="delSp modSp add setBg delDesignElem">
        <pc:chgData name="Roberto Cunha" userId="f2c5d9e3-e1cd-491b-8eea-425a4d9cf1c2" providerId="ADAL" clId="{4D296971-3776-428E-A5B4-06B590CE91F1}" dt="2022-08-10T20:04:57.584" v="212" actId="20577"/>
        <pc:sldMkLst>
          <pc:docMk/>
          <pc:sldMk cId="4141513640" sldId="328"/>
        </pc:sldMkLst>
        <pc:spChg chg="mod">
          <ac:chgData name="Roberto Cunha" userId="f2c5d9e3-e1cd-491b-8eea-425a4d9cf1c2" providerId="ADAL" clId="{4D296971-3776-428E-A5B4-06B590CE91F1}" dt="2022-08-10T20:04:57.584" v="212" actId="20577"/>
          <ac:spMkLst>
            <pc:docMk/>
            <pc:sldMk cId="4141513640" sldId="328"/>
            <ac:spMk id="2" creationId="{00000000-0000-0000-0000-000000000000}"/>
          </ac:spMkLst>
        </pc:spChg>
        <pc:spChg chg="del">
          <ac:chgData name="Roberto Cunha" userId="f2c5d9e3-e1cd-491b-8eea-425a4d9cf1c2" providerId="ADAL" clId="{4D296971-3776-428E-A5B4-06B590CE91F1}" dt="2022-08-10T20:04:42.387" v="202"/>
          <ac:spMkLst>
            <pc:docMk/>
            <pc:sldMk cId="4141513640" sldId="328"/>
            <ac:spMk id="7" creationId="{5EB7D2A2-F448-44D4-938C-DC84CBCB3B1E}"/>
          </ac:spMkLst>
        </pc:spChg>
        <pc:spChg chg="del">
          <ac:chgData name="Roberto Cunha" userId="f2c5d9e3-e1cd-491b-8eea-425a4d9cf1c2" providerId="ADAL" clId="{4D296971-3776-428E-A5B4-06B590CE91F1}" dt="2022-08-10T20:04:42.387" v="202"/>
          <ac:spMkLst>
            <pc:docMk/>
            <pc:sldMk cId="4141513640" sldId="328"/>
            <ac:spMk id="8" creationId="{4522B21E-B2B9-4C72-9A71-C87EFD137480}"/>
          </ac:spMkLst>
        </pc:spChg>
        <pc:spChg chg="del">
          <ac:chgData name="Roberto Cunha" userId="f2c5d9e3-e1cd-491b-8eea-425a4d9cf1c2" providerId="ADAL" clId="{4D296971-3776-428E-A5B4-06B590CE91F1}" dt="2022-08-10T20:04:42.387" v="202"/>
          <ac:spMkLst>
            <pc:docMk/>
            <pc:sldMk cId="4141513640" sldId="328"/>
            <ac:spMk id="12" creationId="{871AEA07-1E14-44B4-8E55-64EF049CD66F}"/>
          </ac:spMkLst>
        </pc:spChg>
        <pc:cxnChg chg="del">
          <ac:chgData name="Roberto Cunha" userId="f2c5d9e3-e1cd-491b-8eea-425a4d9cf1c2" providerId="ADAL" clId="{4D296971-3776-428E-A5B4-06B590CE91F1}" dt="2022-08-10T20:04:42.387" v="202"/>
          <ac:cxnSpMkLst>
            <pc:docMk/>
            <pc:sldMk cId="4141513640" sldId="328"/>
            <ac:cxnSpMk id="14" creationId="{F7C8EA93-3210-4C62-99E9-153C275E3A87}"/>
          </ac:cxnSpMkLst>
        </pc:cxnChg>
      </pc:sldChg>
      <pc:sldChg chg="add ord">
        <pc:chgData name="Roberto Cunha" userId="f2c5d9e3-e1cd-491b-8eea-425a4d9cf1c2" providerId="ADAL" clId="{4D296971-3776-428E-A5B4-06B590CE91F1}" dt="2022-08-10T20:04:50.021" v="205"/>
        <pc:sldMkLst>
          <pc:docMk/>
          <pc:sldMk cId="2162555838" sldId="329"/>
        </pc:sldMkLst>
      </pc:sldChg>
    </pc:docChg>
  </pc:docChgLst>
  <pc:docChgLst>
    <pc:chgData name="Roberto" userId="f2c5d9e3-e1cd-491b-8eea-425a4d9cf1c2" providerId="ADAL" clId="{8DB9FD98-8EA7-4618-BB19-B031A36272B9}"/>
    <pc:docChg chg="custSel addSld modSld">
      <pc:chgData name="Roberto" userId="f2c5d9e3-e1cd-491b-8eea-425a4d9cf1c2" providerId="ADAL" clId="{8DB9FD98-8EA7-4618-BB19-B031A36272B9}" dt="2024-02-25T17:23:56.193" v="25" actId="26606"/>
      <pc:docMkLst>
        <pc:docMk/>
      </pc:docMkLst>
      <pc:sldChg chg="addSp modSp mod setBg">
        <pc:chgData name="Roberto" userId="f2c5d9e3-e1cd-491b-8eea-425a4d9cf1c2" providerId="ADAL" clId="{8DB9FD98-8EA7-4618-BB19-B031A36272B9}" dt="2024-02-25T17:22:49.519" v="5" actId="403"/>
        <pc:sldMkLst>
          <pc:docMk/>
          <pc:sldMk cId="31640336" sldId="286"/>
        </pc:sldMkLst>
        <pc:spChg chg="mod">
          <ac:chgData name="Roberto" userId="f2c5d9e3-e1cd-491b-8eea-425a4d9cf1c2" providerId="ADAL" clId="{8DB9FD98-8EA7-4618-BB19-B031A36272B9}" dt="2024-02-25T17:22:43.350" v="3" actId="26606"/>
          <ac:spMkLst>
            <pc:docMk/>
            <pc:sldMk cId="31640336" sldId="286"/>
            <ac:spMk id="2" creationId="{00000000-0000-0000-0000-000000000000}"/>
          </ac:spMkLst>
        </pc:spChg>
        <pc:spChg chg="mod">
          <ac:chgData name="Roberto" userId="f2c5d9e3-e1cd-491b-8eea-425a4d9cf1c2" providerId="ADAL" clId="{8DB9FD98-8EA7-4618-BB19-B031A36272B9}" dt="2024-02-25T17:22:49.519" v="5" actId="403"/>
          <ac:spMkLst>
            <pc:docMk/>
            <pc:sldMk cId="31640336" sldId="286"/>
            <ac:spMk id="6" creationId="{CDC599BE-2CC2-4B3B-8DB0-E374E27AA15E}"/>
          </ac:spMkLst>
        </pc:spChg>
        <pc:spChg chg="add">
          <ac:chgData name="Roberto" userId="f2c5d9e3-e1cd-491b-8eea-425a4d9cf1c2" providerId="ADAL" clId="{8DB9FD98-8EA7-4618-BB19-B031A36272B9}" dt="2024-02-25T17:22:43.350" v="3" actId="26606"/>
          <ac:spMkLst>
            <pc:docMk/>
            <pc:sldMk cId="31640336" sldId="286"/>
            <ac:spMk id="11" creationId="{DAF1966E-FD40-4A4A-B61B-C4DF7FA05F06}"/>
          </ac:spMkLst>
        </pc:spChg>
        <pc:spChg chg="add">
          <ac:chgData name="Roberto" userId="f2c5d9e3-e1cd-491b-8eea-425a4d9cf1c2" providerId="ADAL" clId="{8DB9FD98-8EA7-4618-BB19-B031A36272B9}" dt="2024-02-25T17:22:43.350" v="3" actId="26606"/>
          <ac:spMkLst>
            <pc:docMk/>
            <pc:sldMk cId="31640336" sldId="286"/>
            <ac:spMk id="13" creationId="{047BFA19-D45E-416B-A404-7AF2F3F27017}"/>
          </ac:spMkLst>
        </pc:spChg>
        <pc:spChg chg="add">
          <ac:chgData name="Roberto" userId="f2c5d9e3-e1cd-491b-8eea-425a4d9cf1c2" providerId="ADAL" clId="{8DB9FD98-8EA7-4618-BB19-B031A36272B9}" dt="2024-02-25T17:22:43.350" v="3" actId="26606"/>
          <ac:spMkLst>
            <pc:docMk/>
            <pc:sldMk cId="31640336" sldId="286"/>
            <ac:spMk id="15" creationId="{8E0105E7-23DB-4CF2-8258-FF47C7620F6E}"/>
          </ac:spMkLst>
        </pc:spChg>
        <pc:spChg chg="add">
          <ac:chgData name="Roberto" userId="f2c5d9e3-e1cd-491b-8eea-425a4d9cf1c2" providerId="ADAL" clId="{8DB9FD98-8EA7-4618-BB19-B031A36272B9}" dt="2024-02-25T17:22:43.350" v="3" actId="26606"/>
          <ac:spMkLst>
            <pc:docMk/>
            <pc:sldMk cId="31640336" sldId="286"/>
            <ac:spMk id="17" creationId="{074B4F7D-14B2-478B-8BF5-01E4E0C5D263}"/>
          </ac:spMkLst>
        </pc:spChg>
      </pc:sldChg>
      <pc:sldChg chg="addSp delSp modSp mod">
        <pc:chgData name="Roberto" userId="f2c5d9e3-e1cd-491b-8eea-425a4d9cf1c2" providerId="ADAL" clId="{8DB9FD98-8EA7-4618-BB19-B031A36272B9}" dt="2024-02-25T17:22:35.891" v="2" actId="26606"/>
        <pc:sldMkLst>
          <pc:docMk/>
          <pc:sldMk cId="3295519498" sldId="323"/>
        </pc:sldMkLst>
        <pc:spChg chg="mod">
          <ac:chgData name="Roberto" userId="f2c5d9e3-e1cd-491b-8eea-425a4d9cf1c2" providerId="ADAL" clId="{8DB9FD98-8EA7-4618-BB19-B031A36272B9}" dt="2024-02-25T17:22:35.891" v="2" actId="26606"/>
          <ac:spMkLst>
            <pc:docMk/>
            <pc:sldMk cId="3295519498" sldId="323"/>
            <ac:spMk id="2" creationId="{00000000-0000-0000-0000-000000000000}"/>
          </ac:spMkLst>
        </pc:spChg>
        <pc:spChg chg="mod">
          <ac:chgData name="Roberto" userId="f2c5d9e3-e1cd-491b-8eea-425a4d9cf1c2" providerId="ADAL" clId="{8DB9FD98-8EA7-4618-BB19-B031A36272B9}" dt="2024-02-25T17:22:35.891" v="2" actId="26606"/>
          <ac:spMkLst>
            <pc:docMk/>
            <pc:sldMk cId="3295519498" sldId="323"/>
            <ac:spMk id="3" creationId="{00000000-0000-0000-0000-000000000000}"/>
          </ac:spMkLst>
        </pc:spChg>
        <pc:spChg chg="del">
          <ac:chgData name="Roberto" userId="f2c5d9e3-e1cd-491b-8eea-425a4d9cf1c2" providerId="ADAL" clId="{8DB9FD98-8EA7-4618-BB19-B031A36272B9}" dt="2024-02-25T17:22:35.891" v="2" actId="26606"/>
          <ac:spMkLst>
            <pc:docMk/>
            <pc:sldMk cId="3295519498" sldId="323"/>
            <ac:spMk id="7" creationId="{5EB7D2A2-F448-44D4-938C-DC84CBCB3B1E}"/>
          </ac:spMkLst>
        </pc:spChg>
        <pc:spChg chg="del">
          <ac:chgData name="Roberto" userId="f2c5d9e3-e1cd-491b-8eea-425a4d9cf1c2" providerId="ADAL" clId="{8DB9FD98-8EA7-4618-BB19-B031A36272B9}" dt="2024-02-25T17:22:35.891" v="2" actId="26606"/>
          <ac:spMkLst>
            <pc:docMk/>
            <pc:sldMk cId="3295519498" sldId="323"/>
            <ac:spMk id="8" creationId="{4522B21E-B2B9-4C72-9A71-C87EFD137480}"/>
          </ac:spMkLst>
        </pc:spChg>
        <pc:spChg chg="del">
          <ac:chgData name="Roberto" userId="f2c5d9e3-e1cd-491b-8eea-425a4d9cf1c2" providerId="ADAL" clId="{8DB9FD98-8EA7-4618-BB19-B031A36272B9}" dt="2024-02-25T17:22:35.891" v="2" actId="26606"/>
          <ac:spMkLst>
            <pc:docMk/>
            <pc:sldMk cId="3295519498" sldId="323"/>
            <ac:spMk id="12" creationId="{871AEA07-1E14-44B4-8E55-64EF049CD66F}"/>
          </ac:spMkLst>
        </pc:spChg>
        <pc:spChg chg="add">
          <ac:chgData name="Roberto" userId="f2c5d9e3-e1cd-491b-8eea-425a4d9cf1c2" providerId="ADAL" clId="{8DB9FD98-8EA7-4618-BB19-B031A36272B9}" dt="2024-02-25T17:22:35.891" v="2" actId="26606"/>
          <ac:spMkLst>
            <pc:docMk/>
            <pc:sldMk cId="3295519498" sldId="323"/>
            <ac:spMk id="19" creationId="{4D24BFD5-D814-402B-B6C4-EEF6AE14B0F2}"/>
          </ac:spMkLst>
        </pc:spChg>
        <pc:spChg chg="add">
          <ac:chgData name="Roberto" userId="f2c5d9e3-e1cd-491b-8eea-425a4d9cf1c2" providerId="ADAL" clId="{8DB9FD98-8EA7-4618-BB19-B031A36272B9}" dt="2024-02-25T17:22:35.891" v="2" actId="26606"/>
          <ac:spMkLst>
            <pc:docMk/>
            <pc:sldMk cId="3295519498" sldId="323"/>
            <ac:spMk id="21" creationId="{36FED7E8-9A97-475F-9FA4-113410D4433B}"/>
          </ac:spMkLst>
        </pc:spChg>
        <pc:spChg chg="add">
          <ac:chgData name="Roberto" userId="f2c5d9e3-e1cd-491b-8eea-425a4d9cf1c2" providerId="ADAL" clId="{8DB9FD98-8EA7-4618-BB19-B031A36272B9}" dt="2024-02-25T17:22:35.891" v="2" actId="26606"/>
          <ac:spMkLst>
            <pc:docMk/>
            <pc:sldMk cId="3295519498" sldId="323"/>
            <ac:spMk id="23" creationId="{2A39B854-4B6C-4F7F-A602-6F97770CED70}"/>
          </ac:spMkLst>
        </pc:spChg>
        <pc:cxnChg chg="del">
          <ac:chgData name="Roberto" userId="f2c5d9e3-e1cd-491b-8eea-425a4d9cf1c2" providerId="ADAL" clId="{8DB9FD98-8EA7-4618-BB19-B031A36272B9}" dt="2024-02-25T17:22:35.891" v="2" actId="26606"/>
          <ac:cxnSpMkLst>
            <pc:docMk/>
            <pc:sldMk cId="3295519498" sldId="323"/>
            <ac:cxnSpMk id="14" creationId="{F7C8EA93-3210-4C62-99E9-153C275E3A87}"/>
          </ac:cxnSpMkLst>
        </pc:cxnChg>
      </pc:sldChg>
      <pc:sldChg chg="addSp delSp modSp mod setBg">
        <pc:chgData name="Roberto" userId="f2c5d9e3-e1cd-491b-8eea-425a4d9cf1c2" providerId="ADAL" clId="{8DB9FD98-8EA7-4618-BB19-B031A36272B9}" dt="2024-02-25T17:23:56.193" v="25" actId="26606"/>
        <pc:sldMkLst>
          <pc:docMk/>
          <pc:sldMk cId="111162992" sldId="324"/>
        </pc:sldMkLst>
        <pc:spChg chg="mod">
          <ac:chgData name="Roberto" userId="f2c5d9e3-e1cd-491b-8eea-425a4d9cf1c2" providerId="ADAL" clId="{8DB9FD98-8EA7-4618-BB19-B031A36272B9}" dt="2024-02-25T17:23:56.193" v="25" actId="26606"/>
          <ac:spMkLst>
            <pc:docMk/>
            <pc:sldMk cId="111162992" sldId="324"/>
            <ac:spMk id="2" creationId="{00000000-0000-0000-0000-000000000000}"/>
          </ac:spMkLst>
        </pc:spChg>
        <pc:spChg chg="mod">
          <ac:chgData name="Roberto" userId="f2c5d9e3-e1cd-491b-8eea-425a4d9cf1c2" providerId="ADAL" clId="{8DB9FD98-8EA7-4618-BB19-B031A36272B9}" dt="2024-02-25T17:23:56.193" v="25" actId="26606"/>
          <ac:spMkLst>
            <pc:docMk/>
            <pc:sldMk cId="111162992" sldId="324"/>
            <ac:spMk id="6" creationId="{CDC599BE-2CC2-4B3B-8DB0-E374E27AA15E}"/>
          </ac:spMkLst>
        </pc:spChg>
        <pc:spChg chg="add del">
          <ac:chgData name="Roberto" userId="f2c5d9e3-e1cd-491b-8eea-425a4d9cf1c2" providerId="ADAL" clId="{8DB9FD98-8EA7-4618-BB19-B031A36272B9}" dt="2024-02-25T17:23:56.193" v="25" actId="26606"/>
          <ac:spMkLst>
            <pc:docMk/>
            <pc:sldMk cId="111162992" sldId="324"/>
            <ac:spMk id="11" creationId="{100EDD19-6802-4EC3-95CE-CFFAB042CFD6}"/>
          </ac:spMkLst>
        </pc:spChg>
        <pc:spChg chg="add del">
          <ac:chgData name="Roberto" userId="f2c5d9e3-e1cd-491b-8eea-425a4d9cf1c2" providerId="ADAL" clId="{8DB9FD98-8EA7-4618-BB19-B031A36272B9}" dt="2024-02-25T17:23:56.193" v="25" actId="26606"/>
          <ac:spMkLst>
            <pc:docMk/>
            <pc:sldMk cId="111162992" sldId="324"/>
            <ac:spMk id="13" creationId="{DB17E863-922E-4C26-BD64-E8FD41D28661}"/>
          </ac:spMkLst>
        </pc:spChg>
        <pc:spChg chg="add">
          <ac:chgData name="Roberto" userId="f2c5d9e3-e1cd-491b-8eea-425a4d9cf1c2" providerId="ADAL" clId="{8DB9FD98-8EA7-4618-BB19-B031A36272B9}" dt="2024-02-25T17:23:56.193" v="25" actId="26606"/>
          <ac:spMkLst>
            <pc:docMk/>
            <pc:sldMk cId="111162992" sldId="324"/>
            <ac:spMk id="18" creationId="{DAF1966E-FD40-4A4A-B61B-C4DF7FA05F06}"/>
          </ac:spMkLst>
        </pc:spChg>
        <pc:spChg chg="add">
          <ac:chgData name="Roberto" userId="f2c5d9e3-e1cd-491b-8eea-425a4d9cf1c2" providerId="ADAL" clId="{8DB9FD98-8EA7-4618-BB19-B031A36272B9}" dt="2024-02-25T17:23:56.193" v="25" actId="26606"/>
          <ac:spMkLst>
            <pc:docMk/>
            <pc:sldMk cId="111162992" sldId="324"/>
            <ac:spMk id="20" creationId="{047BFA19-D45E-416B-A404-7AF2F3F27017}"/>
          </ac:spMkLst>
        </pc:spChg>
        <pc:spChg chg="add">
          <ac:chgData name="Roberto" userId="f2c5d9e3-e1cd-491b-8eea-425a4d9cf1c2" providerId="ADAL" clId="{8DB9FD98-8EA7-4618-BB19-B031A36272B9}" dt="2024-02-25T17:23:56.193" v="25" actId="26606"/>
          <ac:spMkLst>
            <pc:docMk/>
            <pc:sldMk cId="111162992" sldId="324"/>
            <ac:spMk id="22" creationId="{8E0105E7-23DB-4CF2-8258-FF47C7620F6E}"/>
          </ac:spMkLst>
        </pc:spChg>
        <pc:spChg chg="add">
          <ac:chgData name="Roberto" userId="f2c5d9e3-e1cd-491b-8eea-425a4d9cf1c2" providerId="ADAL" clId="{8DB9FD98-8EA7-4618-BB19-B031A36272B9}" dt="2024-02-25T17:23:56.193" v="25" actId="26606"/>
          <ac:spMkLst>
            <pc:docMk/>
            <pc:sldMk cId="111162992" sldId="324"/>
            <ac:spMk id="24" creationId="{074B4F7D-14B2-478B-8BF5-01E4E0C5D263}"/>
          </ac:spMkLst>
        </pc:spChg>
      </pc:sldChg>
      <pc:sldChg chg="addSp modSp mod setBg">
        <pc:chgData name="Roberto" userId="f2c5d9e3-e1cd-491b-8eea-425a4d9cf1c2" providerId="ADAL" clId="{8DB9FD98-8EA7-4618-BB19-B031A36272B9}" dt="2024-02-25T17:23:41.968" v="24" actId="27636"/>
        <pc:sldMkLst>
          <pc:docMk/>
          <pc:sldMk cId="3464083520" sldId="325"/>
        </pc:sldMkLst>
        <pc:spChg chg="mod">
          <ac:chgData name="Roberto" userId="f2c5d9e3-e1cd-491b-8eea-425a4d9cf1c2" providerId="ADAL" clId="{8DB9FD98-8EA7-4618-BB19-B031A36272B9}" dt="2024-02-25T17:23:24.958" v="9" actId="26606"/>
          <ac:spMkLst>
            <pc:docMk/>
            <pc:sldMk cId="3464083520" sldId="325"/>
            <ac:spMk id="2" creationId="{00000000-0000-0000-0000-000000000000}"/>
          </ac:spMkLst>
        </pc:spChg>
        <pc:spChg chg="mod">
          <ac:chgData name="Roberto" userId="f2c5d9e3-e1cd-491b-8eea-425a4d9cf1c2" providerId="ADAL" clId="{8DB9FD98-8EA7-4618-BB19-B031A36272B9}" dt="2024-02-25T17:23:41.968" v="24" actId="27636"/>
          <ac:spMkLst>
            <pc:docMk/>
            <pc:sldMk cId="3464083520" sldId="325"/>
            <ac:spMk id="6" creationId="{CDC599BE-2CC2-4B3B-8DB0-E374E27AA15E}"/>
          </ac:spMkLst>
        </pc:spChg>
        <pc:spChg chg="add">
          <ac:chgData name="Roberto" userId="f2c5d9e3-e1cd-491b-8eea-425a4d9cf1c2" providerId="ADAL" clId="{8DB9FD98-8EA7-4618-BB19-B031A36272B9}" dt="2024-02-25T17:23:24.958" v="9" actId="26606"/>
          <ac:spMkLst>
            <pc:docMk/>
            <pc:sldMk cId="3464083520" sldId="325"/>
            <ac:spMk id="11" creationId="{DAF1966E-FD40-4A4A-B61B-C4DF7FA05F06}"/>
          </ac:spMkLst>
        </pc:spChg>
        <pc:spChg chg="add">
          <ac:chgData name="Roberto" userId="f2c5d9e3-e1cd-491b-8eea-425a4d9cf1c2" providerId="ADAL" clId="{8DB9FD98-8EA7-4618-BB19-B031A36272B9}" dt="2024-02-25T17:23:24.958" v="9" actId="26606"/>
          <ac:spMkLst>
            <pc:docMk/>
            <pc:sldMk cId="3464083520" sldId="325"/>
            <ac:spMk id="13" creationId="{047BFA19-D45E-416B-A404-7AF2F3F27017}"/>
          </ac:spMkLst>
        </pc:spChg>
        <pc:spChg chg="add">
          <ac:chgData name="Roberto" userId="f2c5d9e3-e1cd-491b-8eea-425a4d9cf1c2" providerId="ADAL" clId="{8DB9FD98-8EA7-4618-BB19-B031A36272B9}" dt="2024-02-25T17:23:24.958" v="9" actId="26606"/>
          <ac:spMkLst>
            <pc:docMk/>
            <pc:sldMk cId="3464083520" sldId="325"/>
            <ac:spMk id="15" creationId="{8E0105E7-23DB-4CF2-8258-FF47C7620F6E}"/>
          </ac:spMkLst>
        </pc:spChg>
        <pc:spChg chg="add">
          <ac:chgData name="Roberto" userId="f2c5d9e3-e1cd-491b-8eea-425a4d9cf1c2" providerId="ADAL" clId="{8DB9FD98-8EA7-4618-BB19-B031A36272B9}" dt="2024-02-25T17:23:24.958" v="9" actId="26606"/>
          <ac:spMkLst>
            <pc:docMk/>
            <pc:sldMk cId="3464083520" sldId="325"/>
            <ac:spMk id="17" creationId="{074B4F7D-14B2-478B-8BF5-01E4E0C5D263}"/>
          </ac:spMkLst>
        </pc:spChg>
      </pc:sldChg>
      <pc:sldChg chg="addSp modSp mod setBg">
        <pc:chgData name="Roberto" userId="f2c5d9e3-e1cd-491b-8eea-425a4d9cf1c2" providerId="ADAL" clId="{8DB9FD98-8EA7-4618-BB19-B031A36272B9}" dt="2024-02-25T17:23:06.665" v="7" actId="26606"/>
        <pc:sldMkLst>
          <pc:docMk/>
          <pc:sldMk cId="4141513640" sldId="328"/>
        </pc:sldMkLst>
        <pc:spChg chg="mod">
          <ac:chgData name="Roberto" userId="f2c5d9e3-e1cd-491b-8eea-425a4d9cf1c2" providerId="ADAL" clId="{8DB9FD98-8EA7-4618-BB19-B031A36272B9}" dt="2024-02-25T17:23:06.665" v="7" actId="26606"/>
          <ac:spMkLst>
            <pc:docMk/>
            <pc:sldMk cId="4141513640" sldId="328"/>
            <ac:spMk id="2" creationId="{00000000-0000-0000-0000-000000000000}"/>
          </ac:spMkLst>
        </pc:spChg>
        <pc:spChg chg="mod">
          <ac:chgData name="Roberto" userId="f2c5d9e3-e1cd-491b-8eea-425a4d9cf1c2" providerId="ADAL" clId="{8DB9FD98-8EA7-4618-BB19-B031A36272B9}" dt="2024-02-25T17:23:06.665" v="7" actId="26606"/>
          <ac:spMkLst>
            <pc:docMk/>
            <pc:sldMk cId="4141513640" sldId="328"/>
            <ac:spMk id="3" creationId="{00000000-0000-0000-0000-000000000000}"/>
          </ac:spMkLst>
        </pc:spChg>
        <pc:spChg chg="add">
          <ac:chgData name="Roberto" userId="f2c5d9e3-e1cd-491b-8eea-425a4d9cf1c2" providerId="ADAL" clId="{8DB9FD98-8EA7-4618-BB19-B031A36272B9}" dt="2024-02-25T17:23:06.665" v="7" actId="26606"/>
          <ac:spMkLst>
            <pc:docMk/>
            <pc:sldMk cId="4141513640" sldId="328"/>
            <ac:spMk id="5" creationId="{943CAA20-3569-4189-9E48-239A229A86CA}"/>
          </ac:spMkLst>
        </pc:spChg>
        <pc:spChg chg="add">
          <ac:chgData name="Roberto" userId="f2c5d9e3-e1cd-491b-8eea-425a4d9cf1c2" providerId="ADAL" clId="{8DB9FD98-8EA7-4618-BB19-B031A36272B9}" dt="2024-02-25T17:23:06.665" v="7" actId="26606"/>
          <ac:spMkLst>
            <pc:docMk/>
            <pc:sldMk cId="4141513640" sldId="328"/>
            <ac:spMk id="10" creationId="{DA542B6D-E775-4832-91DC-2D20F857813A}"/>
          </ac:spMkLst>
        </pc:spChg>
      </pc:sldChg>
      <pc:sldChg chg="addSp delSp modSp mod">
        <pc:chgData name="Roberto" userId="f2c5d9e3-e1cd-491b-8eea-425a4d9cf1c2" providerId="ADAL" clId="{8DB9FD98-8EA7-4618-BB19-B031A36272B9}" dt="2024-02-25T17:23:00.972" v="6" actId="26606"/>
        <pc:sldMkLst>
          <pc:docMk/>
          <pc:sldMk cId="2162555838" sldId="329"/>
        </pc:sldMkLst>
        <pc:spChg chg="mod">
          <ac:chgData name="Roberto" userId="f2c5d9e3-e1cd-491b-8eea-425a4d9cf1c2" providerId="ADAL" clId="{8DB9FD98-8EA7-4618-BB19-B031A36272B9}" dt="2024-02-25T17:23:00.972" v="6" actId="26606"/>
          <ac:spMkLst>
            <pc:docMk/>
            <pc:sldMk cId="2162555838" sldId="329"/>
            <ac:spMk id="2" creationId="{00000000-0000-0000-0000-000000000000}"/>
          </ac:spMkLst>
        </pc:spChg>
        <pc:spChg chg="mod">
          <ac:chgData name="Roberto" userId="f2c5d9e3-e1cd-491b-8eea-425a4d9cf1c2" providerId="ADAL" clId="{8DB9FD98-8EA7-4618-BB19-B031A36272B9}" dt="2024-02-25T17:23:00.972" v="6" actId="26606"/>
          <ac:spMkLst>
            <pc:docMk/>
            <pc:sldMk cId="2162555838" sldId="329"/>
            <ac:spMk id="3" creationId="{00000000-0000-0000-0000-000000000000}"/>
          </ac:spMkLst>
        </pc:spChg>
        <pc:spChg chg="del">
          <ac:chgData name="Roberto" userId="f2c5d9e3-e1cd-491b-8eea-425a4d9cf1c2" providerId="ADAL" clId="{8DB9FD98-8EA7-4618-BB19-B031A36272B9}" dt="2024-02-25T17:23:00.972" v="6" actId="26606"/>
          <ac:spMkLst>
            <pc:docMk/>
            <pc:sldMk cId="2162555838" sldId="329"/>
            <ac:spMk id="7" creationId="{5EB7D2A2-F448-44D4-938C-DC84CBCB3B1E}"/>
          </ac:spMkLst>
        </pc:spChg>
        <pc:spChg chg="del">
          <ac:chgData name="Roberto" userId="f2c5d9e3-e1cd-491b-8eea-425a4d9cf1c2" providerId="ADAL" clId="{8DB9FD98-8EA7-4618-BB19-B031A36272B9}" dt="2024-02-25T17:23:00.972" v="6" actId="26606"/>
          <ac:spMkLst>
            <pc:docMk/>
            <pc:sldMk cId="2162555838" sldId="329"/>
            <ac:spMk id="8" creationId="{4522B21E-B2B9-4C72-9A71-C87EFD137480}"/>
          </ac:spMkLst>
        </pc:spChg>
        <pc:spChg chg="del">
          <ac:chgData name="Roberto" userId="f2c5d9e3-e1cd-491b-8eea-425a4d9cf1c2" providerId="ADAL" clId="{8DB9FD98-8EA7-4618-BB19-B031A36272B9}" dt="2024-02-25T17:23:00.972" v="6" actId="26606"/>
          <ac:spMkLst>
            <pc:docMk/>
            <pc:sldMk cId="2162555838" sldId="329"/>
            <ac:spMk id="12" creationId="{871AEA07-1E14-44B4-8E55-64EF049CD66F}"/>
          </ac:spMkLst>
        </pc:spChg>
        <pc:spChg chg="add">
          <ac:chgData name="Roberto" userId="f2c5d9e3-e1cd-491b-8eea-425a4d9cf1c2" providerId="ADAL" clId="{8DB9FD98-8EA7-4618-BB19-B031A36272B9}" dt="2024-02-25T17:23:00.972" v="6" actId="26606"/>
          <ac:spMkLst>
            <pc:docMk/>
            <pc:sldMk cId="2162555838" sldId="329"/>
            <ac:spMk id="19" creationId="{4D24BFD5-D814-402B-B6C4-EEF6AE14B0F2}"/>
          </ac:spMkLst>
        </pc:spChg>
        <pc:spChg chg="add">
          <ac:chgData name="Roberto" userId="f2c5d9e3-e1cd-491b-8eea-425a4d9cf1c2" providerId="ADAL" clId="{8DB9FD98-8EA7-4618-BB19-B031A36272B9}" dt="2024-02-25T17:23:00.972" v="6" actId="26606"/>
          <ac:spMkLst>
            <pc:docMk/>
            <pc:sldMk cId="2162555838" sldId="329"/>
            <ac:spMk id="21" creationId="{36FED7E8-9A97-475F-9FA4-113410D4433B}"/>
          </ac:spMkLst>
        </pc:spChg>
        <pc:spChg chg="add">
          <ac:chgData name="Roberto" userId="f2c5d9e3-e1cd-491b-8eea-425a4d9cf1c2" providerId="ADAL" clId="{8DB9FD98-8EA7-4618-BB19-B031A36272B9}" dt="2024-02-25T17:23:00.972" v="6" actId="26606"/>
          <ac:spMkLst>
            <pc:docMk/>
            <pc:sldMk cId="2162555838" sldId="329"/>
            <ac:spMk id="23" creationId="{2A39B854-4B6C-4F7F-A602-6F97770CED70}"/>
          </ac:spMkLst>
        </pc:spChg>
        <pc:cxnChg chg="del">
          <ac:chgData name="Roberto" userId="f2c5d9e3-e1cd-491b-8eea-425a4d9cf1c2" providerId="ADAL" clId="{8DB9FD98-8EA7-4618-BB19-B031A36272B9}" dt="2024-02-25T17:23:00.972" v="6" actId="26606"/>
          <ac:cxnSpMkLst>
            <pc:docMk/>
            <pc:sldMk cId="2162555838" sldId="329"/>
            <ac:cxnSpMk id="14" creationId="{F7C8EA93-3210-4C62-99E9-153C275E3A87}"/>
          </ac:cxnSpMkLst>
        </pc:cxnChg>
      </pc:sldChg>
      <pc:sldChg chg="delSp add modTransition setBg delDesignElem">
        <pc:chgData name="Roberto" userId="f2c5d9e3-e1cd-491b-8eea-425a4d9cf1c2" providerId="ADAL" clId="{8DB9FD98-8EA7-4618-BB19-B031A36272B9}" dt="2024-02-25T17:22:14.450" v="1"/>
        <pc:sldMkLst>
          <pc:docMk/>
          <pc:sldMk cId="1899279420" sldId="330"/>
        </pc:sldMkLst>
        <pc:spChg chg="del">
          <ac:chgData name="Roberto" userId="f2c5d9e3-e1cd-491b-8eea-425a4d9cf1c2" providerId="ADAL" clId="{8DB9FD98-8EA7-4618-BB19-B031A36272B9}" dt="2024-02-25T17:22:14.450" v="1"/>
          <ac:spMkLst>
            <pc:docMk/>
            <pc:sldMk cId="1899279420" sldId="330"/>
            <ac:spMk id="8" creationId="{DAF1966E-FD40-4A4A-B61B-C4DF7FA05F06}"/>
          </ac:spMkLst>
        </pc:spChg>
        <pc:spChg chg="del">
          <ac:chgData name="Roberto" userId="f2c5d9e3-e1cd-491b-8eea-425a4d9cf1c2" providerId="ADAL" clId="{8DB9FD98-8EA7-4618-BB19-B031A36272B9}" dt="2024-02-25T17:22:14.450" v="1"/>
          <ac:spMkLst>
            <pc:docMk/>
            <pc:sldMk cId="1899279420" sldId="330"/>
            <ac:spMk id="10" creationId="{047BFA19-D45E-416B-A404-7AF2F3F27017}"/>
          </ac:spMkLst>
        </pc:spChg>
        <pc:spChg chg="del">
          <ac:chgData name="Roberto" userId="f2c5d9e3-e1cd-491b-8eea-425a4d9cf1c2" providerId="ADAL" clId="{8DB9FD98-8EA7-4618-BB19-B031A36272B9}" dt="2024-02-25T17:22:14.450" v="1"/>
          <ac:spMkLst>
            <pc:docMk/>
            <pc:sldMk cId="1899279420" sldId="330"/>
            <ac:spMk id="12" creationId="{8E0105E7-23DB-4CF2-8258-FF47C7620F6E}"/>
          </ac:spMkLst>
        </pc:spChg>
        <pc:spChg chg="del">
          <ac:chgData name="Roberto" userId="f2c5d9e3-e1cd-491b-8eea-425a4d9cf1c2" providerId="ADAL" clId="{8DB9FD98-8EA7-4618-BB19-B031A36272B9}" dt="2024-02-25T17:22:14.450" v="1"/>
          <ac:spMkLst>
            <pc:docMk/>
            <pc:sldMk cId="1899279420" sldId="330"/>
            <ac:spMk id="14" creationId="{074B4F7D-14B2-478B-8BF5-01E4E0C5D263}"/>
          </ac:spMkLst>
        </pc:spChg>
      </pc:sldChg>
    </pc:docChg>
  </pc:docChgLst>
  <pc:docChgLst>
    <pc:chgData name="Roberto" userId="f2c5d9e3-e1cd-491b-8eea-425a4d9cf1c2" providerId="ADAL" clId="{AD5551B0-3403-403D-BACF-E3AB3BD49BFB}"/>
    <pc:docChg chg="undo custSel modSld">
      <pc:chgData name="Roberto" userId="f2c5d9e3-e1cd-491b-8eea-425a4d9cf1c2" providerId="ADAL" clId="{AD5551B0-3403-403D-BACF-E3AB3BD49BFB}" dt="2024-07-16T15:28:10.264" v="83" actId="20577"/>
      <pc:docMkLst>
        <pc:docMk/>
      </pc:docMkLst>
      <pc:sldChg chg="modSp mod">
        <pc:chgData name="Roberto" userId="f2c5d9e3-e1cd-491b-8eea-425a4d9cf1c2" providerId="ADAL" clId="{AD5551B0-3403-403D-BACF-E3AB3BD49BFB}" dt="2024-07-16T15:21:45.780" v="7" actId="6549"/>
        <pc:sldMkLst>
          <pc:docMk/>
          <pc:sldMk cId="31640336" sldId="286"/>
        </pc:sldMkLst>
        <pc:spChg chg="mod">
          <ac:chgData name="Roberto" userId="f2c5d9e3-e1cd-491b-8eea-425a4d9cf1c2" providerId="ADAL" clId="{AD5551B0-3403-403D-BACF-E3AB3BD49BFB}" dt="2024-07-16T15:21:45.780" v="7" actId="6549"/>
          <ac:spMkLst>
            <pc:docMk/>
            <pc:sldMk cId="31640336" sldId="286"/>
            <ac:spMk id="6" creationId="{CDC599BE-2CC2-4B3B-8DB0-E374E27AA15E}"/>
          </ac:spMkLst>
        </pc:spChg>
      </pc:sldChg>
      <pc:sldChg chg="modSp">
        <pc:chgData name="Roberto" userId="f2c5d9e3-e1cd-491b-8eea-425a4d9cf1c2" providerId="ADAL" clId="{AD5551B0-3403-403D-BACF-E3AB3BD49BFB}" dt="2024-07-16T15:16:39.021" v="4" actId="20577"/>
        <pc:sldMkLst>
          <pc:docMk/>
          <pc:sldMk cId="3295519498" sldId="323"/>
        </pc:sldMkLst>
        <pc:spChg chg="mod">
          <ac:chgData name="Roberto" userId="f2c5d9e3-e1cd-491b-8eea-425a4d9cf1c2" providerId="ADAL" clId="{AD5551B0-3403-403D-BACF-E3AB3BD49BFB}" dt="2024-07-16T15:16:39.021" v="4" actId="20577"/>
          <ac:spMkLst>
            <pc:docMk/>
            <pc:sldMk cId="3295519498" sldId="323"/>
            <ac:spMk id="2" creationId="{00000000-0000-0000-0000-000000000000}"/>
          </ac:spMkLst>
        </pc:spChg>
      </pc:sldChg>
      <pc:sldChg chg="modSp mod">
        <pc:chgData name="Roberto" userId="f2c5d9e3-e1cd-491b-8eea-425a4d9cf1c2" providerId="ADAL" clId="{AD5551B0-3403-403D-BACF-E3AB3BD49BFB}" dt="2024-07-16T15:22:45.800" v="16" actId="403"/>
        <pc:sldMkLst>
          <pc:docMk/>
          <pc:sldMk cId="111162992" sldId="324"/>
        </pc:sldMkLst>
        <pc:spChg chg="mod">
          <ac:chgData name="Roberto" userId="f2c5d9e3-e1cd-491b-8eea-425a4d9cf1c2" providerId="ADAL" clId="{AD5551B0-3403-403D-BACF-E3AB3BD49BFB}" dt="2024-07-16T15:22:45.800" v="16" actId="403"/>
          <ac:spMkLst>
            <pc:docMk/>
            <pc:sldMk cId="111162992" sldId="324"/>
            <ac:spMk id="6" creationId="{CDC599BE-2CC2-4B3B-8DB0-E374E27AA15E}"/>
          </ac:spMkLst>
        </pc:spChg>
      </pc:sldChg>
      <pc:sldChg chg="addSp delSp modSp mod modClrScheme delDesignElem chgLayout">
        <pc:chgData name="Roberto" userId="f2c5d9e3-e1cd-491b-8eea-425a4d9cf1c2" providerId="ADAL" clId="{AD5551B0-3403-403D-BACF-E3AB3BD49BFB}" dt="2024-07-16T15:25:49.743" v="65"/>
        <pc:sldMkLst>
          <pc:docMk/>
          <pc:sldMk cId="3464083520" sldId="325"/>
        </pc:sldMkLst>
        <pc:spChg chg="mod ord">
          <ac:chgData name="Roberto" userId="f2c5d9e3-e1cd-491b-8eea-425a4d9cf1c2" providerId="ADAL" clId="{AD5551B0-3403-403D-BACF-E3AB3BD49BFB}" dt="2024-07-16T15:23:11.302" v="19" actId="700"/>
          <ac:spMkLst>
            <pc:docMk/>
            <pc:sldMk cId="3464083520" sldId="325"/>
            <ac:spMk id="2" creationId="{00000000-0000-0000-0000-000000000000}"/>
          </ac:spMkLst>
        </pc:spChg>
        <pc:spChg chg="add mod ord">
          <ac:chgData name="Roberto" userId="f2c5d9e3-e1cd-491b-8eea-425a4d9cf1c2" providerId="ADAL" clId="{AD5551B0-3403-403D-BACF-E3AB3BD49BFB}" dt="2024-07-16T15:25:32.853" v="59" actId="21"/>
          <ac:spMkLst>
            <pc:docMk/>
            <pc:sldMk cId="3464083520" sldId="325"/>
            <ac:spMk id="3" creationId="{B502D570-1206-4FE1-9262-1846F9A87C18}"/>
          </ac:spMkLst>
        </pc:spChg>
        <pc:spChg chg="mod ord">
          <ac:chgData name="Roberto" userId="f2c5d9e3-e1cd-491b-8eea-425a4d9cf1c2" providerId="ADAL" clId="{AD5551B0-3403-403D-BACF-E3AB3BD49BFB}" dt="2024-07-16T15:25:49.743" v="65"/>
          <ac:spMkLst>
            <pc:docMk/>
            <pc:sldMk cId="3464083520" sldId="325"/>
            <ac:spMk id="6" creationId="{CDC599BE-2CC2-4B3B-8DB0-E374E27AA15E}"/>
          </ac:spMkLst>
        </pc:spChg>
        <pc:spChg chg="del">
          <ac:chgData name="Roberto" userId="f2c5d9e3-e1cd-491b-8eea-425a4d9cf1c2" providerId="ADAL" clId="{AD5551B0-3403-403D-BACF-E3AB3BD49BFB}" dt="2024-07-16T15:23:11.302" v="19" actId="700"/>
          <ac:spMkLst>
            <pc:docMk/>
            <pc:sldMk cId="3464083520" sldId="325"/>
            <ac:spMk id="11" creationId="{DAF1966E-FD40-4A4A-B61B-C4DF7FA05F06}"/>
          </ac:spMkLst>
        </pc:spChg>
        <pc:spChg chg="del">
          <ac:chgData name="Roberto" userId="f2c5d9e3-e1cd-491b-8eea-425a4d9cf1c2" providerId="ADAL" clId="{AD5551B0-3403-403D-BACF-E3AB3BD49BFB}" dt="2024-07-16T15:23:11.302" v="19" actId="700"/>
          <ac:spMkLst>
            <pc:docMk/>
            <pc:sldMk cId="3464083520" sldId="325"/>
            <ac:spMk id="13" creationId="{047BFA19-D45E-416B-A404-7AF2F3F27017}"/>
          </ac:spMkLst>
        </pc:spChg>
        <pc:spChg chg="del">
          <ac:chgData name="Roberto" userId="f2c5d9e3-e1cd-491b-8eea-425a4d9cf1c2" providerId="ADAL" clId="{AD5551B0-3403-403D-BACF-E3AB3BD49BFB}" dt="2024-07-16T15:23:11.302" v="19" actId="700"/>
          <ac:spMkLst>
            <pc:docMk/>
            <pc:sldMk cId="3464083520" sldId="325"/>
            <ac:spMk id="15" creationId="{8E0105E7-23DB-4CF2-8258-FF47C7620F6E}"/>
          </ac:spMkLst>
        </pc:spChg>
        <pc:spChg chg="del">
          <ac:chgData name="Roberto" userId="f2c5d9e3-e1cd-491b-8eea-425a4d9cf1c2" providerId="ADAL" clId="{AD5551B0-3403-403D-BACF-E3AB3BD49BFB}" dt="2024-07-16T15:23:11.302" v="19" actId="700"/>
          <ac:spMkLst>
            <pc:docMk/>
            <pc:sldMk cId="3464083520" sldId="325"/>
            <ac:spMk id="17" creationId="{074B4F7D-14B2-478B-8BF5-01E4E0C5D263}"/>
          </ac:spMkLst>
        </pc:spChg>
      </pc:sldChg>
      <pc:sldChg chg="modSp mod">
        <pc:chgData name="Roberto" userId="f2c5d9e3-e1cd-491b-8eea-425a4d9cf1c2" providerId="ADAL" clId="{AD5551B0-3403-403D-BACF-E3AB3BD49BFB}" dt="2024-07-16T15:26:14.600" v="74" actId="20577"/>
        <pc:sldMkLst>
          <pc:docMk/>
          <pc:sldMk cId="2225611286" sldId="326"/>
        </pc:sldMkLst>
        <pc:spChg chg="mod">
          <ac:chgData name="Roberto" userId="f2c5d9e3-e1cd-491b-8eea-425a4d9cf1c2" providerId="ADAL" clId="{AD5551B0-3403-403D-BACF-E3AB3BD49BFB}" dt="2024-07-16T15:26:14.600" v="74" actId="20577"/>
          <ac:spMkLst>
            <pc:docMk/>
            <pc:sldMk cId="2225611286" sldId="326"/>
            <ac:spMk id="2" creationId="{00000000-0000-0000-0000-000000000000}"/>
          </ac:spMkLst>
        </pc:spChg>
      </pc:sldChg>
      <pc:sldChg chg="delSp modSp mod modClrScheme chgLayout">
        <pc:chgData name="Roberto" userId="f2c5d9e3-e1cd-491b-8eea-425a4d9cf1c2" providerId="ADAL" clId="{AD5551B0-3403-403D-BACF-E3AB3BD49BFB}" dt="2024-07-16T15:27:47.419" v="76" actId="700"/>
        <pc:sldMkLst>
          <pc:docMk/>
          <pc:sldMk cId="2778598079" sldId="327"/>
        </pc:sldMkLst>
        <pc:spChg chg="del mod">
          <ac:chgData name="Roberto" userId="f2c5d9e3-e1cd-491b-8eea-425a4d9cf1c2" providerId="ADAL" clId="{AD5551B0-3403-403D-BACF-E3AB3BD49BFB}" dt="2024-07-16T15:27:47.419" v="76" actId="700"/>
          <ac:spMkLst>
            <pc:docMk/>
            <pc:sldMk cId="2778598079" sldId="327"/>
            <ac:spMk id="2" creationId="{00000000-0000-0000-0000-000000000000}"/>
          </ac:spMkLst>
        </pc:spChg>
        <pc:spChg chg="mod ord">
          <ac:chgData name="Roberto" userId="f2c5d9e3-e1cd-491b-8eea-425a4d9cf1c2" providerId="ADAL" clId="{AD5551B0-3403-403D-BACF-E3AB3BD49BFB}" dt="2024-07-16T15:27:47.419" v="76" actId="700"/>
          <ac:spMkLst>
            <pc:docMk/>
            <pc:sldMk cId="2778598079" sldId="327"/>
            <ac:spMk id="6" creationId="{CDC599BE-2CC2-4B3B-8DB0-E374E27AA15E}"/>
          </ac:spMkLst>
        </pc:spChg>
      </pc:sldChg>
      <pc:sldChg chg="modSp">
        <pc:chgData name="Roberto" userId="f2c5d9e3-e1cd-491b-8eea-425a4d9cf1c2" providerId="ADAL" clId="{AD5551B0-3403-403D-BACF-E3AB3BD49BFB}" dt="2024-07-16T15:28:10.264" v="83" actId="20577"/>
        <pc:sldMkLst>
          <pc:docMk/>
          <pc:sldMk cId="2162555838" sldId="329"/>
        </pc:sldMkLst>
        <pc:spChg chg="mod">
          <ac:chgData name="Roberto" userId="f2c5d9e3-e1cd-491b-8eea-425a4d9cf1c2" providerId="ADAL" clId="{AD5551B0-3403-403D-BACF-E3AB3BD49BFB}" dt="2024-07-16T15:28:10.264" v="83" actId="20577"/>
          <ac:spMkLst>
            <pc:docMk/>
            <pc:sldMk cId="2162555838" sldId="32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08858-6382-451C-A9E5-C0C5720F1EC3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1F524-707B-493E-BCE7-1D555958E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96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0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5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8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506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59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4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5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0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20C0-AAE9-46E3-B48C-6A040394A14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2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20C0-AAE9-46E3-B48C-6A040394A145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D073-6992-419B-9B32-619CC6A265E0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63" y="185738"/>
            <a:ext cx="2000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ACF9EF23-0A31-4B1B-AE32-9B99BEF9BEAE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97306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roberto.harkovsky@rj.senac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pt-BR" sz="6600" dirty="0"/>
              <a:t>Programação Dispositivos Móveis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pt-BR">
                <a:solidFill>
                  <a:srgbClr val="FFFFFF"/>
                </a:solidFill>
              </a:rPr>
              <a:t>Prof. Roberto Harkovsky, MsC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pt-BR" sz="6600" dirty="0"/>
              <a:t>Programação Dispositivos Móveis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pt-BR">
                <a:solidFill>
                  <a:srgbClr val="FFFFFF"/>
                </a:solidFill>
              </a:rPr>
              <a:t>Prof. Roberto Harkovsky, MsC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4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BF808-CB29-4D7D-AE33-7E09201D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ED7D31"/>
                </a:solidFill>
              </a:rPr>
              <a:t>MINI CURRÍCULO DO PROFESSOR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650EB8-D03B-4FDC-8CBF-72C0CD43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1728216"/>
            <a:ext cx="10168128" cy="3695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>
                <a:latin typeface="72" panose="020B0503030000000003" pitchFamily="34" charset="0"/>
                <a:cs typeface="72" panose="020B0503030000000003" pitchFamily="34" charset="0"/>
              </a:rPr>
              <a:t>ROBERTO HARKOVSKY </a:t>
            </a:r>
          </a:p>
          <a:p>
            <a:pPr marL="0" indent="0">
              <a:buNone/>
            </a:pPr>
            <a:r>
              <a:rPr lang="pt-BR" sz="1800" dirty="0">
                <a:hlinkClick r:id="rId2"/>
              </a:rPr>
              <a:t>roberto.harkovsky@rj.senac.br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b="1" dirty="0">
                <a:latin typeface="72" panose="020B0503030000000003" pitchFamily="34" charset="0"/>
                <a:cs typeface="72" panose="020B0503030000000003" pitchFamily="34" charset="0"/>
              </a:rPr>
              <a:t>MESTRE EM INFORMÁTICA</a:t>
            </a:r>
            <a:r>
              <a:rPr lang="pt-BR" sz="1800" dirty="0">
                <a:latin typeface="72" panose="020B0503030000000003" pitchFamily="34" charset="0"/>
                <a:cs typeface="72" panose="020B0503030000000003" pitchFamily="34" charset="0"/>
              </a:rPr>
              <a:t>: PUC/RJ</a:t>
            </a:r>
          </a:p>
          <a:p>
            <a:pPr marL="0" indent="0">
              <a:buNone/>
            </a:pPr>
            <a:r>
              <a:rPr lang="pt-BR" sz="1800" b="1" dirty="0">
                <a:latin typeface="72" panose="020B0503030000000003" pitchFamily="34" charset="0"/>
                <a:cs typeface="72" panose="020B0503030000000003" pitchFamily="34" charset="0"/>
              </a:rPr>
              <a:t>PÓS-GRADUADO EM DATA SCIENCE</a:t>
            </a:r>
            <a:r>
              <a:rPr lang="pt-BR" sz="1800" dirty="0">
                <a:latin typeface="72" panose="020B0503030000000003" pitchFamily="34" charset="0"/>
                <a:cs typeface="72" panose="020B0503030000000003" pitchFamily="34" charset="0"/>
              </a:rPr>
              <a:t>: PUC/RJ</a:t>
            </a:r>
          </a:p>
          <a:p>
            <a:pPr marL="0" indent="0">
              <a:buNone/>
            </a:pPr>
            <a:r>
              <a:rPr lang="pt-BR" sz="1800" b="1" dirty="0">
                <a:latin typeface="72" panose="020B0503030000000003" pitchFamily="34" charset="0"/>
                <a:cs typeface="72" panose="020B0503030000000003" pitchFamily="34" charset="0"/>
              </a:rPr>
              <a:t>PÓS-GRADUADO EM SISTEMAS DE INFORMAÇÃO</a:t>
            </a:r>
            <a:r>
              <a:rPr lang="pt-BR" sz="1800" dirty="0">
                <a:latin typeface="72" panose="020B0503030000000003" pitchFamily="34" charset="0"/>
                <a:cs typeface="72" panose="020B0503030000000003" pitchFamily="34" charset="0"/>
              </a:rPr>
              <a:t>: PUC/RJ</a:t>
            </a:r>
          </a:p>
          <a:p>
            <a:pPr marL="0" indent="0">
              <a:buNone/>
            </a:pPr>
            <a:r>
              <a:rPr lang="pt-BR" sz="1800" b="1" dirty="0">
                <a:latin typeface="72" panose="020B0503030000000003" pitchFamily="34" charset="0"/>
                <a:cs typeface="72" panose="020B0503030000000003" pitchFamily="34" charset="0"/>
              </a:rPr>
              <a:t>PÓS-GRADUADO EM TELECOMUNICAÇÕES</a:t>
            </a:r>
            <a:r>
              <a:rPr lang="pt-BR" sz="1800" dirty="0">
                <a:latin typeface="72" panose="020B0503030000000003" pitchFamily="34" charset="0"/>
                <a:cs typeface="72" panose="020B0503030000000003" pitchFamily="34" charset="0"/>
              </a:rPr>
              <a:t>: PUC/RJ</a:t>
            </a:r>
          </a:p>
          <a:p>
            <a:pPr marL="0" indent="0">
              <a:buNone/>
            </a:pPr>
            <a:r>
              <a:rPr lang="pt-BR" sz="1800" b="1" dirty="0">
                <a:latin typeface="72" panose="020B0503030000000003" pitchFamily="34" charset="0"/>
                <a:cs typeface="72" panose="020B0503030000000003" pitchFamily="34" charset="0"/>
              </a:rPr>
              <a:t>PÓS-GRADUADO EM DOCÊNCIA PARA EDUCAÇÃO PROFISSIONAL</a:t>
            </a:r>
            <a:r>
              <a:rPr lang="pt-BR" sz="1800" dirty="0">
                <a:latin typeface="72" panose="020B0503030000000003" pitchFamily="34" charset="0"/>
                <a:cs typeface="72" panose="020B0503030000000003" pitchFamily="34" charset="0"/>
              </a:rPr>
              <a:t>: SENAC RIO</a:t>
            </a:r>
          </a:p>
          <a:p>
            <a:pPr marL="0" indent="0">
              <a:buNone/>
            </a:pPr>
            <a:r>
              <a:rPr lang="pt-BR" sz="1800" b="1" dirty="0">
                <a:latin typeface="72" panose="020B0503030000000003" pitchFamily="34" charset="0"/>
                <a:cs typeface="72" panose="020B0503030000000003" pitchFamily="34" charset="0"/>
              </a:rPr>
              <a:t>GRADUAÇÃO EM ENGENHARIA ELETRÔNICA</a:t>
            </a:r>
            <a:r>
              <a:rPr lang="pt-BR" sz="1800" dirty="0">
                <a:latin typeface="72" panose="020B0503030000000003" pitchFamily="34" charset="0"/>
                <a:cs typeface="72" panose="020B0503030000000003" pitchFamily="34" charset="0"/>
              </a:rPr>
              <a:t>: UFRJ</a:t>
            </a:r>
          </a:p>
          <a:p>
            <a:pPr marL="0" indent="0">
              <a:buNone/>
            </a:pPr>
            <a:endParaRPr lang="pt-BR" sz="18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indent="0">
              <a:buNone/>
            </a:pPr>
            <a:r>
              <a:rPr lang="pt-BR" sz="1800" b="1" dirty="0">
                <a:latin typeface="72" panose="020B0503030000000003" pitchFamily="34" charset="0"/>
                <a:cs typeface="72" panose="020B0503030000000003" pitchFamily="34" charset="0"/>
              </a:rPr>
              <a:t>Atuação</a:t>
            </a:r>
            <a:r>
              <a:rPr lang="pt-BR" sz="1800" dirty="0">
                <a:latin typeface="72" panose="020B0503030000000003" pitchFamily="34" charset="0"/>
                <a:cs typeface="72" panose="020B0503030000000003" pitchFamily="34" charset="0"/>
              </a:rPr>
              <a:t>:</a:t>
            </a:r>
          </a:p>
          <a:p>
            <a:pPr marL="0" indent="0">
              <a:buNone/>
            </a:pPr>
            <a:r>
              <a:rPr lang="pt-BR" sz="1800" dirty="0">
                <a:latin typeface="72" panose="020B0503030000000003" pitchFamily="34" charset="0"/>
                <a:cs typeface="72" panose="020B0503030000000003" pitchFamily="34" charset="0"/>
              </a:rPr>
              <a:t>VIBRA Energia (antiga Petrobras Distribuidora) - desde 2009</a:t>
            </a:r>
          </a:p>
          <a:p>
            <a:pPr marL="0" indent="0">
              <a:buNone/>
            </a:pPr>
            <a:r>
              <a:rPr lang="pt-BR" sz="1800" dirty="0">
                <a:latin typeface="72" panose="020B0503030000000003" pitchFamily="34" charset="0"/>
                <a:cs typeface="72" panose="020B0503030000000003" pitchFamily="34" charset="0"/>
              </a:rPr>
              <a:t>SENAC RIO - Professor e coordenador de graduação e Pós-graduação – desde 2006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13C92E-0F4C-424C-ACE7-15BB42D694D3}"/>
              </a:ext>
            </a:extLst>
          </p:cNvPr>
          <p:cNvSpPr txBox="1"/>
          <p:nvPr/>
        </p:nvSpPr>
        <p:spPr>
          <a:xfrm>
            <a:off x="6141932" y="1954505"/>
            <a:ext cx="574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</a:rPr>
              <a:t>LinkedIn</a:t>
            </a:r>
            <a:r>
              <a:rPr lang="en-US" sz="1400" dirty="0">
                <a:latin typeface="Arial" panose="020B0604020202020204" pitchFamily="34" charset="0"/>
              </a:rPr>
              <a:t>: https://www.linkedin.com/in/roberto-harkovsky-msc-8461b0/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Lattes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http://lattes.cnpq.br/6440393443027878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m 6" descr="Homem com os braços cruzados&#10;&#10;Descrição gerada automaticamente">
            <a:extLst>
              <a:ext uri="{FF2B5EF4-FFF2-40B4-BE49-F238E27FC236}">
                <a16:creationId xmlns:a16="http://schemas.microsoft.com/office/drawing/2014/main" id="{9C7A9673-CD9F-4DAA-A919-DC6535E773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t="34" r="12579" b="26189"/>
          <a:stretch/>
        </p:blipFill>
        <p:spPr>
          <a:xfrm>
            <a:off x="8238931" y="729395"/>
            <a:ext cx="1437740" cy="122314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992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Competência a desenvolver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C599BE-2CC2-4B3B-8DB0-E374E27A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pt-BR" b="1" dirty="0"/>
          </a:p>
          <a:p>
            <a:pPr marL="457200" lvl="1" indent="0">
              <a:buNone/>
            </a:pPr>
            <a:r>
              <a:rPr lang="pt-BR" sz="2800" b="1" dirty="0"/>
              <a:t>Desenvolver aplicativo para dispositivos móveis.</a:t>
            </a:r>
          </a:p>
        </p:txBody>
      </p:sp>
    </p:spTree>
    <p:extLst>
      <p:ext uri="{BB962C8B-B14F-4D97-AF65-F5344CB8AC3E}">
        <p14:creationId xmlns:p14="http://schemas.microsoft.com/office/powerpoint/2010/main" val="316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Indicadores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C599BE-2CC2-4B3B-8DB0-E374E27A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Desenvolve aplicativos para o contexto de dispositivos móveis;</a:t>
            </a:r>
          </a:p>
          <a:p>
            <a:endParaRPr lang="pt-BR" dirty="0"/>
          </a:p>
          <a:p>
            <a:r>
              <a:rPr lang="pt-BR" dirty="0"/>
              <a:t>Utiliza APIs para manipulação dos componentes do dispositivo móvel;</a:t>
            </a:r>
          </a:p>
          <a:p>
            <a:endParaRPr lang="pt-BR" dirty="0"/>
          </a:p>
          <a:p>
            <a:r>
              <a:rPr lang="pt-BR" dirty="0"/>
              <a:t>Integra aplicativo móvel com serviços web;</a:t>
            </a:r>
          </a:p>
          <a:p>
            <a:endParaRPr lang="pt-BR" dirty="0"/>
          </a:p>
          <a:p>
            <a:r>
              <a:rPr lang="pt-BR" dirty="0"/>
              <a:t>Publica aplicativos móveis em serviço de distribuição digital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6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Bases Tecnológicas (Conteúdos)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C599BE-2CC2-4B3B-8DB0-E374E27A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Plataforma de desenvolvimento para dispositivos móveis;</a:t>
            </a:r>
          </a:p>
          <a:p>
            <a:r>
              <a:rPr lang="pt-BR" dirty="0"/>
              <a:t>Persistência de dados no dispositivo móvel;</a:t>
            </a:r>
          </a:p>
          <a:p>
            <a:r>
              <a:rPr lang="pt-BR" dirty="0"/>
              <a:t>APIs de câmera, mapas, arquivos, background e mais;</a:t>
            </a:r>
          </a:p>
          <a:p>
            <a:r>
              <a:rPr lang="pt-BR" dirty="0"/>
              <a:t>Serviços em background;</a:t>
            </a:r>
          </a:p>
          <a:p>
            <a:r>
              <a:rPr lang="pt-BR" dirty="0"/>
              <a:t>Conectividade com serviços remotos e sincronização;</a:t>
            </a:r>
          </a:p>
          <a:p>
            <a:r>
              <a:rPr lang="pt-BR" dirty="0"/>
              <a:t>Manipulação de dados com JSON;</a:t>
            </a:r>
          </a:p>
          <a:p>
            <a:r>
              <a:rPr lang="pt-BR" dirty="0"/>
              <a:t>Integração front-</a:t>
            </a:r>
            <a:r>
              <a:rPr lang="pt-BR" dirty="0" err="1"/>
              <a:t>end</a:t>
            </a:r>
            <a:r>
              <a:rPr lang="pt-BR" dirty="0"/>
              <a:t> mobile com </a:t>
            </a:r>
            <a:r>
              <a:rPr lang="pt-BR" dirty="0" err="1"/>
              <a:t>back-end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0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Bibliografia"/>
          <p:cNvSpPr txBox="1"/>
          <p:nvPr/>
        </p:nvSpPr>
        <p:spPr>
          <a:xfrm>
            <a:off x="2287270" y="1560512"/>
            <a:ext cx="718089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Bibliografia</a:t>
            </a:r>
          </a:p>
        </p:txBody>
      </p:sp>
      <p:sp>
        <p:nvSpPr>
          <p:cNvPr id="272" name="ABLESON, W. Frank; SEN, Robi; KING, Chris; ORTIZ, C. Henrique. Android em ação. Rio de Janeiro: Elsevier, 2012.…"/>
          <p:cNvSpPr txBox="1"/>
          <p:nvPr/>
        </p:nvSpPr>
        <p:spPr>
          <a:xfrm>
            <a:off x="1765506" y="1923396"/>
            <a:ext cx="8660988" cy="24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solidFill>
                  <a:srgbClr val="002060"/>
                </a:solidFill>
              </a:defRPr>
            </a:pPr>
            <a:r>
              <a:rPr sz="2200"/>
              <a:t>ABLESON, W. Frank; SEN, Robi; KING, Chris; ORTIZ, C. Henrique. Android em ação. Rio de Janeiro: Elsevier, 2012. </a:t>
            </a:r>
            <a:br>
              <a:rPr sz="2200"/>
            </a:br>
            <a:endParaRPr sz="2200"/>
          </a:p>
          <a:p>
            <a:pPr>
              <a:defRPr sz="2200">
                <a:solidFill>
                  <a:srgbClr val="002060"/>
                </a:solidFill>
              </a:defRPr>
            </a:pPr>
            <a:r>
              <a:rPr sz="2200"/>
              <a:t>BRITO, Robison Cris. Android com Android Studio: passo a passo. Rio de Janeiro: Ciência Moderna, 2017. </a:t>
            </a:r>
            <a:br>
              <a:rPr sz="2200"/>
            </a:br>
            <a:endParaRPr sz="2200"/>
          </a:p>
          <a:p>
            <a:pPr>
              <a:defRPr sz="2200">
                <a:solidFill>
                  <a:srgbClr val="002060"/>
                </a:solidFill>
              </a:defRPr>
            </a:pPr>
            <a:r>
              <a:rPr sz="2200"/>
              <a:t>NIELSEN, Jakob. Usabilidade móvel. Rio de Janeiro: Elsevier, 2014. </a:t>
            </a:r>
          </a:p>
        </p:txBody>
      </p:sp>
      <p:sp>
        <p:nvSpPr>
          <p:cNvPr id="273" name="PROGRAMAÇÃO PARA DISPOSITIVOS MÓVEIS"/>
          <p:cNvSpPr txBox="1">
            <a:spLocks noGrp="1"/>
          </p:cNvSpPr>
          <p:nvPr>
            <p:ph type="title" idx="4294967295"/>
          </p:nvPr>
        </p:nvSpPr>
        <p:spPr>
          <a:xfrm>
            <a:off x="1992313" y="549276"/>
            <a:ext cx="7772401" cy="606425"/>
          </a:xfrm>
          <a:prstGeom prst="rect">
            <a:avLst/>
          </a:prstGeom>
        </p:spPr>
        <p:txBody>
          <a:bodyPr anchor="t">
            <a:normAutofit/>
          </a:bodyPr>
          <a:lstStyle>
            <a:lvl1pPr defTabSz="877823">
              <a:defRPr sz="2688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PROGRAMAÇÃO PARA DISPOSITIVOS MÓVEIS</a:t>
            </a:r>
          </a:p>
        </p:txBody>
      </p:sp>
      <p:sp>
        <p:nvSpPr>
          <p:cNvPr id="274" name="Análise e Desenvolvimento de Sistemas"/>
          <p:cNvSpPr txBox="1"/>
          <p:nvPr/>
        </p:nvSpPr>
        <p:spPr>
          <a:xfrm>
            <a:off x="2050733" y="1071563"/>
            <a:ext cx="768096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cap="all">
                <a:solidFill>
                  <a:srgbClr val="00206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Análise e Desenvolvimento de Sistemas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C599BE-2CC2-4B3B-8DB0-E374E27A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8"/>
            <a:ext cx="10515600" cy="1920466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Considera-se aprovado na Unidade Curricular, o estudante que tiver comparecido a pelo menos 75% (setenta e cinco por cento) das aulas e tiver obtido pelo menos o conceito </a:t>
            </a:r>
            <a:r>
              <a:rPr lang="pt-BR" b="1" dirty="0">
                <a:solidFill>
                  <a:srgbClr val="002060"/>
                </a:solidFill>
              </a:rPr>
              <a:t>Suficiente</a:t>
            </a:r>
            <a:r>
              <a:rPr lang="pt-BR" dirty="0">
                <a:solidFill>
                  <a:srgbClr val="002060"/>
                </a:solidFill>
              </a:rPr>
              <a:t> na unidade curricular/disciplina.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00D51E-7928-4586-8AD7-C5F872E2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64" y="3429000"/>
            <a:ext cx="8889871" cy="318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1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C599BE-2CC2-4B3B-8DB0-E374E27AA1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330450"/>
            <a:ext cx="10515600" cy="43259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Ambiente Virtual SENAC</a:t>
            </a:r>
          </a:p>
          <a:p>
            <a:pPr marL="0" indent="0" algn="ctr">
              <a:buNone/>
            </a:pPr>
            <a:endParaRPr lang="pt-BR" sz="4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48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https://academico.rj.senac.br</a:t>
            </a:r>
            <a:r>
              <a:rPr lang="pt-BR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dirty="0">
                <a:solidFill>
                  <a:srgbClr val="002060"/>
                </a:solidFill>
              </a:rPr>
            </a:br>
            <a:br>
              <a:rPr lang="pt-BR" dirty="0">
                <a:solidFill>
                  <a:srgbClr val="002060"/>
                </a:solidFill>
              </a:rPr>
            </a:b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BR" sz="6600"/>
              <a:t>DÚVIDAS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Roberto Harkovsky, MsC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72</vt:lpstr>
      <vt:lpstr>Arial</vt:lpstr>
      <vt:lpstr>Avenir Heavy</vt:lpstr>
      <vt:lpstr>Calibri</vt:lpstr>
      <vt:lpstr>Calibri Light</vt:lpstr>
      <vt:lpstr>Times New Roman</vt:lpstr>
      <vt:lpstr>Tema do Office</vt:lpstr>
      <vt:lpstr>Programação Dispositivos Móveis</vt:lpstr>
      <vt:lpstr>MINI CURRÍCULO DO PROFESSOR</vt:lpstr>
      <vt:lpstr>Competência a desenvolver</vt:lpstr>
      <vt:lpstr>Indicadores</vt:lpstr>
      <vt:lpstr>Bases Tecnológicas (Conteúdos)</vt:lpstr>
      <vt:lpstr>PROGRAMAÇÃO PARA DISPOSITIVOS MÓVEIS</vt:lpstr>
      <vt:lpstr>Avaliação</vt:lpstr>
      <vt:lpstr>Apresentação do PowerPoint</vt:lpstr>
      <vt:lpstr>DÚVIDAS</vt:lpstr>
      <vt:lpstr>Programação Dispositivos Móveis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</dc:title>
  <dc:creator>Roberto Harkovsky da Cunha</dc:creator>
  <cp:lastModifiedBy>Roberto Harkovsky da Cunha</cp:lastModifiedBy>
  <cp:revision>3</cp:revision>
  <dcterms:created xsi:type="dcterms:W3CDTF">2021-08-05T20:05:06Z</dcterms:created>
  <dcterms:modified xsi:type="dcterms:W3CDTF">2024-07-23T13:22:32Z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2024-07-23T13:22:32Z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248a3921-a6cc-4f1f-8ee2-2a16b5972977</vt:lpwstr>
  </property>
  <property fmtid="{D5CDD505-2E9C-101B-9397-08002B2CF9AE}" pid="8" name="MSIP_Label_22deaceb-9851-4663-bccf-596767454be3_ContentBits">
    <vt:lpwstr>2</vt:lpwstr>
  </property>
</Properties>
</file>