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C9A05-6287-4BEF-B9F9-F41744E516EC}" v="6" dt="2024-08-18T23:14:02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D53CEF46-2751-40DA-B41A-EE91100745C2}"/>
    <pc:docChg chg="addSld delSld modSld">
      <pc:chgData name="Roberto Harkovsky da Cunha" userId="f2c5d9e3-e1cd-491b-8eea-425a4d9cf1c2" providerId="ADAL" clId="{D53CEF46-2751-40DA-B41A-EE91100745C2}" dt="2024-08-19T21:10:32.890" v="105"/>
      <pc:docMkLst>
        <pc:docMk/>
      </pc:docMkLst>
      <pc:sldChg chg="modSp">
        <pc:chgData name="Roberto Harkovsky da Cunha" userId="f2c5d9e3-e1cd-491b-8eea-425a4d9cf1c2" providerId="ADAL" clId="{D53CEF46-2751-40DA-B41A-EE91100745C2}" dt="2024-08-19T21:08:15.072" v="10" actId="20577"/>
        <pc:sldMkLst>
          <pc:docMk/>
          <pc:sldMk cId="564528135" sldId="256"/>
        </pc:sldMkLst>
        <pc:spChg chg="mod">
          <ac:chgData name="Roberto Harkovsky da Cunha" userId="f2c5d9e3-e1cd-491b-8eea-425a4d9cf1c2" providerId="ADAL" clId="{D53CEF46-2751-40DA-B41A-EE91100745C2}" dt="2024-08-19T21:08:15.072" v="10" actId="20577"/>
          <ac:spMkLst>
            <pc:docMk/>
            <pc:sldMk cId="564528135" sldId="256"/>
            <ac:spMk id="2" creationId="{3723C7C8-F717-4670-8619-51F2FB0B9981}"/>
          </ac:spMkLst>
        </pc:spChg>
      </pc:sldChg>
      <pc:sldChg chg="modSp">
        <pc:chgData name="Roberto Harkovsky da Cunha" userId="f2c5d9e3-e1cd-491b-8eea-425a4d9cf1c2" providerId="ADAL" clId="{D53CEF46-2751-40DA-B41A-EE91100745C2}" dt="2024-08-19T21:09:13.700" v="100" actId="20577"/>
        <pc:sldMkLst>
          <pc:docMk/>
          <pc:sldMk cId="2695305711" sldId="257"/>
        </pc:sldMkLst>
        <pc:spChg chg="mod">
          <ac:chgData name="Roberto Harkovsky da Cunha" userId="f2c5d9e3-e1cd-491b-8eea-425a4d9cf1c2" providerId="ADAL" clId="{D53CEF46-2751-40DA-B41A-EE91100745C2}" dt="2024-08-19T21:09:13.700" v="100" actId="20577"/>
          <ac:spMkLst>
            <pc:docMk/>
            <pc:sldMk cId="2695305711" sldId="257"/>
            <ac:spMk id="3" creationId="{AF149CCB-3498-4D17-A57B-45D7CD32A31A}"/>
          </ac:spMkLst>
        </pc:spChg>
      </pc:sldChg>
      <pc:sldChg chg="del">
        <pc:chgData name="Roberto Harkovsky da Cunha" userId="f2c5d9e3-e1cd-491b-8eea-425a4d9cf1c2" providerId="ADAL" clId="{D53CEF46-2751-40DA-B41A-EE91100745C2}" dt="2024-08-19T21:08:27.469" v="11" actId="2696"/>
        <pc:sldMkLst>
          <pc:docMk/>
          <pc:sldMk cId="3274250579" sldId="258"/>
        </pc:sldMkLst>
      </pc:sldChg>
      <pc:sldChg chg="del">
        <pc:chgData name="Roberto Harkovsky da Cunha" userId="f2c5d9e3-e1cd-491b-8eea-425a4d9cf1c2" providerId="ADAL" clId="{D53CEF46-2751-40DA-B41A-EE91100745C2}" dt="2024-08-19T21:08:27.495" v="12" actId="2696"/>
        <pc:sldMkLst>
          <pc:docMk/>
          <pc:sldMk cId="1541014378" sldId="259"/>
        </pc:sldMkLst>
      </pc:sldChg>
      <pc:sldChg chg="del">
        <pc:chgData name="Roberto Harkovsky da Cunha" userId="f2c5d9e3-e1cd-491b-8eea-425a4d9cf1c2" providerId="ADAL" clId="{D53CEF46-2751-40DA-B41A-EE91100745C2}" dt="2024-08-19T21:08:27.495" v="13" actId="2696"/>
        <pc:sldMkLst>
          <pc:docMk/>
          <pc:sldMk cId="3218353713" sldId="260"/>
        </pc:sldMkLst>
      </pc:sldChg>
      <pc:sldChg chg="del">
        <pc:chgData name="Roberto Harkovsky da Cunha" userId="f2c5d9e3-e1cd-491b-8eea-425a4d9cf1c2" providerId="ADAL" clId="{D53CEF46-2751-40DA-B41A-EE91100745C2}" dt="2024-08-19T21:08:27.495" v="14" actId="2696"/>
        <pc:sldMkLst>
          <pc:docMk/>
          <pc:sldMk cId="3624654161" sldId="261"/>
        </pc:sldMkLst>
      </pc:sldChg>
      <pc:sldChg chg="del">
        <pc:chgData name="Roberto Harkovsky da Cunha" userId="f2c5d9e3-e1cd-491b-8eea-425a4d9cf1c2" providerId="ADAL" clId="{D53CEF46-2751-40DA-B41A-EE91100745C2}" dt="2024-08-19T21:08:27.511" v="15" actId="2696"/>
        <pc:sldMkLst>
          <pc:docMk/>
          <pc:sldMk cId="1188697203" sldId="263"/>
        </pc:sldMkLst>
      </pc:sldChg>
      <pc:sldChg chg="del">
        <pc:chgData name="Roberto Harkovsky da Cunha" userId="f2c5d9e3-e1cd-491b-8eea-425a4d9cf1c2" providerId="ADAL" clId="{D53CEF46-2751-40DA-B41A-EE91100745C2}" dt="2024-08-19T21:09:18.457" v="102" actId="2696"/>
        <pc:sldMkLst>
          <pc:docMk/>
          <pc:sldMk cId="1845129940" sldId="264"/>
        </pc:sldMkLst>
      </pc:sldChg>
      <pc:sldChg chg="modSp del">
        <pc:chgData name="Roberto Harkovsky da Cunha" userId="f2c5d9e3-e1cd-491b-8eea-425a4d9cf1c2" providerId="ADAL" clId="{D53CEF46-2751-40DA-B41A-EE91100745C2}" dt="2024-08-19T21:09:15.970" v="101" actId="2696"/>
        <pc:sldMkLst>
          <pc:docMk/>
          <pc:sldMk cId="4257670210" sldId="265"/>
        </pc:sldMkLst>
        <pc:spChg chg="mod">
          <ac:chgData name="Roberto Harkovsky da Cunha" userId="f2c5d9e3-e1cd-491b-8eea-425a4d9cf1c2" providerId="ADAL" clId="{D53CEF46-2751-40DA-B41A-EE91100745C2}" dt="2024-08-19T21:08:59.611" v="73"/>
          <ac:spMkLst>
            <pc:docMk/>
            <pc:sldMk cId="4257670210" sldId="265"/>
            <ac:spMk id="4" creationId="{964410BE-9121-459F-9404-2096C8F5AC33}"/>
          </ac:spMkLst>
        </pc:spChg>
      </pc:sldChg>
      <pc:sldChg chg="modSp">
        <pc:chgData name="Roberto Harkovsky da Cunha" userId="f2c5d9e3-e1cd-491b-8eea-425a4d9cf1c2" providerId="ADAL" clId="{D53CEF46-2751-40DA-B41A-EE91100745C2}" dt="2024-08-19T21:09:28.483" v="103"/>
        <pc:sldMkLst>
          <pc:docMk/>
          <pc:sldMk cId="3553249702" sldId="266"/>
        </pc:sldMkLst>
        <pc:spChg chg="mod">
          <ac:chgData name="Roberto Harkovsky da Cunha" userId="f2c5d9e3-e1cd-491b-8eea-425a4d9cf1c2" providerId="ADAL" clId="{D53CEF46-2751-40DA-B41A-EE91100745C2}" dt="2024-08-19T21:09:28.483" v="103"/>
          <ac:spMkLst>
            <pc:docMk/>
            <pc:sldMk cId="3553249702" sldId="266"/>
            <ac:spMk id="3" creationId="{AF149CCB-3498-4D17-A57B-45D7CD32A31A}"/>
          </ac:spMkLst>
        </pc:spChg>
      </pc:sldChg>
      <pc:sldChg chg="add">
        <pc:chgData name="Roberto Harkovsky da Cunha" userId="f2c5d9e3-e1cd-491b-8eea-425a4d9cf1c2" providerId="ADAL" clId="{D53CEF46-2751-40DA-B41A-EE91100745C2}" dt="2024-08-19T21:10:32.890" v="105"/>
        <pc:sldMkLst>
          <pc:docMk/>
          <pc:sldMk cId="2063996805" sldId="269"/>
        </pc:sldMkLst>
      </pc:sldChg>
      <pc:sldChg chg="del">
        <pc:chgData name="Roberto Harkovsky da Cunha" userId="f2c5d9e3-e1cd-491b-8eea-425a4d9cf1c2" providerId="ADAL" clId="{D53CEF46-2751-40DA-B41A-EE91100745C2}" dt="2024-08-19T21:09:36.068" v="104" actId="2696"/>
        <pc:sldMkLst>
          <pc:docMk/>
          <pc:sldMk cId="2766423412" sldId="269"/>
        </pc:sldMkLst>
      </pc:sldChg>
    </pc:docChg>
  </pc:docChgLst>
  <pc:docChgLst>
    <pc:chgData name="Roberto Harkovsky da Cunha" userId="f2c5d9e3-e1cd-491b-8eea-425a4d9cf1c2" providerId="ADAL" clId="{E9B1B876-1CEC-4678-B3DB-926F8AF82FF2}"/>
    <pc:docChg chg="custSel addSld delSld modSld">
      <pc:chgData name="Roberto Harkovsky da Cunha" userId="f2c5d9e3-e1cd-491b-8eea-425a4d9cf1c2" providerId="ADAL" clId="{E9B1B876-1CEC-4678-B3DB-926F8AF82FF2}" dt="2024-08-14T00:31:56.563" v="159" actId="167"/>
      <pc:docMkLst>
        <pc:docMk/>
      </pc:docMkLst>
      <pc:sldChg chg="modSp">
        <pc:chgData name="Roberto Harkovsky da Cunha" userId="f2c5d9e3-e1cd-491b-8eea-425a4d9cf1c2" providerId="ADAL" clId="{E9B1B876-1CEC-4678-B3DB-926F8AF82FF2}" dt="2024-08-13T23:14:47.231" v="147" actId="20577"/>
        <pc:sldMkLst>
          <pc:docMk/>
          <pc:sldMk cId="564528135" sldId="256"/>
        </pc:sldMkLst>
        <pc:spChg chg="mod">
          <ac:chgData name="Roberto Harkovsky da Cunha" userId="f2c5d9e3-e1cd-491b-8eea-425a4d9cf1c2" providerId="ADAL" clId="{E9B1B876-1CEC-4678-B3DB-926F8AF82FF2}" dt="2024-08-13T23:14:47.231" v="147" actId="20577"/>
          <ac:spMkLst>
            <pc:docMk/>
            <pc:sldMk cId="564528135" sldId="256"/>
            <ac:spMk id="2" creationId="{3723C7C8-F717-4670-8619-51F2FB0B9981}"/>
          </ac:spMkLst>
        </pc:spChg>
      </pc:sldChg>
    </pc:docChg>
  </pc:docChgLst>
  <pc:docChgLst>
    <pc:chgData name="Roberto" userId="f2c5d9e3-e1cd-491b-8eea-425a4d9cf1c2" providerId="ADAL" clId="{715605AB-BB0F-47ED-A37B-CEB78FDEA10D}"/>
    <pc:docChg chg="undo custSel addSld modSld">
      <pc:chgData name="Roberto" userId="f2c5d9e3-e1cd-491b-8eea-425a4d9cf1c2" providerId="ADAL" clId="{715605AB-BB0F-47ED-A37B-CEB78FDEA10D}" dt="2024-08-13T22:36:21.921" v="1757" actId="1076"/>
      <pc:docMkLst>
        <pc:docMk/>
      </pc:docMkLst>
      <pc:sldChg chg="modSp mod">
        <pc:chgData name="Roberto" userId="f2c5d9e3-e1cd-491b-8eea-425a4d9cf1c2" providerId="ADAL" clId="{715605AB-BB0F-47ED-A37B-CEB78FDEA10D}" dt="2024-08-13T20:59:36.791" v="209"/>
        <pc:sldMkLst>
          <pc:docMk/>
          <pc:sldMk cId="564528135" sldId="256"/>
        </pc:sldMkLst>
        <pc:spChg chg="mod">
          <ac:chgData name="Roberto" userId="f2c5d9e3-e1cd-491b-8eea-425a4d9cf1c2" providerId="ADAL" clId="{715605AB-BB0F-47ED-A37B-CEB78FDEA10D}" dt="2024-08-13T20:59:36.791" v="209"/>
          <ac:spMkLst>
            <pc:docMk/>
            <pc:sldMk cId="564528135" sldId="256"/>
            <ac:spMk id="2" creationId="{3723C7C8-F717-4670-8619-51F2FB0B9981}"/>
          </ac:spMkLst>
        </pc:spChg>
      </pc:sldChg>
    </pc:docChg>
  </pc:docChgLst>
  <pc:docChgLst>
    <pc:chgData name="Roberto" userId="f2c5d9e3-e1cd-491b-8eea-425a4d9cf1c2" providerId="ADAL" clId="{0DAC9A05-6287-4BEF-B9F9-F41744E516EC}"/>
    <pc:docChg chg="undo custSel addSld delSld modSld sldOrd">
      <pc:chgData name="Roberto" userId="f2c5d9e3-e1cd-491b-8eea-425a4d9cf1c2" providerId="ADAL" clId="{0DAC9A05-6287-4BEF-B9F9-F41744E516EC}" dt="2024-08-18T23:15:27.022" v="898" actId="20577"/>
      <pc:docMkLst>
        <pc:docMk/>
      </pc:docMkLst>
      <pc:sldChg chg="modSp mod">
        <pc:chgData name="Roberto" userId="f2c5d9e3-e1cd-491b-8eea-425a4d9cf1c2" providerId="ADAL" clId="{0DAC9A05-6287-4BEF-B9F9-F41744E516EC}" dt="2024-08-18T20:53:37.077" v="583" actId="20577"/>
        <pc:sldMkLst>
          <pc:docMk/>
          <pc:sldMk cId="564528135" sldId="256"/>
        </pc:sldMkLst>
        <pc:spChg chg="mod">
          <ac:chgData name="Roberto" userId="f2c5d9e3-e1cd-491b-8eea-425a4d9cf1c2" providerId="ADAL" clId="{0DAC9A05-6287-4BEF-B9F9-F41744E516EC}" dt="2024-08-18T20:53:37.077" v="583" actId="20577"/>
          <ac:spMkLst>
            <pc:docMk/>
            <pc:sldMk cId="564528135" sldId="256"/>
            <ac:spMk id="2" creationId="{3723C7C8-F717-4670-8619-51F2FB0B9981}"/>
          </ac:spMkLst>
        </pc:spChg>
      </pc:sldChg>
      <pc:sldChg chg="addSp delSp modSp new mod setBg">
        <pc:chgData name="Roberto" userId="f2c5d9e3-e1cd-491b-8eea-425a4d9cf1c2" providerId="ADAL" clId="{0DAC9A05-6287-4BEF-B9F9-F41744E516EC}" dt="2024-08-18T20:55:02.995" v="665" actId="26606"/>
        <pc:sldMkLst>
          <pc:docMk/>
          <pc:sldMk cId="2695305711" sldId="257"/>
        </pc:sldMkLst>
        <pc:spChg chg="mod">
          <ac:chgData name="Roberto" userId="f2c5d9e3-e1cd-491b-8eea-425a4d9cf1c2" providerId="ADAL" clId="{0DAC9A05-6287-4BEF-B9F9-F41744E516EC}" dt="2024-08-18T20:55:02.995" v="665" actId="26606"/>
          <ac:spMkLst>
            <pc:docMk/>
            <pc:sldMk cId="2695305711" sldId="257"/>
            <ac:spMk id="2" creationId="{D26F0D93-C7A0-4874-9C7C-21EEBAC2696A}"/>
          </ac:spMkLst>
        </pc:spChg>
        <pc:spChg chg="mod">
          <ac:chgData name="Roberto" userId="f2c5d9e3-e1cd-491b-8eea-425a4d9cf1c2" providerId="ADAL" clId="{0DAC9A05-6287-4BEF-B9F9-F41744E516EC}" dt="2024-08-18T20:55:02.995" v="665" actId="26606"/>
          <ac:spMkLst>
            <pc:docMk/>
            <pc:sldMk cId="2695305711" sldId="257"/>
            <ac:spMk id="3" creationId="{AF149CCB-3498-4D17-A57B-45D7CD32A31A}"/>
          </ac:spMkLst>
        </pc:spChg>
        <pc:spChg chg="add del">
          <ac:chgData name="Roberto" userId="f2c5d9e3-e1cd-491b-8eea-425a4d9cf1c2" providerId="ADAL" clId="{0DAC9A05-6287-4BEF-B9F9-F41744E516EC}" dt="2024-08-18T20:55:02.995" v="665" actId="26606"/>
          <ac:spMkLst>
            <pc:docMk/>
            <pc:sldMk cId="2695305711" sldId="257"/>
            <ac:spMk id="10" creationId="{0E3596DD-156A-473E-9BB3-C6A29F7574E9}"/>
          </ac:spMkLst>
        </pc:spChg>
        <pc:spChg chg="add del">
          <ac:chgData name="Roberto" userId="f2c5d9e3-e1cd-491b-8eea-425a4d9cf1c2" providerId="ADAL" clId="{0DAC9A05-6287-4BEF-B9F9-F41744E516EC}" dt="2024-08-18T20:55:02.995" v="665" actId="26606"/>
          <ac:spMkLst>
            <pc:docMk/>
            <pc:sldMk cId="2695305711" sldId="257"/>
            <ac:spMk id="12" creationId="{2C46C4D6-C474-4E92-B52E-944C1118F7B6}"/>
          </ac:spMkLst>
        </pc:spChg>
        <pc:spChg chg="add">
          <ac:chgData name="Roberto" userId="f2c5d9e3-e1cd-491b-8eea-425a4d9cf1c2" providerId="ADAL" clId="{0DAC9A05-6287-4BEF-B9F9-F41744E516EC}" dt="2024-08-18T20:55:02.995" v="665" actId="26606"/>
          <ac:spMkLst>
            <pc:docMk/>
            <pc:sldMk cId="2695305711" sldId="257"/>
            <ac:spMk id="17" creationId="{743AA782-23D1-4521-8CAD-47662984AA08}"/>
          </ac:spMkLst>
        </pc:spChg>
        <pc:spChg chg="add">
          <ac:chgData name="Roberto" userId="f2c5d9e3-e1cd-491b-8eea-425a4d9cf1c2" providerId="ADAL" clId="{0DAC9A05-6287-4BEF-B9F9-F41744E516EC}" dt="2024-08-18T20:55:02.995" v="665" actId="26606"/>
          <ac:spMkLst>
            <pc:docMk/>
            <pc:sldMk cId="2695305711" sldId="257"/>
            <ac:spMk id="19" creationId="{71877DBC-BB60-40F0-AC93-2ACDBAAE60CE}"/>
          </ac:spMkLst>
        </pc:spChg>
        <pc:picChg chg="add mod">
          <ac:chgData name="Roberto" userId="f2c5d9e3-e1cd-491b-8eea-425a4d9cf1c2" providerId="ADAL" clId="{0DAC9A05-6287-4BEF-B9F9-F41744E516EC}" dt="2024-08-18T20:55:02.995" v="665" actId="26606"/>
          <ac:picMkLst>
            <pc:docMk/>
            <pc:sldMk cId="2695305711" sldId="257"/>
            <ac:picMk id="5" creationId="{2445C5EE-A021-4F37-A480-D262927DE381}"/>
          </ac:picMkLst>
        </pc:picChg>
      </pc:sldChg>
      <pc:sldChg chg="addSp delSp modSp new mod modClrScheme chgLayout">
        <pc:chgData name="Roberto" userId="f2c5d9e3-e1cd-491b-8eea-425a4d9cf1c2" providerId="ADAL" clId="{0DAC9A05-6287-4BEF-B9F9-F41744E516EC}" dt="2024-08-18T19:17:13.753" v="112" actId="20577"/>
        <pc:sldMkLst>
          <pc:docMk/>
          <pc:sldMk cId="3274250579" sldId="258"/>
        </pc:sldMkLst>
        <pc:spChg chg="del mod ord">
          <ac:chgData name="Roberto" userId="f2c5d9e3-e1cd-491b-8eea-425a4d9cf1c2" providerId="ADAL" clId="{0DAC9A05-6287-4BEF-B9F9-F41744E516EC}" dt="2024-08-18T19:14:55.658" v="80" actId="700"/>
          <ac:spMkLst>
            <pc:docMk/>
            <pc:sldMk cId="3274250579" sldId="258"/>
            <ac:spMk id="2" creationId="{4244D4F8-0156-47F7-8E22-33BDEDF8DC93}"/>
          </ac:spMkLst>
        </pc:spChg>
        <pc:spChg chg="del">
          <ac:chgData name="Roberto" userId="f2c5d9e3-e1cd-491b-8eea-425a4d9cf1c2" providerId="ADAL" clId="{0DAC9A05-6287-4BEF-B9F9-F41744E516EC}" dt="2024-08-18T19:14:55.658" v="80" actId="700"/>
          <ac:spMkLst>
            <pc:docMk/>
            <pc:sldMk cId="3274250579" sldId="258"/>
            <ac:spMk id="3" creationId="{65403B30-EC54-41B9-8044-C16DD80A7641}"/>
          </ac:spMkLst>
        </pc:spChg>
        <pc:spChg chg="add mod ord">
          <ac:chgData name="Roberto" userId="f2c5d9e3-e1cd-491b-8eea-425a4d9cf1c2" providerId="ADAL" clId="{0DAC9A05-6287-4BEF-B9F9-F41744E516EC}" dt="2024-08-18T19:17:13.753" v="112" actId="20577"/>
          <ac:spMkLst>
            <pc:docMk/>
            <pc:sldMk cId="3274250579" sldId="258"/>
            <ac:spMk id="4" creationId="{76D9391D-182F-49F9-B081-5926DBCD7A87}"/>
          </ac:spMkLst>
        </pc:spChg>
        <pc:picChg chg="add mod">
          <ac:chgData name="Roberto" userId="f2c5d9e3-e1cd-491b-8eea-425a4d9cf1c2" providerId="ADAL" clId="{0DAC9A05-6287-4BEF-B9F9-F41744E516EC}" dt="2024-08-18T19:16:55.830" v="108" actId="1076"/>
          <ac:picMkLst>
            <pc:docMk/>
            <pc:sldMk cId="3274250579" sldId="258"/>
            <ac:picMk id="6" creationId="{F01E4A37-A7A3-4292-8BF3-18BF98FE21F5}"/>
          </ac:picMkLst>
        </pc:picChg>
        <pc:picChg chg="add mod">
          <ac:chgData name="Roberto" userId="f2c5d9e3-e1cd-491b-8eea-425a4d9cf1c2" providerId="ADAL" clId="{0DAC9A05-6287-4BEF-B9F9-F41744E516EC}" dt="2024-08-18T19:16:32.562" v="86" actId="14100"/>
          <ac:picMkLst>
            <pc:docMk/>
            <pc:sldMk cId="3274250579" sldId="258"/>
            <ac:picMk id="8" creationId="{5F7ADB34-46AE-4A75-AFD9-7F6E8EF63BD7}"/>
          </ac:picMkLst>
        </pc:picChg>
      </pc:sldChg>
      <pc:sldChg chg="modSp del mod">
        <pc:chgData name="Roberto" userId="f2c5d9e3-e1cd-491b-8eea-425a4d9cf1c2" providerId="ADAL" clId="{0DAC9A05-6287-4BEF-B9F9-F41744E516EC}" dt="2024-08-18T19:14:20.575" v="1" actId="47"/>
        <pc:sldMkLst>
          <pc:docMk/>
          <pc:sldMk cId="3670606767" sldId="258"/>
        </pc:sldMkLst>
        <pc:spChg chg="mod">
          <ac:chgData name="Roberto" userId="f2c5d9e3-e1cd-491b-8eea-425a4d9cf1c2" providerId="ADAL" clId="{0DAC9A05-6287-4BEF-B9F9-F41744E516EC}" dt="2024-08-18T19:10:26.771" v="0" actId="20577"/>
          <ac:spMkLst>
            <pc:docMk/>
            <pc:sldMk cId="3670606767" sldId="258"/>
            <ac:spMk id="4" creationId="{320E2F94-BDBB-4FDF-9139-00F0A9073FD4}"/>
          </ac:spMkLst>
        </pc:sp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1239625347" sldId="259"/>
        </pc:sldMkLst>
      </pc:sldChg>
      <pc:sldChg chg="addSp delSp modSp new mod modClrScheme chgLayout">
        <pc:chgData name="Roberto" userId="f2c5d9e3-e1cd-491b-8eea-425a4d9cf1c2" providerId="ADAL" clId="{0DAC9A05-6287-4BEF-B9F9-F41744E516EC}" dt="2024-08-18T19:35:44.631" v="373" actId="255"/>
        <pc:sldMkLst>
          <pc:docMk/>
          <pc:sldMk cId="1541014378" sldId="259"/>
        </pc:sldMkLst>
        <pc:spChg chg="del mod ord">
          <ac:chgData name="Roberto" userId="f2c5d9e3-e1cd-491b-8eea-425a4d9cf1c2" providerId="ADAL" clId="{0DAC9A05-6287-4BEF-B9F9-F41744E516EC}" dt="2024-08-18T19:25:14.825" v="114" actId="700"/>
          <ac:spMkLst>
            <pc:docMk/>
            <pc:sldMk cId="1541014378" sldId="259"/>
            <ac:spMk id="2" creationId="{89E8D8BF-2C37-44A1-8638-D1FA3DAD086E}"/>
          </ac:spMkLst>
        </pc:spChg>
        <pc:spChg chg="add mod ord">
          <ac:chgData name="Roberto" userId="f2c5d9e3-e1cd-491b-8eea-425a4d9cf1c2" providerId="ADAL" clId="{0DAC9A05-6287-4BEF-B9F9-F41744E516EC}" dt="2024-08-18T19:35:25.668" v="369" actId="20577"/>
          <ac:spMkLst>
            <pc:docMk/>
            <pc:sldMk cId="1541014378" sldId="259"/>
            <ac:spMk id="3" creationId="{8CFEC491-03CC-4F2B-A80F-E32EEA2982BE}"/>
          </ac:spMkLst>
        </pc:spChg>
        <pc:spChg chg="add mod ord">
          <ac:chgData name="Roberto" userId="f2c5d9e3-e1cd-491b-8eea-425a4d9cf1c2" providerId="ADAL" clId="{0DAC9A05-6287-4BEF-B9F9-F41744E516EC}" dt="2024-08-18T19:35:44.631" v="373" actId="255"/>
          <ac:spMkLst>
            <pc:docMk/>
            <pc:sldMk cId="1541014378" sldId="259"/>
            <ac:spMk id="4" creationId="{5E9D18CA-E94B-430B-B1CD-D2D1739E4575}"/>
          </ac:spMkLst>
        </pc:spChg>
        <pc:picChg chg="add mod modCrop">
          <ac:chgData name="Roberto" userId="f2c5d9e3-e1cd-491b-8eea-425a4d9cf1c2" providerId="ADAL" clId="{0DAC9A05-6287-4BEF-B9F9-F41744E516EC}" dt="2024-08-18T19:34:43.492" v="290" actId="1076"/>
          <ac:picMkLst>
            <pc:docMk/>
            <pc:sldMk cId="1541014378" sldId="259"/>
            <ac:picMk id="6" creationId="{5CBE1691-BBAF-4341-9412-04E4AA8DB15E}"/>
          </ac:picMkLst>
        </pc:picChg>
        <pc:picChg chg="add mod">
          <ac:chgData name="Roberto" userId="f2c5d9e3-e1cd-491b-8eea-425a4d9cf1c2" providerId="ADAL" clId="{0DAC9A05-6287-4BEF-B9F9-F41744E516EC}" dt="2024-08-18T19:34:48.612" v="303" actId="1037"/>
          <ac:picMkLst>
            <pc:docMk/>
            <pc:sldMk cId="1541014378" sldId="259"/>
            <ac:picMk id="8" creationId="{8E8A7DE2-4D5E-4547-B1C7-A373A9824529}"/>
          </ac:picMkLst>
        </pc:picChg>
        <pc:picChg chg="add mod">
          <ac:chgData name="Roberto" userId="f2c5d9e3-e1cd-491b-8eea-425a4d9cf1c2" providerId="ADAL" clId="{0DAC9A05-6287-4BEF-B9F9-F41744E516EC}" dt="2024-08-18T19:34:48.612" v="303" actId="1037"/>
          <ac:picMkLst>
            <pc:docMk/>
            <pc:sldMk cId="1541014378" sldId="259"/>
            <ac:picMk id="10" creationId="{C46E19EC-A41D-4460-8F03-807FF2451E1E}"/>
          </ac:picMkLst>
        </pc:pic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2345325324" sldId="260"/>
        </pc:sldMkLst>
      </pc:sldChg>
      <pc:sldChg chg="addSp delSp modSp add mod">
        <pc:chgData name="Roberto" userId="f2c5d9e3-e1cd-491b-8eea-425a4d9cf1c2" providerId="ADAL" clId="{0DAC9A05-6287-4BEF-B9F9-F41744E516EC}" dt="2024-08-18T20:12:14.365" v="432" actId="14100"/>
        <pc:sldMkLst>
          <pc:docMk/>
          <pc:sldMk cId="3218353713" sldId="260"/>
        </pc:sldMkLst>
        <pc:spChg chg="mod">
          <ac:chgData name="Roberto" userId="f2c5d9e3-e1cd-491b-8eea-425a4d9cf1c2" providerId="ADAL" clId="{0DAC9A05-6287-4BEF-B9F9-F41744E516EC}" dt="2024-08-18T20:12:14.365" v="432" actId="14100"/>
          <ac:spMkLst>
            <pc:docMk/>
            <pc:sldMk cId="3218353713" sldId="260"/>
            <ac:spMk id="4" creationId="{5E9D18CA-E94B-430B-B1CD-D2D1739E4575}"/>
          </ac:spMkLst>
        </pc:spChg>
        <pc:picChg chg="add mod">
          <ac:chgData name="Roberto" userId="f2c5d9e3-e1cd-491b-8eea-425a4d9cf1c2" providerId="ADAL" clId="{0DAC9A05-6287-4BEF-B9F9-F41744E516EC}" dt="2024-08-18T20:06:03.083" v="379" actId="1076"/>
          <ac:picMkLst>
            <pc:docMk/>
            <pc:sldMk cId="3218353713" sldId="260"/>
            <ac:picMk id="5" creationId="{D198BF49-BBFE-436E-AC7F-CE3EB166B559}"/>
          </ac:picMkLst>
        </pc:picChg>
        <pc:picChg chg="del">
          <ac:chgData name="Roberto" userId="f2c5d9e3-e1cd-491b-8eea-425a4d9cf1c2" providerId="ADAL" clId="{0DAC9A05-6287-4BEF-B9F9-F41744E516EC}" dt="2024-08-18T20:05:54.668" v="375" actId="478"/>
          <ac:picMkLst>
            <pc:docMk/>
            <pc:sldMk cId="3218353713" sldId="260"/>
            <ac:picMk id="6" creationId="{5CBE1691-BBAF-4341-9412-04E4AA8DB15E}"/>
          </ac:picMkLst>
        </pc:picChg>
        <pc:picChg chg="del">
          <ac:chgData name="Roberto" userId="f2c5d9e3-e1cd-491b-8eea-425a4d9cf1c2" providerId="ADAL" clId="{0DAC9A05-6287-4BEF-B9F9-F41744E516EC}" dt="2024-08-18T20:06:06.902" v="380" actId="478"/>
          <ac:picMkLst>
            <pc:docMk/>
            <pc:sldMk cId="3218353713" sldId="260"/>
            <ac:picMk id="8" creationId="{8E8A7DE2-4D5E-4547-B1C7-A373A9824529}"/>
          </ac:picMkLst>
        </pc:picChg>
        <pc:picChg chg="add del mod">
          <ac:chgData name="Roberto" userId="f2c5d9e3-e1cd-491b-8eea-425a4d9cf1c2" providerId="ADAL" clId="{0DAC9A05-6287-4BEF-B9F9-F41744E516EC}" dt="2024-08-18T20:09:28.439" v="386" actId="478"/>
          <ac:picMkLst>
            <pc:docMk/>
            <pc:sldMk cId="3218353713" sldId="260"/>
            <ac:picMk id="9" creationId="{234082EF-3E7E-4D6E-B0AE-407D10B65945}"/>
          </ac:picMkLst>
        </pc:picChg>
        <pc:picChg chg="del mod">
          <ac:chgData name="Roberto" userId="f2c5d9e3-e1cd-491b-8eea-425a4d9cf1c2" providerId="ADAL" clId="{0DAC9A05-6287-4BEF-B9F9-F41744E516EC}" dt="2024-08-18T20:07:31.464" v="385" actId="478"/>
          <ac:picMkLst>
            <pc:docMk/>
            <pc:sldMk cId="3218353713" sldId="260"/>
            <ac:picMk id="10" creationId="{C46E19EC-A41D-4460-8F03-807FF2451E1E}"/>
          </ac:picMkLst>
        </pc:picChg>
        <pc:picChg chg="add mod">
          <ac:chgData name="Roberto" userId="f2c5d9e3-e1cd-491b-8eea-425a4d9cf1c2" providerId="ADAL" clId="{0DAC9A05-6287-4BEF-B9F9-F41744E516EC}" dt="2024-08-18T20:12:08.520" v="431" actId="1076"/>
          <ac:picMkLst>
            <pc:docMk/>
            <pc:sldMk cId="3218353713" sldId="260"/>
            <ac:picMk id="12" creationId="{4B4BED3B-2750-4FAF-BB02-F2A013DEDEC2}"/>
          </ac:picMkLst>
        </pc:picChg>
        <pc:picChg chg="add mod">
          <ac:chgData name="Roberto" userId="f2c5d9e3-e1cd-491b-8eea-425a4d9cf1c2" providerId="ADAL" clId="{0DAC9A05-6287-4BEF-B9F9-F41744E516EC}" dt="2024-08-18T20:12:04.155" v="430" actId="1076"/>
          <ac:picMkLst>
            <pc:docMk/>
            <pc:sldMk cId="3218353713" sldId="260"/>
            <ac:picMk id="14" creationId="{B0D86B4A-4DDD-47FB-AF29-A1A9FC620868}"/>
          </ac:picMkLst>
        </pc:picChg>
      </pc:sldChg>
      <pc:sldChg chg="addSp delSp modSp new mod modClrScheme chgLayout">
        <pc:chgData name="Roberto" userId="f2c5d9e3-e1cd-491b-8eea-425a4d9cf1c2" providerId="ADAL" clId="{0DAC9A05-6287-4BEF-B9F9-F41744E516EC}" dt="2024-08-18T20:24:10.237" v="477" actId="1076"/>
        <pc:sldMkLst>
          <pc:docMk/>
          <pc:sldMk cId="3624654161" sldId="261"/>
        </pc:sldMkLst>
        <pc:spChg chg="del mod ord">
          <ac:chgData name="Roberto" userId="f2c5d9e3-e1cd-491b-8eea-425a4d9cf1c2" providerId="ADAL" clId="{0DAC9A05-6287-4BEF-B9F9-F41744E516EC}" dt="2024-08-18T20:23:15.647" v="434" actId="700"/>
          <ac:spMkLst>
            <pc:docMk/>
            <pc:sldMk cId="3624654161" sldId="261"/>
            <ac:spMk id="2" creationId="{0C8975D4-5E06-4C5C-87A2-8F0CDC193F1F}"/>
          </ac:spMkLst>
        </pc:spChg>
        <pc:spChg chg="del">
          <ac:chgData name="Roberto" userId="f2c5d9e3-e1cd-491b-8eea-425a4d9cf1c2" providerId="ADAL" clId="{0DAC9A05-6287-4BEF-B9F9-F41744E516EC}" dt="2024-08-18T20:23:15.647" v="434" actId="700"/>
          <ac:spMkLst>
            <pc:docMk/>
            <pc:sldMk cId="3624654161" sldId="261"/>
            <ac:spMk id="3" creationId="{C98E503A-1C5D-4BCC-8465-79EA31734A6B}"/>
          </ac:spMkLst>
        </pc:spChg>
        <pc:spChg chg="add mod ord">
          <ac:chgData name="Roberto" userId="f2c5d9e3-e1cd-491b-8eea-425a4d9cf1c2" providerId="ADAL" clId="{0DAC9A05-6287-4BEF-B9F9-F41744E516EC}" dt="2024-08-18T20:24:02.181" v="476" actId="313"/>
          <ac:spMkLst>
            <pc:docMk/>
            <pc:sldMk cId="3624654161" sldId="261"/>
            <ac:spMk id="4" creationId="{E05445D9-C278-4AE4-84AB-877929490FAC}"/>
          </ac:spMkLst>
        </pc:spChg>
        <pc:picChg chg="add mod">
          <ac:chgData name="Roberto" userId="f2c5d9e3-e1cd-491b-8eea-425a4d9cf1c2" providerId="ADAL" clId="{0DAC9A05-6287-4BEF-B9F9-F41744E516EC}" dt="2024-08-18T20:24:10.237" v="477" actId="1076"/>
          <ac:picMkLst>
            <pc:docMk/>
            <pc:sldMk cId="3624654161" sldId="261"/>
            <ac:picMk id="6" creationId="{B5F46539-6428-4A8E-9FA2-E3CF69FA478C}"/>
          </ac:picMkLst>
        </pc:pic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3678346506" sldId="261"/>
        </pc:sldMkLst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1087616058" sldId="262"/>
        </pc:sldMkLst>
      </pc:sldChg>
      <pc:sldChg chg="addSp delSp modSp new del mod modClrScheme chgLayout">
        <pc:chgData name="Roberto" userId="f2c5d9e3-e1cd-491b-8eea-425a4d9cf1c2" providerId="ADAL" clId="{0DAC9A05-6287-4BEF-B9F9-F41744E516EC}" dt="2024-08-18T23:13:13.147" v="831" actId="47"/>
        <pc:sldMkLst>
          <pc:docMk/>
          <pc:sldMk cId="3737599764" sldId="262"/>
        </pc:sldMkLst>
        <pc:spChg chg="mod ord">
          <ac:chgData name="Roberto" userId="f2c5d9e3-e1cd-491b-8eea-425a4d9cf1c2" providerId="ADAL" clId="{0DAC9A05-6287-4BEF-B9F9-F41744E516EC}" dt="2024-08-18T23:12:05.984" v="767" actId="26606"/>
          <ac:spMkLst>
            <pc:docMk/>
            <pc:sldMk cId="3737599764" sldId="262"/>
            <ac:spMk id="2" creationId="{A53BDD98-1019-4C2C-B74E-9180D0F3BCAF}"/>
          </ac:spMkLst>
        </pc:spChg>
        <pc:spChg chg="add mod">
          <ac:chgData name="Roberto" userId="f2c5d9e3-e1cd-491b-8eea-425a4d9cf1c2" providerId="ADAL" clId="{0DAC9A05-6287-4BEF-B9F9-F41744E516EC}" dt="2024-08-18T23:13:06.420" v="829" actId="21"/>
          <ac:spMkLst>
            <pc:docMk/>
            <pc:sldMk cId="3737599764" sldId="262"/>
            <ac:spMk id="9" creationId="{6D0BAB84-BC64-22C2-4A19-B5CA5BAF8B1D}"/>
          </ac:spMkLst>
        </pc:spChg>
        <pc:picChg chg="add del mod">
          <ac:chgData name="Roberto" userId="f2c5d9e3-e1cd-491b-8eea-425a4d9cf1c2" providerId="ADAL" clId="{0DAC9A05-6287-4BEF-B9F9-F41744E516EC}" dt="2024-08-18T23:12:58.840" v="827" actId="21"/>
          <ac:picMkLst>
            <pc:docMk/>
            <pc:sldMk cId="3737599764" sldId="262"/>
            <ac:picMk id="4" creationId="{E483FE9F-94FB-4213-80A7-2275A6607A47}"/>
          </ac:picMkLst>
        </pc:pic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1096761149" sldId="263"/>
        </pc:sldMkLst>
      </pc:sldChg>
      <pc:sldChg chg="addSp modSp new mod ord">
        <pc:chgData name="Roberto" userId="f2c5d9e3-e1cd-491b-8eea-425a4d9cf1c2" providerId="ADAL" clId="{0DAC9A05-6287-4BEF-B9F9-F41744E516EC}" dt="2024-08-18T20:49:47.918" v="557" actId="1076"/>
        <pc:sldMkLst>
          <pc:docMk/>
          <pc:sldMk cId="1188697203" sldId="263"/>
        </pc:sldMkLst>
        <pc:spChg chg="mod">
          <ac:chgData name="Roberto" userId="f2c5d9e3-e1cd-491b-8eea-425a4d9cf1c2" providerId="ADAL" clId="{0DAC9A05-6287-4BEF-B9F9-F41744E516EC}" dt="2024-08-18T20:33:41.391" v="553" actId="313"/>
          <ac:spMkLst>
            <pc:docMk/>
            <pc:sldMk cId="1188697203" sldId="263"/>
            <ac:spMk id="2" creationId="{00BB5CCA-38F0-44A0-8AE3-B809408FFE16}"/>
          </ac:spMkLst>
        </pc:spChg>
        <pc:picChg chg="add mod">
          <ac:chgData name="Roberto" userId="f2c5d9e3-e1cd-491b-8eea-425a4d9cf1c2" providerId="ADAL" clId="{0DAC9A05-6287-4BEF-B9F9-F41744E516EC}" dt="2024-08-18T20:49:47.918" v="557" actId="1076"/>
          <ac:picMkLst>
            <pc:docMk/>
            <pc:sldMk cId="1188697203" sldId="263"/>
            <ac:picMk id="4" creationId="{0011AFFD-D892-4C0F-BC71-BD0D0C9BDF0B}"/>
          </ac:picMkLst>
        </pc:picChg>
      </pc:sldChg>
      <pc:sldChg chg="addSp delSp modSp new mod setBg modClrScheme chgLayout">
        <pc:chgData name="Roberto" userId="f2c5d9e3-e1cd-491b-8eea-425a4d9cf1c2" providerId="ADAL" clId="{0DAC9A05-6287-4BEF-B9F9-F41744E516EC}" dt="2024-08-18T20:54:12.858" v="601" actId="26606"/>
        <pc:sldMkLst>
          <pc:docMk/>
          <pc:sldMk cId="1845129940" sldId="264"/>
        </pc:sldMkLst>
        <pc:spChg chg="del mod ord">
          <ac:chgData name="Roberto" userId="f2c5d9e3-e1cd-491b-8eea-425a4d9cf1c2" providerId="ADAL" clId="{0DAC9A05-6287-4BEF-B9F9-F41744E516EC}" dt="2024-08-18T20:53:48.805" v="585" actId="700"/>
          <ac:spMkLst>
            <pc:docMk/>
            <pc:sldMk cId="1845129940" sldId="264"/>
            <ac:spMk id="2" creationId="{936AE638-BFF5-4D52-BE02-B43F2B16A6AC}"/>
          </ac:spMkLst>
        </pc:spChg>
        <pc:spChg chg="del mod ord">
          <ac:chgData name="Roberto" userId="f2c5d9e3-e1cd-491b-8eea-425a4d9cf1c2" providerId="ADAL" clId="{0DAC9A05-6287-4BEF-B9F9-F41744E516EC}" dt="2024-08-18T20:53:48.805" v="585" actId="700"/>
          <ac:spMkLst>
            <pc:docMk/>
            <pc:sldMk cId="1845129940" sldId="264"/>
            <ac:spMk id="3" creationId="{0C14650C-F54E-4B23-BB55-2A6C9D278DDC}"/>
          </ac:spMkLst>
        </pc:spChg>
        <pc:spChg chg="add mod ord">
          <ac:chgData name="Roberto" userId="f2c5d9e3-e1cd-491b-8eea-425a4d9cf1c2" providerId="ADAL" clId="{0DAC9A05-6287-4BEF-B9F9-F41744E516EC}" dt="2024-08-18T20:54:12.858" v="601" actId="26606"/>
          <ac:spMkLst>
            <pc:docMk/>
            <pc:sldMk cId="1845129940" sldId="264"/>
            <ac:spMk id="4" creationId="{964410BE-9121-459F-9404-2096C8F5AC33}"/>
          </ac:spMkLst>
        </pc:spChg>
        <pc:spChg chg="add mod ord">
          <ac:chgData name="Roberto" userId="f2c5d9e3-e1cd-491b-8eea-425a4d9cf1c2" providerId="ADAL" clId="{0DAC9A05-6287-4BEF-B9F9-F41744E516EC}" dt="2024-08-18T20:54:12.858" v="601" actId="26606"/>
          <ac:spMkLst>
            <pc:docMk/>
            <pc:sldMk cId="1845129940" sldId="264"/>
            <ac:spMk id="5" creationId="{7C805D22-EB7E-4640-8260-56E7A16E24FA}"/>
          </ac:spMkLst>
        </pc:spChg>
        <pc:spChg chg="add">
          <ac:chgData name="Roberto" userId="f2c5d9e3-e1cd-491b-8eea-425a4d9cf1c2" providerId="ADAL" clId="{0DAC9A05-6287-4BEF-B9F9-F41744E516EC}" dt="2024-08-18T20:54:12.858" v="601" actId="26606"/>
          <ac:spMkLst>
            <pc:docMk/>
            <pc:sldMk cId="1845129940" sldId="264"/>
            <ac:spMk id="10" creationId="{943CAA20-3569-4189-9E48-239A229A86CA}"/>
          </ac:spMkLst>
        </pc:spChg>
        <pc:spChg chg="add">
          <ac:chgData name="Roberto" userId="f2c5d9e3-e1cd-491b-8eea-425a4d9cf1c2" providerId="ADAL" clId="{0DAC9A05-6287-4BEF-B9F9-F41744E516EC}" dt="2024-08-18T20:54:12.858" v="601" actId="26606"/>
          <ac:spMkLst>
            <pc:docMk/>
            <pc:sldMk cId="1845129940" sldId="264"/>
            <ac:spMk id="12" creationId="{DA542B6D-E775-4832-91DC-2D20F857813A}"/>
          </ac:spMkLst>
        </pc:sp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1886029750" sldId="264"/>
        </pc:sldMkLst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854661376" sldId="265"/>
        </pc:sldMkLst>
      </pc:sldChg>
      <pc:sldChg chg="modSp add mod ord">
        <pc:chgData name="Roberto" userId="f2c5d9e3-e1cd-491b-8eea-425a4d9cf1c2" providerId="ADAL" clId="{0DAC9A05-6287-4BEF-B9F9-F41744E516EC}" dt="2024-08-18T20:54:52.520" v="664" actId="20577"/>
        <pc:sldMkLst>
          <pc:docMk/>
          <pc:sldMk cId="4257670210" sldId="265"/>
        </pc:sldMkLst>
        <pc:spChg chg="mod">
          <ac:chgData name="Roberto" userId="f2c5d9e3-e1cd-491b-8eea-425a4d9cf1c2" providerId="ADAL" clId="{0DAC9A05-6287-4BEF-B9F9-F41744E516EC}" dt="2024-08-18T20:54:52.520" v="664" actId="20577"/>
          <ac:spMkLst>
            <pc:docMk/>
            <pc:sldMk cId="4257670210" sldId="265"/>
            <ac:spMk id="4" creationId="{964410BE-9121-459F-9404-2096C8F5AC33}"/>
          </ac:spMkLst>
        </pc:sp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2458364814" sldId="266"/>
        </pc:sldMkLst>
      </pc:sldChg>
      <pc:sldChg chg="addSp delSp modSp add mod ord">
        <pc:chgData name="Roberto" userId="f2c5d9e3-e1cd-491b-8eea-425a4d9cf1c2" providerId="ADAL" clId="{0DAC9A05-6287-4BEF-B9F9-F41744E516EC}" dt="2024-08-18T23:14:36.041" v="862" actId="20577"/>
        <pc:sldMkLst>
          <pc:docMk/>
          <pc:sldMk cId="3553249702" sldId="266"/>
        </pc:sldMkLst>
        <pc:spChg chg="mod">
          <ac:chgData name="Roberto" userId="f2c5d9e3-e1cd-491b-8eea-425a4d9cf1c2" providerId="ADAL" clId="{0DAC9A05-6287-4BEF-B9F9-F41744E516EC}" dt="2024-08-18T23:14:36.041" v="862" actId="20577"/>
          <ac:spMkLst>
            <pc:docMk/>
            <pc:sldMk cId="3553249702" sldId="266"/>
            <ac:spMk id="2" creationId="{D26F0D93-C7A0-4874-9C7C-21EEBAC2696A}"/>
          </ac:spMkLst>
        </pc:spChg>
        <pc:spChg chg="mod">
          <ac:chgData name="Roberto" userId="f2c5d9e3-e1cd-491b-8eea-425a4d9cf1c2" providerId="ADAL" clId="{0DAC9A05-6287-4BEF-B9F9-F41744E516EC}" dt="2024-08-18T21:59:26.008" v="747" actId="20577"/>
          <ac:spMkLst>
            <pc:docMk/>
            <pc:sldMk cId="3553249702" sldId="266"/>
            <ac:spMk id="3" creationId="{AF149CCB-3498-4D17-A57B-45D7CD32A31A}"/>
          </ac:spMkLst>
        </pc:spChg>
        <pc:spChg chg="del">
          <ac:chgData name="Roberto" userId="f2c5d9e3-e1cd-491b-8eea-425a4d9cf1c2" providerId="ADAL" clId="{0DAC9A05-6287-4BEF-B9F9-F41744E516EC}" dt="2024-08-18T22:33:55.536" v="751" actId="26606"/>
          <ac:spMkLst>
            <pc:docMk/>
            <pc:sldMk cId="3553249702" sldId="266"/>
            <ac:spMk id="17" creationId="{743AA782-23D1-4521-8CAD-47662984AA08}"/>
          </ac:spMkLst>
        </pc:spChg>
        <pc:spChg chg="del">
          <ac:chgData name="Roberto" userId="f2c5d9e3-e1cd-491b-8eea-425a4d9cf1c2" providerId="ADAL" clId="{0DAC9A05-6287-4BEF-B9F9-F41744E516EC}" dt="2024-08-18T22:33:55.536" v="751" actId="26606"/>
          <ac:spMkLst>
            <pc:docMk/>
            <pc:sldMk cId="3553249702" sldId="266"/>
            <ac:spMk id="19" creationId="{71877DBC-BB60-40F0-AC93-2ACDBAAE60CE}"/>
          </ac:spMkLst>
        </pc:spChg>
        <pc:spChg chg="add">
          <ac:chgData name="Roberto" userId="f2c5d9e3-e1cd-491b-8eea-425a4d9cf1c2" providerId="ADAL" clId="{0DAC9A05-6287-4BEF-B9F9-F41744E516EC}" dt="2024-08-18T22:33:55.536" v="751" actId="26606"/>
          <ac:spMkLst>
            <pc:docMk/>
            <pc:sldMk cId="3553249702" sldId="266"/>
            <ac:spMk id="24" creationId="{743AA782-23D1-4521-8CAD-47662984AA08}"/>
          </ac:spMkLst>
        </pc:spChg>
        <pc:spChg chg="add">
          <ac:chgData name="Roberto" userId="f2c5d9e3-e1cd-491b-8eea-425a4d9cf1c2" providerId="ADAL" clId="{0DAC9A05-6287-4BEF-B9F9-F41744E516EC}" dt="2024-08-18T22:33:55.536" v="751" actId="26606"/>
          <ac:spMkLst>
            <pc:docMk/>
            <pc:sldMk cId="3553249702" sldId="266"/>
            <ac:spMk id="26" creationId="{71877DBC-BB60-40F0-AC93-2ACDBAAE60CE}"/>
          </ac:spMkLst>
        </pc:spChg>
        <pc:picChg chg="del">
          <ac:chgData name="Roberto" userId="f2c5d9e3-e1cd-491b-8eea-425a4d9cf1c2" providerId="ADAL" clId="{0DAC9A05-6287-4BEF-B9F9-F41744E516EC}" dt="2024-08-18T21:58:59.952" v="734" actId="478"/>
          <ac:picMkLst>
            <pc:docMk/>
            <pc:sldMk cId="3553249702" sldId="266"/>
            <ac:picMk id="5" creationId="{2445C5EE-A021-4F37-A480-D262927DE381}"/>
          </ac:picMkLst>
        </pc:picChg>
        <pc:picChg chg="add del mod">
          <ac:chgData name="Roberto" userId="f2c5d9e3-e1cd-491b-8eea-425a4d9cf1c2" providerId="ADAL" clId="{0DAC9A05-6287-4BEF-B9F9-F41744E516EC}" dt="2024-08-18T22:33:49.572" v="748" actId="478"/>
          <ac:picMkLst>
            <pc:docMk/>
            <pc:sldMk cId="3553249702" sldId="266"/>
            <ac:picMk id="6" creationId="{1E59C040-4818-4BB6-A4B1-6C513116E64A}"/>
          </ac:picMkLst>
        </pc:picChg>
        <pc:picChg chg="add mod">
          <ac:chgData name="Roberto" userId="f2c5d9e3-e1cd-491b-8eea-425a4d9cf1c2" providerId="ADAL" clId="{0DAC9A05-6287-4BEF-B9F9-F41744E516EC}" dt="2024-08-18T23:11:36.083" v="752" actId="27614"/>
          <ac:picMkLst>
            <pc:docMk/>
            <pc:sldMk cId="3553249702" sldId="266"/>
            <ac:picMk id="8" creationId="{E3978072-00A0-45E7-9482-F098792D6B51}"/>
          </ac:picMkLst>
        </pc:pic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2196416978" sldId="267"/>
        </pc:sldMkLst>
      </pc:sldChg>
      <pc:sldChg chg="addSp delSp modSp add del mod setBg delDesignElem">
        <pc:chgData name="Roberto" userId="f2c5d9e3-e1cd-491b-8eea-425a4d9cf1c2" providerId="ADAL" clId="{0DAC9A05-6287-4BEF-B9F9-F41744E516EC}" dt="2024-08-18T23:14:15.568" v="848" actId="47"/>
        <pc:sldMkLst>
          <pc:docMk/>
          <pc:sldMk cId="2271759374" sldId="267"/>
        </pc:sldMkLst>
        <pc:spChg chg="mod">
          <ac:chgData name="Roberto" userId="f2c5d9e3-e1cd-491b-8eea-425a4d9cf1c2" providerId="ADAL" clId="{0DAC9A05-6287-4BEF-B9F9-F41744E516EC}" dt="2024-08-18T23:13:34.723" v="841" actId="20577"/>
          <ac:spMkLst>
            <pc:docMk/>
            <pc:sldMk cId="2271759374" sldId="267"/>
            <ac:spMk id="2" creationId="{D26F0D93-C7A0-4874-9C7C-21EEBAC2696A}"/>
          </ac:spMkLst>
        </pc:spChg>
        <pc:spChg chg="mod">
          <ac:chgData name="Roberto" userId="f2c5d9e3-e1cd-491b-8eea-425a4d9cf1c2" providerId="ADAL" clId="{0DAC9A05-6287-4BEF-B9F9-F41744E516EC}" dt="2024-08-18T23:14:07.229" v="846" actId="21"/>
          <ac:spMkLst>
            <pc:docMk/>
            <pc:sldMk cId="2271759374" sldId="267"/>
            <ac:spMk id="3" creationId="{AF149CCB-3498-4D17-A57B-45D7CD32A31A}"/>
          </ac:spMkLst>
        </pc:spChg>
        <pc:spChg chg="del">
          <ac:chgData name="Roberto" userId="f2c5d9e3-e1cd-491b-8eea-425a4d9cf1c2" providerId="ADAL" clId="{0DAC9A05-6287-4BEF-B9F9-F41744E516EC}" dt="2024-08-18T23:12:50.046" v="825"/>
          <ac:spMkLst>
            <pc:docMk/>
            <pc:sldMk cId="2271759374" sldId="267"/>
            <ac:spMk id="24" creationId="{743AA782-23D1-4521-8CAD-47662984AA08}"/>
          </ac:spMkLst>
        </pc:spChg>
        <pc:spChg chg="del">
          <ac:chgData name="Roberto" userId="f2c5d9e3-e1cd-491b-8eea-425a4d9cf1c2" providerId="ADAL" clId="{0DAC9A05-6287-4BEF-B9F9-F41744E516EC}" dt="2024-08-18T23:12:50.046" v="825"/>
          <ac:spMkLst>
            <pc:docMk/>
            <pc:sldMk cId="2271759374" sldId="267"/>
            <ac:spMk id="26" creationId="{71877DBC-BB60-40F0-AC93-2ACDBAAE60CE}"/>
          </ac:spMkLst>
        </pc:spChg>
        <pc:picChg chg="add del mod">
          <ac:chgData name="Roberto" userId="f2c5d9e3-e1cd-491b-8eea-425a4d9cf1c2" providerId="ADAL" clId="{0DAC9A05-6287-4BEF-B9F9-F41744E516EC}" dt="2024-08-18T23:13:55.686" v="843" actId="21"/>
          <ac:picMkLst>
            <pc:docMk/>
            <pc:sldMk cId="2271759374" sldId="267"/>
            <ac:picMk id="7" creationId="{C714D119-CA2C-475E-934D-F42E5CC69670}"/>
          </ac:picMkLst>
        </pc:picChg>
        <pc:picChg chg="del">
          <ac:chgData name="Roberto" userId="f2c5d9e3-e1cd-491b-8eea-425a4d9cf1c2" providerId="ADAL" clId="{0DAC9A05-6287-4BEF-B9F9-F41744E516EC}" dt="2024-08-18T23:12:54.219" v="826" actId="478"/>
          <ac:picMkLst>
            <pc:docMk/>
            <pc:sldMk cId="2271759374" sldId="267"/>
            <ac:picMk id="8" creationId="{E3978072-00A0-45E7-9482-F098792D6B51}"/>
          </ac:picMkLst>
        </pc:picChg>
      </pc:sldChg>
      <pc:sldChg chg="addSp delSp modSp add mod">
        <pc:chgData name="Roberto" userId="f2c5d9e3-e1cd-491b-8eea-425a4d9cf1c2" providerId="ADAL" clId="{0DAC9A05-6287-4BEF-B9F9-F41744E516EC}" dt="2024-08-18T23:14:28.433" v="861" actId="6549"/>
        <pc:sldMkLst>
          <pc:docMk/>
          <pc:sldMk cId="533775361" sldId="268"/>
        </pc:sldMkLst>
        <pc:spChg chg="mod">
          <ac:chgData name="Roberto" userId="f2c5d9e3-e1cd-491b-8eea-425a4d9cf1c2" providerId="ADAL" clId="{0DAC9A05-6287-4BEF-B9F9-F41744E516EC}" dt="2024-08-18T23:14:28.433" v="861" actId="6549"/>
          <ac:spMkLst>
            <pc:docMk/>
            <pc:sldMk cId="533775361" sldId="268"/>
            <ac:spMk id="2" creationId="{D26F0D93-C7A0-4874-9C7C-21EEBAC2696A}"/>
          </ac:spMkLst>
        </pc:spChg>
        <pc:spChg chg="mod">
          <ac:chgData name="Roberto" userId="f2c5d9e3-e1cd-491b-8eea-425a4d9cf1c2" providerId="ADAL" clId="{0DAC9A05-6287-4BEF-B9F9-F41744E516EC}" dt="2024-08-18T23:14:13.227" v="847"/>
          <ac:spMkLst>
            <pc:docMk/>
            <pc:sldMk cId="533775361" sldId="268"/>
            <ac:spMk id="3" creationId="{AF149CCB-3498-4D17-A57B-45D7CD32A31A}"/>
          </ac:spMkLst>
        </pc:spChg>
        <pc:picChg chg="add mod">
          <ac:chgData name="Roberto" userId="f2c5d9e3-e1cd-491b-8eea-425a4d9cf1c2" providerId="ADAL" clId="{0DAC9A05-6287-4BEF-B9F9-F41744E516EC}" dt="2024-08-18T23:14:02.276" v="845"/>
          <ac:picMkLst>
            <pc:docMk/>
            <pc:sldMk cId="533775361" sldId="268"/>
            <ac:picMk id="7" creationId="{1CAD603B-66E6-4EB6-AD5E-7E17B9583B87}"/>
          </ac:picMkLst>
        </pc:picChg>
        <pc:picChg chg="del">
          <ac:chgData name="Roberto" userId="f2c5d9e3-e1cd-491b-8eea-425a4d9cf1c2" providerId="ADAL" clId="{0DAC9A05-6287-4BEF-B9F9-F41744E516EC}" dt="2024-08-18T23:13:59.967" v="844" actId="478"/>
          <ac:picMkLst>
            <pc:docMk/>
            <pc:sldMk cId="533775361" sldId="268"/>
            <ac:picMk id="8" creationId="{E3978072-00A0-45E7-9482-F098792D6B51}"/>
          </ac:picMkLst>
        </pc:pic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1195832599" sldId="268"/>
        </pc:sldMkLst>
      </pc:sldChg>
      <pc:sldChg chg="modSp add mod ord">
        <pc:chgData name="Roberto" userId="f2c5d9e3-e1cd-491b-8eea-425a4d9cf1c2" providerId="ADAL" clId="{0DAC9A05-6287-4BEF-B9F9-F41744E516EC}" dt="2024-08-18T23:15:27.022" v="898" actId="20577"/>
        <pc:sldMkLst>
          <pc:docMk/>
          <pc:sldMk cId="2766423412" sldId="269"/>
        </pc:sldMkLst>
        <pc:spChg chg="mod">
          <ac:chgData name="Roberto" userId="f2c5d9e3-e1cd-491b-8eea-425a4d9cf1c2" providerId="ADAL" clId="{0DAC9A05-6287-4BEF-B9F9-F41744E516EC}" dt="2024-08-18T23:15:27.022" v="898" actId="20577"/>
          <ac:spMkLst>
            <pc:docMk/>
            <pc:sldMk cId="2766423412" sldId="269"/>
            <ac:spMk id="4" creationId="{964410BE-9121-459F-9404-2096C8F5AC33}"/>
          </ac:spMkLst>
        </pc:spChg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4088825410" sldId="269"/>
        </pc:sldMkLst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1891564359" sldId="270"/>
        </pc:sldMkLst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2713476522" sldId="271"/>
        </pc:sldMkLst>
      </pc:sldChg>
      <pc:sldChg chg="del">
        <pc:chgData name="Roberto" userId="f2c5d9e3-e1cd-491b-8eea-425a4d9cf1c2" providerId="ADAL" clId="{0DAC9A05-6287-4BEF-B9F9-F41744E516EC}" dt="2024-08-18T19:14:20.575" v="1" actId="47"/>
        <pc:sldMkLst>
          <pc:docMk/>
          <pc:sldMk cId="643433040" sldId="272"/>
        </pc:sldMkLst>
      </pc:sldChg>
    </pc:docChg>
  </pc:docChgLst>
  <pc:docChgLst>
    <pc:chgData name="Roberto" userId="f2c5d9e3-e1cd-491b-8eea-425a4d9cf1c2" providerId="ADAL" clId="{79B2EFE6-3280-4286-A218-2475C96207C7}"/>
    <pc:docChg chg="custSel modSld">
      <pc:chgData name="Roberto" userId="f2c5d9e3-e1cd-491b-8eea-425a4d9cf1c2" providerId="ADAL" clId="{79B2EFE6-3280-4286-A218-2475C96207C7}" dt="2024-08-19T21:25:01.644" v="6" actId="790"/>
      <pc:docMkLst>
        <pc:docMk/>
      </pc:docMkLst>
      <pc:sldChg chg="modSp mod">
        <pc:chgData name="Roberto" userId="f2c5d9e3-e1cd-491b-8eea-425a4d9cf1c2" providerId="ADAL" clId="{79B2EFE6-3280-4286-A218-2475C96207C7}" dt="2024-08-19T21:25:01.644" v="6" actId="790"/>
        <pc:sldMkLst>
          <pc:docMk/>
          <pc:sldMk cId="564528135" sldId="256"/>
        </pc:sldMkLst>
        <pc:spChg chg="mod">
          <ac:chgData name="Roberto" userId="f2c5d9e3-e1cd-491b-8eea-425a4d9cf1c2" providerId="ADAL" clId="{79B2EFE6-3280-4286-A218-2475C96207C7}" dt="2024-08-19T21:25:01.644" v="6" actId="790"/>
          <ac:spMkLst>
            <pc:docMk/>
            <pc:sldMk cId="564528135" sldId="256"/>
            <ac:spMk id="2" creationId="{3723C7C8-F717-4670-8619-51F2FB0B9981}"/>
          </ac:spMkLst>
        </pc:spChg>
      </pc:sldChg>
      <pc:sldChg chg="addSp delSp modSp mod">
        <pc:chgData name="Roberto" userId="f2c5d9e3-e1cd-491b-8eea-425a4d9cf1c2" providerId="ADAL" clId="{79B2EFE6-3280-4286-A218-2475C96207C7}" dt="2024-08-19T21:22:51.923" v="5" actId="403"/>
        <pc:sldMkLst>
          <pc:docMk/>
          <pc:sldMk cId="533775361" sldId="268"/>
        </pc:sldMkLst>
        <pc:spChg chg="mod">
          <ac:chgData name="Roberto" userId="f2c5d9e3-e1cd-491b-8eea-425a4d9cf1c2" providerId="ADAL" clId="{79B2EFE6-3280-4286-A218-2475C96207C7}" dt="2024-08-19T21:22:51.923" v="5" actId="403"/>
          <ac:spMkLst>
            <pc:docMk/>
            <pc:sldMk cId="533775361" sldId="268"/>
            <ac:spMk id="3" creationId="{AF149CCB-3498-4D17-A57B-45D7CD32A31A}"/>
          </ac:spMkLst>
        </pc:spChg>
        <pc:picChg chg="add mod">
          <ac:chgData name="Roberto" userId="f2c5d9e3-e1cd-491b-8eea-425a4d9cf1c2" providerId="ADAL" clId="{79B2EFE6-3280-4286-A218-2475C96207C7}" dt="2024-08-19T21:22:42.625" v="2" actId="1076"/>
          <ac:picMkLst>
            <pc:docMk/>
            <pc:sldMk cId="533775361" sldId="268"/>
            <ac:picMk id="5" creationId="{08F03EBD-2985-4F7C-87AB-DF92E28EE07A}"/>
          </ac:picMkLst>
        </pc:picChg>
        <pc:picChg chg="del">
          <ac:chgData name="Roberto" userId="f2c5d9e3-e1cd-491b-8eea-425a4d9cf1c2" providerId="ADAL" clId="{79B2EFE6-3280-4286-A218-2475C96207C7}" dt="2024-08-19T21:22:39.035" v="0" actId="478"/>
          <ac:picMkLst>
            <pc:docMk/>
            <pc:sldMk cId="533775361" sldId="268"/>
            <ac:picMk id="7" creationId="{1CAD603B-66E6-4EB6-AD5E-7E17B9583B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F6235-47CA-4D0E-8AC5-16D8D698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2854FC-8093-46D2-880F-72F37F85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8BF0F-CA38-47F8-8D26-ED1C13A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FF38D-582F-44B2-BEFE-A4374AEC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22C9-4D2A-469C-BE12-3389D200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F534F-E962-4B9A-B462-3213E26E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A9F592-BD6A-4CE8-A726-E5D3B5AC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DAA60-2307-4ED0-9A96-374EF3BB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793BD-3E2B-4E2D-92BB-F0108AE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AF9-19F6-413D-B976-CE0F03C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1CAFB-2184-4BE5-BB44-8CDA862A2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87211-F832-4D90-9863-389BABC1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3ABED6-5355-47F4-955B-2C88DC09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10655-8B67-4069-AF25-3B409F3C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F5089-FF2F-4098-91A5-5A64D750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C45B-0217-4B66-8459-F980FF09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3E9D3-F604-4E20-A6C9-AEA7BF13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B5DB3-8C69-48C1-BC1F-8BD798C6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3A9E4-3BC7-4DBC-8D07-6F541E2A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9DE1A-F75C-42DE-B97E-C281C7F3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0149-72C5-40AA-AB1F-DA441537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9D2EA-BD64-48C1-A4CC-11706538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F32E8-8079-4D55-8233-BB0604FE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44DA6-4C20-442F-9476-AED843D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3B07E-FCB3-4D73-B724-2525BAC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12869-8825-4E28-81B2-9A200D3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CB2A7-794B-4FA0-BBCF-C40AFABEE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ABDA9-55B0-41D6-ABB8-CB6A12A8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0DCF6-F428-4F12-9721-9E248F69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CF148-BAEB-44B6-B8A1-04E185D1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FA596-C03B-4BE4-9908-26D185FD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5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0D88-CF0A-4F80-88A6-3CF6A67D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BE619-B938-420C-9532-4213A50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5284F-6525-47F0-948C-812EE271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475F5C-6EF8-485C-BC44-4FEE21A49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2AC8BE-B355-4F9C-B150-A3F00E3D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0BF097-F6C8-4DE0-9395-E3A66FB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760F1A-18C0-459C-BDC0-1276FBCB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E60135-5DB8-4993-9994-1FB17418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2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C065-106D-469B-930D-71DFC2B4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79DFA8-4FFC-4BB7-A791-38F16A84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8C2A3A-4449-41C8-A72C-01967354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1192F5-1370-425E-BF14-67C5BFA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386808-146C-4DAE-9A5D-54C71FC8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4C228B-C90C-4CED-82CF-4228112F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1ED2AA-7A70-489F-A866-B8C2AA0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705C-6C29-477C-A84E-2A907F4C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60383-3543-4BDC-9FC8-409B3459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176940-AC52-4F9E-8038-6FCAFD9B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5869F3-2EC1-4B6D-9B5A-270D7236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6DF25-E8EC-455A-904E-675C76D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FBF32-DC4C-46A7-B281-0755D8D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6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1616-3E22-44FF-A77B-9E1D9CA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E6B22-964B-4826-A3AF-4F51522AE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5460AE-DE86-452C-BD77-2C062778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0CB8-FF0E-4BF9-876B-F6CF5901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BCCB76-9E20-4C99-942F-99CDB11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3E71A-0D7A-42D0-B191-8374953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3E3087-D893-4A80-8299-3511616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6BAA0-8B16-4EE0-AD28-99C8393F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57D52-4F78-44A6-9C3C-B5104668E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E3D-7A15-4A00-9C2C-8D0B71B5A86D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49958-E18A-44FD-8233-1A5400D7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351AA-8C9A-44DA-A16F-10A99B6BA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FB80FA-DA13-44B9-B1FA-06F7F1C5F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3" y="136525"/>
            <a:ext cx="2000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FA15842C-C688-4D94-8C9E-A4C595EAF8E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9875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C7C8-F717-4670-8619-51F2FB0B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 Calculadora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1F80F-C5F8-4046-933F-E484816F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F0D93-C7A0-4874-9C7C-21EEBAC2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Projeto Soma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49CCB-3498-4D17-A57B-45D7CD32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 dirty="0"/>
              <a:t>Vamos ampliar o projeto SOMA realizado na última aula, incluindo as </a:t>
            </a:r>
            <a:r>
              <a:rPr lang="en-US" sz="2400" dirty="0"/>
              <a:t> </a:t>
            </a:r>
            <a:r>
              <a:rPr lang="en-US" sz="2400" dirty="0" err="1"/>
              <a:t>demais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r>
              <a:rPr lang="en-US" sz="2400" dirty="0"/>
              <a:t> </a:t>
            </a:r>
            <a:r>
              <a:rPr lang="en-US" sz="2400" dirty="0" err="1"/>
              <a:t>básicas</a:t>
            </a:r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5C5EE-A021-4F37-A480-D262927D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62" y="640080"/>
            <a:ext cx="27331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F0D93-C7A0-4874-9C7C-21EEBAC2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4600" dirty="0"/>
              <a:t>Projeto 2 Calculadora básica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49CCB-3498-4D17-A57B-45D7CD32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 dirty="0"/>
              <a:t>Vamos ampliar o projeto SOMA realizado na última aula, incluindo as </a:t>
            </a:r>
            <a:r>
              <a:rPr lang="en-US" sz="2400" dirty="0"/>
              <a:t> </a:t>
            </a:r>
            <a:r>
              <a:rPr lang="en-US" sz="2400" dirty="0" err="1"/>
              <a:t>demais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r>
              <a:rPr lang="en-US" sz="2400" dirty="0"/>
              <a:t> </a:t>
            </a:r>
            <a:r>
              <a:rPr lang="en-US" sz="2400" dirty="0" err="1"/>
              <a:t>básicas</a:t>
            </a:r>
            <a:endParaRPr lang="pt-BR" sz="2200" dirty="0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3978072-00A0-45E7-9482-F098792D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37" y="640080"/>
            <a:ext cx="31235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F0D93-C7A0-4874-9C7C-21EEBAC2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pt-BR" sz="4600" dirty="0"/>
              <a:t>Projeto 3 </a:t>
            </a:r>
            <a:br>
              <a:rPr lang="pt-BR" sz="4600" dirty="0"/>
            </a:br>
            <a:r>
              <a:rPr lang="pt-BR" sz="4600" dirty="0"/>
              <a:t>Calculadora Avançada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49CCB-3498-4D17-A57B-45D7CD32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55189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dirty="0"/>
              <a:t>Mude seu projeto para o layout e funcionalidade ao lado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F03EBD-2985-4F7C-87AB-DF92E28E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78" y="1685741"/>
            <a:ext cx="240050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7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C7C8-F717-4670-8619-51F2FB0B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Calculadora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1F80F-C5F8-4046-933F-E484816F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9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Calculadora</vt:lpstr>
      <vt:lpstr>Projeto Soma</vt:lpstr>
      <vt:lpstr>Projeto 2 Calculadora básica</vt:lpstr>
      <vt:lpstr>Projeto 3  Calculadora Avançada</vt:lpstr>
      <vt:lpstr>Projeto Calculadora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Harkovsky da Cunha</dc:creator>
  <cp:lastModifiedBy>Roberto Harkovsky da Cunha</cp:lastModifiedBy>
  <cp:revision>2</cp:revision>
  <dcterms:created xsi:type="dcterms:W3CDTF">2024-08-13T17:48:12Z</dcterms:created>
  <dcterms:modified xsi:type="dcterms:W3CDTF">2024-08-19T21:25:12Z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2024-08-13T18:53:14Z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7574b7c8-4fff-4e3b-bccb-a6c299f7ef3b</vt:lpwstr>
  </property>
  <property fmtid="{D5CDD505-2E9C-101B-9397-08002B2CF9AE}" pid="8" name="MSIP_Label_22deaceb-9851-4663-bccf-596767454be3_ContentBits">
    <vt:lpwstr>2</vt:lpwstr>
  </property>
</Properties>
</file>