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_rels/theme26.xml.rels" ContentType="application/vnd.openxmlformats-package.relationships+xml"/>
  <Override PartName="/ppt/theme/_rels/theme1.xml.rels" ContentType="application/vnd.openxmlformats-package.relationships+xml"/>
  <Override PartName="/ppt/theme/_rels/theme27.xml.rels" ContentType="application/vnd.openxmlformats-package.relationships+xml"/>
  <Override PartName="/ppt/theme/_rels/theme2.xml.rels" ContentType="application/vnd.openxmlformats-package.relationships+xml"/>
  <Override PartName="/ppt/theme/_rels/theme28.xml.rels" ContentType="application/vnd.openxmlformats-package.relationships+xml"/>
  <Override PartName="/ppt/theme/_rels/theme3.xml.rels" ContentType="application/vnd.openxmlformats-package.relationships+xml"/>
  <Override PartName="/ppt/theme/_rels/theme29.xml.rels" ContentType="application/vnd.openxmlformats-package.relationships+xml"/>
  <Override PartName="/ppt/theme/_rels/theme4.xml.rels" ContentType="application/vnd.openxmlformats-package.relationships+xml"/>
  <Override PartName="/ppt/theme/_rels/theme5.xml.rels" ContentType="application/vnd.openxmlformats-package.relationships+xml"/>
  <Override PartName="/ppt/theme/_rels/theme6.xml.rels" ContentType="application/vnd.openxmlformats-package.relationships+xml"/>
  <Override PartName="/ppt/theme/_rels/theme7.xml.rels" ContentType="application/vnd.openxmlformats-package.relationships+xml"/>
  <Override PartName="/ppt/theme/_rels/theme8.xml.rels" ContentType="application/vnd.openxmlformats-package.relationships+xml"/>
  <Override PartName="/ppt/theme/_rels/theme9.xml.rels" ContentType="application/vnd.openxmlformats-package.relationships+xml"/>
  <Override PartName="/ppt/theme/_rels/theme10.xml.rels" ContentType="application/vnd.openxmlformats-package.relationships+xml"/>
  <Override PartName="/ppt/theme/_rels/theme11.xml.rels" ContentType="application/vnd.openxmlformats-package.relationships+xml"/>
  <Override PartName="/ppt/theme/_rels/theme12.xml.rels" ContentType="application/vnd.openxmlformats-package.relationships+xml"/>
  <Override PartName="/ppt/theme/_rels/theme13.xml.rels" ContentType="application/vnd.openxmlformats-package.relationships+xml"/>
  <Override PartName="/ppt/theme/_rels/theme14.xml.rels" ContentType="application/vnd.openxmlformats-package.relationships+xml"/>
  <Override PartName="/ppt/theme/_rels/theme15.xml.rels" ContentType="application/vnd.openxmlformats-package.relationships+xml"/>
  <Override PartName="/ppt/theme/_rels/theme16.xml.rels" ContentType="application/vnd.openxmlformats-package.relationships+xml"/>
  <Override PartName="/ppt/theme/_rels/theme17.xml.rels" ContentType="application/vnd.openxmlformats-package.relationships+xml"/>
  <Override PartName="/ppt/theme/_rels/theme18.xml.rels" ContentType="application/vnd.openxmlformats-package.relationships+xml"/>
  <Override PartName="/ppt/theme/_rels/theme19.xml.rels" ContentType="application/vnd.openxmlformats-package.relationships+xml"/>
  <Override PartName="/ppt/theme/_rels/theme20.xml.rels" ContentType="application/vnd.openxmlformats-package.relationships+xml"/>
  <Override PartName="/ppt/theme/_rels/theme21.xml.rels" ContentType="application/vnd.openxmlformats-package.relationships+xml"/>
  <Override PartName="/ppt/theme/_rels/theme22.xml.rels" ContentType="application/vnd.openxmlformats-package.relationships+xml"/>
  <Override PartName="/ppt/theme/_rels/theme23.xml.rels" ContentType="application/vnd.openxmlformats-package.relationships+xml"/>
  <Override PartName="/ppt/theme/_rels/theme24.xml.rels" ContentType="application/vnd.openxmlformats-package.relationships+xml"/>
  <Override PartName="/ppt/theme/_rels/theme25.xml.rels" ContentType="application/vnd.openxmlformats-package.relationships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72" r:id="rId11"/>
    <p:sldMasterId id="2147483674" r:id="rId12"/>
    <p:sldMasterId id="2147483676" r:id="rId13"/>
    <p:sldMasterId id="2147483678" r:id="rId14"/>
    <p:sldMasterId id="2147483680" r:id="rId15"/>
    <p:sldMasterId id="2147483682" r:id="rId16"/>
    <p:sldMasterId id="2147483684" r:id="rId17"/>
    <p:sldMasterId id="2147483686" r:id="rId18"/>
    <p:sldMasterId id="2147483688" r:id="rId19"/>
    <p:sldMasterId id="2147483690" r:id="rId20"/>
    <p:sldMasterId id="2147483692" r:id="rId21"/>
    <p:sldMasterId id="2147483694" r:id="rId22"/>
    <p:sldMasterId id="2147483696" r:id="rId23"/>
    <p:sldMasterId id="2147483698" r:id="rId24"/>
    <p:sldMasterId id="2147483700" r:id="rId25"/>
    <p:sldMasterId id="2147483702" r:id="rId26"/>
    <p:sldMasterId id="2147483704" r:id="rId27"/>
    <p:sldMasterId id="2147483706" r:id="rId28"/>
    <p:sldMasterId id="2147483708" r:id="rId29"/>
    <p:sldMasterId id="2147483710" r:id="rId30"/>
  </p:sldMasterIdLst>
  <p:sldIdLst>
    <p:sldId id="256" r:id="rId31"/>
    <p:sldId id="257" r:id="rId32"/>
    <p:sldId id="258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" Target="slides/slide1.xml"/><Relationship Id="rId32" Type="http://schemas.openxmlformats.org/officeDocument/2006/relationships/slide" Target="slides/slide2.xml"/><Relationship Id="rId33" Type="http://schemas.openxmlformats.org/officeDocument/2006/relationships/slide" Target="slides/slide3.xml"/><Relationship Id="rId34" Type="http://schemas.openxmlformats.org/officeDocument/2006/relationships/slide" Target="slides/slide4.xml"/><Relationship Id="rId35" Type="http://schemas.openxmlformats.org/officeDocument/2006/relationships/slide" Target="slides/slide5.xml"/><Relationship Id="rId36" Type="http://schemas.openxmlformats.org/officeDocument/2006/relationships/slide" Target="slides/slide6.xml"/><Relationship Id="rId37" Type="http://schemas.openxmlformats.org/officeDocument/2006/relationships/slide" Target="slides/slide7.xml"/><Relationship Id="rId38" Type="http://schemas.openxmlformats.org/officeDocument/2006/relationships/slide" Target="slides/slide8.xml"/><Relationship Id="rId39" Type="http://schemas.openxmlformats.org/officeDocument/2006/relationships/slide" Target="slides/slide9.xml"/><Relationship Id="rId40" Type="http://schemas.openxmlformats.org/officeDocument/2006/relationships/slide" Target="slides/slide10.xml"/><Relationship Id="rId41" Type="http://schemas.openxmlformats.org/officeDocument/2006/relationships/slide" Target="slides/slide11.xml"/><Relationship Id="rId4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970BC5-E78F-4D77-82CB-A4F96E0316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0C6CA73-3697-4796-82F9-17CF74C561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7D5C4C1-8101-4F31-B400-A8BE68E222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A1CA548-4DA5-48BB-9E36-234B739054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D7FD576-0B5E-410B-9B2A-FA8166E755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10E474F-D4CA-4914-BDC6-11CAAC849A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64ECCC9-6D42-4589-BAA9-C2D296175A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BE17F1C9-AB79-4E22-BF3A-2BD7C98CD0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Padr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5382EA7F-8702-4847-88F7-DB562CFD28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Padr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5349F433-C538-4EE0-9555-4956547277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5EB296A2-8B62-459B-B533-34277A2FB8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0FEB8F-5552-46B5-A210-EE07F160AE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adrã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2C920DA0-1A18-42C2-BB55-DE8E43EB60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adrã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188C42BD-B27B-4A62-A2A2-A66093426C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DE79C29B-4F40-47A4-969B-1C9EA3770A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Padrã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EC582CE4-FEBB-4815-8969-EA1736F205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Padrã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AB603313-20AE-4563-9806-1170C13215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C59C48EA-98F4-447B-BABD-B2CB765B81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adrã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812A4207-C95E-4751-9CE7-5EB27CA75D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adrã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1D9FE8E5-4FAA-4783-8774-4E545154FC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7577A18C-5128-48D7-9971-C36D08BE08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Padrã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3B51AF56-9833-447D-9D98-AB6139524F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073193-E5F6-407F-A24D-F179723B4A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Padrã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2C3A0314-877F-4532-8E5B-12038966AD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6A5B9104-7C15-4C42-9FA0-13044A2CBE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adrã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05F50256-5AC3-4874-A1F1-A4A7176E24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adrã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745E8DAC-11F6-4E59-A595-A413EBC2ED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5199BB80-72A1-4666-B3B4-0DD4EFB04E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AA6460DD-B3B5-440F-AF63-59333A01CE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8296D2B-9AF8-4ED9-9060-4C1823B282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F23548A-486D-4B6D-A1A8-390ACBF3BF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34542BC-AA61-483A-9DDD-657250A45D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A78E509-E94F-45B1-AA50-6076995737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957490B-4C6F-4E37-922A-95285F2050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73945C8-4CAE-4619-9DEF-7A3720E164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6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7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8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9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20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21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2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23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4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6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7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8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9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30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31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32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33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34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35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Straight Connector 6"/>
          <p:cNvCxnSpPr/>
          <p:nvPr/>
        </p:nvCxnSpPr>
        <p:spPr>
          <a:xfrm flipV="1">
            <a:off x="1143000" y="1239480"/>
            <a:ext cx="1440" cy="137304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" name="Rectangle 9"/>
          <p:cNvSpPr/>
          <p:nvPr/>
        </p:nvSpPr>
        <p:spPr>
          <a:xfrm>
            <a:off x="0" y="0"/>
            <a:ext cx="18286560" cy="68565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" name="Oval 5"/>
          <p:cNvSpPr/>
          <p:nvPr/>
        </p:nvSpPr>
        <p:spPr>
          <a:xfrm>
            <a:off x="0" y="0"/>
            <a:ext cx="18286560" cy="6856560"/>
          </a:xfrm>
          <a:custGeom>
            <a:avLst/>
            <a:gdLst>
              <a:gd name="textAreaLeft" fmla="*/ 0 w 18286560"/>
              <a:gd name="textAreaRight" fmla="*/ 18288000 w 18286560"/>
              <a:gd name="textAreaTop" fmla="*/ 0 h 6856560"/>
              <a:gd name="textAreaBottom" fmla="*/ 6858000 h 6856560"/>
            </a:gdLst>
            <a:ahLst/>
            <a:rect l="textAreaLeft" t="textAreaTop" r="textAreaRight" b="textAreaBottom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" name="Straight Connector 7"/>
          <p:cNvCxnSpPr/>
          <p:nvPr/>
        </p:nvCxnSpPr>
        <p:spPr>
          <a:xfrm flipV="1">
            <a:off x="12580200" y="7895880"/>
            <a:ext cx="1440" cy="1373040"/>
          </a:xfrm>
          <a:prstGeom prst="straightConnector1">
            <a:avLst/>
          </a:prstGeom>
          <a:ln w="19050">
            <a:solidFill>
              <a:srgbClr val="1482ac"/>
            </a:solidFill>
            <a:round/>
          </a:ln>
        </p:spPr>
      </p:cxn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7264440" y="9705960"/>
            <a:ext cx="885060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16256160" y="9705960"/>
            <a:ext cx="145908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21EF021F-CD96-4D7A-9D72-F615D1168CC4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>
          <a:xfrm>
            <a:off x="1536120" y="9705960"/>
            <a:ext cx="322992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"/>
          <p:cNvCxnSpPr/>
          <p:nvPr/>
        </p:nvCxnSpPr>
        <p:spPr>
          <a:xfrm flipV="1">
            <a:off x="1143000" y="1239480"/>
            <a:ext cx="1440" cy="137304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ftr" idx="28"/>
          </p:nvPr>
        </p:nvSpPr>
        <p:spPr>
          <a:xfrm>
            <a:off x="7264440" y="9705960"/>
            <a:ext cx="885060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ldNum" idx="29"/>
          </p:nvPr>
        </p:nvSpPr>
        <p:spPr>
          <a:xfrm>
            <a:off x="16256160" y="9705960"/>
            <a:ext cx="145908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51A2BC84-1DE2-488D-89F2-EEF620D2FA09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dt" idx="30"/>
          </p:nvPr>
        </p:nvSpPr>
        <p:spPr>
          <a:xfrm>
            <a:off x="1536120" y="9705960"/>
            <a:ext cx="322992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6"/>
          <p:cNvCxnSpPr/>
          <p:nvPr/>
        </p:nvCxnSpPr>
        <p:spPr>
          <a:xfrm flipV="1">
            <a:off x="1143000" y="1239480"/>
            <a:ext cx="1440" cy="137304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76" name="PlaceHolder 1"/>
          <p:cNvSpPr>
            <a:spLocks noGrp="1"/>
          </p:cNvSpPr>
          <p:nvPr>
            <p:ph type="ftr" idx="31"/>
          </p:nvPr>
        </p:nvSpPr>
        <p:spPr>
          <a:xfrm>
            <a:off x="7264440" y="9705960"/>
            <a:ext cx="885060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ldNum" idx="32"/>
          </p:nvPr>
        </p:nvSpPr>
        <p:spPr>
          <a:xfrm>
            <a:off x="16256160" y="9705960"/>
            <a:ext cx="145908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EC490F2F-88E3-4962-AD49-E065C064BD23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 idx="33"/>
          </p:nvPr>
        </p:nvSpPr>
        <p:spPr>
          <a:xfrm>
            <a:off x="1536120" y="9705960"/>
            <a:ext cx="322992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6"/>
          <p:cNvCxnSpPr/>
          <p:nvPr/>
        </p:nvCxnSpPr>
        <p:spPr>
          <a:xfrm flipV="1">
            <a:off x="1143000" y="1239480"/>
            <a:ext cx="1440" cy="137304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80" name="PlaceHolder 1"/>
          <p:cNvSpPr>
            <a:spLocks noGrp="1"/>
          </p:cNvSpPr>
          <p:nvPr>
            <p:ph type="ftr" idx="34"/>
          </p:nvPr>
        </p:nvSpPr>
        <p:spPr>
          <a:xfrm>
            <a:off x="7264440" y="9705960"/>
            <a:ext cx="885060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 idx="35"/>
          </p:nvPr>
        </p:nvSpPr>
        <p:spPr>
          <a:xfrm>
            <a:off x="16256160" y="9705960"/>
            <a:ext cx="145908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5ADBB0FB-A5C5-4C84-804F-C6F6EAA17D3B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 idx="36"/>
          </p:nvPr>
        </p:nvSpPr>
        <p:spPr>
          <a:xfrm>
            <a:off x="1536120" y="9705960"/>
            <a:ext cx="322992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6"/>
          <p:cNvCxnSpPr/>
          <p:nvPr/>
        </p:nvCxnSpPr>
        <p:spPr>
          <a:xfrm flipV="1">
            <a:off x="1143000" y="1239480"/>
            <a:ext cx="1440" cy="137304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ftr" idx="37"/>
          </p:nvPr>
        </p:nvSpPr>
        <p:spPr>
          <a:xfrm>
            <a:off x="7264440" y="9705960"/>
            <a:ext cx="885060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sldNum" idx="38"/>
          </p:nvPr>
        </p:nvSpPr>
        <p:spPr>
          <a:xfrm>
            <a:off x="16256160" y="9705960"/>
            <a:ext cx="145908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426CE606-21BB-4D2D-B032-C14DA6B78E1B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dt" idx="39"/>
          </p:nvPr>
        </p:nvSpPr>
        <p:spPr>
          <a:xfrm>
            <a:off x="1536120" y="9705960"/>
            <a:ext cx="322992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Connector 6"/>
          <p:cNvCxnSpPr/>
          <p:nvPr/>
        </p:nvCxnSpPr>
        <p:spPr>
          <a:xfrm flipV="1">
            <a:off x="1143000" y="1239480"/>
            <a:ext cx="1440" cy="137304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ftr" idx="40"/>
          </p:nvPr>
        </p:nvSpPr>
        <p:spPr>
          <a:xfrm>
            <a:off x="7264440" y="9705960"/>
            <a:ext cx="885060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41"/>
          </p:nvPr>
        </p:nvSpPr>
        <p:spPr>
          <a:xfrm>
            <a:off x="16256160" y="9705960"/>
            <a:ext cx="145908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33A6852C-9B9E-4DF7-B0E1-ED1ADFDC084D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42"/>
          </p:nvPr>
        </p:nvSpPr>
        <p:spPr>
          <a:xfrm>
            <a:off x="1536120" y="9705960"/>
            <a:ext cx="322992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6"/>
          <p:cNvCxnSpPr/>
          <p:nvPr/>
        </p:nvCxnSpPr>
        <p:spPr>
          <a:xfrm flipV="1">
            <a:off x="1143000" y="1239480"/>
            <a:ext cx="1440" cy="137304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ftr" idx="43"/>
          </p:nvPr>
        </p:nvSpPr>
        <p:spPr>
          <a:xfrm>
            <a:off x="7264440" y="9705960"/>
            <a:ext cx="885060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sldNum" idx="44"/>
          </p:nvPr>
        </p:nvSpPr>
        <p:spPr>
          <a:xfrm>
            <a:off x="16256160" y="9705960"/>
            <a:ext cx="145908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3F24F545-DD66-402A-A329-DD361A2A1BCA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dt" idx="45"/>
          </p:nvPr>
        </p:nvSpPr>
        <p:spPr>
          <a:xfrm>
            <a:off x="1536120" y="9705960"/>
            <a:ext cx="322992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6"/>
          <p:cNvCxnSpPr/>
          <p:nvPr/>
        </p:nvCxnSpPr>
        <p:spPr>
          <a:xfrm flipV="1">
            <a:off x="1143000" y="1239480"/>
            <a:ext cx="1440" cy="137304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ftr" idx="46"/>
          </p:nvPr>
        </p:nvSpPr>
        <p:spPr>
          <a:xfrm>
            <a:off x="7264440" y="9705960"/>
            <a:ext cx="885060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47"/>
          </p:nvPr>
        </p:nvSpPr>
        <p:spPr>
          <a:xfrm>
            <a:off x="16256160" y="9705960"/>
            <a:ext cx="145908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9ADB23E7-F7A4-45FE-86C1-CE92C8A5EFBA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dt" idx="48"/>
          </p:nvPr>
        </p:nvSpPr>
        <p:spPr>
          <a:xfrm>
            <a:off x="1536120" y="9705960"/>
            <a:ext cx="322992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Connector 6"/>
          <p:cNvCxnSpPr/>
          <p:nvPr/>
        </p:nvCxnSpPr>
        <p:spPr>
          <a:xfrm flipV="1">
            <a:off x="1143000" y="1239480"/>
            <a:ext cx="1440" cy="137304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15" name="PlaceHolder 1"/>
          <p:cNvSpPr>
            <a:spLocks noGrp="1"/>
          </p:cNvSpPr>
          <p:nvPr>
            <p:ph type="ftr" idx="49"/>
          </p:nvPr>
        </p:nvSpPr>
        <p:spPr>
          <a:xfrm>
            <a:off x="7264440" y="9705960"/>
            <a:ext cx="885060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Num" idx="50"/>
          </p:nvPr>
        </p:nvSpPr>
        <p:spPr>
          <a:xfrm>
            <a:off x="16256160" y="9705960"/>
            <a:ext cx="145908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DA180EC5-08DD-4CDF-A685-C61A690BF461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dt" idx="51"/>
          </p:nvPr>
        </p:nvSpPr>
        <p:spPr>
          <a:xfrm>
            <a:off x="1536120" y="9705960"/>
            <a:ext cx="322992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Connector 6"/>
          <p:cNvCxnSpPr/>
          <p:nvPr/>
        </p:nvCxnSpPr>
        <p:spPr>
          <a:xfrm flipV="1">
            <a:off x="1143000" y="1239480"/>
            <a:ext cx="1440" cy="137304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19" name="PlaceHolder 1"/>
          <p:cNvSpPr>
            <a:spLocks noGrp="1"/>
          </p:cNvSpPr>
          <p:nvPr>
            <p:ph type="ftr" idx="52"/>
          </p:nvPr>
        </p:nvSpPr>
        <p:spPr>
          <a:xfrm>
            <a:off x="7264440" y="9705960"/>
            <a:ext cx="885060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53"/>
          </p:nvPr>
        </p:nvSpPr>
        <p:spPr>
          <a:xfrm>
            <a:off x="16256160" y="9705960"/>
            <a:ext cx="145908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244B1663-CE21-4696-A533-31E88DB30A87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 idx="54"/>
          </p:nvPr>
        </p:nvSpPr>
        <p:spPr>
          <a:xfrm>
            <a:off x="1536120" y="9705960"/>
            <a:ext cx="322992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6"/>
          <p:cNvCxnSpPr/>
          <p:nvPr/>
        </p:nvCxnSpPr>
        <p:spPr>
          <a:xfrm flipV="1">
            <a:off x="1143000" y="1239480"/>
            <a:ext cx="1440" cy="137304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ftr" idx="55"/>
          </p:nvPr>
        </p:nvSpPr>
        <p:spPr>
          <a:xfrm>
            <a:off x="7264440" y="9705960"/>
            <a:ext cx="885060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sldNum" idx="56"/>
          </p:nvPr>
        </p:nvSpPr>
        <p:spPr>
          <a:xfrm>
            <a:off x="16256160" y="9705960"/>
            <a:ext cx="145908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A0DC581F-DB55-4431-94B4-E72C1D001B6C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dt" idx="57"/>
          </p:nvPr>
        </p:nvSpPr>
        <p:spPr>
          <a:xfrm>
            <a:off x="1536120" y="9705960"/>
            <a:ext cx="322992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6"/>
          <p:cNvCxnSpPr/>
          <p:nvPr/>
        </p:nvCxnSpPr>
        <p:spPr>
          <a:xfrm flipV="1">
            <a:off x="1143000" y="1239480"/>
            <a:ext cx="1440" cy="137304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1" name="PlaceHolder 1"/>
          <p:cNvSpPr>
            <a:spLocks noGrp="1"/>
          </p:cNvSpPr>
          <p:nvPr>
            <p:ph type="ftr" idx="4"/>
          </p:nvPr>
        </p:nvSpPr>
        <p:spPr>
          <a:xfrm>
            <a:off x="7264440" y="9705960"/>
            <a:ext cx="885060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ldNum" idx="5"/>
          </p:nvPr>
        </p:nvSpPr>
        <p:spPr>
          <a:xfrm>
            <a:off x="16256160" y="9705960"/>
            <a:ext cx="145908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176E61C5-6B9B-4CD3-A3E6-9D7814B1F4D2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6"/>
          </p:nvPr>
        </p:nvSpPr>
        <p:spPr>
          <a:xfrm>
            <a:off x="1536120" y="9705960"/>
            <a:ext cx="322992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Straight Connector 6"/>
          <p:cNvCxnSpPr/>
          <p:nvPr/>
        </p:nvCxnSpPr>
        <p:spPr>
          <a:xfrm flipV="1">
            <a:off x="1143000" y="1239480"/>
            <a:ext cx="1440" cy="137304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ftr" idx="58"/>
          </p:nvPr>
        </p:nvSpPr>
        <p:spPr>
          <a:xfrm>
            <a:off x="7264440" y="9705960"/>
            <a:ext cx="885060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59"/>
          </p:nvPr>
        </p:nvSpPr>
        <p:spPr>
          <a:xfrm>
            <a:off x="16256160" y="9705960"/>
            <a:ext cx="145908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EB81AB47-EB76-468C-93CE-1E1EADD0A62F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dt" idx="60"/>
          </p:nvPr>
        </p:nvSpPr>
        <p:spPr>
          <a:xfrm>
            <a:off x="1536120" y="9705960"/>
            <a:ext cx="322992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6"/>
          <p:cNvCxnSpPr/>
          <p:nvPr/>
        </p:nvCxnSpPr>
        <p:spPr>
          <a:xfrm flipV="1">
            <a:off x="1143000" y="1239480"/>
            <a:ext cx="1440" cy="137304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ftr" idx="61"/>
          </p:nvPr>
        </p:nvSpPr>
        <p:spPr>
          <a:xfrm>
            <a:off x="7264440" y="9705960"/>
            <a:ext cx="885060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sldNum" idx="62"/>
          </p:nvPr>
        </p:nvSpPr>
        <p:spPr>
          <a:xfrm>
            <a:off x="16256160" y="9705960"/>
            <a:ext cx="145908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8BADCEDE-E2DD-46D5-A7B2-6AC7E3917B4E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dt" idx="63"/>
          </p:nvPr>
        </p:nvSpPr>
        <p:spPr>
          <a:xfrm>
            <a:off x="1536120" y="9705960"/>
            <a:ext cx="322992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6"/>
          <p:cNvCxnSpPr/>
          <p:nvPr/>
        </p:nvCxnSpPr>
        <p:spPr>
          <a:xfrm flipV="1">
            <a:off x="1143000" y="1239480"/>
            <a:ext cx="1440" cy="137304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ftr" idx="64"/>
          </p:nvPr>
        </p:nvSpPr>
        <p:spPr>
          <a:xfrm>
            <a:off x="7264440" y="9705960"/>
            <a:ext cx="885060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65"/>
          </p:nvPr>
        </p:nvSpPr>
        <p:spPr>
          <a:xfrm>
            <a:off x="16256160" y="9705960"/>
            <a:ext cx="145908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436B28D9-AE28-4318-B276-68803C1C147C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dt" idx="66"/>
          </p:nvPr>
        </p:nvSpPr>
        <p:spPr>
          <a:xfrm>
            <a:off x="1536120" y="9705960"/>
            <a:ext cx="322992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Straight Connector 6"/>
          <p:cNvCxnSpPr/>
          <p:nvPr/>
        </p:nvCxnSpPr>
        <p:spPr>
          <a:xfrm flipV="1">
            <a:off x="1143000" y="1239480"/>
            <a:ext cx="1440" cy="137304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54" name="PlaceHolder 1"/>
          <p:cNvSpPr>
            <a:spLocks noGrp="1"/>
          </p:cNvSpPr>
          <p:nvPr>
            <p:ph type="ftr" idx="67"/>
          </p:nvPr>
        </p:nvSpPr>
        <p:spPr>
          <a:xfrm>
            <a:off x="7264440" y="9705960"/>
            <a:ext cx="885060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68"/>
          </p:nvPr>
        </p:nvSpPr>
        <p:spPr>
          <a:xfrm>
            <a:off x="16256160" y="9705960"/>
            <a:ext cx="145908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F8E18C44-101D-46D4-BA77-1B849D9C4870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dt" idx="69"/>
          </p:nvPr>
        </p:nvSpPr>
        <p:spPr>
          <a:xfrm>
            <a:off x="1536120" y="9705960"/>
            <a:ext cx="322992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Straight Connector 6"/>
          <p:cNvCxnSpPr/>
          <p:nvPr/>
        </p:nvCxnSpPr>
        <p:spPr>
          <a:xfrm flipV="1">
            <a:off x="1143000" y="1239480"/>
            <a:ext cx="1440" cy="137304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58" name="PlaceHolder 1"/>
          <p:cNvSpPr>
            <a:spLocks noGrp="1"/>
          </p:cNvSpPr>
          <p:nvPr>
            <p:ph type="ftr" idx="70"/>
          </p:nvPr>
        </p:nvSpPr>
        <p:spPr>
          <a:xfrm>
            <a:off x="7264440" y="9705960"/>
            <a:ext cx="885060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ldNum" idx="71"/>
          </p:nvPr>
        </p:nvSpPr>
        <p:spPr>
          <a:xfrm>
            <a:off x="16256160" y="9705960"/>
            <a:ext cx="145908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7A5DF665-25DE-424B-BF10-13132088239F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dt" idx="72"/>
          </p:nvPr>
        </p:nvSpPr>
        <p:spPr>
          <a:xfrm>
            <a:off x="1536120" y="9705960"/>
            <a:ext cx="322992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Straight Connector 6"/>
          <p:cNvCxnSpPr/>
          <p:nvPr/>
        </p:nvCxnSpPr>
        <p:spPr>
          <a:xfrm flipV="1">
            <a:off x="1143000" y="1239480"/>
            <a:ext cx="1440" cy="137304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ftr" idx="73"/>
          </p:nvPr>
        </p:nvSpPr>
        <p:spPr>
          <a:xfrm>
            <a:off x="7264440" y="9705960"/>
            <a:ext cx="885060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sldNum" idx="74"/>
          </p:nvPr>
        </p:nvSpPr>
        <p:spPr>
          <a:xfrm>
            <a:off x="16256160" y="9705960"/>
            <a:ext cx="145908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4286CEEA-27D9-4284-863D-68854B326D59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dt" idx="75"/>
          </p:nvPr>
        </p:nvSpPr>
        <p:spPr>
          <a:xfrm>
            <a:off x="1536120" y="9705960"/>
            <a:ext cx="322992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Straight Connector 6"/>
          <p:cNvCxnSpPr/>
          <p:nvPr/>
        </p:nvCxnSpPr>
        <p:spPr>
          <a:xfrm flipV="1">
            <a:off x="1143000" y="1239480"/>
            <a:ext cx="1440" cy="137304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ftr" idx="76"/>
          </p:nvPr>
        </p:nvSpPr>
        <p:spPr>
          <a:xfrm>
            <a:off x="7264440" y="9705960"/>
            <a:ext cx="885060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77"/>
          </p:nvPr>
        </p:nvSpPr>
        <p:spPr>
          <a:xfrm>
            <a:off x="16256160" y="9705960"/>
            <a:ext cx="145908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279931B7-7188-480C-9DE9-834CF3D40BF9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dt" idx="78"/>
          </p:nvPr>
        </p:nvSpPr>
        <p:spPr>
          <a:xfrm>
            <a:off x="1536120" y="9705960"/>
            <a:ext cx="322992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Straight Connector 6"/>
          <p:cNvCxnSpPr/>
          <p:nvPr/>
        </p:nvCxnSpPr>
        <p:spPr>
          <a:xfrm flipV="1">
            <a:off x="1143000" y="1239480"/>
            <a:ext cx="1440" cy="137304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ftr" idx="79"/>
          </p:nvPr>
        </p:nvSpPr>
        <p:spPr>
          <a:xfrm>
            <a:off x="7264440" y="9705960"/>
            <a:ext cx="885060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sldNum" idx="80"/>
          </p:nvPr>
        </p:nvSpPr>
        <p:spPr>
          <a:xfrm>
            <a:off x="16256160" y="9705960"/>
            <a:ext cx="145908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0723C6A9-E963-4CF3-A1B9-BD925148D778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dt" idx="81"/>
          </p:nvPr>
        </p:nvSpPr>
        <p:spPr>
          <a:xfrm>
            <a:off x="1536120" y="9705960"/>
            <a:ext cx="322992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traight Connector 6"/>
          <p:cNvCxnSpPr/>
          <p:nvPr/>
        </p:nvCxnSpPr>
        <p:spPr>
          <a:xfrm flipV="1">
            <a:off x="1143000" y="1239480"/>
            <a:ext cx="1440" cy="137304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86" name="PlaceHolder 1"/>
          <p:cNvSpPr>
            <a:spLocks noGrp="1"/>
          </p:cNvSpPr>
          <p:nvPr>
            <p:ph type="ftr" idx="82"/>
          </p:nvPr>
        </p:nvSpPr>
        <p:spPr>
          <a:xfrm>
            <a:off x="7264440" y="9705960"/>
            <a:ext cx="885060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ldNum" idx="83"/>
          </p:nvPr>
        </p:nvSpPr>
        <p:spPr>
          <a:xfrm>
            <a:off x="16256160" y="9705960"/>
            <a:ext cx="145908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DD024EE3-6D7F-47CF-B73E-62947E5A30BC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dt" idx="84"/>
          </p:nvPr>
        </p:nvSpPr>
        <p:spPr>
          <a:xfrm>
            <a:off x="1536120" y="9705960"/>
            <a:ext cx="322992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Straight Connector 6"/>
          <p:cNvCxnSpPr/>
          <p:nvPr/>
        </p:nvCxnSpPr>
        <p:spPr>
          <a:xfrm flipV="1">
            <a:off x="1143000" y="1239480"/>
            <a:ext cx="1440" cy="137304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cxnSp>
        <p:nvCxnSpPr>
          <p:cNvPr id="190" name="Straight Connector 7"/>
          <p:cNvCxnSpPr/>
          <p:nvPr/>
        </p:nvCxnSpPr>
        <p:spPr>
          <a:xfrm flipV="1">
            <a:off x="12580200" y="7895880"/>
            <a:ext cx="1440" cy="137304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91" name="PlaceHolder 1"/>
          <p:cNvSpPr>
            <a:spLocks noGrp="1"/>
          </p:cNvSpPr>
          <p:nvPr>
            <p:ph type="ftr" idx="85"/>
          </p:nvPr>
        </p:nvSpPr>
        <p:spPr>
          <a:xfrm>
            <a:off x="7264440" y="9705960"/>
            <a:ext cx="885060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ldNum" idx="86"/>
          </p:nvPr>
        </p:nvSpPr>
        <p:spPr>
          <a:xfrm>
            <a:off x="16256160" y="9705960"/>
            <a:ext cx="145908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675E2321-BFEF-489F-A8EC-32E786CD026A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dt" idx="87"/>
          </p:nvPr>
        </p:nvSpPr>
        <p:spPr>
          <a:xfrm>
            <a:off x="1536120" y="9705960"/>
            <a:ext cx="322992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6"/>
          <p:cNvCxnSpPr/>
          <p:nvPr/>
        </p:nvCxnSpPr>
        <p:spPr>
          <a:xfrm flipV="1">
            <a:off x="1143000" y="1239480"/>
            <a:ext cx="1440" cy="137304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cxnSp>
        <p:nvCxnSpPr>
          <p:cNvPr id="15" name="Straight Connector 6"/>
          <p:cNvCxnSpPr/>
          <p:nvPr/>
        </p:nvCxnSpPr>
        <p:spPr>
          <a:xfrm>
            <a:off x="14401800" y="774360"/>
            <a:ext cx="1373040" cy="144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6" name="PlaceHolder 1"/>
          <p:cNvSpPr>
            <a:spLocks noGrp="1"/>
          </p:cNvSpPr>
          <p:nvPr>
            <p:ph type="ftr" idx="7"/>
          </p:nvPr>
        </p:nvSpPr>
        <p:spPr>
          <a:xfrm>
            <a:off x="7264440" y="9705960"/>
            <a:ext cx="885060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ldNum" idx="8"/>
          </p:nvPr>
        </p:nvSpPr>
        <p:spPr>
          <a:xfrm>
            <a:off x="16256160" y="9705960"/>
            <a:ext cx="145908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95FDB3EF-6A08-49E2-A5F4-DA905E3856B6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9"/>
          </p:nvPr>
        </p:nvSpPr>
        <p:spPr>
          <a:xfrm>
            <a:off x="1536120" y="9705960"/>
            <a:ext cx="322992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6"/>
          <p:cNvCxnSpPr/>
          <p:nvPr/>
        </p:nvCxnSpPr>
        <p:spPr>
          <a:xfrm flipV="1">
            <a:off x="1143000" y="1239480"/>
            <a:ext cx="1440" cy="137304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ftr" idx="10"/>
          </p:nvPr>
        </p:nvSpPr>
        <p:spPr>
          <a:xfrm>
            <a:off x="7264440" y="9705960"/>
            <a:ext cx="885060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11"/>
          </p:nvPr>
        </p:nvSpPr>
        <p:spPr>
          <a:xfrm>
            <a:off x="16256160" y="9705960"/>
            <a:ext cx="145908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BCD67009-2A50-4900-9847-10C6369B63A8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dt" idx="12"/>
          </p:nvPr>
        </p:nvSpPr>
        <p:spPr>
          <a:xfrm>
            <a:off x="1536120" y="9705960"/>
            <a:ext cx="322992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6"/>
          <p:cNvCxnSpPr/>
          <p:nvPr/>
        </p:nvCxnSpPr>
        <p:spPr>
          <a:xfrm flipV="1">
            <a:off x="1143000" y="1239480"/>
            <a:ext cx="1440" cy="137304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28" name="Rectangle 8"/>
          <p:cNvSpPr/>
          <p:nvPr/>
        </p:nvSpPr>
        <p:spPr>
          <a:xfrm>
            <a:off x="0" y="0"/>
            <a:ext cx="18286560" cy="68565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" name="Oval 5"/>
          <p:cNvSpPr/>
          <p:nvPr/>
        </p:nvSpPr>
        <p:spPr>
          <a:xfrm>
            <a:off x="0" y="0"/>
            <a:ext cx="18286560" cy="6856560"/>
          </a:xfrm>
          <a:custGeom>
            <a:avLst/>
            <a:gdLst>
              <a:gd name="textAreaLeft" fmla="*/ 0 w 18286560"/>
              <a:gd name="textAreaRight" fmla="*/ 18288000 w 18286560"/>
              <a:gd name="textAreaTop" fmla="*/ 0 h 6856560"/>
              <a:gd name="textAreaBottom" fmla="*/ 6858000 h 6856560"/>
            </a:gdLst>
            <a:ahLst/>
            <a:rect l="textAreaLeft" t="textAreaTop" r="textAreaRight" b="textAreaBottom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0" name="Straight Connector 7"/>
          <p:cNvCxnSpPr/>
          <p:nvPr/>
        </p:nvCxnSpPr>
        <p:spPr>
          <a:xfrm flipV="1">
            <a:off x="12580200" y="7895880"/>
            <a:ext cx="1440" cy="1373040"/>
          </a:xfrm>
          <a:prstGeom prst="straightConnector1">
            <a:avLst/>
          </a:prstGeom>
          <a:ln w="19050">
            <a:solidFill>
              <a:srgbClr val="1482ac"/>
            </a:solidFill>
            <a:round/>
          </a:ln>
        </p:spPr>
      </p:cxnSp>
      <p:sp>
        <p:nvSpPr>
          <p:cNvPr id="31" name="PlaceHolder 1"/>
          <p:cNvSpPr>
            <a:spLocks noGrp="1"/>
          </p:cNvSpPr>
          <p:nvPr>
            <p:ph type="ftr" idx="13"/>
          </p:nvPr>
        </p:nvSpPr>
        <p:spPr>
          <a:xfrm>
            <a:off x="7264440" y="9705960"/>
            <a:ext cx="885060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14"/>
          </p:nvPr>
        </p:nvSpPr>
        <p:spPr>
          <a:xfrm>
            <a:off x="16256160" y="9705960"/>
            <a:ext cx="145908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54C6C38A-CFB3-4316-9C2E-3EF5ADCF0000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15"/>
          </p:nvPr>
        </p:nvSpPr>
        <p:spPr>
          <a:xfrm>
            <a:off x="1536120" y="9705960"/>
            <a:ext cx="322992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6"/>
          <p:cNvCxnSpPr/>
          <p:nvPr/>
        </p:nvCxnSpPr>
        <p:spPr>
          <a:xfrm flipV="1">
            <a:off x="1143000" y="1239480"/>
            <a:ext cx="1440" cy="137304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16"/>
          </p:nvPr>
        </p:nvSpPr>
        <p:spPr>
          <a:xfrm>
            <a:off x="7264440" y="9705960"/>
            <a:ext cx="885060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17"/>
          </p:nvPr>
        </p:nvSpPr>
        <p:spPr>
          <a:xfrm>
            <a:off x="16256160" y="9705960"/>
            <a:ext cx="145908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78482EDA-6B76-41A8-AE88-14584E245AF0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dt" idx="18"/>
          </p:nvPr>
        </p:nvSpPr>
        <p:spPr>
          <a:xfrm>
            <a:off x="1536120" y="9705960"/>
            <a:ext cx="322992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6"/>
          <p:cNvCxnSpPr/>
          <p:nvPr/>
        </p:nvCxnSpPr>
        <p:spPr>
          <a:xfrm flipV="1">
            <a:off x="1143000" y="1239480"/>
            <a:ext cx="1440" cy="137304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45" name="PlaceHolder 1"/>
          <p:cNvSpPr>
            <a:spLocks noGrp="1"/>
          </p:cNvSpPr>
          <p:nvPr>
            <p:ph type="ftr" idx="19"/>
          </p:nvPr>
        </p:nvSpPr>
        <p:spPr>
          <a:xfrm>
            <a:off x="7264440" y="9705960"/>
            <a:ext cx="885060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0"/>
          </p:nvPr>
        </p:nvSpPr>
        <p:spPr>
          <a:xfrm>
            <a:off x="16256160" y="9705960"/>
            <a:ext cx="145908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18675A63-7178-4F02-902C-20523EC49FDB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21"/>
          </p:nvPr>
        </p:nvSpPr>
        <p:spPr>
          <a:xfrm>
            <a:off x="1536120" y="9705960"/>
            <a:ext cx="322992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6"/>
          <p:cNvCxnSpPr/>
          <p:nvPr/>
        </p:nvCxnSpPr>
        <p:spPr>
          <a:xfrm flipV="1">
            <a:off x="1143000" y="1239480"/>
            <a:ext cx="1440" cy="137304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ftr" idx="22"/>
          </p:nvPr>
        </p:nvSpPr>
        <p:spPr>
          <a:xfrm>
            <a:off x="7264440" y="9705960"/>
            <a:ext cx="885060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sldNum" idx="23"/>
          </p:nvPr>
        </p:nvSpPr>
        <p:spPr>
          <a:xfrm>
            <a:off x="16256160" y="9705960"/>
            <a:ext cx="145908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39375A98-9189-4FC5-A705-7F80EF1EBDD6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24"/>
          </p:nvPr>
        </p:nvSpPr>
        <p:spPr>
          <a:xfrm>
            <a:off x="1536120" y="9705960"/>
            <a:ext cx="322992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6"/>
          <p:cNvCxnSpPr/>
          <p:nvPr/>
        </p:nvCxnSpPr>
        <p:spPr>
          <a:xfrm flipV="1">
            <a:off x="1143000" y="1239480"/>
            <a:ext cx="1440" cy="137304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55" name="PlaceHolder 1"/>
          <p:cNvSpPr>
            <a:spLocks noGrp="1"/>
          </p:cNvSpPr>
          <p:nvPr>
            <p:ph type="ftr" idx="25"/>
          </p:nvPr>
        </p:nvSpPr>
        <p:spPr>
          <a:xfrm>
            <a:off x="7264440" y="9705960"/>
            <a:ext cx="885060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ldNum" idx="26"/>
          </p:nvPr>
        </p:nvSpPr>
        <p:spPr>
          <a:xfrm>
            <a:off x="16256160" y="9705960"/>
            <a:ext cx="145908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A67801AC-AF44-4022-AE27-BC85AE26E640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dt" idx="27"/>
          </p:nvPr>
        </p:nvSpPr>
        <p:spPr>
          <a:xfrm>
            <a:off x="1536120" y="9705960"/>
            <a:ext cx="3229920" cy="41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2"/>
          <p:cNvGrpSpPr/>
          <p:nvPr/>
        </p:nvGrpSpPr>
        <p:grpSpPr>
          <a:xfrm>
            <a:off x="0" y="0"/>
            <a:ext cx="18286560" cy="10285560"/>
            <a:chOff x="0" y="0"/>
            <a:chExt cx="18286560" cy="10285560"/>
          </a:xfrm>
        </p:grpSpPr>
        <p:sp>
          <p:nvSpPr>
            <p:cNvPr id="195" name="Freeform 3"/>
            <p:cNvSpPr/>
            <p:nvPr/>
          </p:nvSpPr>
          <p:spPr>
            <a:xfrm>
              <a:off x="0" y="0"/>
              <a:ext cx="18286560" cy="10285560"/>
            </a:xfrm>
            <a:custGeom>
              <a:avLst/>
              <a:gdLst>
                <a:gd name="textAreaLeft" fmla="*/ 0 w 18286560"/>
                <a:gd name="textAreaRight" fmla="*/ 18288000 w 18286560"/>
                <a:gd name="textAreaTop" fmla="*/ 0 h 10285560"/>
                <a:gd name="textAreaBottom" fmla="*/ 10287000 h 10285560"/>
              </a:gdLst>
              <a:ahLst/>
              <a:rect l="textAreaLeft" t="textAreaTop" r="textAreaRight" b="textAreaBottom"/>
              <a:pathLst>
                <a:path w="17805257" h="10015474">
                  <a:moveTo>
                    <a:pt x="0" y="0"/>
                  </a:moveTo>
                  <a:lnTo>
                    <a:pt x="17805257" y="0"/>
                  </a:lnTo>
                  <a:lnTo>
                    <a:pt x="17805257" y="10015474"/>
                  </a:lnTo>
                  <a:lnTo>
                    <a:pt x="0" y="1001547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196" name="TextBox 4"/>
          <p:cNvSpPr/>
          <p:nvPr/>
        </p:nvSpPr>
        <p:spPr>
          <a:xfrm>
            <a:off x="3011400" y="5372280"/>
            <a:ext cx="12263760" cy="219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10220" strike="noStrike" u="none">
                <a:solidFill>
                  <a:schemeClr val="lt2"/>
                </a:solidFill>
                <a:uFillTx/>
                <a:latin typeface="Inter Bold"/>
                <a:ea typeface="Inter Bold"/>
              </a:rPr>
              <a:t>Sprint 03</a:t>
            </a:r>
            <a:endParaRPr b="0" lang="pt-BR" sz="1022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1" lang="en-US" sz="4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 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TextBox 5"/>
          <p:cNvSpPr/>
          <p:nvPr/>
        </p:nvSpPr>
        <p:spPr>
          <a:xfrm>
            <a:off x="15239160" y="9388080"/>
            <a:ext cx="153972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457200">
              <a:lnSpc>
                <a:spcPts val="2798"/>
              </a:lnSpc>
            </a:pPr>
            <a:r>
              <a:rPr b="1" lang="en-US" sz="3000" strike="noStrike" u="none">
                <a:solidFill>
                  <a:srgbClr val="000000"/>
                </a:solidFill>
                <a:uFillTx/>
                <a:latin typeface="Open Sans Bold"/>
                <a:ea typeface="Open Sans Bold"/>
              </a:rPr>
              <a:t>2025</a:t>
            </a:r>
            <a:endParaRPr b="0" lang="pt-BR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TextBox 6"/>
          <p:cNvSpPr/>
          <p:nvPr/>
        </p:nvSpPr>
        <p:spPr>
          <a:xfrm>
            <a:off x="1028880" y="7788600"/>
            <a:ext cx="14450040" cy="19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3900"/>
              </a:lnSpc>
            </a:pPr>
            <a:r>
              <a:rPr b="1" lang="en-US" sz="2800" spc="207" strike="noStrike" u="none">
                <a:solidFill>
                  <a:srgbClr val="000000"/>
                </a:solidFill>
                <a:uFillTx/>
                <a:latin typeface="Open Sans Bold"/>
                <a:ea typeface="Open Sans Bold"/>
              </a:rPr>
              <a:t>Grupo 06 – Funcionalidade de Doação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ts val="3900"/>
              </a:lnSpc>
            </a:pPr>
            <a:r>
              <a:rPr b="1" lang="en-US" sz="2800" spc="207" strike="noStrike" u="none">
                <a:solidFill>
                  <a:srgbClr val="000000"/>
                </a:solidFill>
                <a:uFillTx/>
                <a:latin typeface="Open Sans Bold"/>
                <a:ea typeface="Open Sans Bold"/>
              </a:rPr>
              <a:t>05 - Erick Calazães - Raphael Henrique - Roger Candido </a:t>
            </a:r>
            <a:r>
              <a:rPr b="1" lang="en-US" sz="2800" spc="207" strike="noStrike" u="none">
                <a:solidFill>
                  <a:srgbClr val="000000"/>
                </a:solidFill>
                <a:uFillTx/>
                <a:latin typeface="Open Sans Bold"/>
                <a:ea typeface="Open Sans Bold"/>
              </a:rPr>
              <a:t>	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ts val="3900"/>
              </a:lnSpc>
            </a:pPr>
            <a:r>
              <a:rPr b="1" lang="en-US" sz="2800" spc="207" strike="noStrike" u="none">
                <a:solidFill>
                  <a:srgbClr val="000000"/>
                </a:solidFill>
                <a:uFillTx/>
                <a:latin typeface="Open Sans Bold"/>
                <a:ea typeface="Open Sans Bold"/>
              </a:rPr>
              <a:t>04 – Murilo José - Felipe Figueirdo – Thiago Oliveira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ts val="3900"/>
              </a:lnSpc>
            </a:pPr>
            <a:r>
              <a:rPr b="1" lang="en-US" sz="2800" spc="207" strike="noStrike" u="none">
                <a:solidFill>
                  <a:srgbClr val="000000"/>
                </a:solidFill>
                <a:uFillTx/>
                <a:latin typeface="Open Sans Bold"/>
                <a:ea typeface="Open Sans Bold"/>
              </a:rPr>
              <a:t>03 – Jorge Daniel – João Guilherme – Fábio Melo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99" name="Group 7"/>
          <p:cNvGrpSpPr/>
          <p:nvPr/>
        </p:nvGrpSpPr>
        <p:grpSpPr>
          <a:xfrm>
            <a:off x="6085080" y="0"/>
            <a:ext cx="6116400" cy="6116400"/>
            <a:chOff x="6085080" y="0"/>
            <a:chExt cx="6116400" cy="6116400"/>
          </a:xfrm>
        </p:grpSpPr>
        <p:sp>
          <p:nvSpPr>
            <p:cNvPr id="200" name="Freeform 8"/>
            <p:cNvSpPr/>
            <p:nvPr/>
          </p:nvSpPr>
          <p:spPr>
            <a:xfrm>
              <a:off x="6085080" y="0"/>
              <a:ext cx="6116400" cy="6116400"/>
            </a:xfrm>
            <a:custGeom>
              <a:avLst/>
              <a:gdLst>
                <a:gd name="textAreaLeft" fmla="*/ 0 w 6116400"/>
                <a:gd name="textAreaRight" fmla="*/ 6117840 w 6116400"/>
                <a:gd name="textAreaTop" fmla="*/ 0 h 6116400"/>
                <a:gd name="textAreaBottom" fmla="*/ 6117840 h 6116400"/>
              </a:gdLst>
              <a:ahLst/>
              <a:rect l="textAreaLeft" t="textAreaTop" r="textAreaRight" b="textAreaBottom"/>
              <a:pathLst>
                <a:path w="7093585" h="7093585">
                  <a:moveTo>
                    <a:pt x="0" y="0"/>
                  </a:moveTo>
                  <a:lnTo>
                    <a:pt x="7093585" y="0"/>
                  </a:lnTo>
                  <a:lnTo>
                    <a:pt x="7093585" y="7093585"/>
                  </a:lnTo>
                  <a:lnTo>
                    <a:pt x="0" y="7093585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roup 5"/>
          <p:cNvGrpSpPr/>
          <p:nvPr/>
        </p:nvGrpSpPr>
        <p:grpSpPr>
          <a:xfrm>
            <a:off x="0" y="-180720"/>
            <a:ext cx="18286560" cy="10466280"/>
            <a:chOff x="0" y="-180720"/>
            <a:chExt cx="18286560" cy="10466280"/>
          </a:xfrm>
        </p:grpSpPr>
        <p:sp>
          <p:nvSpPr>
            <p:cNvPr id="313" name="Freeform 6"/>
            <p:cNvSpPr/>
            <p:nvPr/>
          </p:nvSpPr>
          <p:spPr>
            <a:xfrm>
              <a:off x="0" y="0"/>
              <a:ext cx="18286560" cy="10285560"/>
            </a:xfrm>
            <a:custGeom>
              <a:avLst/>
              <a:gdLst>
                <a:gd name="textAreaLeft" fmla="*/ 0 w 18286560"/>
                <a:gd name="textAreaRight" fmla="*/ 18288000 w 18286560"/>
                <a:gd name="textAreaTop" fmla="*/ 0 h 10285560"/>
                <a:gd name="textAreaBottom" fmla="*/ 10287000 h 10285560"/>
              </a:gdLst>
              <a:ahLst/>
              <a:rect l="textAreaLeft" t="textAreaTop" r="textAreaRight" b="textAreaBottom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16a4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314" name="TextBox 7"/>
            <p:cNvSpPr/>
            <p:nvPr/>
          </p:nvSpPr>
          <p:spPr>
            <a:xfrm>
              <a:off x="0" y="-180720"/>
              <a:ext cx="18286560" cy="104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457200">
                <a:lnSpc>
                  <a:spcPts val="248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315" name="TextBox 17"/>
          <p:cNvSpPr/>
          <p:nvPr/>
        </p:nvSpPr>
        <p:spPr>
          <a:xfrm>
            <a:off x="813240" y="953640"/>
            <a:ext cx="1376568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chemeClr val="lt1"/>
                </a:solidFill>
                <a:uFillTx/>
                <a:latin typeface="Inter Bold"/>
                <a:ea typeface="Inter Bold"/>
              </a:rPr>
              <a:t>Visão geral da Sprint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6" name="AutoShape 4"/>
          <p:cNvSpPr/>
          <p:nvPr/>
        </p:nvSpPr>
        <p:spPr>
          <a:xfrm flipV="1">
            <a:off x="849240" y="1914120"/>
            <a:ext cx="10670760" cy="38520"/>
          </a:xfrm>
          <a:prstGeom prst="line">
            <a:avLst/>
          </a:prstGeom>
          <a:ln w="76200">
            <a:solidFill>
              <a:srgbClr val="a6a6a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6480" bIns="-648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317" name="TextBox 21"/>
          <p:cNvSpPr/>
          <p:nvPr/>
        </p:nvSpPr>
        <p:spPr>
          <a:xfrm>
            <a:off x="533520" y="2834640"/>
            <a:ext cx="10388880" cy="21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algn="just" defTabSz="457200">
              <a:lnSpc>
                <a:spcPts val="4224"/>
              </a:lnSpc>
              <a:spcBef>
                <a:spcPts val="1191"/>
              </a:spcBef>
              <a:spcAft>
                <a:spcPts val="992"/>
              </a:spcAft>
              <a:buClr>
                <a:srgbClr val="d9d9d9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chemeClr val="lt1">
                    <a:lumMod val="85000"/>
                  </a:schemeClr>
                </a:solidFill>
                <a:uFillTx/>
                <a:latin typeface="Inter Bold"/>
                <a:ea typeface="Inter Bold"/>
              </a:rPr>
              <a:t>Sprint concluída com sucesso! Todos contribuíram de forma ativa, mantendo alta eficiência e colaboração. As entregas refletem o excelente alinhamento da equipe.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14859000" y="-180720"/>
            <a:ext cx="3427560" cy="10466280"/>
            <a:chOff x="14859000" y="-180720"/>
            <a:chExt cx="3427560" cy="10466280"/>
          </a:xfrm>
        </p:grpSpPr>
        <p:sp>
          <p:nvSpPr>
            <p:cNvPr id="319" name="Freeform 3"/>
            <p:cNvSpPr/>
            <p:nvPr/>
          </p:nvSpPr>
          <p:spPr>
            <a:xfrm>
              <a:off x="14859000" y="0"/>
              <a:ext cx="3427560" cy="10285560"/>
            </a:xfrm>
            <a:custGeom>
              <a:avLst/>
              <a:gdLst>
                <a:gd name="textAreaLeft" fmla="*/ 0 w 3427560"/>
                <a:gd name="textAreaRight" fmla="*/ 3429000 w 3427560"/>
                <a:gd name="textAreaTop" fmla="*/ 0 h 10285560"/>
                <a:gd name="textAreaBottom" fmla="*/ 10287000 h 1028556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6f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320" name="TextBox 4"/>
            <p:cNvSpPr/>
            <p:nvPr/>
          </p:nvSpPr>
          <p:spPr>
            <a:xfrm>
              <a:off x="14859000" y="-180720"/>
              <a:ext cx="3427560" cy="104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457200">
                <a:lnSpc>
                  <a:spcPts val="248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321" name="Group 27"/>
          <p:cNvGrpSpPr/>
          <p:nvPr/>
        </p:nvGrpSpPr>
        <p:grpSpPr>
          <a:xfrm>
            <a:off x="16078320" y="7638120"/>
            <a:ext cx="1806840" cy="1870200"/>
            <a:chOff x="16078320" y="7638120"/>
            <a:chExt cx="1806840" cy="1870200"/>
          </a:xfrm>
        </p:grpSpPr>
        <p:sp>
          <p:nvSpPr>
            <p:cNvPr id="322" name="Freeform 28"/>
            <p:cNvSpPr/>
            <p:nvPr/>
          </p:nvSpPr>
          <p:spPr>
            <a:xfrm>
              <a:off x="16078320" y="7638120"/>
              <a:ext cx="1806840" cy="1870200"/>
            </a:xfrm>
            <a:custGeom>
              <a:avLst/>
              <a:gdLst>
                <a:gd name="textAreaLeft" fmla="*/ 0 w 1806840"/>
                <a:gd name="textAreaRight" fmla="*/ 1808280 w 1806840"/>
                <a:gd name="textAreaTop" fmla="*/ 0 h 1870200"/>
                <a:gd name="textAreaBottom" fmla="*/ 1871640 h 187020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roup 2"/>
          <p:cNvGrpSpPr/>
          <p:nvPr/>
        </p:nvGrpSpPr>
        <p:grpSpPr>
          <a:xfrm>
            <a:off x="0" y="0"/>
            <a:ext cx="18286560" cy="10285560"/>
            <a:chOff x="0" y="0"/>
            <a:chExt cx="18286560" cy="10285560"/>
          </a:xfrm>
        </p:grpSpPr>
        <p:sp>
          <p:nvSpPr>
            <p:cNvPr id="324" name="Freeform 3"/>
            <p:cNvSpPr/>
            <p:nvPr/>
          </p:nvSpPr>
          <p:spPr>
            <a:xfrm>
              <a:off x="0" y="0"/>
              <a:ext cx="18286560" cy="10285560"/>
            </a:xfrm>
            <a:custGeom>
              <a:avLst/>
              <a:gdLst>
                <a:gd name="textAreaLeft" fmla="*/ 0 w 18286560"/>
                <a:gd name="textAreaRight" fmla="*/ 18288000 w 18286560"/>
                <a:gd name="textAreaTop" fmla="*/ 0 h 10285560"/>
                <a:gd name="textAreaBottom" fmla="*/ 10287000 h 10285560"/>
              </a:gdLst>
              <a:ahLst/>
              <a:rect l="textAreaLeft" t="textAreaTop" r="textAreaRight" b="textAreaBottom"/>
              <a:pathLst>
                <a:path w="17805257" h="10015474">
                  <a:moveTo>
                    <a:pt x="0" y="0"/>
                  </a:moveTo>
                  <a:lnTo>
                    <a:pt x="17805257" y="0"/>
                  </a:lnTo>
                  <a:lnTo>
                    <a:pt x="17805257" y="10015474"/>
                  </a:lnTo>
                  <a:lnTo>
                    <a:pt x="0" y="1001547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325" name="TextBox 4"/>
          <p:cNvSpPr/>
          <p:nvPr/>
        </p:nvSpPr>
        <p:spPr>
          <a:xfrm>
            <a:off x="3011400" y="6117840"/>
            <a:ext cx="12263760" cy="219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10220" strike="noStrike" u="none">
                <a:solidFill>
                  <a:schemeClr val="lt2"/>
                </a:solidFill>
                <a:uFillTx/>
                <a:latin typeface="Inter Bold"/>
                <a:ea typeface="Inter Bold"/>
              </a:rPr>
              <a:t>Obrigado</a:t>
            </a:r>
            <a:endParaRPr b="0" lang="pt-BR" sz="1022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1" lang="en-US" sz="4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 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26" name="Group 7"/>
          <p:cNvGrpSpPr/>
          <p:nvPr/>
        </p:nvGrpSpPr>
        <p:grpSpPr>
          <a:xfrm>
            <a:off x="6085080" y="0"/>
            <a:ext cx="6116400" cy="6116400"/>
            <a:chOff x="6085080" y="0"/>
            <a:chExt cx="6116400" cy="6116400"/>
          </a:xfrm>
        </p:grpSpPr>
        <p:sp>
          <p:nvSpPr>
            <p:cNvPr id="327" name="Freeform 8"/>
            <p:cNvSpPr/>
            <p:nvPr/>
          </p:nvSpPr>
          <p:spPr>
            <a:xfrm>
              <a:off x="6085080" y="0"/>
              <a:ext cx="6116400" cy="6116400"/>
            </a:xfrm>
            <a:custGeom>
              <a:avLst/>
              <a:gdLst>
                <a:gd name="textAreaLeft" fmla="*/ 0 w 6116400"/>
                <a:gd name="textAreaRight" fmla="*/ 6117840 w 6116400"/>
                <a:gd name="textAreaTop" fmla="*/ 0 h 6116400"/>
                <a:gd name="textAreaBottom" fmla="*/ 6117840 h 6116400"/>
              </a:gdLst>
              <a:ahLst/>
              <a:rect l="textAreaLeft" t="textAreaTop" r="textAreaRight" b="textAreaBottom"/>
              <a:pathLst>
                <a:path w="7093585" h="7093585">
                  <a:moveTo>
                    <a:pt x="0" y="0"/>
                  </a:moveTo>
                  <a:lnTo>
                    <a:pt x="7093585" y="0"/>
                  </a:lnTo>
                  <a:lnTo>
                    <a:pt x="7093585" y="7093585"/>
                  </a:lnTo>
                  <a:lnTo>
                    <a:pt x="0" y="7093585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2"/>
          <p:cNvGrpSpPr/>
          <p:nvPr/>
        </p:nvGrpSpPr>
        <p:grpSpPr>
          <a:xfrm>
            <a:off x="9137160" y="4421520"/>
            <a:ext cx="5401080" cy="5401080"/>
            <a:chOff x="9137160" y="4421520"/>
            <a:chExt cx="5401080" cy="5401080"/>
          </a:xfrm>
        </p:grpSpPr>
        <p:sp>
          <p:nvSpPr>
            <p:cNvPr id="202" name="Freeform 3"/>
            <p:cNvSpPr/>
            <p:nvPr/>
          </p:nvSpPr>
          <p:spPr>
            <a:xfrm>
              <a:off x="9137160" y="4421520"/>
              <a:ext cx="5401080" cy="5401080"/>
            </a:xfrm>
            <a:custGeom>
              <a:avLst/>
              <a:gdLst>
                <a:gd name="textAreaLeft" fmla="*/ 0 w 5401080"/>
                <a:gd name="textAreaRight" fmla="*/ 5402520 w 5401080"/>
                <a:gd name="textAreaTop" fmla="*/ 0 h 5401080"/>
                <a:gd name="textAreaBottom" fmla="*/ 5402520 h 540108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f6f6f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03" name="TextBox 4"/>
            <p:cNvSpPr/>
            <p:nvPr/>
          </p:nvSpPr>
          <p:spPr>
            <a:xfrm>
              <a:off x="9643680" y="4611240"/>
              <a:ext cx="4388040" cy="4704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457200">
                <a:lnSpc>
                  <a:spcPts val="248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204" name="Group 5"/>
          <p:cNvGrpSpPr/>
          <p:nvPr/>
        </p:nvGrpSpPr>
        <p:grpSpPr>
          <a:xfrm>
            <a:off x="11979360" y="-180720"/>
            <a:ext cx="6307200" cy="10466280"/>
            <a:chOff x="11979360" y="-180720"/>
            <a:chExt cx="6307200" cy="10466280"/>
          </a:xfrm>
        </p:grpSpPr>
        <p:sp>
          <p:nvSpPr>
            <p:cNvPr id="205" name="Freeform 6"/>
            <p:cNvSpPr/>
            <p:nvPr/>
          </p:nvSpPr>
          <p:spPr>
            <a:xfrm>
              <a:off x="11979360" y="0"/>
              <a:ext cx="6307200" cy="10285560"/>
            </a:xfrm>
            <a:custGeom>
              <a:avLst/>
              <a:gdLst>
                <a:gd name="textAreaLeft" fmla="*/ 0 w 6307200"/>
                <a:gd name="textAreaRight" fmla="*/ 6308640 w 6307200"/>
                <a:gd name="textAreaTop" fmla="*/ 0 h 10285560"/>
                <a:gd name="textAreaBottom" fmla="*/ 10287000 h 10285560"/>
              </a:gdLst>
              <a:ahLst/>
              <a:rect l="textAreaLeft" t="textAreaTop" r="textAreaRight" b="textAreaBottom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16a4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06" name="TextBox 7"/>
            <p:cNvSpPr/>
            <p:nvPr/>
          </p:nvSpPr>
          <p:spPr>
            <a:xfrm>
              <a:off x="11979360" y="-180720"/>
              <a:ext cx="6307200" cy="104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457200">
                <a:lnSpc>
                  <a:spcPts val="248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207" name="Group 8"/>
          <p:cNvGrpSpPr/>
          <p:nvPr/>
        </p:nvGrpSpPr>
        <p:grpSpPr>
          <a:xfrm>
            <a:off x="948600" y="2692800"/>
            <a:ext cx="968040" cy="984600"/>
            <a:chOff x="948600" y="2692800"/>
            <a:chExt cx="968040" cy="984600"/>
          </a:xfrm>
        </p:grpSpPr>
        <p:sp>
          <p:nvSpPr>
            <p:cNvPr id="208" name="Freeform 9"/>
            <p:cNvSpPr/>
            <p:nvPr/>
          </p:nvSpPr>
          <p:spPr>
            <a:xfrm>
              <a:off x="948600" y="2692800"/>
              <a:ext cx="968040" cy="984600"/>
            </a:xfrm>
            <a:custGeom>
              <a:avLst/>
              <a:gdLst>
                <a:gd name="textAreaLeft" fmla="*/ 0 w 968040"/>
                <a:gd name="textAreaRight" fmla="*/ 969480 w 968040"/>
                <a:gd name="textAreaTop" fmla="*/ 0 h 984600"/>
                <a:gd name="textAreaBottom" fmla="*/ 986040 h 984600"/>
              </a:gdLst>
              <a:ahLst/>
              <a:rect l="textAreaLeft" t="textAreaTop" r="textAreaRight" b="textAreaBottom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09" name="TextBox 10"/>
            <p:cNvSpPr/>
            <p:nvPr/>
          </p:nvSpPr>
          <p:spPr>
            <a:xfrm>
              <a:off x="1039680" y="2694240"/>
              <a:ext cx="786240" cy="890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4640" rIns="44640" tIns="44640" bIns="44640" anchor="ctr">
              <a:noAutofit/>
            </a:bodyPr>
            <a:p>
              <a:pPr algn="ctr" defTabSz="457200">
                <a:lnSpc>
                  <a:spcPts val="4759"/>
                </a:lnSpc>
              </a:pPr>
              <a:r>
                <a:rPr b="1" lang="en-US" sz="3400" strike="noStrike" u="none">
                  <a:solidFill>
                    <a:srgbClr val="616a4d"/>
                  </a:solidFill>
                  <a:uFillTx/>
                  <a:latin typeface="Inter Bold"/>
                  <a:ea typeface="Inter Bold"/>
                </a:rPr>
                <a:t>01</a:t>
              </a:r>
              <a:endParaRPr b="0" lang="pt-BR" sz="3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10" name="Group 11"/>
          <p:cNvGrpSpPr/>
          <p:nvPr/>
        </p:nvGrpSpPr>
        <p:grpSpPr>
          <a:xfrm>
            <a:off x="948600" y="6723720"/>
            <a:ext cx="968040" cy="984600"/>
            <a:chOff x="948600" y="6723720"/>
            <a:chExt cx="968040" cy="984600"/>
          </a:xfrm>
        </p:grpSpPr>
        <p:sp>
          <p:nvSpPr>
            <p:cNvPr id="211" name="Freeform 12"/>
            <p:cNvSpPr/>
            <p:nvPr/>
          </p:nvSpPr>
          <p:spPr>
            <a:xfrm>
              <a:off x="948600" y="6723720"/>
              <a:ext cx="968040" cy="984600"/>
            </a:xfrm>
            <a:custGeom>
              <a:avLst/>
              <a:gdLst>
                <a:gd name="textAreaLeft" fmla="*/ 0 w 968040"/>
                <a:gd name="textAreaRight" fmla="*/ 969480 w 968040"/>
                <a:gd name="textAreaTop" fmla="*/ 0 h 984600"/>
                <a:gd name="textAreaBottom" fmla="*/ 986040 h 984600"/>
              </a:gdLst>
              <a:ahLst/>
              <a:rect l="textAreaLeft" t="textAreaTop" r="textAreaRight" b="textAreaBottom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12" name="TextBox 13"/>
            <p:cNvSpPr/>
            <p:nvPr/>
          </p:nvSpPr>
          <p:spPr>
            <a:xfrm>
              <a:off x="1039680" y="6725520"/>
              <a:ext cx="786240" cy="890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4640" rIns="44640" tIns="44640" bIns="44640" anchor="ctr">
              <a:noAutofit/>
            </a:bodyPr>
            <a:p>
              <a:pPr algn="ctr" defTabSz="457200">
                <a:lnSpc>
                  <a:spcPts val="4759"/>
                </a:lnSpc>
              </a:pPr>
              <a:r>
                <a:rPr b="1" lang="en-US" sz="3400" strike="noStrike" u="none">
                  <a:solidFill>
                    <a:srgbClr val="616a4d"/>
                  </a:solidFill>
                  <a:uFillTx/>
                  <a:latin typeface="Inter Bold"/>
                  <a:ea typeface="Inter Bold"/>
                </a:rPr>
                <a:t>04</a:t>
              </a:r>
              <a:endParaRPr b="0" lang="pt-BR" sz="3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13" name="Group 14"/>
          <p:cNvGrpSpPr/>
          <p:nvPr/>
        </p:nvGrpSpPr>
        <p:grpSpPr>
          <a:xfrm>
            <a:off x="948600" y="4005720"/>
            <a:ext cx="968040" cy="984600"/>
            <a:chOff x="948600" y="4005720"/>
            <a:chExt cx="968040" cy="984600"/>
          </a:xfrm>
        </p:grpSpPr>
        <p:sp>
          <p:nvSpPr>
            <p:cNvPr id="214" name="Freeform 15"/>
            <p:cNvSpPr/>
            <p:nvPr/>
          </p:nvSpPr>
          <p:spPr>
            <a:xfrm>
              <a:off x="948600" y="4005720"/>
              <a:ext cx="968040" cy="984600"/>
            </a:xfrm>
            <a:custGeom>
              <a:avLst/>
              <a:gdLst>
                <a:gd name="textAreaLeft" fmla="*/ 0 w 968040"/>
                <a:gd name="textAreaRight" fmla="*/ 969480 w 968040"/>
                <a:gd name="textAreaTop" fmla="*/ 0 h 984600"/>
                <a:gd name="textAreaBottom" fmla="*/ 986040 h 984600"/>
              </a:gdLst>
              <a:ahLst/>
              <a:rect l="textAreaLeft" t="textAreaTop" r="textAreaRight" b="textAreaBottom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15" name="TextBox 16"/>
            <p:cNvSpPr/>
            <p:nvPr/>
          </p:nvSpPr>
          <p:spPr>
            <a:xfrm>
              <a:off x="1039680" y="4007160"/>
              <a:ext cx="786240" cy="890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4640" rIns="44640" tIns="44640" bIns="44640" anchor="ctr">
              <a:noAutofit/>
            </a:bodyPr>
            <a:p>
              <a:pPr algn="ctr" defTabSz="457200">
                <a:lnSpc>
                  <a:spcPts val="4759"/>
                </a:lnSpc>
              </a:pPr>
              <a:r>
                <a:rPr b="1" lang="en-US" sz="3400" strike="noStrike" u="none">
                  <a:solidFill>
                    <a:srgbClr val="616a4d"/>
                  </a:solidFill>
                  <a:uFillTx/>
                  <a:latin typeface="Inter Bold"/>
                  <a:ea typeface="Inter Bold"/>
                </a:rPr>
                <a:t>02</a:t>
              </a:r>
              <a:endParaRPr b="0" lang="pt-BR" sz="3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16" name="Group 17"/>
          <p:cNvGrpSpPr/>
          <p:nvPr/>
        </p:nvGrpSpPr>
        <p:grpSpPr>
          <a:xfrm>
            <a:off x="911520" y="8046720"/>
            <a:ext cx="968040" cy="992880"/>
            <a:chOff x="911520" y="8046720"/>
            <a:chExt cx="968040" cy="992880"/>
          </a:xfrm>
        </p:grpSpPr>
        <p:sp>
          <p:nvSpPr>
            <p:cNvPr id="217" name="Freeform 18"/>
            <p:cNvSpPr/>
            <p:nvPr/>
          </p:nvSpPr>
          <p:spPr>
            <a:xfrm>
              <a:off x="911520" y="8046720"/>
              <a:ext cx="968040" cy="992880"/>
            </a:xfrm>
            <a:custGeom>
              <a:avLst/>
              <a:gdLst>
                <a:gd name="textAreaLeft" fmla="*/ 0 w 968040"/>
                <a:gd name="textAreaRight" fmla="*/ 969480 w 968040"/>
                <a:gd name="textAreaTop" fmla="*/ 0 h 992880"/>
                <a:gd name="textAreaBottom" fmla="*/ 994320 h 992880"/>
              </a:gdLst>
              <a:ahLst/>
              <a:rect l="textAreaLeft" t="textAreaTop" r="textAreaRight" b="textAreaBottom"/>
              <a:pathLst>
                <a:path w="812800" h="833822">
                  <a:moveTo>
                    <a:pt x="406400" y="0"/>
                  </a:moveTo>
                  <a:cubicBezTo>
                    <a:pt x="181951" y="0"/>
                    <a:pt x="0" y="186657"/>
                    <a:pt x="0" y="416911"/>
                  </a:cubicBezTo>
                  <a:cubicBezTo>
                    <a:pt x="0" y="647164"/>
                    <a:pt x="181951" y="833822"/>
                    <a:pt x="406400" y="833822"/>
                  </a:cubicBezTo>
                  <a:cubicBezTo>
                    <a:pt x="630849" y="833822"/>
                    <a:pt x="812800" y="647164"/>
                    <a:pt x="812800" y="416911"/>
                  </a:cubicBezTo>
                  <a:cubicBezTo>
                    <a:pt x="812800" y="186657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18" name="TextBox 19"/>
            <p:cNvSpPr/>
            <p:nvPr/>
          </p:nvSpPr>
          <p:spPr>
            <a:xfrm>
              <a:off x="955080" y="8081640"/>
              <a:ext cx="786240" cy="897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4640" rIns="44640" tIns="44640" bIns="44640" anchor="ctr">
              <a:noAutofit/>
            </a:bodyPr>
            <a:p>
              <a:pPr algn="ctr" defTabSz="457200">
                <a:lnSpc>
                  <a:spcPts val="4759"/>
                </a:lnSpc>
              </a:pPr>
              <a:r>
                <a:rPr b="1" lang="en-US" sz="3400" strike="noStrike" u="none">
                  <a:solidFill>
                    <a:srgbClr val="616a4d"/>
                  </a:solidFill>
                  <a:uFillTx/>
                  <a:latin typeface="Inter Bold"/>
                  <a:ea typeface="Inter Bold"/>
                </a:rPr>
                <a:t>05</a:t>
              </a:r>
              <a:endParaRPr b="0" lang="pt-BR" sz="3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19" name="Group 20"/>
          <p:cNvGrpSpPr/>
          <p:nvPr/>
        </p:nvGrpSpPr>
        <p:grpSpPr>
          <a:xfrm>
            <a:off x="948600" y="5415480"/>
            <a:ext cx="968040" cy="984600"/>
            <a:chOff x="948600" y="5415480"/>
            <a:chExt cx="968040" cy="984600"/>
          </a:xfrm>
        </p:grpSpPr>
        <p:sp>
          <p:nvSpPr>
            <p:cNvPr id="220" name="Freeform 21"/>
            <p:cNvSpPr/>
            <p:nvPr/>
          </p:nvSpPr>
          <p:spPr>
            <a:xfrm>
              <a:off x="948600" y="5415480"/>
              <a:ext cx="968040" cy="984600"/>
            </a:xfrm>
            <a:custGeom>
              <a:avLst/>
              <a:gdLst>
                <a:gd name="textAreaLeft" fmla="*/ 0 w 968040"/>
                <a:gd name="textAreaRight" fmla="*/ 969480 w 968040"/>
                <a:gd name="textAreaTop" fmla="*/ 0 h 984600"/>
                <a:gd name="textAreaBottom" fmla="*/ 986040 h 984600"/>
              </a:gdLst>
              <a:ahLst/>
              <a:rect l="textAreaLeft" t="textAreaTop" r="textAreaRight" b="textAreaBottom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21" name="TextBox 22"/>
            <p:cNvSpPr/>
            <p:nvPr/>
          </p:nvSpPr>
          <p:spPr>
            <a:xfrm>
              <a:off x="1039680" y="5417280"/>
              <a:ext cx="786240" cy="890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4640" rIns="44640" tIns="44640" bIns="44640" anchor="ctr">
              <a:noAutofit/>
            </a:bodyPr>
            <a:p>
              <a:pPr algn="ctr" defTabSz="457200">
                <a:lnSpc>
                  <a:spcPts val="4759"/>
                </a:lnSpc>
              </a:pPr>
              <a:r>
                <a:rPr b="1" lang="en-US" sz="3400" strike="noStrike" u="none">
                  <a:solidFill>
                    <a:srgbClr val="616a4d"/>
                  </a:solidFill>
                  <a:uFillTx/>
                  <a:latin typeface="Inter Bold"/>
                  <a:ea typeface="Inter Bold"/>
                </a:rPr>
                <a:t>03</a:t>
              </a:r>
              <a:endParaRPr b="0" lang="pt-BR" sz="3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222" name="AutoShape 26"/>
          <p:cNvSpPr/>
          <p:nvPr/>
        </p:nvSpPr>
        <p:spPr>
          <a:xfrm flipV="1">
            <a:off x="948600" y="1843920"/>
            <a:ext cx="2861280" cy="324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1760" bIns="-4176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223" name="Group 27"/>
          <p:cNvGrpSpPr/>
          <p:nvPr/>
        </p:nvGrpSpPr>
        <p:grpSpPr>
          <a:xfrm>
            <a:off x="12822120" y="2966040"/>
            <a:ext cx="4733280" cy="4733280"/>
            <a:chOff x="12822120" y="2966040"/>
            <a:chExt cx="4733280" cy="4733280"/>
          </a:xfrm>
        </p:grpSpPr>
        <p:sp>
          <p:nvSpPr>
            <p:cNvPr id="224" name="Freeform 28"/>
            <p:cNvSpPr/>
            <p:nvPr/>
          </p:nvSpPr>
          <p:spPr>
            <a:xfrm>
              <a:off x="12822120" y="2966040"/>
              <a:ext cx="4733280" cy="4733280"/>
            </a:xfrm>
            <a:custGeom>
              <a:avLst/>
              <a:gdLst>
                <a:gd name="textAreaLeft" fmla="*/ 0 w 4733280"/>
                <a:gd name="textAreaRight" fmla="*/ 4734720 w 4733280"/>
                <a:gd name="textAreaTop" fmla="*/ 0 h 4733280"/>
                <a:gd name="textAreaBottom" fmla="*/ 4734720 h 473328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225" name="TextBox 29"/>
          <p:cNvSpPr/>
          <p:nvPr/>
        </p:nvSpPr>
        <p:spPr>
          <a:xfrm>
            <a:off x="948600" y="815040"/>
            <a:ext cx="715680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Índice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TextBox 30"/>
          <p:cNvSpPr/>
          <p:nvPr/>
        </p:nvSpPr>
        <p:spPr>
          <a:xfrm>
            <a:off x="2296080" y="2950920"/>
            <a:ext cx="486540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3498"/>
              </a:lnSpc>
            </a:pPr>
            <a:r>
              <a:rPr b="1" lang="en-US" sz="2500" strike="noStrike" u="none">
                <a:solidFill>
                  <a:srgbClr val="000000"/>
                </a:solidFill>
                <a:uFillTx/>
                <a:latin typeface="Inter Medium"/>
                <a:ea typeface="Inter Medium"/>
              </a:rPr>
              <a:t>O que deveria ser entregue?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" name="TextBox 31"/>
          <p:cNvSpPr/>
          <p:nvPr/>
        </p:nvSpPr>
        <p:spPr>
          <a:xfrm>
            <a:off x="2243880" y="8319960"/>
            <a:ext cx="600696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3498"/>
              </a:lnSpc>
            </a:pPr>
            <a:r>
              <a:rPr b="1" lang="en-US" sz="2500" strike="noStrike" u="none">
                <a:solidFill>
                  <a:srgbClr val="000000"/>
                </a:solidFill>
                <a:uFillTx/>
                <a:latin typeface="Inter Medium"/>
                <a:ea typeface="Inter Medium"/>
              </a:rPr>
              <a:t>Avaliação e visão da participação de cada membro nesta Sprint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" name="TextBox 32"/>
          <p:cNvSpPr/>
          <p:nvPr/>
        </p:nvSpPr>
        <p:spPr>
          <a:xfrm>
            <a:off x="2296080" y="4263840"/>
            <a:ext cx="501768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3498"/>
              </a:lnSpc>
            </a:pPr>
            <a:r>
              <a:rPr b="1" lang="en-US" sz="2500" strike="noStrike" u="none">
                <a:solidFill>
                  <a:srgbClr val="000000"/>
                </a:solidFill>
                <a:uFillTx/>
                <a:latin typeface="Inter Medium"/>
                <a:ea typeface="Inter Medium"/>
              </a:rPr>
              <a:t>O que conseguiu ser entregue? 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" name="TextBox 34"/>
          <p:cNvSpPr/>
          <p:nvPr/>
        </p:nvSpPr>
        <p:spPr>
          <a:xfrm>
            <a:off x="2296080" y="5673600"/>
            <a:ext cx="8142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3498"/>
              </a:lnSpc>
            </a:pPr>
            <a:r>
              <a:rPr b="1" lang="en-US" sz="2500" strike="noStrike" u="none">
                <a:solidFill>
                  <a:srgbClr val="000000"/>
                </a:solidFill>
                <a:uFillTx/>
                <a:latin typeface="Inter Medium"/>
                <a:ea typeface="Inter Medium"/>
              </a:rPr>
              <a:t>Artefatos gerados (print/prints ou demonstração)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TextBox 59"/>
          <p:cNvSpPr/>
          <p:nvPr/>
        </p:nvSpPr>
        <p:spPr>
          <a:xfrm>
            <a:off x="2309760" y="6960240"/>
            <a:ext cx="361296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3498"/>
              </a:lnSpc>
            </a:pPr>
            <a:r>
              <a:rPr b="1" lang="pt-BR" sz="2500" strike="noStrike" u="none">
                <a:solidFill>
                  <a:srgbClr val="000000"/>
                </a:solidFill>
                <a:uFillTx/>
                <a:latin typeface="Inter Medium"/>
                <a:ea typeface="Inter Medium"/>
              </a:rPr>
              <a:t>O que falta entregar?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 14"/>
          <p:cNvGrpSpPr/>
          <p:nvPr/>
        </p:nvGrpSpPr>
        <p:grpSpPr>
          <a:xfrm>
            <a:off x="-1061640" y="8036640"/>
            <a:ext cx="3801600" cy="3801600"/>
            <a:chOff x="-1061640" y="8036640"/>
            <a:chExt cx="3801600" cy="3801600"/>
          </a:xfrm>
        </p:grpSpPr>
        <p:sp>
          <p:nvSpPr>
            <p:cNvPr id="232" name="Freeform 15"/>
            <p:cNvSpPr/>
            <p:nvPr/>
          </p:nvSpPr>
          <p:spPr>
            <a:xfrm>
              <a:off x="-1061640" y="8036640"/>
              <a:ext cx="3801600" cy="3801600"/>
            </a:xfrm>
            <a:custGeom>
              <a:avLst/>
              <a:gdLst>
                <a:gd name="textAreaLeft" fmla="*/ 0 w 3801600"/>
                <a:gd name="textAreaRight" fmla="*/ 3803040 w 3801600"/>
                <a:gd name="textAreaTop" fmla="*/ 0 h 3801600"/>
                <a:gd name="textAreaBottom" fmla="*/ 3803040 h 380160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d9d9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33" name="TextBox 16"/>
            <p:cNvSpPr/>
            <p:nvPr/>
          </p:nvSpPr>
          <p:spPr>
            <a:xfrm>
              <a:off x="-705240" y="8170560"/>
              <a:ext cx="3088800" cy="3311640"/>
            </a:xfrm>
            <a:prstGeom prst="rect">
              <a:avLst/>
            </a:prstGeom>
            <a:noFill/>
            <a:ln w="0">
              <a:solidFill>
                <a:srgbClr val="d9d9d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457200">
                <a:lnSpc>
                  <a:spcPts val="248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234" name="TextBox 17"/>
          <p:cNvSpPr/>
          <p:nvPr/>
        </p:nvSpPr>
        <p:spPr>
          <a:xfrm>
            <a:off x="813240" y="953640"/>
            <a:ext cx="13739400" cy="19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O que deveria ser entregue?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" name="AutoShape 4"/>
          <p:cNvSpPr/>
          <p:nvPr/>
        </p:nvSpPr>
        <p:spPr>
          <a:xfrm flipV="1">
            <a:off x="849240" y="1928160"/>
            <a:ext cx="1256184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236" name="Group 2"/>
          <p:cNvGrpSpPr/>
          <p:nvPr/>
        </p:nvGrpSpPr>
        <p:grpSpPr>
          <a:xfrm>
            <a:off x="14859000" y="-180720"/>
            <a:ext cx="3427560" cy="10466280"/>
            <a:chOff x="14859000" y="-180720"/>
            <a:chExt cx="3427560" cy="10466280"/>
          </a:xfrm>
        </p:grpSpPr>
        <p:sp>
          <p:nvSpPr>
            <p:cNvPr id="237" name="Freeform 3"/>
            <p:cNvSpPr/>
            <p:nvPr/>
          </p:nvSpPr>
          <p:spPr>
            <a:xfrm>
              <a:off x="14859000" y="0"/>
              <a:ext cx="3427560" cy="10285560"/>
            </a:xfrm>
            <a:custGeom>
              <a:avLst/>
              <a:gdLst>
                <a:gd name="textAreaLeft" fmla="*/ 0 w 3427560"/>
                <a:gd name="textAreaRight" fmla="*/ 3429000 w 3427560"/>
                <a:gd name="textAreaTop" fmla="*/ 0 h 10285560"/>
                <a:gd name="textAreaBottom" fmla="*/ 10287000 h 1028556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38" name="TextBox 4"/>
            <p:cNvSpPr/>
            <p:nvPr/>
          </p:nvSpPr>
          <p:spPr>
            <a:xfrm>
              <a:off x="14859000" y="-180720"/>
              <a:ext cx="3427560" cy="10466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457200">
                <a:lnSpc>
                  <a:spcPts val="248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239" name="Group 27"/>
          <p:cNvGrpSpPr/>
          <p:nvPr/>
        </p:nvGrpSpPr>
        <p:grpSpPr>
          <a:xfrm>
            <a:off x="16078320" y="7638120"/>
            <a:ext cx="1806840" cy="1870200"/>
            <a:chOff x="16078320" y="7638120"/>
            <a:chExt cx="1806840" cy="1870200"/>
          </a:xfrm>
        </p:grpSpPr>
        <p:sp>
          <p:nvSpPr>
            <p:cNvPr id="240" name="Freeform 28"/>
            <p:cNvSpPr/>
            <p:nvPr/>
          </p:nvSpPr>
          <p:spPr>
            <a:xfrm>
              <a:off x="16078320" y="7638120"/>
              <a:ext cx="1806840" cy="1870200"/>
            </a:xfrm>
            <a:custGeom>
              <a:avLst/>
              <a:gdLst>
                <a:gd name="textAreaLeft" fmla="*/ 0 w 1806840"/>
                <a:gd name="textAreaRight" fmla="*/ 1808280 w 1806840"/>
                <a:gd name="textAreaTop" fmla="*/ 0 h 1870200"/>
                <a:gd name="textAreaBottom" fmla="*/ 1871640 h 187020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241" name="TextBox 2"/>
          <p:cNvSpPr/>
          <p:nvPr/>
        </p:nvSpPr>
        <p:spPr>
          <a:xfrm>
            <a:off x="533520" y="2942640"/>
            <a:ext cx="10388880" cy="40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457200">
              <a:lnSpc>
                <a:spcPts val="4224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Integração e envio wireframes professora Gabi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Mapa de Navegação realizar doação ms-compra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Mapa de Navegação realizar doação ms-pagamento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Garantir acesso ao github backend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Montagem doação no ms-pagamento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roup 2"/>
          <p:cNvGrpSpPr/>
          <p:nvPr/>
        </p:nvGrpSpPr>
        <p:grpSpPr>
          <a:xfrm>
            <a:off x="14859000" y="-180720"/>
            <a:ext cx="3427560" cy="10466280"/>
            <a:chOff x="14859000" y="-180720"/>
            <a:chExt cx="3427560" cy="10466280"/>
          </a:xfrm>
        </p:grpSpPr>
        <p:sp>
          <p:nvSpPr>
            <p:cNvPr id="243" name="Freeform 3"/>
            <p:cNvSpPr/>
            <p:nvPr/>
          </p:nvSpPr>
          <p:spPr>
            <a:xfrm>
              <a:off x="14859000" y="0"/>
              <a:ext cx="3427560" cy="10285560"/>
            </a:xfrm>
            <a:custGeom>
              <a:avLst/>
              <a:gdLst>
                <a:gd name="textAreaLeft" fmla="*/ 0 w 3427560"/>
                <a:gd name="textAreaRight" fmla="*/ 3429000 w 3427560"/>
                <a:gd name="textAreaTop" fmla="*/ 0 h 10285560"/>
                <a:gd name="textAreaBottom" fmla="*/ 10287000 h 1028556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44" name="TextBox 4"/>
            <p:cNvSpPr/>
            <p:nvPr/>
          </p:nvSpPr>
          <p:spPr>
            <a:xfrm>
              <a:off x="14859000" y="-180720"/>
              <a:ext cx="3427560" cy="10466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457200">
                <a:lnSpc>
                  <a:spcPts val="248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245" name="Group 14"/>
          <p:cNvGrpSpPr/>
          <p:nvPr/>
        </p:nvGrpSpPr>
        <p:grpSpPr>
          <a:xfrm>
            <a:off x="-1061640" y="8036640"/>
            <a:ext cx="3801600" cy="3801600"/>
            <a:chOff x="-1061640" y="8036640"/>
            <a:chExt cx="3801600" cy="3801600"/>
          </a:xfrm>
        </p:grpSpPr>
        <p:sp>
          <p:nvSpPr>
            <p:cNvPr id="246" name="Freeform 15"/>
            <p:cNvSpPr/>
            <p:nvPr/>
          </p:nvSpPr>
          <p:spPr>
            <a:xfrm>
              <a:off x="-1061640" y="8036640"/>
              <a:ext cx="3801600" cy="3801600"/>
            </a:xfrm>
            <a:custGeom>
              <a:avLst/>
              <a:gdLst>
                <a:gd name="textAreaLeft" fmla="*/ 0 w 3801600"/>
                <a:gd name="textAreaRight" fmla="*/ 3803040 w 3801600"/>
                <a:gd name="textAreaTop" fmla="*/ 0 h 3801600"/>
                <a:gd name="textAreaBottom" fmla="*/ 3803040 h 380160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d9d9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47" name="TextBox 16"/>
            <p:cNvSpPr/>
            <p:nvPr/>
          </p:nvSpPr>
          <p:spPr>
            <a:xfrm>
              <a:off x="-705240" y="8170560"/>
              <a:ext cx="3088800" cy="3311640"/>
            </a:xfrm>
            <a:prstGeom prst="rect">
              <a:avLst/>
            </a:prstGeom>
            <a:noFill/>
            <a:ln w="0">
              <a:solidFill>
                <a:srgbClr val="d9d9d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457200">
                <a:lnSpc>
                  <a:spcPts val="248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248" name="Group 27"/>
          <p:cNvGrpSpPr/>
          <p:nvPr/>
        </p:nvGrpSpPr>
        <p:grpSpPr>
          <a:xfrm>
            <a:off x="16078320" y="7638120"/>
            <a:ext cx="1806840" cy="1870200"/>
            <a:chOff x="16078320" y="7638120"/>
            <a:chExt cx="1806840" cy="1870200"/>
          </a:xfrm>
        </p:grpSpPr>
        <p:sp>
          <p:nvSpPr>
            <p:cNvPr id="249" name="Freeform 28"/>
            <p:cNvSpPr/>
            <p:nvPr/>
          </p:nvSpPr>
          <p:spPr>
            <a:xfrm>
              <a:off x="16078320" y="7638120"/>
              <a:ext cx="1806840" cy="1870200"/>
            </a:xfrm>
            <a:custGeom>
              <a:avLst/>
              <a:gdLst>
                <a:gd name="textAreaLeft" fmla="*/ 0 w 1806840"/>
                <a:gd name="textAreaRight" fmla="*/ 1808280 w 1806840"/>
                <a:gd name="textAreaTop" fmla="*/ 0 h 1870200"/>
                <a:gd name="textAreaBottom" fmla="*/ 1871640 h 187020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250" name="TextBox 17"/>
          <p:cNvSpPr/>
          <p:nvPr/>
        </p:nvSpPr>
        <p:spPr>
          <a:xfrm>
            <a:off x="813240" y="953640"/>
            <a:ext cx="14501520" cy="19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O que conseguiu ser entregue?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1" name="AutoShape 4"/>
          <p:cNvSpPr/>
          <p:nvPr/>
        </p:nvSpPr>
        <p:spPr>
          <a:xfrm flipV="1">
            <a:off x="849240" y="1928160"/>
            <a:ext cx="1370484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252" name="TextBox 1"/>
          <p:cNvSpPr/>
          <p:nvPr/>
        </p:nvSpPr>
        <p:spPr>
          <a:xfrm>
            <a:off x="533520" y="2942640"/>
            <a:ext cx="10388880" cy="40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457200">
              <a:lnSpc>
                <a:spcPts val="4224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Integração e envio wireframes professora Gabi - ✓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Mapa de Navegação realizar doação ms-compra - ✓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Mapa de Navegação realizar doação ms-pgto - ✓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Garantir acesso ao github backend - ✓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Montagem doação no ms-pagamento - ✓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34"/>
          <p:cNvGrpSpPr/>
          <p:nvPr/>
        </p:nvGrpSpPr>
        <p:grpSpPr>
          <a:xfrm>
            <a:off x="-1061640" y="8036640"/>
            <a:ext cx="3801600" cy="3801600"/>
            <a:chOff x="-1061640" y="8036640"/>
            <a:chExt cx="3801600" cy="3801600"/>
          </a:xfrm>
        </p:grpSpPr>
        <p:sp>
          <p:nvSpPr>
            <p:cNvPr id="254" name="Freeform 34"/>
            <p:cNvSpPr/>
            <p:nvPr/>
          </p:nvSpPr>
          <p:spPr>
            <a:xfrm>
              <a:off x="-1061640" y="8036640"/>
              <a:ext cx="3801600" cy="3801600"/>
            </a:xfrm>
            <a:custGeom>
              <a:avLst/>
              <a:gdLst>
                <a:gd name="textAreaLeft" fmla="*/ 0 w 3801600"/>
                <a:gd name="textAreaRight" fmla="*/ 3803040 w 3801600"/>
                <a:gd name="textAreaTop" fmla="*/ 0 h 3801600"/>
                <a:gd name="textAreaBottom" fmla="*/ 3803040 h 380160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d9d9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55" name="TextBox 51"/>
            <p:cNvSpPr/>
            <p:nvPr/>
          </p:nvSpPr>
          <p:spPr>
            <a:xfrm>
              <a:off x="-705240" y="8170560"/>
              <a:ext cx="3088800" cy="3311640"/>
            </a:xfrm>
            <a:prstGeom prst="rect">
              <a:avLst/>
            </a:prstGeom>
            <a:noFill/>
            <a:ln w="0">
              <a:solidFill>
                <a:srgbClr val="d9d9d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256" name="TextBox 52"/>
          <p:cNvSpPr/>
          <p:nvPr/>
        </p:nvSpPr>
        <p:spPr>
          <a:xfrm>
            <a:off x="533520" y="2354040"/>
            <a:ext cx="10388880" cy="21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defTabSz="457200">
              <a:lnSpc>
                <a:spcPts val="4224"/>
              </a:lnSpc>
              <a:buClr>
                <a:srgbClr val="00bf63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[M3] Jorge Daniel - </a:t>
            </a: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Mapa de Navegação realizar doação ms-compra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ts val="4224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7" name="TextBox 53"/>
          <p:cNvSpPr/>
          <p:nvPr/>
        </p:nvSpPr>
        <p:spPr>
          <a:xfrm>
            <a:off x="813240" y="953640"/>
            <a:ext cx="1373940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Artefatos gerados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8" name="AutoShape 10"/>
          <p:cNvSpPr/>
          <p:nvPr/>
        </p:nvSpPr>
        <p:spPr>
          <a:xfrm flipV="1">
            <a:off x="849240" y="1928160"/>
            <a:ext cx="829476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259" name="Group 35"/>
          <p:cNvGrpSpPr/>
          <p:nvPr/>
        </p:nvGrpSpPr>
        <p:grpSpPr>
          <a:xfrm>
            <a:off x="14859000" y="-180720"/>
            <a:ext cx="3427560" cy="10466280"/>
            <a:chOff x="14859000" y="-180720"/>
            <a:chExt cx="3427560" cy="10466280"/>
          </a:xfrm>
        </p:grpSpPr>
        <p:sp>
          <p:nvSpPr>
            <p:cNvPr id="260" name="Freeform 35"/>
            <p:cNvSpPr/>
            <p:nvPr/>
          </p:nvSpPr>
          <p:spPr>
            <a:xfrm>
              <a:off x="14859000" y="0"/>
              <a:ext cx="3427560" cy="10285560"/>
            </a:xfrm>
            <a:custGeom>
              <a:avLst/>
              <a:gdLst>
                <a:gd name="textAreaLeft" fmla="*/ 0 w 3427560"/>
                <a:gd name="textAreaRight" fmla="*/ 3429000 w 3427560"/>
                <a:gd name="textAreaTop" fmla="*/ 0 h 10285560"/>
                <a:gd name="textAreaBottom" fmla="*/ 10287000 h 1028556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61" name="TextBox 54"/>
            <p:cNvSpPr/>
            <p:nvPr/>
          </p:nvSpPr>
          <p:spPr>
            <a:xfrm>
              <a:off x="14859000" y="-180720"/>
              <a:ext cx="3427560" cy="10466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262" name="Group 36"/>
          <p:cNvGrpSpPr/>
          <p:nvPr/>
        </p:nvGrpSpPr>
        <p:grpSpPr>
          <a:xfrm>
            <a:off x="16078320" y="7638120"/>
            <a:ext cx="1806840" cy="1870200"/>
            <a:chOff x="16078320" y="7638120"/>
            <a:chExt cx="1806840" cy="1870200"/>
          </a:xfrm>
        </p:grpSpPr>
        <p:sp>
          <p:nvSpPr>
            <p:cNvPr id="263" name="Freeform 36"/>
            <p:cNvSpPr/>
            <p:nvPr/>
          </p:nvSpPr>
          <p:spPr>
            <a:xfrm>
              <a:off x="16078320" y="7638120"/>
              <a:ext cx="1806840" cy="1870200"/>
            </a:xfrm>
            <a:custGeom>
              <a:avLst/>
              <a:gdLst>
                <a:gd name="textAreaLeft" fmla="*/ 0 w 1806840"/>
                <a:gd name="textAreaRight" fmla="*/ 1808280 w 1806840"/>
                <a:gd name="textAreaTop" fmla="*/ 0 h 1870200"/>
                <a:gd name="textAreaBottom" fmla="*/ 1871640 h 187020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pic>
        <p:nvPicPr>
          <p:cNvPr id="264" name="" descr=""/>
          <p:cNvPicPr/>
          <p:nvPr/>
        </p:nvPicPr>
        <p:blipFill>
          <a:blip r:embed="rId2"/>
          <a:stretch/>
        </p:blipFill>
        <p:spPr>
          <a:xfrm>
            <a:off x="2159280" y="3700440"/>
            <a:ext cx="12240720" cy="4219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37"/>
          <p:cNvGrpSpPr/>
          <p:nvPr/>
        </p:nvGrpSpPr>
        <p:grpSpPr>
          <a:xfrm>
            <a:off x="-1061640" y="8036640"/>
            <a:ext cx="3801600" cy="3801600"/>
            <a:chOff x="-1061640" y="8036640"/>
            <a:chExt cx="3801600" cy="3801600"/>
          </a:xfrm>
        </p:grpSpPr>
        <p:sp>
          <p:nvSpPr>
            <p:cNvPr id="266" name="Freeform 37"/>
            <p:cNvSpPr/>
            <p:nvPr/>
          </p:nvSpPr>
          <p:spPr>
            <a:xfrm>
              <a:off x="-1061640" y="8036640"/>
              <a:ext cx="3801600" cy="3801600"/>
            </a:xfrm>
            <a:custGeom>
              <a:avLst/>
              <a:gdLst>
                <a:gd name="textAreaLeft" fmla="*/ 0 w 3801600"/>
                <a:gd name="textAreaRight" fmla="*/ 3803040 w 3801600"/>
                <a:gd name="textAreaTop" fmla="*/ 0 h 3801600"/>
                <a:gd name="textAreaBottom" fmla="*/ 3803040 h 380160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d9d9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67" name="TextBox 55"/>
            <p:cNvSpPr/>
            <p:nvPr/>
          </p:nvSpPr>
          <p:spPr>
            <a:xfrm>
              <a:off x="-705240" y="8170560"/>
              <a:ext cx="3088800" cy="3311640"/>
            </a:xfrm>
            <a:prstGeom prst="rect">
              <a:avLst/>
            </a:prstGeom>
            <a:noFill/>
            <a:ln w="0">
              <a:solidFill>
                <a:srgbClr val="d9d9d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268" name="TextBox 56"/>
          <p:cNvSpPr/>
          <p:nvPr/>
        </p:nvSpPr>
        <p:spPr>
          <a:xfrm>
            <a:off x="533520" y="2354040"/>
            <a:ext cx="10388880" cy="21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defTabSz="457200">
              <a:lnSpc>
                <a:spcPts val="4224"/>
              </a:lnSpc>
              <a:buClr>
                <a:srgbClr val="00bf63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[M3] Fábio Melo - </a:t>
            </a: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Mapa de Navegação realizar doação ms-pagamento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ts val="4224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9" name="TextBox 57"/>
          <p:cNvSpPr/>
          <p:nvPr/>
        </p:nvSpPr>
        <p:spPr>
          <a:xfrm>
            <a:off x="813240" y="953640"/>
            <a:ext cx="1373940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Artefatos gerados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AutoShape 11"/>
          <p:cNvSpPr/>
          <p:nvPr/>
        </p:nvSpPr>
        <p:spPr>
          <a:xfrm flipV="1">
            <a:off x="849240" y="1928160"/>
            <a:ext cx="829476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271" name="Group 38"/>
          <p:cNvGrpSpPr/>
          <p:nvPr/>
        </p:nvGrpSpPr>
        <p:grpSpPr>
          <a:xfrm>
            <a:off x="14859000" y="-180720"/>
            <a:ext cx="3427560" cy="10466280"/>
            <a:chOff x="14859000" y="-180720"/>
            <a:chExt cx="3427560" cy="10466280"/>
          </a:xfrm>
        </p:grpSpPr>
        <p:sp>
          <p:nvSpPr>
            <p:cNvPr id="272" name="Freeform 38"/>
            <p:cNvSpPr/>
            <p:nvPr/>
          </p:nvSpPr>
          <p:spPr>
            <a:xfrm>
              <a:off x="14859000" y="0"/>
              <a:ext cx="3427560" cy="10285560"/>
            </a:xfrm>
            <a:custGeom>
              <a:avLst/>
              <a:gdLst>
                <a:gd name="textAreaLeft" fmla="*/ 0 w 3427560"/>
                <a:gd name="textAreaRight" fmla="*/ 3429000 w 3427560"/>
                <a:gd name="textAreaTop" fmla="*/ 0 h 10285560"/>
                <a:gd name="textAreaBottom" fmla="*/ 10287000 h 1028556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73" name="TextBox 58"/>
            <p:cNvSpPr/>
            <p:nvPr/>
          </p:nvSpPr>
          <p:spPr>
            <a:xfrm>
              <a:off x="14859000" y="-180720"/>
              <a:ext cx="3427560" cy="10466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274" name="Group 39"/>
          <p:cNvGrpSpPr/>
          <p:nvPr/>
        </p:nvGrpSpPr>
        <p:grpSpPr>
          <a:xfrm>
            <a:off x="16078320" y="7638120"/>
            <a:ext cx="1806840" cy="1870200"/>
            <a:chOff x="16078320" y="7638120"/>
            <a:chExt cx="1806840" cy="1870200"/>
          </a:xfrm>
        </p:grpSpPr>
        <p:sp>
          <p:nvSpPr>
            <p:cNvPr id="275" name="Freeform 39"/>
            <p:cNvSpPr/>
            <p:nvPr/>
          </p:nvSpPr>
          <p:spPr>
            <a:xfrm>
              <a:off x="16078320" y="7638120"/>
              <a:ext cx="1806840" cy="1870200"/>
            </a:xfrm>
            <a:custGeom>
              <a:avLst/>
              <a:gdLst>
                <a:gd name="textAreaLeft" fmla="*/ 0 w 1806840"/>
                <a:gd name="textAreaRight" fmla="*/ 1808280 w 1806840"/>
                <a:gd name="textAreaTop" fmla="*/ 0 h 1870200"/>
                <a:gd name="textAreaBottom" fmla="*/ 1871640 h 187020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pic>
        <p:nvPicPr>
          <p:cNvPr id="276" name="" descr=""/>
          <p:cNvPicPr/>
          <p:nvPr/>
        </p:nvPicPr>
        <p:blipFill>
          <a:blip r:embed="rId2"/>
          <a:stretch/>
        </p:blipFill>
        <p:spPr>
          <a:xfrm>
            <a:off x="3960000" y="3420000"/>
            <a:ext cx="7992000" cy="6039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1"/>
          <p:cNvGrpSpPr/>
          <p:nvPr/>
        </p:nvGrpSpPr>
        <p:grpSpPr>
          <a:xfrm>
            <a:off x="-1061640" y="8036640"/>
            <a:ext cx="3801600" cy="3801600"/>
            <a:chOff x="-1061640" y="8036640"/>
            <a:chExt cx="3801600" cy="3801600"/>
          </a:xfrm>
        </p:grpSpPr>
        <p:sp>
          <p:nvSpPr>
            <p:cNvPr id="278" name="Freeform 1"/>
            <p:cNvSpPr/>
            <p:nvPr/>
          </p:nvSpPr>
          <p:spPr>
            <a:xfrm>
              <a:off x="-1061640" y="8036640"/>
              <a:ext cx="3801600" cy="3801600"/>
            </a:xfrm>
            <a:custGeom>
              <a:avLst/>
              <a:gdLst>
                <a:gd name="textAreaLeft" fmla="*/ 0 w 3801600"/>
                <a:gd name="textAreaRight" fmla="*/ 3803040 w 3801600"/>
                <a:gd name="textAreaTop" fmla="*/ 0 h 3801600"/>
                <a:gd name="textAreaBottom" fmla="*/ 3803040 h 380160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d9d9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79" name="TextBox 3"/>
            <p:cNvSpPr/>
            <p:nvPr/>
          </p:nvSpPr>
          <p:spPr>
            <a:xfrm>
              <a:off x="-705240" y="8170560"/>
              <a:ext cx="3088800" cy="3311640"/>
            </a:xfrm>
            <a:prstGeom prst="rect">
              <a:avLst/>
            </a:prstGeom>
            <a:noFill/>
            <a:ln w="0">
              <a:solidFill>
                <a:srgbClr val="d9d9d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280" name="TextBox 8"/>
          <p:cNvSpPr/>
          <p:nvPr/>
        </p:nvSpPr>
        <p:spPr>
          <a:xfrm>
            <a:off x="533520" y="2354040"/>
            <a:ext cx="10388880" cy="160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defTabSz="457200">
              <a:lnSpc>
                <a:spcPts val="4224"/>
              </a:lnSpc>
              <a:buClr>
                <a:srgbClr val="00bf63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[M4] Felipé Amorim e Murilo José – </a:t>
            </a: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Integração e envio wireframes professora Gabi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1" name="TextBox 9"/>
          <p:cNvSpPr/>
          <p:nvPr/>
        </p:nvSpPr>
        <p:spPr>
          <a:xfrm>
            <a:off x="813240" y="953640"/>
            <a:ext cx="1373940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Artefatos gerados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2" name="AutoShape 1"/>
          <p:cNvSpPr/>
          <p:nvPr/>
        </p:nvSpPr>
        <p:spPr>
          <a:xfrm flipV="1">
            <a:off x="849240" y="1928160"/>
            <a:ext cx="829476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283" name="Group 3"/>
          <p:cNvGrpSpPr/>
          <p:nvPr/>
        </p:nvGrpSpPr>
        <p:grpSpPr>
          <a:xfrm>
            <a:off x="14859000" y="-180720"/>
            <a:ext cx="3427560" cy="10466280"/>
            <a:chOff x="14859000" y="-180720"/>
            <a:chExt cx="3427560" cy="10466280"/>
          </a:xfrm>
        </p:grpSpPr>
        <p:sp>
          <p:nvSpPr>
            <p:cNvPr id="284" name="Freeform 2"/>
            <p:cNvSpPr/>
            <p:nvPr/>
          </p:nvSpPr>
          <p:spPr>
            <a:xfrm>
              <a:off x="14859000" y="0"/>
              <a:ext cx="3427560" cy="10285560"/>
            </a:xfrm>
            <a:custGeom>
              <a:avLst/>
              <a:gdLst>
                <a:gd name="textAreaLeft" fmla="*/ 0 w 3427560"/>
                <a:gd name="textAreaRight" fmla="*/ 3429000 w 3427560"/>
                <a:gd name="textAreaTop" fmla="*/ 0 h 10285560"/>
                <a:gd name="textAreaBottom" fmla="*/ 10287000 h 1028556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85" name="TextBox 11"/>
            <p:cNvSpPr/>
            <p:nvPr/>
          </p:nvSpPr>
          <p:spPr>
            <a:xfrm>
              <a:off x="14859000" y="-180720"/>
              <a:ext cx="3427560" cy="10466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286" name="Group 4"/>
          <p:cNvGrpSpPr/>
          <p:nvPr/>
        </p:nvGrpSpPr>
        <p:grpSpPr>
          <a:xfrm>
            <a:off x="16078320" y="7638120"/>
            <a:ext cx="1806840" cy="1870200"/>
            <a:chOff x="16078320" y="7638120"/>
            <a:chExt cx="1806840" cy="1870200"/>
          </a:xfrm>
        </p:grpSpPr>
        <p:sp>
          <p:nvSpPr>
            <p:cNvPr id="287" name="Freeform 4"/>
            <p:cNvSpPr/>
            <p:nvPr/>
          </p:nvSpPr>
          <p:spPr>
            <a:xfrm>
              <a:off x="16078320" y="7638120"/>
              <a:ext cx="1806840" cy="1870200"/>
            </a:xfrm>
            <a:custGeom>
              <a:avLst/>
              <a:gdLst>
                <a:gd name="textAreaLeft" fmla="*/ 0 w 1806840"/>
                <a:gd name="textAreaRight" fmla="*/ 1808280 w 1806840"/>
                <a:gd name="textAreaTop" fmla="*/ 0 h 1870200"/>
                <a:gd name="textAreaBottom" fmla="*/ 1871640 h 187020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pic>
        <p:nvPicPr>
          <p:cNvPr id="288" name="" descr=""/>
          <p:cNvPicPr/>
          <p:nvPr/>
        </p:nvPicPr>
        <p:blipFill>
          <a:blip r:embed="rId2"/>
          <a:stretch/>
        </p:blipFill>
        <p:spPr>
          <a:xfrm>
            <a:off x="3240000" y="3663360"/>
            <a:ext cx="9774720" cy="4436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roup 31"/>
          <p:cNvGrpSpPr/>
          <p:nvPr/>
        </p:nvGrpSpPr>
        <p:grpSpPr>
          <a:xfrm>
            <a:off x="-1061640" y="8036640"/>
            <a:ext cx="3801600" cy="3801600"/>
            <a:chOff x="-1061640" y="8036640"/>
            <a:chExt cx="3801600" cy="3801600"/>
          </a:xfrm>
        </p:grpSpPr>
        <p:sp>
          <p:nvSpPr>
            <p:cNvPr id="290" name="Freeform 31"/>
            <p:cNvSpPr/>
            <p:nvPr/>
          </p:nvSpPr>
          <p:spPr>
            <a:xfrm>
              <a:off x="-1061640" y="8036640"/>
              <a:ext cx="3801600" cy="3801600"/>
            </a:xfrm>
            <a:custGeom>
              <a:avLst/>
              <a:gdLst>
                <a:gd name="textAreaLeft" fmla="*/ 0 w 3801600"/>
                <a:gd name="textAreaRight" fmla="*/ 3803040 w 3801600"/>
                <a:gd name="textAreaTop" fmla="*/ 0 h 3801600"/>
                <a:gd name="textAreaBottom" fmla="*/ 3803040 h 380160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d9d9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91" name="TextBox 47"/>
            <p:cNvSpPr/>
            <p:nvPr/>
          </p:nvSpPr>
          <p:spPr>
            <a:xfrm>
              <a:off x="-705240" y="8170560"/>
              <a:ext cx="3088800" cy="3311640"/>
            </a:xfrm>
            <a:prstGeom prst="rect">
              <a:avLst/>
            </a:prstGeom>
            <a:noFill/>
            <a:ln w="0">
              <a:solidFill>
                <a:srgbClr val="d9d9d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292" name="TextBox 48"/>
          <p:cNvSpPr/>
          <p:nvPr/>
        </p:nvSpPr>
        <p:spPr>
          <a:xfrm>
            <a:off x="533520" y="2354040"/>
            <a:ext cx="10388880" cy="22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defTabSz="457200">
              <a:lnSpc>
                <a:spcPts val="4224"/>
              </a:lnSpc>
              <a:spcBef>
                <a:spcPts val="1191"/>
              </a:spcBef>
              <a:spcAft>
                <a:spcPts val="992"/>
              </a:spcAft>
              <a:buClr>
                <a:srgbClr val="00bf63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[M4] </a:t>
            </a: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Garantir acesso ao github backend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ts val="4224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3" name="TextBox 49"/>
          <p:cNvSpPr/>
          <p:nvPr/>
        </p:nvSpPr>
        <p:spPr>
          <a:xfrm>
            <a:off x="813240" y="953640"/>
            <a:ext cx="1373940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Artefatos gerados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4" name="AutoShape 9"/>
          <p:cNvSpPr/>
          <p:nvPr/>
        </p:nvSpPr>
        <p:spPr>
          <a:xfrm flipV="1">
            <a:off x="849240" y="1928160"/>
            <a:ext cx="829476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295" name="Group 32"/>
          <p:cNvGrpSpPr/>
          <p:nvPr/>
        </p:nvGrpSpPr>
        <p:grpSpPr>
          <a:xfrm>
            <a:off x="14859000" y="-180720"/>
            <a:ext cx="3427560" cy="10466280"/>
            <a:chOff x="14859000" y="-180720"/>
            <a:chExt cx="3427560" cy="10466280"/>
          </a:xfrm>
        </p:grpSpPr>
        <p:sp>
          <p:nvSpPr>
            <p:cNvPr id="296" name="Freeform 32"/>
            <p:cNvSpPr/>
            <p:nvPr/>
          </p:nvSpPr>
          <p:spPr>
            <a:xfrm>
              <a:off x="14859000" y="0"/>
              <a:ext cx="3427560" cy="10285560"/>
            </a:xfrm>
            <a:custGeom>
              <a:avLst/>
              <a:gdLst>
                <a:gd name="textAreaLeft" fmla="*/ 0 w 3427560"/>
                <a:gd name="textAreaRight" fmla="*/ 3429000 w 3427560"/>
                <a:gd name="textAreaTop" fmla="*/ 0 h 10285560"/>
                <a:gd name="textAreaBottom" fmla="*/ 10287000 h 1028556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97" name="TextBox 50"/>
            <p:cNvSpPr/>
            <p:nvPr/>
          </p:nvSpPr>
          <p:spPr>
            <a:xfrm>
              <a:off x="14859000" y="-180720"/>
              <a:ext cx="3427560" cy="10466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298" name="Group 33"/>
          <p:cNvGrpSpPr/>
          <p:nvPr/>
        </p:nvGrpSpPr>
        <p:grpSpPr>
          <a:xfrm>
            <a:off x="16078320" y="7638120"/>
            <a:ext cx="1806840" cy="1870200"/>
            <a:chOff x="16078320" y="7638120"/>
            <a:chExt cx="1806840" cy="1870200"/>
          </a:xfrm>
        </p:grpSpPr>
        <p:sp>
          <p:nvSpPr>
            <p:cNvPr id="299" name="Freeform 33"/>
            <p:cNvSpPr/>
            <p:nvPr/>
          </p:nvSpPr>
          <p:spPr>
            <a:xfrm>
              <a:off x="16078320" y="7638120"/>
              <a:ext cx="1806840" cy="1870200"/>
            </a:xfrm>
            <a:custGeom>
              <a:avLst/>
              <a:gdLst>
                <a:gd name="textAreaLeft" fmla="*/ 0 w 1806840"/>
                <a:gd name="textAreaRight" fmla="*/ 1808280 w 1806840"/>
                <a:gd name="textAreaTop" fmla="*/ 0 h 1870200"/>
                <a:gd name="textAreaBottom" fmla="*/ 1871640 h 187020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6"/>
          <p:cNvGrpSpPr/>
          <p:nvPr/>
        </p:nvGrpSpPr>
        <p:grpSpPr>
          <a:xfrm>
            <a:off x="-1061640" y="8036640"/>
            <a:ext cx="3801600" cy="3801600"/>
            <a:chOff x="-1061640" y="8036640"/>
            <a:chExt cx="3801600" cy="3801600"/>
          </a:xfrm>
        </p:grpSpPr>
        <p:sp>
          <p:nvSpPr>
            <p:cNvPr id="301" name="Freeform 5"/>
            <p:cNvSpPr/>
            <p:nvPr/>
          </p:nvSpPr>
          <p:spPr>
            <a:xfrm>
              <a:off x="-1061640" y="8036640"/>
              <a:ext cx="3801600" cy="3801600"/>
            </a:xfrm>
            <a:custGeom>
              <a:avLst/>
              <a:gdLst>
                <a:gd name="textAreaLeft" fmla="*/ 0 w 3801600"/>
                <a:gd name="textAreaRight" fmla="*/ 3803040 w 3801600"/>
                <a:gd name="textAreaTop" fmla="*/ 0 h 3801600"/>
                <a:gd name="textAreaBottom" fmla="*/ 3803040 h 380160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d9d9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302" name="TextBox 12"/>
            <p:cNvSpPr/>
            <p:nvPr/>
          </p:nvSpPr>
          <p:spPr>
            <a:xfrm>
              <a:off x="-705240" y="8170560"/>
              <a:ext cx="3088800" cy="3311640"/>
            </a:xfrm>
            <a:prstGeom prst="rect">
              <a:avLst/>
            </a:prstGeom>
            <a:noFill/>
            <a:ln w="0">
              <a:solidFill>
                <a:srgbClr val="d9d9d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303" name="TextBox 14"/>
          <p:cNvSpPr/>
          <p:nvPr/>
        </p:nvSpPr>
        <p:spPr>
          <a:xfrm>
            <a:off x="533520" y="2354040"/>
            <a:ext cx="10388880" cy="26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defTabSz="457200">
              <a:lnSpc>
                <a:spcPts val="4224"/>
              </a:lnSpc>
              <a:buClr>
                <a:srgbClr val="00bf63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[M5] </a:t>
            </a: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Montagem funcionalidade doação no ms-pagamento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</a:pPr>
            <a:endParaRPr b="0" lang="pt-BR" sz="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ts val="4224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4" name="TextBox 15"/>
          <p:cNvSpPr/>
          <p:nvPr/>
        </p:nvSpPr>
        <p:spPr>
          <a:xfrm>
            <a:off x="813240" y="953640"/>
            <a:ext cx="1373940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Artefatos gerados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5" name="AutoShape 2"/>
          <p:cNvSpPr/>
          <p:nvPr/>
        </p:nvSpPr>
        <p:spPr>
          <a:xfrm flipV="1">
            <a:off x="849240" y="1928160"/>
            <a:ext cx="829476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306" name="Group 9"/>
          <p:cNvGrpSpPr/>
          <p:nvPr/>
        </p:nvGrpSpPr>
        <p:grpSpPr>
          <a:xfrm>
            <a:off x="14859000" y="-180720"/>
            <a:ext cx="3427560" cy="10466280"/>
            <a:chOff x="14859000" y="-180720"/>
            <a:chExt cx="3427560" cy="10466280"/>
          </a:xfrm>
        </p:grpSpPr>
        <p:sp>
          <p:nvSpPr>
            <p:cNvPr id="307" name="Freeform 7"/>
            <p:cNvSpPr/>
            <p:nvPr/>
          </p:nvSpPr>
          <p:spPr>
            <a:xfrm>
              <a:off x="14859000" y="0"/>
              <a:ext cx="3427560" cy="10285560"/>
            </a:xfrm>
            <a:custGeom>
              <a:avLst/>
              <a:gdLst>
                <a:gd name="textAreaLeft" fmla="*/ 0 w 3427560"/>
                <a:gd name="textAreaRight" fmla="*/ 3429000 w 3427560"/>
                <a:gd name="textAreaTop" fmla="*/ 0 h 10285560"/>
                <a:gd name="textAreaBottom" fmla="*/ 10287000 h 1028556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308" name="TextBox 18"/>
            <p:cNvSpPr/>
            <p:nvPr/>
          </p:nvSpPr>
          <p:spPr>
            <a:xfrm>
              <a:off x="14859000" y="-180720"/>
              <a:ext cx="3427560" cy="10466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309" name="Group 10"/>
          <p:cNvGrpSpPr/>
          <p:nvPr/>
        </p:nvGrpSpPr>
        <p:grpSpPr>
          <a:xfrm>
            <a:off x="16078320" y="7638120"/>
            <a:ext cx="1806840" cy="1870200"/>
            <a:chOff x="16078320" y="7638120"/>
            <a:chExt cx="1806840" cy="1870200"/>
          </a:xfrm>
        </p:grpSpPr>
        <p:sp>
          <p:nvSpPr>
            <p:cNvPr id="310" name="Freeform 10"/>
            <p:cNvSpPr/>
            <p:nvPr/>
          </p:nvSpPr>
          <p:spPr>
            <a:xfrm>
              <a:off x="16078320" y="7638120"/>
              <a:ext cx="1806840" cy="1870200"/>
            </a:xfrm>
            <a:custGeom>
              <a:avLst/>
              <a:gdLst>
                <a:gd name="textAreaLeft" fmla="*/ 0 w 1806840"/>
                <a:gd name="textAreaRight" fmla="*/ 1808280 w 1806840"/>
                <a:gd name="textAreaTop" fmla="*/ 0 h 1870200"/>
                <a:gd name="textAreaBottom" fmla="*/ 1871640 h 187020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pic>
        <p:nvPicPr>
          <p:cNvPr id="311" name="" descr=""/>
          <p:cNvPicPr/>
          <p:nvPr/>
        </p:nvPicPr>
        <p:blipFill>
          <a:blip r:embed="rId2"/>
          <a:stretch/>
        </p:blipFill>
        <p:spPr>
          <a:xfrm>
            <a:off x="3600000" y="3240000"/>
            <a:ext cx="9072360" cy="648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0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8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9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0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8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9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8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9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2207</TotalTime>
  <Application>LibreOffice/24.8.6.2$Windows_X86_64 LibreOffice_project/6d98ba145e9a8a39fc57bcc76981d1fb1316c60c</Application>
  <AppVersion>15.0000</AppVersion>
  <Words>112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ACarpes Garcia Gandy</dc:creator>
  <dc:description/>
  <dc:identifier>DAGX5b8v73o</dc:identifier>
  <dc:language>pt-BR</dc:language>
  <cp:lastModifiedBy/>
  <dcterms:modified xsi:type="dcterms:W3CDTF">2025-05-14T04:05:10Z</dcterms:modified>
  <cp:revision>22</cp:revision>
  <dc:subject/>
  <dc:title>Cópia de PitchDeck-Torre Verde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9</vt:i4>
  </property>
</Properties>
</file>