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_rels/theme1.xml.rels" ContentType="application/vnd.openxmlformats-package.relationships+xml"/>
  <Override PartName="/ppt/theme/_rels/theme2.xml.rels" ContentType="application/vnd.openxmlformats-package.relationships+xml"/>
  <Override PartName="/ppt/theme/_rels/theme3.xml.rels" ContentType="application/vnd.openxmlformats-package.relationships+xml"/>
  <Override PartName="/ppt/theme/_rels/theme4.xml.rels" ContentType="application/vnd.openxmlformats-package.relationships+xml"/>
  <Override PartName="/ppt/theme/_rels/theme5.xml.rels" ContentType="application/vnd.openxmlformats-package.relationships+xml"/>
  <Override PartName="/ppt/theme/_rels/theme6.xml.rels" ContentType="application/vnd.openxmlformats-package.relationships+xml"/>
  <Override PartName="/ppt/theme/_rels/theme7.xml.rels" ContentType="application/vnd.openxmlformats-package.relationships+xml"/>
  <Override PartName="/ppt/theme/_rels/theme8.xml.rels" ContentType="application/vnd.openxmlformats-package.relationships+xml"/>
  <Override PartName="/ppt/theme/_rels/theme9.xml.rels" ContentType="application/vnd.openxmlformats-package.relationships+xml"/>
  <Override PartName="/ppt/theme/_rels/theme10.xml.rels" ContentType="application/vnd.openxmlformats-package.relationships+xml"/>
  <Override PartName="/ppt/theme/_rels/theme11.xml.rels" ContentType="application/vnd.openxmlformats-package.relationships+xml"/>
  <Override PartName="/ppt/theme/_rels/theme12.xml.rels" ContentType="application/vnd.openxmlformats-package.relationships+xml"/>
  <Override PartName="/ppt/theme/_rels/theme13.xml.rels" ContentType="application/vnd.openxmlformats-package.relationships+xml"/>
  <Override PartName="/ppt/theme/_rels/theme14.xml.rels" ContentType="application/vnd.openxmlformats-package.relationships+xml"/>
  <Override PartName="/ppt/theme/_rels/theme15.xml.rels" ContentType="application/vnd.openxmlformats-package.relationships+xml"/>
  <Override PartName="/ppt/theme/_rels/theme16.xml.rels" ContentType="application/vnd.openxmlformats-package.relationships+xml"/>
  <Override PartName="/ppt/theme/_rels/theme17.xml.rels" ContentType="application/vnd.openxmlformats-package.relationships+xml"/>
  <Override PartName="/ppt/theme/_rels/theme18.xml.rels" ContentType="application/vnd.openxmlformats-package.relationships+xml"/>
  <Override PartName="/ppt/theme/_rels/theme19.xml.rels" ContentType="application/vnd.openxmlformats-package.relationships+xml"/>
  <Override PartName="/ppt/theme/_rels/theme20.xml.rels" ContentType="application/vnd.openxmlformats-package.relationships+xml"/>
  <Override PartName="/ppt/theme/_rels/theme21.xml.rels" ContentType="application/vnd.openxmlformats-package.relationships+xml"/>
  <Override PartName="/ppt/theme/_rels/theme22.xml.rels" ContentType="application/vnd.openxmlformats-package.relationships+xml"/>
  <Override PartName="/ppt/theme/_rels/theme23.xml.rels" ContentType="application/vnd.openxmlformats-package.relationships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72" r:id="rId11"/>
    <p:sldMasterId id="2147483674" r:id="rId12"/>
    <p:sldMasterId id="2147483676" r:id="rId13"/>
    <p:sldMasterId id="2147483678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" Target="slides/slide1.xml"/><Relationship Id="rId26" Type="http://schemas.openxmlformats.org/officeDocument/2006/relationships/slide" Target="slides/slide2.xml"/><Relationship Id="rId27" Type="http://schemas.openxmlformats.org/officeDocument/2006/relationships/slide" Target="slides/slide3.xml"/><Relationship Id="rId28" Type="http://schemas.openxmlformats.org/officeDocument/2006/relationships/slide" Target="slides/slide4.xml"/><Relationship Id="rId29" Type="http://schemas.openxmlformats.org/officeDocument/2006/relationships/slide" Target="slides/slide5.xml"/><Relationship Id="rId30" Type="http://schemas.openxmlformats.org/officeDocument/2006/relationships/slide" Target="slides/slide6.xml"/><Relationship Id="rId31" Type="http://schemas.openxmlformats.org/officeDocument/2006/relationships/slide" Target="slides/slide7.xml"/><Relationship Id="rId32" Type="http://schemas.openxmlformats.org/officeDocument/2006/relationships/slide" Target="slides/slide8.xml"/><Relationship Id="rId33" Type="http://schemas.openxmlformats.org/officeDocument/2006/relationships/slide" Target="slides/slide9.xml"/><Relationship Id="rId34" Type="http://schemas.openxmlformats.org/officeDocument/2006/relationships/slide" Target="slides/slide10.xml"/><Relationship Id="rId35" Type="http://schemas.openxmlformats.org/officeDocument/2006/relationships/slide" Target="slides/slide11.xml"/><Relationship Id="rId36" Type="http://schemas.openxmlformats.org/officeDocument/2006/relationships/slide" Target="slides/slide12.xml"/><Relationship Id="rId37" Type="http://schemas.openxmlformats.org/officeDocument/2006/relationships/slide" Target="slides/slide13.xml"/><Relationship Id="rId38" Type="http://schemas.openxmlformats.org/officeDocument/2006/relationships/slide" Target="slides/slide14.xml"/><Relationship Id="rId39" Type="http://schemas.openxmlformats.org/officeDocument/2006/relationships/slide" Target="slides/slide15.xml"/><Relationship Id="rId40" Type="http://schemas.openxmlformats.org/officeDocument/2006/relationships/slide" Target="slides/slide16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93E41A-0A2A-40A3-ADFD-52D151909F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EE4238B-DCFD-4794-BEC2-6124386CDA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0313D22-90A9-4027-87CC-D78D6E8E4B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9788EB3-D2A1-46FF-8363-DB868E9737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2771727-E4DA-4D78-BE20-4952C6A53C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BD7D05C-1F9D-44F4-B5C5-0D90F709E7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A4E2812-2201-4A16-B5F3-4ABED6220A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26BDF54-FD35-4EF7-87A1-6359DFAB97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98DA6EE9-A13D-4330-8073-FFCF2A5938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adr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444A2E73-860F-4556-97D3-007A4B3967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6DE1EC22-BA54-4F55-9C7E-A29232B71B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A8DA5E-24EA-453E-A259-3B94DDD4FF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adrã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805DB460-366B-4FF6-A176-6901CA5307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CB9318D1-13A0-4BD8-9B01-264C86059D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E1625D6C-79EB-443B-AD5C-3B8D942F0F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adrã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2F075385-BF83-4C17-8094-60B94091C1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adrã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49C2250F-A879-4070-8F88-414EF5C6D5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BEEC59CD-ECC3-4B45-872C-521AED6AC3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adrã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C732E202-BD6E-437D-BC1A-62D9C8BDFA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6A2000F5-1FCC-457A-BFCB-B654269256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4220BBC3-DE0D-4935-9B6B-EAD6DD2F7F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93946238-A096-42E8-B4A5-970F961DEA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8CC899-E10B-480F-A743-009EB5C040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AC1043B-15E6-43C6-9980-6866238D43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3B1508F-9A08-4C9C-81A4-070865BD56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EE12339-DAD8-4DE3-B20B-03ABC3C5BD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CE4105A-8AEF-4413-B4E0-677045EB20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A40ACA1-67E8-4FBD-95DD-EC3FB90958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66FF3E9-D7BF-4104-AFD3-AF31DD8A97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7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8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9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20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21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3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4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6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7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8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Straight Connector 6"/>
          <p:cNvCxnSpPr/>
          <p:nvPr/>
        </p:nvCxnSpPr>
        <p:spPr>
          <a:xfrm flipV="1">
            <a:off x="1143000" y="1239480"/>
            <a:ext cx="1080" cy="13726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" name="Rectangle 9"/>
          <p:cNvSpPr/>
          <p:nvPr/>
        </p:nvSpPr>
        <p:spPr>
          <a:xfrm>
            <a:off x="0" y="0"/>
            <a:ext cx="18286920" cy="68569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Oval 5"/>
          <p:cNvSpPr/>
          <p:nvPr/>
        </p:nvSpPr>
        <p:spPr>
          <a:xfrm>
            <a:off x="0" y="0"/>
            <a:ext cx="18286920" cy="6856920"/>
          </a:xfrm>
          <a:custGeom>
            <a:avLst/>
            <a:gdLst>
              <a:gd name="textAreaLeft" fmla="*/ 0 w 18286920"/>
              <a:gd name="textAreaRight" fmla="*/ 18288000 w 182869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" name="Straight Connector 7"/>
          <p:cNvCxnSpPr/>
          <p:nvPr/>
        </p:nvCxnSpPr>
        <p:spPr>
          <a:xfrm flipV="1">
            <a:off x="12580200" y="7895880"/>
            <a:ext cx="1080" cy="1372680"/>
          </a:xfrm>
          <a:prstGeom prst="straightConnector1">
            <a:avLst/>
          </a:prstGeom>
          <a:ln w="19050">
            <a:solidFill>
              <a:srgbClr val="1482ac"/>
            </a:solidFill>
            <a:round/>
          </a:ln>
        </p:spPr>
      </p:cxn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7264440" y="9705960"/>
            <a:ext cx="885096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16256160" y="9705960"/>
            <a:ext cx="145944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A14103EC-CBD3-449E-92B7-EEC6A2EC5CF8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1536120" y="9705960"/>
            <a:ext cx="323028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"/>
          <p:cNvCxnSpPr/>
          <p:nvPr/>
        </p:nvCxnSpPr>
        <p:spPr>
          <a:xfrm flipV="1">
            <a:off x="1143000" y="1239480"/>
            <a:ext cx="1080" cy="13726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ftr" idx="28"/>
          </p:nvPr>
        </p:nvSpPr>
        <p:spPr>
          <a:xfrm>
            <a:off x="7264440" y="9705960"/>
            <a:ext cx="885096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29"/>
          </p:nvPr>
        </p:nvSpPr>
        <p:spPr>
          <a:xfrm>
            <a:off x="16256160" y="9705960"/>
            <a:ext cx="145944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91851A10-7A4F-422A-AF0E-AD75F957B986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30"/>
          </p:nvPr>
        </p:nvSpPr>
        <p:spPr>
          <a:xfrm>
            <a:off x="1536120" y="9705960"/>
            <a:ext cx="323028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6"/>
          <p:cNvCxnSpPr/>
          <p:nvPr/>
        </p:nvCxnSpPr>
        <p:spPr>
          <a:xfrm flipV="1">
            <a:off x="1143000" y="1239480"/>
            <a:ext cx="1080" cy="13726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76" name="PlaceHolder 1"/>
          <p:cNvSpPr>
            <a:spLocks noGrp="1"/>
          </p:cNvSpPr>
          <p:nvPr>
            <p:ph type="ftr" idx="31"/>
          </p:nvPr>
        </p:nvSpPr>
        <p:spPr>
          <a:xfrm>
            <a:off x="7264440" y="9705960"/>
            <a:ext cx="885096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ldNum" idx="32"/>
          </p:nvPr>
        </p:nvSpPr>
        <p:spPr>
          <a:xfrm>
            <a:off x="16256160" y="9705960"/>
            <a:ext cx="145944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3524BE60-0A43-405A-B678-D76E7491E565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33"/>
          </p:nvPr>
        </p:nvSpPr>
        <p:spPr>
          <a:xfrm>
            <a:off x="1536120" y="9705960"/>
            <a:ext cx="323028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6"/>
          <p:cNvCxnSpPr/>
          <p:nvPr/>
        </p:nvCxnSpPr>
        <p:spPr>
          <a:xfrm flipV="1">
            <a:off x="1143000" y="1239480"/>
            <a:ext cx="1080" cy="13726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80" name="PlaceHolder 1"/>
          <p:cNvSpPr>
            <a:spLocks noGrp="1"/>
          </p:cNvSpPr>
          <p:nvPr>
            <p:ph type="ftr" idx="34"/>
          </p:nvPr>
        </p:nvSpPr>
        <p:spPr>
          <a:xfrm>
            <a:off x="7264440" y="9705960"/>
            <a:ext cx="885096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35"/>
          </p:nvPr>
        </p:nvSpPr>
        <p:spPr>
          <a:xfrm>
            <a:off x="16256160" y="9705960"/>
            <a:ext cx="145944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13F56607-2E25-4910-8514-A4E1E89F0483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36"/>
          </p:nvPr>
        </p:nvSpPr>
        <p:spPr>
          <a:xfrm>
            <a:off x="1536120" y="9705960"/>
            <a:ext cx="323028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6"/>
          <p:cNvCxnSpPr/>
          <p:nvPr/>
        </p:nvCxnSpPr>
        <p:spPr>
          <a:xfrm flipV="1">
            <a:off x="1143000" y="1239480"/>
            <a:ext cx="1080" cy="13726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ftr" idx="37"/>
          </p:nvPr>
        </p:nvSpPr>
        <p:spPr>
          <a:xfrm>
            <a:off x="7264440" y="9705960"/>
            <a:ext cx="885096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sldNum" idx="38"/>
          </p:nvPr>
        </p:nvSpPr>
        <p:spPr>
          <a:xfrm>
            <a:off x="16256160" y="9705960"/>
            <a:ext cx="145944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9CBAC5D6-0D11-43FF-A30B-4F8968662E1A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dt" idx="39"/>
          </p:nvPr>
        </p:nvSpPr>
        <p:spPr>
          <a:xfrm>
            <a:off x="1536120" y="9705960"/>
            <a:ext cx="323028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Connector 6"/>
          <p:cNvCxnSpPr/>
          <p:nvPr/>
        </p:nvCxnSpPr>
        <p:spPr>
          <a:xfrm flipV="1">
            <a:off x="1143000" y="1239480"/>
            <a:ext cx="1080" cy="13726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ftr" idx="40"/>
          </p:nvPr>
        </p:nvSpPr>
        <p:spPr>
          <a:xfrm>
            <a:off x="7264440" y="9705960"/>
            <a:ext cx="885096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41"/>
          </p:nvPr>
        </p:nvSpPr>
        <p:spPr>
          <a:xfrm>
            <a:off x="16256160" y="9705960"/>
            <a:ext cx="145944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4C6AE7BD-C137-42FD-9BE2-F1FDF0CF091E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42"/>
          </p:nvPr>
        </p:nvSpPr>
        <p:spPr>
          <a:xfrm>
            <a:off x="1536120" y="9705960"/>
            <a:ext cx="323028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6"/>
          <p:cNvCxnSpPr/>
          <p:nvPr/>
        </p:nvCxnSpPr>
        <p:spPr>
          <a:xfrm flipV="1">
            <a:off x="1143000" y="1239480"/>
            <a:ext cx="1080" cy="13726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ftr" idx="43"/>
          </p:nvPr>
        </p:nvSpPr>
        <p:spPr>
          <a:xfrm>
            <a:off x="7264440" y="9705960"/>
            <a:ext cx="885096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sldNum" idx="44"/>
          </p:nvPr>
        </p:nvSpPr>
        <p:spPr>
          <a:xfrm>
            <a:off x="16256160" y="9705960"/>
            <a:ext cx="145944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F7B6B986-0FA7-40E4-A65B-839FED33E6F9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dt" idx="45"/>
          </p:nvPr>
        </p:nvSpPr>
        <p:spPr>
          <a:xfrm>
            <a:off x="1536120" y="9705960"/>
            <a:ext cx="323028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6"/>
          <p:cNvCxnSpPr/>
          <p:nvPr/>
        </p:nvCxnSpPr>
        <p:spPr>
          <a:xfrm flipV="1">
            <a:off x="1143000" y="1239480"/>
            <a:ext cx="1080" cy="13726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ftr" idx="46"/>
          </p:nvPr>
        </p:nvSpPr>
        <p:spPr>
          <a:xfrm>
            <a:off x="7264440" y="9705960"/>
            <a:ext cx="885096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47"/>
          </p:nvPr>
        </p:nvSpPr>
        <p:spPr>
          <a:xfrm>
            <a:off x="16256160" y="9705960"/>
            <a:ext cx="145944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515F465A-1E85-4457-96E2-004726B34D79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dt" idx="48"/>
          </p:nvPr>
        </p:nvSpPr>
        <p:spPr>
          <a:xfrm>
            <a:off x="1536120" y="9705960"/>
            <a:ext cx="323028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6"/>
          <p:cNvCxnSpPr/>
          <p:nvPr/>
        </p:nvCxnSpPr>
        <p:spPr>
          <a:xfrm flipV="1">
            <a:off x="1143000" y="1239480"/>
            <a:ext cx="1080" cy="13726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15" name="PlaceHolder 1"/>
          <p:cNvSpPr>
            <a:spLocks noGrp="1"/>
          </p:cNvSpPr>
          <p:nvPr>
            <p:ph type="ftr" idx="49"/>
          </p:nvPr>
        </p:nvSpPr>
        <p:spPr>
          <a:xfrm>
            <a:off x="7264440" y="9705960"/>
            <a:ext cx="885096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50"/>
          </p:nvPr>
        </p:nvSpPr>
        <p:spPr>
          <a:xfrm>
            <a:off x="16256160" y="9705960"/>
            <a:ext cx="145944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ECB187D2-4236-4872-9E53-325DA127A81D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 idx="51"/>
          </p:nvPr>
        </p:nvSpPr>
        <p:spPr>
          <a:xfrm>
            <a:off x="1536120" y="9705960"/>
            <a:ext cx="323028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6"/>
          <p:cNvCxnSpPr/>
          <p:nvPr/>
        </p:nvCxnSpPr>
        <p:spPr>
          <a:xfrm flipV="1">
            <a:off x="1143000" y="1239480"/>
            <a:ext cx="1080" cy="13726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19" name="PlaceHolder 1"/>
          <p:cNvSpPr>
            <a:spLocks noGrp="1"/>
          </p:cNvSpPr>
          <p:nvPr>
            <p:ph type="ftr" idx="52"/>
          </p:nvPr>
        </p:nvSpPr>
        <p:spPr>
          <a:xfrm>
            <a:off x="7264440" y="9705960"/>
            <a:ext cx="885096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53"/>
          </p:nvPr>
        </p:nvSpPr>
        <p:spPr>
          <a:xfrm>
            <a:off x="16256160" y="9705960"/>
            <a:ext cx="145944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66F012EC-C994-4E7D-BC85-BA6239CED19D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54"/>
          </p:nvPr>
        </p:nvSpPr>
        <p:spPr>
          <a:xfrm>
            <a:off x="1536120" y="9705960"/>
            <a:ext cx="323028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6"/>
          <p:cNvCxnSpPr/>
          <p:nvPr/>
        </p:nvCxnSpPr>
        <p:spPr>
          <a:xfrm flipV="1">
            <a:off x="1143000" y="1239480"/>
            <a:ext cx="1080" cy="13726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ftr" idx="55"/>
          </p:nvPr>
        </p:nvSpPr>
        <p:spPr>
          <a:xfrm>
            <a:off x="7264440" y="9705960"/>
            <a:ext cx="885096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sldNum" idx="56"/>
          </p:nvPr>
        </p:nvSpPr>
        <p:spPr>
          <a:xfrm>
            <a:off x="16256160" y="9705960"/>
            <a:ext cx="145944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1C720A5D-184F-4501-A22F-976F466F6B37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dt" idx="57"/>
          </p:nvPr>
        </p:nvSpPr>
        <p:spPr>
          <a:xfrm>
            <a:off x="1536120" y="9705960"/>
            <a:ext cx="323028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"/>
          <p:cNvCxnSpPr/>
          <p:nvPr/>
        </p:nvCxnSpPr>
        <p:spPr>
          <a:xfrm flipV="1">
            <a:off x="1143000" y="1239480"/>
            <a:ext cx="1080" cy="13726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1" name="PlaceHolder 1"/>
          <p:cNvSpPr>
            <a:spLocks noGrp="1"/>
          </p:cNvSpPr>
          <p:nvPr>
            <p:ph type="ftr" idx="4"/>
          </p:nvPr>
        </p:nvSpPr>
        <p:spPr>
          <a:xfrm>
            <a:off x="7264440" y="9705960"/>
            <a:ext cx="885096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ldNum" idx="5"/>
          </p:nvPr>
        </p:nvSpPr>
        <p:spPr>
          <a:xfrm>
            <a:off x="16256160" y="9705960"/>
            <a:ext cx="145944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637185E5-BAAF-4103-871F-71AA6CA67E98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6"/>
          </p:nvPr>
        </p:nvSpPr>
        <p:spPr>
          <a:xfrm>
            <a:off x="1536120" y="9705960"/>
            <a:ext cx="323028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Straight Connector 6"/>
          <p:cNvCxnSpPr/>
          <p:nvPr/>
        </p:nvCxnSpPr>
        <p:spPr>
          <a:xfrm flipV="1">
            <a:off x="1143000" y="1239480"/>
            <a:ext cx="1080" cy="13726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ftr" idx="58"/>
          </p:nvPr>
        </p:nvSpPr>
        <p:spPr>
          <a:xfrm>
            <a:off x="7264440" y="9705960"/>
            <a:ext cx="885096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59"/>
          </p:nvPr>
        </p:nvSpPr>
        <p:spPr>
          <a:xfrm>
            <a:off x="16256160" y="9705960"/>
            <a:ext cx="145944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841C3BC4-5BCE-4E14-B6DF-B94AE3A34CDB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dt" idx="60"/>
          </p:nvPr>
        </p:nvSpPr>
        <p:spPr>
          <a:xfrm>
            <a:off x="1536120" y="9705960"/>
            <a:ext cx="323028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6"/>
          <p:cNvCxnSpPr/>
          <p:nvPr/>
        </p:nvCxnSpPr>
        <p:spPr>
          <a:xfrm flipV="1">
            <a:off x="1143000" y="1239480"/>
            <a:ext cx="1080" cy="13726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ftr" idx="61"/>
          </p:nvPr>
        </p:nvSpPr>
        <p:spPr>
          <a:xfrm>
            <a:off x="7264440" y="9705960"/>
            <a:ext cx="885096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sldNum" idx="62"/>
          </p:nvPr>
        </p:nvSpPr>
        <p:spPr>
          <a:xfrm>
            <a:off x="16256160" y="9705960"/>
            <a:ext cx="145944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D38B16F1-342C-4932-83C5-D0BAF905D07B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dt" idx="63"/>
          </p:nvPr>
        </p:nvSpPr>
        <p:spPr>
          <a:xfrm>
            <a:off x="1536120" y="9705960"/>
            <a:ext cx="323028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6"/>
          <p:cNvCxnSpPr/>
          <p:nvPr/>
        </p:nvCxnSpPr>
        <p:spPr>
          <a:xfrm flipV="1">
            <a:off x="1143000" y="1239480"/>
            <a:ext cx="1080" cy="13726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47" name="PlaceHolder 1"/>
          <p:cNvSpPr>
            <a:spLocks noGrp="1"/>
          </p:cNvSpPr>
          <p:nvPr>
            <p:ph type="ftr" idx="64"/>
          </p:nvPr>
        </p:nvSpPr>
        <p:spPr>
          <a:xfrm>
            <a:off x="7264440" y="9705960"/>
            <a:ext cx="885096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65"/>
          </p:nvPr>
        </p:nvSpPr>
        <p:spPr>
          <a:xfrm>
            <a:off x="16256160" y="9705960"/>
            <a:ext cx="145944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CD06FDE9-D938-46B5-B34F-8CE6AD6226B6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 idx="66"/>
          </p:nvPr>
        </p:nvSpPr>
        <p:spPr>
          <a:xfrm>
            <a:off x="1536120" y="9705960"/>
            <a:ext cx="323028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Connector 6"/>
          <p:cNvCxnSpPr/>
          <p:nvPr/>
        </p:nvCxnSpPr>
        <p:spPr>
          <a:xfrm flipV="1">
            <a:off x="1143000" y="1239480"/>
            <a:ext cx="1080" cy="13726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cxnSp>
        <p:nvCxnSpPr>
          <p:cNvPr id="151" name="Straight Connector 7"/>
          <p:cNvCxnSpPr/>
          <p:nvPr/>
        </p:nvCxnSpPr>
        <p:spPr>
          <a:xfrm flipV="1">
            <a:off x="12580200" y="7895880"/>
            <a:ext cx="1080" cy="13726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52" name="PlaceHolder 1"/>
          <p:cNvSpPr>
            <a:spLocks noGrp="1"/>
          </p:cNvSpPr>
          <p:nvPr>
            <p:ph type="ftr" idx="67"/>
          </p:nvPr>
        </p:nvSpPr>
        <p:spPr>
          <a:xfrm>
            <a:off x="7264440" y="9705960"/>
            <a:ext cx="885096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ldNum" idx="68"/>
          </p:nvPr>
        </p:nvSpPr>
        <p:spPr>
          <a:xfrm>
            <a:off x="16256160" y="9705960"/>
            <a:ext cx="145944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A4EDF333-D9E9-4E8D-A553-5D7D25AAE0EB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 idx="69"/>
          </p:nvPr>
        </p:nvSpPr>
        <p:spPr>
          <a:xfrm>
            <a:off x="1536120" y="9705960"/>
            <a:ext cx="323028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6"/>
          <p:cNvCxnSpPr/>
          <p:nvPr/>
        </p:nvCxnSpPr>
        <p:spPr>
          <a:xfrm flipV="1">
            <a:off x="1143000" y="1239480"/>
            <a:ext cx="1080" cy="13726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cxnSp>
        <p:nvCxnSpPr>
          <p:cNvPr id="15" name="Straight Connector 6"/>
          <p:cNvCxnSpPr/>
          <p:nvPr/>
        </p:nvCxnSpPr>
        <p:spPr>
          <a:xfrm>
            <a:off x="14401800" y="774360"/>
            <a:ext cx="1372680" cy="10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6" name="PlaceHolder 1"/>
          <p:cNvSpPr>
            <a:spLocks noGrp="1"/>
          </p:cNvSpPr>
          <p:nvPr>
            <p:ph type="ftr" idx="7"/>
          </p:nvPr>
        </p:nvSpPr>
        <p:spPr>
          <a:xfrm>
            <a:off x="7264440" y="9705960"/>
            <a:ext cx="885096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8"/>
          </p:nvPr>
        </p:nvSpPr>
        <p:spPr>
          <a:xfrm>
            <a:off x="16256160" y="9705960"/>
            <a:ext cx="145944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8EB29C4A-CB1E-4FEF-90B1-5062B45376A2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9"/>
          </p:nvPr>
        </p:nvSpPr>
        <p:spPr>
          <a:xfrm>
            <a:off x="1536120" y="9705960"/>
            <a:ext cx="323028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6"/>
          <p:cNvCxnSpPr/>
          <p:nvPr/>
        </p:nvCxnSpPr>
        <p:spPr>
          <a:xfrm flipV="1">
            <a:off x="1143000" y="1239480"/>
            <a:ext cx="1080" cy="13726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10"/>
          </p:nvPr>
        </p:nvSpPr>
        <p:spPr>
          <a:xfrm>
            <a:off x="7264440" y="9705960"/>
            <a:ext cx="885096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11"/>
          </p:nvPr>
        </p:nvSpPr>
        <p:spPr>
          <a:xfrm>
            <a:off x="16256160" y="9705960"/>
            <a:ext cx="145944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458725A0-C411-4723-8CEC-36BA800B7F4B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12"/>
          </p:nvPr>
        </p:nvSpPr>
        <p:spPr>
          <a:xfrm>
            <a:off x="1536120" y="9705960"/>
            <a:ext cx="323028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6"/>
          <p:cNvCxnSpPr/>
          <p:nvPr/>
        </p:nvCxnSpPr>
        <p:spPr>
          <a:xfrm flipV="1">
            <a:off x="1143000" y="1239480"/>
            <a:ext cx="1080" cy="13726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28" name="Rectangle 8"/>
          <p:cNvSpPr/>
          <p:nvPr/>
        </p:nvSpPr>
        <p:spPr>
          <a:xfrm>
            <a:off x="0" y="0"/>
            <a:ext cx="18286920" cy="68569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" name="Oval 5"/>
          <p:cNvSpPr/>
          <p:nvPr/>
        </p:nvSpPr>
        <p:spPr>
          <a:xfrm>
            <a:off x="0" y="0"/>
            <a:ext cx="18286920" cy="6856920"/>
          </a:xfrm>
          <a:custGeom>
            <a:avLst/>
            <a:gdLst>
              <a:gd name="textAreaLeft" fmla="*/ 0 w 18286920"/>
              <a:gd name="textAreaRight" fmla="*/ 18288000 w 182869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0" name="Straight Connector 7"/>
          <p:cNvCxnSpPr/>
          <p:nvPr/>
        </p:nvCxnSpPr>
        <p:spPr>
          <a:xfrm flipV="1">
            <a:off x="12580200" y="7895880"/>
            <a:ext cx="1080" cy="1372680"/>
          </a:xfrm>
          <a:prstGeom prst="straightConnector1">
            <a:avLst/>
          </a:prstGeom>
          <a:ln w="19050">
            <a:solidFill>
              <a:srgbClr val="1482ac"/>
            </a:solidFill>
            <a:round/>
          </a:ln>
        </p:spPr>
      </p:cxnSp>
      <p:sp>
        <p:nvSpPr>
          <p:cNvPr id="31" name="PlaceHolder 1"/>
          <p:cNvSpPr>
            <a:spLocks noGrp="1"/>
          </p:cNvSpPr>
          <p:nvPr>
            <p:ph type="ftr" idx="13"/>
          </p:nvPr>
        </p:nvSpPr>
        <p:spPr>
          <a:xfrm>
            <a:off x="7264440" y="9705960"/>
            <a:ext cx="885096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14"/>
          </p:nvPr>
        </p:nvSpPr>
        <p:spPr>
          <a:xfrm>
            <a:off x="16256160" y="9705960"/>
            <a:ext cx="145944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2BDA02FC-F957-44B7-9409-78495BA66A56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5"/>
          </p:nvPr>
        </p:nvSpPr>
        <p:spPr>
          <a:xfrm>
            <a:off x="1536120" y="9705960"/>
            <a:ext cx="323028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6"/>
          <p:cNvCxnSpPr/>
          <p:nvPr/>
        </p:nvCxnSpPr>
        <p:spPr>
          <a:xfrm flipV="1">
            <a:off x="1143000" y="1239480"/>
            <a:ext cx="1080" cy="13726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16"/>
          </p:nvPr>
        </p:nvSpPr>
        <p:spPr>
          <a:xfrm>
            <a:off x="7264440" y="9705960"/>
            <a:ext cx="885096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17"/>
          </p:nvPr>
        </p:nvSpPr>
        <p:spPr>
          <a:xfrm>
            <a:off x="16256160" y="9705960"/>
            <a:ext cx="145944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A1E727C8-07FD-4F39-8F3C-4E6D1D296509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dt" idx="18"/>
          </p:nvPr>
        </p:nvSpPr>
        <p:spPr>
          <a:xfrm>
            <a:off x="1536120" y="9705960"/>
            <a:ext cx="323028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6"/>
          <p:cNvCxnSpPr/>
          <p:nvPr/>
        </p:nvCxnSpPr>
        <p:spPr>
          <a:xfrm flipV="1">
            <a:off x="1143000" y="1239480"/>
            <a:ext cx="1080" cy="13726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45" name="PlaceHolder 1"/>
          <p:cNvSpPr>
            <a:spLocks noGrp="1"/>
          </p:cNvSpPr>
          <p:nvPr>
            <p:ph type="ftr" idx="19"/>
          </p:nvPr>
        </p:nvSpPr>
        <p:spPr>
          <a:xfrm>
            <a:off x="7264440" y="9705960"/>
            <a:ext cx="885096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0"/>
          </p:nvPr>
        </p:nvSpPr>
        <p:spPr>
          <a:xfrm>
            <a:off x="16256160" y="9705960"/>
            <a:ext cx="145944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7F10BFC9-EE61-4164-B70F-15D9BC01D552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21"/>
          </p:nvPr>
        </p:nvSpPr>
        <p:spPr>
          <a:xfrm>
            <a:off x="1536120" y="9705960"/>
            <a:ext cx="323028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6"/>
          <p:cNvCxnSpPr/>
          <p:nvPr/>
        </p:nvCxnSpPr>
        <p:spPr>
          <a:xfrm flipV="1">
            <a:off x="1143000" y="1239480"/>
            <a:ext cx="1080" cy="13726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ftr" idx="22"/>
          </p:nvPr>
        </p:nvSpPr>
        <p:spPr>
          <a:xfrm>
            <a:off x="7264440" y="9705960"/>
            <a:ext cx="885096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23"/>
          </p:nvPr>
        </p:nvSpPr>
        <p:spPr>
          <a:xfrm>
            <a:off x="16256160" y="9705960"/>
            <a:ext cx="145944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3339C454-E069-4A40-A8F4-14DD1789F961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24"/>
          </p:nvPr>
        </p:nvSpPr>
        <p:spPr>
          <a:xfrm>
            <a:off x="1536120" y="9705960"/>
            <a:ext cx="323028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6"/>
          <p:cNvCxnSpPr/>
          <p:nvPr/>
        </p:nvCxnSpPr>
        <p:spPr>
          <a:xfrm flipV="1">
            <a:off x="1143000" y="1239480"/>
            <a:ext cx="1080" cy="137268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55" name="PlaceHolder 1"/>
          <p:cNvSpPr>
            <a:spLocks noGrp="1"/>
          </p:cNvSpPr>
          <p:nvPr>
            <p:ph type="ftr" idx="25"/>
          </p:nvPr>
        </p:nvSpPr>
        <p:spPr>
          <a:xfrm>
            <a:off x="7264440" y="9705960"/>
            <a:ext cx="885096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ldNum" idx="26"/>
          </p:nvPr>
        </p:nvSpPr>
        <p:spPr>
          <a:xfrm>
            <a:off x="16256160" y="9705960"/>
            <a:ext cx="145944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7E35676F-0923-4509-A10A-494807493B0F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27"/>
          </p:nvPr>
        </p:nvSpPr>
        <p:spPr>
          <a:xfrm>
            <a:off x="1536120" y="9705960"/>
            <a:ext cx="3230280" cy="4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2"/>
          <p:cNvGrpSpPr/>
          <p:nvPr/>
        </p:nvGrpSpPr>
        <p:grpSpPr>
          <a:xfrm>
            <a:off x="0" y="0"/>
            <a:ext cx="18286920" cy="10285920"/>
            <a:chOff x="0" y="0"/>
            <a:chExt cx="18286920" cy="10285920"/>
          </a:xfrm>
        </p:grpSpPr>
        <p:sp>
          <p:nvSpPr>
            <p:cNvPr id="156" name="Freeform 3"/>
            <p:cNvSpPr/>
            <p:nvPr/>
          </p:nvSpPr>
          <p:spPr>
            <a:xfrm>
              <a:off x="0" y="0"/>
              <a:ext cx="18286920" cy="10285920"/>
            </a:xfrm>
            <a:custGeom>
              <a:avLst/>
              <a:gdLst>
                <a:gd name="textAreaLeft" fmla="*/ 0 w 18286920"/>
                <a:gd name="textAreaRight" fmla="*/ 18288000 w 18286920"/>
                <a:gd name="textAreaTop" fmla="*/ 0 h 10285920"/>
                <a:gd name="textAreaBottom" fmla="*/ 10287000 h 10285920"/>
              </a:gdLst>
              <a:ahLst/>
              <a:rect l="textAreaLeft" t="textAreaTop" r="textAreaRight" b="textAreaBottom"/>
              <a:pathLst>
                <a:path w="17805257" h="10015474">
                  <a:moveTo>
                    <a:pt x="0" y="0"/>
                  </a:moveTo>
                  <a:lnTo>
                    <a:pt x="17805257" y="0"/>
                  </a:lnTo>
                  <a:lnTo>
                    <a:pt x="17805257" y="10015474"/>
                  </a:lnTo>
                  <a:lnTo>
                    <a:pt x="0" y="1001547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157" name="TextBox 4"/>
          <p:cNvSpPr/>
          <p:nvPr/>
        </p:nvSpPr>
        <p:spPr>
          <a:xfrm>
            <a:off x="3011400" y="5372280"/>
            <a:ext cx="12264120" cy="219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10220" strike="noStrike" u="none">
                <a:solidFill>
                  <a:schemeClr val="lt2"/>
                </a:solidFill>
                <a:uFillTx/>
                <a:latin typeface="Inter Bold"/>
                <a:ea typeface="Inter Bold"/>
              </a:rPr>
              <a:t>Sprint 02</a:t>
            </a:r>
            <a:endParaRPr b="0" lang="pt-BR" sz="102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n-US" sz="4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 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TextBox 5"/>
          <p:cNvSpPr/>
          <p:nvPr/>
        </p:nvSpPr>
        <p:spPr>
          <a:xfrm>
            <a:off x="15239160" y="9388080"/>
            <a:ext cx="154008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457200">
              <a:lnSpc>
                <a:spcPts val="2798"/>
              </a:lnSpc>
            </a:pPr>
            <a:r>
              <a:rPr b="1" lang="en-US" sz="3000" strike="noStrike" u="none">
                <a:solidFill>
                  <a:srgbClr val="000000"/>
                </a:solidFill>
                <a:uFillTx/>
                <a:latin typeface="Open Sans Bold"/>
                <a:ea typeface="Open Sans Bold"/>
              </a:rPr>
              <a:t>2025</a:t>
            </a:r>
            <a:endParaRPr b="0" lang="pt-BR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TextBox 6"/>
          <p:cNvSpPr/>
          <p:nvPr/>
        </p:nvSpPr>
        <p:spPr>
          <a:xfrm>
            <a:off x="1028880" y="7788600"/>
            <a:ext cx="14450400" cy="19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3900"/>
              </a:lnSpc>
            </a:pPr>
            <a:r>
              <a:rPr b="1" lang="en-US" sz="2800" spc="207" strike="noStrike" u="none">
                <a:solidFill>
                  <a:srgbClr val="000000"/>
                </a:solidFill>
                <a:uFillTx/>
                <a:latin typeface="Open Sans Bold"/>
                <a:ea typeface="Open Sans Bold"/>
              </a:rPr>
              <a:t>Grupo 06 – Funcionalidade de Doação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3900"/>
              </a:lnSpc>
            </a:pPr>
            <a:r>
              <a:rPr b="1" lang="en-US" sz="2800" spc="207" strike="noStrike" u="none">
                <a:solidFill>
                  <a:srgbClr val="000000"/>
                </a:solidFill>
                <a:uFillTx/>
                <a:latin typeface="Open Sans Bold"/>
                <a:ea typeface="Open Sans Bold"/>
              </a:rPr>
              <a:t>05 - Erick Calazães - Raphael Henrique - Roger Candido </a:t>
            </a:r>
            <a:r>
              <a:rPr b="1" lang="en-US" sz="2800" spc="207" strike="noStrike" u="none">
                <a:solidFill>
                  <a:srgbClr val="000000"/>
                </a:solidFill>
                <a:uFillTx/>
                <a:latin typeface="Open Sans Bold"/>
                <a:ea typeface="Open Sans Bold"/>
              </a:rPr>
              <a:t>	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3900"/>
              </a:lnSpc>
            </a:pPr>
            <a:r>
              <a:rPr b="1" lang="en-US" sz="2800" spc="207" strike="noStrike" u="none">
                <a:solidFill>
                  <a:srgbClr val="000000"/>
                </a:solidFill>
                <a:uFillTx/>
                <a:latin typeface="Open Sans Bold"/>
                <a:ea typeface="Open Sans Bold"/>
              </a:rPr>
              <a:t>04 – Murilo José - Felipe Figueirdo – Thiago Oliveira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3900"/>
              </a:lnSpc>
            </a:pPr>
            <a:r>
              <a:rPr b="1" lang="en-US" sz="2800" spc="207" strike="noStrike" u="none">
                <a:solidFill>
                  <a:srgbClr val="000000"/>
                </a:solidFill>
                <a:uFillTx/>
                <a:latin typeface="Open Sans Bold"/>
                <a:ea typeface="Open Sans Bold"/>
              </a:rPr>
              <a:t>03 – Jorge Daniel – João Guilherme – Fábio Melo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60" name="Group 7"/>
          <p:cNvGrpSpPr/>
          <p:nvPr/>
        </p:nvGrpSpPr>
        <p:grpSpPr>
          <a:xfrm>
            <a:off x="6085080" y="0"/>
            <a:ext cx="6116760" cy="6116760"/>
            <a:chOff x="6085080" y="0"/>
            <a:chExt cx="6116760" cy="6116760"/>
          </a:xfrm>
        </p:grpSpPr>
        <p:sp>
          <p:nvSpPr>
            <p:cNvPr id="161" name="Freeform 8"/>
            <p:cNvSpPr/>
            <p:nvPr/>
          </p:nvSpPr>
          <p:spPr>
            <a:xfrm>
              <a:off x="6085080" y="0"/>
              <a:ext cx="6116760" cy="6116760"/>
            </a:xfrm>
            <a:custGeom>
              <a:avLst/>
              <a:gdLst>
                <a:gd name="textAreaLeft" fmla="*/ 0 w 6116760"/>
                <a:gd name="textAreaRight" fmla="*/ 6117840 w 6116760"/>
                <a:gd name="textAreaTop" fmla="*/ 0 h 6116760"/>
                <a:gd name="textAreaBottom" fmla="*/ 6117840 h 6116760"/>
              </a:gdLst>
              <a:ahLst/>
              <a:rect l="textAreaLeft" t="textAreaTop" r="textAreaRight" b="textAreaBottom"/>
              <a:pathLst>
                <a:path w="7093585" h="7093585">
                  <a:moveTo>
                    <a:pt x="0" y="0"/>
                  </a:moveTo>
                  <a:lnTo>
                    <a:pt x="7093585" y="0"/>
                  </a:lnTo>
                  <a:lnTo>
                    <a:pt x="7093585" y="7093585"/>
                  </a:lnTo>
                  <a:lnTo>
                    <a:pt x="0" y="709358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roup 12"/>
          <p:cNvGrpSpPr/>
          <p:nvPr/>
        </p:nvGrpSpPr>
        <p:grpSpPr>
          <a:xfrm>
            <a:off x="-1061640" y="8036640"/>
            <a:ext cx="3801960" cy="3801960"/>
            <a:chOff x="-1061640" y="8036640"/>
            <a:chExt cx="3801960" cy="3801960"/>
          </a:xfrm>
        </p:grpSpPr>
        <p:sp>
          <p:nvSpPr>
            <p:cNvPr id="279" name="Freeform 11"/>
            <p:cNvSpPr/>
            <p:nvPr/>
          </p:nvSpPr>
          <p:spPr>
            <a:xfrm>
              <a:off x="-1061640" y="8036640"/>
              <a:ext cx="3801960" cy="3801960"/>
            </a:xfrm>
            <a:custGeom>
              <a:avLst/>
              <a:gdLst>
                <a:gd name="textAreaLeft" fmla="*/ 0 w 3801960"/>
                <a:gd name="textAreaRight" fmla="*/ 3803040 w 3801960"/>
                <a:gd name="textAreaTop" fmla="*/ 0 h 3801960"/>
                <a:gd name="textAreaBottom" fmla="*/ 3803040 h 380196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80" name="TextBox 20"/>
            <p:cNvSpPr/>
            <p:nvPr/>
          </p:nvSpPr>
          <p:spPr>
            <a:xfrm>
              <a:off x="-705240" y="8170560"/>
              <a:ext cx="3089160" cy="331200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81" name="TextBox 23"/>
          <p:cNvSpPr/>
          <p:nvPr/>
        </p:nvSpPr>
        <p:spPr>
          <a:xfrm>
            <a:off x="533520" y="2354040"/>
            <a:ext cx="10389240" cy="21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bf63"/>
                </a:solidFill>
                <a:uFillTx/>
                <a:latin typeface="Inter Bold"/>
                <a:ea typeface="Inter Bold"/>
              </a:rPr>
              <a:t>[M4] Murilo José – Diagrama Sequência e Atividades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</a:pPr>
            <a:endParaRPr b="0" lang="pt-BR" sz="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2" name="TextBox 24"/>
          <p:cNvSpPr/>
          <p:nvPr/>
        </p:nvSpPr>
        <p:spPr>
          <a:xfrm>
            <a:off x="813240" y="953640"/>
            <a:ext cx="1373976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AutoShape 3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284" name="Group 13"/>
          <p:cNvGrpSpPr/>
          <p:nvPr/>
        </p:nvGrpSpPr>
        <p:grpSpPr>
          <a:xfrm>
            <a:off x="14859000" y="-180720"/>
            <a:ext cx="3427920" cy="10466640"/>
            <a:chOff x="14859000" y="-180720"/>
            <a:chExt cx="3427920" cy="10466640"/>
          </a:xfrm>
        </p:grpSpPr>
        <p:sp>
          <p:nvSpPr>
            <p:cNvPr id="285" name="Freeform 13"/>
            <p:cNvSpPr/>
            <p:nvPr/>
          </p:nvSpPr>
          <p:spPr>
            <a:xfrm>
              <a:off x="14859000" y="0"/>
              <a:ext cx="3427920" cy="10285920"/>
            </a:xfrm>
            <a:custGeom>
              <a:avLst/>
              <a:gdLst>
                <a:gd name="textAreaLeft" fmla="*/ 0 w 3427920"/>
                <a:gd name="textAreaRight" fmla="*/ 3429000 w 3427920"/>
                <a:gd name="textAreaTop" fmla="*/ 0 h 10285920"/>
                <a:gd name="textAreaBottom" fmla="*/ 10287000 h 1028592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86" name="TextBox 25"/>
            <p:cNvSpPr/>
            <p:nvPr/>
          </p:nvSpPr>
          <p:spPr>
            <a:xfrm>
              <a:off x="14859000" y="-180720"/>
              <a:ext cx="3427920" cy="10466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87" name="Group 15"/>
          <p:cNvGrpSpPr/>
          <p:nvPr/>
        </p:nvGrpSpPr>
        <p:grpSpPr>
          <a:xfrm>
            <a:off x="16078320" y="7638120"/>
            <a:ext cx="1807200" cy="1870560"/>
            <a:chOff x="16078320" y="7638120"/>
            <a:chExt cx="1807200" cy="1870560"/>
          </a:xfrm>
        </p:grpSpPr>
        <p:sp>
          <p:nvSpPr>
            <p:cNvPr id="288" name="Freeform 14"/>
            <p:cNvSpPr/>
            <p:nvPr/>
          </p:nvSpPr>
          <p:spPr>
            <a:xfrm>
              <a:off x="16078320" y="7638120"/>
              <a:ext cx="1807200" cy="1870560"/>
            </a:xfrm>
            <a:custGeom>
              <a:avLst/>
              <a:gdLst>
                <a:gd name="textAreaLeft" fmla="*/ 0 w 1807200"/>
                <a:gd name="textAreaRight" fmla="*/ 1808280 w 1807200"/>
                <a:gd name="textAreaTop" fmla="*/ 0 h 1870560"/>
                <a:gd name="textAreaBottom" fmla="*/ 1871640 h 187056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289" name="" descr=""/>
          <p:cNvPicPr/>
          <p:nvPr/>
        </p:nvPicPr>
        <p:blipFill>
          <a:blip r:embed="rId2"/>
          <a:stretch/>
        </p:blipFill>
        <p:spPr>
          <a:xfrm>
            <a:off x="577440" y="3420000"/>
            <a:ext cx="8781840" cy="3685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0" name="" descr=""/>
          <p:cNvPicPr/>
          <p:nvPr/>
        </p:nvPicPr>
        <p:blipFill>
          <a:blip r:embed="rId3"/>
          <a:stretch/>
        </p:blipFill>
        <p:spPr>
          <a:xfrm>
            <a:off x="9540000" y="3420000"/>
            <a:ext cx="4991040" cy="4208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roup 16"/>
          <p:cNvGrpSpPr/>
          <p:nvPr/>
        </p:nvGrpSpPr>
        <p:grpSpPr>
          <a:xfrm>
            <a:off x="-1061640" y="8036640"/>
            <a:ext cx="3801960" cy="3801960"/>
            <a:chOff x="-1061640" y="8036640"/>
            <a:chExt cx="3801960" cy="3801960"/>
          </a:xfrm>
        </p:grpSpPr>
        <p:sp>
          <p:nvSpPr>
            <p:cNvPr id="292" name="Freeform 16"/>
            <p:cNvSpPr/>
            <p:nvPr/>
          </p:nvSpPr>
          <p:spPr>
            <a:xfrm>
              <a:off x="-1061640" y="8036640"/>
              <a:ext cx="3801960" cy="3801960"/>
            </a:xfrm>
            <a:custGeom>
              <a:avLst/>
              <a:gdLst>
                <a:gd name="textAreaLeft" fmla="*/ 0 w 3801960"/>
                <a:gd name="textAreaRight" fmla="*/ 3803040 w 3801960"/>
                <a:gd name="textAreaTop" fmla="*/ 0 h 3801960"/>
                <a:gd name="textAreaBottom" fmla="*/ 3803040 h 380196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93" name="TextBox 26"/>
            <p:cNvSpPr/>
            <p:nvPr/>
          </p:nvSpPr>
          <p:spPr>
            <a:xfrm>
              <a:off x="-705240" y="8170560"/>
              <a:ext cx="3089160" cy="331200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94" name="TextBox 27"/>
          <p:cNvSpPr/>
          <p:nvPr/>
        </p:nvSpPr>
        <p:spPr>
          <a:xfrm>
            <a:off x="533520" y="2354040"/>
            <a:ext cx="10389240" cy="21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bf63"/>
                </a:solidFill>
                <a:uFillTx/>
                <a:latin typeface="Inter Bold"/>
                <a:ea typeface="Inter Bold"/>
              </a:rPr>
              <a:t>[M3] Jorge Daniel – Criação Persona Física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</a:pPr>
            <a:endParaRPr b="0" lang="pt-BR" sz="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5" name="TextBox 28"/>
          <p:cNvSpPr/>
          <p:nvPr/>
        </p:nvSpPr>
        <p:spPr>
          <a:xfrm>
            <a:off x="813240" y="953640"/>
            <a:ext cx="1373976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AutoShape 5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297" name="Group 18"/>
          <p:cNvGrpSpPr/>
          <p:nvPr/>
        </p:nvGrpSpPr>
        <p:grpSpPr>
          <a:xfrm>
            <a:off x="14859000" y="-180720"/>
            <a:ext cx="3427920" cy="10466640"/>
            <a:chOff x="14859000" y="-180720"/>
            <a:chExt cx="3427920" cy="10466640"/>
          </a:xfrm>
        </p:grpSpPr>
        <p:sp>
          <p:nvSpPr>
            <p:cNvPr id="298" name="Freeform 17"/>
            <p:cNvSpPr/>
            <p:nvPr/>
          </p:nvSpPr>
          <p:spPr>
            <a:xfrm>
              <a:off x="14859000" y="0"/>
              <a:ext cx="3427920" cy="10285920"/>
            </a:xfrm>
            <a:custGeom>
              <a:avLst/>
              <a:gdLst>
                <a:gd name="textAreaLeft" fmla="*/ 0 w 3427920"/>
                <a:gd name="textAreaRight" fmla="*/ 3429000 w 3427920"/>
                <a:gd name="textAreaTop" fmla="*/ 0 h 10285920"/>
                <a:gd name="textAreaBottom" fmla="*/ 10287000 h 1028592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99" name="TextBox 33"/>
            <p:cNvSpPr/>
            <p:nvPr/>
          </p:nvSpPr>
          <p:spPr>
            <a:xfrm>
              <a:off x="14859000" y="-180720"/>
              <a:ext cx="3427920" cy="10466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300" name="Group 19"/>
          <p:cNvGrpSpPr/>
          <p:nvPr/>
        </p:nvGrpSpPr>
        <p:grpSpPr>
          <a:xfrm>
            <a:off x="16078320" y="7638120"/>
            <a:ext cx="1807200" cy="1870560"/>
            <a:chOff x="16078320" y="7638120"/>
            <a:chExt cx="1807200" cy="1870560"/>
          </a:xfrm>
        </p:grpSpPr>
        <p:sp>
          <p:nvSpPr>
            <p:cNvPr id="301" name="Freeform 19"/>
            <p:cNvSpPr/>
            <p:nvPr/>
          </p:nvSpPr>
          <p:spPr>
            <a:xfrm>
              <a:off x="16078320" y="7638120"/>
              <a:ext cx="1807200" cy="1870560"/>
            </a:xfrm>
            <a:custGeom>
              <a:avLst/>
              <a:gdLst>
                <a:gd name="textAreaLeft" fmla="*/ 0 w 1807200"/>
                <a:gd name="textAreaRight" fmla="*/ 1808280 w 1807200"/>
                <a:gd name="textAreaTop" fmla="*/ 0 h 1870560"/>
                <a:gd name="textAreaBottom" fmla="*/ 1871640 h 187056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302" name="" descr=""/>
          <p:cNvPicPr/>
          <p:nvPr/>
        </p:nvPicPr>
        <p:blipFill>
          <a:blip r:embed="rId2"/>
          <a:stretch/>
        </p:blipFill>
        <p:spPr>
          <a:xfrm>
            <a:off x="4140000" y="3060000"/>
            <a:ext cx="7715880" cy="6353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21"/>
          <p:cNvGrpSpPr/>
          <p:nvPr/>
        </p:nvGrpSpPr>
        <p:grpSpPr>
          <a:xfrm>
            <a:off x="-1061640" y="8036640"/>
            <a:ext cx="3801960" cy="3801960"/>
            <a:chOff x="-1061640" y="8036640"/>
            <a:chExt cx="3801960" cy="3801960"/>
          </a:xfrm>
        </p:grpSpPr>
        <p:sp>
          <p:nvSpPr>
            <p:cNvPr id="304" name="Freeform 20"/>
            <p:cNvSpPr/>
            <p:nvPr/>
          </p:nvSpPr>
          <p:spPr>
            <a:xfrm>
              <a:off x="-1061640" y="8036640"/>
              <a:ext cx="3801960" cy="3801960"/>
            </a:xfrm>
            <a:custGeom>
              <a:avLst/>
              <a:gdLst>
                <a:gd name="textAreaLeft" fmla="*/ 0 w 3801960"/>
                <a:gd name="textAreaRight" fmla="*/ 3803040 w 3801960"/>
                <a:gd name="textAreaTop" fmla="*/ 0 h 3801960"/>
                <a:gd name="textAreaBottom" fmla="*/ 3803040 h 380196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305" name="TextBox 35"/>
            <p:cNvSpPr/>
            <p:nvPr/>
          </p:nvSpPr>
          <p:spPr>
            <a:xfrm>
              <a:off x="-705240" y="8170560"/>
              <a:ext cx="3089160" cy="331200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306" name="TextBox 36"/>
          <p:cNvSpPr/>
          <p:nvPr/>
        </p:nvSpPr>
        <p:spPr>
          <a:xfrm>
            <a:off x="533520" y="2354040"/>
            <a:ext cx="10389240" cy="21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bf63"/>
                </a:solidFill>
                <a:uFillTx/>
                <a:latin typeface="Inter Bold"/>
                <a:ea typeface="Inter Bold"/>
              </a:rPr>
              <a:t>[M3] Jorge Daniel – Criação de Cenário Persona Física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</a:pPr>
            <a:endParaRPr b="0" lang="pt-BR" sz="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7" name="TextBox 37"/>
          <p:cNvSpPr/>
          <p:nvPr/>
        </p:nvSpPr>
        <p:spPr>
          <a:xfrm>
            <a:off x="813240" y="953640"/>
            <a:ext cx="1373976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8" name="AutoShape 6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309" name="Group 22"/>
          <p:cNvGrpSpPr/>
          <p:nvPr/>
        </p:nvGrpSpPr>
        <p:grpSpPr>
          <a:xfrm>
            <a:off x="14859000" y="-180720"/>
            <a:ext cx="3427920" cy="10466640"/>
            <a:chOff x="14859000" y="-180720"/>
            <a:chExt cx="3427920" cy="10466640"/>
          </a:xfrm>
        </p:grpSpPr>
        <p:sp>
          <p:nvSpPr>
            <p:cNvPr id="310" name="Freeform 22"/>
            <p:cNvSpPr/>
            <p:nvPr/>
          </p:nvSpPr>
          <p:spPr>
            <a:xfrm>
              <a:off x="14859000" y="0"/>
              <a:ext cx="3427920" cy="10285920"/>
            </a:xfrm>
            <a:custGeom>
              <a:avLst/>
              <a:gdLst>
                <a:gd name="textAreaLeft" fmla="*/ 0 w 3427920"/>
                <a:gd name="textAreaRight" fmla="*/ 3429000 w 3427920"/>
                <a:gd name="textAreaTop" fmla="*/ 0 h 10285920"/>
                <a:gd name="textAreaBottom" fmla="*/ 10287000 h 1028592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311" name="TextBox 38"/>
            <p:cNvSpPr/>
            <p:nvPr/>
          </p:nvSpPr>
          <p:spPr>
            <a:xfrm>
              <a:off x="14859000" y="-180720"/>
              <a:ext cx="3427920" cy="10466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312" name="Group 23"/>
          <p:cNvGrpSpPr/>
          <p:nvPr/>
        </p:nvGrpSpPr>
        <p:grpSpPr>
          <a:xfrm>
            <a:off x="16078320" y="7638120"/>
            <a:ext cx="1807200" cy="1870560"/>
            <a:chOff x="16078320" y="7638120"/>
            <a:chExt cx="1807200" cy="1870560"/>
          </a:xfrm>
        </p:grpSpPr>
        <p:sp>
          <p:nvSpPr>
            <p:cNvPr id="313" name="Freeform 23"/>
            <p:cNvSpPr/>
            <p:nvPr/>
          </p:nvSpPr>
          <p:spPr>
            <a:xfrm>
              <a:off x="16078320" y="7638120"/>
              <a:ext cx="1807200" cy="1870560"/>
            </a:xfrm>
            <a:custGeom>
              <a:avLst/>
              <a:gdLst>
                <a:gd name="textAreaLeft" fmla="*/ 0 w 1807200"/>
                <a:gd name="textAreaRight" fmla="*/ 1808280 w 1807200"/>
                <a:gd name="textAreaTop" fmla="*/ 0 h 1870560"/>
                <a:gd name="textAreaBottom" fmla="*/ 1871640 h 187056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314" name="" descr=""/>
          <p:cNvPicPr/>
          <p:nvPr/>
        </p:nvPicPr>
        <p:blipFill>
          <a:blip r:embed="rId2"/>
          <a:stretch/>
        </p:blipFill>
        <p:spPr>
          <a:xfrm>
            <a:off x="2520000" y="3600000"/>
            <a:ext cx="9802440" cy="306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roup 24"/>
          <p:cNvGrpSpPr/>
          <p:nvPr/>
        </p:nvGrpSpPr>
        <p:grpSpPr>
          <a:xfrm>
            <a:off x="-1061640" y="8036640"/>
            <a:ext cx="3801960" cy="3801960"/>
            <a:chOff x="-1061640" y="8036640"/>
            <a:chExt cx="3801960" cy="3801960"/>
          </a:xfrm>
        </p:grpSpPr>
        <p:sp>
          <p:nvSpPr>
            <p:cNvPr id="316" name="Freeform 24"/>
            <p:cNvSpPr/>
            <p:nvPr/>
          </p:nvSpPr>
          <p:spPr>
            <a:xfrm>
              <a:off x="-1061640" y="8036640"/>
              <a:ext cx="3801960" cy="3801960"/>
            </a:xfrm>
            <a:custGeom>
              <a:avLst/>
              <a:gdLst>
                <a:gd name="textAreaLeft" fmla="*/ 0 w 3801960"/>
                <a:gd name="textAreaRight" fmla="*/ 3803040 w 3801960"/>
                <a:gd name="textAreaTop" fmla="*/ 0 h 3801960"/>
                <a:gd name="textAreaBottom" fmla="*/ 3803040 h 380196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317" name="TextBox 39"/>
            <p:cNvSpPr/>
            <p:nvPr/>
          </p:nvSpPr>
          <p:spPr>
            <a:xfrm>
              <a:off x="-705240" y="8170560"/>
              <a:ext cx="3089160" cy="331200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318" name="TextBox 40"/>
          <p:cNvSpPr/>
          <p:nvPr/>
        </p:nvSpPr>
        <p:spPr>
          <a:xfrm>
            <a:off x="533520" y="2354040"/>
            <a:ext cx="10389240" cy="21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bf63"/>
                </a:solidFill>
                <a:uFillTx/>
                <a:latin typeface="Inter Bold"/>
                <a:ea typeface="Inter Bold"/>
              </a:rPr>
              <a:t>[M3] Fábio Melo – Criação de Persona Jurídica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</a:pPr>
            <a:endParaRPr b="0" lang="pt-BR" sz="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9" name="TextBox 41"/>
          <p:cNvSpPr/>
          <p:nvPr/>
        </p:nvSpPr>
        <p:spPr>
          <a:xfrm>
            <a:off x="813240" y="953640"/>
            <a:ext cx="1373976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0" name="AutoShape 7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321" name="Group 25"/>
          <p:cNvGrpSpPr/>
          <p:nvPr/>
        </p:nvGrpSpPr>
        <p:grpSpPr>
          <a:xfrm>
            <a:off x="14859000" y="-180720"/>
            <a:ext cx="3427920" cy="10466640"/>
            <a:chOff x="14859000" y="-180720"/>
            <a:chExt cx="3427920" cy="10466640"/>
          </a:xfrm>
        </p:grpSpPr>
        <p:sp>
          <p:nvSpPr>
            <p:cNvPr id="322" name="Freeform 25"/>
            <p:cNvSpPr/>
            <p:nvPr/>
          </p:nvSpPr>
          <p:spPr>
            <a:xfrm>
              <a:off x="14859000" y="0"/>
              <a:ext cx="3427920" cy="10285920"/>
            </a:xfrm>
            <a:custGeom>
              <a:avLst/>
              <a:gdLst>
                <a:gd name="textAreaLeft" fmla="*/ 0 w 3427920"/>
                <a:gd name="textAreaRight" fmla="*/ 3429000 w 3427920"/>
                <a:gd name="textAreaTop" fmla="*/ 0 h 10285920"/>
                <a:gd name="textAreaBottom" fmla="*/ 10287000 h 1028592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323" name="TextBox 42"/>
            <p:cNvSpPr/>
            <p:nvPr/>
          </p:nvSpPr>
          <p:spPr>
            <a:xfrm>
              <a:off x="14859000" y="-180720"/>
              <a:ext cx="3427920" cy="10466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324" name="Group 26"/>
          <p:cNvGrpSpPr/>
          <p:nvPr/>
        </p:nvGrpSpPr>
        <p:grpSpPr>
          <a:xfrm>
            <a:off x="16078320" y="7638120"/>
            <a:ext cx="1807200" cy="1870560"/>
            <a:chOff x="16078320" y="7638120"/>
            <a:chExt cx="1807200" cy="1870560"/>
          </a:xfrm>
        </p:grpSpPr>
        <p:sp>
          <p:nvSpPr>
            <p:cNvPr id="325" name="Freeform 26"/>
            <p:cNvSpPr/>
            <p:nvPr/>
          </p:nvSpPr>
          <p:spPr>
            <a:xfrm>
              <a:off x="16078320" y="7638120"/>
              <a:ext cx="1807200" cy="1870560"/>
            </a:xfrm>
            <a:custGeom>
              <a:avLst/>
              <a:gdLst>
                <a:gd name="textAreaLeft" fmla="*/ 0 w 1807200"/>
                <a:gd name="textAreaRight" fmla="*/ 1808280 w 1807200"/>
                <a:gd name="textAreaTop" fmla="*/ 0 h 1870560"/>
                <a:gd name="textAreaBottom" fmla="*/ 1871640 h 187056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326" name="" descr=""/>
          <p:cNvPicPr/>
          <p:nvPr/>
        </p:nvPicPr>
        <p:blipFill>
          <a:blip r:embed="rId2"/>
          <a:stretch/>
        </p:blipFill>
        <p:spPr>
          <a:xfrm>
            <a:off x="3780000" y="3060000"/>
            <a:ext cx="6660000" cy="6344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roup 28"/>
          <p:cNvGrpSpPr/>
          <p:nvPr/>
        </p:nvGrpSpPr>
        <p:grpSpPr>
          <a:xfrm>
            <a:off x="-1061640" y="8036640"/>
            <a:ext cx="3801960" cy="3801960"/>
            <a:chOff x="-1061640" y="8036640"/>
            <a:chExt cx="3801960" cy="3801960"/>
          </a:xfrm>
        </p:grpSpPr>
        <p:sp>
          <p:nvSpPr>
            <p:cNvPr id="328" name="Freeform 27"/>
            <p:cNvSpPr/>
            <p:nvPr/>
          </p:nvSpPr>
          <p:spPr>
            <a:xfrm>
              <a:off x="-1061640" y="8036640"/>
              <a:ext cx="3801960" cy="3801960"/>
            </a:xfrm>
            <a:custGeom>
              <a:avLst/>
              <a:gdLst>
                <a:gd name="textAreaLeft" fmla="*/ 0 w 3801960"/>
                <a:gd name="textAreaRight" fmla="*/ 3803040 w 3801960"/>
                <a:gd name="textAreaTop" fmla="*/ 0 h 3801960"/>
                <a:gd name="textAreaBottom" fmla="*/ 3803040 h 380196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329" name="TextBox 43"/>
            <p:cNvSpPr/>
            <p:nvPr/>
          </p:nvSpPr>
          <p:spPr>
            <a:xfrm>
              <a:off x="-705240" y="8170560"/>
              <a:ext cx="3089160" cy="331200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330" name="TextBox 44"/>
          <p:cNvSpPr/>
          <p:nvPr/>
        </p:nvSpPr>
        <p:spPr>
          <a:xfrm>
            <a:off x="533520" y="2354040"/>
            <a:ext cx="10389240" cy="21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bf63"/>
                </a:solidFill>
                <a:uFillTx/>
                <a:latin typeface="Inter Bold"/>
                <a:ea typeface="Inter Bold"/>
              </a:rPr>
              <a:t>[M3] Fábio Melo – Criação de Cenário Persona Jurídica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</a:pPr>
            <a:endParaRPr b="0" lang="pt-BR" sz="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1" name="TextBox 45"/>
          <p:cNvSpPr/>
          <p:nvPr/>
        </p:nvSpPr>
        <p:spPr>
          <a:xfrm>
            <a:off x="813240" y="953640"/>
            <a:ext cx="1373976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2" name="AutoShape 8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333" name="Group 29"/>
          <p:cNvGrpSpPr/>
          <p:nvPr/>
        </p:nvGrpSpPr>
        <p:grpSpPr>
          <a:xfrm>
            <a:off x="14859000" y="-180720"/>
            <a:ext cx="3427920" cy="10466640"/>
            <a:chOff x="14859000" y="-180720"/>
            <a:chExt cx="3427920" cy="10466640"/>
          </a:xfrm>
        </p:grpSpPr>
        <p:sp>
          <p:nvSpPr>
            <p:cNvPr id="334" name="Freeform 29"/>
            <p:cNvSpPr/>
            <p:nvPr/>
          </p:nvSpPr>
          <p:spPr>
            <a:xfrm>
              <a:off x="14859000" y="0"/>
              <a:ext cx="3427920" cy="10285920"/>
            </a:xfrm>
            <a:custGeom>
              <a:avLst/>
              <a:gdLst>
                <a:gd name="textAreaLeft" fmla="*/ 0 w 3427920"/>
                <a:gd name="textAreaRight" fmla="*/ 3429000 w 3427920"/>
                <a:gd name="textAreaTop" fmla="*/ 0 h 10285920"/>
                <a:gd name="textAreaBottom" fmla="*/ 10287000 h 1028592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335" name="TextBox 46"/>
            <p:cNvSpPr/>
            <p:nvPr/>
          </p:nvSpPr>
          <p:spPr>
            <a:xfrm>
              <a:off x="14859000" y="-180720"/>
              <a:ext cx="3427920" cy="10466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336" name="Group 30"/>
          <p:cNvGrpSpPr/>
          <p:nvPr/>
        </p:nvGrpSpPr>
        <p:grpSpPr>
          <a:xfrm>
            <a:off x="16078320" y="7638120"/>
            <a:ext cx="1807200" cy="1870560"/>
            <a:chOff x="16078320" y="7638120"/>
            <a:chExt cx="1807200" cy="1870560"/>
          </a:xfrm>
        </p:grpSpPr>
        <p:sp>
          <p:nvSpPr>
            <p:cNvPr id="337" name="Freeform 30"/>
            <p:cNvSpPr/>
            <p:nvPr/>
          </p:nvSpPr>
          <p:spPr>
            <a:xfrm>
              <a:off x="16078320" y="7638120"/>
              <a:ext cx="1807200" cy="1870560"/>
            </a:xfrm>
            <a:custGeom>
              <a:avLst/>
              <a:gdLst>
                <a:gd name="textAreaLeft" fmla="*/ 0 w 1807200"/>
                <a:gd name="textAreaRight" fmla="*/ 1808280 w 1807200"/>
                <a:gd name="textAreaTop" fmla="*/ 0 h 1870560"/>
                <a:gd name="textAreaBottom" fmla="*/ 1871640 h 187056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338" name="" descr=""/>
          <p:cNvPicPr/>
          <p:nvPr/>
        </p:nvPicPr>
        <p:blipFill>
          <a:blip r:embed="rId2"/>
          <a:stretch/>
        </p:blipFill>
        <p:spPr>
          <a:xfrm>
            <a:off x="3392280" y="3157200"/>
            <a:ext cx="6950160" cy="6022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oup 5"/>
          <p:cNvGrpSpPr/>
          <p:nvPr/>
        </p:nvGrpSpPr>
        <p:grpSpPr>
          <a:xfrm>
            <a:off x="0" y="-180720"/>
            <a:ext cx="18286920" cy="10466640"/>
            <a:chOff x="0" y="-180720"/>
            <a:chExt cx="18286920" cy="10466640"/>
          </a:xfrm>
        </p:grpSpPr>
        <p:sp>
          <p:nvSpPr>
            <p:cNvPr id="340" name="Freeform 6"/>
            <p:cNvSpPr/>
            <p:nvPr/>
          </p:nvSpPr>
          <p:spPr>
            <a:xfrm>
              <a:off x="0" y="0"/>
              <a:ext cx="18286920" cy="10285920"/>
            </a:xfrm>
            <a:custGeom>
              <a:avLst/>
              <a:gdLst>
                <a:gd name="textAreaLeft" fmla="*/ 0 w 18286920"/>
                <a:gd name="textAreaRight" fmla="*/ 18288000 w 18286920"/>
                <a:gd name="textAreaTop" fmla="*/ 0 h 10285920"/>
                <a:gd name="textAreaBottom" fmla="*/ 10287000 h 10285920"/>
              </a:gdLst>
              <a:ahLst/>
              <a:rect l="textAreaLeft" t="textAreaTop" r="textAreaRight" b="textAreaBottom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6a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341" name="TextBox 7"/>
            <p:cNvSpPr/>
            <p:nvPr/>
          </p:nvSpPr>
          <p:spPr>
            <a:xfrm>
              <a:off x="0" y="-180720"/>
              <a:ext cx="18286920" cy="10466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342" name="TextBox 17"/>
          <p:cNvSpPr/>
          <p:nvPr/>
        </p:nvSpPr>
        <p:spPr>
          <a:xfrm>
            <a:off x="813240" y="953640"/>
            <a:ext cx="1376604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chemeClr val="lt1"/>
                </a:solidFill>
                <a:uFillTx/>
                <a:latin typeface="Inter Bold"/>
                <a:ea typeface="Inter Bold"/>
              </a:rPr>
              <a:t>Visão geral da Sprint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3" name="AutoShape 4"/>
          <p:cNvSpPr/>
          <p:nvPr/>
        </p:nvSpPr>
        <p:spPr>
          <a:xfrm flipV="1">
            <a:off x="849240" y="1914120"/>
            <a:ext cx="10670760" cy="38520"/>
          </a:xfrm>
          <a:prstGeom prst="line">
            <a:avLst/>
          </a:prstGeom>
          <a:ln w="76200">
            <a:solidFill>
              <a:srgbClr val="a6a6a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6480" bIns="-648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344" name="TextBox 21"/>
          <p:cNvSpPr/>
          <p:nvPr/>
        </p:nvSpPr>
        <p:spPr>
          <a:xfrm>
            <a:off x="533520" y="2834640"/>
            <a:ext cx="10389240" cy="456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spcBef>
                <a:spcPts val="1191"/>
              </a:spcBef>
              <a:spcAft>
                <a:spcPts val="992"/>
              </a:spcAft>
              <a:buClr>
                <a:srgbClr val="d9d9d9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chemeClr val="lt1">
                    <a:lumMod val="85000"/>
                  </a:schemeClr>
                </a:solidFill>
                <a:uFillTx/>
                <a:latin typeface="Inter Bold"/>
                <a:ea typeface="Inter Bold"/>
              </a:rPr>
              <a:t>Sprint concluída com sucesso! Todos contribuíram de forma ativa, mantendo alta eficiência e colaboração. As entregas refletem o excelente alinhamento da equipe.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518040" indent="-259200" algn="just" defTabSz="457200">
              <a:lnSpc>
                <a:spcPts val="4224"/>
              </a:lnSpc>
              <a:spcBef>
                <a:spcPts val="1191"/>
              </a:spcBef>
              <a:spcAft>
                <a:spcPts val="992"/>
              </a:spcAft>
              <a:buClr>
                <a:srgbClr val="d9d9d9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chemeClr val="lt1">
                    <a:lumMod val="85000"/>
                  </a:schemeClr>
                </a:solidFill>
                <a:uFillTx/>
                <a:latin typeface="Inter Bold"/>
                <a:ea typeface="Inter Bold"/>
              </a:rPr>
              <a:t>Necessidade de alinhamento junto ao Grupo 03 para início de desenvolvimento da nossa funcionalidade de Doação, que está inserida no microserviço de compra e de pagamento.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45" name="Group 2"/>
          <p:cNvGrpSpPr/>
          <p:nvPr/>
        </p:nvGrpSpPr>
        <p:grpSpPr>
          <a:xfrm>
            <a:off x="14859000" y="-180720"/>
            <a:ext cx="3427920" cy="10466640"/>
            <a:chOff x="14859000" y="-180720"/>
            <a:chExt cx="3427920" cy="10466640"/>
          </a:xfrm>
        </p:grpSpPr>
        <p:sp>
          <p:nvSpPr>
            <p:cNvPr id="346" name="Freeform 3"/>
            <p:cNvSpPr/>
            <p:nvPr/>
          </p:nvSpPr>
          <p:spPr>
            <a:xfrm>
              <a:off x="14859000" y="0"/>
              <a:ext cx="3427920" cy="10285920"/>
            </a:xfrm>
            <a:custGeom>
              <a:avLst/>
              <a:gdLst>
                <a:gd name="textAreaLeft" fmla="*/ 0 w 3427920"/>
                <a:gd name="textAreaRight" fmla="*/ 3429000 w 3427920"/>
                <a:gd name="textAreaTop" fmla="*/ 0 h 10285920"/>
                <a:gd name="textAreaBottom" fmla="*/ 10287000 h 1028592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6f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347" name="TextBox 4"/>
            <p:cNvSpPr/>
            <p:nvPr/>
          </p:nvSpPr>
          <p:spPr>
            <a:xfrm>
              <a:off x="14859000" y="-180720"/>
              <a:ext cx="3427920" cy="10466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348" name="Group 27"/>
          <p:cNvGrpSpPr/>
          <p:nvPr/>
        </p:nvGrpSpPr>
        <p:grpSpPr>
          <a:xfrm>
            <a:off x="16078320" y="7638120"/>
            <a:ext cx="1807200" cy="1870560"/>
            <a:chOff x="16078320" y="7638120"/>
            <a:chExt cx="1807200" cy="1870560"/>
          </a:xfrm>
        </p:grpSpPr>
        <p:sp>
          <p:nvSpPr>
            <p:cNvPr id="349" name="Freeform 28"/>
            <p:cNvSpPr/>
            <p:nvPr/>
          </p:nvSpPr>
          <p:spPr>
            <a:xfrm>
              <a:off x="16078320" y="7638120"/>
              <a:ext cx="1807200" cy="1870560"/>
            </a:xfrm>
            <a:custGeom>
              <a:avLst/>
              <a:gdLst>
                <a:gd name="textAreaLeft" fmla="*/ 0 w 1807200"/>
                <a:gd name="textAreaRight" fmla="*/ 1808280 w 1807200"/>
                <a:gd name="textAreaTop" fmla="*/ 0 h 1870560"/>
                <a:gd name="textAreaBottom" fmla="*/ 1871640 h 187056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roup 2"/>
          <p:cNvGrpSpPr/>
          <p:nvPr/>
        </p:nvGrpSpPr>
        <p:grpSpPr>
          <a:xfrm>
            <a:off x="0" y="0"/>
            <a:ext cx="18286920" cy="10285920"/>
            <a:chOff x="0" y="0"/>
            <a:chExt cx="18286920" cy="10285920"/>
          </a:xfrm>
        </p:grpSpPr>
        <p:sp>
          <p:nvSpPr>
            <p:cNvPr id="351" name="Freeform 3"/>
            <p:cNvSpPr/>
            <p:nvPr/>
          </p:nvSpPr>
          <p:spPr>
            <a:xfrm>
              <a:off x="0" y="0"/>
              <a:ext cx="18286920" cy="10285920"/>
            </a:xfrm>
            <a:custGeom>
              <a:avLst/>
              <a:gdLst>
                <a:gd name="textAreaLeft" fmla="*/ 0 w 18286920"/>
                <a:gd name="textAreaRight" fmla="*/ 18288000 w 18286920"/>
                <a:gd name="textAreaTop" fmla="*/ 0 h 10285920"/>
                <a:gd name="textAreaBottom" fmla="*/ 10287000 h 10285920"/>
              </a:gdLst>
              <a:ahLst/>
              <a:rect l="textAreaLeft" t="textAreaTop" r="textAreaRight" b="textAreaBottom"/>
              <a:pathLst>
                <a:path w="17805257" h="10015474">
                  <a:moveTo>
                    <a:pt x="0" y="0"/>
                  </a:moveTo>
                  <a:lnTo>
                    <a:pt x="17805257" y="0"/>
                  </a:lnTo>
                  <a:lnTo>
                    <a:pt x="17805257" y="10015474"/>
                  </a:lnTo>
                  <a:lnTo>
                    <a:pt x="0" y="1001547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352" name="TextBox 4"/>
          <p:cNvSpPr/>
          <p:nvPr/>
        </p:nvSpPr>
        <p:spPr>
          <a:xfrm>
            <a:off x="3011400" y="6117840"/>
            <a:ext cx="12264120" cy="219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10220" strike="noStrike" u="none">
                <a:solidFill>
                  <a:schemeClr val="lt2"/>
                </a:solidFill>
                <a:uFillTx/>
                <a:latin typeface="Inter Bold"/>
                <a:ea typeface="Inter Bold"/>
              </a:rPr>
              <a:t>Obrigado</a:t>
            </a:r>
            <a:endParaRPr b="0" lang="pt-BR" sz="102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n-US" sz="4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 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53" name="Group 7"/>
          <p:cNvGrpSpPr/>
          <p:nvPr/>
        </p:nvGrpSpPr>
        <p:grpSpPr>
          <a:xfrm>
            <a:off x="6085080" y="0"/>
            <a:ext cx="6116760" cy="6116760"/>
            <a:chOff x="6085080" y="0"/>
            <a:chExt cx="6116760" cy="6116760"/>
          </a:xfrm>
        </p:grpSpPr>
        <p:sp>
          <p:nvSpPr>
            <p:cNvPr id="354" name="Freeform 8"/>
            <p:cNvSpPr/>
            <p:nvPr/>
          </p:nvSpPr>
          <p:spPr>
            <a:xfrm>
              <a:off x="6085080" y="0"/>
              <a:ext cx="6116760" cy="6116760"/>
            </a:xfrm>
            <a:custGeom>
              <a:avLst/>
              <a:gdLst>
                <a:gd name="textAreaLeft" fmla="*/ 0 w 6116760"/>
                <a:gd name="textAreaRight" fmla="*/ 6117840 w 6116760"/>
                <a:gd name="textAreaTop" fmla="*/ 0 h 6116760"/>
                <a:gd name="textAreaBottom" fmla="*/ 6117840 h 6116760"/>
              </a:gdLst>
              <a:ahLst/>
              <a:rect l="textAreaLeft" t="textAreaTop" r="textAreaRight" b="textAreaBottom"/>
              <a:pathLst>
                <a:path w="7093585" h="7093585">
                  <a:moveTo>
                    <a:pt x="0" y="0"/>
                  </a:moveTo>
                  <a:lnTo>
                    <a:pt x="7093585" y="0"/>
                  </a:lnTo>
                  <a:lnTo>
                    <a:pt x="7093585" y="7093585"/>
                  </a:lnTo>
                  <a:lnTo>
                    <a:pt x="0" y="709358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2"/>
          <p:cNvGrpSpPr/>
          <p:nvPr/>
        </p:nvGrpSpPr>
        <p:grpSpPr>
          <a:xfrm>
            <a:off x="9137160" y="4421520"/>
            <a:ext cx="5401440" cy="5401440"/>
            <a:chOff x="9137160" y="4421520"/>
            <a:chExt cx="5401440" cy="5401440"/>
          </a:xfrm>
        </p:grpSpPr>
        <p:sp>
          <p:nvSpPr>
            <p:cNvPr id="163" name="Freeform 3"/>
            <p:cNvSpPr/>
            <p:nvPr/>
          </p:nvSpPr>
          <p:spPr>
            <a:xfrm>
              <a:off x="9137160" y="4421520"/>
              <a:ext cx="5401440" cy="5401440"/>
            </a:xfrm>
            <a:custGeom>
              <a:avLst/>
              <a:gdLst>
                <a:gd name="textAreaLeft" fmla="*/ 0 w 5401440"/>
                <a:gd name="textAreaRight" fmla="*/ 5402520 w 5401440"/>
                <a:gd name="textAreaTop" fmla="*/ 0 h 5401440"/>
                <a:gd name="textAreaBottom" fmla="*/ 5402520 h 540144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f6f6f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64" name="TextBox 4"/>
            <p:cNvSpPr/>
            <p:nvPr/>
          </p:nvSpPr>
          <p:spPr>
            <a:xfrm>
              <a:off x="9643680" y="4611240"/>
              <a:ext cx="4388400" cy="470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165" name="Group 5"/>
          <p:cNvGrpSpPr/>
          <p:nvPr/>
        </p:nvGrpSpPr>
        <p:grpSpPr>
          <a:xfrm>
            <a:off x="11979360" y="-180720"/>
            <a:ext cx="6307560" cy="10466640"/>
            <a:chOff x="11979360" y="-180720"/>
            <a:chExt cx="6307560" cy="10466640"/>
          </a:xfrm>
        </p:grpSpPr>
        <p:sp>
          <p:nvSpPr>
            <p:cNvPr id="166" name="Freeform 6"/>
            <p:cNvSpPr/>
            <p:nvPr/>
          </p:nvSpPr>
          <p:spPr>
            <a:xfrm>
              <a:off x="11979360" y="0"/>
              <a:ext cx="6307560" cy="10285920"/>
            </a:xfrm>
            <a:custGeom>
              <a:avLst/>
              <a:gdLst>
                <a:gd name="textAreaLeft" fmla="*/ 0 w 6307560"/>
                <a:gd name="textAreaRight" fmla="*/ 6308640 w 6307560"/>
                <a:gd name="textAreaTop" fmla="*/ 0 h 10285920"/>
                <a:gd name="textAreaBottom" fmla="*/ 10287000 h 10285920"/>
              </a:gdLst>
              <a:ahLst/>
              <a:rect l="textAreaLeft" t="textAreaTop" r="textAreaRight" b="textAreaBottom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6a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67" name="TextBox 7"/>
            <p:cNvSpPr/>
            <p:nvPr/>
          </p:nvSpPr>
          <p:spPr>
            <a:xfrm>
              <a:off x="11979360" y="-180720"/>
              <a:ext cx="6307560" cy="10466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168" name="Group 8"/>
          <p:cNvGrpSpPr/>
          <p:nvPr/>
        </p:nvGrpSpPr>
        <p:grpSpPr>
          <a:xfrm>
            <a:off x="948600" y="2692800"/>
            <a:ext cx="968400" cy="984960"/>
            <a:chOff x="948600" y="2692800"/>
            <a:chExt cx="968400" cy="984960"/>
          </a:xfrm>
        </p:grpSpPr>
        <p:sp>
          <p:nvSpPr>
            <p:cNvPr id="169" name="Freeform 9"/>
            <p:cNvSpPr/>
            <p:nvPr/>
          </p:nvSpPr>
          <p:spPr>
            <a:xfrm>
              <a:off x="948600" y="2692800"/>
              <a:ext cx="968400" cy="984960"/>
            </a:xfrm>
            <a:custGeom>
              <a:avLst/>
              <a:gdLst>
                <a:gd name="textAreaLeft" fmla="*/ 0 w 968400"/>
                <a:gd name="textAreaRight" fmla="*/ 969480 w 968400"/>
                <a:gd name="textAreaTop" fmla="*/ 0 h 984960"/>
                <a:gd name="textAreaBottom" fmla="*/ 986040 h 984960"/>
              </a:gdLst>
              <a:ahLst/>
              <a:rect l="textAreaLeft" t="textAreaTop" r="textAreaRight" b="textAreaBottom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70" name="TextBox 10"/>
            <p:cNvSpPr/>
            <p:nvPr/>
          </p:nvSpPr>
          <p:spPr>
            <a:xfrm>
              <a:off x="1039680" y="2694240"/>
              <a:ext cx="786600" cy="891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4640" rIns="44640" tIns="44640" bIns="44640" anchor="ctr">
              <a:noAutofit/>
            </a:bodyPr>
            <a:p>
              <a:pPr algn="ctr" defTabSz="457200">
                <a:lnSpc>
                  <a:spcPts val="4759"/>
                </a:lnSpc>
              </a:pPr>
              <a:r>
                <a:rPr b="1" lang="en-US" sz="3400" strike="noStrike" u="none">
                  <a:solidFill>
                    <a:srgbClr val="616a4d"/>
                  </a:solidFill>
                  <a:uFillTx/>
                  <a:latin typeface="Inter Bold"/>
                  <a:ea typeface="Inter Bold"/>
                </a:rPr>
                <a:t>01</a:t>
              </a:r>
              <a:endParaRPr b="0" lang="pt-BR" sz="3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71" name="Group 11"/>
          <p:cNvGrpSpPr/>
          <p:nvPr/>
        </p:nvGrpSpPr>
        <p:grpSpPr>
          <a:xfrm>
            <a:off x="948600" y="6723720"/>
            <a:ext cx="968400" cy="984960"/>
            <a:chOff x="948600" y="6723720"/>
            <a:chExt cx="968400" cy="984960"/>
          </a:xfrm>
        </p:grpSpPr>
        <p:sp>
          <p:nvSpPr>
            <p:cNvPr id="172" name="Freeform 12"/>
            <p:cNvSpPr/>
            <p:nvPr/>
          </p:nvSpPr>
          <p:spPr>
            <a:xfrm>
              <a:off x="948600" y="6723720"/>
              <a:ext cx="968400" cy="984960"/>
            </a:xfrm>
            <a:custGeom>
              <a:avLst/>
              <a:gdLst>
                <a:gd name="textAreaLeft" fmla="*/ 0 w 968400"/>
                <a:gd name="textAreaRight" fmla="*/ 969480 w 968400"/>
                <a:gd name="textAreaTop" fmla="*/ 0 h 984960"/>
                <a:gd name="textAreaBottom" fmla="*/ 986040 h 984960"/>
              </a:gdLst>
              <a:ahLst/>
              <a:rect l="textAreaLeft" t="textAreaTop" r="textAreaRight" b="textAreaBottom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73" name="TextBox 13"/>
            <p:cNvSpPr/>
            <p:nvPr/>
          </p:nvSpPr>
          <p:spPr>
            <a:xfrm>
              <a:off x="1039680" y="6725520"/>
              <a:ext cx="786600" cy="891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4640" rIns="44640" tIns="44640" bIns="44640" anchor="ctr">
              <a:noAutofit/>
            </a:bodyPr>
            <a:p>
              <a:pPr algn="ctr" defTabSz="457200">
                <a:lnSpc>
                  <a:spcPts val="4759"/>
                </a:lnSpc>
              </a:pPr>
              <a:r>
                <a:rPr b="1" lang="en-US" sz="3400" strike="noStrike" u="none">
                  <a:solidFill>
                    <a:srgbClr val="616a4d"/>
                  </a:solidFill>
                  <a:uFillTx/>
                  <a:latin typeface="Inter Bold"/>
                  <a:ea typeface="Inter Bold"/>
                </a:rPr>
                <a:t>04</a:t>
              </a:r>
              <a:endParaRPr b="0" lang="pt-BR" sz="3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74" name="Group 14"/>
          <p:cNvGrpSpPr/>
          <p:nvPr/>
        </p:nvGrpSpPr>
        <p:grpSpPr>
          <a:xfrm>
            <a:off x="948600" y="4005720"/>
            <a:ext cx="968400" cy="984960"/>
            <a:chOff x="948600" y="4005720"/>
            <a:chExt cx="968400" cy="984960"/>
          </a:xfrm>
        </p:grpSpPr>
        <p:sp>
          <p:nvSpPr>
            <p:cNvPr id="175" name="Freeform 15"/>
            <p:cNvSpPr/>
            <p:nvPr/>
          </p:nvSpPr>
          <p:spPr>
            <a:xfrm>
              <a:off x="948600" y="4005720"/>
              <a:ext cx="968400" cy="984960"/>
            </a:xfrm>
            <a:custGeom>
              <a:avLst/>
              <a:gdLst>
                <a:gd name="textAreaLeft" fmla="*/ 0 w 968400"/>
                <a:gd name="textAreaRight" fmla="*/ 969480 w 968400"/>
                <a:gd name="textAreaTop" fmla="*/ 0 h 984960"/>
                <a:gd name="textAreaBottom" fmla="*/ 986040 h 984960"/>
              </a:gdLst>
              <a:ahLst/>
              <a:rect l="textAreaLeft" t="textAreaTop" r="textAreaRight" b="textAreaBottom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76" name="TextBox 16"/>
            <p:cNvSpPr/>
            <p:nvPr/>
          </p:nvSpPr>
          <p:spPr>
            <a:xfrm>
              <a:off x="1039680" y="4007160"/>
              <a:ext cx="786600" cy="891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4640" rIns="44640" tIns="44640" bIns="44640" anchor="ctr">
              <a:noAutofit/>
            </a:bodyPr>
            <a:p>
              <a:pPr algn="ctr" defTabSz="457200">
                <a:lnSpc>
                  <a:spcPts val="4759"/>
                </a:lnSpc>
              </a:pPr>
              <a:r>
                <a:rPr b="1" lang="en-US" sz="3400" strike="noStrike" u="none">
                  <a:solidFill>
                    <a:srgbClr val="616a4d"/>
                  </a:solidFill>
                  <a:uFillTx/>
                  <a:latin typeface="Inter Bold"/>
                  <a:ea typeface="Inter Bold"/>
                </a:rPr>
                <a:t>02</a:t>
              </a:r>
              <a:endParaRPr b="0" lang="pt-BR" sz="3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77" name="Group 17"/>
          <p:cNvGrpSpPr/>
          <p:nvPr/>
        </p:nvGrpSpPr>
        <p:grpSpPr>
          <a:xfrm>
            <a:off x="911520" y="8046720"/>
            <a:ext cx="968400" cy="993240"/>
            <a:chOff x="911520" y="8046720"/>
            <a:chExt cx="968400" cy="993240"/>
          </a:xfrm>
        </p:grpSpPr>
        <p:sp>
          <p:nvSpPr>
            <p:cNvPr id="178" name="Freeform 18"/>
            <p:cNvSpPr/>
            <p:nvPr/>
          </p:nvSpPr>
          <p:spPr>
            <a:xfrm>
              <a:off x="911520" y="8046720"/>
              <a:ext cx="968400" cy="993240"/>
            </a:xfrm>
            <a:custGeom>
              <a:avLst/>
              <a:gdLst>
                <a:gd name="textAreaLeft" fmla="*/ 0 w 968400"/>
                <a:gd name="textAreaRight" fmla="*/ 969480 w 968400"/>
                <a:gd name="textAreaTop" fmla="*/ 0 h 993240"/>
                <a:gd name="textAreaBottom" fmla="*/ 994320 h 993240"/>
              </a:gdLst>
              <a:ahLst/>
              <a:rect l="textAreaLeft" t="textAreaTop" r="textAreaRight" b="textAreaBottom"/>
              <a:pathLst>
                <a:path w="812800" h="833822">
                  <a:moveTo>
                    <a:pt x="406400" y="0"/>
                  </a:moveTo>
                  <a:cubicBezTo>
                    <a:pt x="181951" y="0"/>
                    <a:pt x="0" y="186657"/>
                    <a:pt x="0" y="416911"/>
                  </a:cubicBezTo>
                  <a:cubicBezTo>
                    <a:pt x="0" y="647164"/>
                    <a:pt x="181951" y="833822"/>
                    <a:pt x="406400" y="833822"/>
                  </a:cubicBezTo>
                  <a:cubicBezTo>
                    <a:pt x="630849" y="833822"/>
                    <a:pt x="812800" y="647164"/>
                    <a:pt x="812800" y="416911"/>
                  </a:cubicBezTo>
                  <a:cubicBezTo>
                    <a:pt x="812800" y="186657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79" name="TextBox 19"/>
            <p:cNvSpPr/>
            <p:nvPr/>
          </p:nvSpPr>
          <p:spPr>
            <a:xfrm>
              <a:off x="955080" y="8081640"/>
              <a:ext cx="786600" cy="897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4640" rIns="44640" tIns="44640" bIns="44640" anchor="ctr">
              <a:noAutofit/>
            </a:bodyPr>
            <a:p>
              <a:pPr algn="ctr" defTabSz="457200">
                <a:lnSpc>
                  <a:spcPts val="4759"/>
                </a:lnSpc>
              </a:pPr>
              <a:r>
                <a:rPr b="1" lang="en-US" sz="3400" strike="noStrike" u="none">
                  <a:solidFill>
                    <a:srgbClr val="616a4d"/>
                  </a:solidFill>
                  <a:uFillTx/>
                  <a:latin typeface="Inter Bold"/>
                  <a:ea typeface="Inter Bold"/>
                </a:rPr>
                <a:t>05</a:t>
              </a:r>
              <a:endParaRPr b="0" lang="pt-BR" sz="3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80" name="Group 20"/>
          <p:cNvGrpSpPr/>
          <p:nvPr/>
        </p:nvGrpSpPr>
        <p:grpSpPr>
          <a:xfrm>
            <a:off x="948600" y="5415480"/>
            <a:ext cx="968400" cy="984960"/>
            <a:chOff x="948600" y="5415480"/>
            <a:chExt cx="968400" cy="984960"/>
          </a:xfrm>
        </p:grpSpPr>
        <p:sp>
          <p:nvSpPr>
            <p:cNvPr id="181" name="Freeform 21"/>
            <p:cNvSpPr/>
            <p:nvPr/>
          </p:nvSpPr>
          <p:spPr>
            <a:xfrm>
              <a:off x="948600" y="5415480"/>
              <a:ext cx="968400" cy="984960"/>
            </a:xfrm>
            <a:custGeom>
              <a:avLst/>
              <a:gdLst>
                <a:gd name="textAreaLeft" fmla="*/ 0 w 968400"/>
                <a:gd name="textAreaRight" fmla="*/ 969480 w 968400"/>
                <a:gd name="textAreaTop" fmla="*/ 0 h 984960"/>
                <a:gd name="textAreaBottom" fmla="*/ 986040 h 984960"/>
              </a:gdLst>
              <a:ahLst/>
              <a:rect l="textAreaLeft" t="textAreaTop" r="textAreaRight" b="textAreaBottom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82" name="TextBox 22"/>
            <p:cNvSpPr/>
            <p:nvPr/>
          </p:nvSpPr>
          <p:spPr>
            <a:xfrm>
              <a:off x="1039680" y="5417280"/>
              <a:ext cx="786600" cy="891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4640" rIns="44640" tIns="44640" bIns="44640" anchor="ctr">
              <a:noAutofit/>
            </a:bodyPr>
            <a:p>
              <a:pPr algn="ctr" defTabSz="457200">
                <a:lnSpc>
                  <a:spcPts val="4759"/>
                </a:lnSpc>
              </a:pPr>
              <a:r>
                <a:rPr b="1" lang="en-US" sz="3400" strike="noStrike" u="none">
                  <a:solidFill>
                    <a:srgbClr val="616a4d"/>
                  </a:solidFill>
                  <a:uFillTx/>
                  <a:latin typeface="Inter Bold"/>
                  <a:ea typeface="Inter Bold"/>
                </a:rPr>
                <a:t>03</a:t>
              </a:r>
              <a:endParaRPr b="0" lang="pt-BR" sz="3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83" name="AutoShape 26"/>
          <p:cNvSpPr/>
          <p:nvPr/>
        </p:nvSpPr>
        <p:spPr>
          <a:xfrm flipV="1">
            <a:off x="948600" y="1843920"/>
            <a:ext cx="2861280" cy="324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1760" bIns="-4176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184" name="Group 27"/>
          <p:cNvGrpSpPr/>
          <p:nvPr/>
        </p:nvGrpSpPr>
        <p:grpSpPr>
          <a:xfrm>
            <a:off x="12822120" y="2966040"/>
            <a:ext cx="4733640" cy="4733640"/>
            <a:chOff x="12822120" y="2966040"/>
            <a:chExt cx="4733640" cy="4733640"/>
          </a:xfrm>
        </p:grpSpPr>
        <p:sp>
          <p:nvSpPr>
            <p:cNvPr id="185" name="Freeform 28"/>
            <p:cNvSpPr/>
            <p:nvPr/>
          </p:nvSpPr>
          <p:spPr>
            <a:xfrm>
              <a:off x="12822120" y="2966040"/>
              <a:ext cx="4733640" cy="4733640"/>
            </a:xfrm>
            <a:custGeom>
              <a:avLst/>
              <a:gdLst>
                <a:gd name="textAreaLeft" fmla="*/ 0 w 4733640"/>
                <a:gd name="textAreaRight" fmla="*/ 4734720 w 4733640"/>
                <a:gd name="textAreaTop" fmla="*/ 0 h 4733640"/>
                <a:gd name="textAreaBottom" fmla="*/ 4734720 h 473364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186" name="TextBox 29"/>
          <p:cNvSpPr/>
          <p:nvPr/>
        </p:nvSpPr>
        <p:spPr>
          <a:xfrm>
            <a:off x="948600" y="815040"/>
            <a:ext cx="715716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Índice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TextBox 30"/>
          <p:cNvSpPr/>
          <p:nvPr/>
        </p:nvSpPr>
        <p:spPr>
          <a:xfrm>
            <a:off x="2296080" y="2950920"/>
            <a:ext cx="486576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3498"/>
              </a:lnSpc>
            </a:pPr>
            <a:r>
              <a:rPr b="1" lang="en-US" sz="2500" strike="noStrike" u="none">
                <a:solidFill>
                  <a:srgbClr val="000000"/>
                </a:solidFill>
                <a:uFillTx/>
                <a:latin typeface="Inter Medium"/>
                <a:ea typeface="Inter Medium"/>
              </a:rPr>
              <a:t>O que deveria ser entregue?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TextBox 31"/>
          <p:cNvSpPr/>
          <p:nvPr/>
        </p:nvSpPr>
        <p:spPr>
          <a:xfrm>
            <a:off x="2243880" y="8319960"/>
            <a:ext cx="60073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3498"/>
              </a:lnSpc>
            </a:pPr>
            <a:r>
              <a:rPr b="1" lang="en-US" sz="2500" strike="noStrike" u="none">
                <a:solidFill>
                  <a:srgbClr val="000000"/>
                </a:solidFill>
                <a:uFillTx/>
                <a:latin typeface="Inter Medium"/>
                <a:ea typeface="Inter Medium"/>
              </a:rPr>
              <a:t>Avaliação e visão da participação de cada membro nesta Sprint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TextBox 32"/>
          <p:cNvSpPr/>
          <p:nvPr/>
        </p:nvSpPr>
        <p:spPr>
          <a:xfrm>
            <a:off x="2296080" y="4263840"/>
            <a:ext cx="501804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3498"/>
              </a:lnSpc>
            </a:pPr>
            <a:r>
              <a:rPr b="1" lang="en-US" sz="2500" strike="noStrike" u="none">
                <a:solidFill>
                  <a:srgbClr val="000000"/>
                </a:solidFill>
                <a:uFillTx/>
                <a:latin typeface="Inter Medium"/>
                <a:ea typeface="Inter Medium"/>
              </a:rPr>
              <a:t>O que conseguiu ser entregue? 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TextBox 34"/>
          <p:cNvSpPr/>
          <p:nvPr/>
        </p:nvSpPr>
        <p:spPr>
          <a:xfrm>
            <a:off x="2296080" y="5673600"/>
            <a:ext cx="814248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3498"/>
              </a:lnSpc>
            </a:pPr>
            <a:r>
              <a:rPr b="1" lang="en-US" sz="2500" strike="noStrike" u="none">
                <a:solidFill>
                  <a:srgbClr val="000000"/>
                </a:solidFill>
                <a:uFillTx/>
                <a:latin typeface="Inter Medium"/>
                <a:ea typeface="Inter Medium"/>
              </a:rPr>
              <a:t>Artefatos gerados (print/prints ou demonstração)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TextBox 59"/>
          <p:cNvSpPr/>
          <p:nvPr/>
        </p:nvSpPr>
        <p:spPr>
          <a:xfrm>
            <a:off x="2309760" y="6960240"/>
            <a:ext cx="36133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3498"/>
              </a:lnSpc>
            </a:pPr>
            <a:r>
              <a:rPr b="1" lang="pt-BR" sz="2500" strike="noStrike" u="none">
                <a:solidFill>
                  <a:srgbClr val="000000"/>
                </a:solidFill>
                <a:uFillTx/>
                <a:latin typeface="Inter Medium"/>
                <a:ea typeface="Inter Medium"/>
              </a:rPr>
              <a:t>O que falta entregar?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4"/>
          <p:cNvGrpSpPr/>
          <p:nvPr/>
        </p:nvGrpSpPr>
        <p:grpSpPr>
          <a:xfrm>
            <a:off x="-1061640" y="8036640"/>
            <a:ext cx="3801960" cy="3801960"/>
            <a:chOff x="-1061640" y="8036640"/>
            <a:chExt cx="3801960" cy="3801960"/>
          </a:xfrm>
        </p:grpSpPr>
        <p:sp>
          <p:nvSpPr>
            <p:cNvPr id="193" name="Freeform 15"/>
            <p:cNvSpPr/>
            <p:nvPr/>
          </p:nvSpPr>
          <p:spPr>
            <a:xfrm>
              <a:off x="-1061640" y="8036640"/>
              <a:ext cx="3801960" cy="3801960"/>
            </a:xfrm>
            <a:custGeom>
              <a:avLst/>
              <a:gdLst>
                <a:gd name="textAreaLeft" fmla="*/ 0 w 3801960"/>
                <a:gd name="textAreaRight" fmla="*/ 3803040 w 3801960"/>
                <a:gd name="textAreaTop" fmla="*/ 0 h 3801960"/>
                <a:gd name="textAreaBottom" fmla="*/ 3803040 h 380196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94" name="TextBox 16"/>
            <p:cNvSpPr/>
            <p:nvPr/>
          </p:nvSpPr>
          <p:spPr>
            <a:xfrm>
              <a:off x="-705240" y="8170560"/>
              <a:ext cx="3089160" cy="331200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195" name="TextBox 17"/>
          <p:cNvSpPr/>
          <p:nvPr/>
        </p:nvSpPr>
        <p:spPr>
          <a:xfrm>
            <a:off x="813240" y="953640"/>
            <a:ext cx="13739760" cy="19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O que deveria ser entregue?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AutoShape 4"/>
          <p:cNvSpPr/>
          <p:nvPr/>
        </p:nvSpPr>
        <p:spPr>
          <a:xfrm flipV="1">
            <a:off x="849240" y="1928160"/>
            <a:ext cx="1256184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197" name="Group 2"/>
          <p:cNvGrpSpPr/>
          <p:nvPr/>
        </p:nvGrpSpPr>
        <p:grpSpPr>
          <a:xfrm>
            <a:off x="14859000" y="-180720"/>
            <a:ext cx="3427920" cy="10466640"/>
            <a:chOff x="14859000" y="-180720"/>
            <a:chExt cx="3427920" cy="10466640"/>
          </a:xfrm>
        </p:grpSpPr>
        <p:sp>
          <p:nvSpPr>
            <p:cNvPr id="198" name="Freeform 3"/>
            <p:cNvSpPr/>
            <p:nvPr/>
          </p:nvSpPr>
          <p:spPr>
            <a:xfrm>
              <a:off x="14859000" y="0"/>
              <a:ext cx="3427920" cy="10285920"/>
            </a:xfrm>
            <a:custGeom>
              <a:avLst/>
              <a:gdLst>
                <a:gd name="textAreaLeft" fmla="*/ 0 w 3427920"/>
                <a:gd name="textAreaRight" fmla="*/ 3429000 w 3427920"/>
                <a:gd name="textAreaTop" fmla="*/ 0 h 10285920"/>
                <a:gd name="textAreaBottom" fmla="*/ 10287000 h 1028592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199" name="TextBox 4"/>
            <p:cNvSpPr/>
            <p:nvPr/>
          </p:nvSpPr>
          <p:spPr>
            <a:xfrm>
              <a:off x="14859000" y="-180720"/>
              <a:ext cx="3427920" cy="10466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00" name="Group 27"/>
          <p:cNvGrpSpPr/>
          <p:nvPr/>
        </p:nvGrpSpPr>
        <p:grpSpPr>
          <a:xfrm>
            <a:off x="16078320" y="7638120"/>
            <a:ext cx="1807200" cy="1870560"/>
            <a:chOff x="16078320" y="7638120"/>
            <a:chExt cx="1807200" cy="1870560"/>
          </a:xfrm>
        </p:grpSpPr>
        <p:sp>
          <p:nvSpPr>
            <p:cNvPr id="201" name="Freeform 28"/>
            <p:cNvSpPr/>
            <p:nvPr/>
          </p:nvSpPr>
          <p:spPr>
            <a:xfrm>
              <a:off x="16078320" y="7638120"/>
              <a:ext cx="1807200" cy="1870560"/>
            </a:xfrm>
            <a:custGeom>
              <a:avLst/>
              <a:gdLst>
                <a:gd name="textAreaLeft" fmla="*/ 0 w 1807200"/>
                <a:gd name="textAreaRight" fmla="*/ 1808280 w 1807200"/>
                <a:gd name="textAreaTop" fmla="*/ 0 h 1870560"/>
                <a:gd name="textAreaBottom" fmla="*/ 1871640 h 187056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02" name="TextBox 2"/>
          <p:cNvSpPr/>
          <p:nvPr/>
        </p:nvSpPr>
        <p:spPr>
          <a:xfrm>
            <a:off x="533520" y="2942640"/>
            <a:ext cx="10389240" cy="456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Wireframe de alta qualidade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Especificação</a:t>
            </a: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 de casos de uso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Diagrama de Casos de uso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Diagrama de Sequencia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Diagrama de Atividade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Montagem inicial back-end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"/>
          <p:cNvGrpSpPr/>
          <p:nvPr/>
        </p:nvGrpSpPr>
        <p:grpSpPr>
          <a:xfrm>
            <a:off x="14859000" y="-180720"/>
            <a:ext cx="3427920" cy="10466640"/>
            <a:chOff x="14859000" y="-180720"/>
            <a:chExt cx="3427920" cy="10466640"/>
          </a:xfrm>
        </p:grpSpPr>
        <p:sp>
          <p:nvSpPr>
            <p:cNvPr id="204" name="Freeform 3"/>
            <p:cNvSpPr/>
            <p:nvPr/>
          </p:nvSpPr>
          <p:spPr>
            <a:xfrm>
              <a:off x="14859000" y="0"/>
              <a:ext cx="3427920" cy="10285920"/>
            </a:xfrm>
            <a:custGeom>
              <a:avLst/>
              <a:gdLst>
                <a:gd name="textAreaLeft" fmla="*/ 0 w 3427920"/>
                <a:gd name="textAreaRight" fmla="*/ 3429000 w 3427920"/>
                <a:gd name="textAreaTop" fmla="*/ 0 h 10285920"/>
                <a:gd name="textAreaBottom" fmla="*/ 10287000 h 1028592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05" name="TextBox 4"/>
            <p:cNvSpPr/>
            <p:nvPr/>
          </p:nvSpPr>
          <p:spPr>
            <a:xfrm>
              <a:off x="14859000" y="-180720"/>
              <a:ext cx="3427920" cy="10466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06" name="Group 14"/>
          <p:cNvGrpSpPr/>
          <p:nvPr/>
        </p:nvGrpSpPr>
        <p:grpSpPr>
          <a:xfrm>
            <a:off x="-1061640" y="8036640"/>
            <a:ext cx="3801960" cy="3801960"/>
            <a:chOff x="-1061640" y="8036640"/>
            <a:chExt cx="3801960" cy="3801960"/>
          </a:xfrm>
        </p:grpSpPr>
        <p:sp>
          <p:nvSpPr>
            <p:cNvPr id="207" name="Freeform 15"/>
            <p:cNvSpPr/>
            <p:nvPr/>
          </p:nvSpPr>
          <p:spPr>
            <a:xfrm>
              <a:off x="-1061640" y="8036640"/>
              <a:ext cx="3801960" cy="3801960"/>
            </a:xfrm>
            <a:custGeom>
              <a:avLst/>
              <a:gdLst>
                <a:gd name="textAreaLeft" fmla="*/ 0 w 3801960"/>
                <a:gd name="textAreaRight" fmla="*/ 3803040 w 3801960"/>
                <a:gd name="textAreaTop" fmla="*/ 0 h 3801960"/>
                <a:gd name="textAreaBottom" fmla="*/ 3803040 h 380196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08" name="TextBox 16"/>
            <p:cNvSpPr/>
            <p:nvPr/>
          </p:nvSpPr>
          <p:spPr>
            <a:xfrm>
              <a:off x="-705240" y="8170560"/>
              <a:ext cx="3089160" cy="331200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09" name="Group 27"/>
          <p:cNvGrpSpPr/>
          <p:nvPr/>
        </p:nvGrpSpPr>
        <p:grpSpPr>
          <a:xfrm>
            <a:off x="16078320" y="7638120"/>
            <a:ext cx="1807200" cy="1870560"/>
            <a:chOff x="16078320" y="7638120"/>
            <a:chExt cx="1807200" cy="1870560"/>
          </a:xfrm>
        </p:grpSpPr>
        <p:sp>
          <p:nvSpPr>
            <p:cNvPr id="210" name="Freeform 28"/>
            <p:cNvSpPr/>
            <p:nvPr/>
          </p:nvSpPr>
          <p:spPr>
            <a:xfrm>
              <a:off x="16078320" y="7638120"/>
              <a:ext cx="1807200" cy="1870560"/>
            </a:xfrm>
            <a:custGeom>
              <a:avLst/>
              <a:gdLst>
                <a:gd name="textAreaLeft" fmla="*/ 0 w 1807200"/>
                <a:gd name="textAreaRight" fmla="*/ 1808280 w 1807200"/>
                <a:gd name="textAreaTop" fmla="*/ 0 h 1870560"/>
                <a:gd name="textAreaBottom" fmla="*/ 1871640 h 187056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11" name="TextBox 17"/>
          <p:cNvSpPr/>
          <p:nvPr/>
        </p:nvSpPr>
        <p:spPr>
          <a:xfrm>
            <a:off x="813240" y="953640"/>
            <a:ext cx="14501880" cy="19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O que conseguiu ser entregue?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AutoShape 4"/>
          <p:cNvSpPr/>
          <p:nvPr/>
        </p:nvSpPr>
        <p:spPr>
          <a:xfrm flipV="1">
            <a:off x="849240" y="1928160"/>
            <a:ext cx="1370484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13" name="TextBox 1"/>
          <p:cNvSpPr/>
          <p:nvPr/>
        </p:nvSpPr>
        <p:spPr>
          <a:xfrm>
            <a:off x="533520" y="2942640"/>
            <a:ext cx="10389240" cy="456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Wireframe de alta qualidade - ✓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Especificação de casos de uso - </a:t>
            </a: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✓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Diagrama de casos de uso - ✓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Diagrama de Sequencia - ✓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Diagrama de Atividade - ✓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Montagem inicial back-end - X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1"/>
          <p:cNvGrpSpPr/>
          <p:nvPr/>
        </p:nvGrpSpPr>
        <p:grpSpPr>
          <a:xfrm>
            <a:off x="-1061640" y="8036640"/>
            <a:ext cx="3801960" cy="3801960"/>
            <a:chOff x="-1061640" y="8036640"/>
            <a:chExt cx="3801960" cy="3801960"/>
          </a:xfrm>
        </p:grpSpPr>
        <p:sp>
          <p:nvSpPr>
            <p:cNvPr id="215" name="Freeform 1"/>
            <p:cNvSpPr/>
            <p:nvPr/>
          </p:nvSpPr>
          <p:spPr>
            <a:xfrm>
              <a:off x="-1061640" y="8036640"/>
              <a:ext cx="3801960" cy="3801960"/>
            </a:xfrm>
            <a:custGeom>
              <a:avLst/>
              <a:gdLst>
                <a:gd name="textAreaLeft" fmla="*/ 0 w 3801960"/>
                <a:gd name="textAreaRight" fmla="*/ 3803040 w 3801960"/>
                <a:gd name="textAreaTop" fmla="*/ 0 h 3801960"/>
                <a:gd name="textAreaBottom" fmla="*/ 3803040 h 380196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16" name="TextBox 3"/>
            <p:cNvSpPr/>
            <p:nvPr/>
          </p:nvSpPr>
          <p:spPr>
            <a:xfrm>
              <a:off x="-705240" y="8170560"/>
              <a:ext cx="3089160" cy="331200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17" name="TextBox 8"/>
          <p:cNvSpPr/>
          <p:nvPr/>
        </p:nvSpPr>
        <p:spPr>
          <a:xfrm>
            <a:off x="533520" y="2354040"/>
            <a:ext cx="10389240" cy="21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bf63"/>
                </a:solidFill>
                <a:uFillTx/>
                <a:latin typeface="Inter Bold"/>
                <a:ea typeface="Inter Bold"/>
              </a:rPr>
              <a:t>[M4] Felipé Amorim e Murilo José – Wireframe alta qualidade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TextBox 9"/>
          <p:cNvSpPr/>
          <p:nvPr/>
        </p:nvSpPr>
        <p:spPr>
          <a:xfrm>
            <a:off x="813240" y="953640"/>
            <a:ext cx="1373976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AutoShape 1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220" name="Group 3"/>
          <p:cNvGrpSpPr/>
          <p:nvPr/>
        </p:nvGrpSpPr>
        <p:grpSpPr>
          <a:xfrm>
            <a:off x="14859000" y="-180720"/>
            <a:ext cx="3427920" cy="10466640"/>
            <a:chOff x="14859000" y="-180720"/>
            <a:chExt cx="3427920" cy="10466640"/>
          </a:xfrm>
        </p:grpSpPr>
        <p:sp>
          <p:nvSpPr>
            <p:cNvPr id="221" name="Freeform 2"/>
            <p:cNvSpPr/>
            <p:nvPr/>
          </p:nvSpPr>
          <p:spPr>
            <a:xfrm>
              <a:off x="14859000" y="0"/>
              <a:ext cx="3427920" cy="10285920"/>
            </a:xfrm>
            <a:custGeom>
              <a:avLst/>
              <a:gdLst>
                <a:gd name="textAreaLeft" fmla="*/ 0 w 3427920"/>
                <a:gd name="textAreaRight" fmla="*/ 3429000 w 3427920"/>
                <a:gd name="textAreaTop" fmla="*/ 0 h 10285920"/>
                <a:gd name="textAreaBottom" fmla="*/ 10287000 h 1028592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22" name="TextBox 11"/>
            <p:cNvSpPr/>
            <p:nvPr/>
          </p:nvSpPr>
          <p:spPr>
            <a:xfrm>
              <a:off x="14859000" y="-180720"/>
              <a:ext cx="3427920" cy="10466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23" name="Group 4"/>
          <p:cNvGrpSpPr/>
          <p:nvPr/>
        </p:nvGrpSpPr>
        <p:grpSpPr>
          <a:xfrm>
            <a:off x="16078320" y="7638120"/>
            <a:ext cx="1807200" cy="1870560"/>
            <a:chOff x="16078320" y="7638120"/>
            <a:chExt cx="1807200" cy="1870560"/>
          </a:xfrm>
        </p:grpSpPr>
        <p:sp>
          <p:nvSpPr>
            <p:cNvPr id="224" name="Freeform 4"/>
            <p:cNvSpPr/>
            <p:nvPr/>
          </p:nvSpPr>
          <p:spPr>
            <a:xfrm>
              <a:off x="16078320" y="7638120"/>
              <a:ext cx="1807200" cy="1870560"/>
            </a:xfrm>
            <a:custGeom>
              <a:avLst/>
              <a:gdLst>
                <a:gd name="textAreaLeft" fmla="*/ 0 w 1807200"/>
                <a:gd name="textAreaRight" fmla="*/ 1808280 w 1807200"/>
                <a:gd name="textAreaTop" fmla="*/ 0 h 1870560"/>
                <a:gd name="textAreaBottom" fmla="*/ 1871640 h 187056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3920760" y="3600000"/>
            <a:ext cx="2559240" cy="4444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6" name="" descr=""/>
          <p:cNvPicPr/>
          <p:nvPr/>
        </p:nvPicPr>
        <p:blipFill>
          <a:blip r:embed="rId3"/>
          <a:stretch/>
        </p:blipFill>
        <p:spPr>
          <a:xfrm>
            <a:off x="7740000" y="3600000"/>
            <a:ext cx="2559600" cy="4446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34"/>
          <p:cNvGrpSpPr/>
          <p:nvPr/>
        </p:nvGrpSpPr>
        <p:grpSpPr>
          <a:xfrm>
            <a:off x="-1061640" y="8036640"/>
            <a:ext cx="3801960" cy="3801960"/>
            <a:chOff x="-1061640" y="8036640"/>
            <a:chExt cx="3801960" cy="3801960"/>
          </a:xfrm>
        </p:grpSpPr>
        <p:sp>
          <p:nvSpPr>
            <p:cNvPr id="228" name="Freeform 34"/>
            <p:cNvSpPr/>
            <p:nvPr/>
          </p:nvSpPr>
          <p:spPr>
            <a:xfrm>
              <a:off x="-1061640" y="8036640"/>
              <a:ext cx="3801960" cy="3801960"/>
            </a:xfrm>
            <a:custGeom>
              <a:avLst/>
              <a:gdLst>
                <a:gd name="textAreaLeft" fmla="*/ 0 w 3801960"/>
                <a:gd name="textAreaRight" fmla="*/ 3803040 w 3801960"/>
                <a:gd name="textAreaTop" fmla="*/ 0 h 3801960"/>
                <a:gd name="textAreaBottom" fmla="*/ 3803040 h 380196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29" name="TextBox 51"/>
            <p:cNvSpPr/>
            <p:nvPr/>
          </p:nvSpPr>
          <p:spPr>
            <a:xfrm>
              <a:off x="-705240" y="8170560"/>
              <a:ext cx="3089160" cy="331200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30" name="TextBox 52"/>
          <p:cNvSpPr/>
          <p:nvPr/>
        </p:nvSpPr>
        <p:spPr>
          <a:xfrm>
            <a:off x="533520" y="2354040"/>
            <a:ext cx="10389240" cy="21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bf63"/>
                </a:solidFill>
                <a:uFillTx/>
                <a:latin typeface="Inter Bold"/>
                <a:ea typeface="Inter Bold"/>
              </a:rPr>
              <a:t>[M4] Felipé Amorim e Murilo José – Wireframe alta qualidade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1" name="TextBox 53"/>
          <p:cNvSpPr/>
          <p:nvPr/>
        </p:nvSpPr>
        <p:spPr>
          <a:xfrm>
            <a:off x="813240" y="953640"/>
            <a:ext cx="1373976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AutoShape 10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233" name="Group 35"/>
          <p:cNvGrpSpPr/>
          <p:nvPr/>
        </p:nvGrpSpPr>
        <p:grpSpPr>
          <a:xfrm>
            <a:off x="14859000" y="-180720"/>
            <a:ext cx="3427920" cy="10466640"/>
            <a:chOff x="14859000" y="-180720"/>
            <a:chExt cx="3427920" cy="10466640"/>
          </a:xfrm>
        </p:grpSpPr>
        <p:sp>
          <p:nvSpPr>
            <p:cNvPr id="234" name="Freeform 35"/>
            <p:cNvSpPr/>
            <p:nvPr/>
          </p:nvSpPr>
          <p:spPr>
            <a:xfrm>
              <a:off x="14859000" y="0"/>
              <a:ext cx="3427920" cy="10285920"/>
            </a:xfrm>
            <a:custGeom>
              <a:avLst/>
              <a:gdLst>
                <a:gd name="textAreaLeft" fmla="*/ 0 w 3427920"/>
                <a:gd name="textAreaRight" fmla="*/ 3429000 w 3427920"/>
                <a:gd name="textAreaTop" fmla="*/ 0 h 10285920"/>
                <a:gd name="textAreaBottom" fmla="*/ 10287000 h 1028592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35" name="TextBox 54"/>
            <p:cNvSpPr/>
            <p:nvPr/>
          </p:nvSpPr>
          <p:spPr>
            <a:xfrm>
              <a:off x="14859000" y="-180720"/>
              <a:ext cx="3427920" cy="10466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36" name="Group 36"/>
          <p:cNvGrpSpPr/>
          <p:nvPr/>
        </p:nvGrpSpPr>
        <p:grpSpPr>
          <a:xfrm>
            <a:off x="16078320" y="7638120"/>
            <a:ext cx="1807200" cy="1870560"/>
            <a:chOff x="16078320" y="7638120"/>
            <a:chExt cx="1807200" cy="1870560"/>
          </a:xfrm>
        </p:grpSpPr>
        <p:sp>
          <p:nvSpPr>
            <p:cNvPr id="237" name="Freeform 36"/>
            <p:cNvSpPr/>
            <p:nvPr/>
          </p:nvSpPr>
          <p:spPr>
            <a:xfrm>
              <a:off x="16078320" y="7638120"/>
              <a:ext cx="1807200" cy="1870560"/>
            </a:xfrm>
            <a:custGeom>
              <a:avLst/>
              <a:gdLst>
                <a:gd name="textAreaLeft" fmla="*/ 0 w 1807200"/>
                <a:gd name="textAreaRight" fmla="*/ 1808280 w 1807200"/>
                <a:gd name="textAreaTop" fmla="*/ 0 h 1870560"/>
                <a:gd name="textAreaBottom" fmla="*/ 1871640 h 187056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3828240" y="3834000"/>
            <a:ext cx="2559600" cy="4446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9" name="" descr=""/>
          <p:cNvPicPr/>
          <p:nvPr/>
        </p:nvPicPr>
        <p:blipFill>
          <a:blip r:embed="rId3"/>
          <a:stretch/>
        </p:blipFill>
        <p:spPr>
          <a:xfrm>
            <a:off x="7200000" y="3834000"/>
            <a:ext cx="2559600" cy="4446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0" name="" descr=""/>
          <p:cNvPicPr/>
          <p:nvPr/>
        </p:nvPicPr>
        <p:blipFill>
          <a:blip r:embed="rId4"/>
          <a:stretch/>
        </p:blipFill>
        <p:spPr>
          <a:xfrm>
            <a:off x="10440000" y="3780000"/>
            <a:ext cx="2559600" cy="4446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37"/>
          <p:cNvGrpSpPr/>
          <p:nvPr/>
        </p:nvGrpSpPr>
        <p:grpSpPr>
          <a:xfrm>
            <a:off x="-1061640" y="8036640"/>
            <a:ext cx="3801960" cy="3801960"/>
            <a:chOff x="-1061640" y="8036640"/>
            <a:chExt cx="3801960" cy="3801960"/>
          </a:xfrm>
        </p:grpSpPr>
        <p:sp>
          <p:nvSpPr>
            <p:cNvPr id="242" name="Freeform 37"/>
            <p:cNvSpPr/>
            <p:nvPr/>
          </p:nvSpPr>
          <p:spPr>
            <a:xfrm>
              <a:off x="-1061640" y="8036640"/>
              <a:ext cx="3801960" cy="3801960"/>
            </a:xfrm>
            <a:custGeom>
              <a:avLst/>
              <a:gdLst>
                <a:gd name="textAreaLeft" fmla="*/ 0 w 3801960"/>
                <a:gd name="textAreaRight" fmla="*/ 3803040 w 3801960"/>
                <a:gd name="textAreaTop" fmla="*/ 0 h 3801960"/>
                <a:gd name="textAreaBottom" fmla="*/ 3803040 h 380196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43" name="TextBox 55"/>
            <p:cNvSpPr/>
            <p:nvPr/>
          </p:nvSpPr>
          <p:spPr>
            <a:xfrm>
              <a:off x="-705240" y="8170560"/>
              <a:ext cx="3089160" cy="331200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44" name="TextBox 56"/>
          <p:cNvSpPr/>
          <p:nvPr/>
        </p:nvSpPr>
        <p:spPr>
          <a:xfrm>
            <a:off x="533520" y="2354040"/>
            <a:ext cx="10389240" cy="21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bf63"/>
                </a:solidFill>
                <a:uFillTx/>
                <a:latin typeface="Inter Bold"/>
                <a:ea typeface="Inter Bold"/>
              </a:rPr>
              <a:t>[M4] Felipé Amorim e Murilo José – Wireframe alta qualidade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TextBox 57"/>
          <p:cNvSpPr/>
          <p:nvPr/>
        </p:nvSpPr>
        <p:spPr>
          <a:xfrm>
            <a:off x="813240" y="953640"/>
            <a:ext cx="1373976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AutoShape 11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247" name="Group 38"/>
          <p:cNvGrpSpPr/>
          <p:nvPr/>
        </p:nvGrpSpPr>
        <p:grpSpPr>
          <a:xfrm>
            <a:off x="14859000" y="-180720"/>
            <a:ext cx="3427920" cy="10466640"/>
            <a:chOff x="14859000" y="-180720"/>
            <a:chExt cx="3427920" cy="10466640"/>
          </a:xfrm>
        </p:grpSpPr>
        <p:sp>
          <p:nvSpPr>
            <p:cNvPr id="248" name="Freeform 38"/>
            <p:cNvSpPr/>
            <p:nvPr/>
          </p:nvSpPr>
          <p:spPr>
            <a:xfrm>
              <a:off x="14859000" y="0"/>
              <a:ext cx="3427920" cy="10285920"/>
            </a:xfrm>
            <a:custGeom>
              <a:avLst/>
              <a:gdLst>
                <a:gd name="textAreaLeft" fmla="*/ 0 w 3427920"/>
                <a:gd name="textAreaRight" fmla="*/ 3429000 w 3427920"/>
                <a:gd name="textAreaTop" fmla="*/ 0 h 10285920"/>
                <a:gd name="textAreaBottom" fmla="*/ 10287000 h 1028592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49" name="TextBox 58"/>
            <p:cNvSpPr/>
            <p:nvPr/>
          </p:nvSpPr>
          <p:spPr>
            <a:xfrm>
              <a:off x="14859000" y="-180720"/>
              <a:ext cx="3427920" cy="10466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50" name="Group 39"/>
          <p:cNvGrpSpPr/>
          <p:nvPr/>
        </p:nvGrpSpPr>
        <p:grpSpPr>
          <a:xfrm>
            <a:off x="16078320" y="7638120"/>
            <a:ext cx="1807200" cy="1870560"/>
            <a:chOff x="16078320" y="7638120"/>
            <a:chExt cx="1807200" cy="1870560"/>
          </a:xfrm>
        </p:grpSpPr>
        <p:sp>
          <p:nvSpPr>
            <p:cNvPr id="251" name="Freeform 39"/>
            <p:cNvSpPr/>
            <p:nvPr/>
          </p:nvSpPr>
          <p:spPr>
            <a:xfrm>
              <a:off x="16078320" y="7638120"/>
              <a:ext cx="1807200" cy="1870560"/>
            </a:xfrm>
            <a:custGeom>
              <a:avLst/>
              <a:gdLst>
                <a:gd name="textAreaLeft" fmla="*/ 0 w 1807200"/>
                <a:gd name="textAreaRight" fmla="*/ 1808280 w 1807200"/>
                <a:gd name="textAreaTop" fmla="*/ 0 h 1870560"/>
                <a:gd name="textAreaBottom" fmla="*/ 1871640 h 187056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252" name="" descr=""/>
          <p:cNvPicPr/>
          <p:nvPr/>
        </p:nvPicPr>
        <p:blipFill>
          <a:blip r:embed="rId2"/>
          <a:stretch/>
        </p:blipFill>
        <p:spPr>
          <a:xfrm>
            <a:off x="3907440" y="3858480"/>
            <a:ext cx="2559600" cy="4446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3" name="" descr=""/>
          <p:cNvPicPr/>
          <p:nvPr/>
        </p:nvPicPr>
        <p:blipFill>
          <a:blip r:embed="rId3"/>
          <a:stretch/>
        </p:blipFill>
        <p:spPr>
          <a:xfrm>
            <a:off x="7200000" y="3880800"/>
            <a:ext cx="2559600" cy="4446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roup 31"/>
          <p:cNvGrpSpPr/>
          <p:nvPr/>
        </p:nvGrpSpPr>
        <p:grpSpPr>
          <a:xfrm>
            <a:off x="-1061640" y="8036640"/>
            <a:ext cx="3801960" cy="3801960"/>
            <a:chOff x="-1061640" y="8036640"/>
            <a:chExt cx="3801960" cy="3801960"/>
          </a:xfrm>
        </p:grpSpPr>
        <p:sp>
          <p:nvSpPr>
            <p:cNvPr id="255" name="Freeform 31"/>
            <p:cNvSpPr/>
            <p:nvPr/>
          </p:nvSpPr>
          <p:spPr>
            <a:xfrm>
              <a:off x="-1061640" y="8036640"/>
              <a:ext cx="3801960" cy="3801960"/>
            </a:xfrm>
            <a:custGeom>
              <a:avLst/>
              <a:gdLst>
                <a:gd name="textAreaLeft" fmla="*/ 0 w 3801960"/>
                <a:gd name="textAreaRight" fmla="*/ 3803040 w 3801960"/>
                <a:gd name="textAreaTop" fmla="*/ 0 h 3801960"/>
                <a:gd name="textAreaBottom" fmla="*/ 3803040 h 380196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56" name="TextBox 47"/>
            <p:cNvSpPr/>
            <p:nvPr/>
          </p:nvSpPr>
          <p:spPr>
            <a:xfrm>
              <a:off x="-705240" y="8170560"/>
              <a:ext cx="3089160" cy="331200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57" name="TextBox 48"/>
          <p:cNvSpPr/>
          <p:nvPr/>
        </p:nvSpPr>
        <p:spPr>
          <a:xfrm>
            <a:off x="533520" y="2354040"/>
            <a:ext cx="10389240" cy="21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bf63"/>
                </a:solidFill>
                <a:uFillTx/>
                <a:latin typeface="Inter Bold"/>
                <a:ea typeface="Inter Bold"/>
              </a:rPr>
              <a:t>[M4] Thiago Oliveira – Especificação de Casos de Uso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</a:pPr>
            <a:endParaRPr b="0" lang="pt-BR" sz="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TextBox 49"/>
          <p:cNvSpPr/>
          <p:nvPr/>
        </p:nvSpPr>
        <p:spPr>
          <a:xfrm>
            <a:off x="813240" y="953640"/>
            <a:ext cx="1373976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9" name="AutoShape 9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260" name="Group 32"/>
          <p:cNvGrpSpPr/>
          <p:nvPr/>
        </p:nvGrpSpPr>
        <p:grpSpPr>
          <a:xfrm>
            <a:off x="14859000" y="-180720"/>
            <a:ext cx="3427920" cy="10466640"/>
            <a:chOff x="14859000" y="-180720"/>
            <a:chExt cx="3427920" cy="10466640"/>
          </a:xfrm>
        </p:grpSpPr>
        <p:sp>
          <p:nvSpPr>
            <p:cNvPr id="261" name="Freeform 32"/>
            <p:cNvSpPr/>
            <p:nvPr/>
          </p:nvSpPr>
          <p:spPr>
            <a:xfrm>
              <a:off x="14859000" y="0"/>
              <a:ext cx="3427920" cy="10285920"/>
            </a:xfrm>
            <a:custGeom>
              <a:avLst/>
              <a:gdLst>
                <a:gd name="textAreaLeft" fmla="*/ 0 w 3427920"/>
                <a:gd name="textAreaRight" fmla="*/ 3429000 w 3427920"/>
                <a:gd name="textAreaTop" fmla="*/ 0 h 10285920"/>
                <a:gd name="textAreaBottom" fmla="*/ 10287000 h 1028592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62" name="TextBox 50"/>
            <p:cNvSpPr/>
            <p:nvPr/>
          </p:nvSpPr>
          <p:spPr>
            <a:xfrm>
              <a:off x="14859000" y="-180720"/>
              <a:ext cx="3427920" cy="10466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63" name="Group 33"/>
          <p:cNvGrpSpPr/>
          <p:nvPr/>
        </p:nvGrpSpPr>
        <p:grpSpPr>
          <a:xfrm>
            <a:off x="16078320" y="7638120"/>
            <a:ext cx="1807200" cy="1870560"/>
            <a:chOff x="16078320" y="7638120"/>
            <a:chExt cx="1807200" cy="1870560"/>
          </a:xfrm>
        </p:grpSpPr>
        <p:sp>
          <p:nvSpPr>
            <p:cNvPr id="264" name="Freeform 33"/>
            <p:cNvSpPr/>
            <p:nvPr/>
          </p:nvSpPr>
          <p:spPr>
            <a:xfrm>
              <a:off x="16078320" y="7638120"/>
              <a:ext cx="1807200" cy="1870560"/>
            </a:xfrm>
            <a:custGeom>
              <a:avLst/>
              <a:gdLst>
                <a:gd name="textAreaLeft" fmla="*/ 0 w 1807200"/>
                <a:gd name="textAreaRight" fmla="*/ 1808280 w 1807200"/>
                <a:gd name="textAreaTop" fmla="*/ 0 h 1870560"/>
                <a:gd name="textAreaBottom" fmla="*/ 1871640 h 187056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265" name="" descr=""/>
          <p:cNvPicPr/>
          <p:nvPr/>
        </p:nvPicPr>
        <p:blipFill>
          <a:blip r:embed="rId2"/>
          <a:stretch/>
        </p:blipFill>
        <p:spPr>
          <a:xfrm>
            <a:off x="2981880" y="3420000"/>
            <a:ext cx="11238120" cy="5456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roup 6"/>
          <p:cNvGrpSpPr/>
          <p:nvPr/>
        </p:nvGrpSpPr>
        <p:grpSpPr>
          <a:xfrm>
            <a:off x="-1061640" y="8036640"/>
            <a:ext cx="3801960" cy="3801960"/>
            <a:chOff x="-1061640" y="8036640"/>
            <a:chExt cx="3801960" cy="3801960"/>
          </a:xfrm>
        </p:grpSpPr>
        <p:sp>
          <p:nvSpPr>
            <p:cNvPr id="267" name="Freeform 5"/>
            <p:cNvSpPr/>
            <p:nvPr/>
          </p:nvSpPr>
          <p:spPr>
            <a:xfrm>
              <a:off x="-1061640" y="8036640"/>
              <a:ext cx="3801960" cy="3801960"/>
            </a:xfrm>
            <a:custGeom>
              <a:avLst/>
              <a:gdLst>
                <a:gd name="textAreaLeft" fmla="*/ 0 w 3801960"/>
                <a:gd name="textAreaRight" fmla="*/ 3803040 w 3801960"/>
                <a:gd name="textAreaTop" fmla="*/ 0 h 3801960"/>
                <a:gd name="textAreaBottom" fmla="*/ 3803040 h 380196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68" name="TextBox 12"/>
            <p:cNvSpPr/>
            <p:nvPr/>
          </p:nvSpPr>
          <p:spPr>
            <a:xfrm>
              <a:off x="-705240" y="8170560"/>
              <a:ext cx="3089160" cy="331200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69" name="TextBox 14"/>
          <p:cNvSpPr/>
          <p:nvPr/>
        </p:nvSpPr>
        <p:spPr>
          <a:xfrm>
            <a:off x="533520" y="2354040"/>
            <a:ext cx="10389240" cy="21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bf63"/>
                </a:solidFill>
                <a:uFillTx/>
                <a:latin typeface="Inter Bold"/>
                <a:ea typeface="Inter Bold"/>
              </a:rPr>
              <a:t>[M4] Thiago Oliveira – Diagrama Casos de Uso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</a:pPr>
            <a:endParaRPr b="0" lang="pt-BR" sz="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TextBox 15"/>
          <p:cNvSpPr/>
          <p:nvPr/>
        </p:nvSpPr>
        <p:spPr>
          <a:xfrm>
            <a:off x="813240" y="953640"/>
            <a:ext cx="1373976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1" name="AutoShape 2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272" name="Group 9"/>
          <p:cNvGrpSpPr/>
          <p:nvPr/>
        </p:nvGrpSpPr>
        <p:grpSpPr>
          <a:xfrm>
            <a:off x="14859000" y="-180720"/>
            <a:ext cx="3427920" cy="10466640"/>
            <a:chOff x="14859000" y="-180720"/>
            <a:chExt cx="3427920" cy="10466640"/>
          </a:xfrm>
        </p:grpSpPr>
        <p:sp>
          <p:nvSpPr>
            <p:cNvPr id="273" name="Freeform 7"/>
            <p:cNvSpPr/>
            <p:nvPr/>
          </p:nvSpPr>
          <p:spPr>
            <a:xfrm>
              <a:off x="14859000" y="0"/>
              <a:ext cx="3427920" cy="10285920"/>
            </a:xfrm>
            <a:custGeom>
              <a:avLst/>
              <a:gdLst>
                <a:gd name="textAreaLeft" fmla="*/ 0 w 3427920"/>
                <a:gd name="textAreaRight" fmla="*/ 3429000 w 3427920"/>
                <a:gd name="textAreaTop" fmla="*/ 0 h 10285920"/>
                <a:gd name="textAreaBottom" fmla="*/ 10287000 h 1028592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74" name="TextBox 18"/>
            <p:cNvSpPr/>
            <p:nvPr/>
          </p:nvSpPr>
          <p:spPr>
            <a:xfrm>
              <a:off x="14859000" y="-180720"/>
              <a:ext cx="3427920" cy="10466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75" name="Group 10"/>
          <p:cNvGrpSpPr/>
          <p:nvPr/>
        </p:nvGrpSpPr>
        <p:grpSpPr>
          <a:xfrm>
            <a:off x="16078320" y="7638120"/>
            <a:ext cx="1807200" cy="1870560"/>
            <a:chOff x="16078320" y="7638120"/>
            <a:chExt cx="1807200" cy="1870560"/>
          </a:xfrm>
        </p:grpSpPr>
        <p:sp>
          <p:nvSpPr>
            <p:cNvPr id="276" name="Freeform 10"/>
            <p:cNvSpPr/>
            <p:nvPr/>
          </p:nvSpPr>
          <p:spPr>
            <a:xfrm>
              <a:off x="16078320" y="7638120"/>
              <a:ext cx="1807200" cy="1870560"/>
            </a:xfrm>
            <a:custGeom>
              <a:avLst/>
              <a:gdLst>
                <a:gd name="textAreaLeft" fmla="*/ 0 w 1807200"/>
                <a:gd name="textAreaRight" fmla="*/ 1808280 w 1807200"/>
                <a:gd name="textAreaTop" fmla="*/ 0 h 1870560"/>
                <a:gd name="textAreaBottom" fmla="*/ 1871640 h 187056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277" name="" descr=""/>
          <p:cNvPicPr/>
          <p:nvPr/>
        </p:nvPicPr>
        <p:blipFill>
          <a:blip r:embed="rId2"/>
          <a:stretch/>
        </p:blipFill>
        <p:spPr>
          <a:xfrm>
            <a:off x="3600000" y="3240000"/>
            <a:ext cx="8216280" cy="611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2199</TotalTime>
  <Application>LibreOffice/24.8.6.2$Windows_X86_64 LibreOffice_project/6d98ba145e9a8a39fc57bcc76981d1fb1316c60c</Application>
  <AppVersion>15.0000</AppVersion>
  <Words>112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ACarpes Garcia Gandy</dc:creator>
  <dc:description/>
  <dc:identifier>DAGX5b8v73o</dc:identifier>
  <dc:language>pt-BR</dc:language>
  <cp:lastModifiedBy/>
  <dcterms:modified xsi:type="dcterms:W3CDTF">2025-04-28T17:46:37Z</dcterms:modified>
  <cp:revision>21</cp:revision>
  <dc:subject/>
  <dc:title>Cópia de PitchDeck-Torre Verde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9</vt:i4>
  </property>
</Properties>
</file>