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_rels/theme1.xml.rels" ContentType="application/vnd.openxmlformats-package.relationships+xml"/>
  <Override PartName="/ppt/theme/_rels/theme2.xml.rels" ContentType="application/vnd.openxmlformats-package.relationships+xml"/>
  <Override PartName="/ppt/theme/_rels/theme3.xml.rels" ContentType="application/vnd.openxmlformats-package.relationships+xml"/>
  <Override PartName="/ppt/theme/_rels/theme4.xml.rels" ContentType="application/vnd.openxmlformats-package.relationships+xml"/>
  <Override PartName="/ppt/theme/_rels/theme5.xml.rels" ContentType="application/vnd.openxmlformats-package.relationships+xml"/>
  <Override PartName="/ppt/theme/_rels/theme6.xml.rels" ContentType="application/vnd.openxmlformats-package.relationships+xml"/>
  <Override PartName="/ppt/theme/_rels/theme7.xml.rels" ContentType="application/vnd.openxmlformats-package.relationships+xml"/>
  <Override PartName="/ppt/theme/_rels/theme8.xml.rels" ContentType="application/vnd.openxmlformats-package.relationships+xml"/>
  <Override PartName="/ppt/theme/_rels/theme9.xml.rels" ContentType="application/vnd.openxmlformats-package.relationships+xml"/>
  <Override PartName="/ppt/theme/_rels/theme10.xml.rels" ContentType="application/vnd.openxmlformats-package.relationships+xml"/>
  <Override PartName="/ppt/theme/_rels/theme11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72" r:id="rId11"/>
    <p:sldMasterId id="2147483674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7E22BD-F0ED-48B8-943A-4FC3E6300E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4796B04-BF91-40B2-BE6A-940FCDA499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D570935-83FC-457A-B2D1-F1CAE71BF5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A39CC55-9632-446D-9F79-9A81D188308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33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A16E70D-4AD4-4220-99F7-749E01A5D4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788A534-0424-4E1B-A582-572C1C390D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33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33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E4B67BB7-CF67-4DCE-8660-ABE87A7069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2EA7CACA-9419-47A4-BD0E-53E424E24C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9AC446F6-F672-4381-B9CB-6C677FC0B0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38A07D-64BD-433A-9EE3-BC255481B1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D6CF0CA-6F7F-4996-BA38-7144F25055C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33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EA7A360-BCE8-4490-B57A-C64167F9BD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A6C088E-1743-4448-94F0-7F4815E89E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33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33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65DE7E9-FF6F-43E9-99F1-C7F512C140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7BA0172-2F61-48B8-8EAB-10DFD3A58A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9365C60-12FD-45C9-A298-6BEBB1D595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48F0E2B4-9578-4852-8E93-2869D8F3CC3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6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Straight Connector 6"/>
          <p:cNvCxnSpPr/>
          <p:nvPr/>
        </p:nvCxnSpPr>
        <p:spPr>
          <a:xfrm flipV="1">
            <a:off x="1143000" y="1239480"/>
            <a:ext cx="360" cy="137196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" name="Rectangle 9"/>
          <p:cNvSpPr/>
          <p:nvPr/>
        </p:nvSpPr>
        <p:spPr>
          <a:xfrm>
            <a:off x="0" y="0"/>
            <a:ext cx="18287640" cy="6857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" name="Oval 5"/>
          <p:cNvSpPr/>
          <p:nvPr/>
        </p:nvSpPr>
        <p:spPr>
          <a:xfrm>
            <a:off x="0" y="0"/>
            <a:ext cx="18287640" cy="6857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85800" y="7440120"/>
            <a:ext cx="11658240" cy="219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r" defTabSz="1371600">
              <a:lnSpc>
                <a:spcPct val="80000"/>
              </a:lnSpc>
              <a:buNone/>
            </a:pPr>
            <a:r>
              <a:rPr b="0" lang="en-US" sz="7500" spc="300" strike="noStrike" u="none" cap="all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Click to edit Master title style</a:t>
            </a:r>
            <a:endParaRPr b="0" lang="en-US" sz="75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dt" idx="1"/>
          </p:nvPr>
        </p:nvSpPr>
        <p:spPr>
          <a:xfrm>
            <a:off x="1536120" y="9705960"/>
            <a:ext cx="3231000" cy="4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&lt;data/hora&gt;</a:t>
            </a:r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 idx="2"/>
          </p:nvPr>
        </p:nvSpPr>
        <p:spPr>
          <a:xfrm>
            <a:off x="7264440" y="9705960"/>
            <a:ext cx="8851680" cy="4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 idx="3"/>
          </p:nvPr>
        </p:nvSpPr>
        <p:spPr>
          <a:xfrm>
            <a:off x="16256160" y="9705960"/>
            <a:ext cx="1460160" cy="4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fld id="{9B70D093-A200-4011-995C-B723AED8D1C5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7" name="Straight Connector 7"/>
          <p:cNvCxnSpPr/>
          <p:nvPr/>
        </p:nvCxnSpPr>
        <p:spPr>
          <a:xfrm flipV="1">
            <a:off x="12580200" y="7895880"/>
            <a:ext cx="360" cy="1371960"/>
          </a:xfrm>
          <a:prstGeom prst="straightConnector1">
            <a:avLst/>
          </a:prstGeom>
          <a:ln w="19050">
            <a:solidFill>
              <a:srgbClr val="1cade4">
                <a:lumMod val="75000"/>
              </a:srgbClr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6"/>
          <p:cNvCxnSpPr/>
          <p:nvPr/>
        </p:nvCxnSpPr>
        <p:spPr>
          <a:xfrm flipV="1">
            <a:off x="1143000" y="1239480"/>
            <a:ext cx="360" cy="137196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536120" y="707400"/>
            <a:ext cx="6583320" cy="260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1371600">
              <a:lnSpc>
                <a:spcPct val="80000"/>
              </a:lnSpc>
              <a:buNone/>
            </a:pPr>
            <a:r>
              <a:rPr b="0" lang="en-US" sz="6000" spc="150" strike="noStrike" u="none" cap="all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8572680" y="1234440"/>
            <a:ext cx="8517240" cy="77767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t">
            <a:noAutofit/>
          </a:bodyPr>
          <a:p>
            <a:pPr marL="137160" indent="-137160" defTabSz="1371600">
              <a:lnSpc>
                <a:spcPct val="90000"/>
              </a:lnSpc>
              <a:spcBef>
                <a:spcPts val="1800"/>
              </a:spcBef>
              <a:spcAft>
                <a:spcPts val="300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3600" strike="noStrike" u="none">
                <a:solidFill>
                  <a:schemeClr val="dk1"/>
                </a:solidFill>
                <a:uFillTx/>
                <a:latin typeface="Tw Cen MT"/>
              </a:rPr>
              <a:t>Click to edit Master text styles</a:t>
            </a:r>
            <a:endParaRPr b="0" lang="en-US" sz="36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1" marL="397800" indent="-205920" defTabSz="137160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3000" strike="noStrike" u="none">
                <a:solidFill>
                  <a:schemeClr val="dk1"/>
                </a:solidFill>
                <a:uFillTx/>
                <a:latin typeface="Tw Cen MT"/>
              </a:rPr>
              <a:t>Second level</a:t>
            </a:r>
            <a:endParaRPr b="0" lang="en-US" sz="30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2" marL="672120" indent="-205920" defTabSz="137160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w Cen MT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3" marL="891720" indent="-205920" defTabSz="137160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w Cen MT"/>
              </a:rPr>
              <a:t>Fourth level</a:t>
            </a:r>
            <a:endParaRPr b="0" lang="en-US" sz="24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4" marL="1166040" indent="-205920" defTabSz="137160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w Cen MT"/>
              </a:rPr>
              <a:t>Fifth level</a:t>
            </a:r>
            <a:endParaRPr b="0" lang="en-US" sz="24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536120" y="3386160"/>
            <a:ext cx="6583320" cy="56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1371600">
              <a:lnSpc>
                <a:spcPct val="108000"/>
              </a:lnSpc>
              <a:spcBef>
                <a:spcPts val="901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w Cen MT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 idx="28"/>
          </p:nvPr>
        </p:nvSpPr>
        <p:spPr>
          <a:xfrm>
            <a:off x="1536120" y="9705960"/>
            <a:ext cx="3231000" cy="4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&lt;data/hora&gt;</a:t>
            </a:r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 idx="29"/>
          </p:nvPr>
        </p:nvSpPr>
        <p:spPr>
          <a:xfrm>
            <a:off x="7264440" y="9705960"/>
            <a:ext cx="8851680" cy="4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 idx="30"/>
          </p:nvPr>
        </p:nvSpPr>
        <p:spPr>
          <a:xfrm>
            <a:off x="16256160" y="9705960"/>
            <a:ext cx="1460160" cy="4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fld id="{9BB5D276-0CF7-4FAC-A69C-56ABD4D59CE2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6"/>
          <p:cNvCxnSpPr/>
          <p:nvPr/>
        </p:nvCxnSpPr>
        <p:spPr>
          <a:xfrm flipV="1">
            <a:off x="1143000" y="1239480"/>
            <a:ext cx="360" cy="137196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5800" y="7440120"/>
            <a:ext cx="11658240" cy="219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r" defTabSz="1371600">
              <a:lnSpc>
                <a:spcPct val="80000"/>
              </a:lnSpc>
              <a:buNone/>
            </a:pPr>
            <a:r>
              <a:rPr b="0" lang="en-US" sz="7500" spc="300" strike="noStrike" u="none" cap="all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Click to edit Master title style</a:t>
            </a:r>
            <a:endParaRPr b="0" lang="en-US" sz="75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8282960" cy="6857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txBody>
          <a:bodyPr lIns="457200" rIns="45720" tIns="365760" bIns="4572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chemeClr val="dk1"/>
                </a:solidFill>
                <a:uFillTx/>
                <a:latin typeface="Tw Cen MT"/>
              </a:rPr>
              <a:t>Click icon to add picture</a:t>
            </a:r>
            <a:endParaRPr b="0" lang="en-US" sz="4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12916080" y="7440120"/>
            <a:ext cx="4800240" cy="219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1371600">
              <a:lnSpc>
                <a:spcPct val="100000"/>
              </a:lnSpc>
              <a:spcAft>
                <a:spcPts val="300"/>
              </a:spcAft>
              <a:buNone/>
              <a:tabLst>
                <a:tab algn="l" pos="0"/>
              </a:tabLst>
            </a:pPr>
            <a:r>
              <a:rPr b="0" lang="en-US" sz="27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"/>
              </a:rPr>
              <a:t>Click to edit Master text styles</a:t>
            </a:r>
            <a:endParaRPr b="0" lang="en-US" sz="27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 idx="31"/>
          </p:nvPr>
        </p:nvSpPr>
        <p:spPr>
          <a:xfrm>
            <a:off x="1536120" y="9705960"/>
            <a:ext cx="3231000" cy="4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&lt;data/hora&gt;</a:t>
            </a:r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ftr" idx="32"/>
          </p:nvPr>
        </p:nvSpPr>
        <p:spPr>
          <a:xfrm>
            <a:off x="7264440" y="9705960"/>
            <a:ext cx="8851680" cy="4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sldNum" idx="33"/>
          </p:nvPr>
        </p:nvSpPr>
        <p:spPr>
          <a:xfrm>
            <a:off x="16256160" y="9705960"/>
            <a:ext cx="1460160" cy="4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fld id="{4568E4D7-CB8E-4C0B-8A36-19BD07BA6039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93" name="Straight Connector 7"/>
          <p:cNvCxnSpPr/>
          <p:nvPr/>
        </p:nvCxnSpPr>
        <p:spPr>
          <a:xfrm flipV="1">
            <a:off x="12580200" y="7895880"/>
            <a:ext cx="360" cy="137196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6"/>
          <p:cNvCxnSpPr/>
          <p:nvPr/>
        </p:nvCxnSpPr>
        <p:spPr>
          <a:xfrm flipV="1">
            <a:off x="1143000" y="1239480"/>
            <a:ext cx="360" cy="137196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36120" y="877680"/>
            <a:ext cx="14579640" cy="224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1371600">
              <a:lnSpc>
                <a:spcPct val="80000"/>
              </a:lnSpc>
              <a:buNone/>
            </a:pPr>
            <a:r>
              <a:rPr b="0" lang="en-US" sz="7500" spc="150" strike="noStrike" u="none" cap="all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Click to edit Master title style</a:t>
            </a:r>
            <a:endParaRPr b="0" lang="en-US" sz="75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536120" y="3429000"/>
            <a:ext cx="14579640" cy="60346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t" vert="eaVert">
            <a:noAutofit/>
          </a:bodyPr>
          <a:p>
            <a:pPr marL="137160" indent="-137160" defTabSz="1371600">
              <a:lnSpc>
                <a:spcPct val="90000"/>
              </a:lnSpc>
              <a:spcBef>
                <a:spcPts val="1800"/>
              </a:spcBef>
              <a:spcAft>
                <a:spcPts val="300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3300" strike="noStrike" u="none">
                <a:solidFill>
                  <a:schemeClr val="dk1"/>
                </a:solidFill>
                <a:uFillTx/>
                <a:latin typeface="Tw Cen MT"/>
              </a:rPr>
              <a:t>Click to edit Master text styles</a:t>
            </a:r>
            <a:endParaRPr b="0" lang="en-US" sz="33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1" marL="397800" indent="-205920" defTabSz="137160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2700" strike="noStrike" u="none">
                <a:solidFill>
                  <a:schemeClr val="dk1"/>
                </a:solidFill>
                <a:uFillTx/>
                <a:latin typeface="Tw Cen MT"/>
              </a:rPr>
              <a:t>Second level</a:t>
            </a:r>
            <a:endParaRPr b="0" lang="en-US" sz="27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2" marL="672120" indent="-205920" defTabSz="137160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Tw Cen MT"/>
              </a:rPr>
              <a:t>Third level</a:t>
            </a:r>
            <a:endParaRPr b="0" lang="en-US" sz="21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3" marL="891720" indent="-205920" defTabSz="137160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Tw Cen MT"/>
              </a:rPr>
              <a:t>Fourth level</a:t>
            </a:r>
            <a:endParaRPr b="0" lang="en-US" sz="21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4" marL="1166040" indent="-205920" defTabSz="137160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Tw Cen MT"/>
              </a:rPr>
              <a:t>Fifth level</a:t>
            </a:r>
            <a:endParaRPr b="0" lang="en-US" sz="21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4"/>
          </p:nvPr>
        </p:nvSpPr>
        <p:spPr>
          <a:xfrm>
            <a:off x="1536120" y="9705960"/>
            <a:ext cx="3231000" cy="4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 </a:t>
            </a:r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5"/>
          </p:nvPr>
        </p:nvSpPr>
        <p:spPr>
          <a:xfrm>
            <a:off x="7264440" y="9705960"/>
            <a:ext cx="8851680" cy="4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6"/>
          </p:nvPr>
        </p:nvSpPr>
        <p:spPr>
          <a:xfrm>
            <a:off x="16256160" y="9705960"/>
            <a:ext cx="1460160" cy="4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fld id="{338C3512-BDB3-4B88-870B-395D591FA731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6"/>
          <p:cNvCxnSpPr/>
          <p:nvPr/>
        </p:nvCxnSpPr>
        <p:spPr>
          <a:xfrm flipV="1">
            <a:off x="1143000" y="1239480"/>
            <a:ext cx="360" cy="137196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3087440" y="1143000"/>
            <a:ext cx="3943080" cy="81151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91440" bIns="91440" anchor="ctr" vert="eaVert">
            <a:noAutofit/>
          </a:bodyPr>
          <a:p>
            <a:pPr indent="0" defTabSz="1371600">
              <a:lnSpc>
                <a:spcPct val="80000"/>
              </a:lnSpc>
              <a:buNone/>
            </a:pPr>
            <a:r>
              <a:rPr b="0" lang="en-US" sz="7500" spc="150" strike="noStrike" u="none" cap="all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Click to edit Master title style</a:t>
            </a:r>
            <a:endParaRPr b="0" lang="en-US" sz="75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486080" y="1143000"/>
            <a:ext cx="11372400" cy="81151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t" vert="eaVert">
            <a:noAutofit/>
          </a:bodyPr>
          <a:p>
            <a:pPr marL="137160" indent="-137160" defTabSz="1371600">
              <a:lnSpc>
                <a:spcPct val="90000"/>
              </a:lnSpc>
              <a:spcBef>
                <a:spcPts val="1800"/>
              </a:spcBef>
              <a:spcAft>
                <a:spcPts val="300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3300" strike="noStrike" u="none">
                <a:solidFill>
                  <a:schemeClr val="dk1"/>
                </a:solidFill>
                <a:uFillTx/>
                <a:latin typeface="Tw Cen MT"/>
              </a:rPr>
              <a:t>Click to edit Master text styles</a:t>
            </a:r>
            <a:endParaRPr b="0" lang="en-US" sz="33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1" marL="397800" indent="-205920" defTabSz="137160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2700" strike="noStrike" u="none">
                <a:solidFill>
                  <a:schemeClr val="dk1"/>
                </a:solidFill>
                <a:uFillTx/>
                <a:latin typeface="Tw Cen MT"/>
              </a:rPr>
              <a:t>Second level</a:t>
            </a:r>
            <a:endParaRPr b="0" lang="en-US" sz="27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2" marL="672120" indent="-205920" defTabSz="137160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Tw Cen MT"/>
              </a:rPr>
              <a:t>Third level</a:t>
            </a:r>
            <a:endParaRPr b="0" lang="en-US" sz="21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3" marL="891720" indent="-205920" defTabSz="137160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Tw Cen MT"/>
              </a:rPr>
              <a:t>Fourth level</a:t>
            </a:r>
            <a:endParaRPr b="0" lang="en-US" sz="21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4" marL="1166040" indent="-205920" defTabSz="137160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Tw Cen MT"/>
              </a:rPr>
              <a:t>Fifth level</a:t>
            </a:r>
            <a:endParaRPr b="0" lang="en-US" sz="21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7"/>
          </p:nvPr>
        </p:nvSpPr>
        <p:spPr>
          <a:xfrm>
            <a:off x="1536120" y="9705960"/>
            <a:ext cx="3231000" cy="4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 </a:t>
            </a:r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8"/>
          </p:nvPr>
        </p:nvSpPr>
        <p:spPr>
          <a:xfrm>
            <a:off x="7264440" y="9705960"/>
            <a:ext cx="8851680" cy="4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9"/>
          </p:nvPr>
        </p:nvSpPr>
        <p:spPr>
          <a:xfrm>
            <a:off x="16256160" y="9705960"/>
            <a:ext cx="1460160" cy="4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fld id="{F3091298-F213-4BB1-BF3B-CED25405EFB5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22" name="Straight Connector 6"/>
          <p:cNvCxnSpPr/>
          <p:nvPr/>
        </p:nvCxnSpPr>
        <p:spPr>
          <a:xfrm>
            <a:off x="14401800" y="774360"/>
            <a:ext cx="1371960" cy="36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6"/>
          <p:cNvCxnSpPr/>
          <p:nvPr/>
        </p:nvCxnSpPr>
        <p:spPr>
          <a:xfrm flipV="1">
            <a:off x="1143000" y="1239480"/>
            <a:ext cx="360" cy="137196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36120" y="877680"/>
            <a:ext cx="14579640" cy="224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1371600">
              <a:lnSpc>
                <a:spcPct val="80000"/>
              </a:lnSpc>
              <a:buNone/>
            </a:pPr>
            <a:r>
              <a:rPr b="0" lang="en-US" sz="7500" spc="150" strike="noStrike" u="none" cap="all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Click to edit Master title style</a:t>
            </a:r>
            <a:endParaRPr b="0" lang="en-US" sz="75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536120" y="3429000"/>
            <a:ext cx="14579640" cy="60346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t">
            <a:noAutofit/>
          </a:bodyPr>
          <a:p>
            <a:pPr marL="137160" indent="-137160" defTabSz="1371600">
              <a:lnSpc>
                <a:spcPct val="90000"/>
              </a:lnSpc>
              <a:spcBef>
                <a:spcPts val="1800"/>
              </a:spcBef>
              <a:spcAft>
                <a:spcPts val="300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3300" strike="noStrike" u="none">
                <a:solidFill>
                  <a:schemeClr val="dk1"/>
                </a:solidFill>
                <a:uFillTx/>
                <a:latin typeface="Tw Cen MT"/>
              </a:rPr>
              <a:t>Click to edit Master text styles</a:t>
            </a:r>
            <a:endParaRPr b="0" lang="en-US" sz="33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1" marL="397800" indent="-205920" defTabSz="137160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2700" strike="noStrike" u="none">
                <a:solidFill>
                  <a:schemeClr val="dk1"/>
                </a:solidFill>
                <a:uFillTx/>
                <a:latin typeface="Tw Cen MT"/>
              </a:rPr>
              <a:t>Second level</a:t>
            </a:r>
            <a:endParaRPr b="0" lang="en-US" sz="27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2" marL="672120" indent="-205920" defTabSz="137160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Tw Cen MT"/>
              </a:rPr>
              <a:t>Third level</a:t>
            </a:r>
            <a:endParaRPr b="0" lang="en-US" sz="21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3" marL="891720" indent="-205920" defTabSz="137160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Tw Cen MT"/>
              </a:rPr>
              <a:t>Fourth level</a:t>
            </a:r>
            <a:endParaRPr b="0" lang="en-US" sz="21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4" marL="1166040" indent="-205920" defTabSz="137160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Tw Cen MT"/>
              </a:rPr>
              <a:t>Fifth level</a:t>
            </a:r>
            <a:endParaRPr b="0" lang="en-US" sz="21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0"/>
          </p:nvPr>
        </p:nvSpPr>
        <p:spPr>
          <a:xfrm>
            <a:off x="1536120" y="9705960"/>
            <a:ext cx="3231000" cy="4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 </a:t>
            </a:r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1"/>
          </p:nvPr>
        </p:nvSpPr>
        <p:spPr>
          <a:xfrm>
            <a:off x="7264440" y="9705960"/>
            <a:ext cx="8851680" cy="4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2"/>
          </p:nvPr>
        </p:nvSpPr>
        <p:spPr>
          <a:xfrm>
            <a:off x="16256160" y="9705960"/>
            <a:ext cx="1460160" cy="4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fld id="{8F5D22B3-34AA-49B6-96CF-8008E92E6B43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6"/>
          <p:cNvCxnSpPr/>
          <p:nvPr/>
        </p:nvCxnSpPr>
        <p:spPr>
          <a:xfrm flipV="1">
            <a:off x="1143000" y="1239480"/>
            <a:ext cx="360" cy="137196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32" name="Rectangle 8"/>
          <p:cNvSpPr/>
          <p:nvPr/>
        </p:nvSpPr>
        <p:spPr>
          <a:xfrm>
            <a:off x="0" y="0"/>
            <a:ext cx="18287640" cy="68576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" name="Oval 5"/>
          <p:cNvSpPr/>
          <p:nvPr/>
        </p:nvSpPr>
        <p:spPr>
          <a:xfrm>
            <a:off x="0" y="0"/>
            <a:ext cx="18287640" cy="6857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7440120"/>
            <a:ext cx="11658240" cy="219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r" defTabSz="1371600">
              <a:lnSpc>
                <a:spcPct val="80000"/>
              </a:lnSpc>
              <a:buNone/>
            </a:pPr>
            <a:r>
              <a:rPr b="0" lang="en-US" sz="7500" spc="300" strike="noStrike" u="none" cap="all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Click to edit Master title style</a:t>
            </a:r>
            <a:endParaRPr b="0" lang="en-US" sz="75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2916080" y="7440120"/>
            <a:ext cx="4800240" cy="219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1371600">
              <a:lnSpc>
                <a:spcPct val="100000"/>
              </a:lnSpc>
              <a:spcAft>
                <a:spcPts val="300"/>
              </a:spcAft>
              <a:buNone/>
              <a:tabLst>
                <a:tab algn="l" pos="0"/>
              </a:tabLst>
            </a:pPr>
            <a:r>
              <a:rPr b="0" lang="en-US" sz="27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"/>
              </a:rPr>
              <a:t>Click to edit Master text styles</a:t>
            </a:r>
            <a:endParaRPr b="0" lang="en-US" sz="27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13"/>
          </p:nvPr>
        </p:nvSpPr>
        <p:spPr>
          <a:xfrm>
            <a:off x="1536120" y="9705960"/>
            <a:ext cx="3231000" cy="4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&lt;data/hora&gt;</a:t>
            </a:r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ftr" idx="14"/>
          </p:nvPr>
        </p:nvSpPr>
        <p:spPr>
          <a:xfrm>
            <a:off x="7264440" y="9705960"/>
            <a:ext cx="8851680" cy="4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sldNum" idx="15"/>
          </p:nvPr>
        </p:nvSpPr>
        <p:spPr>
          <a:xfrm>
            <a:off x="16256160" y="9705960"/>
            <a:ext cx="1460160" cy="4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fld id="{5A6FBD95-DBFD-45D5-ABCB-316D61C6A359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39" name="Straight Connector 7"/>
          <p:cNvCxnSpPr/>
          <p:nvPr/>
        </p:nvCxnSpPr>
        <p:spPr>
          <a:xfrm flipV="1">
            <a:off x="12580200" y="7895880"/>
            <a:ext cx="360" cy="1371960"/>
          </a:xfrm>
          <a:prstGeom prst="straightConnector1">
            <a:avLst/>
          </a:prstGeom>
          <a:ln w="19050">
            <a:solidFill>
              <a:srgbClr val="1cade4">
                <a:lumMod val="75000"/>
              </a:srgbClr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6"/>
          <p:cNvCxnSpPr/>
          <p:nvPr/>
        </p:nvCxnSpPr>
        <p:spPr>
          <a:xfrm flipV="1">
            <a:off x="1143000" y="1239480"/>
            <a:ext cx="360" cy="137196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36120" y="877680"/>
            <a:ext cx="14579640" cy="224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1371600">
              <a:lnSpc>
                <a:spcPct val="80000"/>
              </a:lnSpc>
              <a:buNone/>
            </a:pPr>
            <a:r>
              <a:rPr b="0" lang="en-US" sz="7500" spc="150" strike="noStrike" u="none" cap="all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Click to edit Master title style</a:t>
            </a:r>
            <a:endParaRPr b="0" lang="en-US" sz="75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536120" y="3429000"/>
            <a:ext cx="7131960" cy="60346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t">
            <a:noAutofit/>
          </a:bodyPr>
          <a:p>
            <a:pPr marL="137160" indent="-137160" defTabSz="1371600">
              <a:lnSpc>
                <a:spcPct val="90000"/>
              </a:lnSpc>
              <a:spcBef>
                <a:spcPts val="1800"/>
              </a:spcBef>
              <a:spcAft>
                <a:spcPts val="300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3300" strike="noStrike" u="none">
                <a:solidFill>
                  <a:schemeClr val="dk1"/>
                </a:solidFill>
                <a:uFillTx/>
                <a:latin typeface="Tw Cen MT"/>
              </a:rPr>
              <a:t>Click to edit Master text styles</a:t>
            </a:r>
            <a:endParaRPr b="0" lang="en-US" sz="33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1" marL="397800" indent="-205920" defTabSz="137160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2700" strike="noStrike" u="none">
                <a:solidFill>
                  <a:schemeClr val="dk1"/>
                </a:solidFill>
                <a:uFillTx/>
                <a:latin typeface="Tw Cen MT"/>
              </a:rPr>
              <a:t>Second level</a:t>
            </a:r>
            <a:endParaRPr b="0" lang="en-US" sz="27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2" marL="672120" indent="-205920" defTabSz="137160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Tw Cen MT"/>
              </a:rPr>
              <a:t>Third level</a:t>
            </a:r>
            <a:endParaRPr b="0" lang="en-US" sz="21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3" marL="891720" indent="-205920" defTabSz="137160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Tw Cen MT"/>
              </a:rPr>
              <a:t>Fourth level</a:t>
            </a:r>
            <a:endParaRPr b="0" lang="en-US" sz="21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4" marL="1166040" indent="-205920" defTabSz="137160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Tw Cen MT"/>
              </a:rPr>
              <a:t>Fifth level</a:t>
            </a:r>
            <a:endParaRPr b="0" lang="en-US" sz="21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8984160" y="3429000"/>
            <a:ext cx="7131960" cy="60346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t">
            <a:noAutofit/>
          </a:bodyPr>
          <a:p>
            <a:pPr marL="137160" indent="-137160" defTabSz="1371600">
              <a:lnSpc>
                <a:spcPct val="90000"/>
              </a:lnSpc>
              <a:spcBef>
                <a:spcPts val="1800"/>
              </a:spcBef>
              <a:spcAft>
                <a:spcPts val="300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3300" strike="noStrike" u="none">
                <a:solidFill>
                  <a:schemeClr val="dk1"/>
                </a:solidFill>
                <a:uFillTx/>
                <a:latin typeface="Tw Cen MT"/>
              </a:rPr>
              <a:t>Click to edit Master text styles</a:t>
            </a:r>
            <a:endParaRPr b="0" lang="en-US" sz="33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1" marL="397800" indent="-205920" defTabSz="137160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2700" strike="noStrike" u="none">
                <a:solidFill>
                  <a:schemeClr val="dk1"/>
                </a:solidFill>
                <a:uFillTx/>
                <a:latin typeface="Tw Cen MT"/>
              </a:rPr>
              <a:t>Second level</a:t>
            </a:r>
            <a:endParaRPr b="0" lang="en-US" sz="27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2" marL="672120" indent="-205920" defTabSz="137160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Tw Cen MT"/>
              </a:rPr>
              <a:t>Third level</a:t>
            </a:r>
            <a:endParaRPr b="0" lang="en-US" sz="21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3" marL="891720" indent="-205920" defTabSz="137160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Tw Cen MT"/>
              </a:rPr>
              <a:t>Fourth level</a:t>
            </a:r>
            <a:endParaRPr b="0" lang="en-US" sz="21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4" marL="1166040" indent="-205920" defTabSz="137160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Tw Cen MT"/>
              </a:rPr>
              <a:t>Fifth level</a:t>
            </a:r>
            <a:endParaRPr b="0" lang="en-US" sz="21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16"/>
          </p:nvPr>
        </p:nvSpPr>
        <p:spPr>
          <a:xfrm>
            <a:off x="1536120" y="9705960"/>
            <a:ext cx="3231000" cy="4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 </a:t>
            </a:r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17"/>
          </p:nvPr>
        </p:nvSpPr>
        <p:spPr>
          <a:xfrm>
            <a:off x="7264440" y="9705960"/>
            <a:ext cx="8851680" cy="4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18"/>
          </p:nvPr>
        </p:nvSpPr>
        <p:spPr>
          <a:xfrm>
            <a:off x="16256160" y="9705960"/>
            <a:ext cx="1460160" cy="4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fld id="{77CA58F4-D14A-4460-908E-81F118212021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6"/>
          <p:cNvCxnSpPr/>
          <p:nvPr/>
        </p:nvCxnSpPr>
        <p:spPr>
          <a:xfrm flipV="1">
            <a:off x="1143000" y="1239480"/>
            <a:ext cx="360" cy="137196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36120" y="877680"/>
            <a:ext cx="14579640" cy="224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1371600">
              <a:lnSpc>
                <a:spcPct val="80000"/>
              </a:lnSpc>
              <a:buNone/>
            </a:pPr>
            <a:r>
              <a:rPr b="0" lang="en-US" sz="7500" spc="150" strike="noStrike" u="none" cap="all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Click to edit Master title style</a:t>
            </a:r>
            <a:endParaRPr b="0" lang="en-US" sz="75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536120" y="3269520"/>
            <a:ext cx="7131960" cy="1234080"/>
          </a:xfrm>
          <a:prstGeom prst="rect">
            <a:avLst/>
          </a:prstGeom>
          <a:noFill/>
          <a:ln w="0">
            <a:noFill/>
          </a:ln>
        </p:spPr>
        <p:txBody>
          <a:bodyPr lIns="137160" rIns="137160" tIns="45720" bIns="45720" anchor="ctr">
            <a:normAutofit/>
          </a:bodyPr>
          <a:p>
            <a:pPr indent="0" defTabSz="13716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450" strike="noStrike" u="none">
                <a:solidFill>
                  <a:schemeClr val="accent1"/>
                </a:solidFill>
                <a:uFillTx/>
                <a:latin typeface="Tw Cen MT"/>
              </a:rPr>
              <a:t>Click to edit Master text styles</a:t>
            </a:r>
            <a:endParaRPr b="0" lang="en-US" sz="345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536120" y="4451760"/>
            <a:ext cx="7131960" cy="50119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t">
            <a:noAutofit/>
          </a:bodyPr>
          <a:p>
            <a:pPr marL="137160" indent="-137160" defTabSz="1371600">
              <a:lnSpc>
                <a:spcPct val="90000"/>
              </a:lnSpc>
              <a:spcBef>
                <a:spcPts val="1800"/>
              </a:spcBef>
              <a:spcAft>
                <a:spcPts val="300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3300" strike="noStrike" u="none">
                <a:solidFill>
                  <a:schemeClr val="dk1"/>
                </a:solidFill>
                <a:uFillTx/>
                <a:latin typeface="Tw Cen MT"/>
              </a:rPr>
              <a:t>Click to edit Master text styles</a:t>
            </a:r>
            <a:endParaRPr b="0" lang="en-US" sz="33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1" marL="397800" indent="-205920" defTabSz="137160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2700" strike="noStrike" u="none">
                <a:solidFill>
                  <a:schemeClr val="dk1"/>
                </a:solidFill>
                <a:uFillTx/>
                <a:latin typeface="Tw Cen MT"/>
              </a:rPr>
              <a:t>Second level</a:t>
            </a:r>
            <a:endParaRPr b="0" lang="en-US" sz="27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2" marL="672120" indent="-205920" defTabSz="137160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Tw Cen MT"/>
              </a:rPr>
              <a:t>Third level</a:t>
            </a:r>
            <a:endParaRPr b="0" lang="en-US" sz="21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3" marL="891720" indent="-205920" defTabSz="137160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Tw Cen MT"/>
              </a:rPr>
              <a:t>Fourth level</a:t>
            </a:r>
            <a:endParaRPr b="0" lang="en-US" sz="21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4" marL="1166040" indent="-205920" defTabSz="137160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Tw Cen MT"/>
              </a:rPr>
              <a:t>Fifth level</a:t>
            </a:r>
            <a:endParaRPr b="0" lang="en-US" sz="21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8986320" y="3269520"/>
            <a:ext cx="7131960" cy="1234080"/>
          </a:xfrm>
          <a:prstGeom prst="rect">
            <a:avLst/>
          </a:prstGeom>
          <a:noFill/>
          <a:ln w="0">
            <a:noFill/>
          </a:ln>
        </p:spPr>
        <p:txBody>
          <a:bodyPr lIns="137160" rIns="137160" tIns="45720" bIns="45720" anchor="ctr">
            <a:normAutofit/>
          </a:bodyPr>
          <a:p>
            <a:pPr indent="0" defTabSz="1371600">
              <a:lnSpc>
                <a:spcPct val="90000"/>
              </a:lnSpc>
              <a:spcBef>
                <a:spcPts val="2701"/>
              </a:spcBef>
              <a:buNone/>
              <a:tabLst>
                <a:tab algn="l" pos="0"/>
              </a:tabLst>
            </a:pPr>
            <a:r>
              <a:rPr b="0" lang="en-US" sz="3450" strike="noStrike" u="none">
                <a:solidFill>
                  <a:schemeClr val="accent1"/>
                </a:solidFill>
                <a:uFillTx/>
                <a:latin typeface="Tw Cen MT"/>
              </a:rPr>
              <a:t>Click to edit Master text styles</a:t>
            </a:r>
            <a:endParaRPr b="0" lang="en-US" sz="345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8986320" y="4451760"/>
            <a:ext cx="7131960" cy="50119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t">
            <a:noAutofit/>
          </a:bodyPr>
          <a:p>
            <a:pPr marL="137160" indent="-137160" defTabSz="1371600">
              <a:lnSpc>
                <a:spcPct val="90000"/>
              </a:lnSpc>
              <a:spcBef>
                <a:spcPts val="1800"/>
              </a:spcBef>
              <a:spcAft>
                <a:spcPts val="300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3300" strike="noStrike" u="none">
                <a:solidFill>
                  <a:schemeClr val="dk1"/>
                </a:solidFill>
                <a:uFillTx/>
                <a:latin typeface="Tw Cen MT"/>
              </a:rPr>
              <a:t>Click to edit Master text styles</a:t>
            </a:r>
            <a:endParaRPr b="0" lang="en-US" sz="33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1" marL="397800" indent="-205920" defTabSz="137160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2700" strike="noStrike" u="none">
                <a:solidFill>
                  <a:schemeClr val="dk1"/>
                </a:solidFill>
                <a:uFillTx/>
                <a:latin typeface="Tw Cen MT"/>
              </a:rPr>
              <a:t>Second level</a:t>
            </a:r>
            <a:endParaRPr b="0" lang="en-US" sz="27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2" marL="672120" indent="-205920" defTabSz="137160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Tw Cen MT"/>
              </a:rPr>
              <a:t>Third level</a:t>
            </a:r>
            <a:endParaRPr b="0" lang="en-US" sz="21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3" marL="891720" indent="-205920" defTabSz="137160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Tw Cen MT"/>
              </a:rPr>
              <a:t>Fourth level</a:t>
            </a:r>
            <a:endParaRPr b="0" lang="en-US" sz="21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4" marL="1166040" indent="-205920" defTabSz="1371600">
              <a:lnSpc>
                <a:spcPct val="90000"/>
              </a:lnSpc>
              <a:spcBef>
                <a:spcPts val="300"/>
              </a:spcBef>
              <a:spcAft>
                <a:spcPts val="601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Tw Cen MT"/>
              </a:rPr>
              <a:t>Fifth level</a:t>
            </a:r>
            <a:endParaRPr b="0" lang="en-US" sz="21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dt" idx="19"/>
          </p:nvPr>
        </p:nvSpPr>
        <p:spPr>
          <a:xfrm>
            <a:off x="1536120" y="9705960"/>
            <a:ext cx="3231000" cy="4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&lt;data/hora&gt;</a:t>
            </a:r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ftr" idx="20"/>
          </p:nvPr>
        </p:nvSpPr>
        <p:spPr>
          <a:xfrm>
            <a:off x="7264440" y="9705960"/>
            <a:ext cx="8851680" cy="4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8"/>
          <p:cNvSpPr>
            <a:spLocks noGrp="1"/>
          </p:cNvSpPr>
          <p:nvPr>
            <p:ph type="sldNum" idx="21"/>
          </p:nvPr>
        </p:nvSpPr>
        <p:spPr>
          <a:xfrm>
            <a:off x="16256160" y="9705960"/>
            <a:ext cx="1460160" cy="4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fld id="{6BADE1DE-2C8C-4B34-85EB-5E8DA2E967EC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6"/>
          <p:cNvCxnSpPr/>
          <p:nvPr/>
        </p:nvCxnSpPr>
        <p:spPr>
          <a:xfrm flipV="1">
            <a:off x="1143000" y="1239480"/>
            <a:ext cx="360" cy="137196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536120" y="877680"/>
            <a:ext cx="14579640" cy="224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1371600">
              <a:lnSpc>
                <a:spcPct val="80000"/>
              </a:lnSpc>
              <a:buNone/>
            </a:pPr>
            <a:r>
              <a:rPr b="0" lang="en-US" sz="7500" spc="150" strike="noStrike" u="none" cap="all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Click to edit Master title style</a:t>
            </a:r>
            <a:endParaRPr b="0" lang="en-US" sz="75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dt" idx="22"/>
          </p:nvPr>
        </p:nvSpPr>
        <p:spPr>
          <a:xfrm>
            <a:off x="1536120" y="9705960"/>
            <a:ext cx="3231000" cy="4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 </a:t>
            </a:r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ftr" idx="23"/>
          </p:nvPr>
        </p:nvSpPr>
        <p:spPr>
          <a:xfrm>
            <a:off x="7264440" y="9705960"/>
            <a:ext cx="8851680" cy="4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sldNum" idx="24"/>
          </p:nvPr>
        </p:nvSpPr>
        <p:spPr>
          <a:xfrm>
            <a:off x="16256160" y="9705960"/>
            <a:ext cx="1460160" cy="4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fld id="{77028A13-CC7F-4349-B93C-78C63C6AE165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"/>
          <p:cNvCxnSpPr/>
          <p:nvPr/>
        </p:nvCxnSpPr>
        <p:spPr>
          <a:xfrm flipV="1">
            <a:off x="1143000" y="1239480"/>
            <a:ext cx="360" cy="137196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66" name="PlaceHolder 1"/>
          <p:cNvSpPr>
            <a:spLocks noGrp="1"/>
          </p:cNvSpPr>
          <p:nvPr>
            <p:ph type="dt" idx="25"/>
          </p:nvPr>
        </p:nvSpPr>
        <p:spPr>
          <a:xfrm>
            <a:off x="1536120" y="9705960"/>
            <a:ext cx="3231000" cy="4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 </a:t>
            </a:r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ftr" idx="26"/>
          </p:nvPr>
        </p:nvSpPr>
        <p:spPr>
          <a:xfrm>
            <a:off x="7264440" y="9705960"/>
            <a:ext cx="8851680" cy="4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27"/>
          </p:nvPr>
        </p:nvSpPr>
        <p:spPr>
          <a:xfrm>
            <a:off x="16256160" y="9705960"/>
            <a:ext cx="1460160" cy="4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fld id="{385D6308-A6DB-407F-B1C3-5E0AABDB5919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w Cen MT"/>
              </a:rPr>
              <a:t>Clique para editar o formato do texto do título</a:t>
            </a:r>
            <a:endParaRPr b="0" lang="en-US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300" strike="noStrike" u="none">
                <a:solidFill>
                  <a:schemeClr val="dk1"/>
                </a:solidFill>
                <a:uFillTx/>
                <a:latin typeface="Tw Cen MT"/>
              </a:rPr>
              <a:t>Clique para editar o formato de texto dos tópicos</a:t>
            </a:r>
            <a:endParaRPr b="0" lang="en-US" sz="33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Tw Cen MT"/>
              </a:rPr>
              <a:t>2.º nível de tópicos</a:t>
            </a:r>
            <a:endParaRPr b="0" lang="en-US" sz="21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Tw Cen MT"/>
              </a:rPr>
              <a:t>3.º nível de tópicos</a:t>
            </a:r>
            <a:endParaRPr b="0" lang="en-US" sz="21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Tw Cen MT"/>
              </a:rPr>
              <a:t>4.º nível de tópicos</a:t>
            </a:r>
            <a:endParaRPr b="0" lang="en-US" sz="21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w Cen MT"/>
              </a:rPr>
              <a:t>5.º nível de tópicos</a:t>
            </a:r>
            <a:endParaRPr b="0" lang="en-US" sz="20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w Cen MT"/>
              </a:rPr>
              <a:t>6.º nível de tópicos</a:t>
            </a:r>
            <a:endParaRPr b="0" lang="en-US" sz="20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w Cen MT"/>
              </a:rPr>
              <a:t>7.º nível de tópicos</a:t>
            </a:r>
            <a:endParaRPr b="0" lang="en-US" sz="20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2"/>
          <p:cNvGrpSpPr/>
          <p:nvPr/>
        </p:nvGrpSpPr>
        <p:grpSpPr>
          <a:xfrm>
            <a:off x="0" y="0"/>
            <a:ext cx="18287640" cy="10286640"/>
            <a:chOff x="0" y="0"/>
            <a:chExt cx="18287640" cy="10286640"/>
          </a:xfrm>
        </p:grpSpPr>
        <p:sp>
          <p:nvSpPr>
            <p:cNvPr id="95" name="Freeform 3"/>
            <p:cNvSpPr/>
            <p:nvPr/>
          </p:nvSpPr>
          <p:spPr>
            <a:xfrm>
              <a:off x="0" y="0"/>
              <a:ext cx="18287640" cy="10286640"/>
            </a:xfrm>
            <a:custGeom>
              <a:avLst/>
              <a:gdLst>
                <a:gd name="textAreaLeft" fmla="*/ 0 w 18287640"/>
                <a:gd name="textAreaRight" fmla="*/ 18288000 w 1828764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17805257" h="10015474">
                  <a:moveTo>
                    <a:pt x="0" y="0"/>
                  </a:moveTo>
                  <a:lnTo>
                    <a:pt x="17805257" y="0"/>
                  </a:lnTo>
                  <a:lnTo>
                    <a:pt x="17805257" y="10015474"/>
                  </a:lnTo>
                  <a:lnTo>
                    <a:pt x="0" y="1001547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96" name="TextBox 4"/>
          <p:cNvSpPr/>
          <p:nvPr/>
        </p:nvSpPr>
        <p:spPr>
          <a:xfrm>
            <a:off x="3011400" y="5372280"/>
            <a:ext cx="12264840" cy="219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10220" strike="noStrike" u="none">
                <a:solidFill>
                  <a:schemeClr val="lt2"/>
                </a:solidFill>
                <a:uFillTx/>
                <a:latin typeface="Inter Bold"/>
                <a:ea typeface="Inter Bold"/>
              </a:rPr>
              <a:t>Sprint 01</a:t>
            </a:r>
            <a:endParaRPr b="0" lang="pt-BR" sz="1022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1" lang="en-US" sz="4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 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TextBox 5"/>
          <p:cNvSpPr/>
          <p:nvPr/>
        </p:nvSpPr>
        <p:spPr>
          <a:xfrm>
            <a:off x="15239160" y="9388080"/>
            <a:ext cx="154080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457200">
              <a:lnSpc>
                <a:spcPts val="2798"/>
              </a:lnSpc>
            </a:pPr>
            <a:r>
              <a:rPr b="1" lang="en-US" sz="3000" strike="noStrike" u="none">
                <a:solidFill>
                  <a:srgbClr val="000000"/>
                </a:solidFill>
                <a:uFillTx/>
                <a:latin typeface="Open Sans Bold"/>
                <a:ea typeface="Open Sans Bold"/>
              </a:rPr>
              <a:t>2025</a:t>
            </a:r>
            <a:endParaRPr b="0" lang="pt-BR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TextBox 6"/>
          <p:cNvSpPr/>
          <p:nvPr/>
        </p:nvSpPr>
        <p:spPr>
          <a:xfrm>
            <a:off x="1028880" y="7788600"/>
            <a:ext cx="1445112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3900"/>
              </a:lnSpc>
            </a:pPr>
            <a:r>
              <a:rPr b="1" lang="en-US" sz="2800" spc="207" strike="noStrike" u="none">
                <a:solidFill>
                  <a:srgbClr val="000000"/>
                </a:solidFill>
                <a:uFillTx/>
                <a:latin typeface="Open Sans Bold"/>
                <a:ea typeface="Open Sans Bold"/>
              </a:rPr>
              <a:t>Grupo 06 – Doação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ts val="3900"/>
              </a:lnSpc>
            </a:pPr>
            <a:r>
              <a:rPr b="1" lang="en-US" sz="2800" spc="207" strike="noStrike" u="none">
                <a:solidFill>
                  <a:srgbClr val="000000"/>
                </a:solidFill>
                <a:uFillTx/>
                <a:latin typeface="Open Sans Bold"/>
                <a:ea typeface="Open Sans Bold"/>
              </a:rPr>
              <a:t>05 - Erick Calazães - Raphael Henrique - Roger Candido </a:t>
            </a:r>
            <a:r>
              <a:rPr b="1" lang="en-US" sz="2800" spc="207" strike="noStrike" u="none">
                <a:solidFill>
                  <a:srgbClr val="000000"/>
                </a:solidFill>
                <a:uFillTx/>
                <a:latin typeface="Open Sans Bold"/>
                <a:ea typeface="Open Sans Bold"/>
              </a:rPr>
              <a:t>	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ts val="3900"/>
              </a:lnSpc>
            </a:pPr>
            <a:r>
              <a:rPr b="1" lang="en-US" sz="2800" spc="207" strike="noStrike" u="none">
                <a:solidFill>
                  <a:srgbClr val="000000"/>
                </a:solidFill>
                <a:uFillTx/>
                <a:latin typeface="Open Sans Bold"/>
                <a:ea typeface="Open Sans Bold"/>
              </a:rPr>
              <a:t>04 – Murilo José - Felipe Figueirdo – Thiago Oliveira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ts val="3900"/>
              </a:lnSpc>
            </a:pPr>
            <a:r>
              <a:rPr b="1" lang="en-US" sz="2800" spc="207" strike="noStrike" u="none">
                <a:solidFill>
                  <a:srgbClr val="000000"/>
                </a:solidFill>
                <a:uFillTx/>
                <a:latin typeface="Open Sans Bold"/>
                <a:ea typeface="Open Sans Bold"/>
              </a:rPr>
              <a:t>03 – Jorge Daniel – João Guilherme – Fábio Melo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99" name="Group 7"/>
          <p:cNvGrpSpPr/>
          <p:nvPr/>
        </p:nvGrpSpPr>
        <p:grpSpPr>
          <a:xfrm>
            <a:off x="6085080" y="0"/>
            <a:ext cx="6117480" cy="6117480"/>
            <a:chOff x="6085080" y="0"/>
            <a:chExt cx="6117480" cy="6117480"/>
          </a:xfrm>
        </p:grpSpPr>
        <p:sp>
          <p:nvSpPr>
            <p:cNvPr id="100" name="Freeform 8"/>
            <p:cNvSpPr/>
            <p:nvPr/>
          </p:nvSpPr>
          <p:spPr>
            <a:xfrm>
              <a:off x="6085080" y="0"/>
              <a:ext cx="6117480" cy="6117480"/>
            </a:xfrm>
            <a:custGeom>
              <a:avLst/>
              <a:gdLst>
                <a:gd name="textAreaLeft" fmla="*/ 0 w 6117480"/>
                <a:gd name="textAreaRight" fmla="*/ 6117840 w 6117480"/>
                <a:gd name="textAreaTop" fmla="*/ 0 h 6117480"/>
                <a:gd name="textAreaBottom" fmla="*/ 6117840 h 6117480"/>
              </a:gdLst>
              <a:ahLst/>
              <a:rect l="textAreaLeft" t="textAreaTop" r="textAreaRight" b="textAreaBottom"/>
              <a:pathLst>
                <a:path w="7093585" h="7093585">
                  <a:moveTo>
                    <a:pt x="0" y="0"/>
                  </a:moveTo>
                  <a:lnTo>
                    <a:pt x="7093585" y="0"/>
                  </a:lnTo>
                  <a:lnTo>
                    <a:pt x="7093585" y="7093585"/>
                  </a:lnTo>
                  <a:lnTo>
                    <a:pt x="0" y="7093585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24"/>
          <p:cNvGrpSpPr/>
          <p:nvPr/>
        </p:nvGrpSpPr>
        <p:grpSpPr>
          <a:xfrm>
            <a:off x="-1061640" y="8036640"/>
            <a:ext cx="3802680" cy="3802680"/>
            <a:chOff x="-1061640" y="8036640"/>
            <a:chExt cx="3802680" cy="3802680"/>
          </a:xfrm>
        </p:grpSpPr>
        <p:sp>
          <p:nvSpPr>
            <p:cNvPr id="216" name="Freeform 24"/>
            <p:cNvSpPr/>
            <p:nvPr/>
          </p:nvSpPr>
          <p:spPr>
            <a:xfrm>
              <a:off x="-1061640" y="8036640"/>
              <a:ext cx="3802680" cy="3802680"/>
            </a:xfrm>
            <a:custGeom>
              <a:avLst/>
              <a:gdLst>
                <a:gd name="textAreaLeft" fmla="*/ 0 w 3802680"/>
                <a:gd name="textAreaRight" fmla="*/ 3803040 w 3802680"/>
                <a:gd name="textAreaTop" fmla="*/ 0 h 3802680"/>
                <a:gd name="textAreaBottom" fmla="*/ 3803040 h 380268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ffffff">
                  <a:lumMod val="8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17" name="TextBox 39"/>
            <p:cNvSpPr/>
            <p:nvPr/>
          </p:nvSpPr>
          <p:spPr>
            <a:xfrm>
              <a:off x="-705240" y="8170560"/>
              <a:ext cx="3089880" cy="3312720"/>
            </a:xfrm>
            <a:prstGeom prst="rect">
              <a:avLst/>
            </a:prstGeom>
            <a:noFill/>
            <a:ln w="0">
              <a:solidFill>
                <a:srgbClr val="ffffff">
                  <a:lumMod val="85000"/>
                </a:srgbClr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218" name="TextBox 40"/>
          <p:cNvSpPr/>
          <p:nvPr/>
        </p:nvSpPr>
        <p:spPr>
          <a:xfrm>
            <a:off x="533520" y="2354040"/>
            <a:ext cx="10389960" cy="21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algn="just" defTabSz="457200">
              <a:lnSpc>
                <a:spcPts val="4224"/>
              </a:lnSpc>
              <a:buClr>
                <a:srgbClr val="00bf63"/>
              </a:buClr>
              <a:buFont typeface="Arial"/>
              <a:buChar char="•"/>
            </a:pPr>
            <a:r>
              <a:rPr b="1" lang="en-US" sz="2400" spc="96" strike="noStrike" u="none">
                <a:solidFill>
                  <a:srgbClr val="00bf63"/>
                </a:solidFill>
                <a:uFillTx/>
                <a:latin typeface="Inter Bold"/>
                <a:ea typeface="Inter Bold"/>
              </a:rPr>
              <a:t> </a:t>
            </a:r>
            <a:r>
              <a:rPr b="1" lang="en-US" sz="2400" spc="96" strike="noStrike" u="none">
                <a:solidFill>
                  <a:srgbClr val="00bf63"/>
                </a:solidFill>
                <a:uFillTx/>
                <a:latin typeface="Inter Bold"/>
                <a:ea typeface="Inter Bold"/>
              </a:rPr>
              <a:t>[M3] João Guilherme – Dicionário de dados 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</a:pPr>
            <a:endParaRPr b="0" lang="pt-BR" sz="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TextBox 41"/>
          <p:cNvSpPr/>
          <p:nvPr/>
        </p:nvSpPr>
        <p:spPr>
          <a:xfrm>
            <a:off x="813240" y="953640"/>
            <a:ext cx="13740480" cy="96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Artefatos gerados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0" name="AutoShape 7"/>
          <p:cNvSpPr/>
          <p:nvPr/>
        </p:nvSpPr>
        <p:spPr>
          <a:xfrm flipV="1">
            <a:off x="849240" y="1928160"/>
            <a:ext cx="8294760" cy="2448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0520" bIns="-2052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pSp>
        <p:nvGrpSpPr>
          <p:cNvPr id="221" name="Group 25"/>
          <p:cNvGrpSpPr/>
          <p:nvPr/>
        </p:nvGrpSpPr>
        <p:grpSpPr>
          <a:xfrm>
            <a:off x="14859000" y="-180720"/>
            <a:ext cx="3428640" cy="10467360"/>
            <a:chOff x="14859000" y="-180720"/>
            <a:chExt cx="3428640" cy="10467360"/>
          </a:xfrm>
        </p:grpSpPr>
        <p:sp>
          <p:nvSpPr>
            <p:cNvPr id="222" name="Freeform 25"/>
            <p:cNvSpPr/>
            <p:nvPr/>
          </p:nvSpPr>
          <p:spPr>
            <a:xfrm>
              <a:off x="14859000" y="0"/>
              <a:ext cx="3428640" cy="10286640"/>
            </a:xfrm>
            <a:custGeom>
              <a:avLst/>
              <a:gdLst>
                <a:gd name="textAreaLeft" fmla="*/ 0 w 3428640"/>
                <a:gd name="textAreaRight" fmla="*/ 3429000 w 342864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23" name="TextBox 42"/>
            <p:cNvSpPr/>
            <p:nvPr/>
          </p:nvSpPr>
          <p:spPr>
            <a:xfrm>
              <a:off x="14859000" y="-180720"/>
              <a:ext cx="3428640" cy="10467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224" name="Group 26"/>
          <p:cNvGrpSpPr/>
          <p:nvPr/>
        </p:nvGrpSpPr>
        <p:grpSpPr>
          <a:xfrm>
            <a:off x="16078320" y="7638120"/>
            <a:ext cx="1807920" cy="1871280"/>
            <a:chOff x="16078320" y="7638120"/>
            <a:chExt cx="1807920" cy="1871280"/>
          </a:xfrm>
        </p:grpSpPr>
        <p:sp>
          <p:nvSpPr>
            <p:cNvPr id="225" name="Freeform 26"/>
            <p:cNvSpPr/>
            <p:nvPr/>
          </p:nvSpPr>
          <p:spPr>
            <a:xfrm>
              <a:off x="16078320" y="7638120"/>
              <a:ext cx="1807920" cy="1871280"/>
            </a:xfrm>
            <a:custGeom>
              <a:avLst/>
              <a:gdLst>
                <a:gd name="textAreaLeft" fmla="*/ 0 w 1807920"/>
                <a:gd name="textAreaRight" fmla="*/ 1808280 w 180792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pic>
        <p:nvPicPr>
          <p:cNvPr id="226" name="" descr=""/>
          <p:cNvPicPr/>
          <p:nvPr/>
        </p:nvPicPr>
        <p:blipFill>
          <a:blip r:embed="rId2"/>
          <a:stretch/>
        </p:blipFill>
        <p:spPr>
          <a:xfrm>
            <a:off x="2681640" y="3280680"/>
            <a:ext cx="10458360" cy="5179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8"/>
          <p:cNvGrpSpPr/>
          <p:nvPr/>
        </p:nvGrpSpPr>
        <p:grpSpPr>
          <a:xfrm>
            <a:off x="-1061640" y="8036640"/>
            <a:ext cx="3802680" cy="3802680"/>
            <a:chOff x="-1061640" y="8036640"/>
            <a:chExt cx="3802680" cy="3802680"/>
          </a:xfrm>
        </p:grpSpPr>
        <p:sp>
          <p:nvSpPr>
            <p:cNvPr id="228" name="Freeform 27"/>
            <p:cNvSpPr/>
            <p:nvPr/>
          </p:nvSpPr>
          <p:spPr>
            <a:xfrm>
              <a:off x="-1061640" y="8036640"/>
              <a:ext cx="3802680" cy="3802680"/>
            </a:xfrm>
            <a:custGeom>
              <a:avLst/>
              <a:gdLst>
                <a:gd name="textAreaLeft" fmla="*/ 0 w 3802680"/>
                <a:gd name="textAreaRight" fmla="*/ 3803040 w 3802680"/>
                <a:gd name="textAreaTop" fmla="*/ 0 h 3802680"/>
                <a:gd name="textAreaBottom" fmla="*/ 3803040 h 380268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ffffff">
                  <a:lumMod val="8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29" name="TextBox 43"/>
            <p:cNvSpPr/>
            <p:nvPr/>
          </p:nvSpPr>
          <p:spPr>
            <a:xfrm>
              <a:off x="-705240" y="8170560"/>
              <a:ext cx="3089880" cy="3312720"/>
            </a:xfrm>
            <a:prstGeom prst="rect">
              <a:avLst/>
            </a:prstGeom>
            <a:noFill/>
            <a:ln w="0">
              <a:solidFill>
                <a:srgbClr val="ffffff">
                  <a:lumMod val="85000"/>
                </a:srgbClr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230" name="TextBox 44"/>
          <p:cNvSpPr/>
          <p:nvPr/>
        </p:nvSpPr>
        <p:spPr>
          <a:xfrm>
            <a:off x="533520" y="2354040"/>
            <a:ext cx="10389960" cy="21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algn="just" defTabSz="457200">
              <a:lnSpc>
                <a:spcPts val="4224"/>
              </a:lnSpc>
              <a:buClr>
                <a:srgbClr val="00bf63"/>
              </a:buClr>
              <a:buFont typeface="Arial"/>
              <a:buChar char="•"/>
            </a:pPr>
            <a:r>
              <a:rPr b="1" lang="en-US" sz="2400" spc="96" strike="noStrike" u="none">
                <a:solidFill>
                  <a:srgbClr val="00bf63"/>
                </a:solidFill>
                <a:uFillTx/>
                <a:latin typeface="Inter Bold"/>
                <a:ea typeface="Inter Bold"/>
              </a:rPr>
              <a:t> </a:t>
            </a:r>
            <a:r>
              <a:rPr b="1" lang="en-US" sz="2400" spc="96" strike="noStrike" u="none">
                <a:solidFill>
                  <a:srgbClr val="00bf63"/>
                </a:solidFill>
                <a:uFillTx/>
                <a:latin typeface="Inter Bold"/>
                <a:ea typeface="Inter Bold"/>
              </a:rPr>
              <a:t>[M3] Jorge Daniel – Wireframe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</a:pPr>
            <a:endParaRPr b="0" lang="pt-BR" sz="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1" name="TextBox 45"/>
          <p:cNvSpPr/>
          <p:nvPr/>
        </p:nvSpPr>
        <p:spPr>
          <a:xfrm>
            <a:off x="813240" y="953640"/>
            <a:ext cx="13740480" cy="96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Artefatos gerados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2" name="AutoShape 8"/>
          <p:cNvSpPr/>
          <p:nvPr/>
        </p:nvSpPr>
        <p:spPr>
          <a:xfrm flipV="1">
            <a:off x="849240" y="1928160"/>
            <a:ext cx="8294760" cy="2448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0520" bIns="-2052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pSp>
        <p:nvGrpSpPr>
          <p:cNvPr id="233" name="Group 29"/>
          <p:cNvGrpSpPr/>
          <p:nvPr/>
        </p:nvGrpSpPr>
        <p:grpSpPr>
          <a:xfrm>
            <a:off x="14859000" y="-180720"/>
            <a:ext cx="3428640" cy="10467360"/>
            <a:chOff x="14859000" y="-180720"/>
            <a:chExt cx="3428640" cy="10467360"/>
          </a:xfrm>
        </p:grpSpPr>
        <p:sp>
          <p:nvSpPr>
            <p:cNvPr id="234" name="Freeform 29"/>
            <p:cNvSpPr/>
            <p:nvPr/>
          </p:nvSpPr>
          <p:spPr>
            <a:xfrm>
              <a:off x="14859000" y="0"/>
              <a:ext cx="3428640" cy="10286640"/>
            </a:xfrm>
            <a:custGeom>
              <a:avLst/>
              <a:gdLst>
                <a:gd name="textAreaLeft" fmla="*/ 0 w 3428640"/>
                <a:gd name="textAreaRight" fmla="*/ 3429000 w 342864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35" name="TextBox 46"/>
            <p:cNvSpPr/>
            <p:nvPr/>
          </p:nvSpPr>
          <p:spPr>
            <a:xfrm>
              <a:off x="14859000" y="-180720"/>
              <a:ext cx="3428640" cy="10467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236" name="Group 30"/>
          <p:cNvGrpSpPr/>
          <p:nvPr/>
        </p:nvGrpSpPr>
        <p:grpSpPr>
          <a:xfrm>
            <a:off x="16078320" y="7638120"/>
            <a:ext cx="1807920" cy="1871280"/>
            <a:chOff x="16078320" y="7638120"/>
            <a:chExt cx="1807920" cy="1871280"/>
          </a:xfrm>
        </p:grpSpPr>
        <p:sp>
          <p:nvSpPr>
            <p:cNvPr id="237" name="Freeform 30"/>
            <p:cNvSpPr/>
            <p:nvPr/>
          </p:nvSpPr>
          <p:spPr>
            <a:xfrm>
              <a:off x="16078320" y="7638120"/>
              <a:ext cx="1807920" cy="1871280"/>
            </a:xfrm>
            <a:custGeom>
              <a:avLst/>
              <a:gdLst>
                <a:gd name="textAreaLeft" fmla="*/ 0 w 1807920"/>
                <a:gd name="textAreaRight" fmla="*/ 1808280 w 180792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pic>
        <p:nvPicPr>
          <p:cNvPr id="238" name="" descr=""/>
          <p:cNvPicPr/>
          <p:nvPr/>
        </p:nvPicPr>
        <p:blipFill>
          <a:blip r:embed="rId2"/>
          <a:stretch/>
        </p:blipFill>
        <p:spPr>
          <a:xfrm>
            <a:off x="2650320" y="3448800"/>
            <a:ext cx="9949680" cy="4471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roup 31"/>
          <p:cNvGrpSpPr/>
          <p:nvPr/>
        </p:nvGrpSpPr>
        <p:grpSpPr>
          <a:xfrm>
            <a:off x="-1061640" y="8036640"/>
            <a:ext cx="3802680" cy="3802680"/>
            <a:chOff x="-1061640" y="8036640"/>
            <a:chExt cx="3802680" cy="3802680"/>
          </a:xfrm>
        </p:grpSpPr>
        <p:sp>
          <p:nvSpPr>
            <p:cNvPr id="240" name="Freeform 31"/>
            <p:cNvSpPr/>
            <p:nvPr/>
          </p:nvSpPr>
          <p:spPr>
            <a:xfrm>
              <a:off x="-1061640" y="8036640"/>
              <a:ext cx="3802680" cy="3802680"/>
            </a:xfrm>
            <a:custGeom>
              <a:avLst/>
              <a:gdLst>
                <a:gd name="textAreaLeft" fmla="*/ 0 w 3802680"/>
                <a:gd name="textAreaRight" fmla="*/ 3803040 w 3802680"/>
                <a:gd name="textAreaTop" fmla="*/ 0 h 3802680"/>
                <a:gd name="textAreaBottom" fmla="*/ 3803040 h 380268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ffffff">
                  <a:lumMod val="8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41" name="TextBox 47"/>
            <p:cNvSpPr/>
            <p:nvPr/>
          </p:nvSpPr>
          <p:spPr>
            <a:xfrm>
              <a:off x="-705240" y="8170560"/>
              <a:ext cx="3089880" cy="3312720"/>
            </a:xfrm>
            <a:prstGeom prst="rect">
              <a:avLst/>
            </a:prstGeom>
            <a:noFill/>
            <a:ln w="0">
              <a:solidFill>
                <a:srgbClr val="ffffff">
                  <a:lumMod val="85000"/>
                </a:srgbClr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242" name="TextBox 48"/>
          <p:cNvSpPr/>
          <p:nvPr/>
        </p:nvSpPr>
        <p:spPr>
          <a:xfrm>
            <a:off x="533520" y="2354040"/>
            <a:ext cx="10389960" cy="21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algn="just" defTabSz="457200">
              <a:lnSpc>
                <a:spcPts val="4224"/>
              </a:lnSpc>
              <a:buClr>
                <a:srgbClr val="00bf63"/>
              </a:buClr>
              <a:buFont typeface="Arial"/>
              <a:buChar char="•"/>
            </a:pPr>
            <a:r>
              <a:rPr b="1" lang="en-US" sz="2400" spc="96" strike="noStrike" u="none">
                <a:solidFill>
                  <a:srgbClr val="00bf63"/>
                </a:solidFill>
                <a:uFillTx/>
                <a:latin typeface="Inter Bold"/>
                <a:ea typeface="Inter Bold"/>
              </a:rPr>
              <a:t> </a:t>
            </a:r>
            <a:r>
              <a:rPr b="1" lang="en-US" sz="2400" spc="96" strike="noStrike" u="none">
                <a:solidFill>
                  <a:srgbClr val="00bf63"/>
                </a:solidFill>
                <a:uFillTx/>
                <a:latin typeface="Inter Bold"/>
                <a:ea typeface="Inter Bold"/>
              </a:rPr>
              <a:t>[M5] Raphael Henrique – Gerenciamento Jira 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</a:pPr>
            <a:endParaRPr b="0" lang="pt-BR" sz="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3" name="TextBox 49"/>
          <p:cNvSpPr/>
          <p:nvPr/>
        </p:nvSpPr>
        <p:spPr>
          <a:xfrm>
            <a:off x="813240" y="953640"/>
            <a:ext cx="13740480" cy="96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Artefatos gerados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4" name="AutoShape 9"/>
          <p:cNvSpPr/>
          <p:nvPr/>
        </p:nvSpPr>
        <p:spPr>
          <a:xfrm flipV="1">
            <a:off x="849240" y="1928160"/>
            <a:ext cx="8294760" cy="2448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0520" bIns="-2052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pSp>
        <p:nvGrpSpPr>
          <p:cNvPr id="245" name="Group 32"/>
          <p:cNvGrpSpPr/>
          <p:nvPr/>
        </p:nvGrpSpPr>
        <p:grpSpPr>
          <a:xfrm>
            <a:off x="14859000" y="-180720"/>
            <a:ext cx="3428640" cy="10467360"/>
            <a:chOff x="14859000" y="-180720"/>
            <a:chExt cx="3428640" cy="10467360"/>
          </a:xfrm>
        </p:grpSpPr>
        <p:sp>
          <p:nvSpPr>
            <p:cNvPr id="246" name="Freeform 32"/>
            <p:cNvSpPr/>
            <p:nvPr/>
          </p:nvSpPr>
          <p:spPr>
            <a:xfrm>
              <a:off x="14859000" y="0"/>
              <a:ext cx="3428640" cy="10286640"/>
            </a:xfrm>
            <a:custGeom>
              <a:avLst/>
              <a:gdLst>
                <a:gd name="textAreaLeft" fmla="*/ 0 w 3428640"/>
                <a:gd name="textAreaRight" fmla="*/ 3429000 w 342864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47" name="TextBox 50"/>
            <p:cNvSpPr/>
            <p:nvPr/>
          </p:nvSpPr>
          <p:spPr>
            <a:xfrm>
              <a:off x="14859000" y="-180720"/>
              <a:ext cx="3428640" cy="10467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248" name="Group 33"/>
          <p:cNvGrpSpPr/>
          <p:nvPr/>
        </p:nvGrpSpPr>
        <p:grpSpPr>
          <a:xfrm>
            <a:off x="16078320" y="7638120"/>
            <a:ext cx="1807920" cy="1871280"/>
            <a:chOff x="16078320" y="7638120"/>
            <a:chExt cx="1807920" cy="1871280"/>
          </a:xfrm>
        </p:grpSpPr>
        <p:sp>
          <p:nvSpPr>
            <p:cNvPr id="249" name="Freeform 33"/>
            <p:cNvSpPr/>
            <p:nvPr/>
          </p:nvSpPr>
          <p:spPr>
            <a:xfrm>
              <a:off x="16078320" y="7638120"/>
              <a:ext cx="1807920" cy="1871280"/>
            </a:xfrm>
            <a:custGeom>
              <a:avLst/>
              <a:gdLst>
                <a:gd name="textAreaLeft" fmla="*/ 0 w 1807920"/>
                <a:gd name="textAreaRight" fmla="*/ 1808280 w 180792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pic>
        <p:nvPicPr>
          <p:cNvPr id="250" name="" descr=""/>
          <p:cNvPicPr/>
          <p:nvPr/>
        </p:nvPicPr>
        <p:blipFill>
          <a:blip r:embed="rId2"/>
          <a:stretch/>
        </p:blipFill>
        <p:spPr>
          <a:xfrm>
            <a:off x="2520000" y="3387600"/>
            <a:ext cx="10980000" cy="4532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roup 34"/>
          <p:cNvGrpSpPr/>
          <p:nvPr/>
        </p:nvGrpSpPr>
        <p:grpSpPr>
          <a:xfrm>
            <a:off x="-1061640" y="8036640"/>
            <a:ext cx="3802680" cy="3802680"/>
            <a:chOff x="-1061640" y="8036640"/>
            <a:chExt cx="3802680" cy="3802680"/>
          </a:xfrm>
        </p:grpSpPr>
        <p:sp>
          <p:nvSpPr>
            <p:cNvPr id="252" name="Freeform 34"/>
            <p:cNvSpPr/>
            <p:nvPr/>
          </p:nvSpPr>
          <p:spPr>
            <a:xfrm>
              <a:off x="-1061640" y="8036640"/>
              <a:ext cx="3802680" cy="3802680"/>
            </a:xfrm>
            <a:custGeom>
              <a:avLst/>
              <a:gdLst>
                <a:gd name="textAreaLeft" fmla="*/ 0 w 3802680"/>
                <a:gd name="textAreaRight" fmla="*/ 3803040 w 3802680"/>
                <a:gd name="textAreaTop" fmla="*/ 0 h 3802680"/>
                <a:gd name="textAreaBottom" fmla="*/ 3803040 h 380268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ffffff">
                  <a:lumMod val="8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53" name="TextBox 51"/>
            <p:cNvSpPr/>
            <p:nvPr/>
          </p:nvSpPr>
          <p:spPr>
            <a:xfrm>
              <a:off x="-705240" y="8170560"/>
              <a:ext cx="3089880" cy="3312720"/>
            </a:xfrm>
            <a:prstGeom prst="rect">
              <a:avLst/>
            </a:prstGeom>
            <a:noFill/>
            <a:ln w="0">
              <a:solidFill>
                <a:srgbClr val="ffffff">
                  <a:lumMod val="85000"/>
                </a:srgbClr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254" name="TextBox 52"/>
          <p:cNvSpPr/>
          <p:nvPr/>
        </p:nvSpPr>
        <p:spPr>
          <a:xfrm>
            <a:off x="533520" y="2354040"/>
            <a:ext cx="10389960" cy="21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algn="just" defTabSz="457200">
              <a:lnSpc>
                <a:spcPts val="4224"/>
              </a:lnSpc>
              <a:buClr>
                <a:srgbClr val="00bf63"/>
              </a:buClr>
              <a:buFont typeface="Arial"/>
              <a:buChar char="•"/>
            </a:pPr>
            <a:r>
              <a:rPr b="1" lang="en-US" sz="2400" spc="96" strike="noStrike" u="none">
                <a:solidFill>
                  <a:srgbClr val="00bf63"/>
                </a:solidFill>
                <a:uFillTx/>
                <a:latin typeface="Inter Bold"/>
                <a:ea typeface="Inter Bold"/>
              </a:rPr>
              <a:t> </a:t>
            </a:r>
            <a:r>
              <a:rPr b="1" lang="en-US" sz="2400" spc="96" strike="noStrike" u="none">
                <a:solidFill>
                  <a:srgbClr val="00bf63"/>
                </a:solidFill>
                <a:uFillTx/>
                <a:latin typeface="Inter Bold"/>
                <a:ea typeface="Inter Bold"/>
              </a:rPr>
              <a:t>[M5] Erick Calazães – Início Back-end 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</a:pPr>
            <a:endParaRPr b="0" lang="pt-BR" sz="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5" name="TextBox 53"/>
          <p:cNvSpPr/>
          <p:nvPr/>
        </p:nvSpPr>
        <p:spPr>
          <a:xfrm>
            <a:off x="813240" y="953640"/>
            <a:ext cx="13740480" cy="96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Artefatos gerados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6" name="AutoShape 10"/>
          <p:cNvSpPr/>
          <p:nvPr/>
        </p:nvSpPr>
        <p:spPr>
          <a:xfrm flipV="1">
            <a:off x="849240" y="1928160"/>
            <a:ext cx="8294760" cy="2448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0520" bIns="-2052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pSp>
        <p:nvGrpSpPr>
          <p:cNvPr id="257" name="Group 35"/>
          <p:cNvGrpSpPr/>
          <p:nvPr/>
        </p:nvGrpSpPr>
        <p:grpSpPr>
          <a:xfrm>
            <a:off x="14859000" y="-180720"/>
            <a:ext cx="3428640" cy="10467360"/>
            <a:chOff x="14859000" y="-180720"/>
            <a:chExt cx="3428640" cy="10467360"/>
          </a:xfrm>
        </p:grpSpPr>
        <p:sp>
          <p:nvSpPr>
            <p:cNvPr id="258" name="Freeform 35"/>
            <p:cNvSpPr/>
            <p:nvPr/>
          </p:nvSpPr>
          <p:spPr>
            <a:xfrm>
              <a:off x="14859000" y="0"/>
              <a:ext cx="3428640" cy="10286640"/>
            </a:xfrm>
            <a:custGeom>
              <a:avLst/>
              <a:gdLst>
                <a:gd name="textAreaLeft" fmla="*/ 0 w 3428640"/>
                <a:gd name="textAreaRight" fmla="*/ 3429000 w 342864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59" name="TextBox 54"/>
            <p:cNvSpPr/>
            <p:nvPr/>
          </p:nvSpPr>
          <p:spPr>
            <a:xfrm>
              <a:off x="14859000" y="-180720"/>
              <a:ext cx="3428640" cy="10467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260" name="Group 36"/>
          <p:cNvGrpSpPr/>
          <p:nvPr/>
        </p:nvGrpSpPr>
        <p:grpSpPr>
          <a:xfrm>
            <a:off x="16078320" y="7638120"/>
            <a:ext cx="1807920" cy="1871280"/>
            <a:chOff x="16078320" y="7638120"/>
            <a:chExt cx="1807920" cy="1871280"/>
          </a:xfrm>
        </p:grpSpPr>
        <p:sp>
          <p:nvSpPr>
            <p:cNvPr id="261" name="Freeform 36"/>
            <p:cNvSpPr/>
            <p:nvPr/>
          </p:nvSpPr>
          <p:spPr>
            <a:xfrm>
              <a:off x="16078320" y="7638120"/>
              <a:ext cx="1807920" cy="1871280"/>
            </a:xfrm>
            <a:custGeom>
              <a:avLst/>
              <a:gdLst>
                <a:gd name="textAreaLeft" fmla="*/ 0 w 1807920"/>
                <a:gd name="textAreaRight" fmla="*/ 1808280 w 180792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pic>
        <p:nvPicPr>
          <p:cNvPr id="262" name="" descr=""/>
          <p:cNvPicPr/>
          <p:nvPr/>
        </p:nvPicPr>
        <p:blipFill>
          <a:blip r:embed="rId2"/>
          <a:stretch/>
        </p:blipFill>
        <p:spPr>
          <a:xfrm>
            <a:off x="3240000" y="3240000"/>
            <a:ext cx="9402840" cy="612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roup 5"/>
          <p:cNvGrpSpPr/>
          <p:nvPr/>
        </p:nvGrpSpPr>
        <p:grpSpPr>
          <a:xfrm>
            <a:off x="0" y="-180720"/>
            <a:ext cx="18287640" cy="10467360"/>
            <a:chOff x="0" y="-180720"/>
            <a:chExt cx="18287640" cy="10467360"/>
          </a:xfrm>
        </p:grpSpPr>
        <p:sp>
          <p:nvSpPr>
            <p:cNvPr id="264" name="Freeform 6"/>
            <p:cNvSpPr/>
            <p:nvPr/>
          </p:nvSpPr>
          <p:spPr>
            <a:xfrm>
              <a:off x="0" y="0"/>
              <a:ext cx="18287640" cy="10286640"/>
            </a:xfrm>
            <a:custGeom>
              <a:avLst/>
              <a:gdLst>
                <a:gd name="textAreaLeft" fmla="*/ 0 w 18287640"/>
                <a:gd name="textAreaRight" fmla="*/ 18288000 w 1828764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16a4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65" name="TextBox 7"/>
            <p:cNvSpPr/>
            <p:nvPr/>
          </p:nvSpPr>
          <p:spPr>
            <a:xfrm>
              <a:off x="0" y="-180720"/>
              <a:ext cx="18287640" cy="10467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457200">
                <a:lnSpc>
                  <a:spcPts val="248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266" name="TextBox 17"/>
          <p:cNvSpPr/>
          <p:nvPr/>
        </p:nvSpPr>
        <p:spPr>
          <a:xfrm>
            <a:off x="813240" y="953640"/>
            <a:ext cx="13766760" cy="96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chemeClr val="lt1"/>
                </a:solidFill>
                <a:uFillTx/>
                <a:latin typeface="Inter Bold"/>
                <a:ea typeface="Inter Bold"/>
              </a:rPr>
              <a:t>Visão geral da Sprint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7" name="AutoShape 4"/>
          <p:cNvSpPr/>
          <p:nvPr/>
        </p:nvSpPr>
        <p:spPr>
          <a:xfrm flipV="1">
            <a:off x="849240" y="1914120"/>
            <a:ext cx="10670760" cy="38520"/>
          </a:xfrm>
          <a:prstGeom prst="line">
            <a:avLst/>
          </a:prstGeom>
          <a:ln w="76200">
            <a:solidFill>
              <a:srgbClr val="ffffff">
                <a:lumMod val="6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6480" bIns="-648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268" name="TextBox 21"/>
          <p:cNvSpPr/>
          <p:nvPr/>
        </p:nvSpPr>
        <p:spPr>
          <a:xfrm>
            <a:off x="533520" y="2834640"/>
            <a:ext cx="10389960" cy="21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algn="just" defTabSz="457200">
              <a:lnSpc>
                <a:spcPts val="4224"/>
              </a:lnSpc>
              <a:spcBef>
                <a:spcPts val="1191"/>
              </a:spcBef>
              <a:spcAft>
                <a:spcPts val="992"/>
              </a:spcAft>
              <a:buClr>
                <a:srgbClr val="d9d9d9"/>
              </a:buClr>
              <a:buFont typeface="Arial"/>
              <a:buChar char="•"/>
            </a:pPr>
            <a:r>
              <a:rPr b="1" lang="en-US" sz="2400" spc="96" strike="noStrike" u="none">
                <a:solidFill>
                  <a:schemeClr val="lt1">
                    <a:lumMod val="85000"/>
                  </a:schemeClr>
                </a:solidFill>
                <a:uFillTx/>
                <a:latin typeface="Inter Bold"/>
                <a:ea typeface="Inter Bold"/>
              </a:rPr>
              <a:t>Sprint concluída com sucesso! Todos contribuíram de forma ativa, mantendo alta eficiência e colaboração. As entregas refletem o excelente alinhamento da equipe. 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69" name="Group 2"/>
          <p:cNvGrpSpPr/>
          <p:nvPr/>
        </p:nvGrpSpPr>
        <p:grpSpPr>
          <a:xfrm>
            <a:off x="14859000" y="-180720"/>
            <a:ext cx="3428640" cy="10467360"/>
            <a:chOff x="14859000" y="-180720"/>
            <a:chExt cx="3428640" cy="10467360"/>
          </a:xfrm>
        </p:grpSpPr>
        <p:sp>
          <p:nvSpPr>
            <p:cNvPr id="270" name="Freeform 3"/>
            <p:cNvSpPr/>
            <p:nvPr/>
          </p:nvSpPr>
          <p:spPr>
            <a:xfrm>
              <a:off x="14859000" y="0"/>
              <a:ext cx="3428640" cy="10286640"/>
            </a:xfrm>
            <a:custGeom>
              <a:avLst/>
              <a:gdLst>
                <a:gd name="textAreaLeft" fmla="*/ 0 w 3428640"/>
                <a:gd name="textAreaRight" fmla="*/ 3429000 w 342864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6f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71" name="TextBox 4"/>
            <p:cNvSpPr/>
            <p:nvPr/>
          </p:nvSpPr>
          <p:spPr>
            <a:xfrm>
              <a:off x="14859000" y="-180720"/>
              <a:ext cx="3428640" cy="10467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457200">
                <a:lnSpc>
                  <a:spcPts val="248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272" name="Group 27"/>
          <p:cNvGrpSpPr/>
          <p:nvPr/>
        </p:nvGrpSpPr>
        <p:grpSpPr>
          <a:xfrm>
            <a:off x="16078320" y="7638120"/>
            <a:ext cx="1807920" cy="1871280"/>
            <a:chOff x="16078320" y="7638120"/>
            <a:chExt cx="1807920" cy="1871280"/>
          </a:xfrm>
        </p:grpSpPr>
        <p:sp>
          <p:nvSpPr>
            <p:cNvPr id="273" name="Freeform 28"/>
            <p:cNvSpPr/>
            <p:nvPr/>
          </p:nvSpPr>
          <p:spPr>
            <a:xfrm>
              <a:off x="16078320" y="7638120"/>
              <a:ext cx="1807920" cy="1871280"/>
            </a:xfrm>
            <a:custGeom>
              <a:avLst/>
              <a:gdLst>
                <a:gd name="textAreaLeft" fmla="*/ 0 w 1807920"/>
                <a:gd name="textAreaRight" fmla="*/ 1808280 w 180792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"/>
          <p:cNvGrpSpPr/>
          <p:nvPr/>
        </p:nvGrpSpPr>
        <p:grpSpPr>
          <a:xfrm>
            <a:off x="0" y="0"/>
            <a:ext cx="18287640" cy="10286640"/>
            <a:chOff x="0" y="0"/>
            <a:chExt cx="18287640" cy="10286640"/>
          </a:xfrm>
        </p:grpSpPr>
        <p:sp>
          <p:nvSpPr>
            <p:cNvPr id="275" name="Freeform 3"/>
            <p:cNvSpPr/>
            <p:nvPr/>
          </p:nvSpPr>
          <p:spPr>
            <a:xfrm>
              <a:off x="0" y="0"/>
              <a:ext cx="18287640" cy="10286640"/>
            </a:xfrm>
            <a:custGeom>
              <a:avLst/>
              <a:gdLst>
                <a:gd name="textAreaLeft" fmla="*/ 0 w 18287640"/>
                <a:gd name="textAreaRight" fmla="*/ 18288000 w 1828764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17805257" h="10015474">
                  <a:moveTo>
                    <a:pt x="0" y="0"/>
                  </a:moveTo>
                  <a:lnTo>
                    <a:pt x="17805257" y="0"/>
                  </a:lnTo>
                  <a:lnTo>
                    <a:pt x="17805257" y="10015474"/>
                  </a:lnTo>
                  <a:lnTo>
                    <a:pt x="0" y="1001547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276" name="TextBox 4"/>
          <p:cNvSpPr/>
          <p:nvPr/>
        </p:nvSpPr>
        <p:spPr>
          <a:xfrm>
            <a:off x="3011400" y="6117840"/>
            <a:ext cx="12264840" cy="219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10220" strike="noStrike" u="none">
                <a:solidFill>
                  <a:schemeClr val="lt2"/>
                </a:solidFill>
                <a:uFillTx/>
                <a:latin typeface="Inter Bold"/>
                <a:ea typeface="Inter Bold"/>
              </a:rPr>
              <a:t>Obrigado</a:t>
            </a:r>
            <a:endParaRPr b="0" lang="pt-BR" sz="1022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1" lang="en-US" sz="4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 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77" name="Group 7"/>
          <p:cNvGrpSpPr/>
          <p:nvPr/>
        </p:nvGrpSpPr>
        <p:grpSpPr>
          <a:xfrm>
            <a:off x="6085080" y="0"/>
            <a:ext cx="6117480" cy="6117480"/>
            <a:chOff x="6085080" y="0"/>
            <a:chExt cx="6117480" cy="6117480"/>
          </a:xfrm>
        </p:grpSpPr>
        <p:sp>
          <p:nvSpPr>
            <p:cNvPr id="278" name="Freeform 8"/>
            <p:cNvSpPr/>
            <p:nvPr/>
          </p:nvSpPr>
          <p:spPr>
            <a:xfrm>
              <a:off x="6085080" y="0"/>
              <a:ext cx="6117480" cy="6117480"/>
            </a:xfrm>
            <a:custGeom>
              <a:avLst/>
              <a:gdLst>
                <a:gd name="textAreaLeft" fmla="*/ 0 w 6117480"/>
                <a:gd name="textAreaRight" fmla="*/ 6117840 w 6117480"/>
                <a:gd name="textAreaTop" fmla="*/ 0 h 6117480"/>
                <a:gd name="textAreaBottom" fmla="*/ 6117840 h 6117480"/>
              </a:gdLst>
              <a:ahLst/>
              <a:rect l="textAreaLeft" t="textAreaTop" r="textAreaRight" b="textAreaBottom"/>
              <a:pathLst>
                <a:path w="7093585" h="7093585">
                  <a:moveTo>
                    <a:pt x="0" y="0"/>
                  </a:moveTo>
                  <a:lnTo>
                    <a:pt x="7093585" y="0"/>
                  </a:lnTo>
                  <a:lnTo>
                    <a:pt x="7093585" y="7093585"/>
                  </a:lnTo>
                  <a:lnTo>
                    <a:pt x="0" y="7093585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2"/>
          <p:cNvGrpSpPr/>
          <p:nvPr/>
        </p:nvGrpSpPr>
        <p:grpSpPr>
          <a:xfrm>
            <a:off x="9137160" y="4421520"/>
            <a:ext cx="5402160" cy="5402160"/>
            <a:chOff x="9137160" y="4421520"/>
            <a:chExt cx="5402160" cy="5402160"/>
          </a:xfrm>
        </p:grpSpPr>
        <p:sp>
          <p:nvSpPr>
            <p:cNvPr id="102" name="Freeform 3"/>
            <p:cNvSpPr/>
            <p:nvPr/>
          </p:nvSpPr>
          <p:spPr>
            <a:xfrm>
              <a:off x="9137160" y="4421520"/>
              <a:ext cx="5402160" cy="5402160"/>
            </a:xfrm>
            <a:custGeom>
              <a:avLst/>
              <a:gdLst>
                <a:gd name="textAreaLeft" fmla="*/ 0 w 5402160"/>
                <a:gd name="textAreaRight" fmla="*/ 5402520 w 5402160"/>
                <a:gd name="textAreaTop" fmla="*/ 0 h 5402160"/>
                <a:gd name="textAreaBottom" fmla="*/ 5402520 h 540216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f6f6f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103" name="TextBox 4"/>
            <p:cNvSpPr/>
            <p:nvPr/>
          </p:nvSpPr>
          <p:spPr>
            <a:xfrm>
              <a:off x="9643680" y="4611240"/>
              <a:ext cx="4389120" cy="4705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457200">
                <a:lnSpc>
                  <a:spcPts val="248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104" name="Group 5"/>
          <p:cNvGrpSpPr/>
          <p:nvPr/>
        </p:nvGrpSpPr>
        <p:grpSpPr>
          <a:xfrm>
            <a:off x="11979360" y="-180720"/>
            <a:ext cx="6308280" cy="10467360"/>
            <a:chOff x="11979360" y="-180720"/>
            <a:chExt cx="6308280" cy="10467360"/>
          </a:xfrm>
        </p:grpSpPr>
        <p:sp>
          <p:nvSpPr>
            <p:cNvPr id="105" name="Freeform 6"/>
            <p:cNvSpPr/>
            <p:nvPr/>
          </p:nvSpPr>
          <p:spPr>
            <a:xfrm>
              <a:off x="11979360" y="0"/>
              <a:ext cx="6308280" cy="10286640"/>
            </a:xfrm>
            <a:custGeom>
              <a:avLst/>
              <a:gdLst>
                <a:gd name="textAreaLeft" fmla="*/ 0 w 6308280"/>
                <a:gd name="textAreaRight" fmla="*/ 6308640 w 630828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16a4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106" name="TextBox 7"/>
            <p:cNvSpPr/>
            <p:nvPr/>
          </p:nvSpPr>
          <p:spPr>
            <a:xfrm>
              <a:off x="11979360" y="-180720"/>
              <a:ext cx="6308280" cy="10467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457200">
                <a:lnSpc>
                  <a:spcPts val="248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107" name="Group 8"/>
          <p:cNvGrpSpPr/>
          <p:nvPr/>
        </p:nvGrpSpPr>
        <p:grpSpPr>
          <a:xfrm>
            <a:off x="948600" y="2692800"/>
            <a:ext cx="969120" cy="985680"/>
            <a:chOff x="948600" y="2692800"/>
            <a:chExt cx="969120" cy="985680"/>
          </a:xfrm>
        </p:grpSpPr>
        <p:sp>
          <p:nvSpPr>
            <p:cNvPr id="108" name="Freeform 9"/>
            <p:cNvSpPr/>
            <p:nvPr/>
          </p:nvSpPr>
          <p:spPr>
            <a:xfrm>
              <a:off x="948600" y="2692800"/>
              <a:ext cx="969120" cy="985680"/>
            </a:xfrm>
            <a:custGeom>
              <a:avLst/>
              <a:gdLst>
                <a:gd name="textAreaLeft" fmla="*/ 0 w 969120"/>
                <a:gd name="textAreaRight" fmla="*/ 969480 w 969120"/>
                <a:gd name="textAreaTop" fmla="*/ 0 h 985680"/>
                <a:gd name="textAreaBottom" fmla="*/ 986040 h 985680"/>
              </a:gdLst>
              <a:ahLst/>
              <a:rect l="textAreaLeft" t="textAreaTop" r="textAreaRight" b="textAreaBottom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109" name="TextBox 10"/>
            <p:cNvSpPr/>
            <p:nvPr/>
          </p:nvSpPr>
          <p:spPr>
            <a:xfrm>
              <a:off x="1039680" y="2694240"/>
              <a:ext cx="787320" cy="891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4640" rIns="44640" tIns="44640" bIns="44640" anchor="ctr">
              <a:noAutofit/>
            </a:bodyPr>
            <a:p>
              <a:pPr algn="ctr" defTabSz="457200">
                <a:lnSpc>
                  <a:spcPts val="4759"/>
                </a:lnSpc>
              </a:pPr>
              <a:r>
                <a:rPr b="1" lang="en-US" sz="3400" strike="noStrike" u="none">
                  <a:solidFill>
                    <a:srgbClr val="616a4d"/>
                  </a:solidFill>
                  <a:uFillTx/>
                  <a:latin typeface="Inter Bold"/>
                  <a:ea typeface="Inter Bold"/>
                </a:rPr>
                <a:t>01</a:t>
              </a:r>
              <a:endParaRPr b="0" lang="pt-BR" sz="3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110" name="Group 11"/>
          <p:cNvGrpSpPr/>
          <p:nvPr/>
        </p:nvGrpSpPr>
        <p:grpSpPr>
          <a:xfrm>
            <a:off x="948600" y="6723720"/>
            <a:ext cx="969120" cy="985680"/>
            <a:chOff x="948600" y="6723720"/>
            <a:chExt cx="969120" cy="985680"/>
          </a:xfrm>
        </p:grpSpPr>
        <p:sp>
          <p:nvSpPr>
            <p:cNvPr id="111" name="Freeform 12"/>
            <p:cNvSpPr/>
            <p:nvPr/>
          </p:nvSpPr>
          <p:spPr>
            <a:xfrm>
              <a:off x="948600" y="6723720"/>
              <a:ext cx="969120" cy="985680"/>
            </a:xfrm>
            <a:custGeom>
              <a:avLst/>
              <a:gdLst>
                <a:gd name="textAreaLeft" fmla="*/ 0 w 969120"/>
                <a:gd name="textAreaRight" fmla="*/ 969480 w 969120"/>
                <a:gd name="textAreaTop" fmla="*/ 0 h 985680"/>
                <a:gd name="textAreaBottom" fmla="*/ 986040 h 985680"/>
              </a:gdLst>
              <a:ahLst/>
              <a:rect l="textAreaLeft" t="textAreaTop" r="textAreaRight" b="textAreaBottom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112" name="TextBox 13"/>
            <p:cNvSpPr/>
            <p:nvPr/>
          </p:nvSpPr>
          <p:spPr>
            <a:xfrm>
              <a:off x="1039680" y="6725520"/>
              <a:ext cx="787320" cy="891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4640" rIns="44640" tIns="44640" bIns="44640" anchor="ctr">
              <a:noAutofit/>
            </a:bodyPr>
            <a:p>
              <a:pPr algn="ctr" defTabSz="457200">
                <a:lnSpc>
                  <a:spcPts val="4759"/>
                </a:lnSpc>
              </a:pPr>
              <a:r>
                <a:rPr b="1" lang="en-US" sz="3400" strike="noStrike" u="none">
                  <a:solidFill>
                    <a:srgbClr val="616a4d"/>
                  </a:solidFill>
                  <a:uFillTx/>
                  <a:latin typeface="Inter Bold"/>
                  <a:ea typeface="Inter Bold"/>
                </a:rPr>
                <a:t>04</a:t>
              </a:r>
              <a:endParaRPr b="0" lang="pt-BR" sz="3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113" name="Group 14"/>
          <p:cNvGrpSpPr/>
          <p:nvPr/>
        </p:nvGrpSpPr>
        <p:grpSpPr>
          <a:xfrm>
            <a:off x="948600" y="4005720"/>
            <a:ext cx="969120" cy="985680"/>
            <a:chOff x="948600" y="4005720"/>
            <a:chExt cx="969120" cy="985680"/>
          </a:xfrm>
        </p:grpSpPr>
        <p:sp>
          <p:nvSpPr>
            <p:cNvPr id="114" name="Freeform 15"/>
            <p:cNvSpPr/>
            <p:nvPr/>
          </p:nvSpPr>
          <p:spPr>
            <a:xfrm>
              <a:off x="948600" y="4005720"/>
              <a:ext cx="969120" cy="985680"/>
            </a:xfrm>
            <a:custGeom>
              <a:avLst/>
              <a:gdLst>
                <a:gd name="textAreaLeft" fmla="*/ 0 w 969120"/>
                <a:gd name="textAreaRight" fmla="*/ 969480 w 969120"/>
                <a:gd name="textAreaTop" fmla="*/ 0 h 985680"/>
                <a:gd name="textAreaBottom" fmla="*/ 986040 h 985680"/>
              </a:gdLst>
              <a:ahLst/>
              <a:rect l="textAreaLeft" t="textAreaTop" r="textAreaRight" b="textAreaBottom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115" name="TextBox 16"/>
            <p:cNvSpPr/>
            <p:nvPr/>
          </p:nvSpPr>
          <p:spPr>
            <a:xfrm>
              <a:off x="1039680" y="4007160"/>
              <a:ext cx="787320" cy="891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4640" rIns="44640" tIns="44640" bIns="44640" anchor="ctr">
              <a:noAutofit/>
            </a:bodyPr>
            <a:p>
              <a:pPr algn="ctr" defTabSz="457200">
                <a:lnSpc>
                  <a:spcPts val="4759"/>
                </a:lnSpc>
              </a:pPr>
              <a:r>
                <a:rPr b="1" lang="en-US" sz="3400" strike="noStrike" u="none">
                  <a:solidFill>
                    <a:srgbClr val="616a4d"/>
                  </a:solidFill>
                  <a:uFillTx/>
                  <a:latin typeface="Inter Bold"/>
                  <a:ea typeface="Inter Bold"/>
                </a:rPr>
                <a:t>02</a:t>
              </a:r>
              <a:endParaRPr b="0" lang="pt-BR" sz="3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116" name="Group 17"/>
          <p:cNvGrpSpPr/>
          <p:nvPr/>
        </p:nvGrpSpPr>
        <p:grpSpPr>
          <a:xfrm>
            <a:off x="911520" y="8046720"/>
            <a:ext cx="969120" cy="993960"/>
            <a:chOff x="911520" y="8046720"/>
            <a:chExt cx="969120" cy="993960"/>
          </a:xfrm>
        </p:grpSpPr>
        <p:sp>
          <p:nvSpPr>
            <p:cNvPr id="117" name="Freeform 18"/>
            <p:cNvSpPr/>
            <p:nvPr/>
          </p:nvSpPr>
          <p:spPr>
            <a:xfrm>
              <a:off x="911520" y="8046720"/>
              <a:ext cx="969120" cy="993960"/>
            </a:xfrm>
            <a:custGeom>
              <a:avLst/>
              <a:gdLst>
                <a:gd name="textAreaLeft" fmla="*/ 0 w 969120"/>
                <a:gd name="textAreaRight" fmla="*/ 969480 w 969120"/>
                <a:gd name="textAreaTop" fmla="*/ 0 h 993960"/>
                <a:gd name="textAreaBottom" fmla="*/ 994320 h 993960"/>
              </a:gdLst>
              <a:ahLst/>
              <a:rect l="textAreaLeft" t="textAreaTop" r="textAreaRight" b="textAreaBottom"/>
              <a:pathLst>
                <a:path w="812800" h="833822">
                  <a:moveTo>
                    <a:pt x="406400" y="0"/>
                  </a:moveTo>
                  <a:cubicBezTo>
                    <a:pt x="181951" y="0"/>
                    <a:pt x="0" y="186657"/>
                    <a:pt x="0" y="416911"/>
                  </a:cubicBezTo>
                  <a:cubicBezTo>
                    <a:pt x="0" y="647164"/>
                    <a:pt x="181951" y="833822"/>
                    <a:pt x="406400" y="833822"/>
                  </a:cubicBezTo>
                  <a:cubicBezTo>
                    <a:pt x="630849" y="833822"/>
                    <a:pt x="812800" y="647164"/>
                    <a:pt x="812800" y="416911"/>
                  </a:cubicBezTo>
                  <a:cubicBezTo>
                    <a:pt x="812800" y="186657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118" name="TextBox 19"/>
            <p:cNvSpPr/>
            <p:nvPr/>
          </p:nvSpPr>
          <p:spPr>
            <a:xfrm>
              <a:off x="955080" y="8081640"/>
              <a:ext cx="787320" cy="898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4640" rIns="44640" tIns="44640" bIns="44640" anchor="ctr">
              <a:noAutofit/>
            </a:bodyPr>
            <a:p>
              <a:pPr algn="ctr" defTabSz="457200">
                <a:lnSpc>
                  <a:spcPts val="4759"/>
                </a:lnSpc>
              </a:pPr>
              <a:r>
                <a:rPr b="1" lang="en-US" sz="3400" strike="noStrike" u="none">
                  <a:solidFill>
                    <a:srgbClr val="616a4d"/>
                  </a:solidFill>
                  <a:uFillTx/>
                  <a:latin typeface="Inter Bold"/>
                  <a:ea typeface="Inter Bold"/>
                </a:rPr>
                <a:t>05</a:t>
              </a:r>
              <a:endParaRPr b="0" lang="pt-BR" sz="3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119" name="Group 20"/>
          <p:cNvGrpSpPr/>
          <p:nvPr/>
        </p:nvGrpSpPr>
        <p:grpSpPr>
          <a:xfrm>
            <a:off x="948600" y="5415480"/>
            <a:ext cx="969120" cy="985680"/>
            <a:chOff x="948600" y="5415480"/>
            <a:chExt cx="969120" cy="985680"/>
          </a:xfrm>
        </p:grpSpPr>
        <p:sp>
          <p:nvSpPr>
            <p:cNvPr id="120" name="Freeform 21"/>
            <p:cNvSpPr/>
            <p:nvPr/>
          </p:nvSpPr>
          <p:spPr>
            <a:xfrm>
              <a:off x="948600" y="5415480"/>
              <a:ext cx="969120" cy="985680"/>
            </a:xfrm>
            <a:custGeom>
              <a:avLst/>
              <a:gdLst>
                <a:gd name="textAreaLeft" fmla="*/ 0 w 969120"/>
                <a:gd name="textAreaRight" fmla="*/ 969480 w 969120"/>
                <a:gd name="textAreaTop" fmla="*/ 0 h 985680"/>
                <a:gd name="textAreaBottom" fmla="*/ 986040 h 985680"/>
              </a:gdLst>
              <a:ahLst/>
              <a:rect l="textAreaLeft" t="textAreaTop" r="textAreaRight" b="textAreaBottom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121" name="TextBox 22"/>
            <p:cNvSpPr/>
            <p:nvPr/>
          </p:nvSpPr>
          <p:spPr>
            <a:xfrm>
              <a:off x="1039680" y="5417280"/>
              <a:ext cx="787320" cy="891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4640" rIns="44640" tIns="44640" bIns="44640" anchor="ctr">
              <a:noAutofit/>
            </a:bodyPr>
            <a:p>
              <a:pPr algn="ctr" defTabSz="457200">
                <a:lnSpc>
                  <a:spcPts val="4759"/>
                </a:lnSpc>
              </a:pPr>
              <a:r>
                <a:rPr b="1" lang="en-US" sz="3400" strike="noStrike" u="none">
                  <a:solidFill>
                    <a:srgbClr val="616a4d"/>
                  </a:solidFill>
                  <a:uFillTx/>
                  <a:latin typeface="Inter Bold"/>
                  <a:ea typeface="Inter Bold"/>
                </a:rPr>
                <a:t>03</a:t>
              </a:r>
              <a:endParaRPr b="0" lang="pt-BR" sz="3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22" name="AutoShape 26"/>
          <p:cNvSpPr/>
          <p:nvPr/>
        </p:nvSpPr>
        <p:spPr>
          <a:xfrm flipV="1">
            <a:off x="948600" y="1843920"/>
            <a:ext cx="2861280" cy="324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1760" bIns="-4176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pSp>
        <p:nvGrpSpPr>
          <p:cNvPr id="123" name="Group 27"/>
          <p:cNvGrpSpPr/>
          <p:nvPr/>
        </p:nvGrpSpPr>
        <p:grpSpPr>
          <a:xfrm>
            <a:off x="12822120" y="2966040"/>
            <a:ext cx="4734360" cy="4734360"/>
            <a:chOff x="12822120" y="2966040"/>
            <a:chExt cx="4734360" cy="4734360"/>
          </a:xfrm>
        </p:grpSpPr>
        <p:sp>
          <p:nvSpPr>
            <p:cNvPr id="124" name="Freeform 28"/>
            <p:cNvSpPr/>
            <p:nvPr/>
          </p:nvSpPr>
          <p:spPr>
            <a:xfrm>
              <a:off x="12822120" y="2966040"/>
              <a:ext cx="4734360" cy="4734360"/>
            </a:xfrm>
            <a:custGeom>
              <a:avLst/>
              <a:gdLst>
                <a:gd name="textAreaLeft" fmla="*/ 0 w 4734360"/>
                <a:gd name="textAreaRight" fmla="*/ 4734720 w 4734360"/>
                <a:gd name="textAreaTop" fmla="*/ 0 h 4734360"/>
                <a:gd name="textAreaBottom" fmla="*/ 4734720 h 473436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125" name="TextBox 29"/>
          <p:cNvSpPr/>
          <p:nvPr/>
        </p:nvSpPr>
        <p:spPr>
          <a:xfrm>
            <a:off x="948600" y="815040"/>
            <a:ext cx="7157880" cy="96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Índice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TextBox 30"/>
          <p:cNvSpPr/>
          <p:nvPr/>
        </p:nvSpPr>
        <p:spPr>
          <a:xfrm>
            <a:off x="2296080" y="2950920"/>
            <a:ext cx="486648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3498"/>
              </a:lnSpc>
            </a:pPr>
            <a:r>
              <a:rPr b="1" lang="en-US" sz="2500" strike="noStrike" u="none">
                <a:solidFill>
                  <a:srgbClr val="000000"/>
                </a:solidFill>
                <a:uFillTx/>
                <a:latin typeface="Inter Medium"/>
                <a:ea typeface="Inter Medium"/>
              </a:rPr>
              <a:t>O que deveria ser entregue?</a:t>
            </a: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TextBox 31"/>
          <p:cNvSpPr/>
          <p:nvPr/>
        </p:nvSpPr>
        <p:spPr>
          <a:xfrm>
            <a:off x="2243880" y="8319960"/>
            <a:ext cx="600804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3498"/>
              </a:lnSpc>
            </a:pPr>
            <a:r>
              <a:rPr b="1" lang="en-US" sz="2500" strike="noStrike" u="none">
                <a:solidFill>
                  <a:srgbClr val="000000"/>
                </a:solidFill>
                <a:uFillTx/>
                <a:latin typeface="Inter Medium"/>
                <a:ea typeface="Inter Medium"/>
              </a:rPr>
              <a:t>Avaliação e visão da participação de cada membro nesta Sprint</a:t>
            </a: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TextBox 32"/>
          <p:cNvSpPr/>
          <p:nvPr/>
        </p:nvSpPr>
        <p:spPr>
          <a:xfrm>
            <a:off x="2296080" y="4263840"/>
            <a:ext cx="501876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3498"/>
              </a:lnSpc>
            </a:pPr>
            <a:r>
              <a:rPr b="1" lang="en-US" sz="2500" strike="noStrike" u="none">
                <a:solidFill>
                  <a:srgbClr val="000000"/>
                </a:solidFill>
                <a:uFillTx/>
                <a:latin typeface="Inter Medium"/>
                <a:ea typeface="Inter Medium"/>
              </a:rPr>
              <a:t>O que conseguiu ser entregue? </a:t>
            </a: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TextBox 34"/>
          <p:cNvSpPr/>
          <p:nvPr/>
        </p:nvSpPr>
        <p:spPr>
          <a:xfrm>
            <a:off x="2296080" y="5673600"/>
            <a:ext cx="814320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3498"/>
              </a:lnSpc>
            </a:pPr>
            <a:r>
              <a:rPr b="1" lang="en-US" sz="2500" strike="noStrike" u="none">
                <a:solidFill>
                  <a:srgbClr val="000000"/>
                </a:solidFill>
                <a:uFillTx/>
                <a:latin typeface="Inter Medium"/>
                <a:ea typeface="Inter Medium"/>
              </a:rPr>
              <a:t>Artefatos gerados (print/prints ou demonstração)</a:t>
            </a: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TextBox 59"/>
          <p:cNvSpPr/>
          <p:nvPr/>
        </p:nvSpPr>
        <p:spPr>
          <a:xfrm>
            <a:off x="2309760" y="6960240"/>
            <a:ext cx="361404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3498"/>
              </a:lnSpc>
            </a:pPr>
            <a:r>
              <a:rPr b="1" lang="pt-BR" sz="2500" strike="noStrike" u="none">
                <a:solidFill>
                  <a:srgbClr val="000000"/>
                </a:solidFill>
                <a:uFillTx/>
                <a:latin typeface="Inter Medium"/>
                <a:ea typeface="Inter Medium"/>
              </a:rPr>
              <a:t>O que falta entregar?</a:t>
            </a: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4"/>
          <p:cNvGrpSpPr/>
          <p:nvPr/>
        </p:nvGrpSpPr>
        <p:grpSpPr>
          <a:xfrm>
            <a:off x="-1061640" y="8036640"/>
            <a:ext cx="3802680" cy="3802680"/>
            <a:chOff x="-1061640" y="8036640"/>
            <a:chExt cx="3802680" cy="3802680"/>
          </a:xfrm>
        </p:grpSpPr>
        <p:sp>
          <p:nvSpPr>
            <p:cNvPr id="132" name="Freeform 15"/>
            <p:cNvSpPr/>
            <p:nvPr/>
          </p:nvSpPr>
          <p:spPr>
            <a:xfrm>
              <a:off x="-1061640" y="8036640"/>
              <a:ext cx="3802680" cy="3802680"/>
            </a:xfrm>
            <a:custGeom>
              <a:avLst/>
              <a:gdLst>
                <a:gd name="textAreaLeft" fmla="*/ 0 w 3802680"/>
                <a:gd name="textAreaRight" fmla="*/ 3803040 w 3802680"/>
                <a:gd name="textAreaTop" fmla="*/ 0 h 3802680"/>
                <a:gd name="textAreaBottom" fmla="*/ 3803040 h 380268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ffffff">
                  <a:lumMod val="8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133" name="TextBox 16"/>
            <p:cNvSpPr/>
            <p:nvPr/>
          </p:nvSpPr>
          <p:spPr>
            <a:xfrm>
              <a:off x="-705240" y="8170560"/>
              <a:ext cx="3089880" cy="3312720"/>
            </a:xfrm>
            <a:prstGeom prst="rect">
              <a:avLst/>
            </a:prstGeom>
            <a:noFill/>
            <a:ln w="0">
              <a:solidFill>
                <a:srgbClr val="ffffff">
                  <a:lumMod val="85000"/>
                </a:srgbClr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457200">
                <a:lnSpc>
                  <a:spcPts val="248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134" name="TextBox 17"/>
          <p:cNvSpPr/>
          <p:nvPr/>
        </p:nvSpPr>
        <p:spPr>
          <a:xfrm>
            <a:off x="813240" y="953640"/>
            <a:ext cx="13740480" cy="191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O que deveria ser entregue?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AutoShape 4"/>
          <p:cNvSpPr/>
          <p:nvPr/>
        </p:nvSpPr>
        <p:spPr>
          <a:xfrm flipV="1">
            <a:off x="849240" y="1928160"/>
            <a:ext cx="12561840" cy="2448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0520" bIns="-2052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pSp>
        <p:nvGrpSpPr>
          <p:cNvPr id="136" name="Group 2"/>
          <p:cNvGrpSpPr/>
          <p:nvPr/>
        </p:nvGrpSpPr>
        <p:grpSpPr>
          <a:xfrm>
            <a:off x="14859000" y="-180720"/>
            <a:ext cx="3428640" cy="10467360"/>
            <a:chOff x="14859000" y="-180720"/>
            <a:chExt cx="3428640" cy="10467360"/>
          </a:xfrm>
        </p:grpSpPr>
        <p:sp>
          <p:nvSpPr>
            <p:cNvPr id="137" name="Freeform 3"/>
            <p:cNvSpPr/>
            <p:nvPr/>
          </p:nvSpPr>
          <p:spPr>
            <a:xfrm>
              <a:off x="14859000" y="0"/>
              <a:ext cx="3428640" cy="10286640"/>
            </a:xfrm>
            <a:custGeom>
              <a:avLst/>
              <a:gdLst>
                <a:gd name="textAreaLeft" fmla="*/ 0 w 3428640"/>
                <a:gd name="textAreaRight" fmla="*/ 3429000 w 342864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138" name="TextBox 4"/>
            <p:cNvSpPr/>
            <p:nvPr/>
          </p:nvSpPr>
          <p:spPr>
            <a:xfrm>
              <a:off x="14859000" y="-180720"/>
              <a:ext cx="3428640" cy="10467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457200">
                <a:lnSpc>
                  <a:spcPts val="248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139" name="Group 27"/>
          <p:cNvGrpSpPr/>
          <p:nvPr/>
        </p:nvGrpSpPr>
        <p:grpSpPr>
          <a:xfrm>
            <a:off x="16078320" y="7638120"/>
            <a:ext cx="1807920" cy="1871280"/>
            <a:chOff x="16078320" y="7638120"/>
            <a:chExt cx="1807920" cy="1871280"/>
          </a:xfrm>
        </p:grpSpPr>
        <p:sp>
          <p:nvSpPr>
            <p:cNvPr id="140" name="Freeform 28"/>
            <p:cNvSpPr/>
            <p:nvPr/>
          </p:nvSpPr>
          <p:spPr>
            <a:xfrm>
              <a:off x="16078320" y="7638120"/>
              <a:ext cx="1807920" cy="1871280"/>
            </a:xfrm>
            <a:custGeom>
              <a:avLst/>
              <a:gdLst>
                <a:gd name="textAreaLeft" fmla="*/ 0 w 1807920"/>
                <a:gd name="textAreaRight" fmla="*/ 1808280 w 180792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141" name="TextBox 2"/>
          <p:cNvSpPr/>
          <p:nvPr/>
        </p:nvSpPr>
        <p:spPr>
          <a:xfrm>
            <a:off x="533520" y="2942640"/>
            <a:ext cx="10389960" cy="617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algn="just" defTabSz="457200">
              <a:lnSpc>
                <a:spcPts val="4224"/>
              </a:lnSpc>
              <a:buClr>
                <a:srgbClr val="00bf63"/>
              </a:buClr>
              <a:buFont typeface="Arial"/>
              <a:buChar char="•"/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Wireframe de baixa qualidade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Requisitos funcionais e não funcionais 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Diagrama de Casos de uso 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Diagrama de Sequencia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Diagrama de Atividade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Montagem banco de dados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Scripts inserção tabelas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Dicionário de dados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Montagem inicial back-end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2"/>
          <p:cNvGrpSpPr/>
          <p:nvPr/>
        </p:nvGrpSpPr>
        <p:grpSpPr>
          <a:xfrm>
            <a:off x="14859000" y="-180720"/>
            <a:ext cx="3428640" cy="10467360"/>
            <a:chOff x="14859000" y="-180720"/>
            <a:chExt cx="3428640" cy="10467360"/>
          </a:xfrm>
        </p:grpSpPr>
        <p:sp>
          <p:nvSpPr>
            <p:cNvPr id="143" name="Freeform 3"/>
            <p:cNvSpPr/>
            <p:nvPr/>
          </p:nvSpPr>
          <p:spPr>
            <a:xfrm>
              <a:off x="14859000" y="0"/>
              <a:ext cx="3428640" cy="10286640"/>
            </a:xfrm>
            <a:custGeom>
              <a:avLst/>
              <a:gdLst>
                <a:gd name="textAreaLeft" fmla="*/ 0 w 3428640"/>
                <a:gd name="textAreaRight" fmla="*/ 3429000 w 342864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144" name="TextBox 4"/>
            <p:cNvSpPr/>
            <p:nvPr/>
          </p:nvSpPr>
          <p:spPr>
            <a:xfrm>
              <a:off x="14859000" y="-180720"/>
              <a:ext cx="3428640" cy="10467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457200">
                <a:lnSpc>
                  <a:spcPts val="248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145" name="Group 14"/>
          <p:cNvGrpSpPr/>
          <p:nvPr/>
        </p:nvGrpSpPr>
        <p:grpSpPr>
          <a:xfrm>
            <a:off x="-1061640" y="8036640"/>
            <a:ext cx="3802680" cy="3802680"/>
            <a:chOff x="-1061640" y="8036640"/>
            <a:chExt cx="3802680" cy="3802680"/>
          </a:xfrm>
        </p:grpSpPr>
        <p:sp>
          <p:nvSpPr>
            <p:cNvPr id="146" name="Freeform 15"/>
            <p:cNvSpPr/>
            <p:nvPr/>
          </p:nvSpPr>
          <p:spPr>
            <a:xfrm>
              <a:off x="-1061640" y="8036640"/>
              <a:ext cx="3802680" cy="3802680"/>
            </a:xfrm>
            <a:custGeom>
              <a:avLst/>
              <a:gdLst>
                <a:gd name="textAreaLeft" fmla="*/ 0 w 3802680"/>
                <a:gd name="textAreaRight" fmla="*/ 3803040 w 3802680"/>
                <a:gd name="textAreaTop" fmla="*/ 0 h 3802680"/>
                <a:gd name="textAreaBottom" fmla="*/ 3803040 h 380268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ffffff">
                  <a:lumMod val="8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147" name="TextBox 16"/>
            <p:cNvSpPr/>
            <p:nvPr/>
          </p:nvSpPr>
          <p:spPr>
            <a:xfrm>
              <a:off x="-705240" y="8170560"/>
              <a:ext cx="3089880" cy="3312720"/>
            </a:xfrm>
            <a:prstGeom prst="rect">
              <a:avLst/>
            </a:prstGeom>
            <a:noFill/>
            <a:ln w="0">
              <a:solidFill>
                <a:srgbClr val="ffffff">
                  <a:lumMod val="85000"/>
                </a:srgbClr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457200">
                <a:lnSpc>
                  <a:spcPts val="248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148" name="Group 27"/>
          <p:cNvGrpSpPr/>
          <p:nvPr/>
        </p:nvGrpSpPr>
        <p:grpSpPr>
          <a:xfrm>
            <a:off x="16078320" y="7638120"/>
            <a:ext cx="1807920" cy="1871280"/>
            <a:chOff x="16078320" y="7638120"/>
            <a:chExt cx="1807920" cy="1871280"/>
          </a:xfrm>
        </p:grpSpPr>
        <p:sp>
          <p:nvSpPr>
            <p:cNvPr id="149" name="Freeform 28"/>
            <p:cNvSpPr/>
            <p:nvPr/>
          </p:nvSpPr>
          <p:spPr>
            <a:xfrm>
              <a:off x="16078320" y="7638120"/>
              <a:ext cx="1807920" cy="1871280"/>
            </a:xfrm>
            <a:custGeom>
              <a:avLst/>
              <a:gdLst>
                <a:gd name="textAreaLeft" fmla="*/ 0 w 1807920"/>
                <a:gd name="textAreaRight" fmla="*/ 1808280 w 180792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150" name="TextBox 17"/>
          <p:cNvSpPr/>
          <p:nvPr/>
        </p:nvSpPr>
        <p:spPr>
          <a:xfrm>
            <a:off x="813240" y="953640"/>
            <a:ext cx="14502600" cy="191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O que conseguiu ser entregue?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AutoShape 4"/>
          <p:cNvSpPr/>
          <p:nvPr/>
        </p:nvSpPr>
        <p:spPr>
          <a:xfrm flipV="1">
            <a:off x="849240" y="1928160"/>
            <a:ext cx="13704840" cy="2448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0520" bIns="-2052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52" name="TextBox 1"/>
          <p:cNvSpPr/>
          <p:nvPr/>
        </p:nvSpPr>
        <p:spPr>
          <a:xfrm>
            <a:off x="533520" y="2942640"/>
            <a:ext cx="10389960" cy="617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algn="just" defTabSz="457200">
              <a:lnSpc>
                <a:spcPts val="4224"/>
              </a:lnSpc>
              <a:buClr>
                <a:srgbClr val="00bf63"/>
              </a:buClr>
              <a:buFont typeface="Arial"/>
              <a:buChar char="•"/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Wireframe de baixa qualidade - ✓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Requisitos funcionais e não funcionais - ✓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Diagrama de Casos de uso - ✓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Diagrama de Sequencia - ✓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Diagrama de Atividade - ✓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Montagem banco de dados - ✓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Scripts inserção tabelas - ✓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Dicionário de dados - ✓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Montagem inicial back-end - ✓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"/>
          <p:cNvGrpSpPr/>
          <p:nvPr/>
        </p:nvGrpSpPr>
        <p:grpSpPr>
          <a:xfrm>
            <a:off x="-1061640" y="8036640"/>
            <a:ext cx="3802680" cy="3802680"/>
            <a:chOff x="-1061640" y="8036640"/>
            <a:chExt cx="3802680" cy="3802680"/>
          </a:xfrm>
        </p:grpSpPr>
        <p:sp>
          <p:nvSpPr>
            <p:cNvPr id="154" name="Freeform 1"/>
            <p:cNvSpPr/>
            <p:nvPr/>
          </p:nvSpPr>
          <p:spPr>
            <a:xfrm>
              <a:off x="-1061640" y="8036640"/>
              <a:ext cx="3802680" cy="3802680"/>
            </a:xfrm>
            <a:custGeom>
              <a:avLst/>
              <a:gdLst>
                <a:gd name="textAreaLeft" fmla="*/ 0 w 3802680"/>
                <a:gd name="textAreaRight" fmla="*/ 3803040 w 3802680"/>
                <a:gd name="textAreaTop" fmla="*/ 0 h 3802680"/>
                <a:gd name="textAreaBottom" fmla="*/ 3803040 h 380268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ffffff">
                  <a:lumMod val="8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155" name="TextBox 3"/>
            <p:cNvSpPr/>
            <p:nvPr/>
          </p:nvSpPr>
          <p:spPr>
            <a:xfrm>
              <a:off x="-705240" y="8170560"/>
              <a:ext cx="3089880" cy="3312720"/>
            </a:xfrm>
            <a:prstGeom prst="rect">
              <a:avLst/>
            </a:prstGeom>
            <a:noFill/>
            <a:ln w="0">
              <a:solidFill>
                <a:srgbClr val="ffffff">
                  <a:lumMod val="85000"/>
                </a:srgbClr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156" name="TextBox 8"/>
          <p:cNvSpPr/>
          <p:nvPr/>
        </p:nvSpPr>
        <p:spPr>
          <a:xfrm>
            <a:off x="533520" y="2354040"/>
            <a:ext cx="10389960" cy="26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algn="just" defTabSz="457200">
              <a:lnSpc>
                <a:spcPts val="4224"/>
              </a:lnSpc>
              <a:buClr>
                <a:srgbClr val="00bf63"/>
              </a:buClr>
              <a:buFont typeface="Arial"/>
              <a:buChar char="•"/>
            </a:pPr>
            <a:r>
              <a:rPr b="1" lang="en-US" sz="2400" spc="96" strike="noStrike" u="none">
                <a:solidFill>
                  <a:srgbClr val="00bf63"/>
                </a:solidFill>
                <a:uFillTx/>
                <a:latin typeface="Inter Bold"/>
                <a:ea typeface="Inter Bold"/>
              </a:rPr>
              <a:t>[M4] Felipe Amorim – Requisitos funcionais e não funcionais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</a:pPr>
            <a:endParaRPr b="0" lang="pt-BR" sz="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TextBox 9"/>
          <p:cNvSpPr/>
          <p:nvPr/>
        </p:nvSpPr>
        <p:spPr>
          <a:xfrm>
            <a:off x="813240" y="953640"/>
            <a:ext cx="13740480" cy="96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Artefatos gerados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AutoShape 1"/>
          <p:cNvSpPr/>
          <p:nvPr/>
        </p:nvSpPr>
        <p:spPr>
          <a:xfrm flipV="1">
            <a:off x="849240" y="1928160"/>
            <a:ext cx="8294760" cy="2448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0520" bIns="-2052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pSp>
        <p:nvGrpSpPr>
          <p:cNvPr id="159" name="Group 3"/>
          <p:cNvGrpSpPr/>
          <p:nvPr/>
        </p:nvGrpSpPr>
        <p:grpSpPr>
          <a:xfrm>
            <a:off x="14859000" y="-180720"/>
            <a:ext cx="3428640" cy="10467360"/>
            <a:chOff x="14859000" y="-180720"/>
            <a:chExt cx="3428640" cy="10467360"/>
          </a:xfrm>
        </p:grpSpPr>
        <p:sp>
          <p:nvSpPr>
            <p:cNvPr id="160" name="Freeform 2"/>
            <p:cNvSpPr/>
            <p:nvPr/>
          </p:nvSpPr>
          <p:spPr>
            <a:xfrm>
              <a:off x="14859000" y="0"/>
              <a:ext cx="3428640" cy="10286640"/>
            </a:xfrm>
            <a:custGeom>
              <a:avLst/>
              <a:gdLst>
                <a:gd name="textAreaLeft" fmla="*/ 0 w 3428640"/>
                <a:gd name="textAreaRight" fmla="*/ 3429000 w 342864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161" name="TextBox 11"/>
            <p:cNvSpPr/>
            <p:nvPr/>
          </p:nvSpPr>
          <p:spPr>
            <a:xfrm>
              <a:off x="14859000" y="-180720"/>
              <a:ext cx="3428640" cy="10467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162" name="Group 4"/>
          <p:cNvGrpSpPr/>
          <p:nvPr/>
        </p:nvGrpSpPr>
        <p:grpSpPr>
          <a:xfrm>
            <a:off x="16078320" y="7638120"/>
            <a:ext cx="1807920" cy="1871280"/>
            <a:chOff x="16078320" y="7638120"/>
            <a:chExt cx="1807920" cy="1871280"/>
          </a:xfrm>
        </p:grpSpPr>
        <p:sp>
          <p:nvSpPr>
            <p:cNvPr id="163" name="Freeform 4"/>
            <p:cNvSpPr/>
            <p:nvPr/>
          </p:nvSpPr>
          <p:spPr>
            <a:xfrm>
              <a:off x="16078320" y="7638120"/>
              <a:ext cx="1807920" cy="1871280"/>
            </a:xfrm>
            <a:custGeom>
              <a:avLst/>
              <a:gdLst>
                <a:gd name="textAreaLeft" fmla="*/ 0 w 1807920"/>
                <a:gd name="textAreaRight" fmla="*/ 1808280 w 180792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3204360" y="3420000"/>
            <a:ext cx="6515640" cy="5496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6"/>
          <p:cNvGrpSpPr/>
          <p:nvPr/>
        </p:nvGrpSpPr>
        <p:grpSpPr>
          <a:xfrm>
            <a:off x="-1061640" y="8036640"/>
            <a:ext cx="3802680" cy="3802680"/>
            <a:chOff x="-1061640" y="8036640"/>
            <a:chExt cx="3802680" cy="3802680"/>
          </a:xfrm>
        </p:grpSpPr>
        <p:sp>
          <p:nvSpPr>
            <p:cNvPr id="166" name="Freeform 5"/>
            <p:cNvSpPr/>
            <p:nvPr/>
          </p:nvSpPr>
          <p:spPr>
            <a:xfrm>
              <a:off x="-1061640" y="8036640"/>
              <a:ext cx="3802680" cy="3802680"/>
            </a:xfrm>
            <a:custGeom>
              <a:avLst/>
              <a:gdLst>
                <a:gd name="textAreaLeft" fmla="*/ 0 w 3802680"/>
                <a:gd name="textAreaRight" fmla="*/ 3803040 w 3802680"/>
                <a:gd name="textAreaTop" fmla="*/ 0 h 3802680"/>
                <a:gd name="textAreaBottom" fmla="*/ 3803040 h 380268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ffffff">
                  <a:lumMod val="8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167" name="TextBox 12"/>
            <p:cNvSpPr/>
            <p:nvPr/>
          </p:nvSpPr>
          <p:spPr>
            <a:xfrm>
              <a:off x="-705240" y="8170560"/>
              <a:ext cx="3089880" cy="3312720"/>
            </a:xfrm>
            <a:prstGeom prst="rect">
              <a:avLst/>
            </a:prstGeom>
            <a:noFill/>
            <a:ln w="0">
              <a:solidFill>
                <a:srgbClr val="ffffff">
                  <a:lumMod val="85000"/>
                </a:srgbClr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168" name="TextBox 14"/>
          <p:cNvSpPr/>
          <p:nvPr/>
        </p:nvSpPr>
        <p:spPr>
          <a:xfrm>
            <a:off x="533520" y="2354040"/>
            <a:ext cx="10389960" cy="21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algn="just" defTabSz="457200">
              <a:lnSpc>
                <a:spcPts val="4224"/>
              </a:lnSpc>
              <a:buClr>
                <a:srgbClr val="00bf63"/>
              </a:buClr>
              <a:buFont typeface="Arial"/>
              <a:buChar char="•"/>
            </a:pPr>
            <a:r>
              <a:rPr b="1" lang="en-US" sz="2400" spc="96" strike="noStrike" u="none">
                <a:solidFill>
                  <a:srgbClr val="00bf63"/>
                </a:solidFill>
                <a:uFillTx/>
                <a:latin typeface="Inter Bold"/>
                <a:ea typeface="Inter Bold"/>
              </a:rPr>
              <a:t>[M4] Thiago Oliveira – Diagrama Casos de Uso 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</a:pPr>
            <a:endParaRPr b="0" lang="pt-BR" sz="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TextBox 15"/>
          <p:cNvSpPr/>
          <p:nvPr/>
        </p:nvSpPr>
        <p:spPr>
          <a:xfrm>
            <a:off x="813240" y="953640"/>
            <a:ext cx="13740480" cy="96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Artefatos gerados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AutoShape 2"/>
          <p:cNvSpPr/>
          <p:nvPr/>
        </p:nvSpPr>
        <p:spPr>
          <a:xfrm flipV="1">
            <a:off x="849240" y="1928160"/>
            <a:ext cx="8294760" cy="2448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0520" bIns="-2052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pSp>
        <p:nvGrpSpPr>
          <p:cNvPr id="171" name="Group 9"/>
          <p:cNvGrpSpPr/>
          <p:nvPr/>
        </p:nvGrpSpPr>
        <p:grpSpPr>
          <a:xfrm>
            <a:off x="14859000" y="-180720"/>
            <a:ext cx="3428640" cy="10467360"/>
            <a:chOff x="14859000" y="-180720"/>
            <a:chExt cx="3428640" cy="10467360"/>
          </a:xfrm>
        </p:grpSpPr>
        <p:sp>
          <p:nvSpPr>
            <p:cNvPr id="172" name="Freeform 7"/>
            <p:cNvSpPr/>
            <p:nvPr/>
          </p:nvSpPr>
          <p:spPr>
            <a:xfrm>
              <a:off x="14859000" y="0"/>
              <a:ext cx="3428640" cy="10286640"/>
            </a:xfrm>
            <a:custGeom>
              <a:avLst/>
              <a:gdLst>
                <a:gd name="textAreaLeft" fmla="*/ 0 w 3428640"/>
                <a:gd name="textAreaRight" fmla="*/ 3429000 w 342864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173" name="TextBox 18"/>
            <p:cNvSpPr/>
            <p:nvPr/>
          </p:nvSpPr>
          <p:spPr>
            <a:xfrm>
              <a:off x="14859000" y="-180720"/>
              <a:ext cx="3428640" cy="10467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174" name="Group 10"/>
          <p:cNvGrpSpPr/>
          <p:nvPr/>
        </p:nvGrpSpPr>
        <p:grpSpPr>
          <a:xfrm>
            <a:off x="16078320" y="7638120"/>
            <a:ext cx="1807920" cy="1871280"/>
            <a:chOff x="16078320" y="7638120"/>
            <a:chExt cx="1807920" cy="1871280"/>
          </a:xfrm>
        </p:grpSpPr>
        <p:sp>
          <p:nvSpPr>
            <p:cNvPr id="175" name="Freeform 10"/>
            <p:cNvSpPr/>
            <p:nvPr/>
          </p:nvSpPr>
          <p:spPr>
            <a:xfrm>
              <a:off x="16078320" y="7638120"/>
              <a:ext cx="1807920" cy="1871280"/>
            </a:xfrm>
            <a:custGeom>
              <a:avLst/>
              <a:gdLst>
                <a:gd name="textAreaLeft" fmla="*/ 0 w 1807920"/>
                <a:gd name="textAreaRight" fmla="*/ 1808280 w 180792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3060000" y="3240000"/>
            <a:ext cx="10807560" cy="522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2"/>
          <p:cNvGrpSpPr/>
          <p:nvPr/>
        </p:nvGrpSpPr>
        <p:grpSpPr>
          <a:xfrm>
            <a:off x="-1061640" y="8036640"/>
            <a:ext cx="3802680" cy="3802680"/>
            <a:chOff x="-1061640" y="8036640"/>
            <a:chExt cx="3802680" cy="3802680"/>
          </a:xfrm>
        </p:grpSpPr>
        <p:sp>
          <p:nvSpPr>
            <p:cNvPr id="178" name="Freeform 11"/>
            <p:cNvSpPr/>
            <p:nvPr/>
          </p:nvSpPr>
          <p:spPr>
            <a:xfrm>
              <a:off x="-1061640" y="8036640"/>
              <a:ext cx="3802680" cy="3802680"/>
            </a:xfrm>
            <a:custGeom>
              <a:avLst/>
              <a:gdLst>
                <a:gd name="textAreaLeft" fmla="*/ 0 w 3802680"/>
                <a:gd name="textAreaRight" fmla="*/ 3803040 w 3802680"/>
                <a:gd name="textAreaTop" fmla="*/ 0 h 3802680"/>
                <a:gd name="textAreaBottom" fmla="*/ 3803040 h 380268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ffffff">
                  <a:lumMod val="8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179" name="TextBox 20"/>
            <p:cNvSpPr/>
            <p:nvPr/>
          </p:nvSpPr>
          <p:spPr>
            <a:xfrm>
              <a:off x="-705240" y="8170560"/>
              <a:ext cx="3089880" cy="3312720"/>
            </a:xfrm>
            <a:prstGeom prst="rect">
              <a:avLst/>
            </a:prstGeom>
            <a:noFill/>
            <a:ln w="0">
              <a:solidFill>
                <a:srgbClr val="ffffff">
                  <a:lumMod val="85000"/>
                </a:srgbClr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180" name="TextBox 23"/>
          <p:cNvSpPr/>
          <p:nvPr/>
        </p:nvSpPr>
        <p:spPr>
          <a:xfrm>
            <a:off x="533520" y="2354040"/>
            <a:ext cx="10389960" cy="21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algn="just" defTabSz="457200">
              <a:lnSpc>
                <a:spcPts val="4224"/>
              </a:lnSpc>
              <a:buClr>
                <a:srgbClr val="00bf63"/>
              </a:buClr>
              <a:buFont typeface="Arial"/>
              <a:buChar char="•"/>
            </a:pPr>
            <a:r>
              <a:rPr b="1" lang="en-US" sz="2400" spc="96" strike="noStrike" u="none">
                <a:solidFill>
                  <a:srgbClr val="00bf63"/>
                </a:solidFill>
                <a:uFillTx/>
                <a:latin typeface="Inter Bold"/>
                <a:ea typeface="Inter Bold"/>
              </a:rPr>
              <a:t>[M4] Murilo José – Diagrama Sequência e Atividades 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</a:pPr>
            <a:endParaRPr b="0" lang="pt-BR" sz="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TextBox 24"/>
          <p:cNvSpPr/>
          <p:nvPr/>
        </p:nvSpPr>
        <p:spPr>
          <a:xfrm>
            <a:off x="813240" y="953640"/>
            <a:ext cx="13740480" cy="96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Artefatos gerados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AutoShape 3"/>
          <p:cNvSpPr/>
          <p:nvPr/>
        </p:nvSpPr>
        <p:spPr>
          <a:xfrm flipV="1">
            <a:off x="849240" y="1928160"/>
            <a:ext cx="8294760" cy="2448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0520" bIns="-2052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pSp>
        <p:nvGrpSpPr>
          <p:cNvPr id="183" name="Group 13"/>
          <p:cNvGrpSpPr/>
          <p:nvPr/>
        </p:nvGrpSpPr>
        <p:grpSpPr>
          <a:xfrm>
            <a:off x="14859000" y="-180720"/>
            <a:ext cx="3428640" cy="10467360"/>
            <a:chOff x="14859000" y="-180720"/>
            <a:chExt cx="3428640" cy="10467360"/>
          </a:xfrm>
        </p:grpSpPr>
        <p:sp>
          <p:nvSpPr>
            <p:cNvPr id="184" name="Freeform 13"/>
            <p:cNvSpPr/>
            <p:nvPr/>
          </p:nvSpPr>
          <p:spPr>
            <a:xfrm>
              <a:off x="14859000" y="0"/>
              <a:ext cx="3428640" cy="10286640"/>
            </a:xfrm>
            <a:custGeom>
              <a:avLst/>
              <a:gdLst>
                <a:gd name="textAreaLeft" fmla="*/ 0 w 3428640"/>
                <a:gd name="textAreaRight" fmla="*/ 3429000 w 342864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185" name="TextBox 25"/>
            <p:cNvSpPr/>
            <p:nvPr/>
          </p:nvSpPr>
          <p:spPr>
            <a:xfrm>
              <a:off x="14859000" y="-180720"/>
              <a:ext cx="3428640" cy="10467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186" name="Group 15"/>
          <p:cNvGrpSpPr/>
          <p:nvPr/>
        </p:nvGrpSpPr>
        <p:grpSpPr>
          <a:xfrm>
            <a:off x="16078320" y="7638120"/>
            <a:ext cx="1807920" cy="1871280"/>
            <a:chOff x="16078320" y="7638120"/>
            <a:chExt cx="1807920" cy="1871280"/>
          </a:xfrm>
        </p:grpSpPr>
        <p:sp>
          <p:nvSpPr>
            <p:cNvPr id="187" name="Freeform 14"/>
            <p:cNvSpPr/>
            <p:nvPr/>
          </p:nvSpPr>
          <p:spPr>
            <a:xfrm>
              <a:off x="16078320" y="7638120"/>
              <a:ext cx="1807920" cy="1871280"/>
            </a:xfrm>
            <a:custGeom>
              <a:avLst/>
              <a:gdLst>
                <a:gd name="textAreaLeft" fmla="*/ 0 w 1807920"/>
                <a:gd name="textAreaRight" fmla="*/ 1808280 w 180792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pic>
        <p:nvPicPr>
          <p:cNvPr id="188" name="" descr=""/>
          <p:cNvPicPr/>
          <p:nvPr/>
        </p:nvPicPr>
        <p:blipFill>
          <a:blip r:embed="rId2"/>
          <a:stretch/>
        </p:blipFill>
        <p:spPr>
          <a:xfrm>
            <a:off x="577440" y="3420000"/>
            <a:ext cx="8782560" cy="3686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9" name="" descr=""/>
          <p:cNvPicPr/>
          <p:nvPr/>
        </p:nvPicPr>
        <p:blipFill>
          <a:blip r:embed="rId3"/>
          <a:stretch/>
        </p:blipFill>
        <p:spPr>
          <a:xfrm>
            <a:off x="9540000" y="3420000"/>
            <a:ext cx="4991760" cy="4209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16"/>
          <p:cNvGrpSpPr/>
          <p:nvPr/>
        </p:nvGrpSpPr>
        <p:grpSpPr>
          <a:xfrm>
            <a:off x="-1061640" y="8036640"/>
            <a:ext cx="3802680" cy="3802680"/>
            <a:chOff x="-1061640" y="8036640"/>
            <a:chExt cx="3802680" cy="3802680"/>
          </a:xfrm>
        </p:grpSpPr>
        <p:sp>
          <p:nvSpPr>
            <p:cNvPr id="191" name="Freeform 16"/>
            <p:cNvSpPr/>
            <p:nvPr/>
          </p:nvSpPr>
          <p:spPr>
            <a:xfrm>
              <a:off x="-1061640" y="8036640"/>
              <a:ext cx="3802680" cy="3802680"/>
            </a:xfrm>
            <a:custGeom>
              <a:avLst/>
              <a:gdLst>
                <a:gd name="textAreaLeft" fmla="*/ 0 w 3802680"/>
                <a:gd name="textAreaRight" fmla="*/ 3803040 w 3802680"/>
                <a:gd name="textAreaTop" fmla="*/ 0 h 3802680"/>
                <a:gd name="textAreaBottom" fmla="*/ 3803040 h 380268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ffffff">
                  <a:lumMod val="8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192" name="TextBox 26"/>
            <p:cNvSpPr/>
            <p:nvPr/>
          </p:nvSpPr>
          <p:spPr>
            <a:xfrm>
              <a:off x="-705240" y="8170560"/>
              <a:ext cx="3089880" cy="3312720"/>
            </a:xfrm>
            <a:prstGeom prst="rect">
              <a:avLst/>
            </a:prstGeom>
            <a:noFill/>
            <a:ln w="0">
              <a:solidFill>
                <a:srgbClr val="ffffff">
                  <a:lumMod val="85000"/>
                </a:srgbClr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193" name="TextBox 27"/>
          <p:cNvSpPr/>
          <p:nvPr/>
        </p:nvSpPr>
        <p:spPr>
          <a:xfrm>
            <a:off x="533520" y="2354040"/>
            <a:ext cx="10389960" cy="21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algn="just" defTabSz="457200">
              <a:lnSpc>
                <a:spcPts val="4224"/>
              </a:lnSpc>
              <a:buClr>
                <a:srgbClr val="00bf63"/>
              </a:buClr>
              <a:buFont typeface="Arial"/>
              <a:buChar char="•"/>
            </a:pPr>
            <a:r>
              <a:rPr b="1" lang="en-US" sz="2400" spc="96" strike="noStrike" u="none">
                <a:solidFill>
                  <a:srgbClr val="00bf63"/>
                </a:solidFill>
                <a:uFillTx/>
                <a:latin typeface="Inter Bold"/>
                <a:ea typeface="Inter Bold"/>
              </a:rPr>
              <a:t>[M5] Roger Candido – Banco de dados 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</a:pPr>
            <a:endParaRPr b="0" lang="pt-BR" sz="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4" name="TextBox 28"/>
          <p:cNvSpPr/>
          <p:nvPr/>
        </p:nvSpPr>
        <p:spPr>
          <a:xfrm>
            <a:off x="813240" y="953640"/>
            <a:ext cx="13740480" cy="96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Artefatos gerados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AutoShape 5"/>
          <p:cNvSpPr/>
          <p:nvPr/>
        </p:nvSpPr>
        <p:spPr>
          <a:xfrm flipV="1">
            <a:off x="849240" y="1928160"/>
            <a:ext cx="8294760" cy="2448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0520" bIns="-2052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pSp>
        <p:nvGrpSpPr>
          <p:cNvPr id="196" name="Group 18"/>
          <p:cNvGrpSpPr/>
          <p:nvPr/>
        </p:nvGrpSpPr>
        <p:grpSpPr>
          <a:xfrm>
            <a:off x="14859000" y="-180720"/>
            <a:ext cx="3428640" cy="10467360"/>
            <a:chOff x="14859000" y="-180720"/>
            <a:chExt cx="3428640" cy="10467360"/>
          </a:xfrm>
        </p:grpSpPr>
        <p:sp>
          <p:nvSpPr>
            <p:cNvPr id="197" name="Freeform 17"/>
            <p:cNvSpPr/>
            <p:nvPr/>
          </p:nvSpPr>
          <p:spPr>
            <a:xfrm>
              <a:off x="14859000" y="0"/>
              <a:ext cx="3428640" cy="10286640"/>
            </a:xfrm>
            <a:custGeom>
              <a:avLst/>
              <a:gdLst>
                <a:gd name="textAreaLeft" fmla="*/ 0 w 3428640"/>
                <a:gd name="textAreaRight" fmla="*/ 3429000 w 342864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198" name="TextBox 33"/>
            <p:cNvSpPr/>
            <p:nvPr/>
          </p:nvSpPr>
          <p:spPr>
            <a:xfrm>
              <a:off x="14859000" y="-180720"/>
              <a:ext cx="3428640" cy="10467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199" name="Group 19"/>
          <p:cNvGrpSpPr/>
          <p:nvPr/>
        </p:nvGrpSpPr>
        <p:grpSpPr>
          <a:xfrm>
            <a:off x="16078320" y="7638120"/>
            <a:ext cx="1807920" cy="1871280"/>
            <a:chOff x="16078320" y="7638120"/>
            <a:chExt cx="1807920" cy="1871280"/>
          </a:xfrm>
        </p:grpSpPr>
        <p:sp>
          <p:nvSpPr>
            <p:cNvPr id="200" name="Freeform 19"/>
            <p:cNvSpPr/>
            <p:nvPr/>
          </p:nvSpPr>
          <p:spPr>
            <a:xfrm>
              <a:off x="16078320" y="7638120"/>
              <a:ext cx="1807920" cy="1871280"/>
            </a:xfrm>
            <a:custGeom>
              <a:avLst/>
              <a:gdLst>
                <a:gd name="textAreaLeft" fmla="*/ 0 w 1807920"/>
                <a:gd name="textAreaRight" fmla="*/ 1808280 w 180792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1400400" y="3600000"/>
            <a:ext cx="11919600" cy="396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1"/>
          <p:cNvGrpSpPr/>
          <p:nvPr/>
        </p:nvGrpSpPr>
        <p:grpSpPr>
          <a:xfrm>
            <a:off x="-1061640" y="8036640"/>
            <a:ext cx="3802680" cy="3802680"/>
            <a:chOff x="-1061640" y="8036640"/>
            <a:chExt cx="3802680" cy="3802680"/>
          </a:xfrm>
        </p:grpSpPr>
        <p:sp>
          <p:nvSpPr>
            <p:cNvPr id="203" name="Freeform 20"/>
            <p:cNvSpPr/>
            <p:nvPr/>
          </p:nvSpPr>
          <p:spPr>
            <a:xfrm>
              <a:off x="-1061640" y="8036640"/>
              <a:ext cx="3802680" cy="3802680"/>
            </a:xfrm>
            <a:custGeom>
              <a:avLst/>
              <a:gdLst>
                <a:gd name="textAreaLeft" fmla="*/ 0 w 3802680"/>
                <a:gd name="textAreaRight" fmla="*/ 3803040 w 3802680"/>
                <a:gd name="textAreaTop" fmla="*/ 0 h 3802680"/>
                <a:gd name="textAreaBottom" fmla="*/ 3803040 h 380268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ffffff">
                  <a:lumMod val="85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04" name="TextBox 35"/>
            <p:cNvSpPr/>
            <p:nvPr/>
          </p:nvSpPr>
          <p:spPr>
            <a:xfrm>
              <a:off x="-705240" y="8170560"/>
              <a:ext cx="3089880" cy="3312720"/>
            </a:xfrm>
            <a:prstGeom prst="rect">
              <a:avLst/>
            </a:prstGeom>
            <a:noFill/>
            <a:ln w="0">
              <a:solidFill>
                <a:srgbClr val="ffffff">
                  <a:lumMod val="85000"/>
                </a:srgbClr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205" name="TextBox 36"/>
          <p:cNvSpPr/>
          <p:nvPr/>
        </p:nvSpPr>
        <p:spPr>
          <a:xfrm>
            <a:off x="533520" y="2354040"/>
            <a:ext cx="10389960" cy="21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algn="just" defTabSz="457200">
              <a:lnSpc>
                <a:spcPts val="4224"/>
              </a:lnSpc>
              <a:buClr>
                <a:srgbClr val="00bf63"/>
              </a:buClr>
              <a:buFont typeface="Arial"/>
              <a:buChar char="•"/>
            </a:pPr>
            <a:r>
              <a:rPr b="1" lang="en-US" sz="2400" spc="96" strike="noStrike" u="none">
                <a:solidFill>
                  <a:srgbClr val="00bf63"/>
                </a:solidFill>
                <a:uFillTx/>
                <a:latin typeface="Inter Bold"/>
                <a:ea typeface="Inter Bold"/>
              </a:rPr>
              <a:t> </a:t>
            </a:r>
            <a:r>
              <a:rPr b="1" lang="en-US" sz="2400" spc="96" strike="noStrike" u="none">
                <a:solidFill>
                  <a:srgbClr val="00bf63"/>
                </a:solidFill>
                <a:uFillTx/>
                <a:latin typeface="Inter Bold"/>
                <a:ea typeface="Inter Bold"/>
              </a:rPr>
              <a:t>[M3] Fábio Melo – Script Inserção Banco de dados 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</a:pPr>
            <a:endParaRPr b="0" lang="pt-BR" sz="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6" name="TextBox 37"/>
          <p:cNvSpPr/>
          <p:nvPr/>
        </p:nvSpPr>
        <p:spPr>
          <a:xfrm>
            <a:off x="813240" y="953640"/>
            <a:ext cx="13740480" cy="96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Artefatos gerados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7" name="AutoShape 6"/>
          <p:cNvSpPr/>
          <p:nvPr/>
        </p:nvSpPr>
        <p:spPr>
          <a:xfrm flipV="1">
            <a:off x="849240" y="1928160"/>
            <a:ext cx="8294760" cy="2448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0520" bIns="-2052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pSp>
        <p:nvGrpSpPr>
          <p:cNvPr id="208" name="Group 22"/>
          <p:cNvGrpSpPr/>
          <p:nvPr/>
        </p:nvGrpSpPr>
        <p:grpSpPr>
          <a:xfrm>
            <a:off x="14859000" y="-180720"/>
            <a:ext cx="3428640" cy="10467360"/>
            <a:chOff x="14859000" y="-180720"/>
            <a:chExt cx="3428640" cy="10467360"/>
          </a:xfrm>
        </p:grpSpPr>
        <p:sp>
          <p:nvSpPr>
            <p:cNvPr id="209" name="Freeform 22"/>
            <p:cNvSpPr/>
            <p:nvPr/>
          </p:nvSpPr>
          <p:spPr>
            <a:xfrm>
              <a:off x="14859000" y="0"/>
              <a:ext cx="3428640" cy="10286640"/>
            </a:xfrm>
            <a:custGeom>
              <a:avLst/>
              <a:gdLst>
                <a:gd name="textAreaLeft" fmla="*/ 0 w 3428640"/>
                <a:gd name="textAreaRight" fmla="*/ 3429000 w 342864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10" name="TextBox 38"/>
            <p:cNvSpPr/>
            <p:nvPr/>
          </p:nvSpPr>
          <p:spPr>
            <a:xfrm>
              <a:off x="14859000" y="-180720"/>
              <a:ext cx="3428640" cy="10467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211" name="Group 23"/>
          <p:cNvGrpSpPr/>
          <p:nvPr/>
        </p:nvGrpSpPr>
        <p:grpSpPr>
          <a:xfrm>
            <a:off x="16078320" y="7638120"/>
            <a:ext cx="1807920" cy="1871280"/>
            <a:chOff x="16078320" y="7638120"/>
            <a:chExt cx="1807920" cy="1871280"/>
          </a:xfrm>
        </p:grpSpPr>
        <p:sp>
          <p:nvSpPr>
            <p:cNvPr id="212" name="Freeform 23"/>
            <p:cNvSpPr/>
            <p:nvPr/>
          </p:nvSpPr>
          <p:spPr>
            <a:xfrm>
              <a:off x="16078320" y="7638120"/>
              <a:ext cx="1807920" cy="1871280"/>
            </a:xfrm>
            <a:custGeom>
              <a:avLst/>
              <a:gdLst>
                <a:gd name="textAreaLeft" fmla="*/ 0 w 1807920"/>
                <a:gd name="textAreaRight" fmla="*/ 1808280 w 180792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8987040" y="3355560"/>
            <a:ext cx="4152960" cy="492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4" name="" descr=""/>
          <p:cNvPicPr/>
          <p:nvPr/>
        </p:nvPicPr>
        <p:blipFill>
          <a:blip r:embed="rId3"/>
          <a:stretch/>
        </p:blipFill>
        <p:spPr>
          <a:xfrm>
            <a:off x="1080000" y="3600000"/>
            <a:ext cx="7217640" cy="342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0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7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8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9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1991</TotalTime>
  <Application>LibreOffice/24.8.5.2$Windows_X86_64 LibreOffice_project/fddf2685c70b461e7832239a0162a77216259f22</Application>
  <AppVersion>15.0000</AppVersion>
  <Words>112</Words>
  <Paragraphs>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ACarpes Garcia Gandy</dc:creator>
  <dc:description/>
  <dc:identifier>DAGX5b8v73o</dc:identifier>
  <dc:language>pt-BR</dc:language>
  <cp:lastModifiedBy/>
  <dcterms:modified xsi:type="dcterms:W3CDTF">2025-03-31T05:15:47Z</dcterms:modified>
  <cp:revision>14</cp:revision>
  <dc:subject/>
  <dc:title>Cópia de PitchDeck-Torre Verde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9</vt:i4>
  </property>
</Properties>
</file>