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_rels/theme26.xml.rels" ContentType="application/vnd.openxmlformats-package.relationships+xml"/>
  <Override PartName="/ppt/theme/_rels/theme1.xml.rels" ContentType="application/vnd.openxmlformats-package.relationships+xml"/>
  <Override PartName="/ppt/theme/_rels/theme27.xml.rels" ContentType="application/vnd.openxmlformats-package.relationships+xml"/>
  <Override PartName="/ppt/theme/_rels/theme2.xml.rels" ContentType="application/vnd.openxmlformats-package.relationships+xml"/>
  <Override PartName="/ppt/theme/_rels/theme28.xml.rels" ContentType="application/vnd.openxmlformats-package.relationships+xml"/>
  <Override PartName="/ppt/theme/_rels/theme3.xml.rels" ContentType="application/vnd.openxmlformats-package.relationships+xml"/>
  <Override PartName="/ppt/theme/_rels/theme29.xml.rels" ContentType="application/vnd.openxmlformats-package.relationships+xml"/>
  <Override PartName="/ppt/theme/_rels/theme4.xml.rels" ContentType="application/vnd.openxmlformats-package.relationships+xml"/>
  <Override PartName="/ppt/theme/_rels/theme5.xml.rels" ContentType="application/vnd.openxmlformats-package.relationships+xml"/>
  <Override PartName="/ppt/theme/_rels/theme6.xml.rels" ContentType="application/vnd.openxmlformats-package.relationships+xml"/>
  <Override PartName="/ppt/theme/_rels/theme7.xml.rels" ContentType="application/vnd.openxmlformats-package.relationships+xml"/>
  <Override PartName="/ppt/theme/_rels/theme8.xml.rels" ContentType="application/vnd.openxmlformats-package.relationships+xml"/>
  <Override PartName="/ppt/theme/_rels/theme9.xml.rels" ContentType="application/vnd.openxmlformats-package.relationships+xml"/>
  <Override PartName="/ppt/theme/_rels/theme10.xml.rels" ContentType="application/vnd.openxmlformats-package.relationships+xml"/>
  <Override PartName="/ppt/theme/_rels/theme11.xml.rels" ContentType="application/vnd.openxmlformats-package.relationships+xml"/>
  <Override PartName="/ppt/theme/_rels/theme12.xml.rels" ContentType="application/vnd.openxmlformats-package.relationships+xml"/>
  <Override PartName="/ppt/theme/_rels/theme13.xml.rels" ContentType="application/vnd.openxmlformats-package.relationships+xml"/>
  <Override PartName="/ppt/theme/_rels/theme14.xml.rels" ContentType="application/vnd.openxmlformats-package.relationships+xml"/>
  <Override PartName="/ppt/theme/_rels/theme15.xml.rels" ContentType="application/vnd.openxmlformats-package.relationships+xml"/>
  <Override PartName="/ppt/theme/_rels/theme16.xml.rels" ContentType="application/vnd.openxmlformats-package.relationships+xml"/>
  <Override PartName="/ppt/theme/_rels/theme17.xml.rels" ContentType="application/vnd.openxmlformats-package.relationships+xml"/>
  <Override PartName="/ppt/theme/_rels/theme18.xml.rels" ContentType="application/vnd.openxmlformats-package.relationships+xml"/>
  <Override PartName="/ppt/theme/_rels/theme19.xml.rels" ContentType="application/vnd.openxmlformats-package.relationships+xml"/>
  <Override PartName="/ppt/theme/_rels/theme20.xml.rels" ContentType="application/vnd.openxmlformats-package.relationships+xml"/>
  <Override PartName="/ppt/theme/_rels/theme21.xml.rels" ContentType="application/vnd.openxmlformats-package.relationships+xml"/>
  <Override PartName="/ppt/theme/_rels/theme22.xml.rels" ContentType="application/vnd.openxmlformats-package.relationships+xml"/>
  <Override PartName="/ppt/theme/_rels/theme23.xml.rels" ContentType="application/vnd.openxmlformats-package.relationships+xml"/>
  <Override PartName="/ppt/theme/_rels/theme24.xml.rels" ContentType="application/vnd.openxmlformats-package.relationships+xml"/>
  <Override PartName="/ppt/theme/_rels/theme25.xml.rels" ContentType="application/vnd.openxmlformats-package.relationships+xml"/>
  <Override PartName="/ppt/theme/_rels/theme30.xml.rels" ContentType="application/vnd.openxmlformats-package.relationships+xml"/>
  <Override PartName="/ppt/theme/_rels/theme31.xml.rels" ContentType="application/vnd.openxmlformats-package.relationships+xml"/>
  <Override PartName="/ppt/theme/_rels/theme32.xml.rels" ContentType="application/vnd.openxmlformats-package.relationships+xml"/>
  <Override PartName="/ppt/theme/_rels/theme33.xml.rels" ContentType="application/vnd.openxmlformats-package.relationships+xml"/>
  <Override PartName="/ppt/theme/_rels/theme34.xml.rels" ContentType="application/vnd.openxmlformats-package.relationships+xml"/>
  <Override PartName="/ppt/theme/_rels/theme35.xml.rels" ContentType="application/vnd.openxmlformats-package.relationships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</p:sldMasterIdLst>
  <p:sldIdLst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" Target="slides/slide1.xml"/><Relationship Id="rId38" Type="http://schemas.openxmlformats.org/officeDocument/2006/relationships/slide" Target="slides/slide2.xml"/><Relationship Id="rId39" Type="http://schemas.openxmlformats.org/officeDocument/2006/relationships/slide" Target="slides/slide3.xml"/><Relationship Id="rId40" Type="http://schemas.openxmlformats.org/officeDocument/2006/relationships/slide" Target="slides/slide4.xml"/><Relationship Id="rId41" Type="http://schemas.openxmlformats.org/officeDocument/2006/relationships/slide" Target="slides/slide5.xml"/><Relationship Id="rId42" Type="http://schemas.openxmlformats.org/officeDocument/2006/relationships/slide" Target="slides/slide6.xml"/><Relationship Id="rId43" Type="http://schemas.openxmlformats.org/officeDocument/2006/relationships/slide" Target="slides/slide7.xml"/><Relationship Id="rId44" Type="http://schemas.openxmlformats.org/officeDocument/2006/relationships/slide" Target="slides/slide8.xml"/><Relationship Id="rId45" Type="http://schemas.openxmlformats.org/officeDocument/2006/relationships/slide" Target="slides/slide9.xml"/><Relationship Id="rId46" Type="http://schemas.openxmlformats.org/officeDocument/2006/relationships/slide" Target="slides/slide10.xml"/><Relationship Id="rId47" Type="http://schemas.openxmlformats.org/officeDocument/2006/relationships/slide" Target="slides/slide11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5BCC1A-D4C0-49AA-827E-A1BE2C3ED1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F06787E-A478-42C8-BAFC-69F2CC4880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2189C2D-955E-402E-AE9C-FB936ADF83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A1CB306-F387-4BBD-A7D6-EA8C27F32C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FA03B6C-4293-40D1-94EA-66A1B5285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73E2B9C-538F-4218-8B1F-844ECE0FB9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66338DB-268F-417C-B492-6E12BA9CAA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C8E1259-5540-4DB2-BD40-BCE6D52C0C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1A7550F-7E63-465B-9516-7449928EB4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667B825-AC13-4709-B4BD-C2760954D5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AF7A817-7686-4624-BF6F-AFACCCCA80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175462-185D-430E-BB2C-E54CEBCB71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DBE11F9-574D-49B6-8B74-1DFFAD96E3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C0C34FF-1659-40E8-BF88-4A961807D8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80C2554-F25D-4723-8331-40A18AC841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D1B5C8FA-D483-4C17-96D5-6B58FBDD0A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7DB0F4AA-56A3-47E5-B270-4008DAA03F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CEA773F1-B326-4D75-A771-339EF87DAA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019702F-6FD2-4D50-BA1D-A2A8C3AFA0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82F0D814-B358-4CF0-94B3-1410042323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AC675C0-9DD7-41D0-BADC-A95C802EB2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93D86619-D485-46C9-8888-7DA888702F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47A6F4-984F-42B1-98DD-08E05877BB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50F48E52-7E61-4213-8597-DA20247F09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122A6A52-2F3F-4AEB-81B1-B92B9A8ACA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7684B0F3-7450-44DD-8CFA-B45F5B3853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C9138509-D193-4883-94D5-F8DE7A7204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90BE48BD-F608-4418-B49A-A5F71BA6FE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CFEEAC47-7C27-4642-8E2B-6A6D3532D7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E8D08534-A6B2-486A-BFEB-7950B6B978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9391E2DC-BC99-422A-8A2F-6957892B72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5515C2FE-E5B2-449B-AAEA-E96EF9A924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A7F2FABB-B3A6-4F96-91CB-1D990FD972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D60B7C-C0B3-4AA3-BD57-43C6AAC915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1FC82601-ADF4-40B7-98F9-BA9334C145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0E43115E-CC1A-401D-8B98-47C1C411EA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52ACC0-D4B4-450A-89B4-1E85D2D11E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6FF1E16-F502-4DEE-BB94-D1C9ABADB4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83A6D00-E8DC-4324-B6CA-3075F10F42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015B751-D78A-4124-91FB-A201202A0A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A23F053-E3B2-425A-AFA8-1A88F61E09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6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7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8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0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1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" name="Rectangle 9"/>
          <p:cNvSpPr/>
          <p:nvPr/>
        </p:nvSpPr>
        <p:spPr>
          <a:xfrm>
            <a:off x="0" y="0"/>
            <a:ext cx="18286200" cy="685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Oval 5"/>
          <p:cNvSpPr/>
          <p:nvPr/>
        </p:nvSpPr>
        <p:spPr>
          <a:xfrm>
            <a:off x="0" y="0"/>
            <a:ext cx="18286200" cy="6856200"/>
          </a:xfrm>
          <a:custGeom>
            <a:avLst/>
            <a:gdLst>
              <a:gd name="textAreaLeft" fmla="*/ 0 w 18286200"/>
              <a:gd name="textAreaRight" fmla="*/ 18288000 w 182862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" name="Straight Connector 7"/>
          <p:cNvCxnSpPr/>
          <p:nvPr/>
        </p:nvCxnSpPr>
        <p:spPr>
          <a:xfrm flipV="1">
            <a:off x="12580200" y="7895880"/>
            <a:ext cx="1800" cy="1373400"/>
          </a:xfrm>
          <a:prstGeom prst="straightConnector1">
            <a:avLst/>
          </a:prstGeom>
          <a:ln w="19050">
            <a:solidFill>
              <a:srgbClr val="1482ac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8E692A0-91CB-450E-8931-42B3690933AF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8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9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4A5D77C-EF9F-4CCC-A13A-FB5BF27A86E5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0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76" name="PlaceHolder 1"/>
          <p:cNvSpPr>
            <a:spLocks noGrp="1"/>
          </p:cNvSpPr>
          <p:nvPr>
            <p:ph type="ftr" idx="31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2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BAAC6E8-84DE-4500-AE6B-84EF143A358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3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0" name="PlaceHolder 1"/>
          <p:cNvSpPr>
            <a:spLocks noGrp="1"/>
          </p:cNvSpPr>
          <p:nvPr>
            <p:ph type="ftr" idx="34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35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9DBF31B3-F9CF-49C2-940A-54A0333CC0A3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36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37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38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09A5CDD-2C36-499A-8E94-27B1231CA78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dt" idx="39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40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41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E901F024-AC0A-4A47-B76E-A31FAAA67CD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42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ftr" idx="43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sldNum" idx="44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765BC5E-76BB-46FC-B32D-B2E40316347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dt" idx="45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46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7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C6E204CD-F967-4DC5-860C-8CEF05081D6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dt" idx="48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5" name="PlaceHolder 1"/>
          <p:cNvSpPr>
            <a:spLocks noGrp="1"/>
          </p:cNvSpPr>
          <p:nvPr>
            <p:ph type="ftr" idx="49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50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99A519E-C3F8-4021-9EBC-F91FEA2A52D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51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9" name="PlaceHolder 1"/>
          <p:cNvSpPr>
            <a:spLocks noGrp="1"/>
          </p:cNvSpPr>
          <p:nvPr>
            <p:ph type="ftr" idx="52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53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58E37A9-8D1C-489E-80C6-8AD0146026F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54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55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sldNum" idx="56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CD84EDD2-8FCF-4426-9E20-BA006312C1E8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dt" idx="57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1" name="PlaceHolder 1"/>
          <p:cNvSpPr>
            <a:spLocks noGrp="1"/>
          </p:cNvSpPr>
          <p:nvPr>
            <p:ph type="ftr" idx="4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5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00BE9A0D-7F4F-48E2-9092-CD5164735BD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6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58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59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E2B9B4F-0ACD-41C9-AAA4-4064F6727EA3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60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ftr" idx="61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sldNum" idx="62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9BC4E73-3820-4BCA-A324-72A6D9C2B162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dt" idx="63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64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65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E155D6A7-05CD-47F1-B0FC-2B73288A595C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66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54" name="PlaceHolder 1"/>
          <p:cNvSpPr>
            <a:spLocks noGrp="1"/>
          </p:cNvSpPr>
          <p:nvPr>
            <p:ph type="ftr" idx="67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68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F3E8B5D5-A363-4194-95BA-861B4ADC12CA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69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58" name="PlaceHolder 1"/>
          <p:cNvSpPr>
            <a:spLocks noGrp="1"/>
          </p:cNvSpPr>
          <p:nvPr>
            <p:ph type="ftr" idx="70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71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B47E6DEC-2395-42C6-9596-B3686C71481A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72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73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 idx="74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E8F803E3-3822-4A5F-A513-41E389A3C144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dt" idx="75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76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77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1D023777-3B0D-4D93-8007-3EEF3F0721B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78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79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80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38465C3-5C23-495C-B4DD-47277F73EE0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81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ftr" idx="82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83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D8735D3-0ACE-40FE-A0B2-CE628B6F2B8E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dt" idx="84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93" name="PlaceHolder 1"/>
          <p:cNvSpPr>
            <a:spLocks noGrp="1"/>
          </p:cNvSpPr>
          <p:nvPr>
            <p:ph type="ftr" idx="85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86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A8B20AC-0AF5-4B56-99E0-AA88BCDF79D2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87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cxnSp>
        <p:nvCxnSpPr>
          <p:cNvPr id="15" name="Straight Connector 6"/>
          <p:cNvCxnSpPr/>
          <p:nvPr/>
        </p:nvCxnSpPr>
        <p:spPr>
          <a:xfrm>
            <a:off x="14401800" y="774360"/>
            <a:ext cx="1373400" cy="18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363AE27-1844-426B-95D6-B2ADEE6BE230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197" name="PlaceHolder 1"/>
          <p:cNvSpPr>
            <a:spLocks noGrp="1"/>
          </p:cNvSpPr>
          <p:nvPr>
            <p:ph type="ftr" idx="88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 idx="89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147790BA-EF4D-4C27-B4DA-53DFD5DA065A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90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 idx="91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 idx="92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973B0A12-13AF-406A-96B6-5091211AF5C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dt" idx="93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ftr" idx="94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95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AC485F5F-C9DE-44D4-AFB9-23F433FB630D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dt" idx="96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97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98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48EA6F8-860A-47CF-939F-4C45DA5DF7C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dt" idx="99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25" name="PlaceHolder 1"/>
          <p:cNvSpPr>
            <a:spLocks noGrp="1"/>
          </p:cNvSpPr>
          <p:nvPr>
            <p:ph type="ftr" idx="100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Num" idx="101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3FD17D60-DC65-44E4-9421-F5F8E3DC8EEB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dt" idx="102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cxnSp>
        <p:nvCxnSpPr>
          <p:cNvPr id="229" name="Straight Connector 7"/>
          <p:cNvCxnSpPr/>
          <p:nvPr/>
        </p:nvCxnSpPr>
        <p:spPr>
          <a:xfrm flipV="1">
            <a:off x="12580200" y="78958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30" name="PlaceHolder 1"/>
          <p:cNvSpPr>
            <a:spLocks noGrp="1"/>
          </p:cNvSpPr>
          <p:nvPr>
            <p:ph type="ftr" idx="103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ldNum" idx="104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606F89C-8003-4694-A386-B310DFC59148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dt" idx="105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0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1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E6597F31-F297-4408-AB15-3F8A28C33EC4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2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28" name="Rectangle 8"/>
          <p:cNvSpPr/>
          <p:nvPr/>
        </p:nvSpPr>
        <p:spPr>
          <a:xfrm>
            <a:off x="0" y="0"/>
            <a:ext cx="18286200" cy="68562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Oval 5"/>
          <p:cNvSpPr/>
          <p:nvPr/>
        </p:nvSpPr>
        <p:spPr>
          <a:xfrm>
            <a:off x="0" y="0"/>
            <a:ext cx="18286200" cy="6856200"/>
          </a:xfrm>
          <a:custGeom>
            <a:avLst/>
            <a:gdLst>
              <a:gd name="textAreaLeft" fmla="*/ 0 w 18286200"/>
              <a:gd name="textAreaRight" fmla="*/ 18288000 w 1828620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0" name="Straight Connector 7"/>
          <p:cNvCxnSpPr/>
          <p:nvPr/>
        </p:nvCxnSpPr>
        <p:spPr>
          <a:xfrm flipV="1">
            <a:off x="12580200" y="7895880"/>
            <a:ext cx="1800" cy="1373400"/>
          </a:xfrm>
          <a:prstGeom prst="straightConnector1">
            <a:avLst/>
          </a:prstGeom>
          <a:ln w="19050">
            <a:solidFill>
              <a:srgbClr val="1482ac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ftr" idx="13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14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66F8C16-9674-4B6F-85C6-7D9BF2FDA9A7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5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6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7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F68DEB05-A9F4-43F3-81E9-4458360D9DBD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&lt;número&gt;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18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5" name="PlaceHolder 1"/>
          <p:cNvSpPr>
            <a:spLocks noGrp="1"/>
          </p:cNvSpPr>
          <p:nvPr>
            <p:ph type="ftr" idx="19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0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0C476E1C-295F-4C22-B3F4-3196019166C8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1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2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3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31B6001-51F3-4107-87DB-18E6874D2E21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4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6"/>
          <p:cNvCxnSpPr/>
          <p:nvPr/>
        </p:nvCxnSpPr>
        <p:spPr>
          <a:xfrm flipV="1">
            <a:off x="1143000" y="1239480"/>
            <a:ext cx="1800" cy="1373400"/>
          </a:xfrm>
          <a:prstGeom prst="straightConnector1">
            <a:avLst/>
          </a:prstGeom>
          <a:ln w="19050">
            <a:solidFill>
              <a:srgbClr val="1cade4"/>
            </a:solidFill>
            <a:round/>
          </a:ln>
        </p:spPr>
      </p:cxnSp>
      <p:sp>
        <p:nvSpPr>
          <p:cNvPr id="55" name="PlaceHolder 1"/>
          <p:cNvSpPr>
            <a:spLocks noGrp="1"/>
          </p:cNvSpPr>
          <p:nvPr>
            <p:ph type="ftr" idx="25"/>
          </p:nvPr>
        </p:nvSpPr>
        <p:spPr>
          <a:xfrm>
            <a:off x="7264440" y="9705960"/>
            <a:ext cx="885024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26"/>
          </p:nvPr>
        </p:nvSpPr>
        <p:spPr>
          <a:xfrm>
            <a:off x="16256160" y="9705960"/>
            <a:ext cx="145872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BDD7DA8D-42FC-42A6-961B-BEA91B3C7269}" type="slidenum">
              <a:rPr b="0" lang="en-US" sz="1500" strike="noStrike" u="none">
                <a:solidFill>
                  <a:schemeClr val="dk1">
                    <a:lumMod val="95000"/>
                    <a:lumOff val="5000"/>
                  </a:schemeClr>
                </a:solidFill>
                <a:uFillTx/>
                <a:latin typeface="Tw Cen MT Condensed"/>
              </a:rPr>
              <a:t>1</a:t>
            </a:fld>
            <a:endParaRPr b="0" lang="pt-BR" sz="15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27"/>
          </p:nvPr>
        </p:nvSpPr>
        <p:spPr>
          <a:xfrm>
            <a:off x="1536120" y="9705960"/>
            <a:ext cx="3229560" cy="4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"/>
          <p:cNvGrpSpPr/>
          <p:nvPr/>
        </p:nvGrpSpPr>
        <p:grpSpPr>
          <a:xfrm>
            <a:off x="0" y="0"/>
            <a:ext cx="18286200" cy="10285200"/>
            <a:chOff x="0" y="0"/>
            <a:chExt cx="18286200" cy="10285200"/>
          </a:xfrm>
        </p:grpSpPr>
        <p:sp>
          <p:nvSpPr>
            <p:cNvPr id="234" name="Freeform 3"/>
            <p:cNvSpPr/>
            <p:nvPr/>
          </p:nvSpPr>
          <p:spPr>
            <a:xfrm>
              <a:off x="0" y="0"/>
              <a:ext cx="18286200" cy="10285200"/>
            </a:xfrm>
            <a:custGeom>
              <a:avLst/>
              <a:gdLst>
                <a:gd name="textAreaLeft" fmla="*/ 0 w 18286200"/>
                <a:gd name="textAreaRight" fmla="*/ 18288000 w 18286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35" name="TextBox 4"/>
          <p:cNvSpPr/>
          <p:nvPr/>
        </p:nvSpPr>
        <p:spPr>
          <a:xfrm>
            <a:off x="3011400" y="5372280"/>
            <a:ext cx="12263400" cy="21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Sprint 03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TextBox 5"/>
          <p:cNvSpPr/>
          <p:nvPr/>
        </p:nvSpPr>
        <p:spPr>
          <a:xfrm>
            <a:off x="15239160" y="9388080"/>
            <a:ext cx="15393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ts val="2798"/>
              </a:lnSpc>
            </a:pPr>
            <a:r>
              <a:rPr b="1" lang="en-US" sz="3000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2025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TextBox 6"/>
          <p:cNvSpPr/>
          <p:nvPr/>
        </p:nvSpPr>
        <p:spPr>
          <a:xfrm>
            <a:off x="1028880" y="7788600"/>
            <a:ext cx="14449680" cy="198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Grupo 06 – Funcionalidade de Doação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05 - Erick Calazães - Raphael Henrique - Roger Candido </a:t>
            </a: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	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04 – Murilo José - Felipe Figueirdo – Thiago Oliveira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3900"/>
              </a:lnSpc>
            </a:pPr>
            <a:r>
              <a:rPr b="1" lang="en-US" sz="2800" spc="207" strike="noStrike" u="none">
                <a:solidFill>
                  <a:srgbClr val="000000"/>
                </a:solidFill>
                <a:uFillTx/>
                <a:latin typeface="Open Sans Bold"/>
                <a:ea typeface="Open Sans Bold"/>
              </a:rPr>
              <a:t>03 – Jorge Daniel – João Guilherme – Fábio Melo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8" name="Group 7"/>
          <p:cNvGrpSpPr/>
          <p:nvPr/>
        </p:nvGrpSpPr>
        <p:grpSpPr>
          <a:xfrm>
            <a:off x="6085080" y="0"/>
            <a:ext cx="6116040" cy="6116040"/>
            <a:chOff x="6085080" y="0"/>
            <a:chExt cx="6116040" cy="6116040"/>
          </a:xfrm>
        </p:grpSpPr>
        <p:sp>
          <p:nvSpPr>
            <p:cNvPr id="239" name="Freeform 8"/>
            <p:cNvSpPr/>
            <p:nvPr/>
          </p:nvSpPr>
          <p:spPr>
            <a:xfrm>
              <a:off x="6085080" y="0"/>
              <a:ext cx="6116040" cy="6116040"/>
            </a:xfrm>
            <a:custGeom>
              <a:avLst/>
              <a:gdLst>
                <a:gd name="textAreaLeft" fmla="*/ 0 w 6116040"/>
                <a:gd name="textAreaRight" fmla="*/ 6117840 w 6116040"/>
                <a:gd name="textAreaTop" fmla="*/ 0 h 6116040"/>
                <a:gd name="textAreaBottom" fmla="*/ 6117840 h 611604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roup 5"/>
          <p:cNvGrpSpPr/>
          <p:nvPr/>
        </p:nvGrpSpPr>
        <p:grpSpPr>
          <a:xfrm>
            <a:off x="0" y="-180720"/>
            <a:ext cx="18286200" cy="10465920"/>
            <a:chOff x="0" y="-180720"/>
            <a:chExt cx="18286200" cy="10465920"/>
          </a:xfrm>
        </p:grpSpPr>
        <p:sp>
          <p:nvSpPr>
            <p:cNvPr id="353" name="Freeform 6"/>
            <p:cNvSpPr/>
            <p:nvPr/>
          </p:nvSpPr>
          <p:spPr>
            <a:xfrm>
              <a:off x="0" y="0"/>
              <a:ext cx="18286200" cy="10285200"/>
            </a:xfrm>
            <a:custGeom>
              <a:avLst/>
              <a:gdLst>
                <a:gd name="textAreaLeft" fmla="*/ 0 w 18286200"/>
                <a:gd name="textAreaRight" fmla="*/ 18288000 w 18286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54" name="TextBox 7"/>
            <p:cNvSpPr/>
            <p:nvPr/>
          </p:nvSpPr>
          <p:spPr>
            <a:xfrm>
              <a:off x="0" y="-180720"/>
              <a:ext cx="18286200" cy="1046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55" name="TextBox 17"/>
          <p:cNvSpPr/>
          <p:nvPr/>
        </p:nvSpPr>
        <p:spPr>
          <a:xfrm>
            <a:off x="813240" y="953640"/>
            <a:ext cx="1376532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chemeClr val="lt1"/>
                </a:solidFill>
                <a:uFillTx/>
                <a:latin typeface="Inter Bold"/>
                <a:ea typeface="Inter Bold"/>
              </a:rPr>
              <a:t>Visão geral da Sprint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AutoShape 4"/>
          <p:cNvSpPr/>
          <p:nvPr/>
        </p:nvSpPr>
        <p:spPr>
          <a:xfrm flipV="1">
            <a:off x="849240" y="1914120"/>
            <a:ext cx="10670760" cy="38520"/>
          </a:xfrm>
          <a:prstGeom prst="line">
            <a:avLst/>
          </a:prstGeom>
          <a:ln w="762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6480" bIns="-648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57" name="TextBox 21"/>
          <p:cNvSpPr/>
          <p:nvPr/>
        </p:nvSpPr>
        <p:spPr>
          <a:xfrm>
            <a:off x="533520" y="2834640"/>
            <a:ext cx="10388520" cy="21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algn="just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d9d9d9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chemeClr val="lt1">
                    <a:lumMod val="85000"/>
                  </a:schemeClr>
                </a:solidFill>
                <a:uFillTx/>
                <a:latin typeface="Inter Bold"/>
                <a:ea typeface="Inter Bold"/>
              </a:rPr>
              <a:t>Sprint concluída com sucesso! Todos contribuíram de forma ativa, mantendo alta eficiência e colaboração. As entregas refletem o excelente alinhamento da equipe.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8" name="Group 2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359" name="Freeform 3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60" name="TextBox 4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61" name="Group 27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362" name="Freeform 28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2"/>
          <p:cNvGrpSpPr/>
          <p:nvPr/>
        </p:nvGrpSpPr>
        <p:grpSpPr>
          <a:xfrm>
            <a:off x="0" y="0"/>
            <a:ext cx="18286200" cy="10285200"/>
            <a:chOff x="0" y="0"/>
            <a:chExt cx="18286200" cy="10285200"/>
          </a:xfrm>
        </p:grpSpPr>
        <p:sp>
          <p:nvSpPr>
            <p:cNvPr id="364" name="Freeform 3"/>
            <p:cNvSpPr/>
            <p:nvPr/>
          </p:nvSpPr>
          <p:spPr>
            <a:xfrm>
              <a:off x="0" y="0"/>
              <a:ext cx="18286200" cy="10285200"/>
            </a:xfrm>
            <a:custGeom>
              <a:avLst/>
              <a:gdLst>
                <a:gd name="textAreaLeft" fmla="*/ 0 w 18286200"/>
                <a:gd name="textAreaRight" fmla="*/ 18288000 w 18286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7805257" h="10015474">
                  <a:moveTo>
                    <a:pt x="0" y="0"/>
                  </a:moveTo>
                  <a:lnTo>
                    <a:pt x="17805257" y="0"/>
                  </a:lnTo>
                  <a:lnTo>
                    <a:pt x="17805257" y="10015474"/>
                  </a:lnTo>
                  <a:lnTo>
                    <a:pt x="0" y="1001547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65" name="TextBox 4"/>
          <p:cNvSpPr/>
          <p:nvPr/>
        </p:nvSpPr>
        <p:spPr>
          <a:xfrm>
            <a:off x="3011400" y="6117840"/>
            <a:ext cx="12263400" cy="21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0220" strike="noStrike" u="none">
                <a:solidFill>
                  <a:schemeClr val="lt2"/>
                </a:solidFill>
                <a:uFillTx/>
                <a:latin typeface="Inter Bold"/>
                <a:ea typeface="Inter Bold"/>
              </a:rPr>
              <a:t>Obrigado</a:t>
            </a:r>
            <a:endParaRPr b="0" lang="pt-BR" sz="1022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4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 </a:t>
            </a:r>
            <a:endParaRPr b="0" lang="pt-BR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66" name="Group 7"/>
          <p:cNvGrpSpPr/>
          <p:nvPr/>
        </p:nvGrpSpPr>
        <p:grpSpPr>
          <a:xfrm>
            <a:off x="6085080" y="0"/>
            <a:ext cx="6116040" cy="6116040"/>
            <a:chOff x="6085080" y="0"/>
            <a:chExt cx="6116040" cy="6116040"/>
          </a:xfrm>
        </p:grpSpPr>
        <p:sp>
          <p:nvSpPr>
            <p:cNvPr id="367" name="Freeform 8"/>
            <p:cNvSpPr/>
            <p:nvPr/>
          </p:nvSpPr>
          <p:spPr>
            <a:xfrm>
              <a:off x="6085080" y="0"/>
              <a:ext cx="6116040" cy="6116040"/>
            </a:xfrm>
            <a:custGeom>
              <a:avLst/>
              <a:gdLst>
                <a:gd name="textAreaLeft" fmla="*/ 0 w 6116040"/>
                <a:gd name="textAreaRight" fmla="*/ 6117840 w 6116040"/>
                <a:gd name="textAreaTop" fmla="*/ 0 h 6116040"/>
                <a:gd name="textAreaBottom" fmla="*/ 6117840 h 6116040"/>
              </a:gdLst>
              <a:ahLst/>
              <a:rect l="textAreaLeft" t="textAreaTop" r="textAreaRight" b="textAreaBottom"/>
              <a:pathLst>
                <a:path w="7093585" h="7093585">
                  <a:moveTo>
                    <a:pt x="0" y="0"/>
                  </a:moveTo>
                  <a:lnTo>
                    <a:pt x="7093585" y="0"/>
                  </a:lnTo>
                  <a:lnTo>
                    <a:pt x="7093585" y="7093585"/>
                  </a:lnTo>
                  <a:lnTo>
                    <a:pt x="0" y="709358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"/>
          <p:cNvGrpSpPr/>
          <p:nvPr/>
        </p:nvGrpSpPr>
        <p:grpSpPr>
          <a:xfrm>
            <a:off x="9137160" y="4421520"/>
            <a:ext cx="5400720" cy="5400720"/>
            <a:chOff x="9137160" y="4421520"/>
            <a:chExt cx="5400720" cy="5400720"/>
          </a:xfrm>
        </p:grpSpPr>
        <p:sp>
          <p:nvSpPr>
            <p:cNvPr id="241" name="Freeform 3"/>
            <p:cNvSpPr/>
            <p:nvPr/>
          </p:nvSpPr>
          <p:spPr>
            <a:xfrm>
              <a:off x="9137160" y="4421520"/>
              <a:ext cx="5400720" cy="5400720"/>
            </a:xfrm>
            <a:custGeom>
              <a:avLst/>
              <a:gdLst>
                <a:gd name="textAreaLeft" fmla="*/ 0 w 5400720"/>
                <a:gd name="textAreaRight" fmla="*/ 5402520 w 5400720"/>
                <a:gd name="textAreaTop" fmla="*/ 0 h 5400720"/>
                <a:gd name="textAreaBottom" fmla="*/ 5402520 h 540072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f6f6f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2" name="TextBox 4"/>
            <p:cNvSpPr/>
            <p:nvPr/>
          </p:nvSpPr>
          <p:spPr>
            <a:xfrm>
              <a:off x="9643680" y="4611240"/>
              <a:ext cx="4387680" cy="470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43" name="Group 5"/>
          <p:cNvGrpSpPr/>
          <p:nvPr/>
        </p:nvGrpSpPr>
        <p:grpSpPr>
          <a:xfrm>
            <a:off x="11979360" y="-180720"/>
            <a:ext cx="6306840" cy="10465920"/>
            <a:chOff x="11979360" y="-180720"/>
            <a:chExt cx="6306840" cy="10465920"/>
          </a:xfrm>
        </p:grpSpPr>
        <p:sp>
          <p:nvSpPr>
            <p:cNvPr id="244" name="Freeform 6"/>
            <p:cNvSpPr/>
            <p:nvPr/>
          </p:nvSpPr>
          <p:spPr>
            <a:xfrm>
              <a:off x="11979360" y="0"/>
              <a:ext cx="6306840" cy="10285200"/>
            </a:xfrm>
            <a:custGeom>
              <a:avLst/>
              <a:gdLst>
                <a:gd name="textAreaLeft" fmla="*/ 0 w 6306840"/>
                <a:gd name="textAreaRight" fmla="*/ 6308640 w 630684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16a4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5" name="TextBox 7"/>
            <p:cNvSpPr/>
            <p:nvPr/>
          </p:nvSpPr>
          <p:spPr>
            <a:xfrm>
              <a:off x="11979360" y="-180720"/>
              <a:ext cx="6306840" cy="1046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46" name="Group 8"/>
          <p:cNvGrpSpPr/>
          <p:nvPr/>
        </p:nvGrpSpPr>
        <p:grpSpPr>
          <a:xfrm>
            <a:off x="948600" y="2692800"/>
            <a:ext cx="967680" cy="984240"/>
            <a:chOff x="948600" y="2692800"/>
            <a:chExt cx="967680" cy="984240"/>
          </a:xfrm>
        </p:grpSpPr>
        <p:sp>
          <p:nvSpPr>
            <p:cNvPr id="247" name="Freeform 9"/>
            <p:cNvSpPr/>
            <p:nvPr/>
          </p:nvSpPr>
          <p:spPr>
            <a:xfrm>
              <a:off x="948600" y="2692800"/>
              <a:ext cx="967680" cy="984240"/>
            </a:xfrm>
            <a:custGeom>
              <a:avLst/>
              <a:gdLst>
                <a:gd name="textAreaLeft" fmla="*/ 0 w 967680"/>
                <a:gd name="textAreaRight" fmla="*/ 969480 w 967680"/>
                <a:gd name="textAreaTop" fmla="*/ 0 h 984240"/>
                <a:gd name="textAreaBottom" fmla="*/ 986040 h 98424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48" name="TextBox 10"/>
            <p:cNvSpPr/>
            <p:nvPr/>
          </p:nvSpPr>
          <p:spPr>
            <a:xfrm>
              <a:off x="1039680" y="2694240"/>
              <a:ext cx="785880" cy="8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01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49" name="Group 11"/>
          <p:cNvGrpSpPr/>
          <p:nvPr/>
        </p:nvGrpSpPr>
        <p:grpSpPr>
          <a:xfrm>
            <a:off x="948600" y="6723720"/>
            <a:ext cx="967680" cy="984240"/>
            <a:chOff x="948600" y="6723720"/>
            <a:chExt cx="967680" cy="984240"/>
          </a:xfrm>
        </p:grpSpPr>
        <p:sp>
          <p:nvSpPr>
            <p:cNvPr id="250" name="Freeform 12"/>
            <p:cNvSpPr/>
            <p:nvPr/>
          </p:nvSpPr>
          <p:spPr>
            <a:xfrm>
              <a:off x="948600" y="6723720"/>
              <a:ext cx="967680" cy="984240"/>
            </a:xfrm>
            <a:custGeom>
              <a:avLst/>
              <a:gdLst>
                <a:gd name="textAreaLeft" fmla="*/ 0 w 967680"/>
                <a:gd name="textAreaRight" fmla="*/ 969480 w 967680"/>
                <a:gd name="textAreaTop" fmla="*/ 0 h 984240"/>
                <a:gd name="textAreaBottom" fmla="*/ 986040 h 98424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51" name="TextBox 13"/>
            <p:cNvSpPr/>
            <p:nvPr/>
          </p:nvSpPr>
          <p:spPr>
            <a:xfrm>
              <a:off x="1039680" y="6725520"/>
              <a:ext cx="785880" cy="8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04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948600" y="4005720"/>
            <a:ext cx="967680" cy="984240"/>
            <a:chOff x="948600" y="4005720"/>
            <a:chExt cx="967680" cy="984240"/>
          </a:xfrm>
        </p:grpSpPr>
        <p:sp>
          <p:nvSpPr>
            <p:cNvPr id="253" name="Freeform 15"/>
            <p:cNvSpPr/>
            <p:nvPr/>
          </p:nvSpPr>
          <p:spPr>
            <a:xfrm>
              <a:off x="948600" y="4005720"/>
              <a:ext cx="967680" cy="984240"/>
            </a:xfrm>
            <a:custGeom>
              <a:avLst/>
              <a:gdLst>
                <a:gd name="textAreaLeft" fmla="*/ 0 w 967680"/>
                <a:gd name="textAreaRight" fmla="*/ 969480 w 967680"/>
                <a:gd name="textAreaTop" fmla="*/ 0 h 984240"/>
                <a:gd name="textAreaBottom" fmla="*/ 986040 h 98424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54" name="TextBox 16"/>
            <p:cNvSpPr/>
            <p:nvPr/>
          </p:nvSpPr>
          <p:spPr>
            <a:xfrm>
              <a:off x="1039680" y="4007160"/>
              <a:ext cx="785880" cy="8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02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55" name="Group 17"/>
          <p:cNvGrpSpPr/>
          <p:nvPr/>
        </p:nvGrpSpPr>
        <p:grpSpPr>
          <a:xfrm>
            <a:off x="911520" y="8046720"/>
            <a:ext cx="967680" cy="992520"/>
            <a:chOff x="911520" y="8046720"/>
            <a:chExt cx="967680" cy="992520"/>
          </a:xfrm>
        </p:grpSpPr>
        <p:sp>
          <p:nvSpPr>
            <p:cNvPr id="256" name="Freeform 18"/>
            <p:cNvSpPr/>
            <p:nvPr/>
          </p:nvSpPr>
          <p:spPr>
            <a:xfrm>
              <a:off x="911520" y="8046720"/>
              <a:ext cx="967680" cy="992520"/>
            </a:xfrm>
            <a:custGeom>
              <a:avLst/>
              <a:gdLst>
                <a:gd name="textAreaLeft" fmla="*/ 0 w 967680"/>
                <a:gd name="textAreaRight" fmla="*/ 969480 w 967680"/>
                <a:gd name="textAreaTop" fmla="*/ 0 h 992520"/>
                <a:gd name="textAreaBottom" fmla="*/ 994320 h 992520"/>
              </a:gdLst>
              <a:ahLst/>
              <a:rect l="textAreaLeft" t="textAreaTop" r="textAreaRight" b="textAreaBottom"/>
              <a:pathLst>
                <a:path w="812800" h="833822">
                  <a:moveTo>
                    <a:pt x="406400" y="0"/>
                  </a:moveTo>
                  <a:cubicBezTo>
                    <a:pt x="181951" y="0"/>
                    <a:pt x="0" y="186657"/>
                    <a:pt x="0" y="416911"/>
                  </a:cubicBezTo>
                  <a:cubicBezTo>
                    <a:pt x="0" y="647164"/>
                    <a:pt x="181951" y="833822"/>
                    <a:pt x="406400" y="833822"/>
                  </a:cubicBezTo>
                  <a:cubicBezTo>
                    <a:pt x="630849" y="833822"/>
                    <a:pt x="812800" y="647164"/>
                    <a:pt x="812800" y="416911"/>
                  </a:cubicBezTo>
                  <a:cubicBezTo>
                    <a:pt x="812800" y="18665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57" name="TextBox 19"/>
            <p:cNvSpPr/>
            <p:nvPr/>
          </p:nvSpPr>
          <p:spPr>
            <a:xfrm>
              <a:off x="955080" y="8081640"/>
              <a:ext cx="785880" cy="89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05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58" name="Group 20"/>
          <p:cNvGrpSpPr/>
          <p:nvPr/>
        </p:nvGrpSpPr>
        <p:grpSpPr>
          <a:xfrm>
            <a:off x="948600" y="5415480"/>
            <a:ext cx="967680" cy="984240"/>
            <a:chOff x="948600" y="5415480"/>
            <a:chExt cx="967680" cy="984240"/>
          </a:xfrm>
        </p:grpSpPr>
        <p:sp>
          <p:nvSpPr>
            <p:cNvPr id="259" name="Freeform 21"/>
            <p:cNvSpPr/>
            <p:nvPr/>
          </p:nvSpPr>
          <p:spPr>
            <a:xfrm>
              <a:off x="948600" y="5415480"/>
              <a:ext cx="967680" cy="984240"/>
            </a:xfrm>
            <a:custGeom>
              <a:avLst/>
              <a:gdLst>
                <a:gd name="textAreaLeft" fmla="*/ 0 w 967680"/>
                <a:gd name="textAreaRight" fmla="*/ 969480 w 967680"/>
                <a:gd name="textAreaTop" fmla="*/ 0 h 984240"/>
                <a:gd name="textAreaBottom" fmla="*/ 986040 h 984240"/>
              </a:gdLst>
              <a:ahLst/>
              <a:rect l="textAreaLeft" t="textAreaTop" r="textAreaRight" b="textAreaBottom"/>
              <a:pathLst>
                <a:path w="812800" h="826814">
                  <a:moveTo>
                    <a:pt x="406400" y="0"/>
                  </a:moveTo>
                  <a:cubicBezTo>
                    <a:pt x="181951" y="0"/>
                    <a:pt x="0" y="185089"/>
                    <a:pt x="0" y="413407"/>
                  </a:cubicBezTo>
                  <a:cubicBezTo>
                    <a:pt x="0" y="641726"/>
                    <a:pt x="181951" y="826814"/>
                    <a:pt x="406400" y="826814"/>
                  </a:cubicBezTo>
                  <a:cubicBezTo>
                    <a:pt x="630849" y="826814"/>
                    <a:pt x="812800" y="641726"/>
                    <a:pt x="812800" y="413407"/>
                  </a:cubicBezTo>
                  <a:cubicBezTo>
                    <a:pt x="812800" y="18508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60" name="TextBox 22"/>
            <p:cNvSpPr/>
            <p:nvPr/>
          </p:nvSpPr>
          <p:spPr>
            <a:xfrm>
              <a:off x="1039680" y="5417280"/>
              <a:ext cx="785880" cy="8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4640" rIns="44640" tIns="44640" bIns="44640" anchor="ctr">
              <a:noAutofit/>
            </a:bodyPr>
            <a:p>
              <a:pPr algn="ctr" defTabSz="457200">
                <a:lnSpc>
                  <a:spcPts val="4759"/>
                </a:lnSpc>
              </a:pPr>
              <a:r>
                <a:rPr b="1" lang="en-US" sz="3400" strike="noStrike" u="none">
                  <a:solidFill>
                    <a:srgbClr val="616a4d"/>
                  </a:solidFill>
                  <a:uFillTx/>
                  <a:latin typeface="Inter Bold"/>
                  <a:ea typeface="Inter Bold"/>
                </a:rPr>
                <a:t>03</a:t>
              </a:r>
              <a:endParaRPr b="0" lang="pt-BR" sz="3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61" name="AutoShape 26"/>
          <p:cNvSpPr/>
          <p:nvPr/>
        </p:nvSpPr>
        <p:spPr>
          <a:xfrm flipV="1">
            <a:off x="948600" y="1843920"/>
            <a:ext cx="2861280" cy="324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1760" bIns="-4176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62" name="Group 27"/>
          <p:cNvGrpSpPr/>
          <p:nvPr/>
        </p:nvGrpSpPr>
        <p:grpSpPr>
          <a:xfrm>
            <a:off x="12822120" y="2966040"/>
            <a:ext cx="4732920" cy="4732920"/>
            <a:chOff x="12822120" y="2966040"/>
            <a:chExt cx="4732920" cy="4732920"/>
          </a:xfrm>
        </p:grpSpPr>
        <p:sp>
          <p:nvSpPr>
            <p:cNvPr id="263" name="Freeform 28"/>
            <p:cNvSpPr/>
            <p:nvPr/>
          </p:nvSpPr>
          <p:spPr>
            <a:xfrm>
              <a:off x="12822120" y="2966040"/>
              <a:ext cx="4732920" cy="4732920"/>
            </a:xfrm>
            <a:custGeom>
              <a:avLst/>
              <a:gdLst>
                <a:gd name="textAreaLeft" fmla="*/ 0 w 4732920"/>
                <a:gd name="textAreaRight" fmla="*/ 4734720 w 4732920"/>
                <a:gd name="textAreaTop" fmla="*/ 0 h 4732920"/>
                <a:gd name="textAreaBottom" fmla="*/ 4734720 h 473292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64" name="TextBox 29"/>
          <p:cNvSpPr/>
          <p:nvPr/>
        </p:nvSpPr>
        <p:spPr>
          <a:xfrm>
            <a:off x="948600" y="815040"/>
            <a:ext cx="71564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Índice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TextBox 30"/>
          <p:cNvSpPr/>
          <p:nvPr/>
        </p:nvSpPr>
        <p:spPr>
          <a:xfrm>
            <a:off x="2296080" y="2950920"/>
            <a:ext cx="486504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deveria ser entregue?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TextBox 31"/>
          <p:cNvSpPr/>
          <p:nvPr/>
        </p:nvSpPr>
        <p:spPr>
          <a:xfrm>
            <a:off x="2243880" y="8319960"/>
            <a:ext cx="600660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Avaliação e visão da participação de cada membro nesta Sprint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TextBox 32"/>
          <p:cNvSpPr/>
          <p:nvPr/>
        </p:nvSpPr>
        <p:spPr>
          <a:xfrm>
            <a:off x="2296080" y="4263840"/>
            <a:ext cx="501732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conseguiu ser entregue? 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TextBox 34"/>
          <p:cNvSpPr/>
          <p:nvPr/>
        </p:nvSpPr>
        <p:spPr>
          <a:xfrm>
            <a:off x="2296080" y="5673600"/>
            <a:ext cx="814176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en-US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Artefatos gerados (print/prints ou demonstração)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TextBox 59"/>
          <p:cNvSpPr/>
          <p:nvPr/>
        </p:nvSpPr>
        <p:spPr>
          <a:xfrm>
            <a:off x="2309760" y="6960240"/>
            <a:ext cx="361260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3498"/>
              </a:lnSpc>
            </a:pPr>
            <a:r>
              <a:rPr b="1" lang="pt-BR" sz="2500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O que falta entregar?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14"/>
          <p:cNvGrpSpPr/>
          <p:nvPr/>
        </p:nvGrpSpPr>
        <p:grpSpPr>
          <a:xfrm>
            <a:off x="-1061640" y="8036640"/>
            <a:ext cx="3801240" cy="3801240"/>
            <a:chOff x="-1061640" y="8036640"/>
            <a:chExt cx="3801240" cy="3801240"/>
          </a:xfrm>
        </p:grpSpPr>
        <p:sp>
          <p:nvSpPr>
            <p:cNvPr id="271" name="Freeform 15"/>
            <p:cNvSpPr/>
            <p:nvPr/>
          </p:nvSpPr>
          <p:spPr>
            <a:xfrm>
              <a:off x="-1061640" y="8036640"/>
              <a:ext cx="3801240" cy="3801240"/>
            </a:xfrm>
            <a:custGeom>
              <a:avLst/>
              <a:gdLst>
                <a:gd name="textAreaLeft" fmla="*/ 0 w 3801240"/>
                <a:gd name="textAreaRight" fmla="*/ 3803040 w 3801240"/>
                <a:gd name="textAreaTop" fmla="*/ 0 h 3801240"/>
                <a:gd name="textAreaBottom" fmla="*/ 3803040 h 38012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72" name="TextBox 16"/>
            <p:cNvSpPr/>
            <p:nvPr/>
          </p:nvSpPr>
          <p:spPr>
            <a:xfrm>
              <a:off x="-705240" y="8170560"/>
              <a:ext cx="3088440" cy="331128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73" name="TextBox 17"/>
          <p:cNvSpPr/>
          <p:nvPr/>
        </p:nvSpPr>
        <p:spPr>
          <a:xfrm>
            <a:off x="813240" y="953640"/>
            <a:ext cx="1373904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deveria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AutoShape 4"/>
          <p:cNvSpPr/>
          <p:nvPr/>
        </p:nvSpPr>
        <p:spPr>
          <a:xfrm flipV="1">
            <a:off x="849240" y="1928160"/>
            <a:ext cx="12561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75" name="Group 2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276" name="Freeform 3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77" name="TextBox 4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78" name="Group 27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279" name="Freeform 28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80" name="TextBox 2"/>
          <p:cNvSpPr/>
          <p:nvPr/>
        </p:nvSpPr>
        <p:spPr>
          <a:xfrm>
            <a:off x="533520" y="2942640"/>
            <a:ext cx="10388520" cy="40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Integração e envio wireframes professora Gabi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ms-compra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Garantir acesso ao github backend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doação no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282" name="Freeform 3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83" name="TextBox 4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84" name="Group 14"/>
          <p:cNvGrpSpPr/>
          <p:nvPr/>
        </p:nvGrpSpPr>
        <p:grpSpPr>
          <a:xfrm>
            <a:off x="-1061640" y="8036640"/>
            <a:ext cx="3801240" cy="3801240"/>
            <a:chOff x="-1061640" y="8036640"/>
            <a:chExt cx="3801240" cy="3801240"/>
          </a:xfrm>
        </p:grpSpPr>
        <p:sp>
          <p:nvSpPr>
            <p:cNvPr id="285" name="Freeform 15"/>
            <p:cNvSpPr/>
            <p:nvPr/>
          </p:nvSpPr>
          <p:spPr>
            <a:xfrm>
              <a:off x="-1061640" y="8036640"/>
              <a:ext cx="3801240" cy="3801240"/>
            </a:xfrm>
            <a:custGeom>
              <a:avLst/>
              <a:gdLst>
                <a:gd name="textAreaLeft" fmla="*/ 0 w 3801240"/>
                <a:gd name="textAreaRight" fmla="*/ 3803040 w 3801240"/>
                <a:gd name="textAreaTop" fmla="*/ 0 h 3801240"/>
                <a:gd name="textAreaBottom" fmla="*/ 3803040 h 38012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86" name="TextBox 16"/>
            <p:cNvSpPr/>
            <p:nvPr/>
          </p:nvSpPr>
          <p:spPr>
            <a:xfrm>
              <a:off x="-705240" y="8170560"/>
              <a:ext cx="3088440" cy="331128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457200">
                <a:lnSpc>
                  <a:spcPts val="248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287" name="Group 27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288" name="Freeform 28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89" name="TextBox 17"/>
          <p:cNvSpPr/>
          <p:nvPr/>
        </p:nvSpPr>
        <p:spPr>
          <a:xfrm>
            <a:off x="813240" y="953640"/>
            <a:ext cx="1450116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O que conseguiu ser entregue?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AutoShape 4"/>
          <p:cNvSpPr/>
          <p:nvPr/>
        </p:nvSpPr>
        <p:spPr>
          <a:xfrm flipV="1">
            <a:off x="849240" y="1928160"/>
            <a:ext cx="1370484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91" name="TextBox 1"/>
          <p:cNvSpPr/>
          <p:nvPr/>
        </p:nvSpPr>
        <p:spPr>
          <a:xfrm>
            <a:off x="533520" y="2942640"/>
            <a:ext cx="10388520" cy="40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Integração e envio wireframes professora Gabi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ms-compra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Mapa de Navegação realizar doação ms-pgto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Garantir acesso ao github backend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036440" indent="-345600" defTabSz="457200">
              <a:lnSpc>
                <a:spcPts val="4224"/>
              </a:lnSpc>
              <a:buClr>
                <a:srgbClr val="000000"/>
              </a:buClr>
              <a:buFont typeface="Arial"/>
              <a:buChar char="⚬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Montagem doação no ms-pagamento - ✓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34"/>
          <p:cNvGrpSpPr/>
          <p:nvPr/>
        </p:nvGrpSpPr>
        <p:grpSpPr>
          <a:xfrm>
            <a:off x="-1061640" y="8036640"/>
            <a:ext cx="3801240" cy="3801240"/>
            <a:chOff x="-1061640" y="8036640"/>
            <a:chExt cx="3801240" cy="3801240"/>
          </a:xfrm>
        </p:grpSpPr>
        <p:sp>
          <p:nvSpPr>
            <p:cNvPr id="293" name="Freeform 34"/>
            <p:cNvSpPr/>
            <p:nvPr/>
          </p:nvSpPr>
          <p:spPr>
            <a:xfrm>
              <a:off x="-1061640" y="8036640"/>
              <a:ext cx="3801240" cy="3801240"/>
            </a:xfrm>
            <a:custGeom>
              <a:avLst/>
              <a:gdLst>
                <a:gd name="textAreaLeft" fmla="*/ 0 w 3801240"/>
                <a:gd name="textAreaRight" fmla="*/ 3803040 w 3801240"/>
                <a:gd name="textAreaTop" fmla="*/ 0 h 3801240"/>
                <a:gd name="textAreaBottom" fmla="*/ 3803040 h 38012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294" name="TextBox 51"/>
            <p:cNvSpPr/>
            <p:nvPr/>
          </p:nvSpPr>
          <p:spPr>
            <a:xfrm>
              <a:off x="-705240" y="8170560"/>
              <a:ext cx="3088440" cy="331128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295" name="TextBox 52"/>
          <p:cNvSpPr/>
          <p:nvPr/>
        </p:nvSpPr>
        <p:spPr>
          <a:xfrm>
            <a:off x="533520" y="2354040"/>
            <a:ext cx="1038852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[M3] Jorge Daniel - Mapa de Navegação realizar doação ms-compra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TextBox 53"/>
          <p:cNvSpPr/>
          <p:nvPr/>
        </p:nvSpPr>
        <p:spPr>
          <a:xfrm>
            <a:off x="813240" y="953640"/>
            <a:ext cx="137390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AutoShape 10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298" name="Group 35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299" name="Freeform 35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00" name="TextBox 54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01" name="Group 36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302" name="Freeform 36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2159280" y="3700440"/>
            <a:ext cx="12240360" cy="4219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7"/>
          <p:cNvGrpSpPr/>
          <p:nvPr/>
        </p:nvGrpSpPr>
        <p:grpSpPr>
          <a:xfrm>
            <a:off x="-1061640" y="8036640"/>
            <a:ext cx="3801240" cy="3801240"/>
            <a:chOff x="-1061640" y="8036640"/>
            <a:chExt cx="3801240" cy="3801240"/>
          </a:xfrm>
        </p:grpSpPr>
        <p:sp>
          <p:nvSpPr>
            <p:cNvPr id="305" name="Freeform 37"/>
            <p:cNvSpPr/>
            <p:nvPr/>
          </p:nvSpPr>
          <p:spPr>
            <a:xfrm>
              <a:off x="-1061640" y="8036640"/>
              <a:ext cx="3801240" cy="3801240"/>
            </a:xfrm>
            <a:custGeom>
              <a:avLst/>
              <a:gdLst>
                <a:gd name="textAreaLeft" fmla="*/ 0 w 3801240"/>
                <a:gd name="textAreaRight" fmla="*/ 3803040 w 3801240"/>
                <a:gd name="textAreaTop" fmla="*/ 0 h 3801240"/>
                <a:gd name="textAreaBottom" fmla="*/ 3803040 h 38012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06" name="TextBox 55"/>
            <p:cNvSpPr/>
            <p:nvPr/>
          </p:nvSpPr>
          <p:spPr>
            <a:xfrm>
              <a:off x="-705240" y="8170560"/>
              <a:ext cx="3088440" cy="331128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07" name="TextBox 56"/>
          <p:cNvSpPr/>
          <p:nvPr/>
        </p:nvSpPr>
        <p:spPr>
          <a:xfrm>
            <a:off x="533520" y="2354040"/>
            <a:ext cx="10388520" cy="21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[M3] Fábio Melo - Mapa de Navegação realizar doação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TextBox 57"/>
          <p:cNvSpPr/>
          <p:nvPr/>
        </p:nvSpPr>
        <p:spPr>
          <a:xfrm>
            <a:off x="813240" y="953640"/>
            <a:ext cx="137390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AutoShape 11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10" name="Group 38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311" name="Freeform 38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12" name="TextBox 58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13" name="Group 39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314" name="Freeform 39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15" name="" descr=""/>
          <p:cNvPicPr/>
          <p:nvPr/>
        </p:nvPicPr>
        <p:blipFill>
          <a:blip r:embed="rId2"/>
          <a:stretch/>
        </p:blipFill>
        <p:spPr>
          <a:xfrm>
            <a:off x="3960000" y="3420000"/>
            <a:ext cx="7991640" cy="6038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roup 1"/>
          <p:cNvGrpSpPr/>
          <p:nvPr/>
        </p:nvGrpSpPr>
        <p:grpSpPr>
          <a:xfrm>
            <a:off x="-1061640" y="8036640"/>
            <a:ext cx="3801240" cy="3801240"/>
            <a:chOff x="-1061640" y="8036640"/>
            <a:chExt cx="3801240" cy="3801240"/>
          </a:xfrm>
        </p:grpSpPr>
        <p:sp>
          <p:nvSpPr>
            <p:cNvPr id="317" name="Freeform 1"/>
            <p:cNvSpPr/>
            <p:nvPr/>
          </p:nvSpPr>
          <p:spPr>
            <a:xfrm>
              <a:off x="-1061640" y="8036640"/>
              <a:ext cx="3801240" cy="3801240"/>
            </a:xfrm>
            <a:custGeom>
              <a:avLst/>
              <a:gdLst>
                <a:gd name="textAreaLeft" fmla="*/ 0 w 3801240"/>
                <a:gd name="textAreaRight" fmla="*/ 3803040 w 3801240"/>
                <a:gd name="textAreaTop" fmla="*/ 0 h 3801240"/>
                <a:gd name="textAreaBottom" fmla="*/ 3803040 h 38012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18" name="TextBox 3"/>
            <p:cNvSpPr/>
            <p:nvPr/>
          </p:nvSpPr>
          <p:spPr>
            <a:xfrm>
              <a:off x="-705240" y="8170560"/>
              <a:ext cx="3088440" cy="331128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19" name="TextBox 8"/>
          <p:cNvSpPr/>
          <p:nvPr/>
        </p:nvSpPr>
        <p:spPr>
          <a:xfrm>
            <a:off x="533520" y="2354040"/>
            <a:ext cx="10388520" cy="16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[M4] Felipé Amorim e Murilo José – Integração e envio wireframes professora Gabi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TextBox 9"/>
          <p:cNvSpPr/>
          <p:nvPr/>
        </p:nvSpPr>
        <p:spPr>
          <a:xfrm>
            <a:off x="813240" y="953640"/>
            <a:ext cx="137390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AutoShape 1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22" name="Group 3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323" name="Freeform 2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24" name="TextBox 11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25" name="Group 4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326" name="Freeform 4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27" name="" descr=""/>
          <p:cNvPicPr/>
          <p:nvPr/>
        </p:nvPicPr>
        <p:blipFill>
          <a:blip r:embed="rId2"/>
          <a:stretch/>
        </p:blipFill>
        <p:spPr>
          <a:xfrm>
            <a:off x="3240000" y="3663360"/>
            <a:ext cx="9774360" cy="4436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1"/>
          <p:cNvGrpSpPr/>
          <p:nvPr/>
        </p:nvGrpSpPr>
        <p:grpSpPr>
          <a:xfrm>
            <a:off x="-1061640" y="8036640"/>
            <a:ext cx="3801240" cy="3801240"/>
            <a:chOff x="-1061640" y="8036640"/>
            <a:chExt cx="3801240" cy="3801240"/>
          </a:xfrm>
        </p:grpSpPr>
        <p:sp>
          <p:nvSpPr>
            <p:cNvPr id="329" name="Freeform 31"/>
            <p:cNvSpPr/>
            <p:nvPr/>
          </p:nvSpPr>
          <p:spPr>
            <a:xfrm>
              <a:off x="-1061640" y="8036640"/>
              <a:ext cx="3801240" cy="3801240"/>
            </a:xfrm>
            <a:custGeom>
              <a:avLst/>
              <a:gdLst>
                <a:gd name="textAreaLeft" fmla="*/ 0 w 3801240"/>
                <a:gd name="textAreaRight" fmla="*/ 3803040 w 3801240"/>
                <a:gd name="textAreaTop" fmla="*/ 0 h 3801240"/>
                <a:gd name="textAreaBottom" fmla="*/ 3803040 h 38012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30" name="TextBox 47"/>
            <p:cNvSpPr/>
            <p:nvPr/>
          </p:nvSpPr>
          <p:spPr>
            <a:xfrm>
              <a:off x="-705240" y="8170560"/>
              <a:ext cx="3088440" cy="331128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31" name="TextBox 48"/>
          <p:cNvSpPr/>
          <p:nvPr/>
        </p:nvSpPr>
        <p:spPr>
          <a:xfrm>
            <a:off x="533520" y="2354040"/>
            <a:ext cx="10388520" cy="22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spcBef>
                <a:spcPts val="1191"/>
              </a:spcBef>
              <a:spcAft>
                <a:spcPts val="992"/>
              </a:spcAft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[M4] Garantir acesso ao github backend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TextBox 49"/>
          <p:cNvSpPr/>
          <p:nvPr/>
        </p:nvSpPr>
        <p:spPr>
          <a:xfrm>
            <a:off x="813240" y="953640"/>
            <a:ext cx="137390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AutoShape 9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34" name="Group 32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335" name="Freeform 32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36" name="TextBox 50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37" name="Group 33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338" name="Freeform 33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39" name="" descr=""/>
          <p:cNvPicPr/>
          <p:nvPr/>
        </p:nvPicPr>
        <p:blipFill>
          <a:blip r:embed="rId2"/>
          <a:stretch/>
        </p:blipFill>
        <p:spPr>
          <a:xfrm>
            <a:off x="900000" y="3600000"/>
            <a:ext cx="13320000" cy="2378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6"/>
          <p:cNvGrpSpPr/>
          <p:nvPr/>
        </p:nvGrpSpPr>
        <p:grpSpPr>
          <a:xfrm>
            <a:off x="-1061640" y="8036640"/>
            <a:ext cx="3801240" cy="3801240"/>
            <a:chOff x="-1061640" y="8036640"/>
            <a:chExt cx="3801240" cy="3801240"/>
          </a:xfrm>
        </p:grpSpPr>
        <p:sp>
          <p:nvSpPr>
            <p:cNvPr id="341" name="Freeform 5"/>
            <p:cNvSpPr/>
            <p:nvPr/>
          </p:nvSpPr>
          <p:spPr>
            <a:xfrm>
              <a:off x="-1061640" y="8036640"/>
              <a:ext cx="3801240" cy="3801240"/>
            </a:xfrm>
            <a:custGeom>
              <a:avLst/>
              <a:gdLst>
                <a:gd name="textAreaLeft" fmla="*/ 0 w 3801240"/>
                <a:gd name="textAreaRight" fmla="*/ 3803040 w 3801240"/>
                <a:gd name="textAreaTop" fmla="*/ 0 h 3801240"/>
                <a:gd name="textAreaBottom" fmla="*/ 3803040 h 380124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noFill/>
            <a:ln cap="sq" w="952500">
              <a:solidFill>
                <a:srgbClr val="d9d9d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42" name="TextBox 12"/>
            <p:cNvSpPr/>
            <p:nvPr/>
          </p:nvSpPr>
          <p:spPr>
            <a:xfrm>
              <a:off x="-705240" y="8170560"/>
              <a:ext cx="3088440" cy="3311280"/>
            </a:xfrm>
            <a:prstGeom prst="rect">
              <a:avLst/>
            </a:prstGeom>
            <a:noFill/>
            <a:ln w="0">
              <a:solidFill>
                <a:srgbClr val="d9d9d9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sp>
        <p:nvSpPr>
          <p:cNvPr id="343" name="TextBox 14"/>
          <p:cNvSpPr/>
          <p:nvPr/>
        </p:nvSpPr>
        <p:spPr>
          <a:xfrm>
            <a:off x="533520" y="2354040"/>
            <a:ext cx="10388520" cy="26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518040" indent="-259200" defTabSz="457200">
              <a:lnSpc>
                <a:spcPts val="4224"/>
              </a:lnSpc>
              <a:buClr>
                <a:srgbClr val="00bf63"/>
              </a:buClr>
              <a:buFont typeface="Arial"/>
              <a:buChar char="•"/>
            </a:pPr>
            <a:r>
              <a:rPr b="1" lang="en-US" sz="2400" spc="96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[M5] Montagem funcionalidade doação no ms-pagamento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</a:pPr>
            <a:endParaRPr b="0" lang="pt-BR" sz="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ts val="4224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457200">
              <a:lnSpc>
                <a:spcPts val="4224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TextBox 15"/>
          <p:cNvSpPr/>
          <p:nvPr/>
        </p:nvSpPr>
        <p:spPr>
          <a:xfrm>
            <a:off x="813240" y="953640"/>
            <a:ext cx="13739040" cy="95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ts val="7560"/>
              </a:lnSpc>
            </a:pPr>
            <a:r>
              <a:rPr b="1" lang="en-US" sz="7200" strike="noStrike" u="none">
                <a:solidFill>
                  <a:srgbClr val="616a4d"/>
                </a:solidFill>
                <a:uFillTx/>
                <a:latin typeface="Inter Bold"/>
                <a:ea typeface="Inter Bold"/>
              </a:rPr>
              <a:t>Artefatos gerados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AutoShape 2"/>
          <p:cNvSpPr/>
          <p:nvPr/>
        </p:nvSpPr>
        <p:spPr>
          <a:xfrm flipV="1">
            <a:off x="849240" y="1928160"/>
            <a:ext cx="8294760" cy="24480"/>
          </a:xfrm>
          <a:prstGeom prst="line">
            <a:avLst/>
          </a:prstGeom>
          <a:ln w="76200">
            <a:solidFill>
              <a:srgbClr val="eae4d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t">
            <a:noAutofit/>
          </a:bodyPr>
          <a:p>
            <a:endParaRPr b="0" lang="pt-BR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pSp>
        <p:nvGrpSpPr>
          <p:cNvPr id="346" name="Group 9"/>
          <p:cNvGrpSpPr/>
          <p:nvPr/>
        </p:nvGrpSpPr>
        <p:grpSpPr>
          <a:xfrm>
            <a:off x="14859000" y="-180720"/>
            <a:ext cx="3427200" cy="10465920"/>
            <a:chOff x="14859000" y="-180720"/>
            <a:chExt cx="3427200" cy="10465920"/>
          </a:xfrm>
        </p:grpSpPr>
        <p:sp>
          <p:nvSpPr>
            <p:cNvPr id="347" name="Freeform 7"/>
            <p:cNvSpPr/>
            <p:nvPr/>
          </p:nvSpPr>
          <p:spPr>
            <a:xfrm>
              <a:off x="14859000" y="0"/>
              <a:ext cx="3427200" cy="10285200"/>
            </a:xfrm>
            <a:custGeom>
              <a:avLst/>
              <a:gdLst>
                <a:gd name="textAreaLeft" fmla="*/ 0 w 3427200"/>
                <a:gd name="textAreaRight" fmla="*/ 3429000 w 3427200"/>
                <a:gd name="textAreaTop" fmla="*/ 0 h 10285200"/>
                <a:gd name="textAreaBottom" fmla="*/ 10287000 h 10285200"/>
              </a:gdLst>
              <a:ahLst/>
              <a:rect l="textAreaLeft" t="textAreaTop" r="textAreaRight" b="textAreaBottom"/>
              <a:pathLst>
                <a:path w="1320603" h="2709333">
                  <a:moveTo>
                    <a:pt x="0" y="0"/>
                  </a:moveTo>
                  <a:lnTo>
                    <a:pt x="1320603" y="0"/>
                  </a:lnTo>
                  <a:lnTo>
                    <a:pt x="13206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  <p:sp>
          <p:nvSpPr>
            <p:cNvPr id="348" name="TextBox 18"/>
            <p:cNvSpPr/>
            <p:nvPr/>
          </p:nvSpPr>
          <p:spPr>
            <a:xfrm>
              <a:off x="14859000" y="-180720"/>
              <a:ext cx="3427200" cy="104659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grpSp>
        <p:nvGrpSpPr>
          <p:cNvPr id="349" name="Group 10"/>
          <p:cNvGrpSpPr/>
          <p:nvPr/>
        </p:nvGrpSpPr>
        <p:grpSpPr>
          <a:xfrm>
            <a:off x="16078320" y="7638120"/>
            <a:ext cx="1806480" cy="1869840"/>
            <a:chOff x="16078320" y="7638120"/>
            <a:chExt cx="1806480" cy="1869840"/>
          </a:xfrm>
        </p:grpSpPr>
        <p:sp>
          <p:nvSpPr>
            <p:cNvPr id="350" name="Freeform 10"/>
            <p:cNvSpPr/>
            <p:nvPr/>
          </p:nvSpPr>
          <p:spPr>
            <a:xfrm>
              <a:off x="16078320" y="7638120"/>
              <a:ext cx="1806480" cy="1869840"/>
            </a:xfrm>
            <a:custGeom>
              <a:avLst/>
              <a:gdLst>
                <a:gd name="textAreaLeft" fmla="*/ 0 w 1806480"/>
                <a:gd name="textAreaRight" fmla="*/ 1808280 w 1806480"/>
                <a:gd name="textAreaTop" fmla="*/ 0 h 1869840"/>
                <a:gd name="textAreaBottom" fmla="*/ 1871640 h 1869840"/>
              </a:gdLst>
              <a:ahLst/>
              <a:rect l="textAreaLeft" t="textAreaTop" r="textAreaRight" b="textAreaBottom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Tw Cen MT"/>
              </a:endParaRPr>
            </a:p>
          </p:txBody>
        </p:sp>
      </p:grpSp>
      <p:pic>
        <p:nvPicPr>
          <p:cNvPr id="351" name="" descr=""/>
          <p:cNvPicPr/>
          <p:nvPr/>
        </p:nvPicPr>
        <p:blipFill>
          <a:blip r:embed="rId2"/>
          <a:stretch/>
        </p:blipFill>
        <p:spPr>
          <a:xfrm>
            <a:off x="3600000" y="3240000"/>
            <a:ext cx="9072000" cy="647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blip r:embed="rId1"/>
          <a:srcRect l="0" t="0" r="0" b="0"/>
          <a:tile tx="0" ty="0" sx="40000" sy="40000" flip="none" algn="tl"/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2207</TotalTime>
  <Application>LibreOffice/24.8.6.2$Windows_X86_64 LibreOffice_project/6d98ba145e9a8a39fc57bcc76981d1fb1316c60c</Application>
  <AppVersion>15.0000</AppVersion>
  <Words>112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ACarpes Garcia Gandy</dc:creator>
  <dc:description/>
  <dc:identifier>DAGX5b8v73o</dc:identifier>
  <dc:language>pt-BR</dc:language>
  <cp:lastModifiedBy/>
  <dcterms:modified xsi:type="dcterms:W3CDTF">2025-05-14T15:26:57Z</dcterms:modified>
  <cp:revision>23</cp:revision>
  <dc:subject/>
  <dc:title>Cópia de PitchDeck-Torre Verde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9</vt:i4>
  </property>
</Properties>
</file>