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AA0C-6350-314E-8B41-8B1C89C84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6EE75-8CF3-BB4C-A1BB-8FAC8D03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C09B-04A6-714A-A50F-528E29E4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CF2B2-4C39-A941-9DB1-CFC4D950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CA3D-7E09-3A4C-99B3-0975BD3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BEC-511F-F746-B814-034D06CE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9714C-D658-524E-B6F2-750C5BC35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5E40-4762-8F40-B9D0-F205971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A304-F8B2-1F41-A84C-540B2A6D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904B-1CCD-7647-BCDF-960D11B2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86BF8-0168-9747-A5A5-020C79A8F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03A8E-E7C5-C045-B3A7-1FAB43903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7680-110E-6545-A77B-006DF1B5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8825B-0E2C-1A49-A3FD-38F4D676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3FF5-306F-4641-999B-22B0F873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8D29-CC35-8F4C-917D-B0158341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9C54-9133-DB43-BD39-6AA887C1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593A-867F-564B-A2DF-5672D4F9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A823-22F4-AA45-99D4-707F7D77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DFFE-DFD1-2F4F-BFF3-9CBC306D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47DA-06C9-1A44-B5DF-7DE940EB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2EBFC-DA6C-4B4A-ACFE-EA6B667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7D57-34A9-4948-9E09-D764657F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D1D-F686-394A-992C-393D41D4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7FF8-62C7-B044-9C40-14C32198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432C-2F9B-3A4C-9FB8-85C58096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0795-1FD3-F142-9405-E032E05F3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34F6-FA02-254D-AFD6-2197E403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7450-E53E-7449-A86E-1B318FC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6E08A-62E3-F34F-BA54-400FBD00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F1D3-03A2-BF41-92F1-F8091685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4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604E-1F0F-F34B-81E9-789D2C2F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710A0-0B16-C444-8100-9DE517F24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2786-D6E6-7D43-8C5D-292E65E1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F4E08-291F-C747-A385-28B04C676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27292-2A6E-AB44-AB6A-A54EE30B1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F0D63-02B9-2946-A07C-BD33DF46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9AA4-27D4-1842-919C-A1C444D9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6647D-385C-4246-987B-8F17BBEA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96D7-D3CB-774D-8FF5-99C35A52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B8EF-78B7-0E4A-9B14-38BA7288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D436-6C21-664E-BB46-AF973730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995D2-7068-5147-83FB-BA0D7355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1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FFAB2-872A-A449-AE76-93E9BA11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FEFD8-3AD6-4448-A024-4E7BAB6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BEFAE-46E0-7B45-BE4C-AF810817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9578-29F8-534C-93F3-E9282FA4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C2B6-3560-8146-B0C5-50AAB9E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10FAC-DF52-C541-BAA2-F58937E9C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5CB50-E50B-9F44-B09E-51019AC6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8890-57FA-D34F-B681-1EE8E7E9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D8367-6E78-7C4C-9F7E-E349450A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663D-EA5F-984B-AD26-72C4AC03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F0A83-9DF9-8643-B813-7D73F1DF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5C6E9-CC8F-8D47-8BB4-08D6FD2B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A9964-D02A-824D-A99D-4C24CF90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0A06-6F21-994D-8814-B10CC5B2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0F78-D28A-5D4E-898B-1587829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8FC75-3CF0-5A4A-A9F8-035EC43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CEB8-137F-CA46-9F61-06236C7A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2ED3-5678-1141-9421-9F680BFD4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77AB-CF4A-1344-AA19-0D1B2871878B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9B95-B118-3944-AA54-E6BBDB717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71BE-1B15-7741-828F-BB9F86CA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9A6D0E-560B-3249-9BDD-BB2BAE0F7816}"/>
              </a:ext>
            </a:extLst>
          </p:cNvPr>
          <p:cNvCxnSpPr/>
          <p:nvPr/>
        </p:nvCxnSpPr>
        <p:spPr>
          <a:xfrm>
            <a:off x="621609" y="4817762"/>
            <a:ext cx="15198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0C5823-1983-4045-B895-DB9135A973C7}"/>
              </a:ext>
            </a:extLst>
          </p:cNvPr>
          <p:cNvSpPr txBox="1"/>
          <p:nvPr/>
        </p:nvSpPr>
        <p:spPr>
          <a:xfrm>
            <a:off x="826749" y="165443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BeamDyn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DAE3A5-BB1D-E44A-956B-C1C0B4375568}"/>
              </a:ext>
            </a:extLst>
          </p:cNvPr>
          <p:cNvCxnSpPr>
            <a:cxnSpLocks/>
          </p:cNvCxnSpPr>
          <p:nvPr/>
        </p:nvCxnSpPr>
        <p:spPr>
          <a:xfrm flipV="1">
            <a:off x="621609" y="3344563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C69D80-7938-3741-9E7A-7543A0FD12A8}"/>
              </a:ext>
            </a:extLst>
          </p:cNvPr>
          <p:cNvCxnSpPr>
            <a:cxnSpLocks/>
          </p:cNvCxnSpPr>
          <p:nvPr/>
        </p:nvCxnSpPr>
        <p:spPr>
          <a:xfrm flipV="1">
            <a:off x="621609" y="3767438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F32008-6EE0-354B-B8F3-9F8481C76D49}"/>
              </a:ext>
            </a:extLst>
          </p:cNvPr>
          <p:cNvCxnSpPr>
            <a:cxnSpLocks/>
          </p:cNvCxnSpPr>
          <p:nvPr/>
        </p:nvCxnSpPr>
        <p:spPr>
          <a:xfrm flipV="1">
            <a:off x="883878" y="3170575"/>
            <a:ext cx="1937137" cy="1550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D34716F-C938-8145-B293-F670BDAD8A55}"/>
              </a:ext>
            </a:extLst>
          </p:cNvPr>
          <p:cNvSpPr/>
          <p:nvPr/>
        </p:nvSpPr>
        <p:spPr>
          <a:xfrm>
            <a:off x="914243" y="3602769"/>
            <a:ext cx="1899684" cy="1145260"/>
          </a:xfrm>
          <a:custGeom>
            <a:avLst/>
            <a:gdLst>
              <a:gd name="connsiteX0" fmla="*/ 0 w 1864242"/>
              <a:gd name="connsiteY0" fmla="*/ 1119963 h 1119963"/>
              <a:gd name="connsiteX1" fmla="*/ 1141228 w 1864242"/>
              <a:gd name="connsiteY1" fmla="*/ 198474 h 1119963"/>
              <a:gd name="connsiteX2" fmla="*/ 1864242 w 1864242"/>
              <a:gd name="connsiteY2" fmla="*/ 0 h 1119963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684" h="1145260">
                <a:moveTo>
                  <a:pt x="0" y="1145260"/>
                </a:moveTo>
                <a:cubicBezTo>
                  <a:pt x="372731" y="841641"/>
                  <a:pt x="894317" y="417520"/>
                  <a:pt x="1176670" y="202506"/>
                </a:cubicBezTo>
                <a:cubicBezTo>
                  <a:pt x="1487377" y="15846"/>
                  <a:pt x="1741378" y="-12507"/>
                  <a:pt x="1899684" y="4032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B1AC75-8750-F747-B1B8-B5D7436B9238}"/>
              </a:ext>
            </a:extLst>
          </p:cNvPr>
          <p:cNvCxnSpPr>
            <a:cxnSpLocks/>
          </p:cNvCxnSpPr>
          <p:nvPr/>
        </p:nvCxnSpPr>
        <p:spPr>
          <a:xfrm>
            <a:off x="2806839" y="2738382"/>
            <a:ext cx="0" cy="4321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782882-D477-F640-9263-F28BB82D9228}"/>
              </a:ext>
            </a:extLst>
          </p:cNvPr>
          <p:cNvSpPr txBox="1"/>
          <p:nvPr/>
        </p:nvSpPr>
        <p:spPr>
          <a:xfrm>
            <a:off x="2895600" y="27356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4"/>
                </a:solidFill>
              </a:rPr>
              <a:t>Fx</a:t>
            </a:r>
            <a:r>
              <a:rPr lang="en-US" sz="1200" b="1" dirty="0">
                <a:solidFill>
                  <a:schemeClr val="accent4"/>
                </a:solidFill>
              </a:rPr>
              <a:t> = -1.e+7 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410C36-820F-EF47-A8F9-032B68178AE3}"/>
              </a:ext>
            </a:extLst>
          </p:cNvPr>
          <p:cNvCxnSpPr>
            <a:cxnSpLocks/>
          </p:cNvCxnSpPr>
          <p:nvPr/>
        </p:nvCxnSpPr>
        <p:spPr>
          <a:xfrm>
            <a:off x="2808657" y="3287823"/>
            <a:ext cx="0" cy="241005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CD066F-D238-5644-BE8E-12903EB9884B}"/>
              </a:ext>
            </a:extLst>
          </p:cNvPr>
          <p:cNvCxnSpPr>
            <a:cxnSpLocks/>
          </p:cNvCxnSpPr>
          <p:nvPr/>
        </p:nvCxnSpPr>
        <p:spPr>
          <a:xfrm flipH="1">
            <a:off x="2635902" y="3281879"/>
            <a:ext cx="163032" cy="166578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F395D5-62D3-DD45-8B9C-9F48CE243B2F}"/>
              </a:ext>
            </a:extLst>
          </p:cNvPr>
          <p:cNvSpPr txBox="1"/>
          <p:nvPr/>
        </p:nvSpPr>
        <p:spPr>
          <a:xfrm>
            <a:off x="2933902" y="3251829"/>
            <a:ext cx="1306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u_x =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7CF26E-0FDD-B443-9B9C-F9CE5A495BFB}"/>
              </a:ext>
            </a:extLst>
          </p:cNvPr>
          <p:cNvSpPr txBox="1"/>
          <p:nvPr/>
        </p:nvSpPr>
        <p:spPr>
          <a:xfrm>
            <a:off x="2061197" y="302356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u_z 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0FAA41-75BA-884C-907D-14DD5D7DC0AA}"/>
              </a:ext>
            </a:extLst>
          </p:cNvPr>
          <p:cNvSpPr txBox="1"/>
          <p:nvPr/>
        </p:nvSpPr>
        <p:spPr>
          <a:xfrm>
            <a:off x="1824737" y="487558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5131C-9702-4443-BD6B-843F2190D351}"/>
              </a:ext>
            </a:extLst>
          </p:cNvPr>
          <p:cNvSpPr txBox="1"/>
          <p:nvPr/>
        </p:nvSpPr>
        <p:spPr>
          <a:xfrm>
            <a:off x="2887456" y="301015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</a:rPr>
              <a:t>u_y</a:t>
            </a:r>
            <a:r>
              <a:rPr lang="en-US" sz="1200" b="1" dirty="0">
                <a:solidFill>
                  <a:schemeClr val="accent1"/>
                </a:solidFill>
              </a:rPr>
              <a:t> 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03558-1900-2943-A924-1BC2015CCD6E}"/>
              </a:ext>
            </a:extLst>
          </p:cNvPr>
          <p:cNvSpPr txBox="1"/>
          <p:nvPr/>
        </p:nvSpPr>
        <p:spPr>
          <a:xfrm>
            <a:off x="1595644" y="3600027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4425C2-7DF6-C244-A6BA-D799D8479A14}"/>
              </a:ext>
            </a:extLst>
          </p:cNvPr>
          <p:cNvSpPr txBox="1"/>
          <p:nvPr/>
        </p:nvSpPr>
        <p:spPr>
          <a:xfrm>
            <a:off x="328976" y="328187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374389-5B2A-D341-A883-375515554FF0}"/>
              </a:ext>
            </a:extLst>
          </p:cNvPr>
          <p:cNvCxnSpPr>
            <a:cxnSpLocks/>
          </p:cNvCxnSpPr>
          <p:nvPr/>
        </p:nvCxnSpPr>
        <p:spPr>
          <a:xfrm flipH="1">
            <a:off x="4378818" y="4817762"/>
            <a:ext cx="463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40184C-8D2A-AD48-9FD0-53A8F4E0B403}"/>
              </a:ext>
            </a:extLst>
          </p:cNvPr>
          <p:cNvSpPr txBox="1"/>
          <p:nvPr/>
        </p:nvSpPr>
        <p:spPr>
          <a:xfrm>
            <a:off x="4378818" y="165443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Cp-Lambda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5E67E0-856C-FB47-86E9-847F403C9E90}"/>
              </a:ext>
            </a:extLst>
          </p:cNvPr>
          <p:cNvCxnSpPr>
            <a:cxnSpLocks/>
          </p:cNvCxnSpPr>
          <p:nvPr/>
        </p:nvCxnSpPr>
        <p:spPr>
          <a:xfrm flipV="1">
            <a:off x="4834078" y="3344563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6578AA-D166-784C-95B1-5CA644D15783}"/>
              </a:ext>
            </a:extLst>
          </p:cNvPr>
          <p:cNvCxnSpPr>
            <a:cxnSpLocks/>
          </p:cNvCxnSpPr>
          <p:nvPr/>
        </p:nvCxnSpPr>
        <p:spPr>
          <a:xfrm flipV="1">
            <a:off x="4834078" y="3767438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074E7E-C529-8B41-B2CE-7023EDE54E58}"/>
              </a:ext>
            </a:extLst>
          </p:cNvPr>
          <p:cNvCxnSpPr>
            <a:cxnSpLocks/>
          </p:cNvCxnSpPr>
          <p:nvPr/>
        </p:nvCxnSpPr>
        <p:spPr>
          <a:xfrm flipV="1">
            <a:off x="5096347" y="3170575"/>
            <a:ext cx="1937137" cy="1550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EB31B0D5-D85D-924A-A21B-D36C4C1CFEA3}"/>
              </a:ext>
            </a:extLst>
          </p:cNvPr>
          <p:cNvSpPr/>
          <p:nvPr/>
        </p:nvSpPr>
        <p:spPr>
          <a:xfrm>
            <a:off x="5126712" y="3602769"/>
            <a:ext cx="1899684" cy="1145260"/>
          </a:xfrm>
          <a:custGeom>
            <a:avLst/>
            <a:gdLst>
              <a:gd name="connsiteX0" fmla="*/ 0 w 1864242"/>
              <a:gd name="connsiteY0" fmla="*/ 1119963 h 1119963"/>
              <a:gd name="connsiteX1" fmla="*/ 1141228 w 1864242"/>
              <a:gd name="connsiteY1" fmla="*/ 198474 h 1119963"/>
              <a:gd name="connsiteX2" fmla="*/ 1864242 w 1864242"/>
              <a:gd name="connsiteY2" fmla="*/ 0 h 1119963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684" h="1145260">
                <a:moveTo>
                  <a:pt x="0" y="1145260"/>
                </a:moveTo>
                <a:cubicBezTo>
                  <a:pt x="372731" y="841641"/>
                  <a:pt x="894317" y="417520"/>
                  <a:pt x="1176670" y="202506"/>
                </a:cubicBezTo>
                <a:cubicBezTo>
                  <a:pt x="1487377" y="15846"/>
                  <a:pt x="1741378" y="-12507"/>
                  <a:pt x="1899684" y="4032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D7C6AA-D3D4-2E4A-BD75-ECCA87254611}"/>
              </a:ext>
            </a:extLst>
          </p:cNvPr>
          <p:cNvCxnSpPr>
            <a:cxnSpLocks/>
          </p:cNvCxnSpPr>
          <p:nvPr/>
        </p:nvCxnSpPr>
        <p:spPr>
          <a:xfrm>
            <a:off x="7019308" y="2738382"/>
            <a:ext cx="0" cy="4321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ED7EE0-C31E-2C4E-A66B-4FA012A8131B}"/>
              </a:ext>
            </a:extLst>
          </p:cNvPr>
          <p:cNvSpPr txBox="1"/>
          <p:nvPr/>
        </p:nvSpPr>
        <p:spPr>
          <a:xfrm>
            <a:off x="7108069" y="2746566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4"/>
                </a:solidFill>
              </a:rPr>
              <a:t>Fz</a:t>
            </a:r>
            <a:r>
              <a:rPr lang="en-US" sz="1200" b="1" dirty="0">
                <a:solidFill>
                  <a:schemeClr val="accent4"/>
                </a:solidFill>
              </a:rPr>
              <a:t> = -1.e+7 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BA7940-77B0-2E41-ABCD-EE589C4D6666}"/>
              </a:ext>
            </a:extLst>
          </p:cNvPr>
          <p:cNvCxnSpPr>
            <a:cxnSpLocks/>
          </p:cNvCxnSpPr>
          <p:nvPr/>
        </p:nvCxnSpPr>
        <p:spPr>
          <a:xfrm>
            <a:off x="7029077" y="3287823"/>
            <a:ext cx="0" cy="241005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106A69-6898-664A-B3D0-B6AD3202A58F}"/>
              </a:ext>
            </a:extLst>
          </p:cNvPr>
          <p:cNvCxnSpPr>
            <a:cxnSpLocks/>
          </p:cNvCxnSpPr>
          <p:nvPr/>
        </p:nvCxnSpPr>
        <p:spPr>
          <a:xfrm flipH="1">
            <a:off x="6864273" y="3281879"/>
            <a:ext cx="163032" cy="166578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9C0E6A-399F-D942-8930-489EF86594A2}"/>
              </a:ext>
            </a:extLst>
          </p:cNvPr>
          <p:cNvSpPr txBox="1"/>
          <p:nvPr/>
        </p:nvSpPr>
        <p:spPr>
          <a:xfrm>
            <a:off x="7114402" y="328187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u_z =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B527F3-9AFF-564A-B4A0-BEC21A942036}"/>
              </a:ext>
            </a:extLst>
          </p:cNvPr>
          <p:cNvSpPr txBox="1"/>
          <p:nvPr/>
        </p:nvSpPr>
        <p:spPr>
          <a:xfrm>
            <a:off x="6196689" y="3151330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u_x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423BDF-A089-1141-B427-604DDD950E30}"/>
              </a:ext>
            </a:extLst>
          </p:cNvPr>
          <p:cNvSpPr txBox="1"/>
          <p:nvPr/>
        </p:nvSpPr>
        <p:spPr>
          <a:xfrm>
            <a:off x="4353640" y="487832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B5791-5A67-A547-918D-922827545271}"/>
              </a:ext>
            </a:extLst>
          </p:cNvPr>
          <p:cNvSpPr txBox="1"/>
          <p:nvPr/>
        </p:nvSpPr>
        <p:spPr>
          <a:xfrm>
            <a:off x="7112282" y="301283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</a:rPr>
              <a:t>u_y</a:t>
            </a:r>
            <a:r>
              <a:rPr lang="en-US" sz="1200" b="1" dirty="0">
                <a:solidFill>
                  <a:schemeClr val="accent1"/>
                </a:solidFill>
              </a:rPr>
              <a:t> =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8634B-B0E7-4F40-9389-1AA09CEA01E8}"/>
              </a:ext>
            </a:extLst>
          </p:cNvPr>
          <p:cNvSpPr txBox="1"/>
          <p:nvPr/>
        </p:nvSpPr>
        <p:spPr>
          <a:xfrm>
            <a:off x="5808113" y="36000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78C336-6914-3B49-87AE-9A8020C94A5C}"/>
              </a:ext>
            </a:extLst>
          </p:cNvPr>
          <p:cNvSpPr txBox="1"/>
          <p:nvPr/>
        </p:nvSpPr>
        <p:spPr>
          <a:xfrm>
            <a:off x="4541445" y="328187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z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14544F-9329-D442-860F-BD5DA6B58E17}"/>
              </a:ext>
            </a:extLst>
          </p:cNvPr>
          <p:cNvCxnSpPr>
            <a:cxnSpLocks/>
          </p:cNvCxnSpPr>
          <p:nvPr/>
        </p:nvCxnSpPr>
        <p:spPr>
          <a:xfrm flipH="1">
            <a:off x="8369404" y="4817762"/>
            <a:ext cx="463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29B1F8-A22D-3C46-8C83-5ACE2EAE921D}"/>
              </a:ext>
            </a:extLst>
          </p:cNvPr>
          <p:cNvSpPr txBox="1"/>
          <p:nvPr/>
        </p:nvSpPr>
        <p:spPr>
          <a:xfrm>
            <a:off x="8369404" y="1654432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HAWC2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D5267D-DDEC-FC40-8AD8-AFE43240BB67}"/>
              </a:ext>
            </a:extLst>
          </p:cNvPr>
          <p:cNvCxnSpPr>
            <a:cxnSpLocks/>
          </p:cNvCxnSpPr>
          <p:nvPr/>
        </p:nvCxnSpPr>
        <p:spPr>
          <a:xfrm flipV="1">
            <a:off x="8824664" y="3344563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5D62C7-48EE-9941-95EB-0F7CFEAE5BDD}"/>
              </a:ext>
            </a:extLst>
          </p:cNvPr>
          <p:cNvCxnSpPr>
            <a:cxnSpLocks/>
          </p:cNvCxnSpPr>
          <p:nvPr/>
        </p:nvCxnSpPr>
        <p:spPr>
          <a:xfrm flipV="1">
            <a:off x="8824664" y="3767438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D2D301-3A21-E548-BB00-A6524F7BC709}"/>
              </a:ext>
            </a:extLst>
          </p:cNvPr>
          <p:cNvCxnSpPr>
            <a:cxnSpLocks/>
          </p:cNvCxnSpPr>
          <p:nvPr/>
        </p:nvCxnSpPr>
        <p:spPr>
          <a:xfrm flipV="1">
            <a:off x="9086933" y="3170575"/>
            <a:ext cx="1937137" cy="1550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>
            <a:extLst>
              <a:ext uri="{FF2B5EF4-FFF2-40B4-BE49-F238E27FC236}">
                <a16:creationId xmlns:a16="http://schemas.microsoft.com/office/drawing/2014/main" id="{9C4EB4DE-06BA-C040-97FC-B7738A43FBBF}"/>
              </a:ext>
            </a:extLst>
          </p:cNvPr>
          <p:cNvSpPr/>
          <p:nvPr/>
        </p:nvSpPr>
        <p:spPr>
          <a:xfrm>
            <a:off x="9117298" y="3602769"/>
            <a:ext cx="1899684" cy="1145260"/>
          </a:xfrm>
          <a:custGeom>
            <a:avLst/>
            <a:gdLst>
              <a:gd name="connsiteX0" fmla="*/ 0 w 1864242"/>
              <a:gd name="connsiteY0" fmla="*/ 1119963 h 1119963"/>
              <a:gd name="connsiteX1" fmla="*/ 1141228 w 1864242"/>
              <a:gd name="connsiteY1" fmla="*/ 198474 h 1119963"/>
              <a:gd name="connsiteX2" fmla="*/ 1864242 w 1864242"/>
              <a:gd name="connsiteY2" fmla="*/ 0 h 1119963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684" h="1145260">
                <a:moveTo>
                  <a:pt x="0" y="1145260"/>
                </a:moveTo>
                <a:cubicBezTo>
                  <a:pt x="372731" y="841641"/>
                  <a:pt x="894317" y="417520"/>
                  <a:pt x="1176670" y="202506"/>
                </a:cubicBezTo>
                <a:cubicBezTo>
                  <a:pt x="1487377" y="15846"/>
                  <a:pt x="1741378" y="-12507"/>
                  <a:pt x="1899684" y="4032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6F8DCF-A280-824A-BC0B-E544012F78EA}"/>
              </a:ext>
            </a:extLst>
          </p:cNvPr>
          <p:cNvCxnSpPr>
            <a:cxnSpLocks/>
          </p:cNvCxnSpPr>
          <p:nvPr/>
        </p:nvCxnSpPr>
        <p:spPr>
          <a:xfrm>
            <a:off x="11009894" y="2738382"/>
            <a:ext cx="0" cy="4321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1908BB-665A-B64F-A640-673C05240A46}"/>
              </a:ext>
            </a:extLst>
          </p:cNvPr>
          <p:cNvSpPr txBox="1"/>
          <p:nvPr/>
        </p:nvSpPr>
        <p:spPr>
          <a:xfrm>
            <a:off x="11098655" y="2746566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Fy </a:t>
            </a:r>
            <a:r>
              <a:rPr lang="en-US" sz="1200" b="1" dirty="0">
                <a:solidFill>
                  <a:schemeClr val="accent4"/>
                </a:solidFill>
              </a:rPr>
              <a:t>= -1.e+7 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AAF14B-3D6E-B845-A693-410057E978B7}"/>
              </a:ext>
            </a:extLst>
          </p:cNvPr>
          <p:cNvCxnSpPr>
            <a:cxnSpLocks/>
          </p:cNvCxnSpPr>
          <p:nvPr/>
        </p:nvCxnSpPr>
        <p:spPr>
          <a:xfrm>
            <a:off x="11019663" y="3287823"/>
            <a:ext cx="0" cy="241005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ECCB5C-73C5-A644-8EBC-138070944CAA}"/>
              </a:ext>
            </a:extLst>
          </p:cNvPr>
          <p:cNvCxnSpPr>
            <a:cxnSpLocks/>
          </p:cNvCxnSpPr>
          <p:nvPr/>
        </p:nvCxnSpPr>
        <p:spPr>
          <a:xfrm flipH="1">
            <a:off x="10854859" y="3281879"/>
            <a:ext cx="163032" cy="166578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5EEFA29-C82B-5242-B8AE-A890FE89A9C9}"/>
              </a:ext>
            </a:extLst>
          </p:cNvPr>
          <p:cNvSpPr txBox="1"/>
          <p:nvPr/>
        </p:nvSpPr>
        <p:spPr>
          <a:xfrm>
            <a:off x="11104988" y="3281879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4"/>
                </a:solidFill>
              </a:rPr>
              <a:t>u_y</a:t>
            </a:r>
            <a:r>
              <a:rPr lang="en-US" sz="1200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6B0B82-EAB3-D845-9E11-AF3F7542254D}"/>
              </a:ext>
            </a:extLst>
          </p:cNvPr>
          <p:cNvSpPr txBox="1"/>
          <p:nvPr/>
        </p:nvSpPr>
        <p:spPr>
          <a:xfrm>
            <a:off x="10280983" y="314107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u_z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8C6416-4330-C142-A6B0-86D9C9169701}"/>
              </a:ext>
            </a:extLst>
          </p:cNvPr>
          <p:cNvSpPr txBox="1"/>
          <p:nvPr/>
        </p:nvSpPr>
        <p:spPr>
          <a:xfrm>
            <a:off x="8344226" y="487832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601012-AD75-AB40-9E94-B0737E410E1E}"/>
              </a:ext>
            </a:extLst>
          </p:cNvPr>
          <p:cNvSpPr txBox="1"/>
          <p:nvPr/>
        </p:nvSpPr>
        <p:spPr>
          <a:xfrm>
            <a:off x="11102868" y="301283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u_x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760409-8DA0-F94D-BCD1-DF6815D53494}"/>
              </a:ext>
            </a:extLst>
          </p:cNvPr>
          <p:cNvSpPr txBox="1"/>
          <p:nvPr/>
        </p:nvSpPr>
        <p:spPr>
          <a:xfrm>
            <a:off x="9798699" y="36000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9AC6AA-5C8D-8441-997D-D414B180E612}"/>
              </a:ext>
            </a:extLst>
          </p:cNvPr>
          <p:cNvSpPr txBox="1"/>
          <p:nvPr/>
        </p:nvSpPr>
        <p:spPr>
          <a:xfrm>
            <a:off x="8532031" y="328187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4739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032A60-F331-1D40-A8E4-26D79CC233C3}"/>
              </a:ext>
            </a:extLst>
          </p:cNvPr>
          <p:cNvCxnSpPr/>
          <p:nvPr/>
        </p:nvCxnSpPr>
        <p:spPr>
          <a:xfrm>
            <a:off x="1799615" y="2744414"/>
            <a:ext cx="15198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F59994-43C0-F24D-AF55-02010FC8D172}"/>
              </a:ext>
            </a:extLst>
          </p:cNvPr>
          <p:cNvCxnSpPr>
            <a:cxnSpLocks/>
          </p:cNvCxnSpPr>
          <p:nvPr/>
        </p:nvCxnSpPr>
        <p:spPr>
          <a:xfrm flipV="1">
            <a:off x="1799615" y="1271215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680A5-3573-C54C-B9A4-6ADC8C759896}"/>
              </a:ext>
            </a:extLst>
          </p:cNvPr>
          <p:cNvCxnSpPr>
            <a:cxnSpLocks/>
          </p:cNvCxnSpPr>
          <p:nvPr/>
        </p:nvCxnSpPr>
        <p:spPr>
          <a:xfrm flipV="1">
            <a:off x="1799615" y="1694090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C7FB5B-E42C-FA4C-9A1E-0C4DEF82DB19}"/>
              </a:ext>
            </a:extLst>
          </p:cNvPr>
          <p:cNvSpPr txBox="1"/>
          <p:nvPr/>
        </p:nvSpPr>
        <p:spPr>
          <a:xfrm>
            <a:off x="3002743" y="280223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ED3EA-20B5-AE47-828A-6EF992636333}"/>
              </a:ext>
            </a:extLst>
          </p:cNvPr>
          <p:cNvSpPr txBox="1"/>
          <p:nvPr/>
        </p:nvSpPr>
        <p:spPr>
          <a:xfrm>
            <a:off x="2773650" y="1526679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12B5E-A33E-7946-878F-B52628C09172}"/>
              </a:ext>
            </a:extLst>
          </p:cNvPr>
          <p:cNvSpPr txBox="1"/>
          <p:nvPr/>
        </p:nvSpPr>
        <p:spPr>
          <a:xfrm>
            <a:off x="1506982" y="120853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5C2BF-2B91-3A43-B015-D4B572454EC5}"/>
              </a:ext>
            </a:extLst>
          </p:cNvPr>
          <p:cNvSpPr txBox="1"/>
          <p:nvPr/>
        </p:nvSpPr>
        <p:spPr>
          <a:xfrm>
            <a:off x="2004755" y="56962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BeamDyn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3970E5-7596-624C-B664-10DED5C4B829}"/>
              </a:ext>
            </a:extLst>
          </p:cNvPr>
          <p:cNvCxnSpPr>
            <a:cxnSpLocks/>
          </p:cNvCxnSpPr>
          <p:nvPr/>
        </p:nvCxnSpPr>
        <p:spPr>
          <a:xfrm flipH="1">
            <a:off x="7060019" y="2744414"/>
            <a:ext cx="1051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B17089-404E-2A40-AE0B-3C52E149D237}"/>
              </a:ext>
            </a:extLst>
          </p:cNvPr>
          <p:cNvSpPr txBox="1"/>
          <p:nvPr/>
        </p:nvSpPr>
        <p:spPr>
          <a:xfrm>
            <a:off x="7648351" y="5686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Cp-Lambda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66FAE3-5B49-DB4B-9AA6-ADDA20BEA50B}"/>
              </a:ext>
            </a:extLst>
          </p:cNvPr>
          <p:cNvCxnSpPr>
            <a:cxnSpLocks/>
          </p:cNvCxnSpPr>
          <p:nvPr/>
        </p:nvCxnSpPr>
        <p:spPr>
          <a:xfrm flipV="1">
            <a:off x="8103611" y="1271215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EA3FBF-FD14-BF4E-A47D-EBB4F67D8E64}"/>
              </a:ext>
            </a:extLst>
          </p:cNvPr>
          <p:cNvCxnSpPr>
            <a:cxnSpLocks/>
          </p:cNvCxnSpPr>
          <p:nvPr/>
        </p:nvCxnSpPr>
        <p:spPr>
          <a:xfrm flipV="1">
            <a:off x="8103611" y="1694090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A958A-A8D5-0D43-97E6-9C45E272228C}"/>
              </a:ext>
            </a:extLst>
          </p:cNvPr>
          <p:cNvSpPr txBox="1"/>
          <p:nvPr/>
        </p:nvSpPr>
        <p:spPr>
          <a:xfrm>
            <a:off x="7165973" y="279337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C722B-1E78-4A40-9A55-4997EE62494D}"/>
              </a:ext>
            </a:extLst>
          </p:cNvPr>
          <p:cNvSpPr txBox="1"/>
          <p:nvPr/>
        </p:nvSpPr>
        <p:spPr>
          <a:xfrm>
            <a:off x="9077646" y="152667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2E18D-C633-754E-A017-6C135959C050}"/>
              </a:ext>
            </a:extLst>
          </p:cNvPr>
          <p:cNvSpPr txBox="1"/>
          <p:nvPr/>
        </p:nvSpPr>
        <p:spPr>
          <a:xfrm>
            <a:off x="7810978" y="120853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694C3-FE74-3C4F-8C24-8B14CA53C096}"/>
              </a:ext>
            </a:extLst>
          </p:cNvPr>
          <p:cNvSpPr txBox="1"/>
          <p:nvPr/>
        </p:nvSpPr>
        <p:spPr>
          <a:xfrm>
            <a:off x="723014" y="3678865"/>
            <a:ext cx="46717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K11 = 7.8747e+09 (shear stiffness x)</a:t>
            </a:r>
          </a:p>
          <a:p>
            <a:r>
              <a:rPr lang="en-US" dirty="0"/>
              <a:t>K22 = 8.2641e+09 (shear stiffness y)</a:t>
            </a:r>
          </a:p>
          <a:p>
            <a:r>
              <a:rPr lang="en-US" dirty="0"/>
              <a:t>K33 = 2.5000e+10 (axial stiffness)</a:t>
            </a:r>
          </a:p>
          <a:p>
            <a:r>
              <a:rPr lang="en-US" dirty="0"/>
              <a:t>K44 = 5.2083e+08 (bending stiffness, </a:t>
            </a:r>
            <a:r>
              <a:rPr lang="en-US" dirty="0" err="1"/>
              <a:t>Eixx</a:t>
            </a:r>
            <a:r>
              <a:rPr lang="en-US" dirty="0"/>
              <a:t>/edge)</a:t>
            </a:r>
          </a:p>
          <a:p>
            <a:r>
              <a:rPr lang="en-US" dirty="0"/>
              <a:t>K55 = 1.3021e+08 (bending stiffness, </a:t>
            </a:r>
            <a:r>
              <a:rPr lang="en-US" dirty="0" err="1"/>
              <a:t>Eiyy</a:t>
            </a:r>
            <a:r>
              <a:rPr lang="en-US" dirty="0"/>
              <a:t>/flap)</a:t>
            </a:r>
          </a:p>
          <a:p>
            <a:r>
              <a:rPr lang="en-US" dirty="0"/>
              <a:t>K66 = 1.4179e+08 (torsional stiffness)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BA6F1E-9287-214B-8859-5E2B6E8E0178}"/>
              </a:ext>
            </a:extLst>
          </p:cNvPr>
          <p:cNvSpPr/>
          <p:nvPr/>
        </p:nvSpPr>
        <p:spPr>
          <a:xfrm>
            <a:off x="5860632" y="36788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AxialStiffness</a:t>
            </a:r>
            <a:r>
              <a:rPr lang="en-US" dirty="0"/>
              <a:t> : 2.5000e+10</a:t>
            </a:r>
          </a:p>
          <a:p>
            <a:r>
              <a:rPr lang="en-US" dirty="0" err="1"/>
              <a:t>BendingStiffnesses</a:t>
            </a:r>
            <a:r>
              <a:rPr lang="en-US" dirty="0"/>
              <a:t> : 5.2083e+08 , 1.3021e+08 , 0.0e+0 </a:t>
            </a:r>
          </a:p>
          <a:p>
            <a:r>
              <a:rPr lang="en-US" dirty="0" err="1"/>
              <a:t>TorsionalStiffness</a:t>
            </a:r>
            <a:r>
              <a:rPr lang="en-US" dirty="0"/>
              <a:t> :  1.4179e+08</a:t>
            </a:r>
          </a:p>
          <a:p>
            <a:r>
              <a:rPr lang="en-US" dirty="0" err="1"/>
              <a:t>ShearingStiffnesses</a:t>
            </a:r>
            <a:r>
              <a:rPr lang="en-US" dirty="0"/>
              <a:t> : 7.8747e+09 , 8.2641e+09, 0.0e+0 </a:t>
            </a:r>
          </a:p>
        </p:txBody>
      </p:sp>
    </p:spTree>
    <p:extLst>
      <p:ext uri="{BB962C8B-B14F-4D97-AF65-F5344CB8AC3E}">
        <p14:creationId xmlns:p14="http://schemas.microsoft.com/office/powerpoint/2010/main" val="125457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180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Bortolotti, Pietro</dc:creator>
  <cp:lastModifiedBy>Bortolotti, Pietro</cp:lastModifiedBy>
  <cp:revision>6</cp:revision>
  <dcterms:created xsi:type="dcterms:W3CDTF">2021-01-26T21:45:27Z</dcterms:created>
  <dcterms:modified xsi:type="dcterms:W3CDTF">2021-01-29T17:08:00Z</dcterms:modified>
</cp:coreProperties>
</file>