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>
        <p:scale>
          <a:sx n="124" d="100"/>
          <a:sy n="124" d="100"/>
        </p:scale>
        <p:origin x="90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CF6F5-7976-FE48-8B3A-0454A67B99D9}" type="datetimeFigureOut"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39C23-2AE4-164F-96E7-877538240C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PROYECTO PGPI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Grupo g2.1.3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Informe Post Morten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Puntos que han funcionado bien</a:t>
            </a:r>
          </a:p>
          <a:p>
            <a:pPr marL="0" indent="0">
              <a:buNone/>
            </a:pPr>
            <a:endParaRPr lang="en-US" b="1"/>
          </a:p>
          <a:p>
            <a:pPr lvl="1">
              <a:buFont typeface="Wingdings" charset="2"/>
              <a:buChar char="q"/>
            </a:pPr>
            <a:r>
              <a:rPr lang="en-US"/>
              <a:t>Entrega realizada a tiempo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Wingdings" charset="2"/>
              <a:buChar char="q"/>
            </a:pPr>
            <a:r>
              <a:rPr lang="en-US"/>
              <a:t>Cumplimiento de todos los requisitos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Wingdings" charset="2"/>
              <a:buChar char="q"/>
            </a:pPr>
            <a:r>
              <a:rPr lang="en-US"/>
              <a:t>Buena comunicación con el cliente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/>
              <a:t>Puntos que han funcionado mal</a:t>
            </a:r>
          </a:p>
          <a:p>
            <a:pPr marL="0" indent="0">
              <a:buNone/>
            </a:pPr>
            <a:endParaRPr lang="en-US" b="1"/>
          </a:p>
          <a:p>
            <a:pPr lvl="1">
              <a:buFont typeface="Wingdings" charset="2"/>
              <a:buChar char="q"/>
            </a:pPr>
            <a:r>
              <a:rPr lang="en-US"/>
              <a:t>Confusión inicial sobre el proyecto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Wingdings" charset="2"/>
              <a:buChar char="q"/>
            </a:pPr>
            <a:r>
              <a:rPr lang="en-US"/>
              <a:t>Carga de trabajo elevada en las últimas iteraciones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Wingdings" charset="2"/>
              <a:buChar char="q"/>
            </a:pPr>
            <a:r>
              <a:rPr lang="en-US"/>
              <a:t>Dificultad para encontrar herramientas que satisfagan las restricciones del cliente</a:t>
            </a:r>
          </a:p>
        </p:txBody>
      </p:sp>
    </p:spTree>
    <p:extLst>
      <p:ext uri="{BB962C8B-B14F-4D97-AF65-F5344CB8AC3E}">
        <p14:creationId xmlns:p14="http://schemas.microsoft.com/office/powerpoint/2010/main" val="84061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453" y="1273995"/>
            <a:ext cx="8825658" cy="2691727"/>
          </a:xfrm>
        </p:spPr>
        <p:txBody>
          <a:bodyPr/>
          <a:lstStyle/>
          <a:p>
            <a:r>
              <a:rPr lang="en-US" sz="6000"/>
              <a:t>Demostración técnica</a:t>
            </a:r>
          </a:p>
        </p:txBody>
      </p:sp>
    </p:spTree>
    <p:extLst>
      <p:ext uri="{BB962C8B-B14F-4D97-AF65-F5344CB8AC3E}">
        <p14:creationId xmlns:p14="http://schemas.microsoft.com/office/powerpoint/2010/main" val="81534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Opinión del cliente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"/>
          <a:stretch/>
        </p:blipFill>
        <p:spPr>
          <a:xfrm>
            <a:off x="2700337" y="1528762"/>
            <a:ext cx="6107459" cy="4876800"/>
          </a:xfrm>
        </p:spPr>
      </p:pic>
    </p:spTree>
    <p:extLst>
      <p:ext uri="{BB962C8B-B14F-4D97-AF65-F5344CB8AC3E}">
        <p14:creationId xmlns:p14="http://schemas.microsoft.com/office/powerpoint/2010/main" val="89334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Componentes</a:t>
            </a:r>
            <a:endParaRPr lang="es-ES_trad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86999"/>
              </p:ext>
            </p:extLst>
          </p:nvPr>
        </p:nvGraphicFramePr>
        <p:xfrm>
          <a:off x="1103313" y="2061027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GIRALDO</a:t>
                      </a:r>
                      <a:r>
                        <a:rPr lang="en-US" baseline="0"/>
                        <a:t> RUIZ, JOSÉ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DESARROLLADOR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CAMERO</a:t>
                      </a:r>
                      <a:r>
                        <a:rPr lang="en-US" b="1" baseline="0"/>
                        <a:t> RUIZ, ELENA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JEFE</a:t>
                      </a:r>
                      <a:r>
                        <a:rPr lang="en-US" b="1" baseline="0"/>
                        <a:t> DE PROYECTO</a:t>
                      </a:r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CANSINO SUÁREZ, JUAN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DESARROLLADOR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CASTUERA GARCÍA</a:t>
                      </a:r>
                      <a:r>
                        <a:rPr lang="en-US" baseline="0"/>
                        <a:t>, JULIO MANUEL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DESARROLLADOR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363213"/>
            <a:ext cx="9966120" cy="5377342"/>
          </a:xfrm>
        </p:spPr>
        <p:txBody>
          <a:bodyPr>
            <a:normAutofit lnSpcReduction="10000"/>
          </a:bodyPr>
          <a:lstStyle/>
          <a:p>
            <a:r>
              <a:rPr lang="es-ES_tradnl" b="1" u="sng"/>
              <a:t>Gestión de comunicaciones</a:t>
            </a:r>
            <a:endParaRPr lang="es-ES_tradnl"/>
          </a:p>
          <a:p>
            <a:pPr marL="0" indent="0">
              <a:buNone/>
            </a:pPr>
            <a:r>
              <a:rPr lang="es-ES" b="1"/>
              <a:t>HU-01</a:t>
            </a:r>
            <a:r>
              <a:rPr lang="es-ES"/>
              <a:t>: Como cliente, quiero poder envíar mensajes con contenido, que estén agrupados por temas y/o categorías y cuyos servidores estén en Europa.</a:t>
            </a:r>
            <a:endParaRPr lang="en-GB"/>
          </a:p>
          <a:p>
            <a:pPr marL="0" indent="0">
              <a:buNone/>
            </a:pPr>
            <a:r>
              <a:rPr lang="es-ES" b="1"/>
              <a:t>HU-02</a:t>
            </a:r>
            <a:r>
              <a:rPr lang="es-ES"/>
              <a:t>: Como cliente, quiero poder recuperar fácilmente el contenido enviado y recibido en los mensajes.</a:t>
            </a:r>
            <a:endParaRPr lang="en-GB"/>
          </a:p>
          <a:p>
            <a:pPr marL="0" indent="0">
              <a:buNone/>
            </a:pPr>
            <a:r>
              <a:rPr lang="es-ES" b="1"/>
              <a:t>HU-03</a:t>
            </a:r>
            <a:r>
              <a:rPr lang="es-ES"/>
              <a:t>: Como cliente, quiero tener un sistema rápido de comunicación que nos permita mantener un histórico de conversaciones.</a:t>
            </a:r>
            <a:endParaRPr lang="en-GB"/>
          </a:p>
          <a:p>
            <a:pPr marL="0" indent="0">
              <a:buNone/>
            </a:pPr>
            <a:r>
              <a:rPr lang="es-ES" b="1"/>
              <a:t>HU-04</a:t>
            </a:r>
            <a:r>
              <a:rPr lang="es-ES"/>
              <a:t>: Como cliente, quiero poder concretar una reunión presencial y/o telemática con un solo aviso, que contenga confirmación de asistencia.</a:t>
            </a:r>
            <a:endParaRPr lang="en-GB"/>
          </a:p>
          <a:p>
            <a:pPr marL="0" indent="0">
              <a:buNone/>
            </a:pPr>
            <a:r>
              <a:rPr lang="es-ES" b="1"/>
              <a:t>HU-05</a:t>
            </a:r>
            <a:r>
              <a:rPr lang="es-ES"/>
              <a:t>: Como cliente, quiero poder envíar el guión y/o puntos del día de la reunión antes de la misma a todos los convocados.</a:t>
            </a:r>
          </a:p>
          <a:p>
            <a:pPr marL="0" indent="0">
              <a:buNone/>
            </a:pPr>
            <a:r>
              <a:rPr lang="es-ES_tradnl" b="1"/>
              <a:t>HU-06:</a:t>
            </a:r>
            <a:r>
              <a:rPr lang="es-ES_tradnl"/>
              <a:t> Como cliente, quiero que se notifique a todo el equipo de desarrollo cuando una sala del CRAI haya sido reservada.</a:t>
            </a:r>
          </a:p>
          <a:p>
            <a:pPr marL="0" indent="0">
              <a:buNone/>
            </a:pPr>
            <a:r>
              <a:rPr lang="es-ES_tradnl" b="1"/>
              <a:t>HU-11:</a:t>
            </a:r>
            <a:r>
              <a:rPr lang="es-ES_tradnl"/>
              <a:t> Como cliente, quiero un mecanismo de comunicación rápida con el trabajador. 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363213"/>
            <a:ext cx="9966120" cy="5377342"/>
          </a:xfrm>
        </p:spPr>
        <p:txBody>
          <a:bodyPr>
            <a:normAutofit/>
          </a:bodyPr>
          <a:lstStyle/>
          <a:p>
            <a:r>
              <a:rPr lang="es-ES_tradnl" b="1" u="sng"/>
              <a:t>Gestión de tareas</a:t>
            </a:r>
            <a:endParaRPr lang="es-ES_tradnl"/>
          </a:p>
          <a:p>
            <a:pPr marL="0" indent="0">
              <a:buNone/>
            </a:pPr>
            <a:r>
              <a:rPr lang="es-ES_tradnl" b="1"/>
              <a:t>HU-10:</a:t>
            </a:r>
            <a:r>
              <a:rPr lang="es-ES_tradnl"/>
              <a:t> Como cliente, quiero poder asignar tareas de forma autocontenida a un miembro de mi equipo, de forma que no tenga que recurrir a ningún otro sitio para realizarla.</a:t>
            </a:r>
            <a:endParaRPr lang="en-GB"/>
          </a:p>
          <a:p>
            <a:pPr marL="0" indent="0">
              <a:buNone/>
            </a:pPr>
            <a:r>
              <a:rPr lang="es-ES_tradnl" b="1"/>
              <a:t>HU-12:</a:t>
            </a:r>
            <a:r>
              <a:rPr lang="es-ES_tradnl"/>
              <a:t> Como cliente, quiero que el jefe de proyecto sea notificado periódicamente sobre el estado de las tareas del proyecto.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94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363213"/>
            <a:ext cx="9966120" cy="5377342"/>
          </a:xfrm>
        </p:spPr>
        <p:txBody>
          <a:bodyPr>
            <a:normAutofit/>
          </a:bodyPr>
          <a:lstStyle/>
          <a:p>
            <a:r>
              <a:rPr lang="es-ES_tradnl" b="1" u="sng"/>
              <a:t>Gestión de documentación</a:t>
            </a:r>
            <a:endParaRPr lang="es-ES_tradnl"/>
          </a:p>
          <a:p>
            <a:pPr marL="0" indent="0">
              <a:buNone/>
            </a:pPr>
            <a:r>
              <a:rPr lang="es-ES_tradnl" b="1"/>
              <a:t>HU-07:</a:t>
            </a:r>
            <a:r>
              <a:rPr lang="es-ES_tradnl"/>
              <a:t> Como cliente, quiero gestionar los documentos de mi proyecto mediante algún sistema que permita controlar todos los cambios que hace cada persona al mismo.</a:t>
            </a:r>
          </a:p>
          <a:p>
            <a:pPr marL="0" indent="0">
              <a:buNone/>
            </a:pPr>
            <a:r>
              <a:rPr lang="es-ES_tradnl" b="1"/>
              <a:t>HU-08:</a:t>
            </a:r>
            <a:r>
              <a:rPr lang="es-ES_tradnl"/>
              <a:t> Como cliente, quiero poder marcar ciertos documentos de mi proyecto como "relevantes" para facilitar el acceso a estos.</a:t>
            </a:r>
          </a:p>
          <a:p>
            <a:pPr marL="0" indent="0">
              <a:buNone/>
            </a:pPr>
            <a:r>
              <a:rPr lang="es-ES_tradnl" b="1"/>
              <a:t>HU-09:</a:t>
            </a:r>
            <a:r>
              <a:rPr lang="es-ES_tradnl"/>
              <a:t> Como cliente, quiero que cualquier modificación realizada sobre un documento marcado como "relevante" sea comunicada inmediatamente al jefe de proyecto</a:t>
            </a:r>
            <a:r>
              <a:rPr lang="en-GB"/>
              <a:t>.</a:t>
            </a:r>
            <a:endParaRPr lang="es-ES_tradnl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825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Restricciones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359818"/>
            <a:ext cx="2769395" cy="27693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248" y="2180829"/>
            <a:ext cx="3167458" cy="31674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5635783"/>
            <a:ext cx="475643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Gestión telemática del trabajo individual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2148" y="5635783"/>
            <a:ext cx="45576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Herramientas con servidores en Europa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/>
              <a:t>Herramientas de gestión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2940051"/>
            <a:ext cx="2674938" cy="2674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312" y="5879067"/>
            <a:ext cx="33794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Telegram</a:t>
            </a:r>
            <a:r>
              <a:rPr lang="en-US"/>
              <a:t> (Comunicaciones)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04" y="2799782"/>
            <a:ext cx="2693571" cy="2693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1073" y="5885555"/>
            <a:ext cx="22797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Wunderlist </a:t>
            </a:r>
            <a:r>
              <a:rPr lang="en-US"/>
              <a:t>(Tareas)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30" y="2471738"/>
            <a:ext cx="3407328" cy="3407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79833" y="5885555"/>
            <a:ext cx="2488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MEGA</a:t>
            </a:r>
            <a:r>
              <a:rPr lang="en-US"/>
              <a:t>(Documentos)</a:t>
            </a:r>
          </a:p>
        </p:txBody>
      </p:sp>
    </p:spTree>
    <p:extLst>
      <p:ext uri="{BB962C8B-B14F-4D97-AF65-F5344CB8AC3E}">
        <p14:creationId xmlns:p14="http://schemas.microsoft.com/office/powerpoint/2010/main" val="114116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/>
              <a:t>Herramientas de integración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3996" y="5836231"/>
            <a:ext cx="646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IFTTT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36259" y="5892459"/>
            <a:ext cx="9204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ZAPIER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93402" y="5807125"/>
            <a:ext cx="22862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BOTS DE TELEGRAM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91680"/>
            <a:ext cx="3087551" cy="30875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011074"/>
            <a:ext cx="2448764" cy="24487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01" y="2791031"/>
            <a:ext cx="2668807" cy="26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Proceso de entrega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2946" y="1981200"/>
            <a:ext cx="3240159" cy="576262"/>
          </a:xfrm>
        </p:spPr>
        <p:txBody>
          <a:bodyPr/>
          <a:lstStyle/>
          <a:p>
            <a:r>
              <a:rPr lang="en-US"/>
              <a:t>Protocolo de gestión y reuniones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Comunicación via Telegram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Reuniones presenciales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Repositorio en GitHub</a:t>
            </a:r>
          </a:p>
          <a:p>
            <a:pPr marL="285750" indent="-285750">
              <a:buFont typeface="Wingdings" charset="2"/>
              <a:buChar char="Ø"/>
            </a:pP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3388679" cy="576262"/>
          </a:xfrm>
        </p:spPr>
        <p:txBody>
          <a:bodyPr/>
          <a:lstStyle/>
          <a:p>
            <a:r>
              <a:rPr lang="en-US"/>
              <a:t>Proceso de entrega en iteraciones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>
          <a:xfrm>
            <a:off x="3883659" y="2685414"/>
            <a:ext cx="2946794" cy="358933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Projetsii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776664" cy="576262"/>
          </a:xfrm>
        </p:spPr>
        <p:txBody>
          <a:bodyPr/>
          <a:lstStyle/>
          <a:p>
            <a:r>
              <a:rPr lang="en-US"/>
              <a:t>Proceso de entrega final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>
          <a:xfrm>
            <a:off x="7546975" y="2667000"/>
            <a:ext cx="2932113" cy="358933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/>
              <a:t>Projetsii</a:t>
            </a:r>
          </a:p>
          <a:p>
            <a:pPr marL="285750" indent="-285750">
              <a:buFont typeface="Wingdings" charset="2"/>
              <a:buChar char="Ø"/>
            </a:pPr>
            <a:r>
              <a:rPr lang="en-US"/>
              <a:t>Formato físico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3797301"/>
            <a:ext cx="1046162" cy="10461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4953001"/>
            <a:ext cx="1046162" cy="10461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35" y="3718875"/>
            <a:ext cx="1818554" cy="1757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40" y="3630450"/>
            <a:ext cx="1846424" cy="18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7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459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Arial</vt:lpstr>
      <vt:lpstr>Ión</vt:lpstr>
      <vt:lpstr>PROYECTO PGPI</vt:lpstr>
      <vt:lpstr>Componentes</vt:lpstr>
      <vt:lpstr>Historias de usuario</vt:lpstr>
      <vt:lpstr>Historias de usuario</vt:lpstr>
      <vt:lpstr>Historias de usuario</vt:lpstr>
      <vt:lpstr>Restricciones</vt:lpstr>
      <vt:lpstr>Propuesta de solución</vt:lpstr>
      <vt:lpstr>Propuesta de solución</vt:lpstr>
      <vt:lpstr>Proceso de entrega</vt:lpstr>
      <vt:lpstr>Informe Post Morten</vt:lpstr>
      <vt:lpstr>Demostración técnica</vt:lpstr>
      <vt:lpstr>Opinión del cliente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PGPI</dc:title>
  <dc:creator>Usuario de Microsoft Office</dc:creator>
  <cp:lastModifiedBy>Microsoft Office User</cp:lastModifiedBy>
  <cp:revision>33</cp:revision>
  <dcterms:created xsi:type="dcterms:W3CDTF">2017-12-21T19:59:37Z</dcterms:created>
  <dcterms:modified xsi:type="dcterms:W3CDTF">2017-12-21T22:27:49Z</dcterms:modified>
</cp:coreProperties>
</file>