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0B9D3-D6D1-1900-46F6-56F7A10AB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507E8D-914E-33D3-1774-47B105FBB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177253-87F1-AB06-C01F-658F9BA4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93C5-F5BC-4615-80CE-97A32ED9F59E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FE6EFA-DEE0-56DD-8247-36990B35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B1698F-62DA-FBE3-0418-FD32D964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BAD-310A-4C7B-929E-98E3B8073AA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94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81C2C-30B3-9CF2-EF9C-26961A41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9FC9AD-9B75-AC61-CCF0-FF5AB9499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A0144F-EA67-56D9-89BF-609956A4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93C5-F5BC-4615-80CE-97A32ED9F59E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97E8C7-2C30-196D-DD6D-C4FC5C95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F9710E-F6CD-5C7C-202A-ED46B843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BAD-310A-4C7B-929E-98E3B8073AA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76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36F4F3-B5AB-7F2F-75AE-12850018A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951A67-560C-EDBE-5806-0A4CCF1B2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12050C-558A-D023-8A93-5C611970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93C5-F5BC-4615-80CE-97A32ED9F59E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AE398A-D1B9-ADD0-DCF7-B6E98705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7D92E2-B012-558A-4B5C-B943A050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BAD-310A-4C7B-929E-98E3B8073AA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47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09957-86B9-B2CE-B1F7-BAFCA023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94DE6A-C5AF-92A4-1043-B16BFEA2A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F6C92C-4311-DB64-E778-07A88309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93C5-F5BC-4615-80CE-97A32ED9F59E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1D3151-C26B-1410-A6CC-D27A885A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047256-D388-EE66-093F-8FD24035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BAD-310A-4C7B-929E-98E3B8073AA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51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00CF3-0B18-9FCF-8F65-25C32321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6AC451-EA55-0E80-2239-5AC66046D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CADFB-140F-088F-E91D-9DD85B71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93C5-F5BC-4615-80CE-97A32ED9F59E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6363EC-AF5E-5733-6B57-BF8C1CAF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65A98A-30DE-4273-FCC5-7A9EF112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BAD-310A-4C7B-929E-98E3B8073AA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4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9B748-7EE4-D909-8D75-935867DE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0D1E71-1887-DDBC-A7D9-1E6BC6363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A2A52-2DB4-CF7E-7BB4-94D8F3298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24C643-E1C1-59A5-A6DB-F394CA0C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93C5-F5BC-4615-80CE-97A32ED9F59E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23951A-F6D3-8423-717B-0C1EE023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D03779-388C-D622-804B-6CF77E67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BAD-310A-4C7B-929E-98E3B8073AA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46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382B0-90AF-A7A4-11B0-8FC91C30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8963A6-4AE0-B017-7F37-B17D6FC99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249DE7-5912-5510-FCFB-2295F8472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370D19-9B9E-7C3E-6B58-9DB7F6824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372706-465C-6CB3-985C-B01CC09D4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B090EB-1E07-0438-6E1D-F71292C0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93C5-F5BC-4615-80CE-97A32ED9F59E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306838E-1890-D5AE-2419-DC97C456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A42961-E503-106C-0988-55D2CBCB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BAD-310A-4C7B-929E-98E3B8073AA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51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FA8D0-9343-7142-55D8-9ED86126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C39E54-C6F0-07F2-18A8-373B0385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93C5-F5BC-4615-80CE-97A32ED9F59E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517962-0C31-EA0C-14CD-0A91DA04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71769C-C5F3-D30C-3F85-AC7FB608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BAD-310A-4C7B-929E-98E3B8073AA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31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98DCCB0-AFD3-E5AE-B62A-DC8E0FB7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93C5-F5BC-4615-80CE-97A32ED9F59E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DEC9BA-8F93-7CF9-9DE8-F90416CF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B8445C-D0ED-3B6A-E2F0-3511136D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BAD-310A-4C7B-929E-98E3B8073AA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71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7A93D-4CD6-68D4-902A-AEDDBEBB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460D8B-96D4-469D-D983-FE0740B88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BB338F-EC5B-F37E-AAC5-DD3D99EC8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F756C2-48E2-F1DC-36B4-C19F0525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93C5-F5BC-4615-80CE-97A32ED9F59E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87BCA8-FF54-374F-A865-DACF1971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DB6DAA-B622-72FF-14D8-D4EA82D2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BAD-310A-4C7B-929E-98E3B8073AA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2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9A05C-34F9-2538-182A-C2FB4809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76E2B2-EB86-09CF-F0AF-75B1EE596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4820A2-C594-B35F-7B86-4D87613B9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8F43E3-2DB8-A7C1-B540-CC702840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93C5-F5BC-4615-80CE-97A32ED9F59E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9A3AD4-D822-B4A7-467A-3FB1F20B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E06838-D7F9-1E29-5755-87B7C85D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BAD-310A-4C7B-929E-98E3B8073AA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4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FC21D6-46D3-C369-F787-FBC028B5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38CFE5-1DC7-817A-31E2-91A3B26CC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E9D526-CF4C-093A-4C27-2C5A2D333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93C5-F5BC-4615-80CE-97A32ED9F59E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544A1D-EF32-2561-2591-71AC57F34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3A41FD-B8E3-389F-A13A-AACB274DD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F5BAD-310A-4C7B-929E-98E3B8073AA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77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or qué no hay grandes tiburones blancos en los acuarios?">
            <a:extLst>
              <a:ext uri="{FF2B5EF4-FFF2-40B4-BE49-F238E27FC236}">
                <a16:creationId xmlns:a16="http://schemas.microsoft.com/office/drawing/2014/main" id="{C25D6633-AEFD-DC8C-25D2-44AF342FD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31000" numberOfShades="0"/>
                    </a14:imgEffect>
                    <a14:imgEffect>
                      <a14:colorTemperature colorTemp="11500"/>
                    </a14:imgEffect>
                    <a14:imgEffect>
                      <a14:saturation sat="91000"/>
                    </a14:imgEffect>
                    <a14:imgEffect>
                      <a14:brightnessContrast contras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1999" cy="6858000"/>
          </a:xfrm>
          <a:prstGeom prst="rect">
            <a:avLst/>
          </a:prstGeom>
          <a:noFill/>
          <a:effectLst>
            <a:glow rad="127000">
              <a:schemeClr val="tx1">
                <a:lumMod val="50000"/>
                <a:lumOff val="50000"/>
                <a:alpha val="1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203CC0F-93B9-F4C4-B4D5-AF47BCE22F5B}"/>
              </a:ext>
            </a:extLst>
          </p:cNvPr>
          <p:cNvSpPr txBox="1"/>
          <p:nvPr/>
        </p:nvSpPr>
        <p:spPr>
          <a:xfrm>
            <a:off x="1350287" y="444995"/>
            <a:ext cx="2800767" cy="14773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9000" dirty="0"/>
              <a:t>Shark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C91C970-F179-8BE4-A4B3-A399541142E0}"/>
              </a:ext>
            </a:extLst>
          </p:cNvPr>
          <p:cNvSpPr txBox="1"/>
          <p:nvPr/>
        </p:nvSpPr>
        <p:spPr>
          <a:xfrm>
            <a:off x="6095998" y="4762995"/>
            <a:ext cx="3571875" cy="14773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9000" dirty="0">
                <a:solidFill>
                  <a:schemeClr val="bg1"/>
                </a:solidFill>
              </a:rPr>
              <a:t>Attacks</a:t>
            </a:r>
          </a:p>
        </p:txBody>
      </p:sp>
    </p:spTree>
    <p:extLst>
      <p:ext uri="{BB962C8B-B14F-4D97-AF65-F5344CB8AC3E}">
        <p14:creationId xmlns:p14="http://schemas.microsoft.com/office/powerpoint/2010/main" val="90393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61BC2-8DDB-7670-5377-4FF377596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403" y="96729"/>
            <a:ext cx="9669194" cy="889317"/>
          </a:xfrm>
        </p:spPr>
        <p:txBody>
          <a:bodyPr>
            <a:normAutofit/>
          </a:bodyPr>
          <a:lstStyle/>
          <a:p>
            <a:r>
              <a:rPr lang="en-GB" sz="3600" b="1" dirty="0" err="1"/>
              <a:t>Muertes</a:t>
            </a:r>
            <a:r>
              <a:rPr lang="en-GB" sz="3600" b="1" dirty="0"/>
              <a:t> </a:t>
            </a:r>
            <a:r>
              <a:rPr lang="en-GB" sz="3600" b="1" dirty="0" err="1"/>
              <a:t>por</a:t>
            </a:r>
            <a:r>
              <a:rPr lang="en-GB" sz="3600" b="1" dirty="0"/>
              <a:t> </a:t>
            </a:r>
            <a:r>
              <a:rPr lang="en-GB" sz="3600" b="1" dirty="0" err="1"/>
              <a:t>ataque</a:t>
            </a:r>
            <a:r>
              <a:rPr lang="en-GB" sz="3600" b="1" dirty="0"/>
              <a:t> de </a:t>
            </a:r>
            <a:r>
              <a:rPr lang="en-GB" sz="3600" b="1" dirty="0" err="1"/>
              <a:t>tiburón</a:t>
            </a:r>
            <a:r>
              <a:rPr lang="en-GB" sz="3600" b="1" dirty="0"/>
              <a:t> </a:t>
            </a:r>
            <a:r>
              <a:rPr lang="en-GB" sz="3600" b="1" dirty="0" err="1"/>
              <a:t>en</a:t>
            </a:r>
            <a:r>
              <a:rPr lang="en-GB" sz="3600" b="1" dirty="0"/>
              <a:t> </a:t>
            </a:r>
            <a:r>
              <a:rPr lang="en-GB" sz="3600" b="1" dirty="0" err="1"/>
              <a:t>el</a:t>
            </a:r>
            <a:r>
              <a:rPr lang="en-GB" sz="3600" b="1" dirty="0"/>
              <a:t> </a:t>
            </a:r>
            <a:r>
              <a:rPr lang="en-GB" sz="3600" b="1" dirty="0" err="1"/>
              <a:t>mundo</a:t>
            </a:r>
            <a:endParaRPr lang="en-GB" sz="36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CD44CB-2FA9-9E11-CB55-21E510FD7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44" y="2281799"/>
            <a:ext cx="2610697" cy="41396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86BBA52-D583-271F-D861-DBF48DC0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311" y="2372747"/>
            <a:ext cx="5873689" cy="4139613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13C06FF-CBBF-4019-7A60-C5A2D7E759D3}"/>
              </a:ext>
            </a:extLst>
          </p:cNvPr>
          <p:cNvCxnSpPr/>
          <p:nvPr/>
        </p:nvCxnSpPr>
        <p:spPr>
          <a:xfrm>
            <a:off x="0" y="119017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52EDBC48-483E-1A37-5AF4-43F3DE90D16D}"/>
              </a:ext>
            </a:extLst>
          </p:cNvPr>
          <p:cNvSpPr txBox="1"/>
          <p:nvPr/>
        </p:nvSpPr>
        <p:spPr>
          <a:xfrm>
            <a:off x="424128" y="1427335"/>
            <a:ext cx="1053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USA es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país</a:t>
            </a:r>
            <a:r>
              <a:rPr lang="en-GB" dirty="0"/>
              <a:t> del </a:t>
            </a:r>
            <a:r>
              <a:rPr lang="en-GB" dirty="0" err="1"/>
              <a:t>mundo</a:t>
            </a:r>
            <a:r>
              <a:rPr lang="en-GB" dirty="0"/>
              <a:t> con mayor </a:t>
            </a:r>
            <a:r>
              <a:rPr lang="en-GB" dirty="0" err="1"/>
              <a:t>número</a:t>
            </a:r>
            <a:r>
              <a:rPr lang="en-GB" dirty="0"/>
              <a:t> de </a:t>
            </a:r>
            <a:r>
              <a:rPr lang="en-GB" dirty="0" err="1"/>
              <a:t>ataques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tiburón</a:t>
            </a:r>
            <a:r>
              <a:rPr lang="en-GB" dirty="0"/>
              <a:t>, sin embargo Australia es </a:t>
            </a:r>
            <a:r>
              <a:rPr lang="en-GB" dirty="0" err="1"/>
              <a:t>dónde</a:t>
            </a:r>
            <a:r>
              <a:rPr lang="en-GB" dirty="0"/>
              <a:t> la </a:t>
            </a:r>
            <a:r>
              <a:rPr lang="en-GB" dirty="0" err="1"/>
              <a:t>mortalidad</a:t>
            </a:r>
            <a:r>
              <a:rPr lang="en-GB" dirty="0"/>
              <a:t> es mayor.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1118BFA-93C5-E5BC-1425-AF4B2018D8B3}"/>
              </a:ext>
            </a:extLst>
          </p:cNvPr>
          <p:cNvSpPr txBox="1"/>
          <p:nvPr/>
        </p:nvSpPr>
        <p:spPr>
          <a:xfrm>
            <a:off x="3941990" y="3429000"/>
            <a:ext cx="1596571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El </a:t>
            </a:r>
            <a:r>
              <a:rPr lang="en-GB" sz="2000" dirty="0" err="1">
                <a:solidFill>
                  <a:schemeClr val="bg1"/>
                </a:solidFill>
              </a:rPr>
              <a:t>porcentaje</a:t>
            </a:r>
            <a:r>
              <a:rPr lang="en-GB" sz="2000" dirty="0">
                <a:solidFill>
                  <a:schemeClr val="bg1"/>
                </a:solidFill>
              </a:rPr>
              <a:t> de </a:t>
            </a:r>
            <a:r>
              <a:rPr lang="en-GB" sz="2000" dirty="0" err="1">
                <a:solidFill>
                  <a:schemeClr val="bg1"/>
                </a:solidFill>
              </a:rPr>
              <a:t>muertes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en</a:t>
            </a:r>
            <a:r>
              <a:rPr lang="en-GB" sz="2000" dirty="0">
                <a:solidFill>
                  <a:schemeClr val="bg1"/>
                </a:solidFill>
              </a:rPr>
              <a:t> Australia y South Africa es mayor que </a:t>
            </a:r>
            <a:r>
              <a:rPr lang="en-GB" sz="2000" dirty="0" err="1">
                <a:solidFill>
                  <a:schemeClr val="bg1"/>
                </a:solidFill>
              </a:rPr>
              <a:t>en</a:t>
            </a:r>
            <a:r>
              <a:rPr lang="en-GB" sz="2000" dirty="0">
                <a:solidFill>
                  <a:schemeClr val="bg1"/>
                </a:solidFill>
              </a:rPr>
              <a:t> USA</a:t>
            </a:r>
          </a:p>
        </p:txBody>
      </p:sp>
    </p:spTree>
    <p:extLst>
      <p:ext uri="{BB962C8B-B14F-4D97-AF65-F5344CB8AC3E}">
        <p14:creationId xmlns:p14="http://schemas.microsoft.com/office/powerpoint/2010/main" val="254741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61BC2-8DDB-7670-5377-4FF377596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171" y="147003"/>
            <a:ext cx="10450286" cy="1072198"/>
          </a:xfrm>
        </p:spPr>
        <p:txBody>
          <a:bodyPr>
            <a:normAutofit fontScale="90000"/>
          </a:bodyPr>
          <a:lstStyle/>
          <a:p>
            <a:r>
              <a:rPr lang="en-GB" sz="4000" b="1" dirty="0" err="1"/>
              <a:t>Especies</a:t>
            </a:r>
            <a:r>
              <a:rPr lang="en-GB" sz="4000" b="1" dirty="0"/>
              <a:t> de </a:t>
            </a:r>
            <a:r>
              <a:rPr lang="en-GB" sz="4000" b="1" dirty="0" err="1"/>
              <a:t>tiburón</a:t>
            </a:r>
            <a:r>
              <a:rPr lang="en-GB" sz="4000" b="1" dirty="0"/>
              <a:t> con mayor </a:t>
            </a:r>
            <a:r>
              <a:rPr lang="en-GB" sz="4000" b="1" dirty="0" err="1"/>
              <a:t>mortalidad</a:t>
            </a:r>
            <a:r>
              <a:rPr lang="en-GB" sz="4000" b="1" dirty="0"/>
              <a:t> </a:t>
            </a:r>
            <a:br>
              <a:rPr lang="en-GB" sz="4000" b="1" dirty="0"/>
            </a:br>
            <a:r>
              <a:rPr lang="en-GB" sz="4000" b="1" dirty="0" err="1"/>
              <a:t>en</a:t>
            </a:r>
            <a:r>
              <a:rPr lang="en-GB" sz="4000" b="1" dirty="0"/>
              <a:t> </a:t>
            </a:r>
            <a:r>
              <a:rPr lang="en-GB" sz="4000" b="1" dirty="0" err="1"/>
              <a:t>los</a:t>
            </a:r>
            <a:r>
              <a:rPr lang="en-GB" sz="4000" b="1" dirty="0"/>
              <a:t> 3 </a:t>
            </a:r>
            <a:r>
              <a:rPr lang="en-GB" sz="4000" b="1" dirty="0" err="1"/>
              <a:t>países</a:t>
            </a:r>
            <a:r>
              <a:rPr lang="en-GB" sz="4000" b="1" dirty="0"/>
              <a:t> con </a:t>
            </a:r>
            <a:r>
              <a:rPr lang="en-GB" sz="4000" b="1" dirty="0" err="1"/>
              <a:t>más</a:t>
            </a:r>
            <a:r>
              <a:rPr lang="en-GB" sz="4000" b="1" dirty="0"/>
              <a:t> </a:t>
            </a:r>
            <a:r>
              <a:rPr lang="en-GB" sz="4000" b="1" dirty="0" err="1"/>
              <a:t>ataques</a:t>
            </a:r>
            <a:endParaRPr lang="en-GB" sz="40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441B88-68E7-63D9-E07E-583591CBC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30" y="2262371"/>
            <a:ext cx="5413825" cy="146981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AA1633C-C71F-0C0C-2D7F-84B6B4C15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11460"/>
            <a:ext cx="5720069" cy="5083770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3AE43E2-EE2F-2548-9010-E368C096F19C}"/>
              </a:ext>
            </a:extLst>
          </p:cNvPr>
          <p:cNvCxnSpPr/>
          <p:nvPr/>
        </p:nvCxnSpPr>
        <p:spPr>
          <a:xfrm>
            <a:off x="0" y="119017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9BE8547-F094-08ED-F98F-729CA0D71F52}"/>
              </a:ext>
            </a:extLst>
          </p:cNvPr>
          <p:cNvSpPr txBox="1"/>
          <p:nvPr/>
        </p:nvSpPr>
        <p:spPr>
          <a:xfrm>
            <a:off x="1764846" y="4437938"/>
            <a:ext cx="2618468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El </a:t>
            </a:r>
            <a:r>
              <a:rPr lang="en-GB" sz="2000" dirty="0" err="1">
                <a:solidFill>
                  <a:schemeClr val="bg1"/>
                </a:solidFill>
              </a:rPr>
              <a:t>tiburón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blanco</a:t>
            </a:r>
            <a:r>
              <a:rPr lang="en-GB" sz="2000" dirty="0">
                <a:solidFill>
                  <a:schemeClr val="bg1"/>
                </a:solidFill>
              </a:rPr>
              <a:t> es la </a:t>
            </a:r>
            <a:r>
              <a:rPr lang="en-GB" sz="2000" dirty="0" err="1">
                <a:solidFill>
                  <a:schemeClr val="bg1"/>
                </a:solidFill>
              </a:rPr>
              <a:t>especie</a:t>
            </a:r>
            <a:r>
              <a:rPr lang="en-GB" sz="2000" dirty="0">
                <a:solidFill>
                  <a:schemeClr val="bg1"/>
                </a:solidFill>
              </a:rPr>
              <a:t> con mayor </a:t>
            </a:r>
            <a:r>
              <a:rPr lang="en-GB" sz="2000" dirty="0" err="1">
                <a:solidFill>
                  <a:schemeClr val="bg1"/>
                </a:solidFill>
              </a:rPr>
              <a:t>mortalidad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09A9994-E886-1808-9DC7-FEBDE4286647}"/>
              </a:ext>
            </a:extLst>
          </p:cNvPr>
          <p:cNvSpPr/>
          <p:nvPr/>
        </p:nvSpPr>
        <p:spPr>
          <a:xfrm>
            <a:off x="4881489" y="2855742"/>
            <a:ext cx="267286" cy="87644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01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61BC2-8DDB-7670-5377-4FF377596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403" y="117975"/>
            <a:ext cx="9669194" cy="1072198"/>
          </a:xfrm>
        </p:spPr>
        <p:txBody>
          <a:bodyPr>
            <a:normAutofit fontScale="90000"/>
          </a:bodyPr>
          <a:lstStyle/>
          <a:p>
            <a:r>
              <a:rPr lang="en-GB" sz="4000" b="1" dirty="0" err="1"/>
              <a:t>Muertes</a:t>
            </a:r>
            <a:r>
              <a:rPr lang="en-GB" sz="4000" b="1" dirty="0"/>
              <a:t> </a:t>
            </a:r>
            <a:r>
              <a:rPr lang="en-GB" sz="4000" b="1" dirty="0" err="1"/>
              <a:t>por</a:t>
            </a:r>
            <a:r>
              <a:rPr lang="en-GB" sz="4000" b="1" dirty="0"/>
              <a:t> </a:t>
            </a:r>
            <a:r>
              <a:rPr lang="en-GB" sz="4000" b="1" dirty="0" err="1"/>
              <a:t>tiburón</a:t>
            </a:r>
            <a:r>
              <a:rPr lang="en-GB" sz="4000" b="1" dirty="0"/>
              <a:t> </a:t>
            </a:r>
            <a:r>
              <a:rPr lang="en-GB" sz="4000" b="1" dirty="0" err="1"/>
              <a:t>en</a:t>
            </a:r>
            <a:r>
              <a:rPr lang="en-GB" sz="4000" b="1" dirty="0"/>
              <a:t> </a:t>
            </a:r>
            <a:r>
              <a:rPr lang="en-GB" sz="4000" b="1" dirty="0" err="1"/>
              <a:t>los</a:t>
            </a:r>
            <a:r>
              <a:rPr lang="en-GB" sz="4000" b="1" dirty="0"/>
              <a:t> 3 </a:t>
            </a:r>
            <a:r>
              <a:rPr lang="en-GB" sz="4000" b="1" dirty="0" err="1"/>
              <a:t>países</a:t>
            </a:r>
            <a:r>
              <a:rPr lang="en-GB" sz="4000" b="1" dirty="0"/>
              <a:t> </a:t>
            </a:r>
            <a:r>
              <a:rPr lang="en-GB" sz="4000" b="1" dirty="0" err="1"/>
              <a:t>dónde</a:t>
            </a:r>
            <a:r>
              <a:rPr lang="en-GB" sz="4000" b="1" dirty="0"/>
              <a:t> se </a:t>
            </a:r>
            <a:r>
              <a:rPr lang="en-GB" sz="4000" b="1" dirty="0" err="1"/>
              <a:t>producen</a:t>
            </a:r>
            <a:r>
              <a:rPr lang="en-GB" sz="4000" b="1" dirty="0"/>
              <a:t> </a:t>
            </a:r>
            <a:r>
              <a:rPr lang="en-GB" sz="4000" b="1" dirty="0" err="1"/>
              <a:t>más</a:t>
            </a:r>
            <a:r>
              <a:rPr lang="en-GB" sz="4000" b="1" dirty="0"/>
              <a:t> </a:t>
            </a:r>
            <a:r>
              <a:rPr lang="en-GB" sz="4000" b="1" dirty="0" err="1"/>
              <a:t>ataques</a:t>
            </a:r>
            <a:r>
              <a:rPr lang="en-GB" sz="4000" b="1" dirty="0"/>
              <a:t> </a:t>
            </a:r>
            <a:r>
              <a:rPr lang="en-GB" sz="4000" b="1" dirty="0" err="1"/>
              <a:t>desde</a:t>
            </a:r>
            <a:r>
              <a:rPr lang="en-GB" sz="4000" b="1" dirty="0"/>
              <a:t> </a:t>
            </a:r>
            <a:r>
              <a:rPr lang="en-GB" sz="4000" b="1" dirty="0" err="1"/>
              <a:t>el</a:t>
            </a:r>
            <a:r>
              <a:rPr lang="en-GB" sz="4000" b="1" dirty="0"/>
              <a:t> </a:t>
            </a:r>
            <a:r>
              <a:rPr lang="en-GB" sz="4000" b="1" dirty="0" err="1"/>
              <a:t>año</a:t>
            </a:r>
            <a:r>
              <a:rPr lang="en-GB" sz="4000" b="1" dirty="0"/>
              <a:t> 2000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8C457E-57C6-FE61-74C1-498EE2D4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1" y="1836791"/>
            <a:ext cx="11403157" cy="2168419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A242EAE-C83D-8128-C4F1-75A4EB1BBEEB}"/>
              </a:ext>
            </a:extLst>
          </p:cNvPr>
          <p:cNvCxnSpPr/>
          <p:nvPr/>
        </p:nvCxnSpPr>
        <p:spPr>
          <a:xfrm>
            <a:off x="0" y="119017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D0855DBB-F3A6-0851-A8EC-452D2458A421}"/>
              </a:ext>
            </a:extLst>
          </p:cNvPr>
          <p:cNvSpPr/>
          <p:nvPr/>
        </p:nvSpPr>
        <p:spPr>
          <a:xfrm>
            <a:off x="11364686" y="2554515"/>
            <a:ext cx="319314" cy="30434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83B8233-F312-4A63-055E-0A5D3D325ED2}"/>
              </a:ext>
            </a:extLst>
          </p:cNvPr>
          <p:cNvSpPr/>
          <p:nvPr/>
        </p:nvSpPr>
        <p:spPr>
          <a:xfrm>
            <a:off x="4187371" y="3577770"/>
            <a:ext cx="319314" cy="30434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5C7B32B-7E00-5C81-2346-EF290E34C642}"/>
              </a:ext>
            </a:extLst>
          </p:cNvPr>
          <p:cNvSpPr txBox="1"/>
          <p:nvPr/>
        </p:nvSpPr>
        <p:spPr>
          <a:xfrm>
            <a:off x="1547131" y="4470678"/>
            <a:ext cx="9485066" cy="163121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000" dirty="0">
                <a:solidFill>
                  <a:schemeClr val="bg1"/>
                </a:solidFill>
              </a:rPr>
              <a:t>Australia es </a:t>
            </a:r>
            <a:r>
              <a:rPr lang="en-GB" sz="2000" dirty="0" err="1">
                <a:solidFill>
                  <a:schemeClr val="bg1"/>
                </a:solidFill>
              </a:rPr>
              <a:t>el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país</a:t>
            </a:r>
            <a:r>
              <a:rPr lang="en-GB" sz="2000" dirty="0">
                <a:solidFill>
                  <a:schemeClr val="bg1"/>
                </a:solidFill>
              </a:rPr>
              <a:t> con mayor </a:t>
            </a:r>
            <a:r>
              <a:rPr lang="en-GB" sz="2000" dirty="0" err="1">
                <a:solidFill>
                  <a:schemeClr val="bg1"/>
                </a:solidFill>
              </a:rPr>
              <a:t>número</a:t>
            </a:r>
            <a:r>
              <a:rPr lang="en-GB" sz="2000" dirty="0">
                <a:solidFill>
                  <a:schemeClr val="bg1"/>
                </a:solidFill>
              </a:rPr>
              <a:t> de </a:t>
            </a:r>
            <a:r>
              <a:rPr lang="en-GB" sz="2000" dirty="0" err="1">
                <a:solidFill>
                  <a:schemeClr val="bg1"/>
                </a:solidFill>
              </a:rPr>
              <a:t>muertes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por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tiburón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desde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el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año</a:t>
            </a:r>
            <a:r>
              <a:rPr lang="en-GB" sz="2000" dirty="0">
                <a:solidFill>
                  <a:schemeClr val="bg1"/>
                </a:solidFill>
              </a:rPr>
              <a:t> 2000.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chemeClr val="bg1"/>
                </a:solidFill>
              </a:rPr>
              <a:t>2004 es </a:t>
            </a:r>
            <a:r>
              <a:rPr lang="en-GB" sz="2000" dirty="0" err="1">
                <a:solidFill>
                  <a:schemeClr val="bg1"/>
                </a:solidFill>
              </a:rPr>
              <a:t>el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año</a:t>
            </a:r>
            <a:r>
              <a:rPr lang="en-GB" sz="2000" dirty="0">
                <a:solidFill>
                  <a:schemeClr val="bg1"/>
                </a:solidFill>
              </a:rPr>
              <a:t> con </a:t>
            </a:r>
            <a:r>
              <a:rPr lang="en-GB" sz="2000" dirty="0" err="1">
                <a:solidFill>
                  <a:schemeClr val="bg1"/>
                </a:solidFill>
              </a:rPr>
              <a:t>más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muertes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en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estos</a:t>
            </a:r>
            <a:r>
              <a:rPr lang="en-GB" sz="2000" dirty="0">
                <a:solidFill>
                  <a:schemeClr val="bg1"/>
                </a:solidFill>
              </a:rPr>
              <a:t> 3 </a:t>
            </a:r>
            <a:r>
              <a:rPr lang="en-GB" sz="2000" dirty="0" err="1">
                <a:solidFill>
                  <a:schemeClr val="bg1"/>
                </a:solidFill>
              </a:rPr>
              <a:t>paises</a:t>
            </a:r>
            <a:r>
              <a:rPr lang="en-GB" sz="2000" dirty="0">
                <a:solidFill>
                  <a:schemeClr val="bg1"/>
                </a:solidFill>
              </a:rPr>
              <a:t>. 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chemeClr val="bg1"/>
                </a:solidFill>
              </a:rPr>
              <a:t>Se ha </a:t>
            </a:r>
            <a:r>
              <a:rPr lang="en-GB" sz="2000" dirty="0" err="1">
                <a:solidFill>
                  <a:schemeClr val="bg1"/>
                </a:solidFill>
              </a:rPr>
              <a:t>producido</a:t>
            </a:r>
            <a:r>
              <a:rPr lang="en-GB" sz="2000" dirty="0">
                <a:solidFill>
                  <a:schemeClr val="bg1"/>
                </a:solidFill>
              </a:rPr>
              <a:t> un </a:t>
            </a:r>
            <a:r>
              <a:rPr lang="en-GB" sz="2000" dirty="0" err="1">
                <a:solidFill>
                  <a:schemeClr val="bg1"/>
                </a:solidFill>
              </a:rPr>
              <a:t>descenso</a:t>
            </a:r>
            <a:r>
              <a:rPr lang="en-GB" sz="2000" dirty="0">
                <a:solidFill>
                  <a:schemeClr val="bg1"/>
                </a:solidFill>
              </a:rPr>
              <a:t> de </a:t>
            </a:r>
            <a:r>
              <a:rPr lang="en-GB" sz="2000" dirty="0" err="1">
                <a:solidFill>
                  <a:schemeClr val="bg1"/>
                </a:solidFill>
              </a:rPr>
              <a:t>muertes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en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los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ultimos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años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en</a:t>
            </a:r>
            <a:r>
              <a:rPr lang="en-GB" sz="2000" dirty="0">
                <a:solidFill>
                  <a:schemeClr val="bg1"/>
                </a:solidFill>
              </a:rPr>
              <a:t> South Africa y USA. </a:t>
            </a:r>
          </a:p>
        </p:txBody>
      </p:sp>
    </p:spTree>
    <p:extLst>
      <p:ext uri="{BB962C8B-B14F-4D97-AF65-F5344CB8AC3E}">
        <p14:creationId xmlns:p14="http://schemas.microsoft.com/office/powerpoint/2010/main" val="144461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61BC2-8DDB-7670-5377-4FF377596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403" y="125358"/>
            <a:ext cx="9669194" cy="1072198"/>
          </a:xfrm>
        </p:spPr>
        <p:txBody>
          <a:bodyPr>
            <a:normAutofit fontScale="90000"/>
          </a:bodyPr>
          <a:lstStyle/>
          <a:p>
            <a:r>
              <a:rPr lang="en-GB" sz="4000" b="1" dirty="0" err="1"/>
              <a:t>Muertes</a:t>
            </a:r>
            <a:r>
              <a:rPr lang="en-GB" sz="4000" b="1" dirty="0"/>
              <a:t> </a:t>
            </a:r>
            <a:r>
              <a:rPr lang="en-GB" sz="4000" b="1" dirty="0" err="1"/>
              <a:t>por</a:t>
            </a:r>
            <a:r>
              <a:rPr lang="en-GB" sz="4000" b="1" dirty="0"/>
              <a:t> </a:t>
            </a:r>
            <a:r>
              <a:rPr lang="en-GB" sz="4000" b="1" dirty="0" err="1"/>
              <a:t>tiburón</a:t>
            </a:r>
            <a:r>
              <a:rPr lang="en-GB" sz="4000" b="1" dirty="0"/>
              <a:t> </a:t>
            </a:r>
            <a:r>
              <a:rPr lang="en-GB" sz="4000" b="1" dirty="0" err="1"/>
              <a:t>en</a:t>
            </a:r>
            <a:r>
              <a:rPr lang="en-GB" sz="4000" b="1" dirty="0"/>
              <a:t> </a:t>
            </a:r>
            <a:r>
              <a:rPr lang="en-GB" sz="4000" b="1" dirty="0" err="1"/>
              <a:t>los</a:t>
            </a:r>
            <a:r>
              <a:rPr lang="en-GB" sz="4000" b="1" dirty="0"/>
              <a:t> 3 </a:t>
            </a:r>
            <a:r>
              <a:rPr lang="en-GB" sz="4000" b="1" dirty="0" err="1"/>
              <a:t>países</a:t>
            </a:r>
            <a:r>
              <a:rPr lang="en-GB" sz="4000" b="1" dirty="0"/>
              <a:t> </a:t>
            </a:r>
            <a:r>
              <a:rPr lang="en-GB" sz="4000" b="1" dirty="0" err="1"/>
              <a:t>dónde</a:t>
            </a:r>
            <a:r>
              <a:rPr lang="en-GB" sz="4000" b="1" dirty="0"/>
              <a:t> se </a:t>
            </a:r>
            <a:r>
              <a:rPr lang="en-GB" sz="4000" b="1" dirty="0" err="1"/>
              <a:t>producen</a:t>
            </a:r>
            <a:r>
              <a:rPr lang="en-GB" sz="4000" b="1" dirty="0"/>
              <a:t> </a:t>
            </a:r>
            <a:r>
              <a:rPr lang="en-GB" sz="4000" b="1" dirty="0" err="1"/>
              <a:t>más</a:t>
            </a:r>
            <a:r>
              <a:rPr lang="en-GB" sz="4000" b="1" dirty="0"/>
              <a:t> </a:t>
            </a:r>
            <a:r>
              <a:rPr lang="en-GB" sz="4000" b="1" dirty="0" err="1"/>
              <a:t>ataques</a:t>
            </a:r>
            <a:r>
              <a:rPr lang="en-GB" sz="4000" b="1" dirty="0"/>
              <a:t> </a:t>
            </a:r>
            <a:r>
              <a:rPr lang="en-GB" sz="4000" b="1" dirty="0" err="1"/>
              <a:t>por</a:t>
            </a:r>
            <a:r>
              <a:rPr lang="en-GB" sz="4000" b="1" dirty="0"/>
              <a:t> </a:t>
            </a:r>
            <a:r>
              <a:rPr lang="en-GB" sz="4000" b="1" dirty="0" err="1"/>
              <a:t>rangos</a:t>
            </a:r>
            <a:r>
              <a:rPr lang="en-GB" sz="4000" b="1" dirty="0"/>
              <a:t> de </a:t>
            </a:r>
            <a:r>
              <a:rPr lang="en-GB" sz="4000" b="1" dirty="0" err="1"/>
              <a:t>edad</a:t>
            </a:r>
            <a:endParaRPr lang="en-GB" sz="40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000D74-721C-61BA-8880-5D599DE07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93" y="2020535"/>
            <a:ext cx="5235783" cy="18775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0C8784C-1DE2-5994-BF9C-7D36F1C44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110" y="1406297"/>
            <a:ext cx="5956376" cy="5144928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537F37F-90A9-A609-5CC0-5C1D74356078}"/>
              </a:ext>
            </a:extLst>
          </p:cNvPr>
          <p:cNvCxnSpPr/>
          <p:nvPr/>
        </p:nvCxnSpPr>
        <p:spPr>
          <a:xfrm>
            <a:off x="0" y="119017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5A366EE-6225-CC01-9FD0-529BA9EC0984}"/>
              </a:ext>
            </a:extLst>
          </p:cNvPr>
          <p:cNvSpPr/>
          <p:nvPr/>
        </p:nvSpPr>
        <p:spPr>
          <a:xfrm>
            <a:off x="5177179" y="2804032"/>
            <a:ext cx="390126" cy="100334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9E41E5D-C26B-BEFD-3746-B987940285AD}"/>
              </a:ext>
            </a:extLst>
          </p:cNvPr>
          <p:cNvSpPr txBox="1"/>
          <p:nvPr/>
        </p:nvSpPr>
        <p:spPr>
          <a:xfrm>
            <a:off x="1261403" y="4138209"/>
            <a:ext cx="3747346" cy="163121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El </a:t>
            </a:r>
            <a:r>
              <a:rPr lang="en-GB" sz="2000" dirty="0" err="1">
                <a:solidFill>
                  <a:schemeClr val="bg1"/>
                </a:solidFill>
              </a:rPr>
              <a:t>grupo</a:t>
            </a:r>
            <a:r>
              <a:rPr lang="en-GB" sz="2000" dirty="0">
                <a:solidFill>
                  <a:schemeClr val="bg1"/>
                </a:solidFill>
              </a:rPr>
              <a:t> de </a:t>
            </a:r>
            <a:r>
              <a:rPr lang="en-GB" sz="2000" dirty="0" err="1">
                <a:solidFill>
                  <a:schemeClr val="bg1"/>
                </a:solidFill>
              </a:rPr>
              <a:t>adultos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jóvenes</a:t>
            </a:r>
            <a:r>
              <a:rPr lang="en-GB" sz="2000" dirty="0">
                <a:solidFill>
                  <a:schemeClr val="bg1"/>
                </a:solidFill>
              </a:rPr>
              <a:t>, </a:t>
            </a:r>
            <a:r>
              <a:rPr lang="en-GB" sz="2000" dirty="0" err="1">
                <a:solidFill>
                  <a:schemeClr val="bg1"/>
                </a:solidFill>
              </a:rPr>
              <a:t>comprendido</a:t>
            </a:r>
            <a:r>
              <a:rPr lang="en-GB" sz="2000" dirty="0">
                <a:solidFill>
                  <a:schemeClr val="bg1"/>
                </a:solidFill>
              </a:rPr>
              <a:t> entre </a:t>
            </a:r>
            <a:r>
              <a:rPr lang="en-GB" sz="2000" dirty="0" err="1">
                <a:solidFill>
                  <a:schemeClr val="bg1"/>
                </a:solidFill>
              </a:rPr>
              <a:t>los</a:t>
            </a:r>
            <a:r>
              <a:rPr lang="en-GB" sz="2000" dirty="0">
                <a:solidFill>
                  <a:schemeClr val="bg1"/>
                </a:solidFill>
              </a:rPr>
              <a:t> 18 y </a:t>
            </a:r>
            <a:r>
              <a:rPr lang="en-GB" sz="2000" dirty="0" err="1">
                <a:solidFill>
                  <a:schemeClr val="bg1"/>
                </a:solidFill>
              </a:rPr>
              <a:t>los</a:t>
            </a:r>
            <a:r>
              <a:rPr lang="en-GB" sz="2000" dirty="0">
                <a:solidFill>
                  <a:schemeClr val="bg1"/>
                </a:solidFill>
              </a:rPr>
              <a:t> 30 </a:t>
            </a:r>
            <a:r>
              <a:rPr lang="en-GB" sz="2000" dirty="0" err="1">
                <a:solidFill>
                  <a:schemeClr val="bg1"/>
                </a:solidFill>
              </a:rPr>
              <a:t>años</a:t>
            </a:r>
            <a:r>
              <a:rPr lang="en-GB" sz="2000" dirty="0">
                <a:solidFill>
                  <a:schemeClr val="bg1"/>
                </a:solidFill>
              </a:rPr>
              <a:t>, es </a:t>
            </a:r>
            <a:r>
              <a:rPr lang="en-GB" sz="2000" dirty="0" err="1">
                <a:solidFill>
                  <a:schemeClr val="bg1"/>
                </a:solidFill>
              </a:rPr>
              <a:t>el</a:t>
            </a:r>
            <a:r>
              <a:rPr lang="en-GB" sz="2000" dirty="0">
                <a:solidFill>
                  <a:schemeClr val="bg1"/>
                </a:solidFill>
              </a:rPr>
              <a:t> sector de la población con mayor </a:t>
            </a:r>
            <a:r>
              <a:rPr lang="en-GB" sz="2000" dirty="0" err="1">
                <a:solidFill>
                  <a:schemeClr val="bg1"/>
                </a:solidFill>
              </a:rPr>
              <a:t>número</a:t>
            </a:r>
            <a:r>
              <a:rPr lang="en-GB" sz="2000" dirty="0">
                <a:solidFill>
                  <a:schemeClr val="bg1"/>
                </a:solidFill>
              </a:rPr>
              <a:t> de </a:t>
            </a:r>
            <a:r>
              <a:rPr lang="en-GB" sz="2000" dirty="0" err="1">
                <a:solidFill>
                  <a:schemeClr val="bg1"/>
                </a:solidFill>
              </a:rPr>
              <a:t>muertes</a:t>
            </a:r>
            <a:r>
              <a:rPr lang="en-GB" sz="2000" dirty="0">
                <a:solidFill>
                  <a:schemeClr val="bg1"/>
                </a:solidFill>
              </a:rPr>
              <a:t> a causa de un </a:t>
            </a:r>
            <a:r>
              <a:rPr lang="en-GB" sz="2000" dirty="0" err="1">
                <a:solidFill>
                  <a:schemeClr val="bg1"/>
                </a:solidFill>
              </a:rPr>
              <a:t>ataque</a:t>
            </a:r>
            <a:r>
              <a:rPr lang="en-GB" sz="2000" dirty="0">
                <a:solidFill>
                  <a:schemeClr val="bg1"/>
                </a:solidFill>
              </a:rPr>
              <a:t> de </a:t>
            </a:r>
            <a:r>
              <a:rPr lang="en-GB" sz="2000" dirty="0" err="1">
                <a:solidFill>
                  <a:schemeClr val="bg1"/>
                </a:solidFill>
              </a:rPr>
              <a:t>tiburón</a:t>
            </a:r>
            <a:r>
              <a:rPr lang="en-GB" sz="200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76697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257</TotalTime>
  <Words>182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Muertes por ataque de tiburón en el mundo</vt:lpstr>
      <vt:lpstr>Especies de tiburón con mayor mortalidad  en los 3 países con más ataques</vt:lpstr>
      <vt:lpstr>Muertes por tiburón en los 3 países dónde se producen más ataques desde el año 2000</vt:lpstr>
      <vt:lpstr>Muertes por tiburón en los 3 países dónde se producen más ataques por rangos de edad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</dc:creator>
  <cp:lastModifiedBy>Maria</cp:lastModifiedBy>
  <cp:revision>3</cp:revision>
  <dcterms:created xsi:type="dcterms:W3CDTF">2022-08-21T13:01:44Z</dcterms:created>
  <dcterms:modified xsi:type="dcterms:W3CDTF">2022-08-21T17:22:13Z</dcterms:modified>
</cp:coreProperties>
</file>