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C93EA-7BD1-1155-2F18-67179E80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0AF07-8B69-BB8F-4C86-95643972C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C4BBCC-0A19-A260-1557-842D84AC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A7586-1082-E3CE-DD39-D5C5F5A6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3414D-E31B-993D-3FBF-A17847CF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75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8D9CB-B75F-8AD8-E40C-A06386A5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D9857F-D6C0-D617-5D8A-9C7D86A01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EEAA2-2D6C-715C-3873-B5CEE0B6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03DB1-4B42-DBD0-AABA-6672971D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963B1-0FF2-7AE2-6A5E-699CEAAB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5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9D08E-02F6-570C-1BC3-7AEB25B44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2042A6-61BE-E108-2527-4BFD31422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B794F-25D4-57BF-4F10-62707508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86B29-FAAD-5C4B-2574-4E88F093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41B7E-38A6-E3F7-CD58-5B5EF6B2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1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6C308-1DF2-114C-D2BB-A2F0FC5A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BF36C-3DAD-FF94-E41B-DAC0041D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F37F5-77F8-50FF-C6B4-72644979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BA1F2-9B32-8B74-8B6F-B282F170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5523F-EB0E-3C40-28E2-004F346B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3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D8B2-E7F3-7B9B-530A-25315C66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719CA0-BB5E-CF36-1918-1D18E7739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38C41-E822-5D9E-467F-47242FFF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B98E0-CC5B-EB0D-82A4-1B66C433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C9C31-8C70-5E81-2FCB-037C544A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5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E6E42-6355-B121-B554-D718043A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903A1-209E-11F7-C6EE-CF9A251BC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73E4E7-4CD1-CD10-25A8-DA43862C1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8C341-7CB2-5FBC-83A5-CC10341A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67CD5C-6FAA-BBE9-3678-A53A288D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A200E-DFDF-B615-E71A-D2E6C44E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23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97882-F638-B962-4B3E-E5E6AE10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ACABA4-19CF-2FF1-93F1-3C1CADBC1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27936-D15E-C020-867A-391FB9DF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C55606-5BBC-25FE-308A-5A8B4FCB9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6D7D36-AE53-75A5-522A-CBB179E3A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9F78D3-3037-83DE-042F-D1E17760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6C6F34-82D7-6FE7-C96E-39BB2397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6BD3AC-B9B2-565A-0EBD-EE6EE10A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49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707A6-F023-B859-DC7B-6C7F2C0A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77028C-7DE1-58EF-70E6-D13AFCFC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454C63-8F5D-34F2-BADD-252C59F7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0E0C6D-D1CC-29A3-C1A4-53363D80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7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EF712E-4C50-8068-B41A-5D023637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38B589-3B97-86EC-F9CD-F784ADFC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714F88-8AC6-1B37-C1B4-7BF9A8DC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5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92A09-0FBB-B4B3-DEA2-06671F7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B5928-7195-51A4-B78B-9BBD0A7F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601B3B-F4F0-A676-4C37-C158F6D84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AB1BCB-A5BB-CC51-1CFF-BBCF53F7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B5909B-B18F-D9FF-3F93-7766553C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7DCB9B-3BD4-91E2-90C0-6533363C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98AA3-57BE-8FE4-7AC5-B5D9E884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723267-E503-696E-F8B0-9C28C2C0A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706F4A-4AA7-56AA-E5ED-A50F9EDA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B9814D-4497-F2B5-40E6-3FB5EF44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CD347D-CD7B-FE81-BB5C-E083F999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D53497-298F-43A6-C717-9F965072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0F7A0A-CB63-97BA-1F93-AEE80314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5DBCF4-8AAE-2DF5-83D7-3A406BD7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7E2E2-9AA4-D70D-6BCA-4EDDE9C89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54D8-CC0B-4837-9999-B49298075C91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D280C-610A-5FF6-93F9-5E80D6CA6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54A05-EBD4-601E-BCE6-F4F7E2597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7714-C243-49A1-AA16-8D78A68F39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8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056DF6B-0C82-85AB-59FC-8FA10EA0858C}"/>
              </a:ext>
            </a:extLst>
          </p:cNvPr>
          <p:cNvSpPr txBox="1"/>
          <p:nvPr/>
        </p:nvSpPr>
        <p:spPr>
          <a:xfrm>
            <a:off x="5678814" y="5930650"/>
            <a:ext cx="6068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Proyecto </a:t>
            </a:r>
            <a:r>
              <a:rPr lang="en-GB" sz="3200" dirty="0" err="1"/>
              <a:t>creación</a:t>
            </a:r>
            <a:r>
              <a:rPr lang="en-GB" sz="3200" dirty="0"/>
              <a:t> de base de </a:t>
            </a:r>
            <a:r>
              <a:rPr lang="en-GB" sz="3200" dirty="0" err="1"/>
              <a:t>datos</a:t>
            </a:r>
            <a:endParaRPr lang="en-GB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016651-B340-8A23-741D-322037F21B90}"/>
              </a:ext>
            </a:extLst>
          </p:cNvPr>
          <p:cNvSpPr txBox="1"/>
          <p:nvPr/>
        </p:nvSpPr>
        <p:spPr>
          <a:xfrm>
            <a:off x="1554746" y="586270"/>
            <a:ext cx="62741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err="1"/>
              <a:t>Videoclub</a:t>
            </a:r>
            <a:r>
              <a:rPr lang="en-GB" sz="8000" dirty="0"/>
              <a:t> </a:t>
            </a:r>
          </a:p>
          <a:p>
            <a:pPr algn="just"/>
            <a:r>
              <a:rPr lang="en-GB" sz="8000" b="1" dirty="0">
                <a:solidFill>
                  <a:srgbClr val="C00000"/>
                </a:solidFill>
              </a:rPr>
              <a:t>Those </a:t>
            </a:r>
          </a:p>
          <a:p>
            <a:pPr algn="just"/>
            <a:r>
              <a:rPr lang="en-GB" sz="8000" b="1" dirty="0">
                <a:solidFill>
                  <a:srgbClr val="C00000"/>
                </a:solidFill>
              </a:rPr>
              <a:t>Wonderful </a:t>
            </a:r>
          </a:p>
          <a:p>
            <a:pPr algn="just"/>
            <a:r>
              <a:rPr lang="en-GB" sz="8000" b="1" dirty="0">
                <a:solidFill>
                  <a:srgbClr val="C00000"/>
                </a:solidFill>
              </a:rPr>
              <a:t>Years</a:t>
            </a:r>
          </a:p>
        </p:txBody>
      </p:sp>
      <p:sp>
        <p:nvSpPr>
          <p:cNvPr id="7" name="Explosión: 14 puntos 6">
            <a:extLst>
              <a:ext uri="{FF2B5EF4-FFF2-40B4-BE49-F238E27FC236}">
                <a16:creationId xmlns:a16="http://schemas.microsoft.com/office/drawing/2014/main" id="{2B51E310-DE91-0514-7946-A70D5FEB9A99}"/>
              </a:ext>
            </a:extLst>
          </p:cNvPr>
          <p:cNvSpPr/>
          <p:nvPr/>
        </p:nvSpPr>
        <p:spPr>
          <a:xfrm rot="20903897">
            <a:off x="7114639" y="583742"/>
            <a:ext cx="3913716" cy="3579889"/>
          </a:xfrm>
          <a:prstGeom prst="irregularSeal2">
            <a:avLst/>
          </a:prstGeom>
          <a:solidFill>
            <a:srgbClr val="EEB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From</a:t>
            </a:r>
          </a:p>
          <a:p>
            <a:pPr algn="ctr"/>
            <a:r>
              <a:rPr lang="en-GB" sz="4000" dirty="0"/>
              <a:t>0.99€</a:t>
            </a:r>
          </a:p>
        </p:txBody>
      </p:sp>
    </p:spTree>
    <p:extLst>
      <p:ext uri="{BB962C8B-B14F-4D97-AF65-F5344CB8AC3E}">
        <p14:creationId xmlns:p14="http://schemas.microsoft.com/office/powerpoint/2010/main" val="155324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98F6FAE-DD90-37F4-5B5E-E74D0D085322}"/>
              </a:ext>
            </a:extLst>
          </p:cNvPr>
          <p:cNvCxnSpPr/>
          <p:nvPr/>
        </p:nvCxnSpPr>
        <p:spPr>
          <a:xfrm>
            <a:off x="0" y="10305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7459B-24D6-CE33-1547-DEDAE9141FC1}"/>
              </a:ext>
            </a:extLst>
          </p:cNvPr>
          <p:cNvSpPr txBox="1"/>
          <p:nvPr/>
        </p:nvSpPr>
        <p:spPr>
          <a:xfrm>
            <a:off x="435429" y="365650"/>
            <a:ext cx="98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Transformación</a:t>
            </a:r>
            <a:r>
              <a:rPr lang="en-GB" sz="2400" dirty="0"/>
              <a:t> de la </a:t>
            </a:r>
            <a:r>
              <a:rPr lang="en-GB" sz="2400" dirty="0" err="1"/>
              <a:t>tabla</a:t>
            </a:r>
            <a:r>
              <a:rPr lang="en-GB" sz="2400" dirty="0"/>
              <a:t> OLD-HDD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una</a:t>
            </a:r>
            <a:r>
              <a:rPr lang="en-GB" sz="2400" dirty="0"/>
              <a:t> table de </a:t>
            </a:r>
            <a:r>
              <a:rPr lang="en-GB" sz="2400" dirty="0" err="1"/>
              <a:t>identificadores</a:t>
            </a:r>
            <a:r>
              <a:rPr lang="en-GB" sz="2400" dirty="0"/>
              <a:t> </a:t>
            </a:r>
            <a:r>
              <a:rPr lang="en-GB" sz="2400" dirty="0" err="1"/>
              <a:t>únicos</a:t>
            </a:r>
            <a:endParaRPr lang="en-GB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695D80-47C7-0E6F-D9DD-655920E07CC8}"/>
              </a:ext>
            </a:extLst>
          </p:cNvPr>
          <p:cNvSpPr/>
          <p:nvPr/>
        </p:nvSpPr>
        <p:spPr>
          <a:xfrm>
            <a:off x="653143" y="1277305"/>
            <a:ext cx="1872344" cy="2235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OLD-HDD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First_name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Last_name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solidFill>
                  <a:schemeClr val="tx1"/>
                </a:solidFill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Release_year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Category_id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1FB408-455D-74B0-6BE2-1ECDA37A437C}"/>
              </a:ext>
            </a:extLst>
          </p:cNvPr>
          <p:cNvSpPr/>
          <p:nvPr/>
        </p:nvSpPr>
        <p:spPr>
          <a:xfrm>
            <a:off x="3497942" y="1248315"/>
            <a:ext cx="1872344" cy="2235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OLD-HDD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  <a:highlight>
                  <a:srgbClr val="FFFF00"/>
                </a:highlight>
              </a:rPr>
              <a:t>Full_name</a:t>
            </a:r>
            <a:endParaRPr lang="en-GB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solidFill>
                  <a:schemeClr val="tx1"/>
                </a:solidFill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Release_year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Category_id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24E3525-7DC0-7500-90E7-C4BDD595F7F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25487" y="2394885"/>
            <a:ext cx="9724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4368CD-128C-C423-3F3C-C30AE6655414}"/>
              </a:ext>
            </a:extLst>
          </p:cNvPr>
          <p:cNvSpPr/>
          <p:nvPr/>
        </p:nvSpPr>
        <p:spPr>
          <a:xfrm>
            <a:off x="9666513" y="1277305"/>
            <a:ext cx="1872344" cy="2235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ACTOR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Actor_id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First_name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Last_name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solidFill>
                  <a:schemeClr val="tx1"/>
                </a:solidFill>
              </a:rPr>
              <a:t>Last-update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523CC3-9EDC-CE4E-D980-B0306A37C8A8}"/>
              </a:ext>
            </a:extLst>
          </p:cNvPr>
          <p:cNvSpPr/>
          <p:nvPr/>
        </p:nvSpPr>
        <p:spPr>
          <a:xfrm>
            <a:off x="6821714" y="1277309"/>
            <a:ext cx="1872344" cy="2235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ACTOR</a:t>
            </a:r>
          </a:p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Actor_id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  <a:highlight>
                  <a:srgbClr val="FFFF00"/>
                </a:highlight>
              </a:rPr>
              <a:t>Full_name</a:t>
            </a:r>
            <a:endParaRPr lang="en-GB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solidFill>
                  <a:schemeClr val="tx1"/>
                </a:solidFill>
              </a:rPr>
              <a:t>Last-update</a:t>
            </a:r>
          </a:p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818C829-2A09-8892-A79A-12489B1744F1}"/>
              </a:ext>
            </a:extLst>
          </p:cNvPr>
          <p:cNvCxnSpPr>
            <a:cxnSpLocks/>
          </p:cNvCxnSpPr>
          <p:nvPr/>
        </p:nvCxnSpPr>
        <p:spPr>
          <a:xfrm flipH="1">
            <a:off x="8694058" y="2365895"/>
            <a:ext cx="9724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EC0296B-F4E7-D2F9-5051-222AFF5BC2F3}"/>
              </a:ext>
            </a:extLst>
          </p:cNvPr>
          <p:cNvSpPr/>
          <p:nvPr/>
        </p:nvSpPr>
        <p:spPr>
          <a:xfrm>
            <a:off x="5159828" y="4100260"/>
            <a:ext cx="1872344" cy="24311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OLD-ACTOR</a:t>
            </a:r>
          </a:p>
          <a:p>
            <a:pPr algn="ctr"/>
            <a:endParaRPr lang="en-GB" sz="2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solidFill>
                  <a:schemeClr val="tx1"/>
                </a:solidFill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Release_year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Category_id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Full_name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Actor_id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C85E706-3858-B83E-7D70-60EFDB922EAC}"/>
              </a:ext>
            </a:extLst>
          </p:cNvPr>
          <p:cNvCxnSpPr>
            <a:cxnSpLocks/>
          </p:cNvCxnSpPr>
          <p:nvPr/>
        </p:nvCxnSpPr>
        <p:spPr>
          <a:xfrm>
            <a:off x="6096000" y="3236686"/>
            <a:ext cx="0" cy="856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EA12E42-1227-3FEA-2675-3D4BBF1E4720}"/>
              </a:ext>
            </a:extLst>
          </p:cNvPr>
          <p:cNvCxnSpPr/>
          <p:nvPr/>
        </p:nvCxnSpPr>
        <p:spPr>
          <a:xfrm>
            <a:off x="5370286" y="3236686"/>
            <a:ext cx="145142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8EEAEAE5-0FBA-BD4A-FC51-F9F4DA031DB7}"/>
              </a:ext>
            </a:extLst>
          </p:cNvPr>
          <p:cNvSpPr/>
          <p:nvPr/>
        </p:nvSpPr>
        <p:spPr>
          <a:xfrm>
            <a:off x="9340948" y="6231989"/>
            <a:ext cx="1474662" cy="2603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98F6FAE-DD90-37F4-5B5E-E74D0D085322}"/>
              </a:ext>
            </a:extLst>
          </p:cNvPr>
          <p:cNvCxnSpPr/>
          <p:nvPr/>
        </p:nvCxnSpPr>
        <p:spPr>
          <a:xfrm>
            <a:off x="0" y="10305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7459B-24D6-CE33-1547-DEDAE9141FC1}"/>
              </a:ext>
            </a:extLst>
          </p:cNvPr>
          <p:cNvSpPr txBox="1"/>
          <p:nvPr/>
        </p:nvSpPr>
        <p:spPr>
          <a:xfrm>
            <a:off x="435429" y="365650"/>
            <a:ext cx="955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Transformación</a:t>
            </a:r>
            <a:r>
              <a:rPr lang="en-GB" sz="2400" dirty="0"/>
              <a:t> de la </a:t>
            </a:r>
            <a:r>
              <a:rPr lang="en-GB" sz="2400" dirty="0" err="1"/>
              <a:t>tabla</a:t>
            </a:r>
            <a:r>
              <a:rPr lang="en-GB" sz="2400" dirty="0"/>
              <a:t> OLD-HDD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una</a:t>
            </a:r>
            <a:r>
              <a:rPr lang="en-GB" sz="2400" dirty="0"/>
              <a:t> table de </a:t>
            </a:r>
            <a:r>
              <a:rPr lang="en-GB" sz="2400" dirty="0" err="1"/>
              <a:t>identificadores</a:t>
            </a:r>
            <a:r>
              <a:rPr lang="en-GB" sz="2400" dirty="0"/>
              <a:t> </a:t>
            </a:r>
            <a:r>
              <a:rPr lang="en-GB" sz="2400" dirty="0" err="1"/>
              <a:t>únicos</a:t>
            </a:r>
            <a:endParaRPr lang="en-GB" sz="24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EC0296B-F4E7-D2F9-5051-222AFF5BC2F3}"/>
              </a:ext>
            </a:extLst>
          </p:cNvPr>
          <p:cNvSpPr/>
          <p:nvPr/>
        </p:nvSpPr>
        <p:spPr>
          <a:xfrm>
            <a:off x="2779486" y="1244583"/>
            <a:ext cx="1872344" cy="24311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OLD-ACTOR</a:t>
            </a:r>
          </a:p>
          <a:p>
            <a:pPr algn="ctr"/>
            <a:endParaRPr lang="en-GB" sz="2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Release_year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Category_id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Full_name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Actor_id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C85E706-3858-B83E-7D70-60EFDB922EAC}"/>
              </a:ext>
            </a:extLst>
          </p:cNvPr>
          <p:cNvCxnSpPr>
            <a:cxnSpLocks/>
          </p:cNvCxnSpPr>
          <p:nvPr/>
        </p:nvCxnSpPr>
        <p:spPr>
          <a:xfrm>
            <a:off x="5863771" y="2699657"/>
            <a:ext cx="0" cy="1509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EA12E42-1227-3FEA-2675-3D4BBF1E4720}"/>
              </a:ext>
            </a:extLst>
          </p:cNvPr>
          <p:cNvCxnSpPr>
            <a:cxnSpLocks/>
          </p:cNvCxnSpPr>
          <p:nvPr/>
        </p:nvCxnSpPr>
        <p:spPr>
          <a:xfrm>
            <a:off x="4651830" y="2699657"/>
            <a:ext cx="240574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AF7B11F-87F5-EFB2-C8BF-B96D7F2E6D16}"/>
              </a:ext>
            </a:extLst>
          </p:cNvPr>
          <p:cNvSpPr/>
          <p:nvPr/>
        </p:nvSpPr>
        <p:spPr>
          <a:xfrm>
            <a:off x="7057571" y="1244588"/>
            <a:ext cx="1872344" cy="2431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  <a:p>
            <a:pPr algn="ctr"/>
            <a:r>
              <a:rPr lang="en-GB" sz="2200" dirty="0">
                <a:solidFill>
                  <a:schemeClr val="tx1"/>
                </a:solidFill>
              </a:rPr>
              <a:t>FILM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Film_id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solidFill>
                  <a:schemeClr val="tx1"/>
                </a:solidFill>
              </a:rPr>
              <a:t>Description</a:t>
            </a: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Release_year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Language_id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solidFill>
                  <a:schemeClr val="tx1"/>
                </a:solidFill>
              </a:rPr>
              <a:t>…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69F3B2B-5081-B292-F3A7-21BB31BC9DBF}"/>
              </a:ext>
            </a:extLst>
          </p:cNvPr>
          <p:cNvSpPr/>
          <p:nvPr/>
        </p:nvSpPr>
        <p:spPr>
          <a:xfrm>
            <a:off x="4660901" y="4203289"/>
            <a:ext cx="2405740" cy="2182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OLD-ACTOR-FILM</a:t>
            </a:r>
          </a:p>
          <a:p>
            <a:endParaRPr lang="en-GB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Film_id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Actor_id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</a:rPr>
              <a:t>Category_id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5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98F6FAE-DD90-37F4-5B5E-E74D0D085322}"/>
              </a:ext>
            </a:extLst>
          </p:cNvPr>
          <p:cNvCxnSpPr/>
          <p:nvPr/>
        </p:nvCxnSpPr>
        <p:spPr>
          <a:xfrm>
            <a:off x="0" y="10305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7459B-24D6-CE33-1547-DEDAE9141FC1}"/>
              </a:ext>
            </a:extLst>
          </p:cNvPr>
          <p:cNvSpPr txBox="1"/>
          <p:nvPr/>
        </p:nvSpPr>
        <p:spPr>
          <a:xfrm>
            <a:off x="435429" y="365650"/>
            <a:ext cx="704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Carga</a:t>
            </a:r>
            <a:r>
              <a:rPr lang="en-GB" sz="2400" dirty="0"/>
              <a:t> de </a:t>
            </a:r>
            <a:r>
              <a:rPr lang="en-GB" sz="2400" dirty="0" err="1"/>
              <a:t>datos</a:t>
            </a:r>
            <a:r>
              <a:rPr lang="en-GB" sz="2400" dirty="0"/>
              <a:t> y </a:t>
            </a:r>
            <a:r>
              <a:rPr lang="en-GB" sz="2400" dirty="0" err="1"/>
              <a:t>creación</a:t>
            </a:r>
            <a:r>
              <a:rPr lang="en-GB" sz="2400" dirty="0"/>
              <a:t> de </a:t>
            </a:r>
            <a:r>
              <a:rPr lang="en-GB" sz="2400" dirty="0" err="1"/>
              <a:t>relaciones</a:t>
            </a:r>
            <a:r>
              <a:rPr lang="en-GB" sz="2400" dirty="0"/>
              <a:t>. </a:t>
            </a:r>
            <a:r>
              <a:rPr lang="en-GB" sz="2400" dirty="0" err="1"/>
              <a:t>Diagrama</a:t>
            </a:r>
            <a:r>
              <a:rPr lang="en-GB" sz="2400" dirty="0"/>
              <a:t> EER.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7755FB-699C-E7CE-E0EB-123462FE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9" y="1074059"/>
            <a:ext cx="9995601" cy="56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98F6FAE-DD90-37F4-5B5E-E74D0D085322}"/>
              </a:ext>
            </a:extLst>
          </p:cNvPr>
          <p:cNvCxnSpPr/>
          <p:nvPr/>
        </p:nvCxnSpPr>
        <p:spPr>
          <a:xfrm>
            <a:off x="0" y="10305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7459B-24D6-CE33-1547-DEDAE9141FC1}"/>
              </a:ext>
            </a:extLst>
          </p:cNvPr>
          <p:cNvSpPr txBox="1"/>
          <p:nvPr/>
        </p:nvSpPr>
        <p:spPr>
          <a:xfrm>
            <a:off x="435429" y="365650"/>
            <a:ext cx="930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Query 1:  </a:t>
            </a:r>
            <a:r>
              <a:rPr lang="en-GB" sz="2400" dirty="0" err="1"/>
              <a:t>Cantidad</a:t>
            </a:r>
            <a:r>
              <a:rPr lang="en-GB" sz="2400" dirty="0"/>
              <a:t> de </a:t>
            </a:r>
            <a:r>
              <a:rPr lang="en-GB" sz="2400" dirty="0" err="1"/>
              <a:t>películas</a:t>
            </a:r>
            <a:r>
              <a:rPr lang="en-GB" sz="2400" dirty="0"/>
              <a:t> </a:t>
            </a:r>
            <a:r>
              <a:rPr lang="en-GB" sz="2400" dirty="0" err="1"/>
              <a:t>alquiladas</a:t>
            </a:r>
            <a:r>
              <a:rPr lang="en-GB" sz="2400" dirty="0"/>
              <a:t> entre </a:t>
            </a:r>
            <a:r>
              <a:rPr lang="en-GB" sz="2400" dirty="0" err="1"/>
              <a:t>los</a:t>
            </a:r>
            <a:r>
              <a:rPr lang="en-GB" sz="2400" dirty="0"/>
              <a:t> días 29 y 30 de Mayo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B38346-CC8E-77FF-5BD6-AA249C68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64" y="2194563"/>
            <a:ext cx="9821671" cy="32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98F6FAE-DD90-37F4-5B5E-E74D0D085322}"/>
              </a:ext>
            </a:extLst>
          </p:cNvPr>
          <p:cNvCxnSpPr/>
          <p:nvPr/>
        </p:nvCxnSpPr>
        <p:spPr>
          <a:xfrm>
            <a:off x="0" y="10305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7459B-24D6-CE33-1547-DEDAE9141FC1}"/>
              </a:ext>
            </a:extLst>
          </p:cNvPr>
          <p:cNvSpPr txBox="1"/>
          <p:nvPr/>
        </p:nvSpPr>
        <p:spPr>
          <a:xfrm>
            <a:off x="435429" y="365650"/>
            <a:ext cx="420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Query 2: </a:t>
            </a:r>
            <a:r>
              <a:rPr lang="en-GB" sz="2400" dirty="0" err="1"/>
              <a:t>Películas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categoría</a:t>
            </a:r>
            <a:r>
              <a:rPr lang="en-GB" sz="2400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7A9D2F-6C28-C5AC-D5A9-678F3BC6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25" y="1100070"/>
            <a:ext cx="4768949" cy="57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8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98F6FAE-DD90-37F4-5B5E-E74D0D085322}"/>
              </a:ext>
            </a:extLst>
          </p:cNvPr>
          <p:cNvCxnSpPr/>
          <p:nvPr/>
        </p:nvCxnSpPr>
        <p:spPr>
          <a:xfrm>
            <a:off x="0" y="10305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7459B-24D6-CE33-1547-DEDAE9141FC1}"/>
              </a:ext>
            </a:extLst>
          </p:cNvPr>
          <p:cNvSpPr txBox="1"/>
          <p:nvPr/>
        </p:nvSpPr>
        <p:spPr>
          <a:xfrm>
            <a:off x="435429" y="365650"/>
            <a:ext cx="568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Query 3: Ver </a:t>
            </a:r>
            <a:r>
              <a:rPr lang="en-GB" sz="2400" dirty="0" err="1"/>
              <a:t>todas</a:t>
            </a:r>
            <a:r>
              <a:rPr lang="en-GB" sz="2400" dirty="0"/>
              <a:t> las </a:t>
            </a:r>
            <a:r>
              <a:rPr lang="en-GB" sz="2400" dirty="0" err="1"/>
              <a:t>películas</a:t>
            </a:r>
            <a:r>
              <a:rPr lang="en-GB" sz="2400" dirty="0"/>
              <a:t> de un actor.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C0F783F-067E-7537-4198-3AEF7B85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26" y="1181555"/>
            <a:ext cx="5007430" cy="55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3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98F6FAE-DD90-37F4-5B5E-E74D0D085322}"/>
              </a:ext>
            </a:extLst>
          </p:cNvPr>
          <p:cNvCxnSpPr/>
          <p:nvPr/>
        </p:nvCxnSpPr>
        <p:spPr>
          <a:xfrm>
            <a:off x="0" y="10305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7459B-24D6-CE33-1547-DEDAE9141FC1}"/>
              </a:ext>
            </a:extLst>
          </p:cNvPr>
          <p:cNvSpPr txBox="1"/>
          <p:nvPr/>
        </p:nvSpPr>
        <p:spPr>
          <a:xfrm>
            <a:off x="435429" y="365650"/>
            <a:ext cx="644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Query 4: </a:t>
            </a:r>
            <a:r>
              <a:rPr lang="en-GB" sz="2400" dirty="0" err="1"/>
              <a:t>Coste</a:t>
            </a:r>
            <a:r>
              <a:rPr lang="en-GB" sz="2400" dirty="0"/>
              <a:t> medio de </a:t>
            </a:r>
            <a:r>
              <a:rPr lang="en-GB" sz="2400" dirty="0" err="1"/>
              <a:t>reemplazo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categoría</a:t>
            </a:r>
            <a:r>
              <a:rPr lang="en-GB" sz="2400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750316-BC25-D6BF-251B-CE090C99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1093817"/>
            <a:ext cx="5669280" cy="56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8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98F6FAE-DD90-37F4-5B5E-E74D0D085322}"/>
              </a:ext>
            </a:extLst>
          </p:cNvPr>
          <p:cNvCxnSpPr/>
          <p:nvPr/>
        </p:nvCxnSpPr>
        <p:spPr>
          <a:xfrm>
            <a:off x="0" y="10305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7459B-24D6-CE33-1547-DEDAE9141FC1}"/>
              </a:ext>
            </a:extLst>
          </p:cNvPr>
          <p:cNvSpPr txBox="1"/>
          <p:nvPr/>
        </p:nvSpPr>
        <p:spPr>
          <a:xfrm>
            <a:off x="435429" y="365650"/>
            <a:ext cx="735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Query 5: </a:t>
            </a:r>
            <a:r>
              <a:rPr lang="en-GB" sz="2400" dirty="0" err="1"/>
              <a:t>Mostrar</a:t>
            </a:r>
            <a:r>
              <a:rPr lang="en-GB" sz="2400" dirty="0"/>
              <a:t> </a:t>
            </a:r>
            <a:r>
              <a:rPr lang="en-GB" sz="2400" dirty="0" err="1"/>
              <a:t>los</a:t>
            </a:r>
            <a:r>
              <a:rPr lang="en-GB" sz="2400" dirty="0"/>
              <a:t> </a:t>
            </a:r>
            <a:r>
              <a:rPr lang="en-GB" sz="2400" dirty="0" err="1"/>
              <a:t>actores</a:t>
            </a:r>
            <a:r>
              <a:rPr lang="en-GB" sz="2400" dirty="0"/>
              <a:t> que </a:t>
            </a:r>
            <a:r>
              <a:rPr lang="en-GB" sz="2400" dirty="0" err="1"/>
              <a:t>aparecen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la </a:t>
            </a:r>
            <a:r>
              <a:rPr lang="en-GB" sz="2400" dirty="0" err="1"/>
              <a:t>película</a:t>
            </a:r>
            <a:r>
              <a:rPr lang="en-GB" sz="2400" dirty="0"/>
              <a:t> 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3B52EC-A68C-86A2-CDE4-36956A23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35" y="1233720"/>
            <a:ext cx="5734929" cy="54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7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193</Words>
  <Application>Microsoft Office PowerPoint</Application>
  <PresentationFormat>Panorámica</PresentationFormat>
  <Paragraphs>66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</dc:creator>
  <cp:lastModifiedBy>Maria</cp:lastModifiedBy>
  <cp:revision>6</cp:revision>
  <dcterms:created xsi:type="dcterms:W3CDTF">2022-08-29T16:56:24Z</dcterms:created>
  <dcterms:modified xsi:type="dcterms:W3CDTF">2022-08-29T22:22:41Z</dcterms:modified>
</cp:coreProperties>
</file>