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140756880" r:id="rId5"/>
    <p:sldId id="2140756889" r:id="rId6"/>
    <p:sldId id="214075688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73533-B76E-204C-A5F6-2FA278502AD2}">
          <p14:sldIdLst>
            <p14:sldId id="2140756880"/>
            <p14:sldId id="2140756889"/>
            <p14:sldId id="2140756888"/>
          </p14:sldIdLst>
        </p14:section>
        <p14:section name="Extra slides" id="{B0221C0F-E9D9-E34F-969E-7DB203E4A2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536CEF"/>
    <a:srgbClr val="A40000"/>
    <a:srgbClr val="033144"/>
    <a:srgbClr val="1F2029"/>
    <a:srgbClr val="F2F2F2"/>
    <a:srgbClr val="4EA8D2"/>
    <a:srgbClr val="F05C5D"/>
    <a:srgbClr val="DAF0FA"/>
    <a:srgbClr val="A6D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9B629-AABD-4C2E-AE9B-A0A471910EC4}" v="5" dt="2025-04-17T15:43:24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amulli" userId="73906f90-2a15-4008-94ef-a4e8398d22cc" providerId="ADAL" clId="{DA89B629-AABD-4C2E-AE9B-A0A471910EC4}"/>
    <pc:docChg chg="custSel addSld delSld modSld modSection">
      <pc:chgData name="Eric Camulli" userId="73906f90-2a15-4008-94ef-a4e8398d22cc" providerId="ADAL" clId="{DA89B629-AABD-4C2E-AE9B-A0A471910EC4}" dt="2025-04-17T15:45:02.860" v="176" actId="242"/>
      <pc:docMkLst>
        <pc:docMk/>
      </pc:docMkLst>
      <pc:sldChg chg="modSp mod">
        <pc:chgData name="Eric Camulli" userId="73906f90-2a15-4008-94ef-a4e8398d22cc" providerId="ADAL" clId="{DA89B629-AABD-4C2E-AE9B-A0A471910EC4}" dt="2025-04-17T15:36:32.172" v="126" actId="1076"/>
        <pc:sldMkLst>
          <pc:docMk/>
          <pc:sldMk cId="2357204753" sldId="2140756880"/>
        </pc:sldMkLst>
        <pc:spChg chg="mod">
          <ac:chgData name="Eric Camulli" userId="73906f90-2a15-4008-94ef-a4e8398d22cc" providerId="ADAL" clId="{DA89B629-AABD-4C2E-AE9B-A0A471910EC4}" dt="2025-04-17T15:35:51.547" v="99" actId="20577"/>
          <ac:spMkLst>
            <pc:docMk/>
            <pc:sldMk cId="2357204753" sldId="2140756880"/>
            <ac:spMk id="2" creationId="{98534BFE-9927-E31B-2959-4A2ACF79F2B5}"/>
          </ac:spMkLst>
        </pc:spChg>
        <pc:spChg chg="mod">
          <ac:chgData name="Eric Camulli" userId="73906f90-2a15-4008-94ef-a4e8398d22cc" providerId="ADAL" clId="{DA89B629-AABD-4C2E-AE9B-A0A471910EC4}" dt="2025-04-17T15:36:32.172" v="126" actId="1076"/>
          <ac:spMkLst>
            <pc:docMk/>
            <pc:sldMk cId="2357204753" sldId="2140756880"/>
            <ac:spMk id="3" creationId="{DECFC555-7E7A-284C-5EC2-D3712E686E8A}"/>
          </ac:spMkLst>
        </pc:spChg>
      </pc:sldChg>
      <pc:sldChg chg="addSp delSp modSp del mod">
        <pc:chgData name="Eric Camulli" userId="73906f90-2a15-4008-94ef-a4e8398d22cc" providerId="ADAL" clId="{DA89B629-AABD-4C2E-AE9B-A0A471910EC4}" dt="2025-04-17T15:42:19.745" v="146" actId="47"/>
        <pc:sldMkLst>
          <pc:docMk/>
          <pc:sldMk cId="2857140821" sldId="2140756887"/>
        </pc:sldMkLst>
        <pc:spChg chg="mod">
          <ac:chgData name="Eric Camulli" userId="73906f90-2a15-4008-94ef-a4e8398d22cc" providerId="ADAL" clId="{DA89B629-AABD-4C2E-AE9B-A0A471910EC4}" dt="2025-04-17T15:34:08.161" v="55" actId="27636"/>
          <ac:spMkLst>
            <pc:docMk/>
            <pc:sldMk cId="2857140821" sldId="2140756887"/>
            <ac:spMk id="2" creationId="{A538512E-00D5-451C-A911-1CE3C01998AA}"/>
          </ac:spMkLst>
        </pc:spChg>
        <pc:spChg chg="add mod">
          <ac:chgData name="Eric Camulli" userId="73906f90-2a15-4008-94ef-a4e8398d22cc" providerId="ADAL" clId="{DA89B629-AABD-4C2E-AE9B-A0A471910EC4}" dt="2025-04-17T15:42:16.545" v="145"/>
          <ac:spMkLst>
            <pc:docMk/>
            <pc:sldMk cId="2857140821" sldId="2140756887"/>
            <ac:spMk id="4" creationId="{4FCC4D51-1C67-067C-D23C-D817CC335696}"/>
          </ac:spMkLst>
        </pc:spChg>
        <pc:spChg chg="del">
          <ac:chgData name="Eric Camulli" userId="73906f90-2a15-4008-94ef-a4e8398d22cc" providerId="ADAL" clId="{DA89B629-AABD-4C2E-AE9B-A0A471910EC4}" dt="2025-04-17T15:32:14.819" v="1" actId="478"/>
          <ac:spMkLst>
            <pc:docMk/>
            <pc:sldMk cId="2857140821" sldId="2140756887"/>
            <ac:spMk id="8" creationId="{F5B50C43-2A7F-BED0-A9E4-CE2C7F5218A4}"/>
          </ac:spMkLst>
        </pc:spChg>
        <pc:spChg chg="del">
          <ac:chgData name="Eric Camulli" userId="73906f90-2a15-4008-94ef-a4e8398d22cc" providerId="ADAL" clId="{DA89B629-AABD-4C2E-AE9B-A0A471910EC4}" dt="2025-04-17T15:32:16.260" v="2" actId="478"/>
          <ac:spMkLst>
            <pc:docMk/>
            <pc:sldMk cId="2857140821" sldId="2140756887"/>
            <ac:spMk id="9" creationId="{0A37F9C5-621C-AD50-5976-75820AE10D1F}"/>
          </ac:spMkLst>
        </pc:spChg>
        <pc:spChg chg="del">
          <ac:chgData name="Eric Camulli" userId="73906f90-2a15-4008-94ef-a4e8398d22cc" providerId="ADAL" clId="{DA89B629-AABD-4C2E-AE9B-A0A471910EC4}" dt="2025-04-17T15:32:11.596" v="0" actId="478"/>
          <ac:spMkLst>
            <pc:docMk/>
            <pc:sldMk cId="2857140821" sldId="2140756887"/>
            <ac:spMk id="10" creationId="{7E8C2364-5E5D-2E6E-E24B-365862C025A6}"/>
          </ac:spMkLst>
        </pc:spChg>
        <pc:graphicFrameChg chg="mod modGraphic">
          <ac:chgData name="Eric Camulli" userId="73906f90-2a15-4008-94ef-a4e8398d22cc" providerId="ADAL" clId="{DA89B629-AABD-4C2E-AE9B-A0A471910EC4}" dt="2025-04-17T15:37:55.319" v="127" actId="2166"/>
          <ac:graphicFrameMkLst>
            <pc:docMk/>
            <pc:sldMk cId="2857140821" sldId="2140756887"/>
            <ac:graphicFrameMk id="3" creationId="{3734B520-537D-6C98-EE23-C06CF907CD16}"/>
          </ac:graphicFrameMkLst>
        </pc:graphicFrameChg>
      </pc:sldChg>
      <pc:sldChg chg="addSp delSp modSp add mod">
        <pc:chgData name="Eric Camulli" userId="73906f90-2a15-4008-94ef-a4e8398d22cc" providerId="ADAL" clId="{DA89B629-AABD-4C2E-AE9B-A0A471910EC4}" dt="2025-04-17T15:44:43.199" v="175" actId="2166"/>
        <pc:sldMkLst>
          <pc:docMk/>
          <pc:sldMk cId="3015489967" sldId="2140756888"/>
        </pc:sldMkLst>
        <pc:spChg chg="mod">
          <ac:chgData name="Eric Camulli" userId="73906f90-2a15-4008-94ef-a4e8398d22cc" providerId="ADAL" clId="{DA89B629-AABD-4C2E-AE9B-A0A471910EC4}" dt="2025-04-17T15:42:07.744" v="144" actId="14100"/>
          <ac:spMkLst>
            <pc:docMk/>
            <pc:sldMk cId="3015489967" sldId="2140756888"/>
            <ac:spMk id="2" creationId="{4707CC71-9DE3-432F-642A-4943BB538525}"/>
          </ac:spMkLst>
        </pc:spChg>
        <pc:spChg chg="add del mod">
          <ac:chgData name="Eric Camulli" userId="73906f90-2a15-4008-94ef-a4e8398d22cc" providerId="ADAL" clId="{DA89B629-AABD-4C2E-AE9B-A0A471910EC4}" dt="2025-04-17T15:40:10.200" v="129"/>
          <ac:spMkLst>
            <pc:docMk/>
            <pc:sldMk cId="3015489967" sldId="2140756888"/>
            <ac:spMk id="5" creationId="{5DF0B1D2-64E2-6FB0-2881-E5E20385E998}"/>
          </ac:spMkLst>
        </pc:spChg>
        <pc:graphicFrameChg chg="del">
          <ac:chgData name="Eric Camulli" userId="73906f90-2a15-4008-94ef-a4e8398d22cc" providerId="ADAL" clId="{DA89B629-AABD-4C2E-AE9B-A0A471910EC4}" dt="2025-04-17T15:40:07.554" v="128" actId="478"/>
          <ac:graphicFrameMkLst>
            <pc:docMk/>
            <pc:sldMk cId="3015489967" sldId="2140756888"/>
            <ac:graphicFrameMk id="3" creationId="{82B627EE-14ED-9E28-5445-1CF85827687E}"/>
          </ac:graphicFrameMkLst>
        </pc:graphicFrameChg>
        <pc:graphicFrameChg chg="add mod modGraphic">
          <ac:chgData name="Eric Camulli" userId="73906f90-2a15-4008-94ef-a4e8398d22cc" providerId="ADAL" clId="{DA89B629-AABD-4C2E-AE9B-A0A471910EC4}" dt="2025-04-17T15:44:43.199" v="175" actId="2166"/>
          <ac:graphicFrameMkLst>
            <pc:docMk/>
            <pc:sldMk cId="3015489967" sldId="2140756888"/>
            <ac:graphicFrameMk id="6" creationId="{1631F1E7-8356-9C23-15E5-2DD75A6A4FF3}"/>
          </ac:graphicFrameMkLst>
        </pc:graphicFrameChg>
      </pc:sldChg>
      <pc:sldChg chg="addSp delSp modSp add mod">
        <pc:chgData name="Eric Camulli" userId="73906f90-2a15-4008-94ef-a4e8398d22cc" providerId="ADAL" clId="{DA89B629-AABD-4C2E-AE9B-A0A471910EC4}" dt="2025-04-17T15:45:02.860" v="176" actId="242"/>
        <pc:sldMkLst>
          <pc:docMk/>
          <pc:sldMk cId="2620158787" sldId="2140756889"/>
        </pc:sldMkLst>
        <pc:spChg chg="mod">
          <ac:chgData name="Eric Camulli" userId="73906f90-2a15-4008-94ef-a4e8398d22cc" providerId="ADAL" clId="{DA89B629-AABD-4C2E-AE9B-A0A471910EC4}" dt="2025-04-17T15:42:31.961" v="165" actId="6549"/>
          <ac:spMkLst>
            <pc:docMk/>
            <pc:sldMk cId="2620158787" sldId="2140756889"/>
            <ac:spMk id="2" creationId="{EF182471-A00C-0E40-543E-66FE958D3FF4}"/>
          </ac:spMkLst>
        </pc:spChg>
        <pc:spChg chg="add del mod">
          <ac:chgData name="Eric Camulli" userId="73906f90-2a15-4008-94ef-a4e8398d22cc" providerId="ADAL" clId="{DA89B629-AABD-4C2E-AE9B-A0A471910EC4}" dt="2025-04-17T15:43:24.551" v="167"/>
          <ac:spMkLst>
            <pc:docMk/>
            <pc:sldMk cId="2620158787" sldId="2140756889"/>
            <ac:spMk id="4" creationId="{AB18D4D3-C28A-5ECA-1E21-69EFA0792500}"/>
          </ac:spMkLst>
        </pc:spChg>
        <pc:graphicFrameChg chg="add mod modGraphic">
          <ac:chgData name="Eric Camulli" userId="73906f90-2a15-4008-94ef-a4e8398d22cc" providerId="ADAL" clId="{DA89B629-AABD-4C2E-AE9B-A0A471910EC4}" dt="2025-04-17T15:45:02.860" v="176" actId="242"/>
          <ac:graphicFrameMkLst>
            <pc:docMk/>
            <pc:sldMk cId="2620158787" sldId="2140756889"/>
            <ac:graphicFrameMk id="5" creationId="{7773A4A4-4E4E-A229-B7B7-DF4833F7289C}"/>
          </ac:graphicFrameMkLst>
        </pc:graphicFrameChg>
        <pc:graphicFrameChg chg="del">
          <ac:chgData name="Eric Camulli" userId="73906f90-2a15-4008-94ef-a4e8398d22cc" providerId="ADAL" clId="{DA89B629-AABD-4C2E-AE9B-A0A471910EC4}" dt="2025-04-17T15:42:54.038" v="166" actId="478"/>
          <ac:graphicFrameMkLst>
            <pc:docMk/>
            <pc:sldMk cId="2620158787" sldId="2140756889"/>
            <ac:graphicFrameMk id="6" creationId="{6A6D85DE-2D40-8374-7362-832B193A210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1FFAF7-3109-A24E-ACB1-6C79E64AE20F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39A712-5BDF-054C-A55F-D147D37A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4F44-1DBF-D707-9122-1480A2956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06CE9-E5CB-56AB-03C2-2CB747330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E8CF3-C622-D60C-A087-BC4E555CF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427B1-C99D-3C44-A935-C9BB221C8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A712-5BDF-054C-A55F-D147D37A5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4FEDB-851A-09B5-5358-8D29A2BC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1FA2-23DF-1FEB-E176-7B8FEF777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D7893-1062-5706-8391-CEF36E747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16CF5-E13F-CD0C-E75B-5BF34031C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A712-5BDF-054C-A55F-D147D37A5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01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40379C-F907-162A-A590-19B3C8A35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550" y="0"/>
            <a:ext cx="77914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C21FC-F27B-4420-F372-EEB953CC87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65" y="2042040"/>
            <a:ext cx="1714000" cy="28675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416C5-F917-4269-79EB-4E02BCDF0B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928" y="2608263"/>
            <a:ext cx="5486119" cy="820737"/>
          </a:xfrm>
        </p:spPr>
        <p:txBody>
          <a:bodyPr>
            <a:normAutofit/>
          </a:bodyPr>
          <a:lstStyle>
            <a:lvl1pPr marL="0" indent="0">
              <a:buNone/>
              <a:defRPr lang="en-US" sz="4800" kern="1200" dirty="0">
                <a:solidFill>
                  <a:schemeClr val="bg1"/>
                </a:solidFill>
                <a:latin typeface="Oswald Medium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A7BEBC-3194-AD3E-D510-E746D7C3C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928" y="3708470"/>
            <a:ext cx="4316785" cy="4572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alpha val="8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/>
              <a:t>Placeholder secondary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8A8AE-E4BA-C285-7565-D8FAA18BA46B}"/>
              </a:ext>
            </a:extLst>
          </p:cNvPr>
          <p:cNvSpPr txBox="1"/>
          <p:nvPr userDrawn="1"/>
        </p:nvSpPr>
        <p:spPr>
          <a:xfrm>
            <a:off x="578735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6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F56D6D-42CB-F2C0-666C-2627D9EF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3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97D664-D5FC-8FAC-FFAB-88EE4B01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1910" y="1829972"/>
            <a:ext cx="4612247" cy="45271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64954D-766F-F318-9A39-9EA5A11A2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1829972"/>
            <a:ext cx="4612247" cy="45271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504B9CF-B407-95E1-AA82-0C05389A71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1910" y="2401472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D952E-A914-7DC1-01E0-A9C99C500B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799" y="2401472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57231B-8CA8-EB82-18B2-622A63F25D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127003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EAD7A-21B1-ECE9-DE1F-C61631069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9878" y="4248598"/>
            <a:ext cx="2465705" cy="26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6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EAD7A-21B1-ECE9-DE1F-C61631069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9878" y="4248598"/>
            <a:ext cx="2465705" cy="26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5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EAD7A-21B1-ECE9-DE1F-C61631069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9878" y="4248598"/>
            <a:ext cx="2465705" cy="262928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60D2B-0AE4-D8F0-9918-885146A8F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2417" y="1749287"/>
            <a:ext cx="8627165" cy="282243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5600">
                <a:solidFill>
                  <a:srgbClr val="033144"/>
                </a:solidFill>
                <a:latin typeface="Oswald" pitchFamily="2" charset="77"/>
              </a:defRPr>
            </a:lvl1pPr>
          </a:lstStyle>
          <a:p>
            <a:pPr lvl="0"/>
            <a:r>
              <a:rPr lang="en-US"/>
              <a:t>PLACEHOLDER 3 LINE MAX HEADLINE OR QUOTE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7AE164-5874-7BBB-5DF4-F3AC07D332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7208" y="5188226"/>
            <a:ext cx="5837583" cy="115293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two line quote author or smaller text.</a:t>
            </a:r>
          </a:p>
        </p:txBody>
      </p:sp>
    </p:spTree>
    <p:extLst>
      <p:ext uri="{BB962C8B-B14F-4D97-AF65-F5344CB8AC3E}">
        <p14:creationId xmlns:p14="http://schemas.microsoft.com/office/powerpoint/2010/main" val="425007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F56D6D-42CB-F2C0-666C-2627D9EF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3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1A65-158F-C66B-3DD5-A69EA9E79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1008530"/>
            <a:ext cx="6293130" cy="9009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4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97D664-D5FC-8FAC-FFAB-88EE4B01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1910" y="2209800"/>
            <a:ext cx="4612247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64954D-766F-F318-9A39-9EA5A11A2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2209800"/>
            <a:ext cx="4612247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28182F-E4D2-B261-B0E4-BFFB382E82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1910" y="2781300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96D815-F04C-692B-299B-BB7B597DE3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799" y="2781300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50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A1DDE6A-D714-1834-ADAB-85A62B5E8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193236" y="2193234"/>
            <a:ext cx="247153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FFB40F-224E-E851-F64E-3DECB6B28713}"/>
              </a:ext>
            </a:extLst>
          </p:cNvPr>
          <p:cNvSpPr/>
          <p:nvPr userDrawn="1"/>
        </p:nvSpPr>
        <p:spPr>
          <a:xfrm>
            <a:off x="3717234" y="0"/>
            <a:ext cx="84747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1A65-158F-C66B-3DD5-A69EA9E79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33" y="1030454"/>
            <a:ext cx="2594019" cy="21500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400" kern="1200" dirty="0">
                <a:solidFill>
                  <a:schemeClr val="bg1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3 LINE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62C7-2A0F-8920-45C7-BA8AF6E64E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9633" y="1276162"/>
            <a:ext cx="6253046" cy="112910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33144">
                    <a:alpha val="8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body copy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97D664-D5FC-8FAC-FFAB-88EE4B01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9633" y="689113"/>
            <a:ext cx="3214595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A01B37D-85D6-49FD-1846-9B1E3A464D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9633" y="3214292"/>
            <a:ext cx="6253046" cy="112910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33144">
                    <a:alpha val="8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body copy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30D829A-0EC2-FC7F-16D1-236826F7A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9633" y="2627243"/>
            <a:ext cx="3214595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5C75261-A596-B8E3-DB6A-AA099C011B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633" y="5195492"/>
            <a:ext cx="6253046" cy="112910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33144">
                    <a:alpha val="8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07D70D7-E4A8-DAC5-4CC4-8723FA9EC4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9633" y="4608443"/>
            <a:ext cx="3214595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</p:spTree>
    <p:extLst>
      <p:ext uri="{BB962C8B-B14F-4D97-AF65-F5344CB8AC3E}">
        <p14:creationId xmlns:p14="http://schemas.microsoft.com/office/powerpoint/2010/main" val="3114615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C2C1-B8AE-834F-9707-2FEE57254AF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FF1B-17FE-2A45-847F-40BEDFAB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01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40379C-F907-162A-A590-19B3C8A35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550" y="0"/>
            <a:ext cx="7791450" cy="6858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416C5-F917-4269-79EB-4E02BCDF0B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928" y="2608263"/>
            <a:ext cx="5486119" cy="915987"/>
          </a:xfrm>
        </p:spPr>
        <p:txBody>
          <a:bodyPr>
            <a:normAutofit/>
          </a:bodyPr>
          <a:lstStyle>
            <a:lvl1pPr marL="0" indent="0">
              <a:buNone/>
              <a:defRPr lang="en-US" sz="4800" kern="1200" dirty="0">
                <a:solidFill>
                  <a:schemeClr val="bg1"/>
                </a:solidFill>
                <a:latin typeface="Oswald Medium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PLACEHOLDER 2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A7BEBC-3194-AD3E-D510-E746D7C3C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928" y="3787215"/>
            <a:ext cx="4316785" cy="4572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alpha val="8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/>
              <a:t>Placeholder 2 line sub header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BF80E-BBB6-5C86-B4B2-8A2E0E8C15A9}"/>
              </a:ext>
            </a:extLst>
          </p:cNvPr>
          <p:cNvGrpSpPr/>
          <p:nvPr userDrawn="1"/>
        </p:nvGrpSpPr>
        <p:grpSpPr>
          <a:xfrm>
            <a:off x="7231850" y="2148759"/>
            <a:ext cx="2739189" cy="2739189"/>
            <a:chOff x="7331242" y="9901281"/>
            <a:chExt cx="2739189" cy="27391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874362-1D5F-46D4-2D15-3A0175CC5894}"/>
                </a:ext>
              </a:extLst>
            </p:cNvPr>
            <p:cNvSpPr/>
            <p:nvPr userDrawn="1"/>
          </p:nvSpPr>
          <p:spPr>
            <a:xfrm>
              <a:off x="7331242" y="9901281"/>
              <a:ext cx="2739189" cy="2739189"/>
            </a:xfrm>
            <a:prstGeom prst="ellipse">
              <a:avLst/>
            </a:prstGeom>
            <a:solidFill>
              <a:srgbClr val="033144"/>
            </a:solidFill>
            <a:ln>
              <a:noFill/>
            </a:ln>
            <a:effectLst>
              <a:outerShdw blurRad="381000" dist="38100" dir="2700000" algn="tl" rotWithShape="0">
                <a:srgbClr val="03314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B6F697-13B1-EDCA-ACFC-79D7CB43D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876" y="11113161"/>
              <a:ext cx="1885400" cy="31542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04D5F-6E9D-CE2D-AD9A-9F22EC3E348C}"/>
              </a:ext>
            </a:extLst>
          </p:cNvPr>
          <p:cNvSpPr txBox="1"/>
          <p:nvPr userDrawn="1"/>
        </p:nvSpPr>
        <p:spPr>
          <a:xfrm>
            <a:off x="439838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3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8B2F1D-2FD1-EED4-8C63-3178429BB459}"/>
              </a:ext>
            </a:extLst>
          </p:cNvPr>
          <p:cNvSpPr/>
          <p:nvPr userDrawn="1"/>
        </p:nvSpPr>
        <p:spPr>
          <a:xfrm>
            <a:off x="0" y="6162261"/>
            <a:ext cx="12192000" cy="69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10F7B-CFAA-9756-FDCB-40B7F26D6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5" y="6411514"/>
            <a:ext cx="1416529" cy="23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51748-1065-8F8B-FC87-EE9CF6A0E44A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1A18BC6-466E-3767-2F30-2B306910AC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438787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A443DB8-F67D-E082-7230-9702E2548B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403045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891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8B2F1D-2FD1-EED4-8C63-3178429BB459}"/>
              </a:ext>
            </a:extLst>
          </p:cNvPr>
          <p:cNvSpPr/>
          <p:nvPr userDrawn="1"/>
        </p:nvSpPr>
        <p:spPr>
          <a:xfrm>
            <a:off x="0" y="6162261"/>
            <a:ext cx="12192000" cy="695739"/>
          </a:xfrm>
          <a:prstGeom prst="rect">
            <a:avLst/>
          </a:prstGeom>
          <a:solidFill>
            <a:srgbClr val="033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AF011-8CBE-B482-8083-878D3265FF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6" y="6411516"/>
            <a:ext cx="1416529" cy="23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3DE92-AB8C-CE65-7927-1D665231207C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78290C4-DC18-F4B2-F009-8715E4286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438787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2B3B119-B648-7E02-A965-F410BC3D30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403045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8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644257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10F7B-CFAA-9756-FDCB-40B7F26D6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5" y="6411514"/>
            <a:ext cx="1416529" cy="23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5F98D-E8BF-4881-964C-C84C13E4E435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3154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74FCB-F021-EDD9-7D75-09213268CD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6" y="6411516"/>
            <a:ext cx="1416529" cy="236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008B8B-9017-BEE8-B3BA-8133D7C54F56}"/>
              </a:ext>
            </a:extLst>
          </p:cNvPr>
          <p:cNvSpPr/>
          <p:nvPr userDrawn="1"/>
        </p:nvSpPr>
        <p:spPr>
          <a:xfrm>
            <a:off x="457199" y="537882"/>
            <a:ext cx="11268635" cy="5644257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1870A-D4DF-721A-A091-845411F25892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439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ADBCEAC-3F29-7B25-BF72-31D430BEDE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656258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D9D737-EF6B-EB6A-070C-FBD31EC149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103105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CAE3-413A-6AD5-2927-6E9CFECB70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656258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9F0D96-EFFD-2FD9-554B-96FD0C19F5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2372554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FB8BF7-0927-634A-E819-7ED316926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C830-62EA-CD9D-12D1-F9717C95F9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656258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98DBD2-9503-6755-0B8D-C73F73079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3653022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C2C1-B8AE-834F-9707-2FEE57254AF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FF1B-17FE-2A45-847F-40BEDFAB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1" r:id="rId2"/>
    <p:sldLayoutId id="2147483688" r:id="rId3"/>
    <p:sldLayoutId id="2147483689" r:id="rId4"/>
    <p:sldLayoutId id="2147483674" r:id="rId5"/>
    <p:sldLayoutId id="2147483675" r:id="rId6"/>
    <p:sldLayoutId id="2147483662" r:id="rId7"/>
    <p:sldLayoutId id="2147483759" r:id="rId8"/>
    <p:sldLayoutId id="2147483667" r:id="rId9"/>
    <p:sldLayoutId id="2147483765" r:id="rId10"/>
    <p:sldLayoutId id="2147483707" r:id="rId11"/>
    <p:sldLayoutId id="2147483774" r:id="rId12"/>
    <p:sldLayoutId id="2147483773" r:id="rId13"/>
    <p:sldLayoutId id="2147483766" r:id="rId14"/>
    <p:sldLayoutId id="2147483680" r:id="rId15"/>
    <p:sldLayoutId id="214748365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34BFE-9927-E31B-2959-4A2ACF79F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{</a:t>
            </a:r>
            <a:r>
              <a:rPr lang="en-US" dirty="0" err="1"/>
              <a:t>Account_Name</a:t>
            </a:r>
            <a:r>
              <a:rPr lang="en-US" dirty="0"/>
              <a:t>} Impact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C555-7E7A-284C-5EC2-D3712E686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928" y="3524250"/>
            <a:ext cx="5249152" cy="12724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{From} to {To}</a:t>
            </a:r>
          </a:p>
          <a:p>
            <a:r>
              <a:rPr lang="en-US" dirty="0"/>
              <a:t>The financial impact on productivity and operations due to poorly performing Wi-Fi</a:t>
            </a:r>
          </a:p>
        </p:txBody>
      </p:sp>
    </p:spTree>
    <p:extLst>
      <p:ext uri="{BB962C8B-B14F-4D97-AF65-F5344CB8AC3E}">
        <p14:creationId xmlns:p14="http://schemas.microsoft.com/office/powerpoint/2010/main" val="23572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44FCD-824E-EE2E-BA4A-FEF94BD6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82471-A00C-0E40-543E-66FE958D3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304188"/>
            <a:ext cx="9906000" cy="9009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Productivity Analysis by 7SIGNAL Sensors</a:t>
            </a:r>
          </a:p>
          <a:p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areas, networks and bands costing {</a:t>
            </a:r>
            <a:r>
              <a:rPr lang="en-US" sz="2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Account_Name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the most time and money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73A4A4-4E4E-A229-B7B7-DF4833F7289C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804475413"/>
              </p:ext>
            </p:extLst>
          </p:nvPr>
        </p:nvGraphicFramePr>
        <p:xfrm>
          <a:off x="1143000" y="1453356"/>
          <a:ext cx="6502400" cy="418338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316805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899375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34804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0924327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Service Area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Network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Band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Avg Critical Hours Per Day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510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Edmonton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CARHARTT_GUEST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13193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IrvSewing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272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RCV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47111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RCV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CARHWIFI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5016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RCV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CARHARTT_GUEST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021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RCV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0794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IrvSewing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CARHWIFI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5626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RCV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CARHWIFI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2117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Edmonton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CARHEXENTA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6396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RCV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CARHARTT_GUEST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49958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IrvSewing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CARHEXENTA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73074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CARHWIFI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8629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CARHARTT_GUEST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78410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IrvSewing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CARHEXENTA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654349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Edmonton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CARHARTT_GUEST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63712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Edmonton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CARHEXENTA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1621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CARHWIFI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25198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5750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CARHARTT_GUEST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5GHz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50034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IrvSewing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CARHRF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2.4GHz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8983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28.18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78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44B9-2D37-8213-D80C-223193A22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7CC71-9DE3-432F-642A-4943BB538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304188"/>
            <a:ext cx="9906000" cy="9009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Productivity Analysis by 7SIGNAL Apps/Agents</a:t>
            </a:r>
          </a:p>
          <a:p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areas, networks and bands costing {</a:t>
            </a:r>
            <a:r>
              <a:rPr lang="en-US" sz="23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Account_Name</a:t>
            </a: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} the most time and money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31F1E7-8356-9C23-15E5-2DD75A6A4FF3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843310744"/>
              </p:ext>
            </p:extLst>
          </p:nvPr>
        </p:nvGraphicFramePr>
        <p:xfrm>
          <a:off x="1143000" y="1534161"/>
          <a:ext cx="8915400" cy="4118699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33318159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1946451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7117716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139024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0767344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8932007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34178946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09405636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02281792"/>
                    </a:ext>
                  </a:extLst>
                </a:gridCol>
              </a:tblGrid>
              <a:tr h="5525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Location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Client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Adjacent Channel Interference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</a:rPr>
                        <a:t>Co Channel Interference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Congestion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Coverage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Rf Problem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Roaming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Avg Critical Hours Per Day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2383253514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Remote 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2524898497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Dearborn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2315965300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RCV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3064915606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Camden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952817531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IRV-SCOC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354509249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Amsterdam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1165193655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Madisonville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1798311045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Irvine_Sewing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599378158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Edmonton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1488354279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QUE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1018691887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 Location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2855166026"/>
                  </a:ext>
                </a:extLst>
              </a:tr>
              <a:tr h="282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3" marR="4643" marT="4643" marB="0" anchor="ctr"/>
                </a:tc>
                <a:extLst>
                  <a:ext uri="{0D108BD9-81ED-4DB2-BD59-A6C34878D82A}">
                    <a16:rowId xmlns:a16="http://schemas.microsoft.com/office/drawing/2014/main" val="109215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48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SIGNAL-powerpoint-template.pptx" id="{95F292DE-C674-5B49-AEE1-516663DD061C}" vid="{DA4686B9-ACD6-ED4A-B457-E2EE991C2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CB17FBFD13143815A9A4FCD022C07" ma:contentTypeVersion="14" ma:contentTypeDescription="Create a new document." ma:contentTypeScope="" ma:versionID="735deeb92eafe7d7ac64ef35ddd75c05">
  <xsd:schema xmlns:xsd="http://www.w3.org/2001/XMLSchema" xmlns:xs="http://www.w3.org/2001/XMLSchema" xmlns:p="http://schemas.microsoft.com/office/2006/metadata/properties" xmlns:ns2="04458894-83fd-4620-a6c2-b433c16b6ba0" xmlns:ns3="23131d98-a05c-4f51-a0eb-57b93adb1ab5" targetNamespace="http://schemas.microsoft.com/office/2006/metadata/properties" ma:root="true" ma:fieldsID="d7e29b09a6c36d6e9c1427742d4583a1" ns2:_="" ns3:_="">
    <xsd:import namespace="04458894-83fd-4620-a6c2-b433c16b6ba0"/>
    <xsd:import namespace="23131d98-a05c-4f51-a0eb-57b93adb1ab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58894-83fd-4620-a6c2-b433c16b6b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31d98-a05c-4f51-a0eb-57b93adb1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77A399-C0B7-44C2-AF1B-2127A0755526}">
  <ds:schemaRefs>
    <ds:schemaRef ds:uri="04458894-83fd-4620-a6c2-b433c16b6ba0"/>
    <ds:schemaRef ds:uri="23131d98-a05c-4f51-a0eb-57b93adb1a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04F80B-EACA-46DC-BB93-0A59C43E17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93A5E9-7FC2-46AE-91BD-FA722280B7C5}">
  <ds:schemaRefs>
    <ds:schemaRef ds:uri="04458894-83fd-4620-a6c2-b433c16b6ba0"/>
    <ds:schemaRef ds:uri="23131d98-a05c-4f51-a0eb-57b93adb1a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297</Words>
  <Application>Microsoft Office PowerPoint</Application>
  <PresentationFormat>Widescreen</PresentationFormat>
  <Paragraphs>201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Open Sans Light</vt:lpstr>
      <vt:lpstr>Oswald</vt:lpstr>
      <vt:lpstr>Oswald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McCullough</dc:creator>
  <cp:lastModifiedBy>Eric Camulli</cp:lastModifiedBy>
  <cp:revision>4</cp:revision>
  <cp:lastPrinted>2022-08-31T13:37:55Z</cp:lastPrinted>
  <dcterms:created xsi:type="dcterms:W3CDTF">2022-05-26T19:12:19Z</dcterms:created>
  <dcterms:modified xsi:type="dcterms:W3CDTF">2025-04-17T15:45:03Z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0x010100CC5CB17FBFD13143815A9A4FCD022C07</vt:lpwstr>
  </property>
</Properties>
</file>