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31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9EEB81E-CFE1-4486-BEC1-959E816118B3}" v="98" dt="2025-04-17T17:27:56.0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902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ic Camulli" userId="73906f90-2a15-4008-94ef-a4e8398d22cc" providerId="ADAL" clId="{A9EEB81E-CFE1-4486-BEC1-959E816118B3}"/>
    <pc:docChg chg="undo custSel addSld modSld modMainMaster">
      <pc:chgData name="Eric Camulli" userId="73906f90-2a15-4008-94ef-a4e8398d22cc" providerId="ADAL" clId="{A9EEB81E-CFE1-4486-BEC1-959E816118B3}" dt="2025-04-17T17:29:58.056" v="319" actId="20577"/>
      <pc:docMkLst>
        <pc:docMk/>
      </pc:docMkLst>
      <pc:sldChg chg="modSp mod">
        <pc:chgData name="Eric Camulli" userId="73906f90-2a15-4008-94ef-a4e8398d22cc" providerId="ADAL" clId="{A9EEB81E-CFE1-4486-BEC1-959E816118B3}" dt="2025-04-17T17:29:53.040" v="312" actId="20577"/>
        <pc:sldMkLst>
          <pc:docMk/>
          <pc:sldMk cId="4016537959" sldId="256"/>
        </pc:sldMkLst>
        <pc:spChg chg="mod">
          <ac:chgData name="Eric Camulli" userId="73906f90-2a15-4008-94ef-a4e8398d22cc" providerId="ADAL" clId="{A9EEB81E-CFE1-4486-BEC1-959E816118B3}" dt="2025-04-17T17:29:53.040" v="312" actId="20577"/>
          <ac:spMkLst>
            <pc:docMk/>
            <pc:sldMk cId="4016537959" sldId="256"/>
            <ac:spMk id="2" creationId="{7E5D61C2-76BD-D705-1CCD-80D61E3B7A25}"/>
          </ac:spMkLst>
        </pc:spChg>
        <pc:spChg chg="mod">
          <ac:chgData name="Eric Camulli" userId="73906f90-2a15-4008-94ef-a4e8398d22cc" providerId="ADAL" clId="{A9EEB81E-CFE1-4486-BEC1-959E816118B3}" dt="2025-04-17T17:28:29.974" v="292" actId="6549"/>
          <ac:spMkLst>
            <pc:docMk/>
            <pc:sldMk cId="4016537959" sldId="256"/>
            <ac:spMk id="3" creationId="{56CCA9BA-6645-39C6-961D-F7B42DC9F515}"/>
          </ac:spMkLst>
        </pc:spChg>
      </pc:sldChg>
      <pc:sldChg chg="modSp new mod">
        <pc:chgData name="Eric Camulli" userId="73906f90-2a15-4008-94ef-a4e8398d22cc" providerId="ADAL" clId="{A9EEB81E-CFE1-4486-BEC1-959E816118B3}" dt="2025-04-17T17:29:58.056" v="319" actId="20577"/>
        <pc:sldMkLst>
          <pc:docMk/>
          <pc:sldMk cId="1147211222" sldId="257"/>
        </pc:sldMkLst>
        <pc:spChg chg="mod">
          <ac:chgData name="Eric Camulli" userId="73906f90-2a15-4008-94ef-a4e8398d22cc" providerId="ADAL" clId="{A9EEB81E-CFE1-4486-BEC1-959E816118B3}" dt="2025-04-17T17:29:58.056" v="319" actId="20577"/>
          <ac:spMkLst>
            <pc:docMk/>
            <pc:sldMk cId="1147211222" sldId="257"/>
            <ac:spMk id="2" creationId="{52E354C4-456D-4FB8-80EA-5C0C43E4E7AA}"/>
          </ac:spMkLst>
        </pc:spChg>
      </pc:sldChg>
      <pc:sldMasterChg chg="modSldLayout">
        <pc:chgData name="Eric Camulli" userId="73906f90-2a15-4008-94ef-a4e8398d22cc" providerId="ADAL" clId="{A9EEB81E-CFE1-4486-BEC1-959E816118B3}" dt="2025-04-17T17:28:04.419" v="291" actId="14100"/>
        <pc:sldMasterMkLst>
          <pc:docMk/>
          <pc:sldMasterMk cId="3192444466" sldId="2147483648"/>
        </pc:sldMasterMkLst>
        <pc:sldLayoutChg chg="addSp delSp modSp mod setBg">
          <pc:chgData name="Eric Camulli" userId="73906f90-2a15-4008-94ef-a4e8398d22cc" providerId="ADAL" clId="{A9EEB81E-CFE1-4486-BEC1-959E816118B3}" dt="2025-04-17T17:28:04.419" v="291" actId="14100"/>
          <pc:sldLayoutMkLst>
            <pc:docMk/>
            <pc:sldMasterMk cId="3192444466" sldId="2147483648"/>
            <pc:sldLayoutMk cId="2119010411" sldId="2147483649"/>
          </pc:sldLayoutMkLst>
          <pc:spChg chg="mod">
            <ac:chgData name="Eric Camulli" userId="73906f90-2a15-4008-94ef-a4e8398d22cc" providerId="ADAL" clId="{A9EEB81E-CFE1-4486-BEC1-959E816118B3}" dt="2025-04-17T17:26:17.878" v="175" actId="14100"/>
            <ac:spMkLst>
              <pc:docMk/>
              <pc:sldMasterMk cId="3192444466" sldId="2147483648"/>
              <pc:sldLayoutMk cId="2119010411" sldId="2147483649"/>
              <ac:spMk id="2" creationId="{ACC290D7-6A7A-7726-E38E-F9ADB9E8358F}"/>
            </ac:spMkLst>
          </pc:spChg>
          <pc:spChg chg="mod">
            <ac:chgData name="Eric Camulli" userId="73906f90-2a15-4008-94ef-a4e8398d22cc" providerId="ADAL" clId="{A9EEB81E-CFE1-4486-BEC1-959E816118B3}" dt="2025-04-17T17:28:04.419" v="291" actId="14100"/>
            <ac:spMkLst>
              <pc:docMk/>
              <pc:sldMasterMk cId="3192444466" sldId="2147483648"/>
              <pc:sldLayoutMk cId="2119010411" sldId="2147483649"/>
              <ac:spMk id="3" creationId="{B64DC151-787F-4619-4355-2C58AD53A941}"/>
            </ac:spMkLst>
          </pc:spChg>
          <pc:spChg chg="del">
            <ac:chgData name="Eric Camulli" userId="73906f90-2a15-4008-94ef-a4e8398d22cc" providerId="ADAL" clId="{A9EEB81E-CFE1-4486-BEC1-959E816118B3}" dt="2025-04-17T17:19:10.112" v="12" actId="478"/>
            <ac:spMkLst>
              <pc:docMk/>
              <pc:sldMasterMk cId="3192444466" sldId="2147483648"/>
              <pc:sldLayoutMk cId="2119010411" sldId="2147483649"/>
              <ac:spMk id="4" creationId="{10C8B359-57EB-7353-DE87-25DF47F9E9E5}"/>
            </ac:spMkLst>
          </pc:spChg>
          <pc:spChg chg="del">
            <ac:chgData name="Eric Camulli" userId="73906f90-2a15-4008-94ef-a4e8398d22cc" providerId="ADAL" clId="{A9EEB81E-CFE1-4486-BEC1-959E816118B3}" dt="2025-04-17T17:19:13.113" v="13" actId="478"/>
            <ac:spMkLst>
              <pc:docMk/>
              <pc:sldMasterMk cId="3192444466" sldId="2147483648"/>
              <pc:sldLayoutMk cId="2119010411" sldId="2147483649"/>
              <ac:spMk id="5" creationId="{7452F70F-51BE-EA79-FDA1-E84F4F08529A}"/>
            </ac:spMkLst>
          </pc:spChg>
          <pc:spChg chg="del">
            <ac:chgData name="Eric Camulli" userId="73906f90-2a15-4008-94ef-a4e8398d22cc" providerId="ADAL" clId="{A9EEB81E-CFE1-4486-BEC1-959E816118B3}" dt="2025-04-17T17:19:14.937" v="14" actId="478"/>
            <ac:spMkLst>
              <pc:docMk/>
              <pc:sldMasterMk cId="3192444466" sldId="2147483648"/>
              <pc:sldLayoutMk cId="2119010411" sldId="2147483649"/>
              <ac:spMk id="6" creationId="{CBC8209C-9267-6220-B462-D01EC8C9F853}"/>
            </ac:spMkLst>
          </pc:spChg>
          <pc:spChg chg="mod">
            <ac:chgData name="Eric Camulli" userId="73906f90-2a15-4008-94ef-a4e8398d22cc" providerId="ADAL" clId="{A9EEB81E-CFE1-4486-BEC1-959E816118B3}" dt="2025-04-17T17:19:44.772" v="66"/>
            <ac:spMkLst>
              <pc:docMk/>
              <pc:sldMasterMk cId="3192444466" sldId="2147483648"/>
              <pc:sldLayoutMk cId="2119010411" sldId="2147483649"/>
              <ac:spMk id="8" creationId="{491EB7A4-BB68-29B2-97BE-2B28051B771E}"/>
            </ac:spMkLst>
          </pc:spChg>
          <pc:grpChg chg="add mod">
            <ac:chgData name="Eric Camulli" userId="73906f90-2a15-4008-94ef-a4e8398d22cc" providerId="ADAL" clId="{A9EEB81E-CFE1-4486-BEC1-959E816118B3}" dt="2025-04-17T17:19:44.772" v="66"/>
            <ac:grpSpMkLst>
              <pc:docMk/>
              <pc:sldMasterMk cId="3192444466" sldId="2147483648"/>
              <pc:sldLayoutMk cId="2119010411" sldId="2147483649"/>
              <ac:grpSpMk id="7" creationId="{5E26F48E-2B34-6D9E-A44E-F12A1ECE2C1D}"/>
            </ac:grpSpMkLst>
          </pc:grpChg>
          <pc:picChg chg="mod">
            <ac:chgData name="Eric Camulli" userId="73906f90-2a15-4008-94ef-a4e8398d22cc" providerId="ADAL" clId="{A9EEB81E-CFE1-4486-BEC1-959E816118B3}" dt="2025-04-17T17:19:44.772" v="66"/>
            <ac:picMkLst>
              <pc:docMk/>
              <pc:sldMasterMk cId="3192444466" sldId="2147483648"/>
              <pc:sldLayoutMk cId="2119010411" sldId="2147483649"/>
              <ac:picMk id="9" creationId="{86F75B91-EAB4-4D7C-A4EE-C79B76C94E96}"/>
            </ac:picMkLst>
          </pc:picChg>
          <pc:picChg chg="add mod ord">
            <ac:chgData name="Eric Camulli" userId="73906f90-2a15-4008-94ef-a4e8398d22cc" providerId="ADAL" clId="{A9EEB81E-CFE1-4486-BEC1-959E816118B3}" dt="2025-04-17T17:19:59.578" v="68" actId="167"/>
            <ac:picMkLst>
              <pc:docMk/>
              <pc:sldMasterMk cId="3192444466" sldId="2147483648"/>
              <pc:sldLayoutMk cId="2119010411" sldId="2147483649"/>
              <ac:picMk id="10" creationId="{A0E2969F-1AF4-4362-402A-9FC56DE421A3}"/>
            </ac:picMkLst>
          </pc:picChg>
        </pc:sldLayoutChg>
        <pc:sldLayoutChg chg="addSp delSp modSp mod">
          <pc:chgData name="Eric Camulli" userId="73906f90-2a15-4008-94ef-a4e8398d22cc" providerId="ADAL" clId="{A9EEB81E-CFE1-4486-BEC1-959E816118B3}" dt="2025-04-17T17:24:17.095" v="89" actId="14100"/>
          <pc:sldLayoutMkLst>
            <pc:docMk/>
            <pc:sldMasterMk cId="3192444466" sldId="2147483648"/>
            <pc:sldLayoutMk cId="422979982" sldId="2147483650"/>
          </pc:sldLayoutMkLst>
          <pc:spChg chg="mod">
            <ac:chgData name="Eric Camulli" userId="73906f90-2a15-4008-94ef-a4e8398d22cc" providerId="ADAL" clId="{A9EEB81E-CFE1-4486-BEC1-959E816118B3}" dt="2025-04-17T17:24:12.553" v="88" actId="14100"/>
            <ac:spMkLst>
              <pc:docMk/>
              <pc:sldMasterMk cId="3192444466" sldId="2147483648"/>
              <pc:sldLayoutMk cId="422979982" sldId="2147483650"/>
              <ac:spMk id="2" creationId="{31B321C0-2E6F-3E2D-3E8D-2E9804546502}"/>
            </ac:spMkLst>
          </pc:spChg>
          <pc:spChg chg="mod">
            <ac:chgData name="Eric Camulli" userId="73906f90-2a15-4008-94ef-a4e8398d22cc" providerId="ADAL" clId="{A9EEB81E-CFE1-4486-BEC1-959E816118B3}" dt="2025-04-17T17:24:17.095" v="89" actId="14100"/>
            <ac:spMkLst>
              <pc:docMk/>
              <pc:sldMasterMk cId="3192444466" sldId="2147483648"/>
              <pc:sldLayoutMk cId="422979982" sldId="2147483650"/>
              <ac:spMk id="3" creationId="{A7C45EEF-DCE1-0EDF-B9F1-0BFE4297EF6A}"/>
            </ac:spMkLst>
          </pc:spChg>
          <pc:spChg chg="del">
            <ac:chgData name="Eric Camulli" userId="73906f90-2a15-4008-94ef-a4e8398d22cc" providerId="ADAL" clId="{A9EEB81E-CFE1-4486-BEC1-959E816118B3}" dt="2025-04-17T17:22:53.167" v="80" actId="478"/>
            <ac:spMkLst>
              <pc:docMk/>
              <pc:sldMasterMk cId="3192444466" sldId="2147483648"/>
              <pc:sldLayoutMk cId="422979982" sldId="2147483650"/>
              <ac:spMk id="4" creationId="{30864D78-FB91-CDD7-A18A-8553CB0834B4}"/>
            </ac:spMkLst>
          </pc:spChg>
          <pc:spChg chg="del">
            <ac:chgData name="Eric Camulli" userId="73906f90-2a15-4008-94ef-a4e8398d22cc" providerId="ADAL" clId="{A9EEB81E-CFE1-4486-BEC1-959E816118B3}" dt="2025-04-17T17:22:56.004" v="81" actId="478"/>
            <ac:spMkLst>
              <pc:docMk/>
              <pc:sldMasterMk cId="3192444466" sldId="2147483648"/>
              <pc:sldLayoutMk cId="422979982" sldId="2147483650"/>
              <ac:spMk id="5" creationId="{2202DEF6-DA20-39B1-0D9A-5D9417351D5C}"/>
            </ac:spMkLst>
          </pc:spChg>
          <pc:spChg chg="del">
            <ac:chgData name="Eric Camulli" userId="73906f90-2a15-4008-94ef-a4e8398d22cc" providerId="ADAL" clId="{A9EEB81E-CFE1-4486-BEC1-959E816118B3}" dt="2025-04-17T17:22:57.683" v="82" actId="478"/>
            <ac:spMkLst>
              <pc:docMk/>
              <pc:sldMasterMk cId="3192444466" sldId="2147483648"/>
              <pc:sldLayoutMk cId="422979982" sldId="2147483650"/>
              <ac:spMk id="6" creationId="{01433B1B-E412-5686-E8B3-DBF45A98F940}"/>
            </ac:spMkLst>
          </pc:spChg>
          <pc:spChg chg="add mod">
            <ac:chgData name="Eric Camulli" userId="73906f90-2a15-4008-94ef-a4e8398d22cc" providerId="ADAL" clId="{A9EEB81E-CFE1-4486-BEC1-959E816118B3}" dt="2025-04-17T17:22:58.688" v="83"/>
            <ac:spMkLst>
              <pc:docMk/>
              <pc:sldMasterMk cId="3192444466" sldId="2147483648"/>
              <pc:sldLayoutMk cId="422979982" sldId="2147483650"/>
              <ac:spMk id="7" creationId="{6347297F-9CF0-A818-BB3C-D0B5F3A41EEB}"/>
            </ac:spMkLst>
          </pc:spChg>
          <pc:spChg chg="add mod">
            <ac:chgData name="Eric Camulli" userId="73906f90-2a15-4008-94ef-a4e8398d22cc" providerId="ADAL" clId="{A9EEB81E-CFE1-4486-BEC1-959E816118B3}" dt="2025-04-17T17:23:11.156" v="84"/>
            <ac:spMkLst>
              <pc:docMk/>
              <pc:sldMasterMk cId="3192444466" sldId="2147483648"/>
              <pc:sldLayoutMk cId="422979982" sldId="2147483650"/>
              <ac:spMk id="9" creationId="{2AD2EFDE-CAC1-86BC-3A36-CA4A13984BAA}"/>
            </ac:spMkLst>
          </pc:spChg>
          <pc:picChg chg="add mod">
            <ac:chgData name="Eric Camulli" userId="73906f90-2a15-4008-94ef-a4e8398d22cc" providerId="ADAL" clId="{A9EEB81E-CFE1-4486-BEC1-959E816118B3}" dt="2025-04-17T17:23:11.156" v="84"/>
            <ac:picMkLst>
              <pc:docMk/>
              <pc:sldMasterMk cId="3192444466" sldId="2147483648"/>
              <pc:sldLayoutMk cId="422979982" sldId="2147483650"/>
              <ac:picMk id="8" creationId="{1902ACD2-92A3-FEC2-E02A-5023B29E1AEE}"/>
            </ac:picMkLst>
          </pc:pic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0331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A0E2969F-1AF4-4362-402A-9FC56DE421A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00550" y="0"/>
            <a:ext cx="77914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CC290D7-6A7A-7726-E38E-F9ADB9E835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8650" y="2419349"/>
            <a:ext cx="6381750" cy="1090613"/>
          </a:xfr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bg1"/>
                </a:solidFill>
                <a:latin typeface="Oswald Medium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4DC151-787F-4619-4355-2C58AD53A94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28649" y="3602038"/>
            <a:ext cx="5610225" cy="1655762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lang="en-US" sz="2000" kern="1200" dirty="0">
                <a:solidFill>
                  <a:schemeClr val="bg1">
                    <a:alpha val="80000"/>
                  </a:schemeClr>
                </a:solidFill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The financial impact of poorly performing Wi-Fi on productivity and operations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E26F48E-2B34-6D9E-A44E-F12A1ECE2C1D}"/>
              </a:ext>
            </a:extLst>
          </p:cNvPr>
          <p:cNvGrpSpPr/>
          <p:nvPr userDrawn="1"/>
        </p:nvGrpSpPr>
        <p:grpSpPr>
          <a:xfrm>
            <a:off x="7231850" y="2148759"/>
            <a:ext cx="2739189" cy="2739189"/>
            <a:chOff x="7331242" y="9901281"/>
            <a:chExt cx="2739189" cy="2739189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491EB7A4-BB68-29B2-97BE-2B28051B771E}"/>
                </a:ext>
              </a:extLst>
            </p:cNvPr>
            <p:cNvSpPr/>
            <p:nvPr userDrawn="1"/>
          </p:nvSpPr>
          <p:spPr>
            <a:xfrm>
              <a:off x="7331242" y="9901281"/>
              <a:ext cx="2739189" cy="2739189"/>
            </a:xfrm>
            <a:prstGeom prst="ellipse">
              <a:avLst/>
            </a:prstGeom>
            <a:solidFill>
              <a:srgbClr val="033144"/>
            </a:solidFill>
            <a:ln>
              <a:noFill/>
            </a:ln>
            <a:effectLst>
              <a:outerShdw blurRad="381000" dist="38100" dir="2700000" algn="tl" rotWithShape="0">
                <a:srgbClr val="033144">
                  <a:alpha val="1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86F75B91-EAB4-4D7C-A4EE-C79B76C94E9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729876" y="11113161"/>
              <a:ext cx="1885400" cy="31542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19010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9821B-F75C-9E1B-A172-A5CD33611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FD3BED-3235-F542-9DF1-A91687AD14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5F892A-8FD1-B598-D78E-0368E2869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06791-A3DC-40C3-A11A-AEDF2DA28B9B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7B0A20-90CD-9124-EB16-381B99576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2EF68E-67C3-7396-97D1-E1B26226F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C31C3-4641-4905-999C-B36E151B3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693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34502B-CAFE-553B-97C5-29F2B80211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0E55F8-EA00-9D90-FC0B-103B0278E1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2F3B79-B205-D154-C2D4-130BBA0F4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06791-A3DC-40C3-A11A-AEDF2DA28B9B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11B011-D6BA-6463-70CC-8220452F4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81A4F0-C665-8431-EA82-FBA00F035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C31C3-4641-4905-999C-B36E151B3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265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321C0-2E6F-3E2D-3E8D-2E9804546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9463"/>
          </a:xfrm>
        </p:spPr>
        <p:txBody>
          <a:bodyPr>
            <a:normAutofit/>
          </a:bodyPr>
          <a:lstStyle>
            <a:lvl1pPr>
              <a:defRPr lang="en-US" sz="3200" kern="1200" dirty="0">
                <a:solidFill>
                  <a:srgbClr val="033144"/>
                </a:solidFill>
                <a:latin typeface="Oswald Medium" pitchFamily="2" charset="77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C45EEF-DCE1-0EDF-B9F1-0BFE4297EF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3841"/>
            <a:ext cx="10515600" cy="4783122"/>
          </a:xfrm>
        </p:spPr>
        <p:txBody>
          <a:bodyPr/>
          <a:lstStyle>
            <a:lvl1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347297F-9CF0-A818-BB3C-D0B5F3A41EEB}"/>
              </a:ext>
            </a:extLst>
          </p:cNvPr>
          <p:cNvSpPr/>
          <p:nvPr userDrawn="1"/>
        </p:nvSpPr>
        <p:spPr>
          <a:xfrm>
            <a:off x="0" y="6162261"/>
            <a:ext cx="12192000" cy="6957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902ACD2-92A3-FEC2-E02A-5023B29E1A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87735" y="6411514"/>
            <a:ext cx="1416529" cy="23698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AD2EFDE-CAC1-86BC-3A36-CA4A13984BAA}"/>
              </a:ext>
            </a:extLst>
          </p:cNvPr>
          <p:cNvSpPr txBox="1"/>
          <p:nvPr userDrawn="1"/>
        </p:nvSpPr>
        <p:spPr>
          <a:xfrm>
            <a:off x="10232021" y="6389225"/>
            <a:ext cx="17219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0" i="0" spc="300">
                <a:solidFill>
                  <a:schemeClr val="bg1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422979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83204-EBFF-B04E-FB56-629F8126E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FAC50E-7F1B-1282-3F5F-84E461B3C6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5B687F-009F-58F7-D5CF-974B3B70D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06791-A3DC-40C3-A11A-AEDF2DA28B9B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EDAE6D-4C8A-246F-620A-53118B219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BCCAD0-BAC7-3EBB-3E44-3D3960887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C31C3-4641-4905-999C-B36E151B3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643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E7CB1-8D6B-8D47-729D-95910EE06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CE4E7-3B6A-90F2-DC65-7640421C72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872138-6A27-C4B0-39EE-3B7245F03A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BBFA44-6812-AD1B-B2F6-9FC63D9B8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06791-A3DC-40C3-A11A-AEDF2DA28B9B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749C74-B41D-D6C9-564A-F44BB2584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9FFDF3-ACB3-18E8-E440-5739FD293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C31C3-4641-4905-999C-B36E151B3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396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DF4EA-5141-D9B5-A87B-917BC6A40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5D3CC9-C3FD-95A6-B8FF-5B1030B788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507BA6-56F4-83E1-D21B-D4EA363641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D4A962-4E69-18BB-7211-4530428FE7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7317C7-7E38-11BD-5DE7-11A909890B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D222F5-2886-CF0F-59ED-2F14131D7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06791-A3DC-40C3-A11A-AEDF2DA28B9B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E209B5-41A9-C16B-E9ED-4CF789A9D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692576-90DF-A270-AE23-7B894FAA2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C31C3-4641-4905-999C-B36E151B3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753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58B15-F977-69F3-9EF8-839CF1816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A8E8FE-E201-5969-765E-846DCE6B1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06791-A3DC-40C3-A11A-AEDF2DA28B9B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D004F8-41AB-6E57-E545-F9BF66387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09FB16-9211-8CF8-C792-A25EE966E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C31C3-4641-4905-999C-B36E151B3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465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AEA960-4C64-34CD-28CD-04976179A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06791-A3DC-40C3-A11A-AEDF2DA28B9B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81A00D-1DC4-2747-DC4F-3DCAC629E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ED260D-3475-94EA-AD81-B55897698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C31C3-4641-4905-999C-B36E151B3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0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BD7AD-EE04-1DAF-F204-DB93DAE2A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8ACB55-9BD4-CA6E-D7ED-CB952C9CD1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910ECE-531D-501C-F318-5A70103CDF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C9CC0B-2D29-D6FF-C70B-E3FC4D130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06791-A3DC-40C3-A11A-AEDF2DA28B9B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FC2F8E-9C30-5B2A-049D-F187B84EA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84543D-169E-B1AA-D93A-49946047C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C31C3-4641-4905-999C-B36E151B3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9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33623-3FB0-2D57-8A65-9AEDF114F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1B0363-9D45-89C0-D05A-C4AAE74D4B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B5484B-18AB-6F6C-8735-1EF2CF076B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2473D1-0895-63B2-E54E-CAAA1F5FC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06791-A3DC-40C3-A11A-AEDF2DA28B9B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F6FBF8-A392-B8A0-AD2E-6EC8CEF56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57001B-CA50-6ADD-5A8C-1B67F9DBD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C31C3-4641-4905-999C-B36E151B3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425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0E0168-E6B9-1E50-555A-36ADA5703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0721E8-D150-280E-ADB3-0F3608E859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662FDB-103C-B7CD-B02B-F7E34A6BB6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A06791-A3DC-40C3-A11A-AEDF2DA28B9B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49CD2A-8508-1FE5-2FCF-3F3011D5B3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6C227C-AB39-A37E-4F28-0EECB23C3F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57C31C3-4641-4905-999C-B36E151B3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444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D61C2-76BD-D705-1CCD-80D61E3B7A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Impact Report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CCA9BA-6645-39C6-961D-F7B42DC9F5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537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354C4-456D-4FB8-80EA-5C0C43E4E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E2DB29-499B-82ED-1B9C-3A494D2FB8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211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3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Aptos</vt:lpstr>
      <vt:lpstr>Aptos Display</vt:lpstr>
      <vt:lpstr>Arial</vt:lpstr>
      <vt:lpstr>Open Sans</vt:lpstr>
      <vt:lpstr>Open Sans Light</vt:lpstr>
      <vt:lpstr>Oswald Medium</vt:lpstr>
      <vt:lpstr>Office Theme</vt:lpstr>
      <vt:lpstr>Impact Report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Eric Camulli</dc:creator>
  <cp:lastModifiedBy>Eric Camulli</cp:lastModifiedBy>
  <cp:revision>1</cp:revision>
  <dcterms:created xsi:type="dcterms:W3CDTF">2025-04-17T17:16:55Z</dcterms:created>
  <dcterms:modified xsi:type="dcterms:W3CDTF">2025-04-17T17:29:59Z</dcterms:modified>
</cp:coreProperties>
</file>