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140756880" r:id="rId5"/>
    <p:sldId id="2140756890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B73533-B76E-204C-A5F6-2FA278502AD2}">
          <p14:sldIdLst>
            <p14:sldId id="2140756880"/>
            <p14:sldId id="2140756890"/>
          </p14:sldIdLst>
        </p14:section>
        <p14:section name="Extra slides" id="{B0221C0F-E9D9-E34F-969E-7DB203E4A27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000"/>
    <a:srgbClr val="536CEF"/>
    <a:srgbClr val="A40000"/>
    <a:srgbClr val="033144"/>
    <a:srgbClr val="1F2029"/>
    <a:srgbClr val="F2F2F2"/>
    <a:srgbClr val="4EA8D2"/>
    <a:srgbClr val="F05C5D"/>
    <a:srgbClr val="DAF0FA"/>
    <a:srgbClr val="A6D1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89B629-AABD-4C2E-AE9B-A0A471910EC4}" v="7" dt="2025-04-17T16:46:33.9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Camulli" userId="73906f90-2a15-4008-94ef-a4e8398d22cc" providerId="ADAL" clId="{DA89B629-AABD-4C2E-AE9B-A0A471910EC4}"/>
    <pc:docChg chg="custSel addSld delSld modSld modMainMaster modSection">
      <pc:chgData name="Eric Camulli" userId="73906f90-2a15-4008-94ef-a4e8398d22cc" providerId="ADAL" clId="{DA89B629-AABD-4C2E-AE9B-A0A471910EC4}" dt="2025-04-17T16:47:00.847" v="207" actId="47"/>
      <pc:docMkLst>
        <pc:docMk/>
      </pc:docMkLst>
      <pc:sldChg chg="modSp mod">
        <pc:chgData name="Eric Camulli" userId="73906f90-2a15-4008-94ef-a4e8398d22cc" providerId="ADAL" clId="{DA89B629-AABD-4C2E-AE9B-A0A471910EC4}" dt="2025-04-17T16:40:27.185" v="182" actId="14100"/>
        <pc:sldMkLst>
          <pc:docMk/>
          <pc:sldMk cId="2357204753" sldId="2140756880"/>
        </pc:sldMkLst>
        <pc:spChg chg="mod">
          <ac:chgData name="Eric Camulli" userId="73906f90-2a15-4008-94ef-a4e8398d22cc" providerId="ADAL" clId="{DA89B629-AABD-4C2E-AE9B-A0A471910EC4}" dt="2025-04-17T16:40:11.256" v="179" actId="6549"/>
          <ac:spMkLst>
            <pc:docMk/>
            <pc:sldMk cId="2357204753" sldId="2140756880"/>
            <ac:spMk id="2" creationId="{98534BFE-9927-E31B-2959-4A2ACF79F2B5}"/>
          </ac:spMkLst>
        </pc:spChg>
        <pc:spChg chg="mod">
          <ac:chgData name="Eric Camulli" userId="73906f90-2a15-4008-94ef-a4e8398d22cc" providerId="ADAL" clId="{DA89B629-AABD-4C2E-AE9B-A0A471910EC4}" dt="2025-04-17T16:40:27.185" v="182" actId="14100"/>
          <ac:spMkLst>
            <pc:docMk/>
            <pc:sldMk cId="2357204753" sldId="2140756880"/>
            <ac:spMk id="3" creationId="{DECFC555-7E7A-284C-5EC2-D3712E686E8A}"/>
          </ac:spMkLst>
        </pc:spChg>
      </pc:sldChg>
      <pc:sldChg chg="addSp delSp modSp del mod">
        <pc:chgData name="Eric Camulli" userId="73906f90-2a15-4008-94ef-a4e8398d22cc" providerId="ADAL" clId="{DA89B629-AABD-4C2E-AE9B-A0A471910EC4}" dt="2025-04-17T15:42:19.745" v="146" actId="47"/>
        <pc:sldMkLst>
          <pc:docMk/>
          <pc:sldMk cId="2857140821" sldId="2140756887"/>
        </pc:sldMkLst>
        <pc:spChg chg="mod">
          <ac:chgData name="Eric Camulli" userId="73906f90-2a15-4008-94ef-a4e8398d22cc" providerId="ADAL" clId="{DA89B629-AABD-4C2E-AE9B-A0A471910EC4}" dt="2025-04-17T15:34:08.161" v="55" actId="27636"/>
          <ac:spMkLst>
            <pc:docMk/>
            <pc:sldMk cId="2857140821" sldId="2140756887"/>
            <ac:spMk id="2" creationId="{A538512E-00D5-451C-A911-1CE3C01998AA}"/>
          </ac:spMkLst>
        </pc:spChg>
        <pc:spChg chg="add mod">
          <ac:chgData name="Eric Camulli" userId="73906f90-2a15-4008-94ef-a4e8398d22cc" providerId="ADAL" clId="{DA89B629-AABD-4C2E-AE9B-A0A471910EC4}" dt="2025-04-17T15:42:16.545" v="145"/>
          <ac:spMkLst>
            <pc:docMk/>
            <pc:sldMk cId="2857140821" sldId="2140756887"/>
            <ac:spMk id="4" creationId="{4FCC4D51-1C67-067C-D23C-D817CC335696}"/>
          </ac:spMkLst>
        </pc:spChg>
        <pc:spChg chg="del">
          <ac:chgData name="Eric Camulli" userId="73906f90-2a15-4008-94ef-a4e8398d22cc" providerId="ADAL" clId="{DA89B629-AABD-4C2E-AE9B-A0A471910EC4}" dt="2025-04-17T15:32:14.819" v="1" actId="478"/>
          <ac:spMkLst>
            <pc:docMk/>
            <pc:sldMk cId="2857140821" sldId="2140756887"/>
            <ac:spMk id="8" creationId="{F5B50C43-2A7F-BED0-A9E4-CE2C7F5218A4}"/>
          </ac:spMkLst>
        </pc:spChg>
        <pc:spChg chg="del">
          <ac:chgData name="Eric Camulli" userId="73906f90-2a15-4008-94ef-a4e8398d22cc" providerId="ADAL" clId="{DA89B629-AABD-4C2E-AE9B-A0A471910EC4}" dt="2025-04-17T15:32:16.260" v="2" actId="478"/>
          <ac:spMkLst>
            <pc:docMk/>
            <pc:sldMk cId="2857140821" sldId="2140756887"/>
            <ac:spMk id="9" creationId="{0A37F9C5-621C-AD50-5976-75820AE10D1F}"/>
          </ac:spMkLst>
        </pc:spChg>
        <pc:spChg chg="del">
          <ac:chgData name="Eric Camulli" userId="73906f90-2a15-4008-94ef-a4e8398d22cc" providerId="ADAL" clId="{DA89B629-AABD-4C2E-AE9B-A0A471910EC4}" dt="2025-04-17T15:32:11.596" v="0" actId="478"/>
          <ac:spMkLst>
            <pc:docMk/>
            <pc:sldMk cId="2857140821" sldId="2140756887"/>
            <ac:spMk id="10" creationId="{7E8C2364-5E5D-2E6E-E24B-365862C025A6}"/>
          </ac:spMkLst>
        </pc:spChg>
        <pc:graphicFrameChg chg="mod modGraphic">
          <ac:chgData name="Eric Camulli" userId="73906f90-2a15-4008-94ef-a4e8398d22cc" providerId="ADAL" clId="{DA89B629-AABD-4C2E-AE9B-A0A471910EC4}" dt="2025-04-17T15:37:55.319" v="127" actId="2166"/>
          <ac:graphicFrameMkLst>
            <pc:docMk/>
            <pc:sldMk cId="2857140821" sldId="2140756887"/>
            <ac:graphicFrameMk id="3" creationId="{3734B520-537D-6C98-EE23-C06CF907CD16}"/>
          </ac:graphicFrameMkLst>
        </pc:graphicFrameChg>
      </pc:sldChg>
      <pc:sldChg chg="addSp delSp modSp add del mod">
        <pc:chgData name="Eric Camulli" userId="73906f90-2a15-4008-94ef-a4e8398d22cc" providerId="ADAL" clId="{DA89B629-AABD-4C2E-AE9B-A0A471910EC4}" dt="2025-04-17T16:47:00.847" v="207" actId="47"/>
        <pc:sldMkLst>
          <pc:docMk/>
          <pc:sldMk cId="3015489967" sldId="2140756888"/>
        </pc:sldMkLst>
        <pc:spChg chg="mod">
          <ac:chgData name="Eric Camulli" userId="73906f90-2a15-4008-94ef-a4e8398d22cc" providerId="ADAL" clId="{DA89B629-AABD-4C2E-AE9B-A0A471910EC4}" dt="2025-04-17T16:40:42.693" v="187" actId="27636"/>
          <ac:spMkLst>
            <pc:docMk/>
            <pc:sldMk cId="3015489967" sldId="2140756888"/>
            <ac:spMk id="2" creationId="{4707CC71-9DE3-432F-642A-4943BB538525}"/>
          </ac:spMkLst>
        </pc:spChg>
        <pc:spChg chg="add mod">
          <ac:chgData name="Eric Camulli" userId="73906f90-2a15-4008-94ef-a4e8398d22cc" providerId="ADAL" clId="{DA89B629-AABD-4C2E-AE9B-A0A471910EC4}" dt="2025-04-17T16:40:47.329" v="189" actId="478"/>
          <ac:spMkLst>
            <pc:docMk/>
            <pc:sldMk cId="3015489967" sldId="2140756888"/>
            <ac:spMk id="4" creationId="{8A598BE6-A209-B800-78BC-9D6A8DB1223D}"/>
          </ac:spMkLst>
        </pc:spChg>
        <pc:spChg chg="add del mod">
          <ac:chgData name="Eric Camulli" userId="73906f90-2a15-4008-94ef-a4e8398d22cc" providerId="ADAL" clId="{DA89B629-AABD-4C2E-AE9B-A0A471910EC4}" dt="2025-04-17T15:40:10.200" v="129"/>
          <ac:spMkLst>
            <pc:docMk/>
            <pc:sldMk cId="3015489967" sldId="2140756888"/>
            <ac:spMk id="5" creationId="{5DF0B1D2-64E2-6FB0-2881-E5E20385E998}"/>
          </ac:spMkLst>
        </pc:spChg>
        <pc:graphicFrameChg chg="del">
          <ac:chgData name="Eric Camulli" userId="73906f90-2a15-4008-94ef-a4e8398d22cc" providerId="ADAL" clId="{DA89B629-AABD-4C2E-AE9B-A0A471910EC4}" dt="2025-04-17T15:40:07.554" v="128" actId="478"/>
          <ac:graphicFrameMkLst>
            <pc:docMk/>
            <pc:sldMk cId="3015489967" sldId="2140756888"/>
            <ac:graphicFrameMk id="3" creationId="{82B627EE-14ED-9E28-5445-1CF85827687E}"/>
          </ac:graphicFrameMkLst>
        </pc:graphicFrameChg>
        <pc:graphicFrameChg chg="add del mod modGraphic">
          <ac:chgData name="Eric Camulli" userId="73906f90-2a15-4008-94ef-a4e8398d22cc" providerId="ADAL" clId="{DA89B629-AABD-4C2E-AE9B-A0A471910EC4}" dt="2025-04-17T16:40:47.329" v="189" actId="478"/>
          <ac:graphicFrameMkLst>
            <pc:docMk/>
            <pc:sldMk cId="3015489967" sldId="2140756888"/>
            <ac:graphicFrameMk id="6" creationId="{1631F1E7-8356-9C23-15E5-2DD75A6A4FF3}"/>
          </ac:graphicFrameMkLst>
        </pc:graphicFrameChg>
      </pc:sldChg>
      <pc:sldChg chg="addSp delSp modSp add del mod">
        <pc:chgData name="Eric Camulli" userId="73906f90-2a15-4008-94ef-a4e8398d22cc" providerId="ADAL" clId="{DA89B629-AABD-4C2E-AE9B-A0A471910EC4}" dt="2025-04-17T16:46:59.607" v="206" actId="47"/>
        <pc:sldMkLst>
          <pc:docMk/>
          <pc:sldMk cId="2620158787" sldId="2140756889"/>
        </pc:sldMkLst>
        <pc:spChg chg="mod">
          <ac:chgData name="Eric Camulli" userId="73906f90-2a15-4008-94ef-a4e8398d22cc" providerId="ADAL" clId="{DA89B629-AABD-4C2E-AE9B-A0A471910EC4}" dt="2025-04-17T16:40:36.963" v="185" actId="27636"/>
          <ac:spMkLst>
            <pc:docMk/>
            <pc:sldMk cId="2620158787" sldId="2140756889"/>
            <ac:spMk id="2" creationId="{EF182471-A00C-0E40-543E-66FE958D3FF4}"/>
          </ac:spMkLst>
        </pc:spChg>
        <pc:spChg chg="add mod">
          <ac:chgData name="Eric Camulli" userId="73906f90-2a15-4008-94ef-a4e8398d22cc" providerId="ADAL" clId="{DA89B629-AABD-4C2E-AE9B-A0A471910EC4}" dt="2025-04-17T16:40:33.590" v="183" actId="478"/>
          <ac:spMkLst>
            <pc:docMk/>
            <pc:sldMk cId="2620158787" sldId="2140756889"/>
            <ac:spMk id="4" creationId="{4102DB37-9329-4BB5-43E6-BF4EBE65AEF0}"/>
          </ac:spMkLst>
        </pc:spChg>
        <pc:spChg chg="add del mod">
          <ac:chgData name="Eric Camulli" userId="73906f90-2a15-4008-94ef-a4e8398d22cc" providerId="ADAL" clId="{DA89B629-AABD-4C2E-AE9B-A0A471910EC4}" dt="2025-04-17T15:43:24.551" v="167"/>
          <ac:spMkLst>
            <pc:docMk/>
            <pc:sldMk cId="2620158787" sldId="2140756889"/>
            <ac:spMk id="4" creationId="{AB18D4D3-C28A-5ECA-1E21-69EFA0792500}"/>
          </ac:spMkLst>
        </pc:spChg>
        <pc:graphicFrameChg chg="add del mod modGraphic">
          <ac:chgData name="Eric Camulli" userId="73906f90-2a15-4008-94ef-a4e8398d22cc" providerId="ADAL" clId="{DA89B629-AABD-4C2E-AE9B-A0A471910EC4}" dt="2025-04-17T16:40:33.590" v="183" actId="478"/>
          <ac:graphicFrameMkLst>
            <pc:docMk/>
            <pc:sldMk cId="2620158787" sldId="2140756889"/>
            <ac:graphicFrameMk id="5" creationId="{7773A4A4-4E4E-A229-B7B7-DF4833F7289C}"/>
          </ac:graphicFrameMkLst>
        </pc:graphicFrameChg>
        <pc:graphicFrameChg chg="del">
          <ac:chgData name="Eric Camulli" userId="73906f90-2a15-4008-94ef-a4e8398d22cc" providerId="ADAL" clId="{DA89B629-AABD-4C2E-AE9B-A0A471910EC4}" dt="2025-04-17T15:42:54.038" v="166" actId="478"/>
          <ac:graphicFrameMkLst>
            <pc:docMk/>
            <pc:sldMk cId="2620158787" sldId="2140756889"/>
            <ac:graphicFrameMk id="6" creationId="{6A6D85DE-2D40-8374-7362-832B193A210B}"/>
          </ac:graphicFrameMkLst>
        </pc:graphicFrameChg>
      </pc:sldChg>
      <pc:sldChg chg="new">
        <pc:chgData name="Eric Camulli" userId="73906f90-2a15-4008-94ef-a4e8398d22cc" providerId="ADAL" clId="{DA89B629-AABD-4C2E-AE9B-A0A471910EC4}" dt="2025-04-17T16:46:56.438" v="205" actId="680"/>
        <pc:sldMkLst>
          <pc:docMk/>
          <pc:sldMk cId="3249754657" sldId="2140756890"/>
        </pc:sldMkLst>
      </pc:sldChg>
      <pc:sldMasterChg chg="modSp modSldLayout">
        <pc:chgData name="Eric Camulli" userId="73906f90-2a15-4008-94ef-a4e8398d22cc" providerId="ADAL" clId="{DA89B629-AABD-4C2E-AE9B-A0A471910EC4}" dt="2025-04-17T16:46:33.972" v="204" actId="108"/>
        <pc:sldMasterMkLst>
          <pc:docMk/>
          <pc:sldMasterMk cId="2000933822" sldId="2147483648"/>
        </pc:sldMasterMkLst>
        <pc:spChg chg="mod">
          <ac:chgData name="Eric Camulli" userId="73906f90-2a15-4008-94ef-a4e8398d22cc" providerId="ADAL" clId="{DA89B629-AABD-4C2E-AE9B-A0A471910EC4}" dt="2025-04-17T16:46:33.972" v="204" actId="108"/>
          <ac:spMkLst>
            <pc:docMk/>
            <pc:sldMasterMk cId="2000933822" sldId="2147483648"/>
            <ac:spMk id="2" creationId="{00000000-0000-0000-0000-000000000000}"/>
          </ac:spMkLst>
        </pc:spChg>
        <pc:sldLayoutChg chg="modSp mod">
          <pc:chgData name="Eric Camulli" userId="73906f90-2a15-4008-94ef-a4e8398d22cc" providerId="ADAL" clId="{DA89B629-AABD-4C2E-AE9B-A0A471910EC4}" dt="2025-04-17T16:43:41.301" v="191" actId="14100"/>
          <pc:sldLayoutMkLst>
            <pc:docMk/>
            <pc:sldMasterMk cId="2000933822" sldId="2147483648"/>
            <pc:sldLayoutMk cId="198335268" sldId="2147483671"/>
          </pc:sldLayoutMkLst>
          <pc:spChg chg="mod">
            <ac:chgData name="Eric Camulli" userId="73906f90-2a15-4008-94ef-a4e8398d22cc" providerId="ADAL" clId="{DA89B629-AABD-4C2E-AE9B-A0A471910EC4}" dt="2025-04-17T16:43:36.058" v="190" actId="14100"/>
            <ac:spMkLst>
              <pc:docMk/>
              <pc:sldMasterMk cId="2000933822" sldId="2147483648"/>
              <pc:sldLayoutMk cId="198335268" sldId="2147483671"/>
              <ac:spMk id="11" creationId="{2CE416C5-F917-4269-79EB-4E02BCDF0BA9}"/>
            </ac:spMkLst>
          </pc:spChg>
          <pc:spChg chg="mod">
            <ac:chgData name="Eric Camulli" userId="73906f90-2a15-4008-94ef-a4e8398d22cc" providerId="ADAL" clId="{DA89B629-AABD-4C2E-AE9B-A0A471910EC4}" dt="2025-04-17T16:43:41.301" v="191" actId="14100"/>
            <ac:spMkLst>
              <pc:docMk/>
              <pc:sldMasterMk cId="2000933822" sldId="2147483648"/>
              <pc:sldLayoutMk cId="198335268" sldId="2147483671"/>
              <ac:spMk id="13" creationId="{09A7BEBC-3194-AD3E-D510-E746D7C3C961}"/>
            </ac:spMkLst>
          </pc:spChg>
        </pc:sldLayoutChg>
        <pc:sldLayoutChg chg="modSp mod">
          <pc:chgData name="Eric Camulli" userId="73906f90-2a15-4008-94ef-a4e8398d22cc" providerId="ADAL" clId="{DA89B629-AABD-4C2E-AE9B-A0A471910EC4}" dt="2025-04-17T16:44:56.964" v="202" actId="1035"/>
          <pc:sldLayoutMkLst>
            <pc:docMk/>
            <pc:sldMasterMk cId="2000933822" sldId="2147483648"/>
            <pc:sldLayoutMk cId="3309891100" sldId="2147483688"/>
          </pc:sldLayoutMkLst>
          <pc:spChg chg="mod">
            <ac:chgData name="Eric Camulli" userId="73906f90-2a15-4008-94ef-a4e8398d22cc" providerId="ADAL" clId="{DA89B629-AABD-4C2E-AE9B-A0A471910EC4}" dt="2025-04-17T16:44:56.964" v="202" actId="1035"/>
            <ac:spMkLst>
              <pc:docMk/>
              <pc:sldMasterMk cId="2000933822" sldId="2147483648"/>
              <pc:sldLayoutMk cId="3309891100" sldId="2147483688"/>
              <ac:spMk id="5" creationId="{D1A18BC6-466E-3767-2F30-2B306910ACB3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11FFAF7-3109-A24E-ACB1-6C79E64AE20F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539A712-5BDF-054C-A55F-D147D37A5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98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01">
    <p:bg>
      <p:bgPr>
        <a:solidFill>
          <a:srgbClr val="033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840379C-F907-162A-A590-19B3C8A350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0550" y="0"/>
            <a:ext cx="7791450" cy="6858000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E416C5-F917-4269-79EB-4E02BCDF0B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0928" y="2608263"/>
            <a:ext cx="7159556" cy="915987"/>
          </a:xfrm>
        </p:spPr>
        <p:txBody>
          <a:bodyPr>
            <a:normAutofit/>
          </a:bodyPr>
          <a:lstStyle>
            <a:lvl1pPr marL="0" indent="0">
              <a:buNone/>
              <a:defRPr lang="en-US" sz="4800" kern="1200" dirty="0">
                <a:solidFill>
                  <a:schemeClr val="bg1"/>
                </a:solidFill>
                <a:latin typeface="Oswald Medium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PLACEHOLDER 2 LINE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9A7BEBC-3194-AD3E-D510-E746D7C3C9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0928" y="3787215"/>
            <a:ext cx="7159556" cy="45720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>
                <a:solidFill>
                  <a:schemeClr val="bg1">
                    <a:alpha val="80000"/>
                  </a:schemeClr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/>
              <a:t>Placeholder 2 line sub header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DDBF80E-BBB6-5C86-B4B2-8A2E0E8C15A9}"/>
              </a:ext>
            </a:extLst>
          </p:cNvPr>
          <p:cNvGrpSpPr/>
          <p:nvPr userDrawn="1"/>
        </p:nvGrpSpPr>
        <p:grpSpPr>
          <a:xfrm>
            <a:off x="7231850" y="2148759"/>
            <a:ext cx="2739189" cy="2739189"/>
            <a:chOff x="7331242" y="9901281"/>
            <a:chExt cx="2739189" cy="273918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5874362-1D5F-46D4-2D15-3A0175CC5894}"/>
                </a:ext>
              </a:extLst>
            </p:cNvPr>
            <p:cNvSpPr/>
            <p:nvPr userDrawn="1"/>
          </p:nvSpPr>
          <p:spPr>
            <a:xfrm>
              <a:off x="7331242" y="9901281"/>
              <a:ext cx="2739189" cy="2739189"/>
            </a:xfrm>
            <a:prstGeom prst="ellipse">
              <a:avLst/>
            </a:prstGeom>
            <a:solidFill>
              <a:srgbClr val="033144"/>
            </a:solidFill>
            <a:ln>
              <a:noFill/>
            </a:ln>
            <a:effectLst>
              <a:outerShdw blurRad="381000" dist="38100" dir="2700000" algn="tl" rotWithShape="0">
                <a:srgbClr val="03314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7B6F697-13B1-EDCA-ACFC-79D7CB43D7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29876" y="11113161"/>
              <a:ext cx="1885400" cy="315428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F004D5F-6E9D-CE2D-AD9A-9F22EC3E348C}"/>
              </a:ext>
            </a:extLst>
          </p:cNvPr>
          <p:cNvSpPr txBox="1"/>
          <p:nvPr userDrawn="1"/>
        </p:nvSpPr>
        <p:spPr>
          <a:xfrm>
            <a:off x="439838" y="6389225"/>
            <a:ext cx="1721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spc="30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9833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88B2F1D-2FD1-EED4-8C63-3178429BB459}"/>
              </a:ext>
            </a:extLst>
          </p:cNvPr>
          <p:cNvSpPr/>
          <p:nvPr userDrawn="1"/>
        </p:nvSpPr>
        <p:spPr>
          <a:xfrm>
            <a:off x="0" y="6162261"/>
            <a:ext cx="12192000" cy="695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910F7B-CFAA-9756-FDCB-40B7F26D67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7735" y="6411514"/>
            <a:ext cx="1416529" cy="2369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051748-1065-8F8B-FC87-EE9CF6A0E44A}"/>
              </a:ext>
            </a:extLst>
          </p:cNvPr>
          <p:cNvSpPr txBox="1"/>
          <p:nvPr userDrawn="1"/>
        </p:nvSpPr>
        <p:spPr>
          <a:xfrm>
            <a:off x="10232021" y="6389225"/>
            <a:ext cx="1721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spc="30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CONFIDENTIAL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1A18BC6-466E-3767-2F30-2B306910AC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94" y="343537"/>
            <a:ext cx="9905812" cy="900952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lang="en-US" sz="3200" kern="1200" dirty="0">
                <a:solidFill>
                  <a:srgbClr val="033144"/>
                </a:solidFill>
                <a:latin typeface="Oswald Medium" pitchFamily="2" charset="77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PLACEHOLDER 1-2 LINE HEADLINE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A443DB8-F67D-E082-7230-9702E2548B6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43094" y="1403045"/>
            <a:ext cx="9905812" cy="4367493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00100" indent="-3429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lnSpc>
                <a:spcPct val="150000"/>
              </a:lnSpc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lnSpc>
                <a:spcPct val="150000"/>
              </a:lnSpc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lnSpc>
                <a:spcPct val="150000"/>
              </a:lnSpc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9891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EC2C1-B8AE-834F-9707-2FEE57254AF8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FF1B-17FE-2A45-847F-40BEDFABC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3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kern="1200" dirty="0">
          <a:solidFill>
            <a:srgbClr val="033144"/>
          </a:solidFill>
          <a:latin typeface="Oswald Medium" pitchFamily="2" charset="77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34BFE-9927-E31B-2959-4A2ACF79F2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0928" y="2608263"/>
            <a:ext cx="7108432" cy="915987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FC555-7E7A-284C-5EC2-D3712E686E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0928" y="3524250"/>
            <a:ext cx="7108432" cy="127246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0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4E2531-9757-4E49-99A1-F0917365EC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CCFB6-9248-9AC5-62E0-3C4C79FB720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54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SIGNAL-powerpoint-template.pptx" id="{95F292DE-C674-5B49-AEE1-516663DD061C}" vid="{DA4686B9-ACD6-ED4A-B457-E2EE991C2F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5CB17FBFD13143815A9A4FCD022C07" ma:contentTypeVersion="14" ma:contentTypeDescription="Create a new document." ma:contentTypeScope="" ma:versionID="735deeb92eafe7d7ac64ef35ddd75c05">
  <xsd:schema xmlns:xsd="http://www.w3.org/2001/XMLSchema" xmlns:xs="http://www.w3.org/2001/XMLSchema" xmlns:p="http://schemas.microsoft.com/office/2006/metadata/properties" xmlns:ns2="04458894-83fd-4620-a6c2-b433c16b6ba0" xmlns:ns3="23131d98-a05c-4f51-a0eb-57b93adb1ab5" targetNamespace="http://schemas.microsoft.com/office/2006/metadata/properties" ma:root="true" ma:fieldsID="d7e29b09a6c36d6e9c1427742d4583a1" ns2:_="" ns3:_="">
    <xsd:import namespace="04458894-83fd-4620-a6c2-b433c16b6ba0"/>
    <xsd:import namespace="23131d98-a05c-4f51-a0eb-57b93adb1ab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458894-83fd-4620-a6c2-b433c16b6ba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131d98-a05c-4f51-a0eb-57b93adb1a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77A399-C0B7-44C2-AF1B-2127A0755526}">
  <ds:schemaRefs>
    <ds:schemaRef ds:uri="04458894-83fd-4620-a6c2-b433c16b6ba0"/>
    <ds:schemaRef ds:uri="23131d98-a05c-4f51-a0eb-57b93adb1ab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304F80B-EACA-46DC-BB93-0A59C43E17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93A5E9-7FC2-46AE-91BD-FA722280B7C5}">
  <ds:schemaRefs>
    <ds:schemaRef ds:uri="04458894-83fd-4620-a6c2-b433c16b6ba0"/>
    <ds:schemaRef ds:uri="23131d98-a05c-4f51-a0eb-57b93adb1ab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Open Sans</vt:lpstr>
      <vt:lpstr>Open Sans Light</vt:lpstr>
      <vt:lpstr>Oswald Medium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Parker McCullough</dc:creator>
  <cp:lastModifiedBy>Eric Camulli</cp:lastModifiedBy>
  <cp:revision>4</cp:revision>
  <cp:lastPrinted>2022-08-31T13:37:55Z</cp:lastPrinted>
  <dcterms:created xsi:type="dcterms:W3CDTF">2022-05-26T19:12:19Z</dcterms:created>
  <dcterms:modified xsi:type="dcterms:W3CDTF">2025-04-17T16:47:05Z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0x010100CC5CB17FBFD13143815A9A4FCD022C07</vt:lpwstr>
  </property>
</Properties>
</file>