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258b9979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258b9979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25881db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25881db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25881dbd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25881dbd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258b9979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258b9979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258b997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258b997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258b9979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258b9979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258b997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258b997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258b9979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258b997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258b9979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258b9979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Workout Helper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Emma Capirchio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052550" y="11161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>
                <a:latin typeface="Montserrat"/>
                <a:ea typeface="Montserrat"/>
                <a:cs typeface="Montserrat"/>
                <a:sym typeface="Montserrat"/>
              </a:rPr>
              <a:t>Questions?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Just me!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Emma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my project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project was based on an idea from my friend </a:t>
            </a:r>
            <a:r>
              <a:rPr lang="en"/>
              <a:t>Nick, who </a:t>
            </a:r>
            <a:r>
              <a:rPr lang="en"/>
              <a:t> goes to the gym almost daily.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allows him, as the admin, to add workouts to different users and see all the users in the database.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allows users to track steps and calories and see the workouts assigned to them as well as all the workouts in the database.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217475"/>
            <a:ext cx="70389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week, I planned out the project with figma and came up with a color scheme.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second week, I forgot to submit the status.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third week, I worked on the prototype and the login/register pages.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fourth week, I set up my database, worked on the user homepage, and finished the login and register pages.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fifth week, I finished the user homepage.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sixth week, I connected to the database.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seventh week, I allowed the admin to add workouts to a user.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eighth</a:t>
            </a:r>
            <a:r>
              <a:rPr lang="en"/>
              <a:t> week, I fixed the layout of pages.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last couple weeks, I spent on cleanup and adding missing components.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Organization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3 databases: user_stats, users, workouts.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ser_stats includes UserStatID, UserID, WorkoutID, Date, Duration, steps, calories, and step_goal. </a:t>
            </a:r>
            <a:r>
              <a:rPr lang="en"/>
              <a:t>u</a:t>
            </a:r>
            <a:r>
              <a:rPr lang="en"/>
              <a:t>sers includes </a:t>
            </a:r>
            <a:r>
              <a:rPr lang="en"/>
              <a:t>UserID, UName, PW, Email, and created_at. workouts includes WorkoutID, WorkoutName, and Descript.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Everything is tied through user_stats. With users being connected through UserID and workouts being connected through WorkoutID.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575" y="1143622"/>
            <a:ext cx="5496849" cy="34656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Obstacles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mostly had errors with the database and connecting to MySQL.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also had trouble finding the time to work on this project.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Design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444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My technical design was a bit strange because I didn’t have any organization between my files.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377" y="2070200"/>
            <a:ext cx="5239250" cy="27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is a simple workout helper app. You can see workouts and track steps and calories.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had trouble with connecting to the database, MySQL, and finding time to work on the project.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I had a chance to redo it or add to it, I would probably put it into an emulator.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