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2"/>
    <p:sldId id="276" r:id="rId3"/>
    <p:sldId id="258" r:id="rId4"/>
    <p:sldId id="260" r:id="rId5"/>
    <p:sldId id="267" r:id="rId6"/>
    <p:sldId id="269" r:id="rId7"/>
    <p:sldId id="270" r:id="rId8"/>
    <p:sldId id="274" r:id="rId9"/>
    <p:sldId id="275" r:id="rId10"/>
    <p:sldId id="273" r:id="rId11"/>
    <p:sldId id="28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AA989-E8E6-4F55-AA46-BFC34D4D322B}" v="4" dt="2020-10-26T04:43:32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5106" autoAdjust="0"/>
  </p:normalViewPr>
  <p:slideViewPr>
    <p:cSldViewPr snapToGrid="0">
      <p:cViewPr>
        <p:scale>
          <a:sx n="125" d="100"/>
          <a:sy n="125" d="100"/>
        </p:scale>
        <p:origin x="100" y="-11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o A. Carlevaro" userId="9bf72e6496f26e8d" providerId="LiveId" clId="{9A991A4A-AAAC-468F-8485-9161E0BD3705}"/>
    <pc:docChg chg="undo custSel modSld">
      <pc:chgData name="Emiliano A. Carlevaro" userId="9bf72e6496f26e8d" providerId="LiveId" clId="{9A991A4A-AAAC-468F-8485-9161E0BD3705}" dt="2020-10-23T12:52:01.585" v="146"/>
      <pc:docMkLst>
        <pc:docMk/>
      </pc:docMkLst>
      <pc:sldChg chg="addSp modSp mod modAnim modNotesTx">
        <pc:chgData name="Emiliano A. Carlevaro" userId="9bf72e6496f26e8d" providerId="LiveId" clId="{9A991A4A-AAAC-468F-8485-9161E0BD3705}" dt="2020-10-23T12:42:12.034" v="81"/>
        <pc:sldMkLst>
          <pc:docMk/>
          <pc:sldMk cId="2141795195" sldId="258"/>
        </pc:sldMkLst>
        <pc:spChg chg="mod">
          <ac:chgData name="Emiliano A. Carlevaro" userId="9bf72e6496f26e8d" providerId="LiveId" clId="{9A991A4A-AAAC-468F-8485-9161E0BD3705}" dt="2020-10-23T12:35:13.713" v="46" actId="14100"/>
          <ac:spMkLst>
            <pc:docMk/>
            <pc:sldMk cId="2141795195" sldId="258"/>
            <ac:spMk id="2" creationId="{AF728C2A-A1EA-40AB-BEC7-621225455031}"/>
          </ac:spMkLst>
        </pc:spChg>
        <pc:spChg chg="add mod ord">
          <ac:chgData name="Emiliano A. Carlevaro" userId="9bf72e6496f26e8d" providerId="LiveId" clId="{9A991A4A-AAAC-468F-8485-9161E0BD3705}" dt="2020-10-23T12:35:13.713" v="46" actId="14100"/>
          <ac:spMkLst>
            <pc:docMk/>
            <pc:sldMk cId="2141795195" sldId="258"/>
            <ac:spMk id="20" creationId="{82B408D1-6766-4EAD-99F1-6F680CAC3EDC}"/>
          </ac:spMkLst>
        </pc:spChg>
        <pc:grpChg chg="add">
          <ac:chgData name="Emiliano A. Carlevaro" userId="9bf72e6496f26e8d" providerId="LiveId" clId="{9A991A4A-AAAC-468F-8485-9161E0BD3705}" dt="2020-10-23T12:41:35.259" v="78" actId="164"/>
          <ac:grpSpMkLst>
            <pc:docMk/>
            <pc:sldMk cId="2141795195" sldId="258"/>
            <ac:grpSpMk id="21" creationId="{2B2744A0-86A8-4A16-9A51-A51B45222104}"/>
          </ac:grpSpMkLst>
        </pc:grpChg>
        <pc:picChg chg="mod ord">
          <ac:chgData name="Emiliano A. Carlevaro" userId="9bf72e6496f26e8d" providerId="LiveId" clId="{9A991A4A-AAAC-468F-8485-9161E0BD3705}" dt="2020-10-23T12:34:34.171" v="40" actId="167"/>
          <ac:picMkLst>
            <pc:docMk/>
            <pc:sldMk cId="2141795195" sldId="258"/>
            <ac:picMk id="17" creationId="{A6B36746-ABD6-4821-8A63-513C07714B80}"/>
          </ac:picMkLst>
        </pc:picChg>
      </pc:sldChg>
      <pc:sldChg chg="modSp mod">
        <pc:chgData name="Emiliano A. Carlevaro" userId="9bf72e6496f26e8d" providerId="LiveId" clId="{9A991A4A-AAAC-468F-8485-9161E0BD3705}" dt="2020-10-23T12:48:16.032" v="104" actId="1076"/>
        <pc:sldMkLst>
          <pc:docMk/>
          <pc:sldMk cId="1651367607" sldId="267"/>
        </pc:sldMkLst>
        <pc:spChg chg="mod">
          <ac:chgData name="Emiliano A. Carlevaro" userId="9bf72e6496f26e8d" providerId="LiveId" clId="{9A991A4A-AAAC-468F-8485-9161E0BD3705}" dt="2020-10-23T12:47:51.888" v="99" actId="20577"/>
          <ac:spMkLst>
            <pc:docMk/>
            <pc:sldMk cId="1651367607" sldId="267"/>
            <ac:spMk id="38" creationId="{DE399D92-CD75-46BE-A9AA-E7D9BEA4EB80}"/>
          </ac:spMkLst>
        </pc:spChg>
        <pc:spChg chg="mod">
          <ac:chgData name="Emiliano A. Carlevaro" userId="9bf72e6496f26e8d" providerId="LiveId" clId="{9A991A4A-AAAC-468F-8485-9161E0BD3705}" dt="2020-10-23T12:48:12.447" v="103" actId="1076"/>
          <ac:spMkLst>
            <pc:docMk/>
            <pc:sldMk cId="1651367607" sldId="267"/>
            <ac:spMk id="45" creationId="{A87257E3-BF17-413E-9467-405555F560E3}"/>
          </ac:spMkLst>
        </pc:spChg>
        <pc:spChg chg="mod">
          <ac:chgData name="Emiliano A. Carlevaro" userId="9bf72e6496f26e8d" providerId="LiveId" clId="{9A991A4A-AAAC-468F-8485-9161E0BD3705}" dt="2020-10-23T12:48:16.032" v="104" actId="1076"/>
          <ac:spMkLst>
            <pc:docMk/>
            <pc:sldMk cId="1651367607" sldId="267"/>
            <ac:spMk id="46" creationId="{C607F2E0-276C-4299-830A-C6B3F38957FB}"/>
          </ac:spMkLst>
        </pc:spChg>
        <pc:spChg chg="mod">
          <ac:chgData name="Emiliano A. Carlevaro" userId="9bf72e6496f26e8d" providerId="LiveId" clId="{9A991A4A-AAAC-468F-8485-9161E0BD3705}" dt="2020-10-23T12:48:09.472" v="102" actId="1076"/>
          <ac:spMkLst>
            <pc:docMk/>
            <pc:sldMk cId="1651367607" sldId="267"/>
            <ac:spMk id="47" creationId="{87651C40-27A7-4459-A470-D449DE636146}"/>
          </ac:spMkLst>
        </pc:spChg>
      </pc:sldChg>
      <pc:sldChg chg="modSp mod modNotesTx">
        <pc:chgData name="Emiliano A. Carlevaro" userId="9bf72e6496f26e8d" providerId="LiveId" clId="{9A991A4A-AAAC-468F-8485-9161E0BD3705}" dt="2020-10-23T12:50:54.062" v="145" actId="1076"/>
        <pc:sldMkLst>
          <pc:docMk/>
          <pc:sldMk cId="1268371473" sldId="269"/>
        </pc:sldMkLst>
        <pc:spChg chg="mod">
          <ac:chgData name="Emiliano A. Carlevaro" userId="9bf72e6496f26e8d" providerId="LiveId" clId="{9A991A4A-AAAC-468F-8485-9161E0BD3705}" dt="2020-10-23T12:50:31.631" v="131" actId="6549"/>
          <ac:spMkLst>
            <pc:docMk/>
            <pc:sldMk cId="1268371473" sldId="269"/>
            <ac:spMk id="63" creationId="{1F816D6E-553D-490B-BAB0-AF217E975FAD}"/>
          </ac:spMkLst>
        </pc:spChg>
        <pc:spChg chg="mod">
          <ac:chgData name="Emiliano A. Carlevaro" userId="9bf72e6496f26e8d" providerId="LiveId" clId="{9A991A4A-AAAC-468F-8485-9161E0BD3705}" dt="2020-10-23T12:50:54.062" v="145" actId="1076"/>
          <ac:spMkLst>
            <pc:docMk/>
            <pc:sldMk cId="1268371473" sldId="269"/>
            <ac:spMk id="67" creationId="{D6F33461-D98E-4F65-8D35-D978C7CEE3E9}"/>
          </ac:spMkLst>
        </pc:spChg>
        <pc:cxnChg chg="mod">
          <ac:chgData name="Emiliano A. Carlevaro" userId="9bf72e6496f26e8d" providerId="LiveId" clId="{9A991A4A-AAAC-468F-8485-9161E0BD3705}" dt="2020-10-23T12:35:38.049" v="47" actId="14100"/>
          <ac:cxnSpMkLst>
            <pc:docMk/>
            <pc:sldMk cId="1268371473" sldId="269"/>
            <ac:cxnSpMk id="36" creationId="{0248FB8C-4162-4282-8E61-BEFC8A146FF3}"/>
          </ac:cxnSpMkLst>
        </pc:cxnChg>
      </pc:sldChg>
      <pc:sldChg chg="modSp">
        <pc:chgData name="Emiliano A. Carlevaro" userId="9bf72e6496f26e8d" providerId="LiveId" clId="{9A991A4A-AAAC-468F-8485-9161E0BD3705}" dt="2020-10-23T12:48:46.874" v="110"/>
        <pc:sldMkLst>
          <pc:docMk/>
          <pc:sldMk cId="3427251964" sldId="270"/>
        </pc:sldMkLst>
        <pc:spChg chg="mod">
          <ac:chgData name="Emiliano A. Carlevaro" userId="9bf72e6496f26e8d" providerId="LiveId" clId="{9A991A4A-AAAC-468F-8485-9161E0BD3705}" dt="2020-10-23T12:48:46.874" v="110"/>
          <ac:spMkLst>
            <pc:docMk/>
            <pc:sldMk cId="3427251964" sldId="270"/>
            <ac:spMk id="63" creationId="{1F816D6E-553D-490B-BAB0-AF217E975FAD}"/>
          </ac:spMkLst>
        </pc:spChg>
      </pc:sldChg>
      <pc:sldChg chg="modAnim">
        <pc:chgData name="Emiliano A. Carlevaro" userId="9bf72e6496f26e8d" providerId="LiveId" clId="{9A991A4A-AAAC-468F-8485-9161E0BD3705}" dt="2020-10-23T12:52:01.585" v="146"/>
        <pc:sldMkLst>
          <pc:docMk/>
          <pc:sldMk cId="378489402" sldId="271"/>
        </pc:sldMkLst>
      </pc:sldChg>
      <pc:sldChg chg="modSp">
        <pc:chgData name="Emiliano A. Carlevaro" userId="9bf72e6496f26e8d" providerId="LiveId" clId="{9A991A4A-AAAC-468F-8485-9161E0BD3705}" dt="2020-10-23T12:49:09.373" v="121"/>
        <pc:sldMkLst>
          <pc:docMk/>
          <pc:sldMk cId="1587454236" sldId="274"/>
        </pc:sldMkLst>
        <pc:spChg chg="mod">
          <ac:chgData name="Emiliano A. Carlevaro" userId="9bf72e6496f26e8d" providerId="LiveId" clId="{9A991A4A-AAAC-468F-8485-9161E0BD3705}" dt="2020-10-23T12:49:09.373" v="121"/>
          <ac:spMkLst>
            <pc:docMk/>
            <pc:sldMk cId="1587454236" sldId="274"/>
            <ac:spMk id="63" creationId="{1F816D6E-553D-490B-BAB0-AF217E975FAD}"/>
          </ac:spMkLst>
        </pc:spChg>
      </pc:sldChg>
      <pc:sldChg chg="modAnim">
        <pc:chgData name="Emiliano A. Carlevaro" userId="9bf72e6496f26e8d" providerId="LiveId" clId="{9A991A4A-AAAC-468F-8485-9161E0BD3705}" dt="2020-10-23T12:38:37.886" v="63"/>
        <pc:sldMkLst>
          <pc:docMk/>
          <pc:sldMk cId="2779458424" sldId="276"/>
        </pc:sldMkLst>
      </pc:sldChg>
      <pc:sldChg chg="addSp delSp modSp mod">
        <pc:chgData name="Emiliano A. Carlevaro" userId="9bf72e6496f26e8d" providerId="LiveId" clId="{9A991A4A-AAAC-468F-8485-9161E0BD3705}" dt="2020-10-23T12:32:51.680" v="29" actId="1076"/>
        <pc:sldMkLst>
          <pc:docMk/>
          <pc:sldMk cId="788329508" sldId="279"/>
        </pc:sldMkLst>
        <pc:spChg chg="mod">
          <ac:chgData name="Emiliano A. Carlevaro" userId="9bf72e6496f26e8d" providerId="LiveId" clId="{9A991A4A-AAAC-468F-8485-9161E0BD3705}" dt="2020-10-23T12:32:51.680" v="29" actId="1076"/>
          <ac:spMkLst>
            <pc:docMk/>
            <pc:sldMk cId="788329508" sldId="279"/>
            <ac:spMk id="3" creationId="{D0547AF7-BD42-4218-AFEA-6F035D73BA71}"/>
          </ac:spMkLst>
        </pc:spChg>
        <pc:spChg chg="mod">
          <ac:chgData name="Emiliano A. Carlevaro" userId="9bf72e6496f26e8d" providerId="LiveId" clId="{9A991A4A-AAAC-468F-8485-9161E0BD3705}" dt="2020-10-23T12:32:17.921" v="24" actId="1076"/>
          <ac:spMkLst>
            <pc:docMk/>
            <pc:sldMk cId="788329508" sldId="279"/>
            <ac:spMk id="4" creationId="{B214959B-AB34-4095-BF65-7CD4CD708C27}"/>
          </ac:spMkLst>
        </pc:spChg>
        <pc:spChg chg="mod">
          <ac:chgData name="Emiliano A. Carlevaro" userId="9bf72e6496f26e8d" providerId="LiveId" clId="{9A991A4A-AAAC-468F-8485-9161E0BD3705}" dt="2020-10-23T12:32:40.439" v="27" actId="1076"/>
          <ac:spMkLst>
            <pc:docMk/>
            <pc:sldMk cId="788329508" sldId="279"/>
            <ac:spMk id="16" creationId="{E74C73CC-92EC-492E-AF85-E534F07FFB64}"/>
          </ac:spMkLst>
        </pc:spChg>
        <pc:spChg chg="add del mod">
          <ac:chgData name="Emiliano A. Carlevaro" userId="9bf72e6496f26e8d" providerId="LiveId" clId="{9A991A4A-AAAC-468F-8485-9161E0BD3705}" dt="2020-10-23T12:32:00.128" v="19" actId="1076"/>
          <ac:spMkLst>
            <pc:docMk/>
            <pc:sldMk cId="788329508" sldId="279"/>
            <ac:spMk id="20" creationId="{5122523D-8AA3-476D-9D40-F962DE66CC6F}"/>
          </ac:spMkLst>
        </pc:spChg>
        <pc:picChg chg="add mod modCrop">
          <ac:chgData name="Emiliano A. Carlevaro" userId="9bf72e6496f26e8d" providerId="LiveId" clId="{9A991A4A-AAAC-468F-8485-9161E0BD3705}" dt="2020-10-23T12:32:02.591" v="20" actId="1076"/>
          <ac:picMkLst>
            <pc:docMk/>
            <pc:sldMk cId="788329508" sldId="279"/>
            <ac:picMk id="6" creationId="{AA6AE9FA-C447-4CCF-8C42-5B749A20F42F}"/>
          </ac:picMkLst>
        </pc:picChg>
        <pc:picChg chg="add del mod">
          <ac:chgData name="Emiliano A. Carlevaro" userId="9bf72e6496f26e8d" providerId="LiveId" clId="{9A991A4A-AAAC-468F-8485-9161E0BD3705}" dt="2020-10-23T12:31:29.160" v="11"/>
          <ac:picMkLst>
            <pc:docMk/>
            <pc:sldMk cId="788329508" sldId="279"/>
            <ac:picMk id="9" creationId="{20AA410B-6613-4A88-BC5A-DF2652D59465}"/>
          </ac:picMkLst>
        </pc:picChg>
        <pc:picChg chg="add mod">
          <ac:chgData name="Emiliano A. Carlevaro" userId="9bf72e6496f26e8d" providerId="LiveId" clId="{9A991A4A-AAAC-468F-8485-9161E0BD3705}" dt="2020-10-23T12:32:32.009" v="26" actId="1076"/>
          <ac:picMkLst>
            <pc:docMk/>
            <pc:sldMk cId="788329508" sldId="279"/>
            <ac:picMk id="11" creationId="{C39AE415-CDA1-4082-83C6-E223C00D7C46}"/>
          </ac:picMkLst>
        </pc:picChg>
      </pc:sldChg>
    </pc:docChg>
  </pc:docChgLst>
  <pc:docChgLst>
    <pc:chgData name="Emiliano A. Carlevaro" userId="9bf72e6496f26e8d" providerId="LiveId" clId="{6FBAA989-E8E6-4F55-AA46-BFC34D4D322B}"/>
    <pc:docChg chg="undo custSel delSld modSld">
      <pc:chgData name="Emiliano A. Carlevaro" userId="9bf72e6496f26e8d" providerId="LiveId" clId="{6FBAA989-E8E6-4F55-AA46-BFC34D4D322B}" dt="2020-10-26T04:43:36.011" v="2482" actId="20577"/>
      <pc:docMkLst>
        <pc:docMk/>
      </pc:docMkLst>
      <pc:sldChg chg="addSp modSp mod modNotesTx">
        <pc:chgData name="Emiliano A. Carlevaro" userId="9bf72e6496f26e8d" providerId="LiveId" clId="{6FBAA989-E8E6-4F55-AA46-BFC34D4D322B}" dt="2020-10-21T09:49:36.658" v="2403" actId="6549"/>
        <pc:sldMkLst>
          <pc:docMk/>
          <pc:sldMk cId="2141795195" sldId="258"/>
        </pc:sldMkLst>
        <pc:spChg chg="mod">
          <ac:chgData name="Emiliano A. Carlevaro" userId="9bf72e6496f26e8d" providerId="LiveId" clId="{6FBAA989-E8E6-4F55-AA46-BFC34D4D322B}" dt="2020-10-21T06:57:55.288" v="726" actId="313"/>
          <ac:spMkLst>
            <pc:docMk/>
            <pc:sldMk cId="2141795195" sldId="258"/>
            <ac:spMk id="2" creationId="{AF728C2A-A1EA-40AB-BEC7-621225455031}"/>
          </ac:spMkLst>
        </pc:spChg>
        <pc:spChg chg="mod">
          <ac:chgData name="Emiliano A. Carlevaro" userId="9bf72e6496f26e8d" providerId="LiveId" clId="{6FBAA989-E8E6-4F55-AA46-BFC34D4D322B}" dt="2020-10-21T06:55:36.771" v="684"/>
          <ac:spMkLst>
            <pc:docMk/>
            <pc:sldMk cId="2141795195" sldId="258"/>
            <ac:spMk id="4" creationId="{918509AF-87F4-41C7-8FAF-91DB36EBF171}"/>
          </ac:spMkLst>
        </pc:spChg>
        <pc:spChg chg="mod">
          <ac:chgData name="Emiliano A. Carlevaro" userId="9bf72e6496f26e8d" providerId="LiveId" clId="{6FBAA989-E8E6-4F55-AA46-BFC34D4D322B}" dt="2020-10-21T09:49:36.658" v="2403" actId="6549"/>
          <ac:spMkLst>
            <pc:docMk/>
            <pc:sldMk cId="2141795195" sldId="258"/>
            <ac:spMk id="5" creationId="{C36F2A34-2AF6-475E-AFF9-14DF28BC78D3}"/>
          </ac:spMkLst>
        </pc:spChg>
        <pc:spChg chg="mod">
          <ac:chgData name="Emiliano A. Carlevaro" userId="9bf72e6496f26e8d" providerId="LiveId" clId="{6FBAA989-E8E6-4F55-AA46-BFC34D4D322B}" dt="2020-10-21T06:55:30.693" v="682" actId="20577"/>
          <ac:spMkLst>
            <pc:docMk/>
            <pc:sldMk cId="2141795195" sldId="258"/>
            <ac:spMk id="6" creationId="{08BDB069-BA9F-433F-A671-BFEC183C38A6}"/>
          </ac:spMkLst>
        </pc:spChg>
        <pc:spChg chg="mod">
          <ac:chgData name="Emiliano A. Carlevaro" userId="9bf72e6496f26e8d" providerId="LiveId" clId="{6FBAA989-E8E6-4F55-AA46-BFC34D4D322B}" dt="2020-10-21T06:55:46.140" v="687" actId="20577"/>
          <ac:spMkLst>
            <pc:docMk/>
            <pc:sldMk cId="2141795195" sldId="258"/>
            <ac:spMk id="7" creationId="{3D64373A-E946-4A2B-B3AD-50E5E2A67676}"/>
          </ac:spMkLst>
        </pc:spChg>
        <pc:spChg chg="add mod">
          <ac:chgData name="Emiliano A. Carlevaro" userId="9bf72e6496f26e8d" providerId="LiveId" clId="{6FBAA989-E8E6-4F55-AA46-BFC34D4D322B}" dt="2020-10-21T06:55:14.537" v="665" actId="1076"/>
          <ac:spMkLst>
            <pc:docMk/>
            <pc:sldMk cId="2141795195" sldId="258"/>
            <ac:spMk id="8" creationId="{98D40542-A3D6-47D9-A618-B003FC9CD756}"/>
          </ac:spMkLst>
        </pc:spChg>
        <pc:spChg chg="add mod">
          <ac:chgData name="Emiliano A. Carlevaro" userId="9bf72e6496f26e8d" providerId="LiveId" clId="{6FBAA989-E8E6-4F55-AA46-BFC34D4D322B}" dt="2020-10-21T06:55:14.537" v="665" actId="1076"/>
          <ac:spMkLst>
            <pc:docMk/>
            <pc:sldMk cId="2141795195" sldId="258"/>
            <ac:spMk id="9" creationId="{1E720DBE-C06D-4DAB-A2AC-3BAF3981ACBF}"/>
          </ac:spMkLst>
        </pc:spChg>
        <pc:spChg chg="mod">
          <ac:chgData name="Emiliano A. Carlevaro" userId="9bf72e6496f26e8d" providerId="LiveId" clId="{6FBAA989-E8E6-4F55-AA46-BFC34D4D322B}" dt="2020-10-21T06:55:14.537" v="665" actId="1076"/>
          <ac:spMkLst>
            <pc:docMk/>
            <pc:sldMk cId="2141795195" sldId="258"/>
            <ac:spMk id="10" creationId="{04CF7D7F-997F-4319-9BF1-380907A92839}"/>
          </ac:spMkLst>
        </pc:spChg>
        <pc:spChg chg="mod">
          <ac:chgData name="Emiliano A. Carlevaro" userId="9bf72e6496f26e8d" providerId="LiveId" clId="{6FBAA989-E8E6-4F55-AA46-BFC34D4D322B}" dt="2020-10-21T06:55:14.537" v="665" actId="1076"/>
          <ac:spMkLst>
            <pc:docMk/>
            <pc:sldMk cId="2141795195" sldId="258"/>
            <ac:spMk id="11" creationId="{472E4D75-BB22-4DB4-A05C-4D225C633589}"/>
          </ac:spMkLst>
        </pc:spChg>
        <pc:spChg chg="mod">
          <ac:chgData name="Emiliano A. Carlevaro" userId="9bf72e6496f26e8d" providerId="LiveId" clId="{6FBAA989-E8E6-4F55-AA46-BFC34D4D322B}" dt="2020-10-21T06:55:14.537" v="665" actId="1076"/>
          <ac:spMkLst>
            <pc:docMk/>
            <pc:sldMk cId="2141795195" sldId="258"/>
            <ac:spMk id="12" creationId="{7B40E2CC-7AEF-4227-B463-19046C4C2DDC}"/>
          </ac:spMkLst>
        </pc:spChg>
        <pc:spChg chg="add mod">
          <ac:chgData name="Emiliano A. Carlevaro" userId="9bf72e6496f26e8d" providerId="LiveId" clId="{6FBAA989-E8E6-4F55-AA46-BFC34D4D322B}" dt="2020-10-21T06:55:14.537" v="665" actId="1076"/>
          <ac:spMkLst>
            <pc:docMk/>
            <pc:sldMk cId="2141795195" sldId="258"/>
            <ac:spMk id="13" creationId="{A588036E-460C-47F9-9591-7B51A47442E9}"/>
          </ac:spMkLst>
        </pc:spChg>
        <pc:spChg chg="mod">
          <ac:chgData name="Emiliano A. Carlevaro" userId="9bf72e6496f26e8d" providerId="LiveId" clId="{6FBAA989-E8E6-4F55-AA46-BFC34D4D322B}" dt="2020-10-21T06:55:14.537" v="665" actId="1076"/>
          <ac:spMkLst>
            <pc:docMk/>
            <pc:sldMk cId="2141795195" sldId="258"/>
            <ac:spMk id="14" creationId="{B8FD5A56-16BB-4E4E-A0BD-A35219B0D2F5}"/>
          </ac:spMkLst>
        </pc:spChg>
        <pc:spChg chg="add mod">
          <ac:chgData name="Emiliano A. Carlevaro" userId="9bf72e6496f26e8d" providerId="LiveId" clId="{6FBAA989-E8E6-4F55-AA46-BFC34D4D322B}" dt="2020-10-21T06:55:14.537" v="665" actId="1076"/>
          <ac:spMkLst>
            <pc:docMk/>
            <pc:sldMk cId="2141795195" sldId="258"/>
            <ac:spMk id="15" creationId="{43851F3B-1BA4-43B1-BB16-A324D0AB2F29}"/>
          </ac:spMkLst>
        </pc:spChg>
        <pc:spChg chg="mod">
          <ac:chgData name="Emiliano A. Carlevaro" userId="9bf72e6496f26e8d" providerId="LiveId" clId="{6FBAA989-E8E6-4F55-AA46-BFC34D4D322B}" dt="2020-10-21T06:55:55.571" v="693" actId="6549"/>
          <ac:spMkLst>
            <pc:docMk/>
            <pc:sldMk cId="2141795195" sldId="258"/>
            <ac:spMk id="16" creationId="{7B5FA8D1-780A-428E-87BC-A916D5109A20}"/>
          </ac:spMkLst>
        </pc:spChg>
        <pc:spChg chg="mod">
          <ac:chgData name="Emiliano A. Carlevaro" userId="9bf72e6496f26e8d" providerId="LiveId" clId="{6FBAA989-E8E6-4F55-AA46-BFC34D4D322B}" dt="2020-10-21T06:55:14.537" v="665" actId="1076"/>
          <ac:spMkLst>
            <pc:docMk/>
            <pc:sldMk cId="2141795195" sldId="258"/>
            <ac:spMk id="18" creationId="{9041D458-3E7B-4DA8-94EA-6D7D865EAFB0}"/>
          </ac:spMkLst>
        </pc:spChg>
        <pc:spChg chg="mod">
          <ac:chgData name="Emiliano A. Carlevaro" userId="9bf72e6496f26e8d" providerId="LiveId" clId="{6FBAA989-E8E6-4F55-AA46-BFC34D4D322B}" dt="2020-10-21T06:55:14.537" v="665" actId="1076"/>
          <ac:spMkLst>
            <pc:docMk/>
            <pc:sldMk cId="2141795195" sldId="258"/>
            <ac:spMk id="19" creationId="{094B967C-4BD4-4F96-8F30-FF896678953E}"/>
          </ac:spMkLst>
        </pc:spChg>
        <pc:picChg chg="mod">
          <ac:chgData name="Emiliano A. Carlevaro" userId="9bf72e6496f26e8d" providerId="LiveId" clId="{6FBAA989-E8E6-4F55-AA46-BFC34D4D322B}" dt="2020-10-21T06:55:14.537" v="665" actId="1076"/>
          <ac:picMkLst>
            <pc:docMk/>
            <pc:sldMk cId="2141795195" sldId="258"/>
            <ac:picMk id="17" creationId="{A6B36746-ABD6-4821-8A63-513C07714B80}"/>
          </ac:picMkLst>
        </pc:picChg>
        <pc:cxnChg chg="mod">
          <ac:chgData name="Emiliano A. Carlevaro" userId="9bf72e6496f26e8d" providerId="LiveId" clId="{6FBAA989-E8E6-4F55-AA46-BFC34D4D322B}" dt="2020-10-21T06:55:14.537" v="665" actId="1076"/>
          <ac:cxnSpMkLst>
            <pc:docMk/>
            <pc:sldMk cId="2141795195" sldId="258"/>
            <ac:cxnSpMk id="3" creationId="{B7C066AD-940C-439C-9945-486D45276CDF}"/>
          </ac:cxnSpMkLst>
        </pc:cxnChg>
      </pc:sldChg>
      <pc:sldChg chg="modSp mod">
        <pc:chgData name="Emiliano A. Carlevaro" userId="9bf72e6496f26e8d" providerId="LiveId" clId="{6FBAA989-E8E6-4F55-AA46-BFC34D4D322B}" dt="2020-10-21T09:49:48.415" v="2404" actId="114"/>
        <pc:sldMkLst>
          <pc:docMk/>
          <pc:sldMk cId="1753092707" sldId="260"/>
        </pc:sldMkLst>
        <pc:spChg chg="mod">
          <ac:chgData name="Emiliano A. Carlevaro" userId="9bf72e6496f26e8d" providerId="LiveId" clId="{6FBAA989-E8E6-4F55-AA46-BFC34D4D322B}" dt="2020-10-21T09:49:48.415" v="2404" actId="114"/>
          <ac:spMkLst>
            <pc:docMk/>
            <pc:sldMk cId="1753092707" sldId="260"/>
            <ac:spMk id="10" creationId="{D0878B33-4F6F-465F-ADF4-908CD6A03368}"/>
          </ac:spMkLst>
        </pc:spChg>
        <pc:spChg chg="mod">
          <ac:chgData name="Emiliano A. Carlevaro" userId="9bf72e6496f26e8d" providerId="LiveId" clId="{6FBAA989-E8E6-4F55-AA46-BFC34D4D322B}" dt="2020-10-21T08:58:05.504" v="1358" actId="6549"/>
          <ac:spMkLst>
            <pc:docMk/>
            <pc:sldMk cId="1753092707" sldId="260"/>
            <ac:spMk id="13" creationId="{37CED2DF-ADAF-41EE-89DA-7F38D5B665D7}"/>
          </ac:spMkLst>
        </pc:spChg>
        <pc:spChg chg="mod">
          <ac:chgData name="Emiliano A. Carlevaro" userId="9bf72e6496f26e8d" providerId="LiveId" clId="{6FBAA989-E8E6-4F55-AA46-BFC34D4D322B}" dt="2020-10-21T08:58:10.570" v="1359" actId="1076"/>
          <ac:spMkLst>
            <pc:docMk/>
            <pc:sldMk cId="1753092707" sldId="260"/>
            <ac:spMk id="38" creationId="{DE399D92-CD75-46BE-A9AA-E7D9BEA4EB80}"/>
          </ac:spMkLst>
        </pc:spChg>
      </pc:sldChg>
      <pc:sldChg chg="del">
        <pc:chgData name="Emiliano A. Carlevaro" userId="9bf72e6496f26e8d" providerId="LiveId" clId="{6FBAA989-E8E6-4F55-AA46-BFC34D4D322B}" dt="2020-10-21T09:40:39.625" v="1957" actId="2696"/>
        <pc:sldMkLst>
          <pc:docMk/>
          <pc:sldMk cId="2526146465" sldId="261"/>
        </pc:sldMkLst>
      </pc:sldChg>
      <pc:sldChg chg="del">
        <pc:chgData name="Emiliano A. Carlevaro" userId="9bf72e6496f26e8d" providerId="LiveId" clId="{6FBAA989-E8E6-4F55-AA46-BFC34D4D322B}" dt="2020-10-26T04:43:01.388" v="2476" actId="47"/>
        <pc:sldMkLst>
          <pc:docMk/>
          <pc:sldMk cId="3675308706" sldId="262"/>
        </pc:sldMkLst>
      </pc:sldChg>
      <pc:sldChg chg="modSp mod">
        <pc:chgData name="Emiliano A. Carlevaro" userId="9bf72e6496f26e8d" providerId="LiveId" clId="{6FBAA989-E8E6-4F55-AA46-BFC34D4D322B}" dt="2020-10-21T09:58:05.658" v="2427" actId="1076"/>
        <pc:sldMkLst>
          <pc:docMk/>
          <pc:sldMk cId="1651367607" sldId="267"/>
        </pc:sldMkLst>
        <pc:spChg chg="mod">
          <ac:chgData name="Emiliano A. Carlevaro" userId="9bf72e6496f26e8d" providerId="LiveId" clId="{6FBAA989-E8E6-4F55-AA46-BFC34D4D322B}" dt="2020-10-21T09:58:05.658" v="2427" actId="1076"/>
          <ac:spMkLst>
            <pc:docMk/>
            <pc:sldMk cId="1651367607" sldId="267"/>
            <ac:spMk id="6" creationId="{08BDB069-BA9F-433F-A671-BFEC183C38A6}"/>
          </ac:spMkLst>
        </pc:spChg>
        <pc:spChg chg="mod">
          <ac:chgData name="Emiliano A. Carlevaro" userId="9bf72e6496f26e8d" providerId="LiveId" clId="{6FBAA989-E8E6-4F55-AA46-BFC34D4D322B}" dt="2020-10-21T08:58:21.519" v="1371" actId="20577"/>
          <ac:spMkLst>
            <pc:docMk/>
            <pc:sldMk cId="1651367607" sldId="267"/>
            <ac:spMk id="13" creationId="{37CED2DF-ADAF-41EE-89DA-7F38D5B665D7}"/>
          </ac:spMkLst>
        </pc:spChg>
        <pc:spChg chg="mod">
          <ac:chgData name="Emiliano A. Carlevaro" userId="9bf72e6496f26e8d" providerId="LiveId" clId="{6FBAA989-E8E6-4F55-AA46-BFC34D4D322B}" dt="2020-10-21T09:58:05.658" v="2427" actId="1076"/>
          <ac:spMkLst>
            <pc:docMk/>
            <pc:sldMk cId="1651367607" sldId="267"/>
            <ac:spMk id="20" creationId="{956C165A-CE2E-4125-BAA4-B349B1534859}"/>
          </ac:spMkLst>
        </pc:spChg>
        <pc:spChg chg="mod">
          <ac:chgData name="Emiliano A. Carlevaro" userId="9bf72e6496f26e8d" providerId="LiveId" clId="{6FBAA989-E8E6-4F55-AA46-BFC34D4D322B}" dt="2020-10-21T08:58:25.532" v="1372" actId="1076"/>
          <ac:spMkLst>
            <pc:docMk/>
            <pc:sldMk cId="1651367607" sldId="267"/>
            <ac:spMk id="38" creationId="{DE399D92-CD75-46BE-A9AA-E7D9BEA4EB80}"/>
          </ac:spMkLst>
        </pc:spChg>
        <pc:spChg chg="mod">
          <ac:chgData name="Emiliano A. Carlevaro" userId="9bf72e6496f26e8d" providerId="LiveId" clId="{6FBAA989-E8E6-4F55-AA46-BFC34D4D322B}" dt="2020-10-21T09:58:05.658" v="2427" actId="1076"/>
          <ac:spMkLst>
            <pc:docMk/>
            <pc:sldMk cId="1651367607" sldId="267"/>
            <ac:spMk id="39" creationId="{59B77763-43EE-4FA7-8F75-52157E0AD52E}"/>
          </ac:spMkLst>
        </pc:spChg>
        <pc:spChg chg="mod">
          <ac:chgData name="Emiliano A. Carlevaro" userId="9bf72e6496f26e8d" providerId="LiveId" clId="{6FBAA989-E8E6-4F55-AA46-BFC34D4D322B}" dt="2020-10-21T09:58:05.658" v="2427" actId="1076"/>
          <ac:spMkLst>
            <pc:docMk/>
            <pc:sldMk cId="1651367607" sldId="267"/>
            <ac:spMk id="40" creationId="{C08618E6-3B9A-4674-9FFB-404BD2BC4604}"/>
          </ac:spMkLst>
        </pc:spChg>
        <pc:spChg chg="mod">
          <ac:chgData name="Emiliano A. Carlevaro" userId="9bf72e6496f26e8d" providerId="LiveId" clId="{6FBAA989-E8E6-4F55-AA46-BFC34D4D322B}" dt="2020-10-21T09:50:00.373" v="2406" actId="20577"/>
          <ac:spMkLst>
            <pc:docMk/>
            <pc:sldMk cId="1651367607" sldId="267"/>
            <ac:spMk id="45" creationId="{A87257E3-BF17-413E-9467-405555F560E3}"/>
          </ac:spMkLst>
        </pc:spChg>
        <pc:spChg chg="mod">
          <ac:chgData name="Emiliano A. Carlevaro" userId="9bf72e6496f26e8d" providerId="LiveId" clId="{6FBAA989-E8E6-4F55-AA46-BFC34D4D322B}" dt="2020-10-21T09:57:57.956" v="2426"/>
          <ac:spMkLst>
            <pc:docMk/>
            <pc:sldMk cId="1651367607" sldId="267"/>
            <ac:spMk id="46" creationId="{C607F2E0-276C-4299-830A-C6B3F38957FB}"/>
          </ac:spMkLst>
        </pc:spChg>
        <pc:spChg chg="mod">
          <ac:chgData name="Emiliano A. Carlevaro" userId="9bf72e6496f26e8d" providerId="LiveId" clId="{6FBAA989-E8E6-4F55-AA46-BFC34D4D322B}" dt="2020-10-21T08:58:43.948" v="1384" actId="20577"/>
          <ac:spMkLst>
            <pc:docMk/>
            <pc:sldMk cId="1651367607" sldId="267"/>
            <ac:spMk id="47" creationId="{87651C40-27A7-4459-A470-D449DE636146}"/>
          </ac:spMkLst>
        </pc:spChg>
        <pc:spChg chg="mod">
          <ac:chgData name="Emiliano A. Carlevaro" userId="9bf72e6496f26e8d" providerId="LiveId" clId="{6FBAA989-E8E6-4F55-AA46-BFC34D4D322B}" dt="2020-10-21T09:58:05.658" v="2427" actId="1076"/>
          <ac:spMkLst>
            <pc:docMk/>
            <pc:sldMk cId="1651367607" sldId="267"/>
            <ac:spMk id="55" creationId="{8C4E9003-DB68-4F31-8EEF-C0D023C82BC7}"/>
          </ac:spMkLst>
        </pc:spChg>
        <pc:spChg chg="mod">
          <ac:chgData name="Emiliano A. Carlevaro" userId="9bf72e6496f26e8d" providerId="LiveId" clId="{6FBAA989-E8E6-4F55-AA46-BFC34D4D322B}" dt="2020-10-21T09:58:05.658" v="2427" actId="1076"/>
          <ac:spMkLst>
            <pc:docMk/>
            <pc:sldMk cId="1651367607" sldId="267"/>
            <ac:spMk id="56" creationId="{5607447A-C201-49AC-965A-DBBB564FDC25}"/>
          </ac:spMkLst>
        </pc:spChg>
        <pc:cxnChg chg="mod">
          <ac:chgData name="Emiliano A. Carlevaro" userId="9bf72e6496f26e8d" providerId="LiveId" clId="{6FBAA989-E8E6-4F55-AA46-BFC34D4D322B}" dt="2020-10-21T09:58:05.658" v="2427" actId="1076"/>
          <ac:cxnSpMkLst>
            <pc:docMk/>
            <pc:sldMk cId="1651367607" sldId="267"/>
            <ac:cxnSpMk id="7" creationId="{76AAB17F-4D08-42BD-96B5-1FFDB6B74886}"/>
          </ac:cxnSpMkLst>
        </pc:cxnChg>
        <pc:cxnChg chg="mod">
          <ac:chgData name="Emiliano A. Carlevaro" userId="9bf72e6496f26e8d" providerId="LiveId" clId="{6FBAA989-E8E6-4F55-AA46-BFC34D4D322B}" dt="2020-10-21T09:58:05.658" v="2427" actId="1076"/>
          <ac:cxnSpMkLst>
            <pc:docMk/>
            <pc:sldMk cId="1651367607" sldId="267"/>
            <ac:cxnSpMk id="54" creationId="{2528C6C9-D911-4629-9024-CD7AF92C6C46}"/>
          </ac:cxnSpMkLst>
        </pc:cxnChg>
      </pc:sldChg>
      <pc:sldChg chg="modSp mod modAnim">
        <pc:chgData name="Emiliano A. Carlevaro" userId="9bf72e6496f26e8d" providerId="LiveId" clId="{6FBAA989-E8E6-4F55-AA46-BFC34D4D322B}" dt="2020-10-21T09:57:20.648" v="2420" actId="20577"/>
        <pc:sldMkLst>
          <pc:docMk/>
          <pc:sldMk cId="1268371473" sldId="269"/>
        </pc:sldMkLst>
        <pc:spChg chg="mod">
          <ac:chgData name="Emiliano A. Carlevaro" userId="9bf72e6496f26e8d" providerId="LiveId" clId="{6FBAA989-E8E6-4F55-AA46-BFC34D4D322B}" dt="2020-10-21T07:20:44.733" v="903" actId="20577"/>
          <ac:spMkLst>
            <pc:docMk/>
            <pc:sldMk cId="1268371473" sldId="269"/>
            <ac:spMk id="16" creationId="{2C0A8B92-CEC1-4B1F-A949-0DF7E4EB6354}"/>
          </ac:spMkLst>
        </pc:spChg>
        <pc:spChg chg="mod">
          <ac:chgData name="Emiliano A. Carlevaro" userId="9bf72e6496f26e8d" providerId="LiveId" clId="{6FBAA989-E8E6-4F55-AA46-BFC34D4D322B}" dt="2020-10-21T08:59:13.004" v="1398" actId="1076"/>
          <ac:spMkLst>
            <pc:docMk/>
            <pc:sldMk cId="1268371473" sldId="269"/>
            <ac:spMk id="45" creationId="{A87257E3-BF17-413E-9467-405555F560E3}"/>
          </ac:spMkLst>
        </pc:spChg>
        <pc:spChg chg="mod">
          <ac:chgData name="Emiliano A. Carlevaro" userId="9bf72e6496f26e8d" providerId="LiveId" clId="{6FBAA989-E8E6-4F55-AA46-BFC34D4D322B}" dt="2020-10-21T09:57:20.648" v="2420" actId="20577"/>
          <ac:spMkLst>
            <pc:docMk/>
            <pc:sldMk cId="1268371473" sldId="269"/>
            <ac:spMk id="46" creationId="{C607F2E0-276C-4299-830A-C6B3F38957FB}"/>
          </ac:spMkLst>
        </pc:spChg>
        <pc:spChg chg="mod">
          <ac:chgData name="Emiliano A. Carlevaro" userId="9bf72e6496f26e8d" providerId="LiveId" clId="{6FBAA989-E8E6-4F55-AA46-BFC34D4D322B}" dt="2020-10-21T08:59:03.068" v="1397" actId="20577"/>
          <ac:spMkLst>
            <pc:docMk/>
            <pc:sldMk cId="1268371473" sldId="269"/>
            <ac:spMk id="47" creationId="{87651C40-27A7-4459-A470-D449DE636146}"/>
          </ac:spMkLst>
        </pc:spChg>
        <pc:spChg chg="mod">
          <ac:chgData name="Emiliano A. Carlevaro" userId="9bf72e6496f26e8d" providerId="LiveId" clId="{6FBAA989-E8E6-4F55-AA46-BFC34D4D322B}" dt="2020-10-21T09:53:02.680" v="2412" actId="1076"/>
          <ac:spMkLst>
            <pc:docMk/>
            <pc:sldMk cId="1268371473" sldId="269"/>
            <ac:spMk id="62" creationId="{CF400CCE-6047-4C2D-8ACD-349A92315A63}"/>
          </ac:spMkLst>
        </pc:spChg>
        <pc:spChg chg="mod">
          <ac:chgData name="Emiliano A. Carlevaro" userId="9bf72e6496f26e8d" providerId="LiveId" clId="{6FBAA989-E8E6-4F55-AA46-BFC34D4D322B}" dt="2020-10-21T09:53:02.680" v="2412" actId="1076"/>
          <ac:spMkLst>
            <pc:docMk/>
            <pc:sldMk cId="1268371473" sldId="269"/>
            <ac:spMk id="63" creationId="{1F816D6E-553D-490B-BAB0-AF217E975FAD}"/>
          </ac:spMkLst>
        </pc:spChg>
        <pc:spChg chg="mod">
          <ac:chgData name="Emiliano A. Carlevaro" userId="9bf72e6496f26e8d" providerId="LiveId" clId="{6FBAA989-E8E6-4F55-AA46-BFC34D4D322B}" dt="2020-10-21T07:20:28.515" v="876" actId="20577"/>
          <ac:spMkLst>
            <pc:docMk/>
            <pc:sldMk cId="1268371473" sldId="269"/>
            <ac:spMk id="64" creationId="{6A1C2761-6E62-4359-99A4-8243CF99E1AC}"/>
          </ac:spMkLst>
        </pc:spChg>
        <pc:spChg chg="mod">
          <ac:chgData name="Emiliano A. Carlevaro" userId="9bf72e6496f26e8d" providerId="LiveId" clId="{6FBAA989-E8E6-4F55-AA46-BFC34D4D322B}" dt="2020-10-21T09:43:07.722" v="2115" actId="1076"/>
          <ac:spMkLst>
            <pc:docMk/>
            <pc:sldMk cId="1268371473" sldId="269"/>
            <ac:spMk id="65" creationId="{1AF50B4E-E8DE-4151-A493-BDDB93BFFD37}"/>
          </ac:spMkLst>
        </pc:spChg>
        <pc:spChg chg="mod">
          <ac:chgData name="Emiliano A. Carlevaro" userId="9bf72e6496f26e8d" providerId="LiveId" clId="{6FBAA989-E8E6-4F55-AA46-BFC34D4D322B}" dt="2020-10-21T09:43:10.981" v="2116" actId="1076"/>
          <ac:spMkLst>
            <pc:docMk/>
            <pc:sldMk cId="1268371473" sldId="269"/>
            <ac:spMk id="66" creationId="{9B007DBA-40EF-4F35-AB34-D7CB1C0A0DCC}"/>
          </ac:spMkLst>
        </pc:spChg>
        <pc:spChg chg="mod">
          <ac:chgData name="Emiliano A. Carlevaro" userId="9bf72e6496f26e8d" providerId="LiveId" clId="{6FBAA989-E8E6-4F55-AA46-BFC34D4D322B}" dt="2020-10-21T09:53:02.680" v="2412" actId="1076"/>
          <ac:spMkLst>
            <pc:docMk/>
            <pc:sldMk cId="1268371473" sldId="269"/>
            <ac:spMk id="67" creationId="{D6F33461-D98E-4F65-8D35-D978C7CEE3E9}"/>
          </ac:spMkLst>
        </pc:spChg>
        <pc:cxnChg chg="mod">
          <ac:chgData name="Emiliano A. Carlevaro" userId="9bf72e6496f26e8d" providerId="LiveId" clId="{6FBAA989-E8E6-4F55-AA46-BFC34D4D322B}" dt="2020-10-21T09:53:02.680" v="2412" actId="1076"/>
          <ac:cxnSpMkLst>
            <pc:docMk/>
            <pc:sldMk cId="1268371473" sldId="269"/>
            <ac:cxnSpMk id="19" creationId="{A50A3061-350C-4E7E-8AE0-A31BE420DBAC}"/>
          </ac:cxnSpMkLst>
        </pc:cxnChg>
        <pc:cxnChg chg="mod">
          <ac:chgData name="Emiliano A. Carlevaro" userId="9bf72e6496f26e8d" providerId="LiveId" clId="{6FBAA989-E8E6-4F55-AA46-BFC34D4D322B}" dt="2020-10-21T09:53:02.680" v="2412" actId="1076"/>
          <ac:cxnSpMkLst>
            <pc:docMk/>
            <pc:sldMk cId="1268371473" sldId="269"/>
            <ac:cxnSpMk id="36" creationId="{0248FB8C-4162-4282-8E61-BEFC8A146FF3}"/>
          </ac:cxnSpMkLst>
        </pc:cxnChg>
        <pc:cxnChg chg="mod">
          <ac:chgData name="Emiliano A. Carlevaro" userId="9bf72e6496f26e8d" providerId="LiveId" clId="{6FBAA989-E8E6-4F55-AA46-BFC34D4D322B}" dt="2020-10-21T09:53:02.680" v="2412" actId="1076"/>
          <ac:cxnSpMkLst>
            <pc:docMk/>
            <pc:sldMk cId="1268371473" sldId="269"/>
            <ac:cxnSpMk id="71" creationId="{23CBC0BD-9D23-4F26-AE07-10B640A9293D}"/>
          </ac:cxnSpMkLst>
        </pc:cxnChg>
      </pc:sldChg>
      <pc:sldChg chg="modSp mod modNotesTx">
        <pc:chgData name="Emiliano A. Carlevaro" userId="9bf72e6496f26e8d" providerId="LiveId" clId="{6FBAA989-E8E6-4F55-AA46-BFC34D4D322B}" dt="2020-10-21T09:58:32.873" v="2429" actId="20577"/>
        <pc:sldMkLst>
          <pc:docMk/>
          <pc:sldMk cId="3427251964" sldId="270"/>
        </pc:sldMkLst>
        <pc:spChg chg="mod">
          <ac:chgData name="Emiliano A. Carlevaro" userId="9bf72e6496f26e8d" providerId="LiveId" clId="{6FBAA989-E8E6-4F55-AA46-BFC34D4D322B}" dt="2020-10-21T09:32:16.160" v="1671" actId="6549"/>
          <ac:spMkLst>
            <pc:docMk/>
            <pc:sldMk cId="3427251964" sldId="270"/>
            <ac:spMk id="7" creationId="{4E4A58A0-0BFC-4E94-B125-1178B87D6249}"/>
          </ac:spMkLst>
        </pc:spChg>
        <pc:spChg chg="mod">
          <ac:chgData name="Emiliano A. Carlevaro" userId="9bf72e6496f26e8d" providerId="LiveId" clId="{6FBAA989-E8E6-4F55-AA46-BFC34D4D322B}" dt="2020-10-21T09:32:01.883" v="1660" actId="20577"/>
          <ac:spMkLst>
            <pc:docMk/>
            <pc:sldMk cId="3427251964" sldId="270"/>
            <ac:spMk id="45" creationId="{A87257E3-BF17-413E-9467-405555F560E3}"/>
          </ac:spMkLst>
        </pc:spChg>
        <pc:spChg chg="mod">
          <ac:chgData name="Emiliano A. Carlevaro" userId="9bf72e6496f26e8d" providerId="LiveId" clId="{6FBAA989-E8E6-4F55-AA46-BFC34D4D322B}" dt="2020-10-21T09:58:32.873" v="2429" actId="20577"/>
          <ac:spMkLst>
            <pc:docMk/>
            <pc:sldMk cId="3427251964" sldId="270"/>
            <ac:spMk id="46" creationId="{C607F2E0-276C-4299-830A-C6B3F38957FB}"/>
          </ac:spMkLst>
        </pc:spChg>
        <pc:spChg chg="mod">
          <ac:chgData name="Emiliano A. Carlevaro" userId="9bf72e6496f26e8d" providerId="LiveId" clId="{6FBAA989-E8E6-4F55-AA46-BFC34D4D322B}" dt="2020-10-21T09:35:18.010" v="1831" actId="6549"/>
          <ac:spMkLst>
            <pc:docMk/>
            <pc:sldMk cId="3427251964" sldId="270"/>
            <ac:spMk id="63" creationId="{1F816D6E-553D-490B-BAB0-AF217E975FAD}"/>
          </ac:spMkLst>
        </pc:spChg>
        <pc:spChg chg="mod">
          <ac:chgData name="Emiliano A. Carlevaro" userId="9bf72e6496f26e8d" providerId="LiveId" clId="{6FBAA989-E8E6-4F55-AA46-BFC34D4D322B}" dt="2020-10-21T09:32:22.515" v="1677" actId="6549"/>
          <ac:spMkLst>
            <pc:docMk/>
            <pc:sldMk cId="3427251964" sldId="270"/>
            <ac:spMk id="64" creationId="{CD491EA2-3899-4816-B906-4E8EFDB5957A}"/>
          </ac:spMkLst>
        </pc:spChg>
        <pc:spChg chg="mod">
          <ac:chgData name="Emiliano A. Carlevaro" userId="9bf72e6496f26e8d" providerId="LiveId" clId="{6FBAA989-E8E6-4F55-AA46-BFC34D4D322B}" dt="2020-10-21T09:37:15.110" v="1907" actId="6549"/>
          <ac:spMkLst>
            <pc:docMk/>
            <pc:sldMk cId="3427251964" sldId="270"/>
            <ac:spMk id="71" creationId="{DC101FB3-2044-45A7-AE9D-E4026DFC3338}"/>
          </ac:spMkLst>
        </pc:spChg>
        <pc:graphicFrameChg chg="mod modGraphic">
          <ac:chgData name="Emiliano A. Carlevaro" userId="9bf72e6496f26e8d" providerId="LiveId" clId="{6FBAA989-E8E6-4F55-AA46-BFC34D4D322B}" dt="2020-10-21T09:37:08.085" v="1900" actId="20577"/>
          <ac:graphicFrameMkLst>
            <pc:docMk/>
            <pc:sldMk cId="3427251964" sldId="270"/>
            <ac:graphicFrameMk id="91" creationId="{3F156EA9-EF1F-4442-97FE-592F76339C27}"/>
          </ac:graphicFrameMkLst>
        </pc:graphicFrameChg>
        <pc:cxnChg chg="mod">
          <ac:chgData name="Emiliano A. Carlevaro" userId="9bf72e6496f26e8d" providerId="LiveId" clId="{6FBAA989-E8E6-4F55-AA46-BFC34D4D322B}" dt="2020-10-21T09:32:22.515" v="1677" actId="6549"/>
          <ac:cxnSpMkLst>
            <pc:docMk/>
            <pc:sldMk cId="3427251964" sldId="270"/>
            <ac:cxnSpMk id="24" creationId="{A64277CF-3239-4B9A-80CF-3DA151B041E6}"/>
          </ac:cxnSpMkLst>
        </pc:cxnChg>
        <pc:cxnChg chg="mod">
          <ac:chgData name="Emiliano A. Carlevaro" userId="9bf72e6496f26e8d" providerId="LiveId" clId="{6FBAA989-E8E6-4F55-AA46-BFC34D4D322B}" dt="2020-10-21T09:32:16.160" v="1671" actId="6549"/>
          <ac:cxnSpMkLst>
            <pc:docMk/>
            <pc:sldMk cId="3427251964" sldId="270"/>
            <ac:cxnSpMk id="90" creationId="{DE4ED15A-B6FF-42FF-A5D1-35B5617F5782}"/>
          </ac:cxnSpMkLst>
        </pc:cxnChg>
      </pc:sldChg>
      <pc:sldChg chg="delSp modSp mod delAnim">
        <pc:chgData name="Emiliano A. Carlevaro" userId="9bf72e6496f26e8d" providerId="LiveId" clId="{6FBAA989-E8E6-4F55-AA46-BFC34D4D322B}" dt="2020-10-26T04:43:36.011" v="2482" actId="20577"/>
        <pc:sldMkLst>
          <pc:docMk/>
          <pc:sldMk cId="378489402" sldId="271"/>
        </pc:sldMkLst>
        <pc:spChg chg="mod">
          <ac:chgData name="Emiliano A. Carlevaro" userId="9bf72e6496f26e8d" providerId="LiveId" clId="{6FBAA989-E8E6-4F55-AA46-BFC34D4D322B}" dt="2020-10-21T09:23:58.578" v="1410" actId="1076"/>
          <ac:spMkLst>
            <pc:docMk/>
            <pc:sldMk cId="378489402" sldId="271"/>
            <ac:spMk id="6" creationId="{942162BC-54CF-4F8A-B58A-43AE617AD712}"/>
          </ac:spMkLst>
        </pc:spChg>
        <pc:graphicFrameChg chg="mod">
          <ac:chgData name="Emiliano A. Carlevaro" userId="9bf72e6496f26e8d" providerId="LiveId" clId="{6FBAA989-E8E6-4F55-AA46-BFC34D4D322B}" dt="2020-10-21T09:24:00.896" v="1411" actId="1076"/>
          <ac:graphicFrameMkLst>
            <pc:docMk/>
            <pc:sldMk cId="378489402" sldId="271"/>
            <ac:graphicFrameMk id="2" creationId="{03D62E65-E80F-47BA-B309-B1A310CD35E7}"/>
          </ac:graphicFrameMkLst>
        </pc:graphicFrameChg>
        <pc:graphicFrameChg chg="mod modGraphic">
          <ac:chgData name="Emiliano A. Carlevaro" userId="9bf72e6496f26e8d" providerId="LiveId" clId="{6FBAA989-E8E6-4F55-AA46-BFC34D4D322B}" dt="2020-10-26T04:43:36.011" v="2482" actId="20577"/>
          <ac:graphicFrameMkLst>
            <pc:docMk/>
            <pc:sldMk cId="378489402" sldId="271"/>
            <ac:graphicFrameMk id="17" creationId="{1FA9A3F2-73F0-416B-B0A5-4C54C6B6542F}"/>
          </ac:graphicFrameMkLst>
        </pc:graphicFrameChg>
        <pc:picChg chg="del">
          <ac:chgData name="Emiliano A. Carlevaro" userId="9bf72e6496f26e8d" providerId="LiveId" clId="{6FBAA989-E8E6-4F55-AA46-BFC34D4D322B}" dt="2020-10-21T09:27:43.152" v="1589" actId="478"/>
          <ac:picMkLst>
            <pc:docMk/>
            <pc:sldMk cId="378489402" sldId="271"/>
            <ac:picMk id="20" creationId="{6704FC00-851C-4D3C-AF8A-D627D384C783}"/>
          </ac:picMkLst>
        </pc:picChg>
        <pc:picChg chg="del">
          <ac:chgData name="Emiliano A. Carlevaro" userId="9bf72e6496f26e8d" providerId="LiveId" clId="{6FBAA989-E8E6-4F55-AA46-BFC34D4D322B}" dt="2020-10-21T09:27:40.020" v="1587" actId="478"/>
          <ac:picMkLst>
            <pc:docMk/>
            <pc:sldMk cId="378489402" sldId="271"/>
            <ac:picMk id="22" creationId="{E021CF26-5C64-4A1F-8118-46BDD9EC18B9}"/>
          </ac:picMkLst>
        </pc:picChg>
        <pc:picChg chg="del">
          <ac:chgData name="Emiliano A. Carlevaro" userId="9bf72e6496f26e8d" providerId="LiveId" clId="{6FBAA989-E8E6-4F55-AA46-BFC34D4D322B}" dt="2020-10-21T09:27:40.924" v="1588" actId="478"/>
          <ac:picMkLst>
            <pc:docMk/>
            <pc:sldMk cId="378489402" sldId="271"/>
            <ac:picMk id="24" creationId="{E35EE46B-FA94-4F9C-BB4F-5ED545F119AB}"/>
          </ac:picMkLst>
        </pc:picChg>
      </pc:sldChg>
      <pc:sldChg chg="del">
        <pc:chgData name="Emiliano A. Carlevaro" userId="9bf72e6496f26e8d" providerId="LiveId" clId="{6FBAA989-E8E6-4F55-AA46-BFC34D4D322B}" dt="2020-10-21T09:40:59.173" v="1959" actId="2696"/>
        <pc:sldMkLst>
          <pc:docMk/>
          <pc:sldMk cId="3478974105" sldId="272"/>
        </pc:sldMkLst>
      </pc:sldChg>
      <pc:sldChg chg="modSp mod">
        <pc:chgData name="Emiliano A. Carlevaro" userId="9bf72e6496f26e8d" providerId="LiveId" clId="{6FBAA989-E8E6-4F55-AA46-BFC34D4D322B}" dt="2020-10-21T08:49:08.735" v="1341" actId="122"/>
        <pc:sldMkLst>
          <pc:docMk/>
          <pc:sldMk cId="4105218074" sldId="273"/>
        </pc:sldMkLst>
        <pc:graphicFrameChg chg="mod modGraphic">
          <ac:chgData name="Emiliano A. Carlevaro" userId="9bf72e6496f26e8d" providerId="LiveId" clId="{6FBAA989-E8E6-4F55-AA46-BFC34D4D322B}" dt="2020-10-21T08:49:08.735" v="1341" actId="122"/>
          <ac:graphicFrameMkLst>
            <pc:docMk/>
            <pc:sldMk cId="4105218074" sldId="273"/>
            <ac:graphicFrameMk id="10" creationId="{C174F67A-F527-46B2-800D-22966A48BB8C}"/>
          </ac:graphicFrameMkLst>
        </pc:graphicFrameChg>
      </pc:sldChg>
      <pc:sldChg chg="addSp modSp mod">
        <pc:chgData name="Emiliano A. Carlevaro" userId="9bf72e6496f26e8d" providerId="LiveId" clId="{6FBAA989-E8E6-4F55-AA46-BFC34D4D322B}" dt="2020-10-21T09:58:52.675" v="2434" actId="20577"/>
        <pc:sldMkLst>
          <pc:docMk/>
          <pc:sldMk cId="1587454236" sldId="274"/>
        </pc:sldMkLst>
        <pc:spChg chg="mod">
          <ac:chgData name="Emiliano A. Carlevaro" userId="9bf72e6496f26e8d" providerId="LiveId" clId="{6FBAA989-E8E6-4F55-AA46-BFC34D4D322B}" dt="2020-10-21T09:39:23.463" v="1934" actId="20577"/>
          <ac:spMkLst>
            <pc:docMk/>
            <pc:sldMk cId="1587454236" sldId="274"/>
            <ac:spMk id="7" creationId="{4E4A58A0-0BFC-4E94-B125-1178B87D6249}"/>
          </ac:spMkLst>
        </pc:spChg>
        <pc:spChg chg="add mod">
          <ac:chgData name="Emiliano A. Carlevaro" userId="9bf72e6496f26e8d" providerId="LiveId" clId="{6FBAA989-E8E6-4F55-AA46-BFC34D4D322B}" dt="2020-10-21T09:39:53.548" v="1946" actId="1076"/>
          <ac:spMkLst>
            <pc:docMk/>
            <pc:sldMk cId="1587454236" sldId="274"/>
            <ac:spMk id="8" creationId="{50417476-48DB-4BCF-912B-FEC83A76A0ED}"/>
          </ac:spMkLst>
        </pc:spChg>
        <pc:spChg chg="add mod">
          <ac:chgData name="Emiliano A. Carlevaro" userId="9bf72e6496f26e8d" providerId="LiveId" clId="{6FBAA989-E8E6-4F55-AA46-BFC34D4D322B}" dt="2020-10-21T09:40:05.161" v="1954" actId="6549"/>
          <ac:spMkLst>
            <pc:docMk/>
            <pc:sldMk cId="1587454236" sldId="274"/>
            <ac:spMk id="9" creationId="{6FB45C1E-4716-4EFA-AAD5-160636B66605}"/>
          </ac:spMkLst>
        </pc:spChg>
        <pc:spChg chg="add mod">
          <ac:chgData name="Emiliano A. Carlevaro" userId="9bf72e6496f26e8d" providerId="LiveId" clId="{6FBAA989-E8E6-4F55-AA46-BFC34D4D322B}" dt="2020-10-21T09:39:53.548" v="1946" actId="1076"/>
          <ac:spMkLst>
            <pc:docMk/>
            <pc:sldMk cId="1587454236" sldId="274"/>
            <ac:spMk id="10" creationId="{ACCE7070-423C-4F54-A575-766086517396}"/>
          </ac:spMkLst>
        </pc:spChg>
        <pc:spChg chg="add mod">
          <ac:chgData name="Emiliano A. Carlevaro" userId="9bf72e6496f26e8d" providerId="LiveId" clId="{6FBAA989-E8E6-4F55-AA46-BFC34D4D322B}" dt="2020-10-21T09:39:53.548" v="1946" actId="1076"/>
          <ac:spMkLst>
            <pc:docMk/>
            <pc:sldMk cId="1587454236" sldId="274"/>
            <ac:spMk id="12" creationId="{28001176-FF30-4941-ADD2-17FA0A03A108}"/>
          </ac:spMkLst>
        </pc:spChg>
        <pc:spChg chg="mod">
          <ac:chgData name="Emiliano A. Carlevaro" userId="9bf72e6496f26e8d" providerId="LiveId" clId="{6FBAA989-E8E6-4F55-AA46-BFC34D4D322B}" dt="2020-10-21T09:58:52.675" v="2434" actId="20577"/>
          <ac:spMkLst>
            <pc:docMk/>
            <pc:sldMk cId="1587454236" sldId="274"/>
            <ac:spMk id="45" creationId="{A87257E3-BF17-413E-9467-405555F560E3}"/>
          </ac:spMkLst>
        </pc:spChg>
        <pc:spChg chg="mod">
          <ac:chgData name="Emiliano A. Carlevaro" userId="9bf72e6496f26e8d" providerId="LiveId" clId="{6FBAA989-E8E6-4F55-AA46-BFC34D4D322B}" dt="2020-10-21T09:58:44.892" v="2430"/>
          <ac:spMkLst>
            <pc:docMk/>
            <pc:sldMk cId="1587454236" sldId="274"/>
            <ac:spMk id="46" creationId="{C607F2E0-276C-4299-830A-C6B3F38957FB}"/>
          </ac:spMkLst>
        </pc:spChg>
        <pc:spChg chg="mod">
          <ac:chgData name="Emiliano A. Carlevaro" userId="9bf72e6496f26e8d" providerId="LiveId" clId="{6FBAA989-E8E6-4F55-AA46-BFC34D4D322B}" dt="2020-10-21T09:40:23.245" v="1956" actId="1076"/>
          <ac:spMkLst>
            <pc:docMk/>
            <pc:sldMk cId="1587454236" sldId="274"/>
            <ac:spMk id="62" creationId="{CF400CCE-6047-4C2D-8ACD-349A92315A63}"/>
          </ac:spMkLst>
        </pc:spChg>
        <pc:spChg chg="mod">
          <ac:chgData name="Emiliano A. Carlevaro" userId="9bf72e6496f26e8d" providerId="LiveId" clId="{6FBAA989-E8E6-4F55-AA46-BFC34D4D322B}" dt="2020-10-21T09:40:23.245" v="1956" actId="1076"/>
          <ac:spMkLst>
            <pc:docMk/>
            <pc:sldMk cId="1587454236" sldId="274"/>
            <ac:spMk id="63" creationId="{1F816D6E-553D-490B-BAB0-AF217E975FAD}"/>
          </ac:spMkLst>
        </pc:spChg>
        <pc:spChg chg="mod">
          <ac:chgData name="Emiliano A. Carlevaro" userId="9bf72e6496f26e8d" providerId="LiveId" clId="{6FBAA989-E8E6-4F55-AA46-BFC34D4D322B}" dt="2020-10-21T09:39:29.689" v="1940" actId="6549"/>
          <ac:spMkLst>
            <pc:docMk/>
            <pc:sldMk cId="1587454236" sldId="274"/>
            <ac:spMk id="64" creationId="{CD491EA2-3899-4816-B906-4E8EFDB5957A}"/>
          </ac:spMkLst>
        </pc:spChg>
        <pc:spChg chg="mod">
          <ac:chgData name="Emiliano A. Carlevaro" userId="9bf72e6496f26e8d" providerId="LiveId" clId="{6FBAA989-E8E6-4F55-AA46-BFC34D4D322B}" dt="2020-10-21T09:40:23.245" v="1956" actId="1076"/>
          <ac:spMkLst>
            <pc:docMk/>
            <pc:sldMk cId="1587454236" sldId="274"/>
            <ac:spMk id="67" creationId="{D6F33461-D98E-4F65-8D35-D978C7CEE3E9}"/>
          </ac:spMkLst>
        </pc:spChg>
        <pc:spChg chg="mod">
          <ac:chgData name="Emiliano A. Carlevaro" userId="9bf72e6496f26e8d" providerId="LiveId" clId="{6FBAA989-E8E6-4F55-AA46-BFC34D4D322B}" dt="2020-10-21T09:39:43.204" v="1944" actId="20577"/>
          <ac:spMkLst>
            <pc:docMk/>
            <pc:sldMk cId="1587454236" sldId="274"/>
            <ac:spMk id="71" creationId="{DC101FB3-2044-45A7-AE9D-E4026DFC3338}"/>
          </ac:spMkLst>
        </pc:spChg>
        <pc:spChg chg="mod">
          <ac:chgData name="Emiliano A. Carlevaro" userId="9bf72e6496f26e8d" providerId="LiveId" clId="{6FBAA989-E8E6-4F55-AA46-BFC34D4D322B}" dt="2020-10-21T09:38:52.512" v="1925" actId="6549"/>
          <ac:spMkLst>
            <pc:docMk/>
            <pc:sldMk cId="1587454236" sldId="274"/>
            <ac:spMk id="83" creationId="{E187ABF7-8D49-4893-A67E-5D34121195CA}"/>
          </ac:spMkLst>
        </pc:spChg>
        <pc:spChg chg="mod">
          <ac:chgData name="Emiliano A. Carlevaro" userId="9bf72e6496f26e8d" providerId="LiveId" clId="{6FBAA989-E8E6-4F55-AA46-BFC34D4D322B}" dt="2020-10-21T09:39:03.496" v="1930" actId="20577"/>
          <ac:spMkLst>
            <pc:docMk/>
            <pc:sldMk cId="1587454236" sldId="274"/>
            <ac:spMk id="84" creationId="{FBBB71D8-A59B-450D-93D8-43B0B5F86061}"/>
          </ac:spMkLst>
        </pc:spChg>
        <pc:cxnChg chg="mod">
          <ac:chgData name="Emiliano A. Carlevaro" userId="9bf72e6496f26e8d" providerId="LiveId" clId="{6FBAA989-E8E6-4F55-AA46-BFC34D4D322B}" dt="2020-10-21T09:39:29.689" v="1940" actId="6549"/>
          <ac:cxnSpMkLst>
            <pc:docMk/>
            <pc:sldMk cId="1587454236" sldId="274"/>
            <ac:cxnSpMk id="24" creationId="{A64277CF-3239-4B9A-80CF-3DA151B041E6}"/>
          </ac:cxnSpMkLst>
        </pc:cxnChg>
        <pc:cxnChg chg="mod">
          <ac:chgData name="Emiliano A. Carlevaro" userId="9bf72e6496f26e8d" providerId="LiveId" clId="{6FBAA989-E8E6-4F55-AA46-BFC34D4D322B}" dt="2020-10-21T09:38:52.512" v="1925" actId="6549"/>
          <ac:cxnSpMkLst>
            <pc:docMk/>
            <pc:sldMk cId="1587454236" sldId="274"/>
            <ac:cxnSpMk id="86" creationId="{66F0D5AB-DB79-4C24-8A10-1B694A446CA1}"/>
          </ac:cxnSpMkLst>
        </pc:cxnChg>
        <pc:cxnChg chg="mod">
          <ac:chgData name="Emiliano A. Carlevaro" userId="9bf72e6496f26e8d" providerId="LiveId" clId="{6FBAA989-E8E6-4F55-AA46-BFC34D4D322B}" dt="2020-10-21T09:39:03.496" v="1930" actId="20577"/>
          <ac:cxnSpMkLst>
            <pc:docMk/>
            <pc:sldMk cId="1587454236" sldId="274"/>
            <ac:cxnSpMk id="88" creationId="{A335D35B-6030-4FFA-AD40-0B4815C7E3B9}"/>
          </ac:cxnSpMkLst>
        </pc:cxnChg>
        <pc:cxnChg chg="mod">
          <ac:chgData name="Emiliano A. Carlevaro" userId="9bf72e6496f26e8d" providerId="LiveId" clId="{6FBAA989-E8E6-4F55-AA46-BFC34D4D322B}" dt="2020-10-21T09:39:23.463" v="1934" actId="20577"/>
          <ac:cxnSpMkLst>
            <pc:docMk/>
            <pc:sldMk cId="1587454236" sldId="274"/>
            <ac:cxnSpMk id="90" creationId="{DE4ED15A-B6FF-42FF-A5D1-35B5617F5782}"/>
          </ac:cxnSpMkLst>
        </pc:cxnChg>
      </pc:sldChg>
      <pc:sldChg chg="modSp mod">
        <pc:chgData name="Emiliano A. Carlevaro" userId="9bf72e6496f26e8d" providerId="LiveId" clId="{6FBAA989-E8E6-4F55-AA46-BFC34D4D322B}" dt="2020-10-21T09:59:05.707" v="2436" actId="1076"/>
        <pc:sldMkLst>
          <pc:docMk/>
          <pc:sldMk cId="946160420" sldId="275"/>
        </pc:sldMkLst>
        <pc:spChg chg="mod">
          <ac:chgData name="Emiliano A. Carlevaro" userId="9bf72e6496f26e8d" providerId="LiveId" clId="{6FBAA989-E8E6-4F55-AA46-BFC34D4D322B}" dt="2020-10-21T09:42:47.643" v="2114" actId="6549"/>
          <ac:spMkLst>
            <pc:docMk/>
            <pc:sldMk cId="946160420" sldId="275"/>
            <ac:spMk id="8" creationId="{325C6C04-46CC-4936-9893-9A0071B25EBB}"/>
          </ac:spMkLst>
        </pc:spChg>
        <pc:spChg chg="mod">
          <ac:chgData name="Emiliano A. Carlevaro" userId="9bf72e6496f26e8d" providerId="LiveId" clId="{6FBAA989-E8E6-4F55-AA46-BFC34D4D322B}" dt="2020-10-21T09:41:54.040" v="1988" actId="6549"/>
          <ac:spMkLst>
            <pc:docMk/>
            <pc:sldMk cId="946160420" sldId="275"/>
            <ac:spMk id="9" creationId="{1F708FB3-6AA0-405C-AAB8-414C8430E291}"/>
          </ac:spMkLst>
        </pc:spChg>
        <pc:spChg chg="mod">
          <ac:chgData name="Emiliano A. Carlevaro" userId="9bf72e6496f26e8d" providerId="LiveId" clId="{6FBAA989-E8E6-4F55-AA46-BFC34D4D322B}" dt="2020-10-21T09:42:25.901" v="2066" actId="20577"/>
          <ac:spMkLst>
            <pc:docMk/>
            <pc:sldMk cId="946160420" sldId="275"/>
            <ac:spMk id="10" creationId="{9A10B2DE-0ADD-428F-9C5D-F5AC241A16B0}"/>
          </ac:spMkLst>
        </pc:spChg>
        <pc:spChg chg="mod">
          <ac:chgData name="Emiliano A. Carlevaro" userId="9bf72e6496f26e8d" providerId="LiveId" clId="{6FBAA989-E8E6-4F55-AA46-BFC34D4D322B}" dt="2020-10-21T09:59:05.707" v="2436" actId="1076"/>
          <ac:spMkLst>
            <pc:docMk/>
            <pc:sldMk cId="946160420" sldId="275"/>
            <ac:spMk id="12" creationId="{7EB78460-995E-4DF2-BA7B-96948696BA1D}"/>
          </ac:spMkLst>
        </pc:spChg>
        <pc:spChg chg="mod">
          <ac:chgData name="Emiliano A. Carlevaro" userId="9bf72e6496f26e8d" providerId="LiveId" clId="{6FBAA989-E8E6-4F55-AA46-BFC34D4D322B}" dt="2020-10-21T09:42:41.012" v="2094" actId="1076"/>
          <ac:spMkLst>
            <pc:docMk/>
            <pc:sldMk cId="946160420" sldId="275"/>
            <ac:spMk id="92" creationId="{9AD709E3-34B1-4CE3-B974-B24E32FF204B}"/>
          </ac:spMkLst>
        </pc:spChg>
        <pc:spChg chg="mod">
          <ac:chgData name="Emiliano A. Carlevaro" userId="9bf72e6496f26e8d" providerId="LiveId" clId="{6FBAA989-E8E6-4F55-AA46-BFC34D4D322B}" dt="2020-10-21T09:42:13.862" v="2044" actId="6549"/>
          <ac:spMkLst>
            <pc:docMk/>
            <pc:sldMk cId="946160420" sldId="275"/>
            <ac:spMk id="95" creationId="{E0629D21-4EE8-4AAC-A2D7-028DE1C8FB47}"/>
          </ac:spMkLst>
        </pc:spChg>
        <pc:cxnChg chg="mod">
          <ac:chgData name="Emiliano A. Carlevaro" userId="9bf72e6496f26e8d" providerId="LiveId" clId="{6FBAA989-E8E6-4F55-AA46-BFC34D4D322B}" dt="2020-10-21T09:59:05.707" v="2436" actId="1076"/>
          <ac:cxnSpMkLst>
            <pc:docMk/>
            <pc:sldMk cId="946160420" sldId="275"/>
            <ac:cxnSpMk id="14" creationId="{5A95BE75-83E2-41F6-9FB0-A80CC7967A51}"/>
          </ac:cxnSpMkLst>
        </pc:cxnChg>
      </pc:sldChg>
      <pc:sldChg chg="addSp delSp modSp mod delAnim modAnim modNotesTx">
        <pc:chgData name="Emiliano A. Carlevaro" userId="9bf72e6496f26e8d" providerId="LiveId" clId="{6FBAA989-E8E6-4F55-AA46-BFC34D4D322B}" dt="2020-10-21T09:49:12.258" v="2393" actId="14100"/>
        <pc:sldMkLst>
          <pc:docMk/>
          <pc:sldMk cId="2779458424" sldId="276"/>
        </pc:sldMkLst>
        <pc:spChg chg="mod">
          <ac:chgData name="Emiliano A. Carlevaro" userId="9bf72e6496f26e8d" providerId="LiveId" clId="{6FBAA989-E8E6-4F55-AA46-BFC34D4D322B}" dt="2020-10-21T02:15:18.459" v="39" actId="1076"/>
          <ac:spMkLst>
            <pc:docMk/>
            <pc:sldMk cId="2779458424" sldId="276"/>
            <ac:spMk id="3" creationId="{4FFFF950-1CE8-4790-A683-F1CE85FD46B5}"/>
          </ac:spMkLst>
        </pc:spChg>
        <pc:spChg chg="del">
          <ac:chgData name="Emiliano A. Carlevaro" userId="9bf72e6496f26e8d" providerId="LiveId" clId="{6FBAA989-E8E6-4F55-AA46-BFC34D4D322B}" dt="2020-10-21T02:14:46.394" v="2" actId="478"/>
          <ac:spMkLst>
            <pc:docMk/>
            <pc:sldMk cId="2779458424" sldId="276"/>
            <ac:spMk id="4" creationId="{2FFFC8AF-F5A4-458B-9CC2-E66F9AD121F2}"/>
          </ac:spMkLst>
        </pc:spChg>
        <pc:spChg chg="mod">
          <ac:chgData name="Emiliano A. Carlevaro" userId="9bf72e6496f26e8d" providerId="LiveId" clId="{6FBAA989-E8E6-4F55-AA46-BFC34D4D322B}" dt="2020-10-21T02:40:31.379" v="296" actId="14100"/>
          <ac:spMkLst>
            <pc:docMk/>
            <pc:sldMk cId="2779458424" sldId="276"/>
            <ac:spMk id="5" creationId="{45E64A01-AB6F-43F9-B116-CF4EA1B1E723}"/>
          </ac:spMkLst>
        </pc:spChg>
        <pc:spChg chg="add del mod">
          <ac:chgData name="Emiliano A. Carlevaro" userId="9bf72e6496f26e8d" providerId="LiveId" clId="{6FBAA989-E8E6-4F55-AA46-BFC34D4D322B}" dt="2020-10-21T09:48:13.241" v="2358" actId="478"/>
          <ac:spMkLst>
            <pc:docMk/>
            <pc:sldMk cId="2779458424" sldId="276"/>
            <ac:spMk id="12" creationId="{12486622-8E44-49C2-9767-EF9275EC9AC6}"/>
          </ac:spMkLst>
        </pc:spChg>
        <pc:spChg chg="add mod">
          <ac:chgData name="Emiliano A. Carlevaro" userId="9bf72e6496f26e8d" providerId="LiveId" clId="{6FBAA989-E8E6-4F55-AA46-BFC34D4D322B}" dt="2020-10-21T09:49:12.258" v="2393" actId="14100"/>
          <ac:spMkLst>
            <pc:docMk/>
            <pc:sldMk cId="2779458424" sldId="276"/>
            <ac:spMk id="13" creationId="{AF3C3D79-4B3E-435A-A541-0A9607667775}"/>
          </ac:spMkLst>
        </pc:spChg>
        <pc:spChg chg="add mod">
          <ac:chgData name="Emiliano A. Carlevaro" userId="9bf72e6496f26e8d" providerId="LiveId" clId="{6FBAA989-E8E6-4F55-AA46-BFC34D4D322B}" dt="2020-10-21T09:49:09.678" v="2392" actId="14100"/>
          <ac:spMkLst>
            <pc:docMk/>
            <pc:sldMk cId="2779458424" sldId="276"/>
            <ac:spMk id="15" creationId="{82BFB70E-27DA-489D-A5AC-5F1C43AA696A}"/>
          </ac:spMkLst>
        </pc:spChg>
        <pc:spChg chg="del">
          <ac:chgData name="Emiliano A. Carlevaro" userId="9bf72e6496f26e8d" providerId="LiveId" clId="{6FBAA989-E8E6-4F55-AA46-BFC34D4D322B}" dt="2020-10-21T02:15:39.662" v="49" actId="478"/>
          <ac:spMkLst>
            <pc:docMk/>
            <pc:sldMk cId="2779458424" sldId="276"/>
            <ac:spMk id="17" creationId="{25DDE2F8-AFD3-414F-B97C-13CECFDBBA53}"/>
          </ac:spMkLst>
        </pc:spChg>
        <pc:spChg chg="del">
          <ac:chgData name="Emiliano A. Carlevaro" userId="9bf72e6496f26e8d" providerId="LiveId" clId="{6FBAA989-E8E6-4F55-AA46-BFC34D4D322B}" dt="2020-10-21T02:15:41.097" v="50" actId="478"/>
          <ac:spMkLst>
            <pc:docMk/>
            <pc:sldMk cId="2779458424" sldId="276"/>
            <ac:spMk id="18" creationId="{CC09640D-692F-4E3F-AF22-7CBCBE8F8312}"/>
          </ac:spMkLst>
        </pc:spChg>
        <pc:spChg chg="mod">
          <ac:chgData name="Emiliano A. Carlevaro" userId="9bf72e6496f26e8d" providerId="LiveId" clId="{6FBAA989-E8E6-4F55-AA46-BFC34D4D322B}" dt="2020-10-21T02:40:34.890" v="297" actId="14100"/>
          <ac:spMkLst>
            <pc:docMk/>
            <pc:sldMk cId="2779458424" sldId="276"/>
            <ac:spMk id="20" creationId="{291C59D1-8BBB-4C1F-8A60-1F0DAB155618}"/>
          </ac:spMkLst>
        </pc:spChg>
        <pc:spChg chg="add mod">
          <ac:chgData name="Emiliano A. Carlevaro" userId="9bf72e6496f26e8d" providerId="LiveId" clId="{6FBAA989-E8E6-4F55-AA46-BFC34D4D322B}" dt="2020-10-21T09:45:44.496" v="2293" actId="5793"/>
          <ac:spMkLst>
            <pc:docMk/>
            <pc:sldMk cId="2779458424" sldId="276"/>
            <ac:spMk id="24" creationId="{1908E5D9-EC91-4E25-BE48-3A08E8575276}"/>
          </ac:spMkLst>
        </pc:spChg>
        <pc:spChg chg="add mod">
          <ac:chgData name="Emiliano A. Carlevaro" userId="9bf72e6496f26e8d" providerId="LiveId" clId="{6FBAA989-E8E6-4F55-AA46-BFC34D4D322B}" dt="2020-10-21T09:48:58.268" v="2388" actId="1076"/>
          <ac:spMkLst>
            <pc:docMk/>
            <pc:sldMk cId="2779458424" sldId="276"/>
            <ac:spMk id="25" creationId="{0D8A784C-706D-4AEF-A597-C82D1B10AF12}"/>
          </ac:spMkLst>
        </pc:spChg>
        <pc:spChg chg="add mod">
          <ac:chgData name="Emiliano A. Carlevaro" userId="9bf72e6496f26e8d" providerId="LiveId" clId="{6FBAA989-E8E6-4F55-AA46-BFC34D4D322B}" dt="2020-10-21T09:48:58.268" v="2388" actId="1076"/>
          <ac:spMkLst>
            <pc:docMk/>
            <pc:sldMk cId="2779458424" sldId="276"/>
            <ac:spMk id="26" creationId="{3114DA05-0414-4FB7-AF0D-7C38780EB1E2}"/>
          </ac:spMkLst>
        </pc:spChg>
        <pc:spChg chg="add mod">
          <ac:chgData name="Emiliano A. Carlevaro" userId="9bf72e6496f26e8d" providerId="LiveId" clId="{6FBAA989-E8E6-4F55-AA46-BFC34D4D322B}" dt="2020-10-21T09:49:02.017" v="2389" actId="1076"/>
          <ac:spMkLst>
            <pc:docMk/>
            <pc:sldMk cId="2779458424" sldId="276"/>
            <ac:spMk id="27" creationId="{F306169F-41F3-46B3-AE07-B462AA1C4191}"/>
          </ac:spMkLst>
        </pc:spChg>
        <pc:spChg chg="add mod">
          <ac:chgData name="Emiliano A. Carlevaro" userId="9bf72e6496f26e8d" providerId="LiveId" clId="{6FBAA989-E8E6-4F55-AA46-BFC34D4D322B}" dt="2020-10-21T09:49:02.017" v="2389" actId="1076"/>
          <ac:spMkLst>
            <pc:docMk/>
            <pc:sldMk cId="2779458424" sldId="276"/>
            <ac:spMk id="28" creationId="{B6031E25-BBAB-41CA-B2FD-2859B6B4080C}"/>
          </ac:spMkLst>
        </pc:spChg>
        <pc:spChg chg="del">
          <ac:chgData name="Emiliano A. Carlevaro" userId="9bf72e6496f26e8d" providerId="LiveId" clId="{6FBAA989-E8E6-4F55-AA46-BFC34D4D322B}" dt="2020-10-21T02:15:47.230" v="51" actId="478"/>
          <ac:spMkLst>
            <pc:docMk/>
            <pc:sldMk cId="2779458424" sldId="276"/>
            <ac:spMk id="30" creationId="{9D85FF3F-0A09-4421-98AF-9DA80B1189EF}"/>
          </ac:spMkLst>
        </pc:spChg>
        <pc:spChg chg="add del mod">
          <ac:chgData name="Emiliano A. Carlevaro" userId="9bf72e6496f26e8d" providerId="LiveId" clId="{6FBAA989-E8E6-4F55-AA46-BFC34D4D322B}" dt="2020-10-21T02:56:52.956" v="413" actId="478"/>
          <ac:spMkLst>
            <pc:docMk/>
            <pc:sldMk cId="2779458424" sldId="276"/>
            <ac:spMk id="31" creationId="{F3818E8E-81C0-429C-B51D-4C7E994C4A29}"/>
          </ac:spMkLst>
        </pc:spChg>
        <pc:spChg chg="mod">
          <ac:chgData name="Emiliano A. Carlevaro" userId="9bf72e6496f26e8d" providerId="LiveId" clId="{6FBAA989-E8E6-4F55-AA46-BFC34D4D322B}" dt="2020-10-21T09:45:06.470" v="2238" actId="20577"/>
          <ac:spMkLst>
            <pc:docMk/>
            <pc:sldMk cId="2779458424" sldId="276"/>
            <ac:spMk id="34" creationId="{64AFEE0F-DB31-4538-B18C-E0955E2A42B5}"/>
          </ac:spMkLst>
        </pc:spChg>
        <pc:spChg chg="mod">
          <ac:chgData name="Emiliano A. Carlevaro" userId="9bf72e6496f26e8d" providerId="LiveId" clId="{6FBAA989-E8E6-4F55-AA46-BFC34D4D322B}" dt="2020-10-21T09:45:16.495" v="2255" actId="114"/>
          <ac:spMkLst>
            <pc:docMk/>
            <pc:sldMk cId="2779458424" sldId="276"/>
            <ac:spMk id="35" creationId="{51DBAD76-3740-4BBA-82B7-90C541144C5F}"/>
          </ac:spMkLst>
        </pc:spChg>
        <pc:spChg chg="mod">
          <ac:chgData name="Emiliano A. Carlevaro" userId="9bf72e6496f26e8d" providerId="LiveId" clId="{6FBAA989-E8E6-4F55-AA46-BFC34D4D322B}" dt="2020-10-21T09:48:31.729" v="2362" actId="1076"/>
          <ac:spMkLst>
            <pc:docMk/>
            <pc:sldMk cId="2779458424" sldId="276"/>
            <ac:spMk id="42" creationId="{81589990-BDA7-43E5-AA6F-CD713992FEC7}"/>
          </ac:spMkLst>
        </pc:spChg>
        <pc:graphicFrameChg chg="del">
          <ac:chgData name="Emiliano A. Carlevaro" userId="9bf72e6496f26e8d" providerId="LiveId" clId="{6FBAA989-E8E6-4F55-AA46-BFC34D4D322B}" dt="2020-10-21T02:56:32.831" v="409" actId="478"/>
          <ac:graphicFrameMkLst>
            <pc:docMk/>
            <pc:sldMk cId="2779458424" sldId="276"/>
            <ac:graphicFrameMk id="44" creationId="{BBE47586-8D63-4E95-B59F-F8780EABF22D}"/>
          </ac:graphicFrameMkLst>
        </pc:graphicFrameChg>
        <pc:cxnChg chg="del mod">
          <ac:chgData name="Emiliano A. Carlevaro" userId="9bf72e6496f26e8d" providerId="LiveId" clId="{6FBAA989-E8E6-4F55-AA46-BFC34D4D322B}" dt="2020-10-21T02:14:53.082" v="5" actId="478"/>
          <ac:cxnSpMkLst>
            <pc:docMk/>
            <pc:sldMk cId="2779458424" sldId="276"/>
            <ac:cxnSpMk id="7" creationId="{2503618A-017F-4D0F-BE4E-3D33BBFC14BD}"/>
          </ac:cxnSpMkLst>
        </pc:cxnChg>
        <pc:cxnChg chg="del mod">
          <ac:chgData name="Emiliano A. Carlevaro" userId="9bf72e6496f26e8d" providerId="LiveId" clId="{6FBAA989-E8E6-4F55-AA46-BFC34D4D322B}" dt="2020-10-21T02:14:47.336" v="3" actId="478"/>
          <ac:cxnSpMkLst>
            <pc:docMk/>
            <pc:sldMk cId="2779458424" sldId="276"/>
            <ac:cxnSpMk id="10" creationId="{63F01017-AE01-48A0-8629-1258802DAAA0}"/>
          </ac:cxnSpMkLst>
        </pc:cxnChg>
        <pc:cxnChg chg="del mod">
          <ac:chgData name="Emiliano A. Carlevaro" userId="9bf72e6496f26e8d" providerId="LiveId" clId="{6FBAA989-E8E6-4F55-AA46-BFC34D4D322B}" dt="2020-10-21T02:15:25.597" v="43" actId="478"/>
          <ac:cxnSpMkLst>
            <pc:docMk/>
            <pc:sldMk cId="2779458424" sldId="276"/>
            <ac:cxnSpMk id="14" creationId="{8122DB96-64B2-4412-8E0C-BB4E1950E777}"/>
          </ac:cxnSpMkLst>
        </pc:cxnChg>
        <pc:cxnChg chg="del mod">
          <ac:chgData name="Emiliano A. Carlevaro" userId="9bf72e6496f26e8d" providerId="LiveId" clId="{6FBAA989-E8E6-4F55-AA46-BFC34D4D322B}" dt="2020-10-21T02:15:38.683" v="48" actId="478"/>
          <ac:cxnSpMkLst>
            <pc:docMk/>
            <pc:sldMk cId="2779458424" sldId="276"/>
            <ac:cxnSpMk id="16" creationId="{1945973D-38AA-424F-8F8D-80663924AFB0}"/>
          </ac:cxnSpMkLst>
        </pc:cxnChg>
        <pc:cxnChg chg="del mod">
          <ac:chgData name="Emiliano A. Carlevaro" userId="9bf72e6496f26e8d" providerId="LiveId" clId="{6FBAA989-E8E6-4F55-AA46-BFC34D4D322B}" dt="2020-10-21T02:15:30.784" v="45" actId="478"/>
          <ac:cxnSpMkLst>
            <pc:docMk/>
            <pc:sldMk cId="2779458424" sldId="276"/>
            <ac:cxnSpMk id="36" creationId="{CF318284-DFEA-4874-94F7-BA3D2C9AF4E9}"/>
          </ac:cxnSpMkLst>
        </pc:cxnChg>
        <pc:cxnChg chg="del mod">
          <ac:chgData name="Emiliano A. Carlevaro" userId="9bf72e6496f26e8d" providerId="LiveId" clId="{6FBAA989-E8E6-4F55-AA46-BFC34D4D322B}" dt="2020-10-21T02:15:24.719" v="42" actId="478"/>
          <ac:cxnSpMkLst>
            <pc:docMk/>
            <pc:sldMk cId="2779458424" sldId="276"/>
            <ac:cxnSpMk id="39" creationId="{4BC91F09-AD26-4717-A571-2A52BCC90185}"/>
          </ac:cxnSpMkLst>
        </pc:cxnChg>
      </pc:sldChg>
      <pc:sldChg chg="del">
        <pc:chgData name="Emiliano A. Carlevaro" userId="9bf72e6496f26e8d" providerId="LiveId" clId="{6FBAA989-E8E6-4F55-AA46-BFC34D4D322B}" dt="2020-10-21T09:40:47.666" v="1958" actId="2696"/>
        <pc:sldMkLst>
          <pc:docMk/>
          <pc:sldMk cId="1621479081" sldId="278"/>
        </pc:sldMkLst>
      </pc:sldChg>
      <pc:sldChg chg="addSp delSp modSp mod">
        <pc:chgData name="Emiliano A. Carlevaro" userId="9bf72e6496f26e8d" providerId="LiveId" clId="{6FBAA989-E8E6-4F55-AA46-BFC34D4D322B}" dt="2020-10-22T06:45:26.841" v="2475" actId="2085"/>
        <pc:sldMkLst>
          <pc:docMk/>
          <pc:sldMk cId="788329508" sldId="279"/>
        </pc:sldMkLst>
        <pc:spChg chg="add mod">
          <ac:chgData name="Emiliano A. Carlevaro" userId="9bf72e6496f26e8d" providerId="LiveId" clId="{6FBAA989-E8E6-4F55-AA46-BFC34D4D322B}" dt="2020-10-22T06:45:14.712" v="2474" actId="1076"/>
          <ac:spMkLst>
            <pc:docMk/>
            <pc:sldMk cId="788329508" sldId="279"/>
            <ac:spMk id="2" creationId="{877CC731-D686-454B-A581-AF74510B1C9E}"/>
          </ac:spMkLst>
        </pc:spChg>
        <pc:spChg chg="mod">
          <ac:chgData name="Emiliano A. Carlevaro" userId="9bf72e6496f26e8d" providerId="LiveId" clId="{6FBAA989-E8E6-4F55-AA46-BFC34D4D322B}" dt="2020-10-22T06:45:26.841" v="2475" actId="2085"/>
          <ac:spMkLst>
            <pc:docMk/>
            <pc:sldMk cId="788329508" sldId="279"/>
            <ac:spMk id="3" creationId="{D0547AF7-BD42-4218-AFEA-6F035D73BA71}"/>
          </ac:spMkLst>
        </pc:spChg>
        <pc:spChg chg="mod">
          <ac:chgData name="Emiliano A. Carlevaro" userId="9bf72e6496f26e8d" providerId="LiveId" clId="{6FBAA989-E8E6-4F55-AA46-BFC34D4D322B}" dt="2020-10-22T06:43:36.120" v="2444" actId="1076"/>
          <ac:spMkLst>
            <pc:docMk/>
            <pc:sldMk cId="788329508" sldId="279"/>
            <ac:spMk id="4" creationId="{B214959B-AB34-4095-BF65-7CD4CD708C27}"/>
          </ac:spMkLst>
        </pc:spChg>
        <pc:spChg chg="mod">
          <ac:chgData name="Emiliano A. Carlevaro" userId="9bf72e6496f26e8d" providerId="LiveId" clId="{6FBAA989-E8E6-4F55-AA46-BFC34D4D322B}" dt="2020-10-22T06:43:36.120" v="2444" actId="1076"/>
          <ac:spMkLst>
            <pc:docMk/>
            <pc:sldMk cId="788329508" sldId="279"/>
            <ac:spMk id="16" creationId="{E74C73CC-92EC-492E-AF85-E534F07FFB64}"/>
          </ac:spMkLst>
        </pc:spChg>
        <pc:spChg chg="del">
          <ac:chgData name="Emiliano A. Carlevaro" userId="9bf72e6496f26e8d" providerId="LiveId" clId="{6FBAA989-E8E6-4F55-AA46-BFC34D4D322B}" dt="2020-10-20T03:35:08.460" v="0" actId="478"/>
          <ac:spMkLst>
            <pc:docMk/>
            <pc:sldMk cId="788329508" sldId="279"/>
            <ac:spMk id="18" creationId="{69F9635F-C91C-48A9-B9E5-0AA780B82A5F}"/>
          </ac:spMkLst>
        </pc:spChg>
        <pc:spChg chg="mod">
          <ac:chgData name="Emiliano A. Carlevaro" userId="9bf72e6496f26e8d" providerId="LiveId" clId="{6FBAA989-E8E6-4F55-AA46-BFC34D4D322B}" dt="2020-10-22T06:43:36.120" v="2444" actId="1076"/>
          <ac:spMkLst>
            <pc:docMk/>
            <pc:sldMk cId="788329508" sldId="279"/>
            <ac:spMk id="19" creationId="{E85EB476-DF86-4CA2-9707-44E79382D4C4}"/>
          </ac:spMkLst>
        </pc:spChg>
        <pc:spChg chg="mod">
          <ac:chgData name="Emiliano A. Carlevaro" userId="9bf72e6496f26e8d" providerId="LiveId" clId="{6FBAA989-E8E6-4F55-AA46-BFC34D4D322B}" dt="2020-10-22T06:43:36.120" v="2444" actId="1076"/>
          <ac:spMkLst>
            <pc:docMk/>
            <pc:sldMk cId="788329508" sldId="279"/>
            <ac:spMk id="20" creationId="{5122523D-8AA3-476D-9D40-F962DE66CC6F}"/>
          </ac:spMkLst>
        </pc:spChg>
        <pc:picChg chg="add mod">
          <ac:chgData name="Emiliano A. Carlevaro" userId="9bf72e6496f26e8d" providerId="LiveId" clId="{6FBAA989-E8E6-4F55-AA46-BFC34D4D322B}" dt="2020-10-22T06:45:11.775" v="2473" actId="14100"/>
          <ac:picMkLst>
            <pc:docMk/>
            <pc:sldMk cId="788329508" sldId="279"/>
            <ac:picMk id="7" creationId="{370116A0-73D0-4A48-95DC-8A49211F7BCA}"/>
          </ac:picMkLst>
        </pc:picChg>
      </pc:sldChg>
    </pc:docChg>
  </pc:docChgLst>
  <pc:docChgLst>
    <pc:chgData name="Emiliano A. Carlevaro" userId="9bf72e6496f26e8d" providerId="LiveId" clId="{521AF57D-1B4A-4AAD-8CEE-3835FC4851B5}"/>
    <pc:docChg chg="undo redo custSel addSld delSld modSld sldOrd">
      <pc:chgData name="Emiliano A. Carlevaro" userId="9bf72e6496f26e8d" providerId="LiveId" clId="{521AF57D-1B4A-4AAD-8CEE-3835FC4851B5}" dt="2020-05-01T08:26:15.977" v="4672" actId="20577"/>
      <pc:docMkLst>
        <pc:docMk/>
      </pc:docMkLst>
      <pc:sldChg chg="del">
        <pc:chgData name="Emiliano A. Carlevaro" userId="9bf72e6496f26e8d" providerId="LiveId" clId="{521AF57D-1B4A-4AAD-8CEE-3835FC4851B5}" dt="2020-05-01T07:44:56.034" v="4461" actId="2696"/>
        <pc:sldMkLst>
          <pc:docMk/>
          <pc:sldMk cId="282850810" sldId="256"/>
        </pc:sldMkLst>
      </pc:sldChg>
      <pc:sldChg chg="addSp delSp modSp del mod ord">
        <pc:chgData name="Emiliano A. Carlevaro" userId="9bf72e6496f26e8d" providerId="LiveId" clId="{521AF57D-1B4A-4AAD-8CEE-3835FC4851B5}" dt="2020-05-01T07:45:05.146" v="4464" actId="2696"/>
        <pc:sldMkLst>
          <pc:docMk/>
          <pc:sldMk cId="2641388243" sldId="257"/>
        </pc:sldMkLst>
        <pc:spChg chg="add mod">
          <ac:chgData name="Emiliano A. Carlevaro" userId="9bf72e6496f26e8d" providerId="LiveId" clId="{521AF57D-1B4A-4AAD-8CEE-3835FC4851B5}" dt="2020-04-30T10:09:38.595" v="1513" actId="1076"/>
          <ac:spMkLst>
            <pc:docMk/>
            <pc:sldMk cId="2641388243" sldId="257"/>
            <ac:spMk id="2" creationId="{77D0834B-367F-495A-A7DA-0F206CD7F83F}"/>
          </ac:spMkLst>
        </pc:spChg>
        <pc:spChg chg="del mod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4" creationId="{918509AF-87F4-41C7-8FAF-91DB36EBF171}"/>
          </ac:spMkLst>
        </pc:spChg>
        <pc:spChg chg="del mod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5" creationId="{C36F2A34-2AF6-475E-AFF9-14DF28BC78D3}"/>
          </ac:spMkLst>
        </pc:spChg>
        <pc:spChg chg="del mod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6" creationId="{08BDB069-BA9F-433F-A671-BFEC183C38A6}"/>
          </ac:spMkLst>
        </pc:spChg>
        <pc:spChg chg="del mod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7" creationId="{3D64373A-E946-4A2B-B3AD-50E5E2A67676}"/>
          </ac:spMkLst>
        </pc:spChg>
        <pc:spChg chg="del mod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8" creationId="{D8D70899-50BD-42BE-8C09-A9873C10D458}"/>
          </ac:spMkLst>
        </pc:spChg>
        <pc:spChg chg="del mod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9" creationId="{6FDA97D2-A689-41FA-A61C-02F8E4E1A39C}"/>
          </ac:spMkLst>
        </pc:spChg>
        <pc:spChg chg="del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10" creationId="{04CF7D7F-997F-4319-9BF1-380907A92839}"/>
          </ac:spMkLst>
        </pc:spChg>
        <pc:spChg chg="del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11" creationId="{472E4D75-BB22-4DB4-A05C-4D225C633589}"/>
          </ac:spMkLst>
        </pc:spChg>
        <pc:spChg chg="del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12" creationId="{7B40E2CC-7AEF-4227-B463-19046C4C2DDC}"/>
          </ac:spMkLst>
        </pc:spChg>
        <pc:spChg chg="del mod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14" creationId="{B8FD5A56-16BB-4E4E-A0BD-A35219B0D2F5}"/>
          </ac:spMkLst>
        </pc:spChg>
        <pc:spChg chg="del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15" creationId="{26C6FC57-ADC1-43F4-9103-85CF27EEBF94}"/>
          </ac:spMkLst>
        </pc:spChg>
        <pc:spChg chg="del mod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16" creationId="{7B5FA8D1-780A-428E-87BC-A916D5109A20}"/>
          </ac:spMkLst>
        </pc:spChg>
        <pc:spChg chg="add del mod">
          <ac:chgData name="Emiliano A. Carlevaro" userId="9bf72e6496f26e8d" providerId="LiveId" clId="{521AF57D-1B4A-4AAD-8CEE-3835FC4851B5}" dt="2020-04-18T07:32:06.098" v="198" actId="478"/>
          <ac:spMkLst>
            <pc:docMk/>
            <pc:sldMk cId="2641388243" sldId="257"/>
            <ac:spMk id="19" creationId="{3FF3D1C0-0094-4C07-8E82-FFCCBCA44972}"/>
          </ac:spMkLst>
        </pc:spChg>
        <pc:spChg chg="add mod">
          <ac:chgData name="Emiliano A. Carlevaro" userId="9bf72e6496f26e8d" providerId="LiveId" clId="{521AF57D-1B4A-4AAD-8CEE-3835FC4851B5}" dt="2020-04-18T07:32:39.192" v="203" actId="1076"/>
          <ac:spMkLst>
            <pc:docMk/>
            <pc:sldMk cId="2641388243" sldId="257"/>
            <ac:spMk id="22" creationId="{37761A1B-31BC-4CD8-8A54-D9D09A9D9C28}"/>
          </ac:spMkLst>
        </pc:spChg>
        <pc:spChg chg="add mod">
          <ac:chgData name="Emiliano A. Carlevaro" userId="9bf72e6496f26e8d" providerId="LiveId" clId="{521AF57D-1B4A-4AAD-8CEE-3835FC4851B5}" dt="2020-04-18T07:32:39.192" v="203" actId="1076"/>
          <ac:spMkLst>
            <pc:docMk/>
            <pc:sldMk cId="2641388243" sldId="257"/>
            <ac:spMk id="23" creationId="{A895E320-009C-4A47-BD83-9B42932CB93C}"/>
          </ac:spMkLst>
        </pc:spChg>
        <pc:spChg chg="add mod">
          <ac:chgData name="Emiliano A. Carlevaro" userId="9bf72e6496f26e8d" providerId="LiveId" clId="{521AF57D-1B4A-4AAD-8CEE-3835FC4851B5}" dt="2020-04-18T07:32:39.192" v="203" actId="1076"/>
          <ac:spMkLst>
            <pc:docMk/>
            <pc:sldMk cId="2641388243" sldId="257"/>
            <ac:spMk id="24" creationId="{CA6BDE64-1AD3-4753-8F7D-12FDF2B60B36}"/>
          </ac:spMkLst>
        </pc:spChg>
        <pc:spChg chg="add mod">
          <ac:chgData name="Emiliano A. Carlevaro" userId="9bf72e6496f26e8d" providerId="LiveId" clId="{521AF57D-1B4A-4AAD-8CEE-3835FC4851B5}" dt="2020-04-18T07:32:30.609" v="202" actId="1076"/>
          <ac:spMkLst>
            <pc:docMk/>
            <pc:sldMk cId="2641388243" sldId="257"/>
            <ac:spMk id="25" creationId="{9509E17C-D28D-4048-A86A-7B75F5E784E0}"/>
          </ac:spMkLst>
        </pc:spChg>
        <pc:spChg chg="add mod">
          <ac:chgData name="Emiliano A. Carlevaro" userId="9bf72e6496f26e8d" providerId="LiveId" clId="{521AF57D-1B4A-4AAD-8CEE-3835FC4851B5}" dt="2020-04-18T07:32:30.609" v="202" actId="1076"/>
          <ac:spMkLst>
            <pc:docMk/>
            <pc:sldMk cId="2641388243" sldId="257"/>
            <ac:spMk id="26" creationId="{88FC9C9D-E817-47D0-B980-43F5B45A497D}"/>
          </ac:spMkLst>
        </pc:spChg>
        <pc:spChg chg="add mod">
          <ac:chgData name="Emiliano A. Carlevaro" userId="9bf72e6496f26e8d" providerId="LiveId" clId="{521AF57D-1B4A-4AAD-8CEE-3835FC4851B5}" dt="2020-04-18T07:32:30.609" v="202" actId="1076"/>
          <ac:spMkLst>
            <pc:docMk/>
            <pc:sldMk cId="2641388243" sldId="257"/>
            <ac:spMk id="27" creationId="{0F552019-4B7B-459E-9813-7B000CAB63CD}"/>
          </ac:spMkLst>
        </pc:spChg>
        <pc:spChg chg="add mod">
          <ac:chgData name="Emiliano A. Carlevaro" userId="9bf72e6496f26e8d" providerId="LiveId" clId="{521AF57D-1B4A-4AAD-8CEE-3835FC4851B5}" dt="2020-04-18T07:32:30.609" v="202" actId="1076"/>
          <ac:spMkLst>
            <pc:docMk/>
            <pc:sldMk cId="2641388243" sldId="257"/>
            <ac:spMk id="28" creationId="{ECCF4C73-A575-4196-8DA3-1C10017CD55C}"/>
          </ac:spMkLst>
        </pc:spChg>
        <pc:spChg chg="add mod">
          <ac:chgData name="Emiliano A. Carlevaro" userId="9bf72e6496f26e8d" providerId="LiveId" clId="{521AF57D-1B4A-4AAD-8CEE-3835FC4851B5}" dt="2020-04-18T07:32:30.609" v="202" actId="1076"/>
          <ac:spMkLst>
            <pc:docMk/>
            <pc:sldMk cId="2641388243" sldId="257"/>
            <ac:spMk id="29" creationId="{A3D83237-516F-4F55-A896-A695347CC31C}"/>
          </ac:spMkLst>
        </pc:spChg>
        <pc:spChg chg="add del mod">
          <ac:chgData name="Emiliano A. Carlevaro" userId="9bf72e6496f26e8d" providerId="LiveId" clId="{521AF57D-1B4A-4AAD-8CEE-3835FC4851B5}" dt="2020-04-18T07:32:17.018" v="201" actId="478"/>
          <ac:spMkLst>
            <pc:docMk/>
            <pc:sldMk cId="2641388243" sldId="257"/>
            <ac:spMk id="30" creationId="{BDF4DAD2-294D-46B7-8EEF-B0E2A7753E7A}"/>
          </ac:spMkLst>
        </pc:spChg>
        <pc:spChg chg="add mod">
          <ac:chgData name="Emiliano A. Carlevaro" userId="9bf72e6496f26e8d" providerId="LiveId" clId="{521AF57D-1B4A-4AAD-8CEE-3835FC4851B5}" dt="2020-04-18T07:32:30.609" v="202" actId="1076"/>
          <ac:spMkLst>
            <pc:docMk/>
            <pc:sldMk cId="2641388243" sldId="257"/>
            <ac:spMk id="31" creationId="{31026B99-2000-4291-9A7D-64A11989B3E8}"/>
          </ac:spMkLst>
        </pc:spChg>
        <pc:spChg chg="add mod">
          <ac:chgData name="Emiliano A. Carlevaro" userId="9bf72e6496f26e8d" providerId="LiveId" clId="{521AF57D-1B4A-4AAD-8CEE-3835FC4851B5}" dt="2020-04-18T07:32:30.609" v="202" actId="1076"/>
          <ac:spMkLst>
            <pc:docMk/>
            <pc:sldMk cId="2641388243" sldId="257"/>
            <ac:spMk id="32" creationId="{B97243E4-C69A-40FF-8FEF-18C580FD5A52}"/>
          </ac:spMkLst>
        </pc:spChg>
        <pc:spChg chg="add mod">
          <ac:chgData name="Emiliano A. Carlevaro" userId="9bf72e6496f26e8d" providerId="LiveId" clId="{521AF57D-1B4A-4AAD-8CEE-3835FC4851B5}" dt="2020-04-18T07:32:30.609" v="202" actId="1076"/>
          <ac:spMkLst>
            <pc:docMk/>
            <pc:sldMk cId="2641388243" sldId="257"/>
            <ac:spMk id="33" creationId="{C3E373B3-023B-4D01-810D-A69D82116B48}"/>
          </ac:spMkLst>
        </pc:spChg>
        <pc:picChg chg="add del mod">
          <ac:chgData name="Emiliano A. Carlevaro" userId="9bf72e6496f26e8d" providerId="LiveId" clId="{521AF57D-1B4A-4AAD-8CEE-3835FC4851B5}" dt="2020-04-18T07:15:16.823" v="10" actId="21"/>
          <ac:picMkLst>
            <pc:docMk/>
            <pc:sldMk cId="2641388243" sldId="257"/>
            <ac:picMk id="18" creationId="{28C4C860-BB85-4148-B3C9-5C83553B0FF7}"/>
          </ac:picMkLst>
        </pc:picChg>
        <pc:picChg chg="add del mod">
          <ac:chgData name="Emiliano A. Carlevaro" userId="9bf72e6496f26e8d" providerId="LiveId" clId="{521AF57D-1B4A-4AAD-8CEE-3835FC4851B5}" dt="2020-04-18T07:32:14.586" v="200" actId="478"/>
          <ac:picMkLst>
            <pc:docMk/>
            <pc:sldMk cId="2641388243" sldId="257"/>
            <ac:picMk id="20" creationId="{0E565365-8253-46E6-BEAE-1E7DB6EE20C9}"/>
          </ac:picMkLst>
        </pc:picChg>
        <pc:cxnChg chg="del mod">
          <ac:chgData name="Emiliano A. Carlevaro" userId="9bf72e6496f26e8d" providerId="LiveId" clId="{521AF57D-1B4A-4AAD-8CEE-3835FC4851B5}" dt="2020-04-18T07:32:06.098" v="198" actId="478"/>
          <ac:cxnSpMkLst>
            <pc:docMk/>
            <pc:sldMk cId="2641388243" sldId="257"/>
            <ac:cxnSpMk id="3" creationId="{B7C066AD-940C-439C-9945-486D45276CDF}"/>
          </ac:cxnSpMkLst>
        </pc:cxnChg>
        <pc:cxnChg chg="add mod">
          <ac:chgData name="Emiliano A. Carlevaro" userId="9bf72e6496f26e8d" providerId="LiveId" clId="{521AF57D-1B4A-4AAD-8CEE-3835FC4851B5}" dt="2020-04-18T07:32:30.609" v="202" actId="1076"/>
          <ac:cxnSpMkLst>
            <pc:docMk/>
            <pc:sldMk cId="2641388243" sldId="257"/>
            <ac:cxnSpMk id="21" creationId="{C24D142A-2F25-4A33-B4B4-8E2B4B5A779E}"/>
          </ac:cxnSpMkLst>
        </pc:cxnChg>
      </pc:sldChg>
      <pc:sldChg chg="addSp delSp modSp add mod modTransition modAnim modNotesTx">
        <pc:chgData name="Emiliano A. Carlevaro" userId="9bf72e6496f26e8d" providerId="LiveId" clId="{521AF57D-1B4A-4AAD-8CEE-3835FC4851B5}" dt="2020-05-01T07:25:54.411" v="4167"/>
        <pc:sldMkLst>
          <pc:docMk/>
          <pc:sldMk cId="2141795195" sldId="258"/>
        </pc:sldMkLst>
        <pc:spChg chg="add mod">
          <ac:chgData name="Emiliano A. Carlevaro" userId="9bf72e6496f26e8d" providerId="LiveId" clId="{521AF57D-1B4A-4AAD-8CEE-3835FC4851B5}" dt="2020-05-01T07:24:43.996" v="4155" actId="403"/>
          <ac:spMkLst>
            <pc:docMk/>
            <pc:sldMk cId="2141795195" sldId="258"/>
            <ac:spMk id="2" creationId="{AF728C2A-A1EA-40AB-BEC7-621225455031}"/>
          </ac:spMkLst>
        </pc:spChg>
        <pc:spChg chg="mod">
          <ac:chgData name="Emiliano A. Carlevaro" userId="9bf72e6496f26e8d" providerId="LiveId" clId="{521AF57D-1B4A-4AAD-8CEE-3835FC4851B5}" dt="2020-04-18T07:31:54.784" v="197" actId="122"/>
          <ac:spMkLst>
            <pc:docMk/>
            <pc:sldMk cId="2141795195" sldId="258"/>
            <ac:spMk id="4" creationId="{918509AF-87F4-41C7-8FAF-91DB36EBF171}"/>
          </ac:spMkLst>
        </pc:spChg>
        <pc:spChg chg="mod">
          <ac:chgData name="Emiliano A. Carlevaro" userId="9bf72e6496f26e8d" providerId="LiveId" clId="{521AF57D-1B4A-4AAD-8CEE-3835FC4851B5}" dt="2020-04-18T07:31:54.784" v="197" actId="122"/>
          <ac:spMkLst>
            <pc:docMk/>
            <pc:sldMk cId="2141795195" sldId="258"/>
            <ac:spMk id="5" creationId="{C36F2A34-2AF6-475E-AFF9-14DF28BC78D3}"/>
          </ac:spMkLst>
        </pc:spChg>
        <pc:spChg chg="mod">
          <ac:chgData name="Emiliano A. Carlevaro" userId="9bf72e6496f26e8d" providerId="LiveId" clId="{521AF57D-1B4A-4AAD-8CEE-3835FC4851B5}" dt="2020-04-18T07:31:54.784" v="197" actId="122"/>
          <ac:spMkLst>
            <pc:docMk/>
            <pc:sldMk cId="2141795195" sldId="258"/>
            <ac:spMk id="6" creationId="{08BDB069-BA9F-433F-A671-BFEC183C38A6}"/>
          </ac:spMkLst>
        </pc:spChg>
        <pc:spChg chg="mod">
          <ac:chgData name="Emiliano A. Carlevaro" userId="9bf72e6496f26e8d" providerId="LiveId" clId="{521AF57D-1B4A-4AAD-8CEE-3835FC4851B5}" dt="2020-04-18T07:31:54.784" v="197" actId="122"/>
          <ac:spMkLst>
            <pc:docMk/>
            <pc:sldMk cId="2141795195" sldId="258"/>
            <ac:spMk id="7" creationId="{3D64373A-E946-4A2B-B3AD-50E5E2A67676}"/>
          </ac:spMkLst>
        </pc:spChg>
        <pc:spChg chg="del mod">
          <ac:chgData name="Emiliano A. Carlevaro" userId="9bf72e6496f26e8d" providerId="LiveId" clId="{521AF57D-1B4A-4AAD-8CEE-3835FC4851B5}" dt="2020-04-18T07:30:46.485" v="191" actId="478"/>
          <ac:spMkLst>
            <pc:docMk/>
            <pc:sldMk cId="2141795195" sldId="258"/>
            <ac:spMk id="8" creationId="{D8D70899-50BD-42BE-8C09-A9873C10D458}"/>
          </ac:spMkLst>
        </pc:spChg>
        <pc:spChg chg="del mod">
          <ac:chgData name="Emiliano A. Carlevaro" userId="9bf72e6496f26e8d" providerId="LiveId" clId="{521AF57D-1B4A-4AAD-8CEE-3835FC4851B5}" dt="2020-04-18T07:26:40.057" v="159" actId="478"/>
          <ac:spMkLst>
            <pc:docMk/>
            <pc:sldMk cId="2141795195" sldId="258"/>
            <ac:spMk id="9" creationId="{6FDA97D2-A689-41FA-A61C-02F8E4E1A39C}"/>
          </ac:spMkLst>
        </pc:spChg>
        <pc:spChg chg="mod">
          <ac:chgData name="Emiliano A. Carlevaro" userId="9bf72e6496f26e8d" providerId="LiveId" clId="{521AF57D-1B4A-4AAD-8CEE-3835FC4851B5}" dt="2020-04-18T07:55:30.211" v="352" actId="164"/>
          <ac:spMkLst>
            <pc:docMk/>
            <pc:sldMk cId="2141795195" sldId="258"/>
            <ac:spMk id="10" creationId="{04CF7D7F-997F-4319-9BF1-380907A92839}"/>
          </ac:spMkLst>
        </pc:spChg>
        <pc:spChg chg="mod">
          <ac:chgData name="Emiliano A. Carlevaro" userId="9bf72e6496f26e8d" providerId="LiveId" clId="{521AF57D-1B4A-4AAD-8CEE-3835FC4851B5}" dt="2020-04-18T07:55:30.211" v="352" actId="164"/>
          <ac:spMkLst>
            <pc:docMk/>
            <pc:sldMk cId="2141795195" sldId="258"/>
            <ac:spMk id="11" creationId="{472E4D75-BB22-4DB4-A05C-4D225C633589}"/>
          </ac:spMkLst>
        </pc:spChg>
        <pc:spChg chg="mod">
          <ac:chgData name="Emiliano A. Carlevaro" userId="9bf72e6496f26e8d" providerId="LiveId" clId="{521AF57D-1B4A-4AAD-8CEE-3835FC4851B5}" dt="2020-04-18T07:55:30.211" v="352" actId="164"/>
          <ac:spMkLst>
            <pc:docMk/>
            <pc:sldMk cId="2141795195" sldId="258"/>
            <ac:spMk id="12" creationId="{7B40E2CC-7AEF-4227-B463-19046C4C2DDC}"/>
          </ac:spMkLst>
        </pc:spChg>
        <pc:spChg chg="mod">
          <ac:chgData name="Emiliano A. Carlevaro" userId="9bf72e6496f26e8d" providerId="LiveId" clId="{521AF57D-1B4A-4AAD-8CEE-3835FC4851B5}" dt="2020-04-18T07:55:30.211" v="352" actId="164"/>
          <ac:spMkLst>
            <pc:docMk/>
            <pc:sldMk cId="2141795195" sldId="258"/>
            <ac:spMk id="14" creationId="{B8FD5A56-16BB-4E4E-A0BD-A35219B0D2F5}"/>
          </ac:spMkLst>
        </pc:spChg>
        <pc:spChg chg="del mod">
          <ac:chgData name="Emiliano A. Carlevaro" userId="9bf72e6496f26e8d" providerId="LiveId" clId="{521AF57D-1B4A-4AAD-8CEE-3835FC4851B5}" dt="2020-04-18T07:41:36.137" v="244" actId="478"/>
          <ac:spMkLst>
            <pc:docMk/>
            <pc:sldMk cId="2141795195" sldId="258"/>
            <ac:spMk id="15" creationId="{26C6FC57-ADC1-43F4-9103-85CF27EEBF94}"/>
          </ac:spMkLst>
        </pc:spChg>
        <pc:spChg chg="mod">
          <ac:chgData name="Emiliano A. Carlevaro" userId="9bf72e6496f26e8d" providerId="LiveId" clId="{521AF57D-1B4A-4AAD-8CEE-3835FC4851B5}" dt="2020-04-18T07:31:54.784" v="197" actId="122"/>
          <ac:spMkLst>
            <pc:docMk/>
            <pc:sldMk cId="2141795195" sldId="258"/>
            <ac:spMk id="16" creationId="{7B5FA8D1-780A-428E-87BC-A916D5109A20}"/>
          </ac:spMkLst>
        </pc:spChg>
        <pc:spChg chg="add mod">
          <ac:chgData name="Emiliano A. Carlevaro" userId="9bf72e6496f26e8d" providerId="LiveId" clId="{521AF57D-1B4A-4AAD-8CEE-3835FC4851B5}" dt="2020-04-18T07:55:30.211" v="352" actId="164"/>
          <ac:spMkLst>
            <pc:docMk/>
            <pc:sldMk cId="2141795195" sldId="258"/>
            <ac:spMk id="18" creationId="{9041D458-3E7B-4DA8-94EA-6D7D865EAFB0}"/>
          </ac:spMkLst>
        </pc:spChg>
        <pc:spChg chg="add mod">
          <ac:chgData name="Emiliano A. Carlevaro" userId="9bf72e6496f26e8d" providerId="LiveId" clId="{521AF57D-1B4A-4AAD-8CEE-3835FC4851B5}" dt="2020-04-18T07:55:30.211" v="352" actId="164"/>
          <ac:spMkLst>
            <pc:docMk/>
            <pc:sldMk cId="2141795195" sldId="258"/>
            <ac:spMk id="19" creationId="{094B967C-4BD4-4F96-8F30-FF896678953E}"/>
          </ac:spMkLst>
        </pc:spChg>
        <pc:grpChg chg="add mod">
          <ac:chgData name="Emiliano A. Carlevaro" userId="9bf72e6496f26e8d" providerId="LiveId" clId="{521AF57D-1B4A-4AAD-8CEE-3835FC4851B5}" dt="2020-04-18T07:55:30.211" v="352" actId="164"/>
          <ac:grpSpMkLst>
            <pc:docMk/>
            <pc:sldMk cId="2141795195" sldId="258"/>
            <ac:grpSpMk id="13" creationId="{D3369D4A-7F58-4368-9A01-DDF6E8393263}"/>
          </ac:grpSpMkLst>
        </pc:grpChg>
        <pc:picChg chg="add mod ord">
          <ac:chgData name="Emiliano A. Carlevaro" userId="9bf72e6496f26e8d" providerId="LiveId" clId="{521AF57D-1B4A-4AAD-8CEE-3835FC4851B5}" dt="2020-04-18T07:25:33.436" v="152" actId="1076"/>
          <ac:picMkLst>
            <pc:docMk/>
            <pc:sldMk cId="2141795195" sldId="258"/>
            <ac:picMk id="17" creationId="{A6B36746-ABD6-4821-8A63-513C07714B80}"/>
          </ac:picMkLst>
        </pc:picChg>
        <pc:cxnChg chg="mod">
          <ac:chgData name="Emiliano A. Carlevaro" userId="9bf72e6496f26e8d" providerId="LiveId" clId="{521AF57D-1B4A-4AAD-8CEE-3835FC4851B5}" dt="2020-04-18T07:55:30.211" v="352" actId="164"/>
          <ac:cxnSpMkLst>
            <pc:docMk/>
            <pc:sldMk cId="2141795195" sldId="258"/>
            <ac:cxnSpMk id="3" creationId="{B7C066AD-940C-439C-9945-486D45276CDF}"/>
          </ac:cxnSpMkLst>
        </pc:cxnChg>
      </pc:sldChg>
      <pc:sldChg chg="addSp delSp modSp add del mod modTransition">
        <pc:chgData name="Emiliano A. Carlevaro" userId="9bf72e6496f26e8d" providerId="LiveId" clId="{521AF57D-1B4A-4AAD-8CEE-3835FC4851B5}" dt="2020-05-01T07:38:52.867" v="4211" actId="2696"/>
        <pc:sldMkLst>
          <pc:docMk/>
          <pc:sldMk cId="2613346410" sldId="259"/>
        </pc:sldMkLst>
        <pc:spChg chg="add del mod">
          <ac:chgData name="Emiliano A. Carlevaro" userId="9bf72e6496f26e8d" providerId="LiveId" clId="{521AF57D-1B4A-4AAD-8CEE-3835FC4851B5}" dt="2020-04-18T07:17:56.489" v="52" actId="478"/>
          <ac:spMkLst>
            <pc:docMk/>
            <pc:sldMk cId="2613346410" sldId="259"/>
            <ac:spMk id="2" creationId="{3229CDB1-695A-4A5A-9F5D-4A507C2D9471}"/>
          </ac:spMkLst>
        </pc:spChg>
        <pc:spChg chg="del">
          <ac:chgData name="Emiliano A. Carlevaro" userId="9bf72e6496f26e8d" providerId="LiveId" clId="{521AF57D-1B4A-4AAD-8CEE-3835FC4851B5}" dt="2020-04-18T07:16:25.880" v="16" actId="478"/>
          <ac:spMkLst>
            <pc:docMk/>
            <pc:sldMk cId="2613346410" sldId="259"/>
            <ac:spMk id="4" creationId="{918509AF-87F4-41C7-8FAF-91DB36EBF171}"/>
          </ac:spMkLst>
        </pc:spChg>
        <pc:spChg chg="mod">
          <ac:chgData name="Emiliano A. Carlevaro" userId="9bf72e6496f26e8d" providerId="LiveId" clId="{521AF57D-1B4A-4AAD-8CEE-3835FC4851B5}" dt="2020-04-18T07:17:53.168" v="51" actId="20577"/>
          <ac:spMkLst>
            <pc:docMk/>
            <pc:sldMk cId="2613346410" sldId="259"/>
            <ac:spMk id="5" creationId="{C36F2A34-2AF6-475E-AFF9-14DF28BC78D3}"/>
          </ac:spMkLst>
        </pc:spChg>
        <pc:spChg chg="del">
          <ac:chgData name="Emiliano A. Carlevaro" userId="9bf72e6496f26e8d" providerId="LiveId" clId="{521AF57D-1B4A-4AAD-8CEE-3835FC4851B5}" dt="2020-04-18T07:16:12.745" v="15" actId="478"/>
          <ac:spMkLst>
            <pc:docMk/>
            <pc:sldMk cId="2613346410" sldId="259"/>
            <ac:spMk id="6" creationId="{08BDB069-BA9F-433F-A671-BFEC183C38A6}"/>
          </ac:spMkLst>
        </pc:spChg>
        <pc:spChg chg="add del mod">
          <ac:chgData name="Emiliano A. Carlevaro" userId="9bf72e6496f26e8d" providerId="LiveId" clId="{521AF57D-1B4A-4AAD-8CEE-3835FC4851B5}" dt="2020-04-30T10:07:24.240" v="1436" actId="21"/>
          <ac:spMkLst>
            <pc:docMk/>
            <pc:sldMk cId="2613346410" sldId="259"/>
            <ac:spMk id="17" creationId="{AEAE9D0C-74C1-400F-B571-9EF6E00569F4}"/>
          </ac:spMkLst>
        </pc:spChg>
        <pc:spChg chg="add mod">
          <ac:chgData name="Emiliano A. Carlevaro" userId="9bf72e6496f26e8d" providerId="LiveId" clId="{521AF57D-1B4A-4AAD-8CEE-3835FC4851B5}" dt="2020-04-18T07:18:07.880" v="53" actId="1076"/>
          <ac:spMkLst>
            <pc:docMk/>
            <pc:sldMk cId="2613346410" sldId="259"/>
            <ac:spMk id="18" creationId="{D5C3F5BA-0A73-4CF4-9824-FD122BAD3B71}"/>
          </ac:spMkLst>
        </pc:spChg>
        <pc:spChg chg="add mod">
          <ac:chgData name="Emiliano A. Carlevaro" userId="9bf72e6496f26e8d" providerId="LiveId" clId="{521AF57D-1B4A-4AAD-8CEE-3835FC4851B5}" dt="2020-04-18T07:17:47.625" v="45" actId="20577"/>
          <ac:spMkLst>
            <pc:docMk/>
            <pc:sldMk cId="2613346410" sldId="259"/>
            <ac:spMk id="19" creationId="{2E12DAED-74AB-4B82-9271-C44B8ADB2873}"/>
          </ac:spMkLst>
        </pc:spChg>
        <pc:spChg chg="add del mod">
          <ac:chgData name="Emiliano A. Carlevaro" userId="9bf72e6496f26e8d" providerId="LiveId" clId="{521AF57D-1B4A-4AAD-8CEE-3835FC4851B5}" dt="2020-04-30T10:07:24.240" v="1436" actId="21"/>
          <ac:spMkLst>
            <pc:docMk/>
            <pc:sldMk cId="2613346410" sldId="259"/>
            <ac:spMk id="20" creationId="{45913F8E-9465-4CCA-9D6B-2C8D45EB127D}"/>
          </ac:spMkLst>
        </pc:spChg>
        <pc:spChg chg="add del mod">
          <ac:chgData name="Emiliano A. Carlevaro" userId="9bf72e6496f26e8d" providerId="LiveId" clId="{521AF57D-1B4A-4AAD-8CEE-3835FC4851B5}" dt="2020-04-30T10:07:24.240" v="1436" actId="21"/>
          <ac:spMkLst>
            <pc:docMk/>
            <pc:sldMk cId="2613346410" sldId="259"/>
            <ac:spMk id="21" creationId="{F12F5205-2462-46A2-B5DD-CAA7785F7A65}"/>
          </ac:spMkLst>
        </pc:spChg>
        <pc:spChg chg="add del mod">
          <ac:chgData name="Emiliano A. Carlevaro" userId="9bf72e6496f26e8d" providerId="LiveId" clId="{521AF57D-1B4A-4AAD-8CEE-3835FC4851B5}" dt="2020-04-30T10:07:24.240" v="1436" actId="21"/>
          <ac:spMkLst>
            <pc:docMk/>
            <pc:sldMk cId="2613346410" sldId="259"/>
            <ac:spMk id="22" creationId="{9287DFAE-1CFD-4611-BE16-A60D7A4F05A1}"/>
          </ac:spMkLst>
        </pc:spChg>
        <pc:spChg chg="add del mod">
          <ac:chgData name="Emiliano A. Carlevaro" userId="9bf72e6496f26e8d" providerId="LiveId" clId="{521AF57D-1B4A-4AAD-8CEE-3835FC4851B5}" dt="2020-04-30T10:07:24.240" v="1436" actId="21"/>
          <ac:spMkLst>
            <pc:docMk/>
            <pc:sldMk cId="2613346410" sldId="259"/>
            <ac:spMk id="23" creationId="{87A938F8-60FA-4724-9FE9-990EF36DAC95}"/>
          </ac:spMkLst>
        </pc:spChg>
        <pc:spChg chg="add del mod">
          <ac:chgData name="Emiliano A. Carlevaro" userId="9bf72e6496f26e8d" providerId="LiveId" clId="{521AF57D-1B4A-4AAD-8CEE-3835FC4851B5}" dt="2020-04-30T10:07:24.240" v="1436" actId="21"/>
          <ac:spMkLst>
            <pc:docMk/>
            <pc:sldMk cId="2613346410" sldId="259"/>
            <ac:spMk id="24" creationId="{50F9C36B-BBA8-465E-AFDC-4751FC9B8525}"/>
          </ac:spMkLst>
        </pc:spChg>
        <pc:spChg chg="add del mod">
          <ac:chgData name="Emiliano A. Carlevaro" userId="9bf72e6496f26e8d" providerId="LiveId" clId="{521AF57D-1B4A-4AAD-8CEE-3835FC4851B5}" dt="2020-04-30T07:17:50.244" v="1035" actId="21"/>
          <ac:spMkLst>
            <pc:docMk/>
            <pc:sldMk cId="2613346410" sldId="259"/>
            <ac:spMk id="25" creationId="{26F51335-5FD6-4318-922B-13B79826FAD7}"/>
          </ac:spMkLst>
        </pc:spChg>
        <pc:spChg chg="add del mod">
          <ac:chgData name="Emiliano A. Carlevaro" userId="9bf72e6496f26e8d" providerId="LiveId" clId="{521AF57D-1B4A-4AAD-8CEE-3835FC4851B5}" dt="2020-04-30T07:17:50.244" v="1035" actId="21"/>
          <ac:spMkLst>
            <pc:docMk/>
            <pc:sldMk cId="2613346410" sldId="259"/>
            <ac:spMk id="26" creationId="{368FAD84-B375-428A-AAD4-3CC70A70C867}"/>
          </ac:spMkLst>
        </pc:spChg>
        <pc:picChg chg="del">
          <ac:chgData name="Emiliano A. Carlevaro" userId="9bf72e6496f26e8d" providerId="LiveId" clId="{521AF57D-1B4A-4AAD-8CEE-3835FC4851B5}" dt="2020-04-18T07:16:06.413" v="14" actId="478"/>
          <ac:picMkLst>
            <pc:docMk/>
            <pc:sldMk cId="2613346410" sldId="259"/>
            <ac:picMk id="17" creationId="{A6B36746-ABD6-4821-8A63-513C07714B80}"/>
          </ac:picMkLst>
        </pc:picChg>
        <pc:cxnChg chg="mod">
          <ac:chgData name="Emiliano A. Carlevaro" userId="9bf72e6496f26e8d" providerId="LiveId" clId="{521AF57D-1B4A-4AAD-8CEE-3835FC4851B5}" dt="2020-04-18T07:18:15.663" v="54" actId="1076"/>
          <ac:cxnSpMkLst>
            <pc:docMk/>
            <pc:sldMk cId="2613346410" sldId="259"/>
            <ac:cxnSpMk id="3" creationId="{B7C066AD-940C-439C-9945-486D45276CDF}"/>
          </ac:cxnSpMkLst>
        </pc:cxnChg>
      </pc:sldChg>
      <pc:sldChg chg="addSp delSp modSp add mod delAnim modAnim">
        <pc:chgData name="Emiliano A. Carlevaro" userId="9bf72e6496f26e8d" providerId="LiveId" clId="{521AF57D-1B4A-4AAD-8CEE-3835FC4851B5}" dt="2020-05-01T07:26:55.627" v="4169"/>
        <pc:sldMkLst>
          <pc:docMk/>
          <pc:sldMk cId="1753092707" sldId="260"/>
        </pc:sldMkLst>
        <pc:spChg chg="add mod">
          <ac:chgData name="Emiliano A. Carlevaro" userId="9bf72e6496f26e8d" providerId="LiveId" clId="{521AF57D-1B4A-4AAD-8CEE-3835FC4851B5}" dt="2020-04-30T07:32:15.915" v="1107" actId="1076"/>
          <ac:spMkLst>
            <pc:docMk/>
            <pc:sldMk cId="1753092707" sldId="260"/>
            <ac:spMk id="2" creationId="{6DEFA8B5-5EDB-4969-8395-2AF0395E6D62}"/>
          </ac:spMkLst>
        </pc:spChg>
        <pc:spChg chg="add del mod">
          <ac:chgData name="Emiliano A. Carlevaro" userId="9bf72e6496f26e8d" providerId="LiveId" clId="{521AF57D-1B4A-4AAD-8CEE-3835FC4851B5}" dt="2020-04-30T06:52:17.990" v="839" actId="478"/>
          <ac:spMkLst>
            <pc:docMk/>
            <pc:sldMk cId="1753092707" sldId="260"/>
            <ac:spMk id="3" creationId="{8D482A69-94DA-498D-A7C1-8DB6767AE9CC}"/>
          </ac:spMkLst>
        </pc:spChg>
        <pc:spChg chg="mod">
          <ac:chgData name="Emiliano A. Carlevaro" userId="9bf72e6496f26e8d" providerId="LiveId" clId="{521AF57D-1B4A-4AAD-8CEE-3835FC4851B5}" dt="2020-04-30T07:32:15.915" v="1107" actId="1076"/>
          <ac:spMkLst>
            <pc:docMk/>
            <pc:sldMk cId="1753092707" sldId="260"/>
            <ac:spMk id="4" creationId="{918509AF-87F4-41C7-8FAF-91DB36EBF171}"/>
          </ac:spMkLst>
        </pc:spChg>
        <pc:spChg chg="mod">
          <ac:chgData name="Emiliano A. Carlevaro" userId="9bf72e6496f26e8d" providerId="LiveId" clId="{521AF57D-1B4A-4AAD-8CEE-3835FC4851B5}" dt="2020-04-18T07:51:04.193" v="328" actId="1076"/>
          <ac:spMkLst>
            <pc:docMk/>
            <pc:sldMk cId="1753092707" sldId="260"/>
            <ac:spMk id="5" creationId="{C36F2A34-2AF6-475E-AFF9-14DF28BC78D3}"/>
          </ac:spMkLst>
        </pc:spChg>
        <pc:spChg chg="add del mod">
          <ac:chgData name="Emiliano A. Carlevaro" userId="9bf72e6496f26e8d" providerId="LiveId" clId="{521AF57D-1B4A-4AAD-8CEE-3835FC4851B5}" dt="2020-04-30T07:32:21.611" v="1108" actId="1076"/>
          <ac:spMkLst>
            <pc:docMk/>
            <pc:sldMk cId="1753092707" sldId="260"/>
            <ac:spMk id="6" creationId="{08BDB069-BA9F-433F-A671-BFEC183C38A6}"/>
          </ac:spMkLst>
        </pc:spChg>
        <pc:spChg chg="del">
          <ac:chgData name="Emiliano A. Carlevaro" userId="9bf72e6496f26e8d" providerId="LiveId" clId="{521AF57D-1B4A-4AAD-8CEE-3835FC4851B5}" dt="2020-04-18T07:41:44.637" v="247" actId="478"/>
          <ac:spMkLst>
            <pc:docMk/>
            <pc:sldMk cId="1753092707" sldId="260"/>
            <ac:spMk id="7" creationId="{3D64373A-E946-4A2B-B3AD-50E5E2A67676}"/>
          </ac:spMkLst>
        </pc:spChg>
        <pc:spChg chg="add del mod">
          <ac:chgData name="Emiliano A. Carlevaro" userId="9bf72e6496f26e8d" providerId="LiveId" clId="{521AF57D-1B4A-4AAD-8CEE-3835FC4851B5}" dt="2020-04-30T07:16:55.309" v="1031" actId="21"/>
          <ac:spMkLst>
            <pc:docMk/>
            <pc:sldMk cId="1753092707" sldId="260"/>
            <ac:spMk id="7" creationId="{4D41F2AC-4A29-4877-838D-198B55A6BDC3}"/>
          </ac:spMkLst>
        </pc:spChg>
        <pc:spChg chg="add del mod">
          <ac:chgData name="Emiliano A. Carlevaro" userId="9bf72e6496f26e8d" providerId="LiveId" clId="{521AF57D-1B4A-4AAD-8CEE-3835FC4851B5}" dt="2020-04-30T07:16:55.309" v="1031" actId="21"/>
          <ac:spMkLst>
            <pc:docMk/>
            <pc:sldMk cId="1753092707" sldId="260"/>
            <ac:spMk id="8" creationId="{31266313-7969-4567-8A94-D2124482782F}"/>
          </ac:spMkLst>
        </pc:spChg>
        <pc:spChg chg="add mod">
          <ac:chgData name="Emiliano A. Carlevaro" userId="9bf72e6496f26e8d" providerId="LiveId" clId="{521AF57D-1B4A-4AAD-8CEE-3835FC4851B5}" dt="2020-04-30T07:36:46.560" v="1131" actId="113"/>
          <ac:spMkLst>
            <pc:docMk/>
            <pc:sldMk cId="1753092707" sldId="260"/>
            <ac:spMk id="9" creationId="{6B43D6A8-CC18-426C-B124-1352BC71AE81}"/>
          </ac:spMkLst>
        </pc:spChg>
        <pc:spChg chg="add del mod">
          <ac:chgData name="Emiliano A. Carlevaro" userId="9bf72e6496f26e8d" providerId="LiveId" clId="{521AF57D-1B4A-4AAD-8CEE-3835FC4851B5}" dt="2020-04-18T08:04:36.009" v="424"/>
          <ac:spMkLst>
            <pc:docMk/>
            <pc:sldMk cId="1753092707" sldId="260"/>
            <ac:spMk id="9" creationId="{B054AC11-81D4-424D-BA61-504DEBF8B2E2}"/>
          </ac:spMkLst>
        </pc:spChg>
        <pc:spChg chg="del mod">
          <ac:chgData name="Emiliano A. Carlevaro" userId="9bf72e6496f26e8d" providerId="LiveId" clId="{521AF57D-1B4A-4AAD-8CEE-3835FC4851B5}" dt="2020-04-18T07:54:50.210" v="347" actId="478"/>
          <ac:spMkLst>
            <pc:docMk/>
            <pc:sldMk cId="1753092707" sldId="260"/>
            <ac:spMk id="10" creationId="{04CF7D7F-997F-4319-9BF1-380907A92839}"/>
          </ac:spMkLst>
        </pc:spChg>
        <pc:spChg chg="add mod">
          <ac:chgData name="Emiliano A. Carlevaro" userId="9bf72e6496f26e8d" providerId="LiveId" clId="{521AF57D-1B4A-4AAD-8CEE-3835FC4851B5}" dt="2020-04-30T07:36:51.972" v="1132" actId="1076"/>
          <ac:spMkLst>
            <pc:docMk/>
            <pc:sldMk cId="1753092707" sldId="260"/>
            <ac:spMk id="10" creationId="{D0878B33-4F6F-465F-ADF4-908CD6A03368}"/>
          </ac:spMkLst>
        </pc:spChg>
        <pc:spChg chg="del mod">
          <ac:chgData name="Emiliano A. Carlevaro" userId="9bf72e6496f26e8d" providerId="LiveId" clId="{521AF57D-1B4A-4AAD-8CEE-3835FC4851B5}" dt="2020-04-18T07:54:46.211" v="345" actId="478"/>
          <ac:spMkLst>
            <pc:docMk/>
            <pc:sldMk cId="1753092707" sldId="260"/>
            <ac:spMk id="11" creationId="{472E4D75-BB22-4DB4-A05C-4D225C633589}"/>
          </ac:spMkLst>
        </pc:spChg>
        <pc:spChg chg="del mod">
          <ac:chgData name="Emiliano A. Carlevaro" userId="9bf72e6496f26e8d" providerId="LiveId" clId="{521AF57D-1B4A-4AAD-8CEE-3835FC4851B5}" dt="2020-04-18T07:54:46.211" v="345" actId="478"/>
          <ac:spMkLst>
            <pc:docMk/>
            <pc:sldMk cId="1753092707" sldId="260"/>
            <ac:spMk id="12" creationId="{7B40E2CC-7AEF-4227-B463-19046C4C2DDC}"/>
          </ac:spMkLst>
        </pc:spChg>
        <pc:spChg chg="add mod">
          <ac:chgData name="Emiliano A. Carlevaro" userId="9bf72e6496f26e8d" providerId="LiveId" clId="{521AF57D-1B4A-4AAD-8CEE-3835FC4851B5}" dt="2020-04-30T07:38:50.899" v="1142" actId="1076"/>
          <ac:spMkLst>
            <pc:docMk/>
            <pc:sldMk cId="1753092707" sldId="260"/>
            <ac:spMk id="13" creationId="{37CED2DF-ADAF-41EE-89DA-7F38D5B665D7}"/>
          </ac:spMkLst>
        </pc:spChg>
        <pc:spChg chg="del mod">
          <ac:chgData name="Emiliano A. Carlevaro" userId="9bf72e6496f26e8d" providerId="LiveId" clId="{521AF57D-1B4A-4AAD-8CEE-3835FC4851B5}" dt="2020-04-18T07:54:46.211" v="345" actId="478"/>
          <ac:spMkLst>
            <pc:docMk/>
            <pc:sldMk cId="1753092707" sldId="260"/>
            <ac:spMk id="14" creationId="{B8FD5A56-16BB-4E4E-A0BD-A35219B0D2F5}"/>
          </ac:spMkLst>
        </pc:spChg>
        <pc:spChg chg="del">
          <ac:chgData name="Emiliano A. Carlevaro" userId="9bf72e6496f26e8d" providerId="LiveId" clId="{521AF57D-1B4A-4AAD-8CEE-3835FC4851B5}" dt="2020-04-18T07:41:40.041" v="245" actId="478"/>
          <ac:spMkLst>
            <pc:docMk/>
            <pc:sldMk cId="1753092707" sldId="260"/>
            <ac:spMk id="15" creationId="{26C6FC57-ADC1-43F4-9103-85CF27EEBF94}"/>
          </ac:spMkLst>
        </pc:spChg>
        <pc:spChg chg="del">
          <ac:chgData name="Emiliano A. Carlevaro" userId="9bf72e6496f26e8d" providerId="LiveId" clId="{521AF57D-1B4A-4AAD-8CEE-3835FC4851B5}" dt="2020-04-18T07:41:42.453" v="246" actId="478"/>
          <ac:spMkLst>
            <pc:docMk/>
            <pc:sldMk cId="1753092707" sldId="260"/>
            <ac:spMk id="16" creationId="{7B5FA8D1-780A-428E-87BC-A916D5109A20}"/>
          </ac:spMkLst>
        </pc:spChg>
        <pc:spChg chg="add del mod">
          <ac:chgData name="Emiliano A. Carlevaro" userId="9bf72e6496f26e8d" providerId="LiveId" clId="{521AF57D-1B4A-4AAD-8CEE-3835FC4851B5}" dt="2020-04-30T07:30:26.239" v="1090" actId="478"/>
          <ac:spMkLst>
            <pc:docMk/>
            <pc:sldMk cId="1753092707" sldId="260"/>
            <ac:spMk id="16" creationId="{A3C4103C-3D9D-4538-BF92-A1496C3DF63F}"/>
          </ac:spMkLst>
        </pc:spChg>
        <pc:spChg chg="add del mod">
          <ac:chgData name="Emiliano A. Carlevaro" userId="9bf72e6496f26e8d" providerId="LiveId" clId="{521AF57D-1B4A-4AAD-8CEE-3835FC4851B5}" dt="2020-04-30T07:36:16.197" v="1126" actId="478"/>
          <ac:spMkLst>
            <pc:docMk/>
            <pc:sldMk cId="1753092707" sldId="260"/>
            <ac:spMk id="17" creationId="{9D76C892-578F-4DA0-85BF-1750503EBF21}"/>
          </ac:spMkLst>
        </pc:spChg>
        <pc:spChg chg="del mod">
          <ac:chgData name="Emiliano A. Carlevaro" userId="9bf72e6496f26e8d" providerId="LiveId" clId="{521AF57D-1B4A-4AAD-8CEE-3835FC4851B5}" dt="2020-04-18T07:54:46.211" v="345" actId="478"/>
          <ac:spMkLst>
            <pc:docMk/>
            <pc:sldMk cId="1753092707" sldId="260"/>
            <ac:spMk id="18" creationId="{9041D458-3E7B-4DA8-94EA-6D7D865EAFB0}"/>
          </ac:spMkLst>
        </pc:spChg>
        <pc:spChg chg="del mod">
          <ac:chgData name="Emiliano A. Carlevaro" userId="9bf72e6496f26e8d" providerId="LiveId" clId="{521AF57D-1B4A-4AAD-8CEE-3835FC4851B5}" dt="2020-04-18T07:54:46.211" v="345" actId="478"/>
          <ac:spMkLst>
            <pc:docMk/>
            <pc:sldMk cId="1753092707" sldId="260"/>
            <ac:spMk id="19" creationId="{094B967C-4BD4-4F96-8F30-FF896678953E}"/>
          </ac:spMkLst>
        </pc:spChg>
        <pc:spChg chg="add mod">
          <ac:chgData name="Emiliano A. Carlevaro" userId="9bf72e6496f26e8d" providerId="LiveId" clId="{521AF57D-1B4A-4AAD-8CEE-3835FC4851B5}" dt="2020-04-30T07:32:21.611" v="1108" actId="1076"/>
          <ac:spMkLst>
            <pc:docMk/>
            <pc:sldMk cId="1753092707" sldId="260"/>
            <ac:spMk id="20" creationId="{956C165A-CE2E-4125-BAA4-B349B1534859}"/>
          </ac:spMkLst>
        </pc:spChg>
        <pc:spChg chg="add mod">
          <ac:chgData name="Emiliano A. Carlevaro" userId="9bf72e6496f26e8d" providerId="LiveId" clId="{521AF57D-1B4A-4AAD-8CEE-3835FC4851B5}" dt="2020-04-18T07:51:08.442" v="338" actId="20577"/>
          <ac:spMkLst>
            <pc:docMk/>
            <pc:sldMk cId="1753092707" sldId="260"/>
            <ac:spMk id="21" creationId="{6AD072E4-D82C-4F29-B5E7-F8AC171B4353}"/>
          </ac:spMkLst>
        </pc:spChg>
        <pc:spChg chg="add mod">
          <ac:chgData name="Emiliano A. Carlevaro" userId="9bf72e6496f26e8d" providerId="LiveId" clId="{521AF57D-1B4A-4AAD-8CEE-3835FC4851B5}" dt="2020-04-18T07:57:20.192" v="361" actId="1076"/>
          <ac:spMkLst>
            <pc:docMk/>
            <pc:sldMk cId="1753092707" sldId="260"/>
            <ac:spMk id="23" creationId="{C6FD8A1B-AE31-4E0E-8C88-A98BFE606A13}"/>
          </ac:spMkLst>
        </pc:spChg>
        <pc:spChg chg="add mod">
          <ac:chgData name="Emiliano A. Carlevaro" userId="9bf72e6496f26e8d" providerId="LiveId" clId="{521AF57D-1B4A-4AAD-8CEE-3835FC4851B5}" dt="2020-04-18T07:57:20.192" v="361" actId="1076"/>
          <ac:spMkLst>
            <pc:docMk/>
            <pc:sldMk cId="1753092707" sldId="260"/>
            <ac:spMk id="24" creationId="{16E41C0C-EA71-49D4-BFD2-438100115631}"/>
          </ac:spMkLst>
        </pc:spChg>
        <pc:spChg chg="add mod">
          <ac:chgData name="Emiliano A. Carlevaro" userId="9bf72e6496f26e8d" providerId="LiveId" clId="{521AF57D-1B4A-4AAD-8CEE-3835FC4851B5}" dt="2020-04-18T08:02:21.454" v="410" actId="554"/>
          <ac:spMkLst>
            <pc:docMk/>
            <pc:sldMk cId="1753092707" sldId="260"/>
            <ac:spMk id="25" creationId="{04208B6C-FC59-4794-8258-BF4544566027}"/>
          </ac:spMkLst>
        </pc:spChg>
        <pc:spChg chg="add mod">
          <ac:chgData name="Emiliano A. Carlevaro" userId="9bf72e6496f26e8d" providerId="LiveId" clId="{521AF57D-1B4A-4AAD-8CEE-3835FC4851B5}" dt="2020-04-18T08:02:21.454" v="410" actId="554"/>
          <ac:spMkLst>
            <pc:docMk/>
            <pc:sldMk cId="1753092707" sldId="260"/>
            <ac:spMk id="26" creationId="{56BD850A-64F3-4DE2-8EFE-6C41158B7E18}"/>
          </ac:spMkLst>
        </pc:spChg>
        <pc:spChg chg="add mod">
          <ac:chgData name="Emiliano A. Carlevaro" userId="9bf72e6496f26e8d" providerId="LiveId" clId="{521AF57D-1B4A-4AAD-8CEE-3835FC4851B5}" dt="2020-04-18T07:57:20.192" v="361" actId="1076"/>
          <ac:spMkLst>
            <pc:docMk/>
            <pc:sldMk cId="1753092707" sldId="260"/>
            <ac:spMk id="27" creationId="{31BC1855-1DCC-48FA-951E-441048443C84}"/>
          </ac:spMkLst>
        </pc:spChg>
        <pc:spChg chg="add mod">
          <ac:chgData name="Emiliano A. Carlevaro" userId="9bf72e6496f26e8d" providerId="LiveId" clId="{521AF57D-1B4A-4AAD-8CEE-3835FC4851B5}" dt="2020-04-18T07:57:20.192" v="361" actId="1076"/>
          <ac:spMkLst>
            <pc:docMk/>
            <pc:sldMk cId="1753092707" sldId="260"/>
            <ac:spMk id="28" creationId="{DC82A565-212D-4F60-9579-5AC7FEABFB50}"/>
          </ac:spMkLst>
        </pc:spChg>
        <pc:spChg chg="add del mod">
          <ac:chgData name="Emiliano A. Carlevaro" userId="9bf72e6496f26e8d" providerId="LiveId" clId="{521AF57D-1B4A-4AAD-8CEE-3835FC4851B5}" dt="2020-04-30T07:42:11.075" v="1157" actId="478"/>
          <ac:spMkLst>
            <pc:docMk/>
            <pc:sldMk cId="1753092707" sldId="260"/>
            <ac:spMk id="29" creationId="{9CB5009C-9C0F-4F93-8716-9CB2476741C8}"/>
          </ac:spMkLst>
        </pc:spChg>
        <pc:spChg chg="add del mod">
          <ac:chgData name="Emiliano A. Carlevaro" userId="9bf72e6496f26e8d" providerId="LiveId" clId="{521AF57D-1B4A-4AAD-8CEE-3835FC4851B5}" dt="2020-04-30T07:42:11.075" v="1157" actId="478"/>
          <ac:spMkLst>
            <pc:docMk/>
            <pc:sldMk cId="1753092707" sldId="260"/>
            <ac:spMk id="30" creationId="{DB6C8963-5501-46ED-AA67-CC4F37209CFE}"/>
          </ac:spMkLst>
        </pc:spChg>
        <pc:spChg chg="add del mod">
          <ac:chgData name="Emiliano A. Carlevaro" userId="9bf72e6496f26e8d" providerId="LiveId" clId="{521AF57D-1B4A-4AAD-8CEE-3835FC4851B5}" dt="2020-04-30T07:42:11.075" v="1157" actId="478"/>
          <ac:spMkLst>
            <pc:docMk/>
            <pc:sldMk cId="1753092707" sldId="260"/>
            <ac:spMk id="31" creationId="{A7ABDE5B-EDB2-4B1D-B47A-4F6BEFF32E7B}"/>
          </ac:spMkLst>
        </pc:spChg>
        <pc:spChg chg="add del mod">
          <ac:chgData name="Emiliano A. Carlevaro" userId="9bf72e6496f26e8d" providerId="LiveId" clId="{521AF57D-1B4A-4AAD-8CEE-3835FC4851B5}" dt="2020-04-30T07:42:11.075" v="1157" actId="478"/>
          <ac:spMkLst>
            <pc:docMk/>
            <pc:sldMk cId="1753092707" sldId="260"/>
            <ac:spMk id="32" creationId="{E18932C7-24F8-4E96-BC2B-8F9B45374CAC}"/>
          </ac:spMkLst>
        </pc:spChg>
        <pc:spChg chg="add del mod">
          <ac:chgData name="Emiliano A. Carlevaro" userId="9bf72e6496f26e8d" providerId="LiveId" clId="{521AF57D-1B4A-4AAD-8CEE-3835FC4851B5}" dt="2020-04-30T07:42:11.075" v="1157" actId="478"/>
          <ac:spMkLst>
            <pc:docMk/>
            <pc:sldMk cId="1753092707" sldId="260"/>
            <ac:spMk id="33" creationId="{6DF5DDEA-C131-44F3-A486-831D15D6D5FE}"/>
          </ac:spMkLst>
        </pc:spChg>
        <pc:spChg chg="add del mod">
          <ac:chgData name="Emiliano A. Carlevaro" userId="9bf72e6496f26e8d" providerId="LiveId" clId="{521AF57D-1B4A-4AAD-8CEE-3835FC4851B5}" dt="2020-04-30T07:42:11.075" v="1157" actId="478"/>
          <ac:spMkLst>
            <pc:docMk/>
            <pc:sldMk cId="1753092707" sldId="260"/>
            <ac:spMk id="34" creationId="{282EA73F-67F8-4A59-92C8-91BA64ED735B}"/>
          </ac:spMkLst>
        </pc:spChg>
        <pc:spChg chg="add mod">
          <ac:chgData name="Emiliano A. Carlevaro" userId="9bf72e6496f26e8d" providerId="LiveId" clId="{521AF57D-1B4A-4AAD-8CEE-3835FC4851B5}" dt="2020-04-18T08:02:21.454" v="410" actId="554"/>
          <ac:spMkLst>
            <pc:docMk/>
            <pc:sldMk cId="1753092707" sldId="260"/>
            <ac:spMk id="35" creationId="{AC9DC4B0-4AF8-4919-B4CF-D2BB209AB2CD}"/>
          </ac:spMkLst>
        </pc:spChg>
        <pc:spChg chg="add del mod">
          <ac:chgData name="Emiliano A. Carlevaro" userId="9bf72e6496f26e8d" providerId="LiveId" clId="{521AF57D-1B4A-4AAD-8CEE-3835FC4851B5}" dt="2020-04-30T07:42:11.075" v="1157" actId="478"/>
          <ac:spMkLst>
            <pc:docMk/>
            <pc:sldMk cId="1753092707" sldId="260"/>
            <ac:spMk id="36" creationId="{B981528E-FA16-4049-ADB6-BDE70750C297}"/>
          </ac:spMkLst>
        </pc:spChg>
        <pc:spChg chg="add del mod">
          <ac:chgData name="Emiliano A. Carlevaro" userId="9bf72e6496f26e8d" providerId="LiveId" clId="{521AF57D-1B4A-4AAD-8CEE-3835FC4851B5}" dt="2020-04-30T07:42:11.075" v="1157" actId="478"/>
          <ac:spMkLst>
            <pc:docMk/>
            <pc:sldMk cId="1753092707" sldId="260"/>
            <ac:spMk id="37" creationId="{9376579D-4731-4FC8-A1C0-79C314085ADE}"/>
          </ac:spMkLst>
        </pc:spChg>
        <pc:spChg chg="add mod">
          <ac:chgData name="Emiliano A. Carlevaro" userId="9bf72e6496f26e8d" providerId="LiveId" clId="{521AF57D-1B4A-4AAD-8CEE-3835FC4851B5}" dt="2020-04-30T07:38:50.899" v="1142" actId="1076"/>
          <ac:spMkLst>
            <pc:docMk/>
            <pc:sldMk cId="1753092707" sldId="260"/>
            <ac:spMk id="38" creationId="{DE399D92-CD75-46BE-A9AA-E7D9BEA4EB80}"/>
          </ac:spMkLst>
        </pc:spChg>
        <pc:spChg chg="add del mod">
          <ac:chgData name="Emiliano A. Carlevaro" userId="9bf72e6496f26e8d" providerId="LiveId" clId="{521AF57D-1B4A-4AAD-8CEE-3835FC4851B5}" dt="2020-04-30T07:16:55.309" v="1031" actId="21"/>
          <ac:spMkLst>
            <pc:docMk/>
            <pc:sldMk cId="1753092707" sldId="260"/>
            <ac:spMk id="39" creationId="{5F73E853-FAA7-4C7C-9059-F8FCF4D39626}"/>
          </ac:spMkLst>
        </pc:spChg>
        <pc:spChg chg="add del mod">
          <ac:chgData name="Emiliano A. Carlevaro" userId="9bf72e6496f26e8d" providerId="LiveId" clId="{521AF57D-1B4A-4AAD-8CEE-3835FC4851B5}" dt="2020-04-30T07:16:55.309" v="1031" actId="21"/>
          <ac:spMkLst>
            <pc:docMk/>
            <pc:sldMk cId="1753092707" sldId="260"/>
            <ac:spMk id="40" creationId="{20FF17F5-24A1-47B4-A880-B1A34649CA5E}"/>
          </ac:spMkLst>
        </pc:spChg>
        <pc:spChg chg="add del mod">
          <ac:chgData name="Emiliano A. Carlevaro" userId="9bf72e6496f26e8d" providerId="LiveId" clId="{521AF57D-1B4A-4AAD-8CEE-3835FC4851B5}" dt="2020-04-30T07:16:55.309" v="1031" actId="21"/>
          <ac:spMkLst>
            <pc:docMk/>
            <pc:sldMk cId="1753092707" sldId="260"/>
            <ac:spMk id="41" creationId="{FB91C062-747F-4823-B80E-DA38BDD61270}"/>
          </ac:spMkLst>
        </pc:spChg>
        <pc:spChg chg="add del mod">
          <ac:chgData name="Emiliano A. Carlevaro" userId="9bf72e6496f26e8d" providerId="LiveId" clId="{521AF57D-1B4A-4AAD-8CEE-3835FC4851B5}" dt="2020-04-30T07:16:55.309" v="1031" actId="21"/>
          <ac:spMkLst>
            <pc:docMk/>
            <pc:sldMk cId="1753092707" sldId="260"/>
            <ac:spMk id="42" creationId="{8A5F1180-95B8-479C-831E-8A8BE547F194}"/>
          </ac:spMkLst>
        </pc:spChg>
        <pc:spChg chg="add del mod">
          <ac:chgData name="Emiliano A. Carlevaro" userId="9bf72e6496f26e8d" providerId="LiveId" clId="{521AF57D-1B4A-4AAD-8CEE-3835FC4851B5}" dt="2020-04-30T07:16:55.309" v="1031" actId="21"/>
          <ac:spMkLst>
            <pc:docMk/>
            <pc:sldMk cId="1753092707" sldId="260"/>
            <ac:spMk id="43" creationId="{F492164A-279C-45B0-9858-C74E7C8EDD92}"/>
          </ac:spMkLst>
        </pc:spChg>
        <pc:spChg chg="add del mod">
          <ac:chgData name="Emiliano A. Carlevaro" userId="9bf72e6496f26e8d" providerId="LiveId" clId="{521AF57D-1B4A-4AAD-8CEE-3835FC4851B5}" dt="2020-04-30T07:16:55.309" v="1031" actId="21"/>
          <ac:spMkLst>
            <pc:docMk/>
            <pc:sldMk cId="1753092707" sldId="260"/>
            <ac:spMk id="44" creationId="{A1D0D65B-6E4B-4ECB-9188-6328E0BDF776}"/>
          </ac:spMkLst>
        </pc:spChg>
        <pc:spChg chg="add mod">
          <ac:chgData name="Emiliano A. Carlevaro" userId="9bf72e6496f26e8d" providerId="LiveId" clId="{521AF57D-1B4A-4AAD-8CEE-3835FC4851B5}" dt="2020-04-30T07:35:28.180" v="1123" actId="20577"/>
          <ac:spMkLst>
            <pc:docMk/>
            <pc:sldMk cId="1753092707" sldId="260"/>
            <ac:spMk id="45" creationId="{A87257E3-BF17-413E-9467-405555F560E3}"/>
          </ac:spMkLst>
        </pc:spChg>
        <pc:spChg chg="add mod">
          <ac:chgData name="Emiliano A. Carlevaro" userId="9bf72e6496f26e8d" providerId="LiveId" clId="{521AF57D-1B4A-4AAD-8CEE-3835FC4851B5}" dt="2020-04-30T07:35:39.746" v="1125" actId="20577"/>
          <ac:spMkLst>
            <pc:docMk/>
            <pc:sldMk cId="1753092707" sldId="260"/>
            <ac:spMk id="46" creationId="{C607F2E0-276C-4299-830A-C6B3F38957FB}"/>
          </ac:spMkLst>
        </pc:spChg>
        <pc:spChg chg="add mod">
          <ac:chgData name="Emiliano A. Carlevaro" userId="9bf72e6496f26e8d" providerId="LiveId" clId="{521AF57D-1B4A-4AAD-8CEE-3835FC4851B5}" dt="2020-04-30T07:32:53.964" v="1109" actId="1076"/>
          <ac:spMkLst>
            <pc:docMk/>
            <pc:sldMk cId="1753092707" sldId="260"/>
            <ac:spMk id="47" creationId="{87651C40-27A7-4459-A470-D449DE636146}"/>
          </ac:spMkLst>
        </pc:spChg>
        <pc:picChg chg="add mod">
          <ac:chgData name="Emiliano A. Carlevaro" userId="9bf72e6496f26e8d" providerId="LiveId" clId="{521AF57D-1B4A-4AAD-8CEE-3835FC4851B5}" dt="2020-04-30T07:36:53.795" v="1133" actId="1076"/>
          <ac:picMkLst>
            <pc:docMk/>
            <pc:sldMk cId="1753092707" sldId="260"/>
            <ac:picMk id="12" creationId="{FBD3321A-B645-45AD-9E07-D269B425509E}"/>
          </ac:picMkLst>
        </pc:picChg>
        <pc:picChg chg="add mod">
          <ac:chgData name="Emiliano A. Carlevaro" userId="9bf72e6496f26e8d" providerId="LiveId" clId="{521AF57D-1B4A-4AAD-8CEE-3835FC4851B5}" dt="2020-04-30T07:37:01.293" v="1134" actId="1076"/>
          <ac:picMkLst>
            <pc:docMk/>
            <pc:sldMk cId="1753092707" sldId="260"/>
            <ac:picMk id="15" creationId="{B74A0972-4A99-4001-A283-3CAB608E5031}"/>
          </ac:picMkLst>
        </pc:picChg>
        <pc:picChg chg="add del">
          <ac:chgData name="Emiliano A. Carlevaro" userId="9bf72e6496f26e8d" providerId="LiveId" clId="{521AF57D-1B4A-4AAD-8CEE-3835FC4851B5}" dt="2020-04-18T07:41:06.961" v="229" actId="478"/>
          <ac:picMkLst>
            <pc:docMk/>
            <pc:sldMk cId="1753092707" sldId="260"/>
            <ac:picMk id="17" creationId="{A6B36746-ABD6-4821-8A63-513C07714B80}"/>
          </ac:picMkLst>
        </pc:picChg>
        <pc:cxnChg chg="del mod">
          <ac:chgData name="Emiliano A. Carlevaro" userId="9bf72e6496f26e8d" providerId="LiveId" clId="{521AF57D-1B4A-4AAD-8CEE-3835FC4851B5}" dt="2020-04-18T07:54:47.719" v="346" actId="478"/>
          <ac:cxnSpMkLst>
            <pc:docMk/>
            <pc:sldMk cId="1753092707" sldId="260"/>
            <ac:cxnSpMk id="3" creationId="{B7C066AD-940C-439C-9945-486D45276CDF}"/>
          </ac:cxnSpMkLst>
        </pc:cxnChg>
        <pc:cxnChg chg="add mod">
          <ac:chgData name="Emiliano A. Carlevaro" userId="9bf72e6496f26e8d" providerId="LiveId" clId="{521AF57D-1B4A-4AAD-8CEE-3835FC4851B5}" dt="2020-04-18T07:57:20.192" v="361" actId="1076"/>
          <ac:cxnSpMkLst>
            <pc:docMk/>
            <pc:sldMk cId="1753092707" sldId="260"/>
            <ac:cxnSpMk id="22" creationId="{A2E4FCEB-35CA-4DA3-9D5C-10DFB96B96D9}"/>
          </ac:cxnSpMkLst>
        </pc:cxnChg>
      </pc:sldChg>
      <pc:sldChg chg="new modNotesTx">
        <pc:chgData name="Emiliano A. Carlevaro" userId="9bf72e6496f26e8d" providerId="LiveId" clId="{521AF57D-1B4A-4AAD-8CEE-3835FC4851B5}" dt="2020-04-30T03:14:46.345" v="733" actId="6549"/>
        <pc:sldMkLst>
          <pc:docMk/>
          <pc:sldMk cId="2526146465" sldId="261"/>
        </pc:sldMkLst>
      </pc:sldChg>
      <pc:sldChg chg="addSp modSp new mod">
        <pc:chgData name="Emiliano A. Carlevaro" userId="9bf72e6496f26e8d" providerId="LiveId" clId="{521AF57D-1B4A-4AAD-8CEE-3835FC4851B5}" dt="2020-05-01T03:32:14.072" v="1899" actId="20577"/>
        <pc:sldMkLst>
          <pc:docMk/>
          <pc:sldMk cId="3675308706" sldId="262"/>
        </pc:sldMkLst>
        <pc:spChg chg="add mod">
          <ac:chgData name="Emiliano A. Carlevaro" userId="9bf72e6496f26e8d" providerId="LiveId" clId="{521AF57D-1B4A-4AAD-8CEE-3835FC4851B5}" dt="2020-05-01T03:32:14.072" v="1899" actId="20577"/>
          <ac:spMkLst>
            <pc:docMk/>
            <pc:sldMk cId="3675308706" sldId="262"/>
            <ac:spMk id="2" creationId="{DA07FC78-2B3C-4473-9A2D-1B73132FA11E}"/>
          </ac:spMkLst>
        </pc:spChg>
      </pc:sldChg>
      <pc:sldChg chg="modSp add del mod">
        <pc:chgData name="Emiliano A. Carlevaro" userId="9bf72e6496f26e8d" providerId="LiveId" clId="{521AF57D-1B4A-4AAD-8CEE-3835FC4851B5}" dt="2020-04-30T11:00:29.896" v="1781" actId="47"/>
        <pc:sldMkLst>
          <pc:docMk/>
          <pc:sldMk cId="4184533173" sldId="263"/>
        </pc:sldMkLst>
        <pc:spChg chg="mod">
          <ac:chgData name="Emiliano A. Carlevaro" userId="9bf72e6496f26e8d" providerId="LiveId" clId="{521AF57D-1B4A-4AAD-8CEE-3835FC4851B5}" dt="2020-04-30T07:29:10.180" v="1087" actId="1076"/>
          <ac:spMkLst>
            <pc:docMk/>
            <pc:sldMk cId="4184533173" sldId="263"/>
            <ac:spMk id="9" creationId="{6B43D6A8-CC18-426C-B124-1352BC71AE81}"/>
          </ac:spMkLst>
        </pc:spChg>
        <pc:spChg chg="mod">
          <ac:chgData name="Emiliano A. Carlevaro" userId="9bf72e6496f26e8d" providerId="LiveId" clId="{521AF57D-1B4A-4AAD-8CEE-3835FC4851B5}" dt="2020-04-30T07:29:10.180" v="1087" actId="1076"/>
          <ac:spMkLst>
            <pc:docMk/>
            <pc:sldMk cId="4184533173" sldId="263"/>
            <ac:spMk id="10" creationId="{D0878B33-4F6F-465F-ADF4-908CD6A03368}"/>
          </ac:spMkLst>
        </pc:spChg>
        <pc:spChg chg="mod">
          <ac:chgData name="Emiliano A. Carlevaro" userId="9bf72e6496f26e8d" providerId="LiveId" clId="{521AF57D-1B4A-4AAD-8CEE-3835FC4851B5}" dt="2020-04-30T07:29:13.115" v="1088" actId="1076"/>
          <ac:spMkLst>
            <pc:docMk/>
            <pc:sldMk cId="4184533173" sldId="263"/>
            <ac:spMk id="16" creationId="{A3C4103C-3D9D-4538-BF92-A1496C3DF63F}"/>
          </ac:spMkLst>
        </pc:spChg>
        <pc:picChg chg="mod">
          <ac:chgData name="Emiliano A. Carlevaro" userId="9bf72e6496f26e8d" providerId="LiveId" clId="{521AF57D-1B4A-4AAD-8CEE-3835FC4851B5}" dt="2020-04-30T07:29:10.180" v="1087" actId="1076"/>
          <ac:picMkLst>
            <pc:docMk/>
            <pc:sldMk cId="4184533173" sldId="263"/>
            <ac:picMk id="12" creationId="{FBD3321A-B645-45AD-9E07-D269B425509E}"/>
          </ac:picMkLst>
        </pc:picChg>
        <pc:picChg chg="mod">
          <ac:chgData name="Emiliano A. Carlevaro" userId="9bf72e6496f26e8d" providerId="LiveId" clId="{521AF57D-1B4A-4AAD-8CEE-3835FC4851B5}" dt="2020-04-30T07:29:10.180" v="1087" actId="1076"/>
          <ac:picMkLst>
            <pc:docMk/>
            <pc:sldMk cId="4184533173" sldId="263"/>
            <ac:picMk id="15" creationId="{B74A0972-4A99-4001-A283-3CAB608E5031}"/>
          </ac:picMkLst>
        </pc:picChg>
      </pc:sldChg>
      <pc:sldChg chg="addSp delSp modSp add del mod">
        <pc:chgData name="Emiliano A. Carlevaro" userId="9bf72e6496f26e8d" providerId="LiveId" clId="{521AF57D-1B4A-4AAD-8CEE-3835FC4851B5}" dt="2020-04-30T11:00:25.455" v="1780" actId="47"/>
        <pc:sldMkLst>
          <pc:docMk/>
          <pc:sldMk cId="249362598" sldId="264"/>
        </pc:sldMkLst>
        <pc:spChg chg="mod">
          <ac:chgData name="Emiliano A. Carlevaro" userId="9bf72e6496f26e8d" providerId="LiveId" clId="{521AF57D-1B4A-4AAD-8CEE-3835FC4851B5}" dt="2020-04-30T07:34:05.700" v="1119" actId="1076"/>
          <ac:spMkLst>
            <pc:docMk/>
            <pc:sldMk cId="249362598" sldId="264"/>
            <ac:spMk id="2" creationId="{6DEFA8B5-5EDB-4969-8395-2AF0395E6D62}"/>
          </ac:spMkLst>
        </pc:spChg>
        <pc:spChg chg="mod">
          <ac:chgData name="Emiliano A. Carlevaro" userId="9bf72e6496f26e8d" providerId="LiveId" clId="{521AF57D-1B4A-4AAD-8CEE-3835FC4851B5}" dt="2020-04-30T07:34:05.700" v="1119" actId="1076"/>
          <ac:spMkLst>
            <pc:docMk/>
            <pc:sldMk cId="249362598" sldId="264"/>
            <ac:spMk id="4" creationId="{918509AF-87F4-41C7-8FAF-91DB36EBF171}"/>
          </ac:spMkLst>
        </pc:spChg>
        <pc:spChg chg="mod">
          <ac:chgData name="Emiliano A. Carlevaro" userId="9bf72e6496f26e8d" providerId="LiveId" clId="{521AF57D-1B4A-4AAD-8CEE-3835FC4851B5}" dt="2020-04-30T07:34:11.547" v="1120" actId="1076"/>
          <ac:spMkLst>
            <pc:docMk/>
            <pc:sldMk cId="249362598" sldId="264"/>
            <ac:spMk id="6" creationId="{08BDB069-BA9F-433F-A671-BFEC183C38A6}"/>
          </ac:spMkLst>
        </pc:spChg>
        <pc:spChg chg="mod">
          <ac:chgData name="Emiliano A. Carlevaro" userId="9bf72e6496f26e8d" providerId="LiveId" clId="{521AF57D-1B4A-4AAD-8CEE-3835FC4851B5}" dt="2020-04-30T07:33:21.908" v="1111" actId="1076"/>
          <ac:spMkLst>
            <pc:docMk/>
            <pc:sldMk cId="249362598" sldId="264"/>
            <ac:spMk id="9" creationId="{6B43D6A8-CC18-426C-B124-1352BC71AE81}"/>
          </ac:spMkLst>
        </pc:spChg>
        <pc:spChg chg="mod">
          <ac:chgData name="Emiliano A. Carlevaro" userId="9bf72e6496f26e8d" providerId="LiveId" clId="{521AF57D-1B4A-4AAD-8CEE-3835FC4851B5}" dt="2020-04-30T07:33:34.627" v="1112" actId="1076"/>
          <ac:spMkLst>
            <pc:docMk/>
            <pc:sldMk cId="249362598" sldId="264"/>
            <ac:spMk id="10" creationId="{D0878B33-4F6F-465F-ADF4-908CD6A03368}"/>
          </ac:spMkLst>
        </pc:spChg>
        <pc:spChg chg="mod">
          <ac:chgData name="Emiliano A. Carlevaro" userId="9bf72e6496f26e8d" providerId="LiveId" clId="{521AF57D-1B4A-4AAD-8CEE-3835FC4851B5}" dt="2020-04-30T07:34:11.547" v="1120" actId="1076"/>
          <ac:spMkLst>
            <pc:docMk/>
            <pc:sldMk cId="249362598" sldId="264"/>
            <ac:spMk id="20" creationId="{956C165A-CE2E-4125-BAA4-B349B1534859}"/>
          </ac:spMkLst>
        </pc:spChg>
        <pc:spChg chg="add del mod">
          <ac:chgData name="Emiliano A. Carlevaro" userId="9bf72e6496f26e8d" providerId="LiveId" clId="{521AF57D-1B4A-4AAD-8CEE-3835FC4851B5}" dt="2020-04-30T10:07:46.466" v="1438"/>
          <ac:spMkLst>
            <pc:docMk/>
            <pc:sldMk cId="249362598" sldId="264"/>
            <ac:spMk id="39" creationId="{DDD9069A-22BB-44D0-A0A8-EDC69407B58C}"/>
          </ac:spMkLst>
        </pc:spChg>
        <pc:spChg chg="add del mod">
          <ac:chgData name="Emiliano A. Carlevaro" userId="9bf72e6496f26e8d" providerId="LiveId" clId="{521AF57D-1B4A-4AAD-8CEE-3835FC4851B5}" dt="2020-04-30T10:07:46.466" v="1438"/>
          <ac:spMkLst>
            <pc:docMk/>
            <pc:sldMk cId="249362598" sldId="264"/>
            <ac:spMk id="40" creationId="{994DD1D2-892B-42B2-A80D-B1AC17E319EC}"/>
          </ac:spMkLst>
        </pc:spChg>
        <pc:spChg chg="add del mod">
          <ac:chgData name="Emiliano A. Carlevaro" userId="9bf72e6496f26e8d" providerId="LiveId" clId="{521AF57D-1B4A-4AAD-8CEE-3835FC4851B5}" dt="2020-04-30T10:07:46.466" v="1438"/>
          <ac:spMkLst>
            <pc:docMk/>
            <pc:sldMk cId="249362598" sldId="264"/>
            <ac:spMk id="41" creationId="{78EDF312-DC07-476F-BBAB-A8B77712584F}"/>
          </ac:spMkLst>
        </pc:spChg>
        <pc:spChg chg="add del mod">
          <ac:chgData name="Emiliano A. Carlevaro" userId="9bf72e6496f26e8d" providerId="LiveId" clId="{521AF57D-1B4A-4AAD-8CEE-3835FC4851B5}" dt="2020-04-30T10:07:46.466" v="1438"/>
          <ac:spMkLst>
            <pc:docMk/>
            <pc:sldMk cId="249362598" sldId="264"/>
            <ac:spMk id="42" creationId="{F47A1604-3534-4D51-AE2F-B254A55ED8D3}"/>
          </ac:spMkLst>
        </pc:spChg>
        <pc:spChg chg="add del mod">
          <ac:chgData name="Emiliano A. Carlevaro" userId="9bf72e6496f26e8d" providerId="LiveId" clId="{521AF57D-1B4A-4AAD-8CEE-3835FC4851B5}" dt="2020-04-30T10:07:46.466" v="1438"/>
          <ac:spMkLst>
            <pc:docMk/>
            <pc:sldMk cId="249362598" sldId="264"/>
            <ac:spMk id="43" creationId="{7F1D8752-42BA-49C9-973F-C8C5C9C2A9A6}"/>
          </ac:spMkLst>
        </pc:spChg>
        <pc:spChg chg="add del mod">
          <ac:chgData name="Emiliano A. Carlevaro" userId="9bf72e6496f26e8d" providerId="LiveId" clId="{521AF57D-1B4A-4AAD-8CEE-3835FC4851B5}" dt="2020-04-30T10:07:46.466" v="1438"/>
          <ac:spMkLst>
            <pc:docMk/>
            <pc:sldMk cId="249362598" sldId="264"/>
            <ac:spMk id="44" creationId="{140758CA-9ECD-4267-8A4B-517EBAF0E0FE}"/>
          </ac:spMkLst>
        </pc:spChg>
        <pc:spChg chg="mod">
          <ac:chgData name="Emiliano A. Carlevaro" userId="9bf72e6496f26e8d" providerId="LiveId" clId="{521AF57D-1B4A-4AAD-8CEE-3835FC4851B5}" dt="2020-04-30T07:34:33.700" v="1121" actId="1076"/>
          <ac:spMkLst>
            <pc:docMk/>
            <pc:sldMk cId="249362598" sldId="264"/>
            <ac:spMk id="45" creationId="{A87257E3-BF17-413E-9467-405555F560E3}"/>
          </ac:spMkLst>
        </pc:spChg>
        <pc:spChg chg="mod">
          <ac:chgData name="Emiliano A. Carlevaro" userId="9bf72e6496f26e8d" providerId="LiveId" clId="{521AF57D-1B4A-4AAD-8CEE-3835FC4851B5}" dt="2020-04-30T07:34:33.700" v="1121" actId="1076"/>
          <ac:spMkLst>
            <pc:docMk/>
            <pc:sldMk cId="249362598" sldId="264"/>
            <ac:spMk id="46" creationId="{C607F2E0-276C-4299-830A-C6B3F38957FB}"/>
          </ac:spMkLst>
        </pc:spChg>
        <pc:spChg chg="mod">
          <ac:chgData name="Emiliano A. Carlevaro" userId="9bf72e6496f26e8d" providerId="LiveId" clId="{521AF57D-1B4A-4AAD-8CEE-3835FC4851B5}" dt="2020-04-30T07:34:33.700" v="1121" actId="1076"/>
          <ac:spMkLst>
            <pc:docMk/>
            <pc:sldMk cId="249362598" sldId="264"/>
            <ac:spMk id="47" creationId="{87651C40-27A7-4459-A470-D449DE636146}"/>
          </ac:spMkLst>
        </pc:spChg>
        <pc:picChg chg="mod">
          <ac:chgData name="Emiliano A. Carlevaro" userId="9bf72e6496f26e8d" providerId="LiveId" clId="{521AF57D-1B4A-4AAD-8CEE-3835FC4851B5}" dt="2020-04-30T07:33:34.627" v="1112" actId="1076"/>
          <ac:picMkLst>
            <pc:docMk/>
            <pc:sldMk cId="249362598" sldId="264"/>
            <ac:picMk id="12" creationId="{FBD3321A-B645-45AD-9E07-D269B425509E}"/>
          </ac:picMkLst>
        </pc:picChg>
        <pc:picChg chg="mod">
          <ac:chgData name="Emiliano A. Carlevaro" userId="9bf72e6496f26e8d" providerId="LiveId" clId="{521AF57D-1B4A-4AAD-8CEE-3835FC4851B5}" dt="2020-04-30T07:33:34.627" v="1112" actId="1076"/>
          <ac:picMkLst>
            <pc:docMk/>
            <pc:sldMk cId="249362598" sldId="264"/>
            <ac:picMk id="15" creationId="{B74A0972-4A99-4001-A283-3CAB608E5031}"/>
          </ac:picMkLst>
        </pc:picChg>
      </pc:sldChg>
      <pc:sldChg chg="add del">
        <pc:chgData name="Emiliano A. Carlevaro" userId="9bf72e6496f26e8d" providerId="LiveId" clId="{521AF57D-1B4A-4AAD-8CEE-3835FC4851B5}" dt="2020-04-30T11:00:25.455" v="1780" actId="47"/>
        <pc:sldMkLst>
          <pc:docMk/>
          <pc:sldMk cId="655912222" sldId="265"/>
        </pc:sldMkLst>
      </pc:sldChg>
      <pc:sldChg chg="modSp add del mod">
        <pc:chgData name="Emiliano A. Carlevaro" userId="9bf72e6496f26e8d" providerId="LiveId" clId="{521AF57D-1B4A-4AAD-8CEE-3835FC4851B5}" dt="2020-04-30T07:38:59.560" v="1144" actId="47"/>
        <pc:sldMkLst>
          <pc:docMk/>
          <pc:sldMk cId="2620565115" sldId="266"/>
        </pc:sldMkLst>
        <pc:spChg chg="mod">
          <ac:chgData name="Emiliano A. Carlevaro" userId="9bf72e6496f26e8d" providerId="LiveId" clId="{521AF57D-1B4A-4AAD-8CEE-3835FC4851B5}" dt="2020-04-30T07:37:38.061" v="1139" actId="1076"/>
          <ac:spMkLst>
            <pc:docMk/>
            <pc:sldMk cId="2620565115" sldId="266"/>
            <ac:spMk id="2" creationId="{6DEFA8B5-5EDB-4969-8395-2AF0395E6D62}"/>
          </ac:spMkLst>
        </pc:spChg>
        <pc:spChg chg="mod">
          <ac:chgData name="Emiliano A. Carlevaro" userId="9bf72e6496f26e8d" providerId="LiveId" clId="{521AF57D-1B4A-4AAD-8CEE-3835FC4851B5}" dt="2020-04-30T07:37:38.061" v="1139" actId="1076"/>
          <ac:spMkLst>
            <pc:docMk/>
            <pc:sldMk cId="2620565115" sldId="266"/>
            <ac:spMk id="4" creationId="{918509AF-87F4-41C7-8FAF-91DB36EBF171}"/>
          </ac:spMkLst>
        </pc:spChg>
        <pc:spChg chg="mod">
          <ac:chgData name="Emiliano A. Carlevaro" userId="9bf72e6496f26e8d" providerId="LiveId" clId="{521AF57D-1B4A-4AAD-8CEE-3835FC4851B5}" dt="2020-04-30T07:37:26.124" v="1138" actId="1076"/>
          <ac:spMkLst>
            <pc:docMk/>
            <pc:sldMk cId="2620565115" sldId="266"/>
            <ac:spMk id="10" creationId="{D0878B33-4F6F-465F-ADF4-908CD6A03368}"/>
          </ac:spMkLst>
        </pc:spChg>
        <pc:spChg chg="mod">
          <ac:chgData name="Emiliano A. Carlevaro" userId="9bf72e6496f26e8d" providerId="LiveId" clId="{521AF57D-1B4A-4AAD-8CEE-3835FC4851B5}" dt="2020-04-30T07:38:21.277" v="1141" actId="1076"/>
          <ac:spMkLst>
            <pc:docMk/>
            <pc:sldMk cId="2620565115" sldId="266"/>
            <ac:spMk id="45" creationId="{A87257E3-BF17-413E-9467-405555F560E3}"/>
          </ac:spMkLst>
        </pc:spChg>
        <pc:spChg chg="mod">
          <ac:chgData name="Emiliano A. Carlevaro" userId="9bf72e6496f26e8d" providerId="LiveId" clId="{521AF57D-1B4A-4AAD-8CEE-3835FC4851B5}" dt="2020-04-30T07:38:21.277" v="1141" actId="1076"/>
          <ac:spMkLst>
            <pc:docMk/>
            <pc:sldMk cId="2620565115" sldId="266"/>
            <ac:spMk id="46" creationId="{C607F2E0-276C-4299-830A-C6B3F38957FB}"/>
          </ac:spMkLst>
        </pc:spChg>
        <pc:spChg chg="mod">
          <ac:chgData name="Emiliano A. Carlevaro" userId="9bf72e6496f26e8d" providerId="LiveId" clId="{521AF57D-1B4A-4AAD-8CEE-3835FC4851B5}" dt="2020-04-30T07:38:21.277" v="1141" actId="1076"/>
          <ac:spMkLst>
            <pc:docMk/>
            <pc:sldMk cId="2620565115" sldId="266"/>
            <ac:spMk id="47" creationId="{87651C40-27A7-4459-A470-D449DE636146}"/>
          </ac:spMkLst>
        </pc:spChg>
        <pc:picChg chg="mod">
          <ac:chgData name="Emiliano A. Carlevaro" userId="9bf72e6496f26e8d" providerId="LiveId" clId="{521AF57D-1B4A-4AAD-8CEE-3835FC4851B5}" dt="2020-04-30T07:37:26.124" v="1138" actId="1076"/>
          <ac:picMkLst>
            <pc:docMk/>
            <pc:sldMk cId="2620565115" sldId="266"/>
            <ac:picMk id="12" creationId="{FBD3321A-B645-45AD-9E07-D269B425509E}"/>
          </ac:picMkLst>
        </pc:picChg>
        <pc:picChg chg="mod">
          <ac:chgData name="Emiliano A. Carlevaro" userId="9bf72e6496f26e8d" providerId="LiveId" clId="{521AF57D-1B4A-4AAD-8CEE-3835FC4851B5}" dt="2020-04-30T07:37:26.124" v="1138" actId="1076"/>
          <ac:picMkLst>
            <pc:docMk/>
            <pc:sldMk cId="2620565115" sldId="266"/>
            <ac:picMk id="15" creationId="{B74A0972-4A99-4001-A283-3CAB608E5031}"/>
          </ac:picMkLst>
        </pc:picChg>
      </pc:sldChg>
      <pc:sldChg chg="addSp delSp modSp add mod delAnim modAnim">
        <pc:chgData name="Emiliano A. Carlevaro" userId="9bf72e6496f26e8d" providerId="LiveId" clId="{521AF57D-1B4A-4AAD-8CEE-3835FC4851B5}" dt="2020-05-01T07:28:59.467" v="4174"/>
        <pc:sldMkLst>
          <pc:docMk/>
          <pc:sldMk cId="1651367607" sldId="267"/>
        </pc:sldMkLst>
        <pc:spChg chg="mod">
          <ac:chgData name="Emiliano A. Carlevaro" userId="9bf72e6496f26e8d" providerId="LiveId" clId="{521AF57D-1B4A-4AAD-8CEE-3835FC4851B5}" dt="2020-04-30T07:39:18.331" v="1146" actId="1076"/>
          <ac:spMkLst>
            <pc:docMk/>
            <pc:sldMk cId="1651367607" sldId="267"/>
            <ac:spMk id="2" creationId="{6DEFA8B5-5EDB-4969-8395-2AF0395E6D62}"/>
          </ac:spMkLst>
        </pc:spChg>
        <pc:spChg chg="mod">
          <ac:chgData name="Emiliano A. Carlevaro" userId="9bf72e6496f26e8d" providerId="LiveId" clId="{521AF57D-1B4A-4AAD-8CEE-3835FC4851B5}" dt="2020-04-30T07:39:18.331" v="1146" actId="1076"/>
          <ac:spMkLst>
            <pc:docMk/>
            <pc:sldMk cId="1651367607" sldId="267"/>
            <ac:spMk id="4" creationId="{918509AF-87F4-41C7-8FAF-91DB36EBF171}"/>
          </ac:spMkLst>
        </pc:spChg>
        <pc:spChg chg="mod">
          <ac:chgData name="Emiliano A. Carlevaro" userId="9bf72e6496f26e8d" providerId="LiveId" clId="{521AF57D-1B4A-4AAD-8CEE-3835FC4851B5}" dt="2020-04-30T07:45:06.036" v="1175" actId="1076"/>
          <ac:spMkLst>
            <pc:docMk/>
            <pc:sldMk cId="1651367607" sldId="267"/>
            <ac:spMk id="6" creationId="{08BDB069-BA9F-433F-A671-BFEC183C38A6}"/>
          </ac:spMkLst>
        </pc:spChg>
        <pc:spChg chg="mod">
          <ac:chgData name="Emiliano A. Carlevaro" userId="9bf72e6496f26e8d" providerId="LiveId" clId="{521AF57D-1B4A-4AAD-8CEE-3835FC4851B5}" dt="2020-04-30T07:39:09.275" v="1145" actId="1076"/>
          <ac:spMkLst>
            <pc:docMk/>
            <pc:sldMk cId="1651367607" sldId="267"/>
            <ac:spMk id="10" creationId="{D0878B33-4F6F-465F-ADF4-908CD6A03368}"/>
          </ac:spMkLst>
        </pc:spChg>
        <pc:spChg chg="mod">
          <ac:chgData name="Emiliano A. Carlevaro" userId="9bf72e6496f26e8d" providerId="LiveId" clId="{521AF57D-1B4A-4AAD-8CEE-3835FC4851B5}" dt="2020-04-30T07:45:06.036" v="1175" actId="1076"/>
          <ac:spMkLst>
            <pc:docMk/>
            <pc:sldMk cId="1651367607" sldId="267"/>
            <ac:spMk id="20" creationId="{956C165A-CE2E-4125-BAA4-B349B1534859}"/>
          </ac:spMkLst>
        </pc:spChg>
        <pc:spChg chg="del">
          <ac:chgData name="Emiliano A. Carlevaro" userId="9bf72e6496f26e8d" providerId="LiveId" clId="{521AF57D-1B4A-4AAD-8CEE-3835FC4851B5}" dt="2020-04-30T07:42:23.499" v="1158" actId="478"/>
          <ac:spMkLst>
            <pc:docMk/>
            <pc:sldMk cId="1651367607" sldId="267"/>
            <ac:spMk id="30" creationId="{DB6C8963-5501-46ED-AA67-CC4F37209CFE}"/>
          </ac:spMkLst>
        </pc:spChg>
        <pc:spChg chg="del">
          <ac:chgData name="Emiliano A. Carlevaro" userId="9bf72e6496f26e8d" providerId="LiveId" clId="{521AF57D-1B4A-4AAD-8CEE-3835FC4851B5}" dt="2020-04-30T07:42:23.499" v="1158" actId="478"/>
          <ac:spMkLst>
            <pc:docMk/>
            <pc:sldMk cId="1651367607" sldId="267"/>
            <ac:spMk id="36" creationId="{B981528E-FA16-4049-ADB6-BDE70750C297}"/>
          </ac:spMkLst>
        </pc:spChg>
        <pc:spChg chg="del">
          <ac:chgData name="Emiliano A. Carlevaro" userId="9bf72e6496f26e8d" providerId="LiveId" clId="{521AF57D-1B4A-4AAD-8CEE-3835FC4851B5}" dt="2020-04-30T07:42:23.499" v="1158" actId="478"/>
          <ac:spMkLst>
            <pc:docMk/>
            <pc:sldMk cId="1651367607" sldId="267"/>
            <ac:spMk id="37" creationId="{9376579D-4731-4FC8-A1C0-79C314085ADE}"/>
          </ac:spMkLst>
        </pc:spChg>
        <pc:spChg chg="add mod">
          <ac:chgData name="Emiliano A. Carlevaro" userId="9bf72e6496f26e8d" providerId="LiveId" clId="{521AF57D-1B4A-4AAD-8CEE-3835FC4851B5}" dt="2020-04-30T07:45:22.831" v="1177" actId="1076"/>
          <ac:spMkLst>
            <pc:docMk/>
            <pc:sldMk cId="1651367607" sldId="267"/>
            <ac:spMk id="39" creationId="{59B77763-43EE-4FA7-8F75-52157E0AD52E}"/>
          </ac:spMkLst>
        </pc:spChg>
        <pc:spChg chg="add mod">
          <ac:chgData name="Emiliano A. Carlevaro" userId="9bf72e6496f26e8d" providerId="LiveId" clId="{521AF57D-1B4A-4AAD-8CEE-3835FC4851B5}" dt="2020-04-30T07:45:22.831" v="1177" actId="1076"/>
          <ac:spMkLst>
            <pc:docMk/>
            <pc:sldMk cId="1651367607" sldId="267"/>
            <ac:spMk id="40" creationId="{C08618E6-3B9A-4674-9FFB-404BD2BC4604}"/>
          </ac:spMkLst>
        </pc:spChg>
        <pc:spChg chg="mod">
          <ac:chgData name="Emiliano A. Carlevaro" userId="9bf72e6496f26e8d" providerId="LiveId" clId="{521AF57D-1B4A-4AAD-8CEE-3835FC4851B5}" dt="2020-04-30T07:39:33.947" v="1148" actId="1076"/>
          <ac:spMkLst>
            <pc:docMk/>
            <pc:sldMk cId="1651367607" sldId="267"/>
            <ac:spMk id="45" creationId="{A87257E3-BF17-413E-9467-405555F560E3}"/>
          </ac:spMkLst>
        </pc:spChg>
        <pc:spChg chg="mod">
          <ac:chgData name="Emiliano A. Carlevaro" userId="9bf72e6496f26e8d" providerId="LiveId" clId="{521AF57D-1B4A-4AAD-8CEE-3835FC4851B5}" dt="2020-04-30T07:39:39.235" v="1149" actId="1076"/>
          <ac:spMkLst>
            <pc:docMk/>
            <pc:sldMk cId="1651367607" sldId="267"/>
            <ac:spMk id="46" creationId="{C607F2E0-276C-4299-830A-C6B3F38957FB}"/>
          </ac:spMkLst>
        </pc:spChg>
        <pc:spChg chg="mod">
          <ac:chgData name="Emiliano A. Carlevaro" userId="9bf72e6496f26e8d" providerId="LiveId" clId="{521AF57D-1B4A-4AAD-8CEE-3835FC4851B5}" dt="2020-04-30T07:39:33.947" v="1148" actId="1076"/>
          <ac:spMkLst>
            <pc:docMk/>
            <pc:sldMk cId="1651367607" sldId="267"/>
            <ac:spMk id="47" creationId="{87651C40-27A7-4459-A470-D449DE636146}"/>
          </ac:spMkLst>
        </pc:spChg>
        <pc:spChg chg="add mod">
          <ac:chgData name="Emiliano A. Carlevaro" userId="9bf72e6496f26e8d" providerId="LiveId" clId="{521AF57D-1B4A-4AAD-8CEE-3835FC4851B5}" dt="2020-04-30T07:50:19.540" v="1218" actId="1076"/>
          <ac:spMkLst>
            <pc:docMk/>
            <pc:sldMk cId="1651367607" sldId="267"/>
            <ac:spMk id="55" creationId="{8C4E9003-DB68-4F31-8EEF-C0D023C82BC7}"/>
          </ac:spMkLst>
        </pc:spChg>
        <pc:spChg chg="add mod">
          <ac:chgData name="Emiliano A. Carlevaro" userId="9bf72e6496f26e8d" providerId="LiveId" clId="{521AF57D-1B4A-4AAD-8CEE-3835FC4851B5}" dt="2020-04-30T07:50:47.667" v="1223" actId="20577"/>
          <ac:spMkLst>
            <pc:docMk/>
            <pc:sldMk cId="1651367607" sldId="267"/>
            <ac:spMk id="56" creationId="{5607447A-C201-49AC-965A-DBBB564FDC25}"/>
          </ac:spMkLst>
        </pc:spChg>
        <pc:picChg chg="mod">
          <ac:chgData name="Emiliano A. Carlevaro" userId="9bf72e6496f26e8d" providerId="LiveId" clId="{521AF57D-1B4A-4AAD-8CEE-3835FC4851B5}" dt="2020-04-30T07:39:09.275" v="1145" actId="1076"/>
          <ac:picMkLst>
            <pc:docMk/>
            <pc:sldMk cId="1651367607" sldId="267"/>
            <ac:picMk id="12" creationId="{FBD3321A-B645-45AD-9E07-D269B425509E}"/>
          </ac:picMkLst>
        </pc:picChg>
        <pc:picChg chg="mod">
          <ac:chgData name="Emiliano A. Carlevaro" userId="9bf72e6496f26e8d" providerId="LiveId" clId="{521AF57D-1B4A-4AAD-8CEE-3835FC4851B5}" dt="2020-04-30T07:39:09.275" v="1145" actId="1076"/>
          <ac:picMkLst>
            <pc:docMk/>
            <pc:sldMk cId="1651367607" sldId="267"/>
            <ac:picMk id="15" creationId="{B74A0972-4A99-4001-A283-3CAB608E5031}"/>
          </ac:picMkLst>
        </pc:picChg>
        <pc:cxnChg chg="add mod">
          <ac:chgData name="Emiliano A. Carlevaro" userId="9bf72e6496f26e8d" providerId="LiveId" clId="{521AF57D-1B4A-4AAD-8CEE-3835FC4851B5}" dt="2020-04-30T07:49:21.229" v="1208" actId="208"/>
          <ac:cxnSpMkLst>
            <pc:docMk/>
            <pc:sldMk cId="1651367607" sldId="267"/>
            <ac:cxnSpMk id="7" creationId="{76AAB17F-4D08-42BD-96B5-1FFDB6B74886}"/>
          </ac:cxnSpMkLst>
        </pc:cxnChg>
        <pc:cxnChg chg="add mod">
          <ac:chgData name="Emiliano A. Carlevaro" userId="9bf72e6496f26e8d" providerId="LiveId" clId="{521AF57D-1B4A-4AAD-8CEE-3835FC4851B5}" dt="2020-04-30T07:49:11.499" v="1207" actId="208"/>
          <ac:cxnSpMkLst>
            <pc:docMk/>
            <pc:sldMk cId="1651367607" sldId="267"/>
            <ac:cxnSpMk id="54" creationId="{2528C6C9-D911-4629-9024-CD7AF92C6C46}"/>
          </ac:cxnSpMkLst>
        </pc:cxnChg>
      </pc:sldChg>
      <pc:sldChg chg="addSp delSp modSp add del mod modAnim">
        <pc:chgData name="Emiliano A. Carlevaro" userId="9bf72e6496f26e8d" providerId="LiveId" clId="{521AF57D-1B4A-4AAD-8CEE-3835FC4851B5}" dt="2020-04-30T11:00:25.455" v="1780" actId="47"/>
        <pc:sldMkLst>
          <pc:docMk/>
          <pc:sldMk cId="33523496" sldId="268"/>
        </pc:sldMkLst>
        <pc:spChg chg="del mod">
          <ac:chgData name="Emiliano A. Carlevaro" userId="9bf72e6496f26e8d" providerId="LiveId" clId="{521AF57D-1B4A-4AAD-8CEE-3835FC4851B5}" dt="2020-04-30T07:41:26.348" v="1156" actId="478"/>
          <ac:spMkLst>
            <pc:docMk/>
            <pc:sldMk cId="33523496" sldId="268"/>
            <ac:spMk id="6" creationId="{08BDB069-BA9F-433F-A671-BFEC183C38A6}"/>
          </ac:spMkLst>
        </pc:spChg>
        <pc:spChg chg="del mod">
          <ac:chgData name="Emiliano A. Carlevaro" userId="9bf72e6496f26e8d" providerId="LiveId" clId="{521AF57D-1B4A-4AAD-8CEE-3835FC4851B5}" dt="2020-04-30T07:41:26.348" v="1156" actId="478"/>
          <ac:spMkLst>
            <pc:docMk/>
            <pc:sldMk cId="33523496" sldId="268"/>
            <ac:spMk id="20" creationId="{956C165A-CE2E-4125-BAA4-B349B1534859}"/>
          </ac:spMkLst>
        </pc:spChg>
        <pc:spChg chg="add mod">
          <ac:chgData name="Emiliano A. Carlevaro" userId="9bf72e6496f26e8d" providerId="LiveId" clId="{521AF57D-1B4A-4AAD-8CEE-3835FC4851B5}" dt="2020-04-30T07:41:23.076" v="1155" actId="1076"/>
          <ac:spMkLst>
            <pc:docMk/>
            <pc:sldMk cId="33523496" sldId="268"/>
            <ac:spMk id="39" creationId="{FA2FF652-1D65-4C3F-9D71-18AD7D18FD4E}"/>
          </ac:spMkLst>
        </pc:spChg>
        <pc:spChg chg="add mod">
          <ac:chgData name="Emiliano A. Carlevaro" userId="9bf72e6496f26e8d" providerId="LiveId" clId="{521AF57D-1B4A-4AAD-8CEE-3835FC4851B5}" dt="2020-04-30T07:41:23.076" v="1155" actId="1076"/>
          <ac:spMkLst>
            <pc:docMk/>
            <pc:sldMk cId="33523496" sldId="268"/>
            <ac:spMk id="40" creationId="{AAD47FA1-40CB-4400-A883-C0EC40CCE0F7}"/>
          </ac:spMkLst>
        </pc:spChg>
      </pc:sldChg>
      <pc:sldChg chg="addSp delSp modSp add mod modAnim modNotesTx">
        <pc:chgData name="Emiliano A. Carlevaro" userId="9bf72e6496f26e8d" providerId="LiveId" clId="{521AF57D-1B4A-4AAD-8CEE-3835FC4851B5}" dt="2020-05-01T08:26:15.977" v="4672" actId="20577"/>
        <pc:sldMkLst>
          <pc:docMk/>
          <pc:sldMk cId="1268371473" sldId="269"/>
        </pc:sldMkLst>
        <pc:spChg chg="mod">
          <ac:chgData name="Emiliano A. Carlevaro" userId="9bf72e6496f26e8d" providerId="LiveId" clId="{521AF57D-1B4A-4AAD-8CEE-3835FC4851B5}" dt="2020-04-30T10:23:44.692" v="1695" actId="1076"/>
          <ac:spMkLst>
            <pc:docMk/>
            <pc:sldMk cId="1268371473" sldId="269"/>
            <ac:spMk id="2" creationId="{6DEFA8B5-5EDB-4969-8395-2AF0395E6D62}"/>
          </ac:spMkLst>
        </pc:spChg>
        <pc:spChg chg="mod">
          <ac:chgData name="Emiliano A. Carlevaro" userId="9bf72e6496f26e8d" providerId="LiveId" clId="{521AF57D-1B4A-4AAD-8CEE-3835FC4851B5}" dt="2020-04-30T10:23:44.692" v="1695" actId="1076"/>
          <ac:spMkLst>
            <pc:docMk/>
            <pc:sldMk cId="1268371473" sldId="269"/>
            <ac:spMk id="4" creationId="{918509AF-87F4-41C7-8FAF-91DB36EBF171}"/>
          </ac:spMkLst>
        </pc:spChg>
        <pc:spChg chg="mod">
          <ac:chgData name="Emiliano A. Carlevaro" userId="9bf72e6496f26e8d" providerId="LiveId" clId="{521AF57D-1B4A-4AAD-8CEE-3835FC4851B5}" dt="2020-04-30T10:45:17.485" v="1759" actId="14100"/>
          <ac:spMkLst>
            <pc:docMk/>
            <pc:sldMk cId="1268371473" sldId="269"/>
            <ac:spMk id="5" creationId="{C36F2A34-2AF6-475E-AFF9-14DF28BC78D3}"/>
          </ac:spMkLst>
        </pc:spChg>
        <pc:spChg chg="mod">
          <ac:chgData name="Emiliano A. Carlevaro" userId="9bf72e6496f26e8d" providerId="LiveId" clId="{521AF57D-1B4A-4AAD-8CEE-3835FC4851B5}" dt="2020-04-30T10:03:24.441" v="1400" actId="1076"/>
          <ac:spMkLst>
            <pc:docMk/>
            <pc:sldMk cId="1268371473" sldId="269"/>
            <ac:spMk id="6" creationId="{08BDB069-BA9F-433F-A671-BFEC183C38A6}"/>
          </ac:spMkLst>
        </pc:spChg>
        <pc:spChg chg="del">
          <ac:chgData name="Emiliano A. Carlevaro" userId="9bf72e6496f26e8d" providerId="LiveId" clId="{521AF57D-1B4A-4AAD-8CEE-3835FC4851B5}" dt="2020-04-30T07:52:11.368" v="1225" actId="478"/>
          <ac:spMkLst>
            <pc:docMk/>
            <pc:sldMk cId="1268371473" sldId="269"/>
            <ac:spMk id="9" creationId="{6B43D6A8-CC18-426C-B124-1352BC71AE81}"/>
          </ac:spMkLst>
        </pc:spChg>
        <pc:spChg chg="del">
          <ac:chgData name="Emiliano A. Carlevaro" userId="9bf72e6496f26e8d" providerId="LiveId" clId="{521AF57D-1B4A-4AAD-8CEE-3835FC4851B5}" dt="2020-04-30T11:01:00.648" v="1782" actId="478"/>
          <ac:spMkLst>
            <pc:docMk/>
            <pc:sldMk cId="1268371473" sldId="269"/>
            <ac:spMk id="10" creationId="{D0878B33-4F6F-465F-ADF4-908CD6A03368}"/>
          </ac:spMkLst>
        </pc:spChg>
        <pc:spChg chg="del mod">
          <ac:chgData name="Emiliano A. Carlevaro" userId="9bf72e6496f26e8d" providerId="LiveId" clId="{521AF57D-1B4A-4AAD-8CEE-3835FC4851B5}" dt="2020-04-30T07:52:14.006" v="1228" actId="478"/>
          <ac:spMkLst>
            <pc:docMk/>
            <pc:sldMk cId="1268371473" sldId="269"/>
            <ac:spMk id="13" creationId="{37CED2DF-ADAF-41EE-89DA-7F38D5B665D7}"/>
          </ac:spMkLst>
        </pc:spChg>
        <pc:spChg chg="add mod">
          <ac:chgData name="Emiliano A. Carlevaro" userId="9bf72e6496f26e8d" providerId="LiveId" clId="{521AF57D-1B4A-4AAD-8CEE-3835FC4851B5}" dt="2020-04-30T10:21:11.896" v="1647" actId="20577"/>
          <ac:spMkLst>
            <pc:docMk/>
            <pc:sldMk cId="1268371473" sldId="269"/>
            <ac:spMk id="16" creationId="{2C0A8B92-CEC1-4B1F-A949-0DF7E4EB6354}"/>
          </ac:spMkLst>
        </pc:spChg>
        <pc:spChg chg="mod">
          <ac:chgData name="Emiliano A. Carlevaro" userId="9bf72e6496f26e8d" providerId="LiveId" clId="{521AF57D-1B4A-4AAD-8CEE-3835FC4851B5}" dt="2020-04-30T10:03:24.441" v="1400" actId="1076"/>
          <ac:spMkLst>
            <pc:docMk/>
            <pc:sldMk cId="1268371473" sldId="269"/>
            <ac:spMk id="20" creationId="{956C165A-CE2E-4125-BAA4-B349B1534859}"/>
          </ac:spMkLst>
        </pc:spChg>
        <pc:spChg chg="mod">
          <ac:chgData name="Emiliano A. Carlevaro" userId="9bf72e6496f26e8d" providerId="LiveId" clId="{521AF57D-1B4A-4AAD-8CEE-3835FC4851B5}" dt="2020-04-30T10:45:05.364" v="1757" actId="14100"/>
          <ac:spMkLst>
            <pc:docMk/>
            <pc:sldMk cId="1268371473" sldId="269"/>
            <ac:spMk id="21" creationId="{6AD072E4-D82C-4F29-B5E7-F8AC171B4353}"/>
          </ac:spMkLst>
        </pc:spChg>
        <pc:spChg chg="del">
          <ac:chgData name="Emiliano A. Carlevaro" userId="9bf72e6496f26e8d" providerId="LiveId" clId="{521AF57D-1B4A-4AAD-8CEE-3835FC4851B5}" dt="2020-04-30T07:57:02.918" v="1300" actId="478"/>
          <ac:spMkLst>
            <pc:docMk/>
            <pc:sldMk cId="1268371473" sldId="269"/>
            <ac:spMk id="23" creationId="{C6FD8A1B-AE31-4E0E-8C88-A98BFE606A13}"/>
          </ac:spMkLst>
        </pc:spChg>
        <pc:spChg chg="del">
          <ac:chgData name="Emiliano A. Carlevaro" userId="9bf72e6496f26e8d" providerId="LiveId" clId="{521AF57D-1B4A-4AAD-8CEE-3835FC4851B5}" dt="2020-04-30T07:57:04.863" v="1301" actId="478"/>
          <ac:spMkLst>
            <pc:docMk/>
            <pc:sldMk cId="1268371473" sldId="269"/>
            <ac:spMk id="24" creationId="{16E41C0C-EA71-49D4-BFD2-438100115631}"/>
          </ac:spMkLst>
        </pc:spChg>
        <pc:spChg chg="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25" creationId="{04208B6C-FC59-4794-8258-BF4544566027}"/>
          </ac:spMkLst>
        </pc:spChg>
        <pc:spChg chg="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26" creationId="{56BD850A-64F3-4DE2-8EFE-6C41158B7E18}"/>
          </ac:spMkLst>
        </pc:spChg>
        <pc:spChg chg="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27" creationId="{31BC1855-1DCC-48FA-951E-441048443C84}"/>
          </ac:spMkLst>
        </pc:spChg>
        <pc:spChg chg="mod">
          <ac:chgData name="Emiliano A. Carlevaro" userId="9bf72e6496f26e8d" providerId="LiveId" clId="{521AF57D-1B4A-4AAD-8CEE-3835FC4851B5}" dt="2020-04-30T10:43:57.572" v="1752" actId="1076"/>
          <ac:spMkLst>
            <pc:docMk/>
            <pc:sldMk cId="1268371473" sldId="269"/>
            <ac:spMk id="28" creationId="{DC82A565-212D-4F60-9579-5AC7FEABFB50}"/>
          </ac:spMkLst>
        </pc:spChg>
        <pc:spChg chg="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29" creationId="{9CB5009C-9C0F-4F93-8716-9CB2476741C8}"/>
          </ac:spMkLst>
        </pc:spChg>
        <pc:spChg chg="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31" creationId="{A7ABDE5B-EDB2-4B1D-B47A-4F6BEFF32E7B}"/>
          </ac:spMkLst>
        </pc:spChg>
        <pc:spChg chg="mod">
          <ac:chgData name="Emiliano A. Carlevaro" userId="9bf72e6496f26e8d" providerId="LiveId" clId="{521AF57D-1B4A-4AAD-8CEE-3835FC4851B5}" dt="2020-04-30T10:24:00.996" v="1696" actId="1076"/>
          <ac:spMkLst>
            <pc:docMk/>
            <pc:sldMk cId="1268371473" sldId="269"/>
            <ac:spMk id="32" creationId="{E18932C7-24F8-4E96-BC2B-8F9B45374CAC}"/>
          </ac:spMkLst>
        </pc:spChg>
        <pc:spChg chg="mod">
          <ac:chgData name="Emiliano A. Carlevaro" userId="9bf72e6496f26e8d" providerId="LiveId" clId="{521AF57D-1B4A-4AAD-8CEE-3835FC4851B5}" dt="2020-04-30T10:24:00.996" v="1696" actId="1076"/>
          <ac:spMkLst>
            <pc:docMk/>
            <pc:sldMk cId="1268371473" sldId="269"/>
            <ac:spMk id="33" creationId="{6DF5DDEA-C131-44F3-A486-831D15D6D5FE}"/>
          </ac:spMkLst>
        </pc:spChg>
        <pc:spChg chg="mod">
          <ac:chgData name="Emiliano A. Carlevaro" userId="9bf72e6496f26e8d" providerId="LiveId" clId="{521AF57D-1B4A-4AAD-8CEE-3835FC4851B5}" dt="2020-04-30T10:24:00.996" v="1696" actId="1076"/>
          <ac:spMkLst>
            <pc:docMk/>
            <pc:sldMk cId="1268371473" sldId="269"/>
            <ac:spMk id="34" creationId="{282EA73F-67F8-4A59-92C8-91BA64ED735B}"/>
          </ac:spMkLst>
        </pc:spChg>
        <pc:spChg chg="mod">
          <ac:chgData name="Emiliano A. Carlevaro" userId="9bf72e6496f26e8d" providerId="LiveId" clId="{521AF57D-1B4A-4AAD-8CEE-3835FC4851B5}" dt="2020-04-30T10:24:00.996" v="1696" actId="1076"/>
          <ac:spMkLst>
            <pc:docMk/>
            <pc:sldMk cId="1268371473" sldId="269"/>
            <ac:spMk id="35" creationId="{AC9DC4B0-4AF8-4919-B4CF-D2BB209AB2CD}"/>
          </ac:spMkLst>
        </pc:spChg>
        <pc:spChg chg="del">
          <ac:chgData name="Emiliano A. Carlevaro" userId="9bf72e6496f26e8d" providerId="LiveId" clId="{521AF57D-1B4A-4AAD-8CEE-3835FC4851B5}" dt="2020-04-30T07:52:12.558" v="1226" actId="478"/>
          <ac:spMkLst>
            <pc:docMk/>
            <pc:sldMk cId="1268371473" sldId="269"/>
            <ac:spMk id="38" creationId="{DE399D92-CD75-46BE-A9AA-E7D9BEA4EB80}"/>
          </ac:spMkLst>
        </pc:spChg>
        <pc:spChg chg="mod">
          <ac:chgData name="Emiliano A. Carlevaro" userId="9bf72e6496f26e8d" providerId="LiveId" clId="{521AF57D-1B4A-4AAD-8CEE-3835FC4851B5}" dt="2020-04-30T09:53:52.522" v="1386" actId="1076"/>
          <ac:spMkLst>
            <pc:docMk/>
            <pc:sldMk cId="1268371473" sldId="269"/>
            <ac:spMk id="39" creationId="{59B77763-43EE-4FA7-8F75-52157E0AD52E}"/>
          </ac:spMkLst>
        </pc:spChg>
        <pc:spChg chg="mod">
          <ac:chgData name="Emiliano A. Carlevaro" userId="9bf72e6496f26e8d" providerId="LiveId" clId="{521AF57D-1B4A-4AAD-8CEE-3835FC4851B5}" dt="2020-04-30T09:53:52.522" v="1386" actId="1076"/>
          <ac:spMkLst>
            <pc:docMk/>
            <pc:sldMk cId="1268371473" sldId="269"/>
            <ac:spMk id="40" creationId="{C08618E6-3B9A-4674-9FFB-404BD2BC4604}"/>
          </ac:spMkLst>
        </pc:spChg>
        <pc:spChg chg="add 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41" creationId="{97FA4515-EE18-4FFD-9563-BE5F0FE5E6FE}"/>
          </ac:spMkLst>
        </pc:spChg>
        <pc:spChg chg="add 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42" creationId="{757E76FE-E3EA-4FA5-8203-9173F32E88C3}"/>
          </ac:spMkLst>
        </pc:spChg>
        <pc:spChg chg="add 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43" creationId="{E36D9AEA-D6C0-43B7-955F-624226EF91E7}"/>
          </ac:spMkLst>
        </pc:spChg>
        <pc:spChg chg="add 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44" creationId="{36C313A8-9BEA-402A-ACE7-3881ECB702C2}"/>
          </ac:spMkLst>
        </pc:spChg>
        <pc:spChg chg="add del mod">
          <ac:chgData name="Emiliano A. Carlevaro" userId="9bf72e6496f26e8d" providerId="LiveId" clId="{521AF57D-1B4A-4AAD-8CEE-3835FC4851B5}" dt="2020-04-30T10:23:07.330" v="1694" actId="554"/>
          <ac:spMkLst>
            <pc:docMk/>
            <pc:sldMk cId="1268371473" sldId="269"/>
            <ac:spMk id="45" creationId="{A87257E3-BF17-413E-9467-405555F560E3}"/>
          </ac:spMkLst>
        </pc:spChg>
        <pc:spChg chg="add del mod">
          <ac:chgData name="Emiliano A. Carlevaro" userId="9bf72e6496f26e8d" providerId="LiveId" clId="{521AF57D-1B4A-4AAD-8CEE-3835FC4851B5}" dt="2020-04-30T10:23:07.330" v="1694" actId="554"/>
          <ac:spMkLst>
            <pc:docMk/>
            <pc:sldMk cId="1268371473" sldId="269"/>
            <ac:spMk id="46" creationId="{C607F2E0-276C-4299-830A-C6B3F38957FB}"/>
          </ac:spMkLst>
        </pc:spChg>
        <pc:spChg chg="add del mod">
          <ac:chgData name="Emiliano A. Carlevaro" userId="9bf72e6496f26e8d" providerId="LiveId" clId="{521AF57D-1B4A-4AAD-8CEE-3835FC4851B5}" dt="2020-04-30T10:23:07.330" v="1694" actId="554"/>
          <ac:spMkLst>
            <pc:docMk/>
            <pc:sldMk cId="1268371473" sldId="269"/>
            <ac:spMk id="47" creationId="{87651C40-27A7-4459-A470-D449DE636146}"/>
          </ac:spMkLst>
        </pc:spChg>
        <pc:spChg chg="add 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48" creationId="{6FCF389C-8B52-452C-BACA-F65A35222FBD}"/>
          </ac:spMkLst>
        </pc:spChg>
        <pc:spChg chg="add 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49" creationId="{957383B4-63FB-48CC-8CA8-6403640B52E6}"/>
          </ac:spMkLst>
        </pc:spChg>
        <pc:spChg chg="add 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50" creationId="{F43794D6-C01C-4848-966D-1B8445E00F4C}"/>
          </ac:spMkLst>
        </pc:spChg>
        <pc:spChg chg="add 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51" creationId="{EADC0731-E02D-42A7-9B08-31E24444FB3A}"/>
          </ac:spMkLst>
        </pc:spChg>
        <pc:spChg chg="add mod">
          <ac:chgData name="Emiliano A. Carlevaro" userId="9bf72e6496f26e8d" providerId="LiveId" clId="{521AF57D-1B4A-4AAD-8CEE-3835FC4851B5}" dt="2020-04-30T10:44:30.751" v="1755" actId="408"/>
          <ac:spMkLst>
            <pc:docMk/>
            <pc:sldMk cId="1268371473" sldId="269"/>
            <ac:spMk id="52" creationId="{BDD2E8A9-CC87-4136-9B5A-903BFD6F4346}"/>
          </ac:spMkLst>
        </pc:spChg>
        <pc:spChg chg="add mod">
          <ac:chgData name="Emiliano A. Carlevaro" userId="9bf72e6496f26e8d" providerId="LiveId" clId="{521AF57D-1B4A-4AAD-8CEE-3835FC4851B5}" dt="2020-04-30T10:43:57.572" v="1752" actId="1076"/>
          <ac:spMkLst>
            <pc:docMk/>
            <pc:sldMk cId="1268371473" sldId="269"/>
            <ac:spMk id="53" creationId="{EEDA72C1-3379-44CB-97F5-2536AC8AD38A}"/>
          </ac:spMkLst>
        </pc:spChg>
        <pc:spChg chg="del">
          <ac:chgData name="Emiliano A. Carlevaro" userId="9bf72e6496f26e8d" providerId="LiveId" clId="{521AF57D-1B4A-4AAD-8CEE-3835FC4851B5}" dt="2020-04-30T07:52:43.836" v="1234" actId="478"/>
          <ac:spMkLst>
            <pc:docMk/>
            <pc:sldMk cId="1268371473" sldId="269"/>
            <ac:spMk id="55" creationId="{8C4E9003-DB68-4F31-8EEF-C0D023C82BC7}"/>
          </ac:spMkLst>
        </pc:spChg>
        <pc:spChg chg="del">
          <ac:chgData name="Emiliano A. Carlevaro" userId="9bf72e6496f26e8d" providerId="LiveId" clId="{521AF57D-1B4A-4AAD-8CEE-3835FC4851B5}" dt="2020-04-30T07:52:40.679" v="1233" actId="478"/>
          <ac:spMkLst>
            <pc:docMk/>
            <pc:sldMk cId="1268371473" sldId="269"/>
            <ac:spMk id="56" creationId="{5607447A-C201-49AC-965A-DBBB564FDC25}"/>
          </ac:spMkLst>
        </pc:spChg>
        <pc:spChg chg="add mod">
          <ac:chgData name="Emiliano A. Carlevaro" userId="9bf72e6496f26e8d" providerId="LiveId" clId="{521AF57D-1B4A-4AAD-8CEE-3835FC4851B5}" dt="2020-04-30T10:43:57.572" v="1752" actId="1076"/>
          <ac:spMkLst>
            <pc:docMk/>
            <pc:sldMk cId="1268371473" sldId="269"/>
            <ac:spMk id="57" creationId="{7B5C896D-B50C-4447-91C1-BF96268C73B2}"/>
          </ac:spMkLst>
        </pc:spChg>
        <pc:spChg chg="add mod">
          <ac:chgData name="Emiliano A. Carlevaro" userId="9bf72e6496f26e8d" providerId="LiveId" clId="{521AF57D-1B4A-4AAD-8CEE-3835FC4851B5}" dt="2020-04-30T10:24:00.996" v="1696" actId="1076"/>
          <ac:spMkLst>
            <pc:docMk/>
            <pc:sldMk cId="1268371473" sldId="269"/>
            <ac:spMk id="58" creationId="{6A14EC19-2E6F-4646-82F8-E4A1EAAC1608}"/>
          </ac:spMkLst>
        </pc:spChg>
        <pc:spChg chg="add mod">
          <ac:chgData name="Emiliano A. Carlevaro" userId="9bf72e6496f26e8d" providerId="LiveId" clId="{521AF57D-1B4A-4AAD-8CEE-3835FC4851B5}" dt="2020-04-30T10:24:00.996" v="1696" actId="1076"/>
          <ac:spMkLst>
            <pc:docMk/>
            <pc:sldMk cId="1268371473" sldId="269"/>
            <ac:spMk id="59" creationId="{5B1AA07F-86F8-4AB2-AE12-CB18E1C3E76D}"/>
          </ac:spMkLst>
        </pc:spChg>
        <pc:spChg chg="add mod">
          <ac:chgData name="Emiliano A. Carlevaro" userId="9bf72e6496f26e8d" providerId="LiveId" clId="{521AF57D-1B4A-4AAD-8CEE-3835FC4851B5}" dt="2020-04-30T10:35:35.300" v="1711" actId="1076"/>
          <ac:spMkLst>
            <pc:docMk/>
            <pc:sldMk cId="1268371473" sldId="269"/>
            <ac:spMk id="60" creationId="{8F84DF5D-650A-4748-BCE3-75295D0F3E2F}"/>
          </ac:spMkLst>
        </pc:spChg>
        <pc:spChg chg="add mod">
          <ac:chgData name="Emiliano A. Carlevaro" userId="9bf72e6496f26e8d" providerId="LiveId" clId="{521AF57D-1B4A-4AAD-8CEE-3835FC4851B5}" dt="2020-04-30T10:35:35.300" v="1711" actId="1076"/>
          <ac:spMkLst>
            <pc:docMk/>
            <pc:sldMk cId="1268371473" sldId="269"/>
            <ac:spMk id="61" creationId="{B8C583D9-CC27-4F23-B070-E18E5688179F}"/>
          </ac:spMkLst>
        </pc:spChg>
        <pc:spChg chg="add mod">
          <ac:chgData name="Emiliano A. Carlevaro" userId="9bf72e6496f26e8d" providerId="LiveId" clId="{521AF57D-1B4A-4AAD-8CEE-3835FC4851B5}" dt="2020-04-30T10:23:07.330" v="1694" actId="554"/>
          <ac:spMkLst>
            <pc:docMk/>
            <pc:sldMk cId="1268371473" sldId="269"/>
            <ac:spMk id="62" creationId="{CF400CCE-6047-4C2D-8ACD-349A92315A63}"/>
          </ac:spMkLst>
        </pc:spChg>
        <pc:spChg chg="add mod">
          <ac:chgData name="Emiliano A. Carlevaro" userId="9bf72e6496f26e8d" providerId="LiveId" clId="{521AF57D-1B4A-4AAD-8CEE-3835FC4851B5}" dt="2020-04-30T10:23:07.330" v="1694" actId="554"/>
          <ac:spMkLst>
            <pc:docMk/>
            <pc:sldMk cId="1268371473" sldId="269"/>
            <ac:spMk id="63" creationId="{1F816D6E-553D-490B-BAB0-AF217E975FAD}"/>
          </ac:spMkLst>
        </pc:spChg>
        <pc:spChg chg="add mod">
          <ac:chgData name="Emiliano A. Carlevaro" userId="9bf72e6496f26e8d" providerId="LiveId" clId="{521AF57D-1B4A-4AAD-8CEE-3835FC4851B5}" dt="2020-04-30T10:21:04.967" v="1641" actId="20577"/>
          <ac:spMkLst>
            <pc:docMk/>
            <pc:sldMk cId="1268371473" sldId="269"/>
            <ac:spMk id="64" creationId="{6A1C2761-6E62-4359-99A4-8243CF99E1AC}"/>
          </ac:spMkLst>
        </pc:spChg>
        <pc:spChg chg="add mod">
          <ac:chgData name="Emiliano A. Carlevaro" userId="9bf72e6496f26e8d" providerId="LiveId" clId="{521AF57D-1B4A-4AAD-8CEE-3835FC4851B5}" dt="2020-04-30T10:18:40.716" v="1523" actId="14100"/>
          <ac:spMkLst>
            <pc:docMk/>
            <pc:sldMk cId="1268371473" sldId="269"/>
            <ac:spMk id="65" creationId="{1AF50B4E-E8DE-4151-A493-BDDB93BFFD37}"/>
          </ac:spMkLst>
        </pc:spChg>
        <pc:spChg chg="add mod">
          <ac:chgData name="Emiliano A. Carlevaro" userId="9bf72e6496f26e8d" providerId="LiveId" clId="{521AF57D-1B4A-4AAD-8CEE-3835FC4851B5}" dt="2020-04-30T10:18:59.916" v="1529" actId="255"/>
          <ac:spMkLst>
            <pc:docMk/>
            <pc:sldMk cId="1268371473" sldId="269"/>
            <ac:spMk id="66" creationId="{9B007DBA-40EF-4F35-AB34-D7CB1C0A0DCC}"/>
          </ac:spMkLst>
        </pc:spChg>
        <pc:spChg chg="add mod">
          <ac:chgData name="Emiliano A. Carlevaro" userId="9bf72e6496f26e8d" providerId="LiveId" clId="{521AF57D-1B4A-4AAD-8CEE-3835FC4851B5}" dt="2020-04-30T10:23:07.330" v="1694" actId="554"/>
          <ac:spMkLst>
            <pc:docMk/>
            <pc:sldMk cId="1268371473" sldId="269"/>
            <ac:spMk id="67" creationId="{D6F33461-D98E-4F65-8D35-D978C7CEE3E9}"/>
          </ac:spMkLst>
        </pc:spChg>
        <pc:spChg chg="add mod">
          <ac:chgData name="Emiliano A. Carlevaro" userId="9bf72e6496f26e8d" providerId="LiveId" clId="{521AF57D-1B4A-4AAD-8CEE-3835FC4851B5}" dt="2020-04-30T10:46:06.841" v="1768" actId="255"/>
          <ac:spMkLst>
            <pc:docMk/>
            <pc:sldMk cId="1268371473" sldId="269"/>
            <ac:spMk id="72" creationId="{41874A70-EB71-4BA3-A6FF-C99DB9C0392D}"/>
          </ac:spMkLst>
        </pc:spChg>
        <pc:spChg chg="add mod">
          <ac:chgData name="Emiliano A. Carlevaro" userId="9bf72e6496f26e8d" providerId="LiveId" clId="{521AF57D-1B4A-4AAD-8CEE-3835FC4851B5}" dt="2020-04-30T10:45:33.172" v="1761" actId="14100"/>
          <ac:spMkLst>
            <pc:docMk/>
            <pc:sldMk cId="1268371473" sldId="269"/>
            <ac:spMk id="73" creationId="{EC4C8BCD-C532-4274-9BDE-5FCEACA2EBDD}"/>
          </ac:spMkLst>
        </pc:spChg>
        <pc:spChg chg="add mod">
          <ac:chgData name="Emiliano A. Carlevaro" userId="9bf72e6496f26e8d" providerId="LiveId" clId="{521AF57D-1B4A-4AAD-8CEE-3835FC4851B5}" dt="2020-04-30T10:59:37.176" v="1779" actId="3064"/>
          <ac:spMkLst>
            <pc:docMk/>
            <pc:sldMk cId="1268371473" sldId="269"/>
            <ac:spMk id="74" creationId="{D17CAAAF-F7FD-4CC2-8006-D3C6A79E3A42}"/>
          </ac:spMkLst>
        </pc:spChg>
        <pc:spChg chg="add mod">
          <ac:chgData name="Emiliano A. Carlevaro" userId="9bf72e6496f26e8d" providerId="LiveId" clId="{521AF57D-1B4A-4AAD-8CEE-3835FC4851B5}" dt="2020-04-30T10:46:27.173" v="1772" actId="14100"/>
          <ac:spMkLst>
            <pc:docMk/>
            <pc:sldMk cId="1268371473" sldId="269"/>
            <ac:spMk id="75" creationId="{89EBDAD7-73E2-4519-A2A5-AEBECCCDA54B}"/>
          </ac:spMkLst>
        </pc:spChg>
        <pc:spChg chg="add mod">
          <ac:chgData name="Emiliano A. Carlevaro" userId="9bf72e6496f26e8d" providerId="LiveId" clId="{521AF57D-1B4A-4AAD-8CEE-3835FC4851B5}" dt="2020-04-30T10:58:41.189" v="1776" actId="14100"/>
          <ac:spMkLst>
            <pc:docMk/>
            <pc:sldMk cId="1268371473" sldId="269"/>
            <ac:spMk id="76" creationId="{DBCBC822-E03D-446A-BD12-A741945D2D41}"/>
          </ac:spMkLst>
        </pc:spChg>
        <pc:spChg chg="add mod">
          <ac:chgData name="Emiliano A. Carlevaro" userId="9bf72e6496f26e8d" providerId="LiveId" clId="{521AF57D-1B4A-4AAD-8CEE-3835FC4851B5}" dt="2020-04-30T10:58:35.885" v="1774" actId="14100"/>
          <ac:spMkLst>
            <pc:docMk/>
            <pc:sldMk cId="1268371473" sldId="269"/>
            <ac:spMk id="77" creationId="{70213D50-7819-41E7-B626-A0F20B109167}"/>
          </ac:spMkLst>
        </pc:spChg>
        <pc:graphicFrameChg chg="add mod modGraphic">
          <ac:chgData name="Emiliano A. Carlevaro" userId="9bf72e6496f26e8d" providerId="LiveId" clId="{521AF57D-1B4A-4AAD-8CEE-3835FC4851B5}" dt="2020-05-01T07:08:45.801" v="3685" actId="1076"/>
          <ac:graphicFrameMkLst>
            <pc:docMk/>
            <pc:sldMk cId="1268371473" sldId="269"/>
            <ac:graphicFrameMk id="7" creationId="{FE56F737-99CF-417F-9784-C7AB10D37019}"/>
          </ac:graphicFrameMkLst>
        </pc:graphicFrameChg>
        <pc:picChg chg="del">
          <ac:chgData name="Emiliano A. Carlevaro" userId="9bf72e6496f26e8d" providerId="LiveId" clId="{521AF57D-1B4A-4AAD-8CEE-3835FC4851B5}" dt="2020-04-30T11:01:00.648" v="1782" actId="478"/>
          <ac:picMkLst>
            <pc:docMk/>
            <pc:sldMk cId="1268371473" sldId="269"/>
            <ac:picMk id="12" creationId="{FBD3321A-B645-45AD-9E07-D269B425509E}"/>
          </ac:picMkLst>
        </pc:picChg>
        <pc:picChg chg="del">
          <ac:chgData name="Emiliano A. Carlevaro" userId="9bf72e6496f26e8d" providerId="LiveId" clId="{521AF57D-1B4A-4AAD-8CEE-3835FC4851B5}" dt="2020-04-30T11:01:00.648" v="1782" actId="478"/>
          <ac:picMkLst>
            <pc:docMk/>
            <pc:sldMk cId="1268371473" sldId="269"/>
            <ac:picMk id="15" creationId="{B74A0972-4A99-4001-A283-3CAB608E5031}"/>
          </ac:picMkLst>
        </pc:picChg>
        <pc:cxnChg chg="del mod">
          <ac:chgData name="Emiliano A. Carlevaro" userId="9bf72e6496f26e8d" providerId="LiveId" clId="{521AF57D-1B4A-4AAD-8CEE-3835FC4851B5}" dt="2020-04-30T07:52:44.911" v="1235" actId="478"/>
          <ac:cxnSpMkLst>
            <pc:docMk/>
            <pc:sldMk cId="1268371473" sldId="269"/>
            <ac:cxnSpMk id="7" creationId="{76AAB17F-4D08-42BD-96B5-1FFDB6B74886}"/>
          </ac:cxnSpMkLst>
        </pc:cxnChg>
        <pc:cxnChg chg="add mod">
          <ac:chgData name="Emiliano A. Carlevaro" userId="9bf72e6496f26e8d" providerId="LiveId" clId="{521AF57D-1B4A-4AAD-8CEE-3835FC4851B5}" dt="2020-04-30T10:33:15.099" v="1703" actId="14100"/>
          <ac:cxnSpMkLst>
            <pc:docMk/>
            <pc:sldMk cId="1268371473" sldId="269"/>
            <ac:cxnSpMk id="19" creationId="{A50A3061-350C-4E7E-8AE0-A31BE420DBAC}"/>
          </ac:cxnSpMkLst>
        </pc:cxnChg>
        <pc:cxnChg chg="mod">
          <ac:chgData name="Emiliano A. Carlevaro" userId="9bf72e6496f26e8d" providerId="LiveId" clId="{521AF57D-1B4A-4AAD-8CEE-3835FC4851B5}" dt="2020-04-30T10:44:00.948" v="1753" actId="14100"/>
          <ac:cxnSpMkLst>
            <pc:docMk/>
            <pc:sldMk cId="1268371473" sldId="269"/>
            <ac:cxnSpMk id="22" creationId="{A2E4FCEB-35CA-4DA3-9D5C-10DFB96B96D9}"/>
          </ac:cxnSpMkLst>
        </pc:cxnChg>
        <pc:cxnChg chg="add mod">
          <ac:chgData name="Emiliano A. Carlevaro" userId="9bf72e6496f26e8d" providerId="LiveId" clId="{521AF57D-1B4A-4AAD-8CEE-3835FC4851B5}" dt="2020-04-30T10:33:29.373" v="1706" actId="13822"/>
          <ac:cxnSpMkLst>
            <pc:docMk/>
            <pc:sldMk cId="1268371473" sldId="269"/>
            <ac:cxnSpMk id="36" creationId="{0248FB8C-4162-4282-8E61-BEFC8A146FF3}"/>
          </ac:cxnSpMkLst>
        </pc:cxnChg>
        <pc:cxnChg chg="del">
          <ac:chgData name="Emiliano A. Carlevaro" userId="9bf72e6496f26e8d" providerId="LiveId" clId="{521AF57D-1B4A-4AAD-8CEE-3835FC4851B5}" dt="2020-04-30T07:52:46.079" v="1236" actId="478"/>
          <ac:cxnSpMkLst>
            <pc:docMk/>
            <pc:sldMk cId="1268371473" sldId="269"/>
            <ac:cxnSpMk id="54" creationId="{2528C6C9-D911-4629-9024-CD7AF92C6C46}"/>
          </ac:cxnSpMkLst>
        </pc:cxnChg>
        <pc:cxnChg chg="add mod">
          <ac:chgData name="Emiliano A. Carlevaro" userId="9bf72e6496f26e8d" providerId="LiveId" clId="{521AF57D-1B4A-4AAD-8CEE-3835FC4851B5}" dt="2020-04-30T10:33:48.692" v="1708" actId="13822"/>
          <ac:cxnSpMkLst>
            <pc:docMk/>
            <pc:sldMk cId="1268371473" sldId="269"/>
            <ac:cxnSpMk id="71" creationId="{23CBC0BD-9D23-4F26-AE07-10B640A9293D}"/>
          </ac:cxnSpMkLst>
        </pc:cxnChg>
      </pc:sldChg>
      <pc:sldChg chg="addSp delSp modSp add mod modAnim modNotesTx">
        <pc:chgData name="Emiliano A. Carlevaro" userId="9bf72e6496f26e8d" providerId="LiveId" clId="{521AF57D-1B4A-4AAD-8CEE-3835FC4851B5}" dt="2020-05-01T07:29:47.634" v="4175"/>
        <pc:sldMkLst>
          <pc:docMk/>
          <pc:sldMk cId="3427251964" sldId="270"/>
        </pc:sldMkLst>
        <pc:spChg chg="add mod">
          <ac:chgData name="Emiliano A. Carlevaro" userId="9bf72e6496f26e8d" providerId="LiveId" clId="{521AF57D-1B4A-4AAD-8CEE-3835FC4851B5}" dt="2020-05-01T03:58:47.460" v="2182" actId="1076"/>
          <ac:spMkLst>
            <pc:docMk/>
            <pc:sldMk cId="3427251964" sldId="270"/>
            <ac:spMk id="3" creationId="{181A37CA-FA78-4610-93F0-3AFDE9C1A815}"/>
          </ac:spMkLst>
        </pc:spChg>
        <pc:spChg chg="add mod">
          <ac:chgData name="Emiliano A. Carlevaro" userId="9bf72e6496f26e8d" providerId="LiveId" clId="{521AF57D-1B4A-4AAD-8CEE-3835FC4851B5}" dt="2020-05-01T04:06:29.222" v="2234" actId="20577"/>
          <ac:spMkLst>
            <pc:docMk/>
            <pc:sldMk cId="3427251964" sldId="270"/>
            <ac:spMk id="7" creationId="{4E4A58A0-0BFC-4E94-B125-1178B87D6249}"/>
          </ac:spMkLst>
        </pc:spChg>
        <pc:spChg chg="del">
          <ac:chgData name="Emiliano A. Carlevaro" userId="9bf72e6496f26e8d" providerId="LiveId" clId="{521AF57D-1B4A-4AAD-8CEE-3835FC4851B5}" dt="2020-04-30T11:02:06.281" v="1784" actId="478"/>
          <ac:spMkLst>
            <pc:docMk/>
            <pc:sldMk cId="3427251964" sldId="270"/>
            <ac:spMk id="16" creationId="{2C0A8B92-CEC1-4B1F-A949-0DF7E4EB6354}"/>
          </ac:spMkLst>
        </pc:spChg>
        <pc:spChg chg="mod">
          <ac:chgData name="Emiliano A. Carlevaro" userId="9bf72e6496f26e8d" providerId="LiveId" clId="{521AF57D-1B4A-4AAD-8CEE-3835FC4851B5}" dt="2020-05-01T03:58:47.460" v="2182" actId="1076"/>
          <ac:spMkLst>
            <pc:docMk/>
            <pc:sldMk cId="3427251964" sldId="270"/>
            <ac:spMk id="39" creationId="{59B77763-43EE-4FA7-8F75-52157E0AD52E}"/>
          </ac:spMkLst>
        </pc:spChg>
        <pc:spChg chg="mod">
          <ac:chgData name="Emiliano A. Carlevaro" userId="9bf72e6496f26e8d" providerId="LiveId" clId="{521AF57D-1B4A-4AAD-8CEE-3835FC4851B5}" dt="2020-05-01T03:58:47.460" v="2182" actId="1076"/>
          <ac:spMkLst>
            <pc:docMk/>
            <pc:sldMk cId="3427251964" sldId="270"/>
            <ac:spMk id="40" creationId="{C08618E6-3B9A-4674-9FFB-404BD2BC4604}"/>
          </ac:spMkLst>
        </pc:spChg>
        <pc:spChg chg="mod">
          <ac:chgData name="Emiliano A. Carlevaro" userId="9bf72e6496f26e8d" providerId="LiveId" clId="{521AF57D-1B4A-4AAD-8CEE-3835FC4851B5}" dt="2020-05-01T01:51:12.708" v="1824" actId="20577"/>
          <ac:spMkLst>
            <pc:docMk/>
            <pc:sldMk cId="3427251964" sldId="270"/>
            <ac:spMk id="45" creationId="{A87257E3-BF17-413E-9467-405555F560E3}"/>
          </ac:spMkLst>
        </pc:spChg>
        <pc:spChg chg="mod">
          <ac:chgData name="Emiliano A. Carlevaro" userId="9bf72e6496f26e8d" providerId="LiveId" clId="{521AF57D-1B4A-4AAD-8CEE-3835FC4851B5}" dt="2020-05-01T03:16:05.239" v="1834" actId="1076"/>
          <ac:spMkLst>
            <pc:docMk/>
            <pc:sldMk cId="3427251964" sldId="270"/>
            <ac:spMk id="46" creationId="{C607F2E0-276C-4299-830A-C6B3F38957FB}"/>
          </ac:spMkLst>
        </pc:spChg>
        <pc:spChg chg="mod">
          <ac:chgData name="Emiliano A. Carlevaro" userId="9bf72e6496f26e8d" providerId="LiveId" clId="{521AF57D-1B4A-4AAD-8CEE-3835FC4851B5}" dt="2020-04-30T11:02:19.110" v="1789" actId="1076"/>
          <ac:spMkLst>
            <pc:docMk/>
            <pc:sldMk cId="3427251964" sldId="270"/>
            <ac:spMk id="47" creationId="{87651C40-27A7-4459-A470-D449DE636146}"/>
          </ac:spMkLst>
        </pc:spChg>
        <pc:spChg chg="add mod">
          <ac:chgData name="Emiliano A. Carlevaro" userId="9bf72e6496f26e8d" providerId="LiveId" clId="{521AF57D-1B4A-4AAD-8CEE-3835FC4851B5}" dt="2020-05-01T03:58:47.460" v="2182" actId="1076"/>
          <ac:spMkLst>
            <pc:docMk/>
            <pc:sldMk cId="3427251964" sldId="270"/>
            <ac:spMk id="54" creationId="{23042E27-BCFC-4BF9-B5C9-F0220FC6A1D2}"/>
          </ac:spMkLst>
        </pc:spChg>
        <pc:spChg chg="add mod">
          <ac:chgData name="Emiliano A. Carlevaro" userId="9bf72e6496f26e8d" providerId="LiveId" clId="{521AF57D-1B4A-4AAD-8CEE-3835FC4851B5}" dt="2020-05-01T03:58:47.460" v="2182" actId="1076"/>
          <ac:spMkLst>
            <pc:docMk/>
            <pc:sldMk cId="3427251964" sldId="270"/>
            <ac:spMk id="55" creationId="{C9D852AC-C984-4059-8907-630CBEE77824}"/>
          </ac:spMkLst>
        </pc:spChg>
        <pc:spChg chg="add mod">
          <ac:chgData name="Emiliano A. Carlevaro" userId="9bf72e6496f26e8d" providerId="LiveId" clId="{521AF57D-1B4A-4AAD-8CEE-3835FC4851B5}" dt="2020-05-01T03:58:47.460" v="2182" actId="1076"/>
          <ac:spMkLst>
            <pc:docMk/>
            <pc:sldMk cId="3427251964" sldId="270"/>
            <ac:spMk id="56" creationId="{712073C0-E033-4975-A15F-5259C2157F32}"/>
          </ac:spMkLst>
        </pc:spChg>
        <pc:spChg chg="mod">
          <ac:chgData name="Emiliano A. Carlevaro" userId="9bf72e6496f26e8d" providerId="LiveId" clId="{521AF57D-1B4A-4AAD-8CEE-3835FC4851B5}" dt="2020-05-01T03:58:13.750" v="2178" actId="1076"/>
          <ac:spMkLst>
            <pc:docMk/>
            <pc:sldMk cId="3427251964" sldId="270"/>
            <ac:spMk id="57" creationId="{7B5C896D-B50C-4447-91C1-BF96268C73B2}"/>
          </ac:spMkLst>
        </pc:spChg>
        <pc:spChg chg="mod">
          <ac:chgData name="Emiliano A. Carlevaro" userId="9bf72e6496f26e8d" providerId="LiveId" clId="{521AF57D-1B4A-4AAD-8CEE-3835FC4851B5}" dt="2020-05-01T03:16:09.765" v="1835" actId="1076"/>
          <ac:spMkLst>
            <pc:docMk/>
            <pc:sldMk cId="3427251964" sldId="270"/>
            <ac:spMk id="62" creationId="{CF400CCE-6047-4C2D-8ACD-349A92315A63}"/>
          </ac:spMkLst>
        </pc:spChg>
        <pc:spChg chg="mod">
          <ac:chgData name="Emiliano A. Carlevaro" userId="9bf72e6496f26e8d" providerId="LiveId" clId="{521AF57D-1B4A-4AAD-8CEE-3835FC4851B5}" dt="2020-05-01T03:16:14.948" v="1837" actId="1076"/>
          <ac:spMkLst>
            <pc:docMk/>
            <pc:sldMk cId="3427251964" sldId="270"/>
            <ac:spMk id="63" creationId="{1F816D6E-553D-490B-BAB0-AF217E975FAD}"/>
          </ac:spMkLst>
        </pc:spChg>
        <pc:spChg chg="del">
          <ac:chgData name="Emiliano A. Carlevaro" userId="9bf72e6496f26e8d" providerId="LiveId" clId="{521AF57D-1B4A-4AAD-8CEE-3835FC4851B5}" dt="2020-04-30T11:02:06.281" v="1784" actId="478"/>
          <ac:spMkLst>
            <pc:docMk/>
            <pc:sldMk cId="3427251964" sldId="270"/>
            <ac:spMk id="64" creationId="{6A1C2761-6E62-4359-99A4-8243CF99E1AC}"/>
          </ac:spMkLst>
        </pc:spChg>
        <pc:spChg chg="add mod">
          <ac:chgData name="Emiliano A. Carlevaro" userId="9bf72e6496f26e8d" providerId="LiveId" clId="{521AF57D-1B4A-4AAD-8CEE-3835FC4851B5}" dt="2020-05-01T04:06:10.814" v="2230" actId="20577"/>
          <ac:spMkLst>
            <pc:docMk/>
            <pc:sldMk cId="3427251964" sldId="270"/>
            <ac:spMk id="64" creationId="{CD491EA2-3899-4816-B906-4E8EFDB5957A}"/>
          </ac:spMkLst>
        </pc:spChg>
        <pc:spChg chg="del">
          <ac:chgData name="Emiliano A. Carlevaro" userId="9bf72e6496f26e8d" providerId="LiveId" clId="{521AF57D-1B4A-4AAD-8CEE-3835FC4851B5}" dt="2020-04-30T11:02:06.281" v="1784" actId="478"/>
          <ac:spMkLst>
            <pc:docMk/>
            <pc:sldMk cId="3427251964" sldId="270"/>
            <ac:spMk id="65" creationId="{1AF50B4E-E8DE-4151-A493-BDDB93BFFD37}"/>
          </ac:spMkLst>
        </pc:spChg>
        <pc:spChg chg="del">
          <ac:chgData name="Emiliano A. Carlevaro" userId="9bf72e6496f26e8d" providerId="LiveId" clId="{521AF57D-1B4A-4AAD-8CEE-3835FC4851B5}" dt="2020-04-30T11:02:06.281" v="1784" actId="478"/>
          <ac:spMkLst>
            <pc:docMk/>
            <pc:sldMk cId="3427251964" sldId="270"/>
            <ac:spMk id="66" creationId="{9B007DBA-40EF-4F35-AB34-D7CB1C0A0DCC}"/>
          </ac:spMkLst>
        </pc:spChg>
        <pc:spChg chg="mod">
          <ac:chgData name="Emiliano A. Carlevaro" userId="9bf72e6496f26e8d" providerId="LiveId" clId="{521AF57D-1B4A-4AAD-8CEE-3835FC4851B5}" dt="2020-05-01T03:16:12.392" v="1836" actId="1076"/>
          <ac:spMkLst>
            <pc:docMk/>
            <pc:sldMk cId="3427251964" sldId="270"/>
            <ac:spMk id="67" creationId="{D6F33461-D98E-4F65-8D35-D978C7CEE3E9}"/>
          </ac:spMkLst>
        </pc:spChg>
        <pc:spChg chg="add del mod">
          <ac:chgData name="Emiliano A. Carlevaro" userId="9bf72e6496f26e8d" providerId="LiveId" clId="{521AF57D-1B4A-4AAD-8CEE-3835FC4851B5}" dt="2020-05-01T06:10:20.496" v="2956"/>
          <ac:spMkLst>
            <pc:docMk/>
            <pc:sldMk cId="3427251964" sldId="270"/>
            <ac:spMk id="68" creationId="{4D6A9F5E-37EA-4118-A4F2-83B7A9DBD737}"/>
          </ac:spMkLst>
        </pc:spChg>
        <pc:spChg chg="add mod">
          <ac:chgData name="Emiliano A. Carlevaro" userId="9bf72e6496f26e8d" providerId="LiveId" clId="{521AF57D-1B4A-4AAD-8CEE-3835FC4851B5}" dt="2020-05-01T06:30:40.654" v="3373" actId="1076"/>
          <ac:spMkLst>
            <pc:docMk/>
            <pc:sldMk cId="3427251964" sldId="270"/>
            <ac:spMk id="69" creationId="{CE13229E-4E03-4F11-9349-8621FA28B657}"/>
          </ac:spMkLst>
        </pc:spChg>
        <pc:spChg chg="add del mod">
          <ac:chgData name="Emiliano A. Carlevaro" userId="9bf72e6496f26e8d" providerId="LiveId" clId="{521AF57D-1B4A-4AAD-8CEE-3835FC4851B5}" dt="2020-05-01T06:10:38.994" v="2962"/>
          <ac:spMkLst>
            <pc:docMk/>
            <pc:sldMk cId="3427251964" sldId="270"/>
            <ac:spMk id="70" creationId="{A685964B-8CB8-413E-A4F7-48B51B69E2F8}"/>
          </ac:spMkLst>
        </pc:spChg>
        <pc:spChg chg="add mod">
          <ac:chgData name="Emiliano A. Carlevaro" userId="9bf72e6496f26e8d" providerId="LiveId" clId="{521AF57D-1B4A-4AAD-8CEE-3835FC4851B5}" dt="2020-05-01T06:30:46.039" v="3374" actId="1076"/>
          <ac:spMkLst>
            <pc:docMk/>
            <pc:sldMk cId="3427251964" sldId="270"/>
            <ac:spMk id="71" creationId="{DC101FB3-2044-45A7-AE9D-E4026DFC3338}"/>
          </ac:spMkLst>
        </pc:spChg>
        <pc:spChg chg="add mod">
          <ac:chgData name="Emiliano A. Carlevaro" userId="9bf72e6496f26e8d" providerId="LiveId" clId="{521AF57D-1B4A-4AAD-8CEE-3835FC4851B5}" dt="2020-05-01T05:31:37.498" v="2677" actId="1076"/>
          <ac:spMkLst>
            <pc:docMk/>
            <pc:sldMk cId="3427251964" sldId="270"/>
            <ac:spMk id="78" creationId="{9FA9FA1B-68C1-4BA2-BB0A-4EAA417FEAFE}"/>
          </ac:spMkLst>
        </pc:spChg>
        <pc:spChg chg="add mod">
          <ac:chgData name="Emiliano A. Carlevaro" userId="9bf72e6496f26e8d" providerId="LiveId" clId="{521AF57D-1B4A-4AAD-8CEE-3835FC4851B5}" dt="2020-05-01T05:31:37.498" v="2677" actId="1076"/>
          <ac:spMkLst>
            <pc:docMk/>
            <pc:sldMk cId="3427251964" sldId="270"/>
            <ac:spMk id="79" creationId="{DE9249AE-5463-48CD-9394-1AE86847634A}"/>
          </ac:spMkLst>
        </pc:spChg>
        <pc:spChg chg="add mod">
          <ac:chgData name="Emiliano A. Carlevaro" userId="9bf72e6496f26e8d" providerId="LiveId" clId="{521AF57D-1B4A-4AAD-8CEE-3835FC4851B5}" dt="2020-05-01T05:31:37.498" v="2677" actId="1076"/>
          <ac:spMkLst>
            <pc:docMk/>
            <pc:sldMk cId="3427251964" sldId="270"/>
            <ac:spMk id="80" creationId="{512EB696-A67D-40B1-9896-EDAB6D529931}"/>
          </ac:spMkLst>
        </pc:spChg>
        <pc:spChg chg="add mod">
          <ac:chgData name="Emiliano A. Carlevaro" userId="9bf72e6496f26e8d" providerId="LiveId" clId="{521AF57D-1B4A-4AAD-8CEE-3835FC4851B5}" dt="2020-05-01T05:31:37.498" v="2677" actId="1076"/>
          <ac:spMkLst>
            <pc:docMk/>
            <pc:sldMk cId="3427251964" sldId="270"/>
            <ac:spMk id="81" creationId="{6379FAA9-ED80-47FD-AFE5-6D52927241A1}"/>
          </ac:spMkLst>
        </pc:spChg>
        <pc:spChg chg="add mod">
          <ac:chgData name="Emiliano A. Carlevaro" userId="9bf72e6496f26e8d" providerId="LiveId" clId="{521AF57D-1B4A-4AAD-8CEE-3835FC4851B5}" dt="2020-05-01T05:31:37.498" v="2677" actId="1076"/>
          <ac:spMkLst>
            <pc:docMk/>
            <pc:sldMk cId="3427251964" sldId="270"/>
            <ac:spMk id="82" creationId="{BCE8C585-1845-4B30-AC26-A5A6F377065D}"/>
          </ac:spMkLst>
        </pc:spChg>
        <pc:spChg chg="add mod">
          <ac:chgData name="Emiliano A. Carlevaro" userId="9bf72e6496f26e8d" providerId="LiveId" clId="{521AF57D-1B4A-4AAD-8CEE-3835FC4851B5}" dt="2020-05-01T05:31:37.498" v="2677" actId="1076"/>
          <ac:spMkLst>
            <pc:docMk/>
            <pc:sldMk cId="3427251964" sldId="270"/>
            <ac:spMk id="83" creationId="{E187ABF7-8D49-4893-A67E-5D34121195CA}"/>
          </ac:spMkLst>
        </pc:spChg>
        <pc:spChg chg="add mod">
          <ac:chgData name="Emiliano A. Carlevaro" userId="9bf72e6496f26e8d" providerId="LiveId" clId="{521AF57D-1B4A-4AAD-8CEE-3835FC4851B5}" dt="2020-05-01T05:31:37.498" v="2677" actId="1076"/>
          <ac:spMkLst>
            <pc:docMk/>
            <pc:sldMk cId="3427251964" sldId="270"/>
            <ac:spMk id="84" creationId="{FBBB71D8-A59B-450D-93D8-43B0B5F86061}"/>
          </ac:spMkLst>
        </pc:spChg>
        <pc:spChg chg="add mod">
          <ac:chgData name="Emiliano A. Carlevaro" userId="9bf72e6496f26e8d" providerId="LiveId" clId="{521AF57D-1B4A-4AAD-8CEE-3835FC4851B5}" dt="2020-05-01T06:30:37.542" v="3372" actId="1076"/>
          <ac:spMkLst>
            <pc:docMk/>
            <pc:sldMk cId="3427251964" sldId="270"/>
            <ac:spMk id="93" creationId="{91E959C8-56EC-40E5-B905-003B40B053E6}"/>
          </ac:spMkLst>
        </pc:spChg>
        <pc:spChg chg="add mod">
          <ac:chgData name="Emiliano A. Carlevaro" userId="9bf72e6496f26e8d" providerId="LiveId" clId="{521AF57D-1B4A-4AAD-8CEE-3835FC4851B5}" dt="2020-05-01T06:30:51.032" v="3376" actId="1076"/>
          <ac:spMkLst>
            <pc:docMk/>
            <pc:sldMk cId="3427251964" sldId="270"/>
            <ac:spMk id="94" creationId="{80F39208-7308-48E8-A139-BD25A5AF68F8}"/>
          </ac:spMkLst>
        </pc:spChg>
        <pc:graphicFrameChg chg="add del mod modGraphic">
          <ac:chgData name="Emiliano A. Carlevaro" userId="9bf72e6496f26e8d" providerId="LiveId" clId="{521AF57D-1B4A-4AAD-8CEE-3835FC4851B5}" dt="2020-05-01T03:59:10.041" v="2186" actId="21"/>
          <ac:graphicFrameMkLst>
            <pc:docMk/>
            <pc:sldMk cId="3427251964" sldId="270"/>
            <ac:graphicFrameMk id="8" creationId="{5BC052E0-4099-4B4E-A09E-C09EC92AEA0D}"/>
          </ac:graphicFrameMkLst>
        </pc:graphicFrameChg>
        <pc:graphicFrameChg chg="add mod modGraphic">
          <ac:chgData name="Emiliano A. Carlevaro" userId="9bf72e6496f26e8d" providerId="LiveId" clId="{521AF57D-1B4A-4AAD-8CEE-3835FC4851B5}" dt="2020-05-01T05:31:02.135" v="2673" actId="1076"/>
          <ac:graphicFrameMkLst>
            <pc:docMk/>
            <pc:sldMk cId="3427251964" sldId="270"/>
            <ac:graphicFrameMk id="66" creationId="{73ABD5FD-9171-45DB-A55C-540C66E0E78E}"/>
          </ac:graphicFrameMkLst>
        </pc:graphicFrameChg>
        <pc:graphicFrameChg chg="add del mod">
          <ac:chgData name="Emiliano A. Carlevaro" userId="9bf72e6496f26e8d" providerId="LiveId" clId="{521AF57D-1B4A-4AAD-8CEE-3835FC4851B5}" dt="2020-05-01T05:31:32.537" v="2676" actId="478"/>
          <ac:graphicFrameMkLst>
            <pc:docMk/>
            <pc:sldMk cId="3427251964" sldId="270"/>
            <ac:graphicFrameMk id="89" creationId="{78DBB19B-1DA3-48BC-813D-2A7B192DDB05}"/>
          </ac:graphicFrameMkLst>
        </pc:graphicFrameChg>
        <pc:graphicFrameChg chg="add mod modGraphic">
          <ac:chgData name="Emiliano A. Carlevaro" userId="9bf72e6496f26e8d" providerId="LiveId" clId="{521AF57D-1B4A-4AAD-8CEE-3835FC4851B5}" dt="2020-05-01T06:31:10.782" v="3378" actId="1076"/>
          <ac:graphicFrameMkLst>
            <pc:docMk/>
            <pc:sldMk cId="3427251964" sldId="270"/>
            <ac:graphicFrameMk id="91" creationId="{3F156EA9-EF1F-4442-97FE-592F76339C27}"/>
          </ac:graphicFrameMkLst>
        </pc:graphicFrameChg>
        <pc:cxnChg chg="add mod">
          <ac:chgData name="Emiliano A. Carlevaro" userId="9bf72e6496f26e8d" providerId="LiveId" clId="{521AF57D-1B4A-4AAD-8CEE-3835FC4851B5}" dt="2020-05-01T05:57:56.850" v="2687" actId="208"/>
          <ac:cxnSpMkLst>
            <pc:docMk/>
            <pc:sldMk cId="3427251964" sldId="270"/>
            <ac:cxnSpMk id="11" creationId="{C6073861-F4A3-4CED-B9CD-4A3BA62D3D59}"/>
          </ac:cxnSpMkLst>
        </pc:cxnChg>
        <pc:cxnChg chg="add del mod">
          <ac:chgData name="Emiliano A. Carlevaro" userId="9bf72e6496f26e8d" providerId="LiveId" clId="{521AF57D-1B4A-4AAD-8CEE-3835FC4851B5}" dt="2020-05-01T06:47:30.422" v="3430" actId="478"/>
          <ac:cxnSpMkLst>
            <pc:docMk/>
            <pc:sldMk cId="3427251964" sldId="270"/>
            <ac:cxnSpMk id="13" creationId="{B6B9434C-7575-4186-80D3-A4119B926E56}"/>
          </ac:cxnSpMkLst>
        </pc:cxnChg>
        <pc:cxnChg chg="add mod">
          <ac:chgData name="Emiliano A. Carlevaro" userId="9bf72e6496f26e8d" providerId="LiveId" clId="{521AF57D-1B4A-4AAD-8CEE-3835FC4851B5}" dt="2020-05-01T05:58:01.217" v="2688" actId="208"/>
          <ac:cxnSpMkLst>
            <pc:docMk/>
            <pc:sldMk cId="3427251964" sldId="270"/>
            <ac:cxnSpMk id="19" creationId="{742360C7-C869-4FA2-89F2-D40E8B5D0114}"/>
          </ac:cxnSpMkLst>
        </pc:cxnChg>
        <pc:cxnChg chg="del mod">
          <ac:chgData name="Emiliano A. Carlevaro" userId="9bf72e6496f26e8d" providerId="LiveId" clId="{521AF57D-1B4A-4AAD-8CEE-3835FC4851B5}" dt="2020-04-30T11:02:07.542" v="1785" actId="478"/>
          <ac:cxnSpMkLst>
            <pc:docMk/>
            <pc:sldMk cId="3427251964" sldId="270"/>
            <ac:cxnSpMk id="19" creationId="{A50A3061-350C-4E7E-8AE0-A31BE420DBAC}"/>
          </ac:cxnSpMkLst>
        </pc:cxnChg>
        <pc:cxnChg chg="add mod">
          <ac:chgData name="Emiliano A. Carlevaro" userId="9bf72e6496f26e8d" providerId="LiveId" clId="{521AF57D-1B4A-4AAD-8CEE-3835FC4851B5}" dt="2020-05-01T05:58:04.541" v="2689" actId="208"/>
          <ac:cxnSpMkLst>
            <pc:docMk/>
            <pc:sldMk cId="3427251964" sldId="270"/>
            <ac:cxnSpMk id="24" creationId="{A64277CF-3239-4B9A-80CF-3DA151B041E6}"/>
          </ac:cxnSpMkLst>
        </pc:cxnChg>
        <pc:cxnChg chg="del mod">
          <ac:chgData name="Emiliano A. Carlevaro" userId="9bf72e6496f26e8d" providerId="LiveId" clId="{521AF57D-1B4A-4AAD-8CEE-3835FC4851B5}" dt="2020-04-30T11:02:08.369" v="1786" actId="478"/>
          <ac:cxnSpMkLst>
            <pc:docMk/>
            <pc:sldMk cId="3427251964" sldId="270"/>
            <ac:cxnSpMk id="36" creationId="{0248FB8C-4162-4282-8E61-BEFC8A146FF3}"/>
          </ac:cxnSpMkLst>
        </pc:cxnChg>
        <pc:cxnChg chg="del mod">
          <ac:chgData name="Emiliano A. Carlevaro" userId="9bf72e6496f26e8d" providerId="LiveId" clId="{521AF57D-1B4A-4AAD-8CEE-3835FC4851B5}" dt="2020-04-30T11:02:09.188" v="1787" actId="478"/>
          <ac:cxnSpMkLst>
            <pc:docMk/>
            <pc:sldMk cId="3427251964" sldId="270"/>
            <ac:cxnSpMk id="71" creationId="{23CBC0BD-9D23-4F26-AE07-10B640A9293D}"/>
          </ac:cxnSpMkLst>
        </pc:cxnChg>
        <pc:cxnChg chg="add mod">
          <ac:chgData name="Emiliano A. Carlevaro" userId="9bf72e6496f26e8d" providerId="LiveId" clId="{521AF57D-1B4A-4AAD-8CEE-3835FC4851B5}" dt="2020-05-01T05:31:37.498" v="2677" actId="1076"/>
          <ac:cxnSpMkLst>
            <pc:docMk/>
            <pc:sldMk cId="3427251964" sldId="270"/>
            <ac:cxnSpMk id="85" creationId="{5B04041C-EDFE-400A-934E-5DACBF950825}"/>
          </ac:cxnSpMkLst>
        </pc:cxnChg>
        <pc:cxnChg chg="add mod">
          <ac:chgData name="Emiliano A. Carlevaro" userId="9bf72e6496f26e8d" providerId="LiveId" clId="{521AF57D-1B4A-4AAD-8CEE-3835FC4851B5}" dt="2020-05-01T05:31:37.498" v="2677" actId="1076"/>
          <ac:cxnSpMkLst>
            <pc:docMk/>
            <pc:sldMk cId="3427251964" sldId="270"/>
            <ac:cxnSpMk id="86" creationId="{66F0D5AB-DB79-4C24-8A10-1B694A446CA1}"/>
          </ac:cxnSpMkLst>
        </pc:cxnChg>
        <pc:cxnChg chg="add mod">
          <ac:chgData name="Emiliano A. Carlevaro" userId="9bf72e6496f26e8d" providerId="LiveId" clId="{521AF57D-1B4A-4AAD-8CEE-3835FC4851B5}" dt="2020-05-01T05:31:37.498" v="2677" actId="1076"/>
          <ac:cxnSpMkLst>
            <pc:docMk/>
            <pc:sldMk cId="3427251964" sldId="270"/>
            <ac:cxnSpMk id="87" creationId="{678D549A-BEED-41C5-AB46-29516159BD42}"/>
          </ac:cxnSpMkLst>
        </pc:cxnChg>
        <pc:cxnChg chg="add mod">
          <ac:chgData name="Emiliano A. Carlevaro" userId="9bf72e6496f26e8d" providerId="LiveId" clId="{521AF57D-1B4A-4AAD-8CEE-3835FC4851B5}" dt="2020-05-01T05:31:37.498" v="2677" actId="1076"/>
          <ac:cxnSpMkLst>
            <pc:docMk/>
            <pc:sldMk cId="3427251964" sldId="270"/>
            <ac:cxnSpMk id="88" creationId="{A335D35B-6030-4FFA-AD40-0B4815C7E3B9}"/>
          </ac:cxnSpMkLst>
        </pc:cxnChg>
        <pc:cxnChg chg="add mod">
          <ac:chgData name="Emiliano A. Carlevaro" userId="9bf72e6496f26e8d" providerId="LiveId" clId="{521AF57D-1B4A-4AAD-8CEE-3835FC4851B5}" dt="2020-05-01T06:47:45.391" v="3434" actId="14100"/>
          <ac:cxnSpMkLst>
            <pc:docMk/>
            <pc:sldMk cId="3427251964" sldId="270"/>
            <ac:cxnSpMk id="90" creationId="{DE4ED15A-B6FF-42FF-A5D1-35B5617F5782}"/>
          </ac:cxnSpMkLst>
        </pc:cxnChg>
      </pc:sldChg>
      <pc:sldChg chg="addSp delSp modSp add mod ord modAnim">
        <pc:chgData name="Emiliano A. Carlevaro" userId="9bf72e6496f26e8d" providerId="LiveId" clId="{521AF57D-1B4A-4AAD-8CEE-3835FC4851B5}" dt="2020-05-01T07:39:23.832" v="4215"/>
        <pc:sldMkLst>
          <pc:docMk/>
          <pc:sldMk cId="378489402" sldId="271"/>
        </pc:sldMkLst>
        <pc:spChg chg="del">
          <ac:chgData name="Emiliano A. Carlevaro" userId="9bf72e6496f26e8d" providerId="LiveId" clId="{521AF57D-1B4A-4AAD-8CEE-3835FC4851B5}" dt="2020-05-01T03:59:02.297" v="2184" actId="478"/>
          <ac:spMkLst>
            <pc:docMk/>
            <pc:sldMk cId="378489402" sldId="271"/>
            <ac:spMk id="5" creationId="{C36F2A34-2AF6-475E-AFF9-14DF28BC78D3}"/>
          </ac:spMkLst>
        </pc:spChg>
        <pc:spChg chg="add mod">
          <ac:chgData name="Emiliano A. Carlevaro" userId="9bf72e6496f26e8d" providerId="LiveId" clId="{521AF57D-1B4A-4AAD-8CEE-3835FC4851B5}" dt="2020-05-01T05:20:08.318" v="2609" actId="1076"/>
          <ac:spMkLst>
            <pc:docMk/>
            <pc:sldMk cId="378489402" sldId="271"/>
            <ac:spMk id="6" creationId="{942162BC-54CF-4F8A-B58A-43AE617AD712}"/>
          </ac:spMkLst>
        </pc:spChg>
        <pc:spChg chg="del">
          <ac:chgData name="Emiliano A. Carlevaro" userId="9bf72e6496f26e8d" providerId="LiveId" clId="{521AF57D-1B4A-4AAD-8CEE-3835FC4851B5}" dt="2020-05-01T03:59:02.297" v="2184" actId="478"/>
          <ac:spMkLst>
            <pc:docMk/>
            <pc:sldMk cId="378489402" sldId="271"/>
            <ac:spMk id="7" creationId="{3D64373A-E946-4A2B-B3AD-50E5E2A67676}"/>
          </ac:spMkLst>
        </pc:spChg>
        <pc:spChg chg="del">
          <ac:chgData name="Emiliano A. Carlevaro" userId="9bf72e6496f26e8d" providerId="LiveId" clId="{521AF57D-1B4A-4AAD-8CEE-3835FC4851B5}" dt="2020-05-01T03:59:02.297" v="2184" actId="478"/>
          <ac:spMkLst>
            <pc:docMk/>
            <pc:sldMk cId="378489402" sldId="271"/>
            <ac:spMk id="8" creationId="{D8D70899-50BD-42BE-8C09-A9873C10D458}"/>
          </ac:spMkLst>
        </pc:spChg>
        <pc:spChg chg="del">
          <ac:chgData name="Emiliano A. Carlevaro" userId="9bf72e6496f26e8d" providerId="LiveId" clId="{521AF57D-1B4A-4AAD-8CEE-3835FC4851B5}" dt="2020-05-01T03:59:02.297" v="2184" actId="478"/>
          <ac:spMkLst>
            <pc:docMk/>
            <pc:sldMk cId="378489402" sldId="271"/>
            <ac:spMk id="9" creationId="{6FDA97D2-A689-41FA-A61C-02F8E4E1A39C}"/>
          </ac:spMkLst>
        </pc:spChg>
        <pc:spChg chg="del">
          <ac:chgData name="Emiliano A. Carlevaro" userId="9bf72e6496f26e8d" providerId="LiveId" clId="{521AF57D-1B4A-4AAD-8CEE-3835FC4851B5}" dt="2020-05-01T03:59:04.453" v="2185" actId="478"/>
          <ac:spMkLst>
            <pc:docMk/>
            <pc:sldMk cId="378489402" sldId="271"/>
            <ac:spMk id="10" creationId="{04CF7D7F-997F-4319-9BF1-380907A92839}"/>
          </ac:spMkLst>
        </pc:spChg>
        <pc:spChg chg="del">
          <ac:chgData name="Emiliano A. Carlevaro" userId="9bf72e6496f26e8d" providerId="LiveId" clId="{521AF57D-1B4A-4AAD-8CEE-3835FC4851B5}" dt="2020-05-01T03:59:02.297" v="2184" actId="478"/>
          <ac:spMkLst>
            <pc:docMk/>
            <pc:sldMk cId="378489402" sldId="271"/>
            <ac:spMk id="11" creationId="{472E4D75-BB22-4DB4-A05C-4D225C633589}"/>
          </ac:spMkLst>
        </pc:spChg>
        <pc:spChg chg="del">
          <ac:chgData name="Emiliano A. Carlevaro" userId="9bf72e6496f26e8d" providerId="LiveId" clId="{521AF57D-1B4A-4AAD-8CEE-3835FC4851B5}" dt="2020-05-01T03:59:02.297" v="2184" actId="478"/>
          <ac:spMkLst>
            <pc:docMk/>
            <pc:sldMk cId="378489402" sldId="271"/>
            <ac:spMk id="12" creationId="{7B40E2CC-7AEF-4227-B463-19046C4C2DDC}"/>
          </ac:spMkLst>
        </pc:spChg>
        <pc:spChg chg="del">
          <ac:chgData name="Emiliano A. Carlevaro" userId="9bf72e6496f26e8d" providerId="LiveId" clId="{521AF57D-1B4A-4AAD-8CEE-3835FC4851B5}" dt="2020-05-01T03:59:02.297" v="2184" actId="478"/>
          <ac:spMkLst>
            <pc:docMk/>
            <pc:sldMk cId="378489402" sldId="271"/>
            <ac:spMk id="14" creationId="{B8FD5A56-16BB-4E4E-A0BD-A35219B0D2F5}"/>
          </ac:spMkLst>
        </pc:spChg>
        <pc:spChg chg="del">
          <ac:chgData name="Emiliano A. Carlevaro" userId="9bf72e6496f26e8d" providerId="LiveId" clId="{521AF57D-1B4A-4AAD-8CEE-3835FC4851B5}" dt="2020-05-01T03:59:02.297" v="2184" actId="478"/>
          <ac:spMkLst>
            <pc:docMk/>
            <pc:sldMk cId="378489402" sldId="271"/>
            <ac:spMk id="15" creationId="{26C6FC57-ADC1-43F4-9103-85CF27EEBF94}"/>
          </ac:spMkLst>
        </pc:spChg>
        <pc:spChg chg="del">
          <ac:chgData name="Emiliano A. Carlevaro" userId="9bf72e6496f26e8d" providerId="LiveId" clId="{521AF57D-1B4A-4AAD-8CEE-3835FC4851B5}" dt="2020-05-01T03:59:02.297" v="2184" actId="478"/>
          <ac:spMkLst>
            <pc:docMk/>
            <pc:sldMk cId="378489402" sldId="271"/>
            <ac:spMk id="16" creationId="{7B5FA8D1-780A-428E-87BC-A916D5109A20}"/>
          </ac:spMkLst>
        </pc:spChg>
        <pc:spChg chg="del">
          <ac:chgData name="Emiliano A. Carlevaro" userId="9bf72e6496f26e8d" providerId="LiveId" clId="{521AF57D-1B4A-4AAD-8CEE-3835FC4851B5}" dt="2020-05-01T03:59:02.297" v="2184" actId="478"/>
          <ac:spMkLst>
            <pc:docMk/>
            <pc:sldMk cId="378489402" sldId="271"/>
            <ac:spMk id="18" creationId="{D5C3F5BA-0A73-4CF4-9824-FD122BAD3B71}"/>
          </ac:spMkLst>
        </pc:spChg>
        <pc:spChg chg="del">
          <ac:chgData name="Emiliano A. Carlevaro" userId="9bf72e6496f26e8d" providerId="LiveId" clId="{521AF57D-1B4A-4AAD-8CEE-3835FC4851B5}" dt="2020-05-01T03:59:02.297" v="2184" actId="478"/>
          <ac:spMkLst>
            <pc:docMk/>
            <pc:sldMk cId="378489402" sldId="271"/>
            <ac:spMk id="19" creationId="{2E12DAED-74AB-4B82-9271-C44B8ADB2873}"/>
          </ac:spMkLst>
        </pc:spChg>
        <pc:graphicFrameChg chg="add mod modGraphic">
          <ac:chgData name="Emiliano A. Carlevaro" userId="9bf72e6496f26e8d" providerId="LiveId" clId="{521AF57D-1B4A-4AAD-8CEE-3835FC4851B5}" dt="2020-05-01T05:30:46.997" v="2671" actId="6549"/>
          <ac:graphicFrameMkLst>
            <pc:docMk/>
            <pc:sldMk cId="378489402" sldId="271"/>
            <ac:graphicFrameMk id="2" creationId="{03D62E65-E80F-47BA-B309-B1A310CD35E7}"/>
          </ac:graphicFrameMkLst>
        </pc:graphicFrameChg>
        <pc:graphicFrameChg chg="add mod modGraphic">
          <ac:chgData name="Emiliano A. Carlevaro" userId="9bf72e6496f26e8d" providerId="LiveId" clId="{521AF57D-1B4A-4AAD-8CEE-3835FC4851B5}" dt="2020-05-01T05:26:34.172" v="2656" actId="20577"/>
          <ac:graphicFrameMkLst>
            <pc:docMk/>
            <pc:sldMk cId="378489402" sldId="271"/>
            <ac:graphicFrameMk id="17" creationId="{1FA9A3F2-73F0-416B-B0A5-4C54C6B6542F}"/>
          </ac:graphicFrameMkLst>
        </pc:graphicFrameChg>
        <pc:picChg chg="add mod ord">
          <ac:chgData name="Emiliano A. Carlevaro" userId="9bf72e6496f26e8d" providerId="LiveId" clId="{521AF57D-1B4A-4AAD-8CEE-3835FC4851B5}" dt="2020-05-01T05:27:46.442" v="2661" actId="167"/>
          <ac:picMkLst>
            <pc:docMk/>
            <pc:sldMk cId="378489402" sldId="271"/>
            <ac:picMk id="20" creationId="{6704FC00-851C-4D3C-AF8A-D627D384C783}"/>
          </ac:picMkLst>
        </pc:picChg>
        <pc:picChg chg="add mod ord">
          <ac:chgData name="Emiliano A. Carlevaro" userId="9bf72e6496f26e8d" providerId="LiveId" clId="{521AF57D-1B4A-4AAD-8CEE-3835FC4851B5}" dt="2020-05-01T05:27:15.056" v="2658" actId="167"/>
          <ac:picMkLst>
            <pc:docMk/>
            <pc:sldMk cId="378489402" sldId="271"/>
            <ac:picMk id="22" creationId="{E021CF26-5C64-4A1F-8118-46BDD9EC18B9}"/>
          </ac:picMkLst>
        </pc:picChg>
        <pc:picChg chg="add mod">
          <ac:chgData name="Emiliano A. Carlevaro" userId="9bf72e6496f26e8d" providerId="LiveId" clId="{521AF57D-1B4A-4AAD-8CEE-3835FC4851B5}" dt="2020-05-01T05:25:49.511" v="2651" actId="14100"/>
          <ac:picMkLst>
            <pc:docMk/>
            <pc:sldMk cId="378489402" sldId="271"/>
            <ac:picMk id="24" creationId="{E35EE46B-FA94-4F9C-BB4F-5ED545F119AB}"/>
          </ac:picMkLst>
        </pc:picChg>
        <pc:cxnChg chg="del">
          <ac:chgData name="Emiliano A. Carlevaro" userId="9bf72e6496f26e8d" providerId="LiveId" clId="{521AF57D-1B4A-4AAD-8CEE-3835FC4851B5}" dt="2020-05-01T03:59:04.453" v="2185" actId="478"/>
          <ac:cxnSpMkLst>
            <pc:docMk/>
            <pc:sldMk cId="378489402" sldId="271"/>
            <ac:cxnSpMk id="3" creationId="{B7C066AD-940C-439C-9945-486D45276CDF}"/>
          </ac:cxnSpMkLst>
        </pc:cxnChg>
      </pc:sldChg>
      <pc:sldChg chg="modSp add mod ord modTransition">
        <pc:chgData name="Emiliano A. Carlevaro" userId="9bf72e6496f26e8d" providerId="LiveId" clId="{521AF57D-1B4A-4AAD-8CEE-3835FC4851B5}" dt="2020-05-01T07:39:38.995" v="4218"/>
        <pc:sldMkLst>
          <pc:docMk/>
          <pc:sldMk cId="3478974105" sldId="272"/>
        </pc:sldMkLst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2" creationId="{6DEFA8B5-5EDB-4969-8395-2AF0395E6D62}"/>
          </ac:spMkLst>
        </pc:spChg>
        <pc:spChg chg="mod">
          <ac:chgData name="Emiliano A. Carlevaro" userId="9bf72e6496f26e8d" providerId="LiveId" clId="{521AF57D-1B4A-4AAD-8CEE-3835FC4851B5}" dt="2020-05-01T05:57:02.797" v="2681" actId="1076"/>
          <ac:spMkLst>
            <pc:docMk/>
            <pc:sldMk cId="3478974105" sldId="272"/>
            <ac:spMk id="3" creationId="{181A37CA-FA78-4610-93F0-3AFDE9C1A815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4" creationId="{918509AF-87F4-41C7-8FAF-91DB36EBF171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5" creationId="{C36F2A34-2AF6-475E-AFF9-14DF28BC78D3}"/>
          </ac:spMkLst>
        </pc:spChg>
        <pc:spChg chg="mod">
          <ac:chgData name="Emiliano A. Carlevaro" userId="9bf72e6496f26e8d" providerId="LiveId" clId="{521AF57D-1B4A-4AAD-8CEE-3835FC4851B5}" dt="2020-05-01T05:57:02.797" v="2681" actId="1076"/>
          <ac:spMkLst>
            <pc:docMk/>
            <pc:sldMk cId="3478974105" sldId="272"/>
            <ac:spMk id="7" creationId="{4E4A58A0-0BFC-4E94-B125-1178B87D6249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21" creationId="{6AD072E4-D82C-4F29-B5E7-F8AC171B4353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25" creationId="{04208B6C-FC59-4794-8258-BF4544566027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26" creationId="{56BD850A-64F3-4DE2-8EFE-6C41158B7E18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27" creationId="{31BC1855-1DCC-48FA-951E-441048443C84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29" creationId="{9CB5009C-9C0F-4F93-8716-9CB2476741C8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31" creationId="{A7ABDE5B-EDB2-4B1D-B47A-4F6BEFF32E7B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32" creationId="{E18932C7-24F8-4E96-BC2B-8F9B45374CAC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33" creationId="{6DF5DDEA-C131-44F3-A486-831D15D6D5FE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34" creationId="{282EA73F-67F8-4A59-92C8-91BA64ED735B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35" creationId="{AC9DC4B0-4AF8-4919-B4CF-D2BB209AB2CD}"/>
          </ac:spMkLst>
        </pc:spChg>
        <pc:spChg chg="mod">
          <ac:chgData name="Emiliano A. Carlevaro" userId="9bf72e6496f26e8d" providerId="LiveId" clId="{521AF57D-1B4A-4AAD-8CEE-3835FC4851B5}" dt="2020-05-01T05:57:02.797" v="2681" actId="1076"/>
          <ac:spMkLst>
            <pc:docMk/>
            <pc:sldMk cId="3478974105" sldId="272"/>
            <ac:spMk id="39" creationId="{59B77763-43EE-4FA7-8F75-52157E0AD52E}"/>
          </ac:spMkLst>
        </pc:spChg>
        <pc:spChg chg="mod">
          <ac:chgData name="Emiliano A. Carlevaro" userId="9bf72e6496f26e8d" providerId="LiveId" clId="{521AF57D-1B4A-4AAD-8CEE-3835FC4851B5}" dt="2020-05-01T05:57:02.797" v="2681" actId="1076"/>
          <ac:spMkLst>
            <pc:docMk/>
            <pc:sldMk cId="3478974105" sldId="272"/>
            <ac:spMk id="40" creationId="{C08618E6-3B9A-4674-9FFB-404BD2BC4604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41" creationId="{97FA4515-EE18-4FFD-9563-BE5F0FE5E6FE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42" creationId="{757E76FE-E3EA-4FA5-8203-9173F32E88C3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43" creationId="{E36D9AEA-D6C0-43B7-955F-624226EF91E7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44" creationId="{36C313A8-9BEA-402A-ACE7-3881ECB702C2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48" creationId="{6FCF389C-8B52-452C-BACA-F65A35222FBD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49" creationId="{957383B4-63FB-48CC-8CA8-6403640B52E6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50" creationId="{F43794D6-C01C-4848-966D-1B8445E00F4C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51" creationId="{EADC0731-E02D-42A7-9B08-31E24444FB3A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52" creationId="{BDD2E8A9-CC87-4136-9B5A-903BFD6F4346}"/>
          </ac:spMkLst>
        </pc:spChg>
        <pc:spChg chg="mod">
          <ac:chgData name="Emiliano A. Carlevaro" userId="9bf72e6496f26e8d" providerId="LiveId" clId="{521AF57D-1B4A-4AAD-8CEE-3835FC4851B5}" dt="2020-05-01T05:57:02.797" v="2681" actId="1076"/>
          <ac:spMkLst>
            <pc:docMk/>
            <pc:sldMk cId="3478974105" sldId="272"/>
            <ac:spMk id="54" creationId="{23042E27-BCFC-4BF9-B5C9-F0220FC6A1D2}"/>
          </ac:spMkLst>
        </pc:spChg>
        <pc:spChg chg="mod">
          <ac:chgData name="Emiliano A. Carlevaro" userId="9bf72e6496f26e8d" providerId="LiveId" clId="{521AF57D-1B4A-4AAD-8CEE-3835FC4851B5}" dt="2020-05-01T05:57:02.797" v="2681" actId="1076"/>
          <ac:spMkLst>
            <pc:docMk/>
            <pc:sldMk cId="3478974105" sldId="272"/>
            <ac:spMk id="55" creationId="{C9D852AC-C984-4059-8907-630CBEE77824}"/>
          </ac:spMkLst>
        </pc:spChg>
        <pc:spChg chg="mod">
          <ac:chgData name="Emiliano A. Carlevaro" userId="9bf72e6496f26e8d" providerId="LiveId" clId="{521AF57D-1B4A-4AAD-8CEE-3835FC4851B5}" dt="2020-05-01T05:57:02.797" v="2681" actId="1076"/>
          <ac:spMkLst>
            <pc:docMk/>
            <pc:sldMk cId="3478974105" sldId="272"/>
            <ac:spMk id="56" creationId="{712073C0-E033-4975-A15F-5259C2157F32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58" creationId="{6A14EC19-2E6F-4646-82F8-E4A1EAAC1608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59" creationId="{5B1AA07F-86F8-4AB2-AE12-CB18E1C3E76D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60" creationId="{8F84DF5D-650A-4748-BCE3-75295D0F3E2F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61" creationId="{B8C583D9-CC27-4F23-B070-E18E5688179F}"/>
          </ac:spMkLst>
        </pc:spChg>
        <pc:spChg chg="mod">
          <ac:chgData name="Emiliano A. Carlevaro" userId="9bf72e6496f26e8d" providerId="LiveId" clId="{521AF57D-1B4A-4AAD-8CEE-3835FC4851B5}" dt="2020-05-01T05:57:02.797" v="2681" actId="1076"/>
          <ac:spMkLst>
            <pc:docMk/>
            <pc:sldMk cId="3478974105" sldId="272"/>
            <ac:spMk id="64" creationId="{CD491EA2-3899-4816-B906-4E8EFDB5957A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72" creationId="{41874A70-EB71-4BA3-A6FF-C99DB9C0392D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73" creationId="{EC4C8BCD-C532-4274-9BDE-5FCEACA2EBDD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74" creationId="{D17CAAAF-F7FD-4CC2-8006-D3C6A79E3A42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75" creationId="{89EBDAD7-73E2-4519-A2A5-AEBECCCDA54B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76" creationId="{DBCBC822-E03D-446A-BD12-A741945D2D41}"/>
          </ac:spMkLst>
        </pc:spChg>
        <pc:spChg chg="mod">
          <ac:chgData name="Emiliano A. Carlevaro" userId="9bf72e6496f26e8d" providerId="LiveId" clId="{521AF57D-1B4A-4AAD-8CEE-3835FC4851B5}" dt="2020-05-01T05:56:17.880" v="2679" actId="1076"/>
          <ac:spMkLst>
            <pc:docMk/>
            <pc:sldMk cId="3478974105" sldId="272"/>
            <ac:spMk id="77" creationId="{70213D50-7819-41E7-B626-A0F20B109167}"/>
          </ac:spMkLst>
        </pc:spChg>
        <pc:graphicFrameChg chg="mod">
          <ac:chgData name="Emiliano A. Carlevaro" userId="9bf72e6496f26e8d" providerId="LiveId" clId="{521AF57D-1B4A-4AAD-8CEE-3835FC4851B5}" dt="2020-05-01T05:57:02.797" v="2681" actId="1076"/>
          <ac:graphicFrameMkLst>
            <pc:docMk/>
            <pc:sldMk cId="3478974105" sldId="272"/>
            <ac:graphicFrameMk id="66" creationId="{73ABD5FD-9171-45DB-A55C-540C66E0E78E}"/>
          </ac:graphicFrameMkLst>
        </pc:graphicFrameChg>
        <pc:cxnChg chg="mod">
          <ac:chgData name="Emiliano A. Carlevaro" userId="9bf72e6496f26e8d" providerId="LiveId" clId="{521AF57D-1B4A-4AAD-8CEE-3835FC4851B5}" dt="2020-05-01T05:57:02.797" v="2681" actId="1076"/>
          <ac:cxnSpMkLst>
            <pc:docMk/>
            <pc:sldMk cId="3478974105" sldId="272"/>
            <ac:cxnSpMk id="11" creationId="{C6073861-F4A3-4CED-B9CD-4A3BA62D3D59}"/>
          </ac:cxnSpMkLst>
        </pc:cxnChg>
        <pc:cxnChg chg="mod">
          <ac:chgData name="Emiliano A. Carlevaro" userId="9bf72e6496f26e8d" providerId="LiveId" clId="{521AF57D-1B4A-4AAD-8CEE-3835FC4851B5}" dt="2020-05-01T05:57:02.797" v="2681" actId="1076"/>
          <ac:cxnSpMkLst>
            <pc:docMk/>
            <pc:sldMk cId="3478974105" sldId="272"/>
            <ac:cxnSpMk id="13" creationId="{B6B9434C-7575-4186-80D3-A4119B926E56}"/>
          </ac:cxnSpMkLst>
        </pc:cxnChg>
        <pc:cxnChg chg="mod">
          <ac:chgData name="Emiliano A. Carlevaro" userId="9bf72e6496f26e8d" providerId="LiveId" clId="{521AF57D-1B4A-4AAD-8CEE-3835FC4851B5}" dt="2020-05-01T05:57:02.797" v="2681" actId="1076"/>
          <ac:cxnSpMkLst>
            <pc:docMk/>
            <pc:sldMk cId="3478974105" sldId="272"/>
            <ac:cxnSpMk id="19" creationId="{742360C7-C869-4FA2-89F2-D40E8B5D0114}"/>
          </ac:cxnSpMkLst>
        </pc:cxnChg>
        <pc:cxnChg chg="mod">
          <ac:chgData name="Emiliano A. Carlevaro" userId="9bf72e6496f26e8d" providerId="LiveId" clId="{521AF57D-1B4A-4AAD-8CEE-3835FC4851B5}" dt="2020-05-01T05:56:17.880" v="2679" actId="1076"/>
          <ac:cxnSpMkLst>
            <pc:docMk/>
            <pc:sldMk cId="3478974105" sldId="272"/>
            <ac:cxnSpMk id="22" creationId="{A2E4FCEB-35CA-4DA3-9D5C-10DFB96B96D9}"/>
          </ac:cxnSpMkLst>
        </pc:cxnChg>
        <pc:cxnChg chg="mod">
          <ac:chgData name="Emiliano A. Carlevaro" userId="9bf72e6496f26e8d" providerId="LiveId" clId="{521AF57D-1B4A-4AAD-8CEE-3835FC4851B5}" dt="2020-05-01T05:57:02.797" v="2681" actId="1076"/>
          <ac:cxnSpMkLst>
            <pc:docMk/>
            <pc:sldMk cId="3478974105" sldId="272"/>
            <ac:cxnSpMk id="24" creationId="{A64277CF-3239-4B9A-80CF-3DA151B041E6}"/>
          </ac:cxnSpMkLst>
        </pc:cxnChg>
      </pc:sldChg>
      <pc:sldChg chg="addSp delSp modSp add mod ord delAnim modAnim">
        <pc:chgData name="Emiliano A. Carlevaro" userId="9bf72e6496f26e8d" providerId="LiveId" clId="{521AF57D-1B4A-4AAD-8CEE-3835FC4851B5}" dt="2020-05-01T07:39:21.963" v="4213"/>
        <pc:sldMkLst>
          <pc:docMk/>
          <pc:sldMk cId="4105218074" sldId="273"/>
        </pc:sldMkLst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2" creationId="{6DEFA8B5-5EDB-4969-8395-2AF0395E6D62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3" creationId="{181A37CA-FA78-4610-93F0-3AFDE9C1A815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4" creationId="{918509AF-87F4-41C7-8FAF-91DB36EBF171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5" creationId="{C36F2A34-2AF6-475E-AFF9-14DF28BC78D3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6" creationId="{08BDB069-BA9F-433F-A671-BFEC183C38A6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7" creationId="{4E4A58A0-0BFC-4E94-B125-1178B87D6249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20" creationId="{956C165A-CE2E-4125-BAA4-B349B1534859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21" creationId="{6AD072E4-D82C-4F29-B5E7-F8AC171B4353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25" creationId="{04208B6C-FC59-4794-8258-BF4544566027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26" creationId="{56BD850A-64F3-4DE2-8EFE-6C41158B7E18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27" creationId="{31BC1855-1DCC-48FA-951E-441048443C84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28" creationId="{DC82A565-212D-4F60-9579-5AC7FEABFB50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29" creationId="{9CB5009C-9C0F-4F93-8716-9CB2476741C8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31" creationId="{A7ABDE5B-EDB2-4B1D-B47A-4F6BEFF32E7B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32" creationId="{E18932C7-24F8-4E96-BC2B-8F9B45374CAC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33" creationId="{6DF5DDEA-C131-44F3-A486-831D15D6D5FE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34" creationId="{282EA73F-67F8-4A59-92C8-91BA64ED735B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35" creationId="{AC9DC4B0-4AF8-4919-B4CF-D2BB209AB2CD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39" creationId="{59B77763-43EE-4FA7-8F75-52157E0AD52E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40" creationId="{C08618E6-3B9A-4674-9FFB-404BD2BC4604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41" creationId="{97FA4515-EE18-4FFD-9563-BE5F0FE5E6FE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42" creationId="{757E76FE-E3EA-4FA5-8203-9173F32E88C3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43" creationId="{E36D9AEA-D6C0-43B7-955F-624226EF91E7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44" creationId="{36C313A8-9BEA-402A-ACE7-3881ECB702C2}"/>
          </ac:spMkLst>
        </pc:spChg>
        <pc:spChg chg="del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45" creationId="{A87257E3-BF17-413E-9467-405555F560E3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46" creationId="{C607F2E0-276C-4299-830A-C6B3F38957FB}"/>
          </ac:spMkLst>
        </pc:spChg>
        <pc:spChg chg="del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47" creationId="{87651C40-27A7-4459-A470-D449DE636146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48" creationId="{6FCF389C-8B52-452C-BACA-F65A35222FBD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49" creationId="{957383B4-63FB-48CC-8CA8-6403640B52E6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50" creationId="{F43794D6-C01C-4848-966D-1B8445E00F4C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51" creationId="{EADC0731-E02D-42A7-9B08-31E24444FB3A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52" creationId="{BDD2E8A9-CC87-4136-9B5A-903BFD6F4346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53" creationId="{EEDA72C1-3379-44CB-97F5-2536AC8AD38A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54" creationId="{23042E27-BCFC-4BF9-B5C9-F0220FC6A1D2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55" creationId="{C9D852AC-C984-4059-8907-630CBEE77824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56" creationId="{712073C0-E033-4975-A15F-5259C2157F32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57" creationId="{7B5C896D-B50C-4447-91C1-BF96268C73B2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58" creationId="{6A14EC19-2E6F-4646-82F8-E4A1EAAC1608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59" creationId="{5B1AA07F-86F8-4AB2-AE12-CB18E1C3E76D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60" creationId="{8F84DF5D-650A-4748-BCE3-75295D0F3E2F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61" creationId="{B8C583D9-CC27-4F23-B070-E18E5688179F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62" creationId="{CF400CCE-6047-4C2D-8ACD-349A92315A63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63" creationId="{1F816D6E-553D-490B-BAB0-AF217E975FAD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64" creationId="{CD491EA2-3899-4816-B906-4E8EFDB5957A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67" creationId="{D6F33461-D98E-4F65-8D35-D978C7CEE3E9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69" creationId="{CE13229E-4E03-4F11-9349-8621FA28B657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71" creationId="{DC101FB3-2044-45A7-AE9D-E4026DFC3338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72" creationId="{41874A70-EB71-4BA3-A6FF-C99DB9C0392D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73" creationId="{EC4C8BCD-C532-4274-9BDE-5FCEACA2EBDD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74" creationId="{D17CAAAF-F7FD-4CC2-8006-D3C6A79E3A42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75" creationId="{89EBDAD7-73E2-4519-A2A5-AEBECCCDA54B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76" creationId="{DBCBC822-E03D-446A-BD12-A741945D2D41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77" creationId="{70213D50-7819-41E7-B626-A0F20B109167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78" creationId="{9FA9FA1B-68C1-4BA2-BB0A-4EAA417FEAFE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79" creationId="{DE9249AE-5463-48CD-9394-1AE86847634A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80" creationId="{512EB696-A67D-40B1-9896-EDAB6D529931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81" creationId="{6379FAA9-ED80-47FD-AFE5-6D52927241A1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82" creationId="{BCE8C585-1845-4B30-AC26-A5A6F377065D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83" creationId="{E187ABF7-8D49-4893-A67E-5D34121195CA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84" creationId="{FBBB71D8-A59B-450D-93D8-43B0B5F86061}"/>
          </ac:spMkLst>
        </pc:spChg>
        <pc:spChg chg="add del mod">
          <ac:chgData name="Emiliano A. Carlevaro" userId="9bf72e6496f26e8d" providerId="LiveId" clId="{521AF57D-1B4A-4AAD-8CEE-3835FC4851B5}" dt="2020-05-01T06:43:41.808" v="3407"/>
          <ac:spMkLst>
            <pc:docMk/>
            <pc:sldMk cId="4105218074" sldId="273"/>
            <ac:spMk id="89" creationId="{554C0594-9F02-4C6C-A2E4-D0E9AF82FC8E}"/>
          </ac:spMkLst>
        </pc:spChg>
        <pc:spChg chg="add 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92" creationId="{5437DF97-7227-48BE-BF4C-94DF1D2E84C4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93" creationId="{91E959C8-56EC-40E5-B905-003B40B053E6}"/>
          </ac:spMkLst>
        </pc:spChg>
        <pc:spChg chg="del mod">
          <ac:chgData name="Emiliano A. Carlevaro" userId="9bf72e6496f26e8d" providerId="LiveId" clId="{521AF57D-1B4A-4AAD-8CEE-3835FC4851B5}" dt="2020-05-01T06:57:49.155" v="3649" actId="478"/>
          <ac:spMkLst>
            <pc:docMk/>
            <pc:sldMk cId="4105218074" sldId="273"/>
            <ac:spMk id="94" creationId="{80F39208-7308-48E8-A139-BD25A5AF68F8}"/>
          </ac:spMkLst>
        </pc:spChg>
        <pc:spChg chg="add del mod">
          <ac:chgData name="Emiliano A. Carlevaro" userId="9bf72e6496f26e8d" providerId="LiveId" clId="{521AF57D-1B4A-4AAD-8CEE-3835FC4851B5}" dt="2020-05-01T06:43:57.128" v="3412" actId="478"/>
          <ac:spMkLst>
            <pc:docMk/>
            <pc:sldMk cId="4105218074" sldId="273"/>
            <ac:spMk id="95" creationId="{A339A701-E61F-4D12-ADF9-062E355A71B0}"/>
          </ac:spMkLst>
        </pc:spChg>
        <pc:graphicFrameChg chg="add del mod modGraphic">
          <ac:chgData name="Emiliano A. Carlevaro" userId="9bf72e6496f26e8d" providerId="LiveId" clId="{521AF57D-1B4A-4AAD-8CEE-3835FC4851B5}" dt="2020-05-01T07:06:45.956" v="3661" actId="478"/>
          <ac:graphicFrameMkLst>
            <pc:docMk/>
            <pc:sldMk cId="4105218074" sldId="273"/>
            <ac:graphicFrameMk id="9" creationId="{AE71ADE3-57AF-4F54-8D2C-61D94E214955}"/>
          </ac:graphicFrameMkLst>
        </pc:graphicFrameChg>
        <pc:graphicFrameChg chg="add mod modGraphic">
          <ac:chgData name="Emiliano A. Carlevaro" userId="9bf72e6496f26e8d" providerId="LiveId" clId="{521AF57D-1B4A-4AAD-8CEE-3835FC4851B5}" dt="2020-05-01T07:08:01.081" v="3677" actId="14734"/>
          <ac:graphicFrameMkLst>
            <pc:docMk/>
            <pc:sldMk cId="4105218074" sldId="273"/>
            <ac:graphicFrameMk id="10" creationId="{C174F67A-F527-46B2-800D-22966A48BB8C}"/>
          </ac:graphicFrameMkLst>
        </pc:graphicFrameChg>
        <pc:graphicFrameChg chg="del mod">
          <ac:chgData name="Emiliano A. Carlevaro" userId="9bf72e6496f26e8d" providerId="LiveId" clId="{521AF57D-1B4A-4AAD-8CEE-3835FC4851B5}" dt="2020-05-01T06:57:49.155" v="3649" actId="478"/>
          <ac:graphicFrameMkLst>
            <pc:docMk/>
            <pc:sldMk cId="4105218074" sldId="273"/>
            <ac:graphicFrameMk id="66" creationId="{73ABD5FD-9171-45DB-A55C-540C66E0E78E}"/>
          </ac:graphicFrameMkLst>
        </pc:graphicFrameChg>
        <pc:graphicFrameChg chg="del mod">
          <ac:chgData name="Emiliano A. Carlevaro" userId="9bf72e6496f26e8d" providerId="LiveId" clId="{521AF57D-1B4A-4AAD-8CEE-3835FC4851B5}" dt="2020-05-01T06:57:49.155" v="3649" actId="478"/>
          <ac:graphicFrameMkLst>
            <pc:docMk/>
            <pc:sldMk cId="4105218074" sldId="273"/>
            <ac:graphicFrameMk id="91" creationId="{3F156EA9-EF1F-4442-97FE-592F76339C27}"/>
          </ac:graphicFrameMkLst>
        </pc:graphicFrameChg>
        <pc:cxnChg chg="del mod">
          <ac:chgData name="Emiliano A. Carlevaro" userId="9bf72e6496f26e8d" providerId="LiveId" clId="{521AF57D-1B4A-4AAD-8CEE-3835FC4851B5}" dt="2020-05-01T06:57:49.155" v="3649" actId="478"/>
          <ac:cxnSpMkLst>
            <pc:docMk/>
            <pc:sldMk cId="4105218074" sldId="273"/>
            <ac:cxnSpMk id="11" creationId="{C6073861-F4A3-4CED-B9CD-4A3BA62D3D59}"/>
          </ac:cxnSpMkLst>
        </pc:cxnChg>
        <pc:cxnChg chg="del mod">
          <ac:chgData name="Emiliano A. Carlevaro" userId="9bf72e6496f26e8d" providerId="LiveId" clId="{521AF57D-1B4A-4AAD-8CEE-3835FC4851B5}" dt="2020-05-01T06:57:49.155" v="3649" actId="478"/>
          <ac:cxnSpMkLst>
            <pc:docMk/>
            <pc:sldMk cId="4105218074" sldId="273"/>
            <ac:cxnSpMk id="13" creationId="{B6B9434C-7575-4186-80D3-A4119B926E56}"/>
          </ac:cxnSpMkLst>
        </pc:cxnChg>
        <pc:cxnChg chg="del mod">
          <ac:chgData name="Emiliano A. Carlevaro" userId="9bf72e6496f26e8d" providerId="LiveId" clId="{521AF57D-1B4A-4AAD-8CEE-3835FC4851B5}" dt="2020-05-01T06:57:49.155" v="3649" actId="478"/>
          <ac:cxnSpMkLst>
            <pc:docMk/>
            <pc:sldMk cId="4105218074" sldId="273"/>
            <ac:cxnSpMk id="19" creationId="{742360C7-C869-4FA2-89F2-D40E8B5D0114}"/>
          </ac:cxnSpMkLst>
        </pc:cxnChg>
        <pc:cxnChg chg="del">
          <ac:chgData name="Emiliano A. Carlevaro" userId="9bf72e6496f26e8d" providerId="LiveId" clId="{521AF57D-1B4A-4AAD-8CEE-3835FC4851B5}" dt="2020-05-01T06:57:49.155" v="3649" actId="478"/>
          <ac:cxnSpMkLst>
            <pc:docMk/>
            <pc:sldMk cId="4105218074" sldId="273"/>
            <ac:cxnSpMk id="22" creationId="{A2E4FCEB-35CA-4DA3-9D5C-10DFB96B96D9}"/>
          </ac:cxnSpMkLst>
        </pc:cxnChg>
        <pc:cxnChg chg="del mod">
          <ac:chgData name="Emiliano A. Carlevaro" userId="9bf72e6496f26e8d" providerId="LiveId" clId="{521AF57D-1B4A-4AAD-8CEE-3835FC4851B5}" dt="2020-05-01T06:57:49.155" v="3649" actId="478"/>
          <ac:cxnSpMkLst>
            <pc:docMk/>
            <pc:sldMk cId="4105218074" sldId="273"/>
            <ac:cxnSpMk id="24" creationId="{A64277CF-3239-4B9A-80CF-3DA151B041E6}"/>
          </ac:cxnSpMkLst>
        </pc:cxnChg>
        <pc:cxnChg chg="del mod">
          <ac:chgData name="Emiliano A. Carlevaro" userId="9bf72e6496f26e8d" providerId="LiveId" clId="{521AF57D-1B4A-4AAD-8CEE-3835FC4851B5}" dt="2020-05-01T06:57:49.155" v="3649" actId="478"/>
          <ac:cxnSpMkLst>
            <pc:docMk/>
            <pc:sldMk cId="4105218074" sldId="273"/>
            <ac:cxnSpMk id="85" creationId="{5B04041C-EDFE-400A-934E-5DACBF950825}"/>
          </ac:cxnSpMkLst>
        </pc:cxnChg>
        <pc:cxnChg chg="del mod">
          <ac:chgData name="Emiliano A. Carlevaro" userId="9bf72e6496f26e8d" providerId="LiveId" clId="{521AF57D-1B4A-4AAD-8CEE-3835FC4851B5}" dt="2020-05-01T06:57:49.155" v="3649" actId="478"/>
          <ac:cxnSpMkLst>
            <pc:docMk/>
            <pc:sldMk cId="4105218074" sldId="273"/>
            <ac:cxnSpMk id="86" creationId="{66F0D5AB-DB79-4C24-8A10-1B694A446CA1}"/>
          </ac:cxnSpMkLst>
        </pc:cxnChg>
        <pc:cxnChg chg="del mod">
          <ac:chgData name="Emiliano A. Carlevaro" userId="9bf72e6496f26e8d" providerId="LiveId" clId="{521AF57D-1B4A-4AAD-8CEE-3835FC4851B5}" dt="2020-05-01T06:57:49.155" v="3649" actId="478"/>
          <ac:cxnSpMkLst>
            <pc:docMk/>
            <pc:sldMk cId="4105218074" sldId="273"/>
            <ac:cxnSpMk id="87" creationId="{678D549A-BEED-41C5-AB46-29516159BD42}"/>
          </ac:cxnSpMkLst>
        </pc:cxnChg>
        <pc:cxnChg chg="del mod">
          <ac:chgData name="Emiliano A. Carlevaro" userId="9bf72e6496f26e8d" providerId="LiveId" clId="{521AF57D-1B4A-4AAD-8CEE-3835FC4851B5}" dt="2020-05-01T06:57:49.155" v="3649" actId="478"/>
          <ac:cxnSpMkLst>
            <pc:docMk/>
            <pc:sldMk cId="4105218074" sldId="273"/>
            <ac:cxnSpMk id="88" creationId="{A335D35B-6030-4FFA-AD40-0B4815C7E3B9}"/>
          </ac:cxnSpMkLst>
        </pc:cxnChg>
        <pc:cxnChg chg="del mod">
          <ac:chgData name="Emiliano A. Carlevaro" userId="9bf72e6496f26e8d" providerId="LiveId" clId="{521AF57D-1B4A-4AAD-8CEE-3835FC4851B5}" dt="2020-05-01T06:57:49.155" v="3649" actId="478"/>
          <ac:cxnSpMkLst>
            <pc:docMk/>
            <pc:sldMk cId="4105218074" sldId="273"/>
            <ac:cxnSpMk id="90" creationId="{DE4ED15A-B6FF-42FF-A5D1-35B5617F5782}"/>
          </ac:cxnSpMkLst>
        </pc:cxnChg>
      </pc:sldChg>
      <pc:sldChg chg="addSp modSp add mod modAnim">
        <pc:chgData name="Emiliano A. Carlevaro" userId="9bf72e6496f26e8d" providerId="LiveId" clId="{521AF57D-1B4A-4AAD-8CEE-3835FC4851B5}" dt="2020-05-01T06:51:54.186" v="3472" actId="14100"/>
        <pc:sldMkLst>
          <pc:docMk/>
          <pc:sldMk cId="1587454236" sldId="274"/>
        </pc:sldMkLst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2" creationId="{6DEFA8B5-5EDB-4969-8395-2AF0395E6D62}"/>
          </ac:spMkLst>
        </pc:spChg>
        <pc:spChg chg="mod">
          <ac:chgData name="Emiliano A. Carlevaro" userId="9bf72e6496f26e8d" providerId="LiveId" clId="{521AF57D-1B4A-4AAD-8CEE-3835FC4851B5}" dt="2020-05-01T06:51:14.864" v="3459" actId="1076"/>
          <ac:spMkLst>
            <pc:docMk/>
            <pc:sldMk cId="1587454236" sldId="274"/>
            <ac:spMk id="3" creationId="{181A37CA-FA78-4610-93F0-3AFDE9C1A815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4" creationId="{918509AF-87F4-41C7-8FAF-91DB36EBF171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5" creationId="{C36F2A34-2AF6-475E-AFF9-14DF28BC78D3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6" creationId="{08BDB069-BA9F-433F-A671-BFEC183C38A6}"/>
          </ac:spMkLst>
        </pc:spChg>
        <pc:spChg chg="mod">
          <ac:chgData name="Emiliano A. Carlevaro" userId="9bf72e6496f26e8d" providerId="LiveId" clId="{521AF57D-1B4A-4AAD-8CEE-3835FC4851B5}" dt="2020-05-01T06:48:31.404" v="3438" actId="1076"/>
          <ac:spMkLst>
            <pc:docMk/>
            <pc:sldMk cId="1587454236" sldId="274"/>
            <ac:spMk id="7" creationId="{4E4A58A0-0BFC-4E94-B125-1178B87D6249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20" creationId="{956C165A-CE2E-4125-BAA4-B349B1534859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21" creationId="{6AD072E4-D82C-4F29-B5E7-F8AC171B4353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25" creationId="{04208B6C-FC59-4794-8258-BF4544566027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26" creationId="{56BD850A-64F3-4DE2-8EFE-6C41158B7E18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27" creationId="{31BC1855-1DCC-48FA-951E-441048443C84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28" creationId="{DC82A565-212D-4F60-9579-5AC7FEABFB50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29" creationId="{9CB5009C-9C0F-4F93-8716-9CB2476741C8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31" creationId="{A7ABDE5B-EDB2-4B1D-B47A-4F6BEFF32E7B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32" creationId="{E18932C7-24F8-4E96-BC2B-8F9B45374CAC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33" creationId="{6DF5DDEA-C131-44F3-A486-831D15D6D5FE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34" creationId="{282EA73F-67F8-4A59-92C8-91BA64ED735B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35" creationId="{AC9DC4B0-4AF8-4919-B4CF-D2BB209AB2CD}"/>
          </ac:spMkLst>
        </pc:spChg>
        <pc:spChg chg="mod">
          <ac:chgData name="Emiliano A. Carlevaro" userId="9bf72e6496f26e8d" providerId="LiveId" clId="{521AF57D-1B4A-4AAD-8CEE-3835FC4851B5}" dt="2020-05-01T06:48:31.404" v="3438" actId="1076"/>
          <ac:spMkLst>
            <pc:docMk/>
            <pc:sldMk cId="1587454236" sldId="274"/>
            <ac:spMk id="39" creationId="{59B77763-43EE-4FA7-8F75-52157E0AD52E}"/>
          </ac:spMkLst>
        </pc:spChg>
        <pc:spChg chg="mod">
          <ac:chgData name="Emiliano A. Carlevaro" userId="9bf72e6496f26e8d" providerId="LiveId" clId="{521AF57D-1B4A-4AAD-8CEE-3835FC4851B5}" dt="2020-05-01T06:51:18.449" v="3461" actId="1076"/>
          <ac:spMkLst>
            <pc:docMk/>
            <pc:sldMk cId="1587454236" sldId="274"/>
            <ac:spMk id="40" creationId="{C08618E6-3B9A-4674-9FFB-404BD2BC4604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41" creationId="{97FA4515-EE18-4FFD-9563-BE5F0FE5E6FE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42" creationId="{757E76FE-E3EA-4FA5-8203-9173F32E88C3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43" creationId="{E36D9AEA-D6C0-43B7-955F-624226EF91E7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44" creationId="{36C313A8-9BEA-402A-ACE7-3881ECB702C2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48" creationId="{6FCF389C-8B52-452C-BACA-F65A35222FBD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49" creationId="{957383B4-63FB-48CC-8CA8-6403640B52E6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50" creationId="{F43794D6-C01C-4848-966D-1B8445E00F4C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51" creationId="{EADC0731-E02D-42A7-9B08-31E24444FB3A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52" creationId="{BDD2E8A9-CC87-4136-9B5A-903BFD6F4346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53" creationId="{EEDA72C1-3379-44CB-97F5-2536AC8AD38A}"/>
          </ac:spMkLst>
        </pc:spChg>
        <pc:spChg chg="mod">
          <ac:chgData name="Emiliano A. Carlevaro" userId="9bf72e6496f26e8d" providerId="LiveId" clId="{521AF57D-1B4A-4AAD-8CEE-3835FC4851B5}" dt="2020-05-01T06:48:31.404" v="3438" actId="1076"/>
          <ac:spMkLst>
            <pc:docMk/>
            <pc:sldMk cId="1587454236" sldId="274"/>
            <ac:spMk id="54" creationId="{23042E27-BCFC-4BF9-B5C9-F0220FC6A1D2}"/>
          </ac:spMkLst>
        </pc:spChg>
        <pc:spChg chg="mod">
          <ac:chgData name="Emiliano A. Carlevaro" userId="9bf72e6496f26e8d" providerId="LiveId" clId="{521AF57D-1B4A-4AAD-8CEE-3835FC4851B5}" dt="2020-05-01T06:48:31.404" v="3438" actId="1076"/>
          <ac:spMkLst>
            <pc:docMk/>
            <pc:sldMk cId="1587454236" sldId="274"/>
            <ac:spMk id="55" creationId="{C9D852AC-C984-4059-8907-630CBEE77824}"/>
          </ac:spMkLst>
        </pc:spChg>
        <pc:spChg chg="mod">
          <ac:chgData name="Emiliano A. Carlevaro" userId="9bf72e6496f26e8d" providerId="LiveId" clId="{521AF57D-1B4A-4AAD-8CEE-3835FC4851B5}" dt="2020-05-01T06:48:31.404" v="3438" actId="1076"/>
          <ac:spMkLst>
            <pc:docMk/>
            <pc:sldMk cId="1587454236" sldId="274"/>
            <ac:spMk id="56" creationId="{712073C0-E033-4975-A15F-5259C2157F32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57" creationId="{7B5C896D-B50C-4447-91C1-BF96268C73B2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58" creationId="{6A14EC19-2E6F-4646-82F8-E4A1EAAC1608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59" creationId="{5B1AA07F-86F8-4AB2-AE12-CB18E1C3E76D}"/>
          </ac:spMkLst>
        </pc:spChg>
        <pc:spChg chg="mod">
          <ac:chgData name="Emiliano A. Carlevaro" userId="9bf72e6496f26e8d" providerId="LiveId" clId="{521AF57D-1B4A-4AAD-8CEE-3835FC4851B5}" dt="2020-05-01T06:51:54.186" v="3472" actId="14100"/>
          <ac:spMkLst>
            <pc:docMk/>
            <pc:sldMk cId="1587454236" sldId="274"/>
            <ac:spMk id="60" creationId="{8F84DF5D-650A-4748-BCE3-75295D0F3E2F}"/>
          </ac:spMkLst>
        </pc:spChg>
        <pc:spChg chg="mod">
          <ac:chgData name="Emiliano A. Carlevaro" userId="9bf72e6496f26e8d" providerId="LiveId" clId="{521AF57D-1B4A-4AAD-8CEE-3835FC4851B5}" dt="2020-05-01T06:50:35.419" v="3447" actId="207"/>
          <ac:spMkLst>
            <pc:docMk/>
            <pc:sldMk cId="1587454236" sldId="274"/>
            <ac:spMk id="61" creationId="{B8C583D9-CC27-4F23-B070-E18E5688179F}"/>
          </ac:spMkLst>
        </pc:spChg>
        <pc:spChg chg="mod">
          <ac:chgData name="Emiliano A. Carlevaro" userId="9bf72e6496f26e8d" providerId="LiveId" clId="{521AF57D-1B4A-4AAD-8CEE-3835FC4851B5}" dt="2020-05-01T06:48:31.404" v="3438" actId="1076"/>
          <ac:spMkLst>
            <pc:docMk/>
            <pc:sldMk cId="1587454236" sldId="274"/>
            <ac:spMk id="64" creationId="{CD491EA2-3899-4816-B906-4E8EFDB5957A}"/>
          </ac:spMkLst>
        </pc:spChg>
        <pc:spChg chg="mod">
          <ac:chgData name="Emiliano A. Carlevaro" userId="9bf72e6496f26e8d" providerId="LiveId" clId="{521AF57D-1B4A-4AAD-8CEE-3835FC4851B5}" dt="2020-05-01T06:48:16.808" v="3437" actId="1076"/>
          <ac:spMkLst>
            <pc:docMk/>
            <pc:sldMk cId="1587454236" sldId="274"/>
            <ac:spMk id="69" creationId="{CE13229E-4E03-4F11-9349-8621FA28B657}"/>
          </ac:spMkLst>
        </pc:spChg>
        <pc:spChg chg="mod">
          <ac:chgData name="Emiliano A. Carlevaro" userId="9bf72e6496f26e8d" providerId="LiveId" clId="{521AF57D-1B4A-4AAD-8CEE-3835FC4851B5}" dt="2020-05-01T06:48:16.808" v="3437" actId="1076"/>
          <ac:spMkLst>
            <pc:docMk/>
            <pc:sldMk cId="1587454236" sldId="274"/>
            <ac:spMk id="71" creationId="{DC101FB3-2044-45A7-AE9D-E4026DFC3338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72" creationId="{41874A70-EB71-4BA3-A6FF-C99DB9C0392D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73" creationId="{EC4C8BCD-C532-4274-9BDE-5FCEACA2EBDD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74" creationId="{D17CAAAF-F7FD-4CC2-8006-D3C6A79E3A42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75" creationId="{89EBDAD7-73E2-4519-A2A5-AEBECCCDA54B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76" creationId="{DBCBC822-E03D-446A-BD12-A741945D2D41}"/>
          </ac:spMkLst>
        </pc:spChg>
        <pc:spChg chg="mod">
          <ac:chgData name="Emiliano A. Carlevaro" userId="9bf72e6496f26e8d" providerId="LiveId" clId="{521AF57D-1B4A-4AAD-8CEE-3835FC4851B5}" dt="2020-05-01T06:50:24.114" v="3446" actId="1076"/>
          <ac:spMkLst>
            <pc:docMk/>
            <pc:sldMk cId="1587454236" sldId="274"/>
            <ac:spMk id="77" creationId="{70213D50-7819-41E7-B626-A0F20B109167}"/>
          </ac:spMkLst>
        </pc:spChg>
        <pc:spChg chg="mod">
          <ac:chgData name="Emiliano A. Carlevaro" userId="9bf72e6496f26e8d" providerId="LiveId" clId="{521AF57D-1B4A-4AAD-8CEE-3835FC4851B5}" dt="2020-05-01T06:48:45.851" v="3439" actId="1076"/>
          <ac:spMkLst>
            <pc:docMk/>
            <pc:sldMk cId="1587454236" sldId="274"/>
            <ac:spMk id="78" creationId="{9FA9FA1B-68C1-4BA2-BB0A-4EAA417FEAFE}"/>
          </ac:spMkLst>
        </pc:spChg>
        <pc:spChg chg="mod">
          <ac:chgData name="Emiliano A. Carlevaro" userId="9bf72e6496f26e8d" providerId="LiveId" clId="{521AF57D-1B4A-4AAD-8CEE-3835FC4851B5}" dt="2020-05-01T06:48:45.851" v="3439" actId="1076"/>
          <ac:spMkLst>
            <pc:docMk/>
            <pc:sldMk cId="1587454236" sldId="274"/>
            <ac:spMk id="79" creationId="{DE9249AE-5463-48CD-9394-1AE86847634A}"/>
          </ac:spMkLst>
        </pc:spChg>
        <pc:spChg chg="mod">
          <ac:chgData name="Emiliano A. Carlevaro" userId="9bf72e6496f26e8d" providerId="LiveId" clId="{521AF57D-1B4A-4AAD-8CEE-3835FC4851B5}" dt="2020-05-01T06:51:38.664" v="3471" actId="207"/>
          <ac:spMkLst>
            <pc:docMk/>
            <pc:sldMk cId="1587454236" sldId="274"/>
            <ac:spMk id="80" creationId="{512EB696-A67D-40B1-9896-EDAB6D529931}"/>
          </ac:spMkLst>
        </pc:spChg>
        <pc:spChg chg="mod">
          <ac:chgData name="Emiliano A. Carlevaro" userId="9bf72e6496f26e8d" providerId="LiveId" clId="{521AF57D-1B4A-4AAD-8CEE-3835FC4851B5}" dt="2020-05-01T06:50:41.714" v="3448" actId="207"/>
          <ac:spMkLst>
            <pc:docMk/>
            <pc:sldMk cId="1587454236" sldId="274"/>
            <ac:spMk id="81" creationId="{6379FAA9-ED80-47FD-AFE5-6D52927241A1}"/>
          </ac:spMkLst>
        </pc:spChg>
        <pc:spChg chg="mod">
          <ac:chgData name="Emiliano A. Carlevaro" userId="9bf72e6496f26e8d" providerId="LiveId" clId="{521AF57D-1B4A-4AAD-8CEE-3835FC4851B5}" dt="2020-05-01T06:48:45.851" v="3439" actId="1076"/>
          <ac:spMkLst>
            <pc:docMk/>
            <pc:sldMk cId="1587454236" sldId="274"/>
            <ac:spMk id="82" creationId="{BCE8C585-1845-4B30-AC26-A5A6F377065D}"/>
          </ac:spMkLst>
        </pc:spChg>
        <pc:spChg chg="mod">
          <ac:chgData name="Emiliano A. Carlevaro" userId="9bf72e6496f26e8d" providerId="LiveId" clId="{521AF57D-1B4A-4AAD-8CEE-3835FC4851B5}" dt="2020-05-01T06:51:31.633" v="3470" actId="20577"/>
          <ac:spMkLst>
            <pc:docMk/>
            <pc:sldMk cId="1587454236" sldId="274"/>
            <ac:spMk id="83" creationId="{E187ABF7-8D49-4893-A67E-5D34121195CA}"/>
          </ac:spMkLst>
        </pc:spChg>
        <pc:spChg chg="mod">
          <ac:chgData name="Emiliano A. Carlevaro" userId="9bf72e6496f26e8d" providerId="LiveId" clId="{521AF57D-1B4A-4AAD-8CEE-3835FC4851B5}" dt="2020-05-01T06:50:46.505" v="3452" actId="6549"/>
          <ac:spMkLst>
            <pc:docMk/>
            <pc:sldMk cId="1587454236" sldId="274"/>
            <ac:spMk id="84" creationId="{FBBB71D8-A59B-450D-93D8-43B0B5F86061}"/>
          </ac:spMkLst>
        </pc:spChg>
        <pc:spChg chg="add mod">
          <ac:chgData name="Emiliano A. Carlevaro" userId="9bf72e6496f26e8d" providerId="LiveId" clId="{521AF57D-1B4A-4AAD-8CEE-3835FC4851B5}" dt="2020-05-01T06:51:24.439" v="3462" actId="1076"/>
          <ac:spMkLst>
            <pc:docMk/>
            <pc:sldMk cId="1587454236" sldId="274"/>
            <ac:spMk id="89" creationId="{65E0742A-155A-406F-8D1D-0DAE3F828550}"/>
          </ac:spMkLst>
        </pc:spChg>
        <pc:spChg chg="mod">
          <ac:chgData name="Emiliano A. Carlevaro" userId="9bf72e6496f26e8d" providerId="LiveId" clId="{521AF57D-1B4A-4AAD-8CEE-3835FC4851B5}" dt="2020-05-01T06:48:16.808" v="3437" actId="1076"/>
          <ac:spMkLst>
            <pc:docMk/>
            <pc:sldMk cId="1587454236" sldId="274"/>
            <ac:spMk id="93" creationId="{91E959C8-56EC-40E5-B905-003B40B053E6}"/>
          </ac:spMkLst>
        </pc:spChg>
        <pc:spChg chg="mod">
          <ac:chgData name="Emiliano A. Carlevaro" userId="9bf72e6496f26e8d" providerId="LiveId" clId="{521AF57D-1B4A-4AAD-8CEE-3835FC4851B5}" dt="2020-05-01T06:48:16.808" v="3437" actId="1076"/>
          <ac:spMkLst>
            <pc:docMk/>
            <pc:sldMk cId="1587454236" sldId="274"/>
            <ac:spMk id="94" creationId="{80F39208-7308-48E8-A139-BD25A5AF68F8}"/>
          </ac:spMkLst>
        </pc:spChg>
        <pc:graphicFrameChg chg="mod">
          <ac:chgData name="Emiliano A. Carlevaro" userId="9bf72e6496f26e8d" providerId="LiveId" clId="{521AF57D-1B4A-4AAD-8CEE-3835FC4851B5}" dt="2020-05-01T06:48:31.404" v="3438" actId="1076"/>
          <ac:graphicFrameMkLst>
            <pc:docMk/>
            <pc:sldMk cId="1587454236" sldId="274"/>
            <ac:graphicFrameMk id="66" creationId="{73ABD5FD-9171-45DB-A55C-540C66E0E78E}"/>
          </ac:graphicFrameMkLst>
        </pc:graphicFrameChg>
        <pc:graphicFrameChg chg="mod">
          <ac:chgData name="Emiliano A. Carlevaro" userId="9bf72e6496f26e8d" providerId="LiveId" clId="{521AF57D-1B4A-4AAD-8CEE-3835FC4851B5}" dt="2020-05-01T06:48:03.743" v="3436" actId="1076"/>
          <ac:graphicFrameMkLst>
            <pc:docMk/>
            <pc:sldMk cId="1587454236" sldId="274"/>
            <ac:graphicFrameMk id="91" creationId="{3F156EA9-EF1F-4442-97FE-592F76339C27}"/>
          </ac:graphicFrameMkLst>
        </pc:graphicFrameChg>
        <pc:cxnChg chg="mod">
          <ac:chgData name="Emiliano A. Carlevaro" userId="9bf72e6496f26e8d" providerId="LiveId" clId="{521AF57D-1B4A-4AAD-8CEE-3835FC4851B5}" dt="2020-05-01T06:51:18.449" v="3461" actId="1076"/>
          <ac:cxnSpMkLst>
            <pc:docMk/>
            <pc:sldMk cId="1587454236" sldId="274"/>
            <ac:cxnSpMk id="11" creationId="{C6073861-F4A3-4CED-B9CD-4A3BA62D3D59}"/>
          </ac:cxnSpMkLst>
        </pc:cxnChg>
        <pc:cxnChg chg="mod">
          <ac:chgData name="Emiliano A. Carlevaro" userId="9bf72e6496f26e8d" providerId="LiveId" clId="{521AF57D-1B4A-4AAD-8CEE-3835FC4851B5}" dt="2020-05-01T06:48:31.404" v="3438" actId="1076"/>
          <ac:cxnSpMkLst>
            <pc:docMk/>
            <pc:sldMk cId="1587454236" sldId="274"/>
            <ac:cxnSpMk id="19" creationId="{742360C7-C869-4FA2-89F2-D40E8B5D0114}"/>
          </ac:cxnSpMkLst>
        </pc:cxnChg>
        <pc:cxnChg chg="mod">
          <ac:chgData name="Emiliano A. Carlevaro" userId="9bf72e6496f26e8d" providerId="LiveId" clId="{521AF57D-1B4A-4AAD-8CEE-3835FC4851B5}" dt="2020-05-01T06:48:31.404" v="3438" actId="1076"/>
          <ac:cxnSpMkLst>
            <pc:docMk/>
            <pc:sldMk cId="1587454236" sldId="274"/>
            <ac:cxnSpMk id="24" creationId="{A64277CF-3239-4B9A-80CF-3DA151B041E6}"/>
          </ac:cxnSpMkLst>
        </pc:cxnChg>
        <pc:cxnChg chg="mod">
          <ac:chgData name="Emiliano A. Carlevaro" userId="9bf72e6496f26e8d" providerId="LiveId" clId="{521AF57D-1B4A-4AAD-8CEE-3835FC4851B5}" dt="2020-05-01T06:51:00.768" v="3454" actId="208"/>
          <ac:cxnSpMkLst>
            <pc:docMk/>
            <pc:sldMk cId="1587454236" sldId="274"/>
            <ac:cxnSpMk id="85" creationId="{5B04041C-EDFE-400A-934E-5DACBF950825}"/>
          </ac:cxnSpMkLst>
        </pc:cxnChg>
        <pc:cxnChg chg="mod">
          <ac:chgData name="Emiliano A. Carlevaro" userId="9bf72e6496f26e8d" providerId="LiveId" clId="{521AF57D-1B4A-4AAD-8CEE-3835FC4851B5}" dt="2020-05-01T06:51:31.633" v="3470" actId="20577"/>
          <ac:cxnSpMkLst>
            <pc:docMk/>
            <pc:sldMk cId="1587454236" sldId="274"/>
            <ac:cxnSpMk id="86" creationId="{66F0D5AB-DB79-4C24-8A10-1B694A446CA1}"/>
          </ac:cxnSpMkLst>
        </pc:cxnChg>
        <pc:cxnChg chg="mod">
          <ac:chgData name="Emiliano A. Carlevaro" userId="9bf72e6496f26e8d" providerId="LiveId" clId="{521AF57D-1B4A-4AAD-8CEE-3835FC4851B5}" dt="2020-05-01T06:50:56" v="3453" actId="208"/>
          <ac:cxnSpMkLst>
            <pc:docMk/>
            <pc:sldMk cId="1587454236" sldId="274"/>
            <ac:cxnSpMk id="87" creationId="{678D549A-BEED-41C5-AB46-29516159BD42}"/>
          </ac:cxnSpMkLst>
        </pc:cxnChg>
        <pc:cxnChg chg="mod">
          <ac:chgData name="Emiliano A. Carlevaro" userId="9bf72e6496f26e8d" providerId="LiveId" clId="{521AF57D-1B4A-4AAD-8CEE-3835FC4851B5}" dt="2020-05-01T06:50:56" v="3453" actId="208"/>
          <ac:cxnSpMkLst>
            <pc:docMk/>
            <pc:sldMk cId="1587454236" sldId="274"/>
            <ac:cxnSpMk id="88" creationId="{A335D35B-6030-4FFA-AD40-0B4815C7E3B9}"/>
          </ac:cxnSpMkLst>
        </pc:cxnChg>
        <pc:cxnChg chg="mod">
          <ac:chgData name="Emiliano A. Carlevaro" userId="9bf72e6496f26e8d" providerId="LiveId" clId="{521AF57D-1B4A-4AAD-8CEE-3835FC4851B5}" dt="2020-05-01T06:48:31.404" v="3438" actId="1076"/>
          <ac:cxnSpMkLst>
            <pc:docMk/>
            <pc:sldMk cId="1587454236" sldId="274"/>
            <ac:cxnSpMk id="90" creationId="{DE4ED15A-B6FF-42FF-A5D1-35B5617F5782}"/>
          </ac:cxnSpMkLst>
        </pc:cxnChg>
      </pc:sldChg>
      <pc:sldChg chg="addSp delSp modSp add mod modAnim">
        <pc:chgData name="Emiliano A. Carlevaro" userId="9bf72e6496f26e8d" providerId="LiveId" clId="{521AF57D-1B4A-4AAD-8CEE-3835FC4851B5}" dt="2020-05-01T07:39:57.980" v="4225"/>
        <pc:sldMkLst>
          <pc:docMk/>
          <pc:sldMk cId="946160420" sldId="275"/>
        </pc:sldMkLst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2" creationId="{6DEFA8B5-5EDB-4969-8395-2AF0395E6D62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3" creationId="{181A37CA-FA78-4610-93F0-3AFDE9C1A815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4" creationId="{918509AF-87F4-41C7-8FAF-91DB36EBF171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5" creationId="{C36F2A34-2AF6-475E-AFF9-14DF28BC78D3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7" creationId="{4E4A58A0-0BFC-4E94-B125-1178B87D6249}"/>
          </ac:spMkLst>
        </pc:spChg>
        <pc:spChg chg="add mod">
          <ac:chgData name="Emiliano A. Carlevaro" userId="9bf72e6496f26e8d" providerId="LiveId" clId="{521AF57D-1B4A-4AAD-8CEE-3835FC4851B5}" dt="2020-05-01T07:30:42.927" v="4178" actId="403"/>
          <ac:spMkLst>
            <pc:docMk/>
            <pc:sldMk cId="946160420" sldId="275"/>
            <ac:spMk id="8" creationId="{325C6C04-46CC-4936-9893-9A0071B25EBB}"/>
          </ac:spMkLst>
        </pc:spChg>
        <pc:spChg chg="add mod">
          <ac:chgData name="Emiliano A. Carlevaro" userId="9bf72e6496f26e8d" providerId="LiveId" clId="{521AF57D-1B4A-4AAD-8CEE-3835FC4851B5}" dt="2020-05-01T07:08:30.950" v="3683" actId="255"/>
          <ac:spMkLst>
            <pc:docMk/>
            <pc:sldMk cId="946160420" sldId="275"/>
            <ac:spMk id="9" creationId="{1F708FB3-6AA0-405C-AAB8-414C8430E291}"/>
          </ac:spMkLst>
        </pc:spChg>
        <pc:spChg chg="add mod">
          <ac:chgData name="Emiliano A. Carlevaro" userId="9bf72e6496f26e8d" providerId="LiveId" clId="{521AF57D-1B4A-4AAD-8CEE-3835FC4851B5}" dt="2020-05-01T07:38:17.181" v="4206" actId="1076"/>
          <ac:spMkLst>
            <pc:docMk/>
            <pc:sldMk cId="946160420" sldId="275"/>
            <ac:spMk id="10" creationId="{9A10B2DE-0ADD-428F-9C5D-F5AC241A16B0}"/>
          </ac:spMkLst>
        </pc:spChg>
        <pc:spChg chg="add mod">
          <ac:chgData name="Emiliano A. Carlevaro" userId="9bf72e6496f26e8d" providerId="LiveId" clId="{521AF57D-1B4A-4AAD-8CEE-3835FC4851B5}" dt="2020-05-01T07:08:30.950" v="3683" actId="255"/>
          <ac:spMkLst>
            <pc:docMk/>
            <pc:sldMk cId="946160420" sldId="275"/>
            <ac:spMk id="12" creationId="{7EB78460-995E-4DF2-BA7B-96948696BA1D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21" creationId="{6AD072E4-D82C-4F29-B5E7-F8AC171B4353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25" creationId="{04208B6C-FC59-4794-8258-BF4544566027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26" creationId="{56BD850A-64F3-4DE2-8EFE-6C41158B7E18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27" creationId="{31BC1855-1DCC-48FA-951E-441048443C84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29" creationId="{9CB5009C-9C0F-4F93-8716-9CB2476741C8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31" creationId="{A7ABDE5B-EDB2-4B1D-B47A-4F6BEFF32E7B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32" creationId="{E18932C7-24F8-4E96-BC2B-8F9B45374CAC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33" creationId="{6DF5DDEA-C131-44F3-A486-831D15D6D5FE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34" creationId="{282EA73F-67F8-4A59-92C8-91BA64ED735B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35" creationId="{AC9DC4B0-4AF8-4919-B4CF-D2BB209AB2CD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39" creationId="{59B77763-43EE-4FA7-8F75-52157E0AD52E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40" creationId="{C08618E6-3B9A-4674-9FFB-404BD2BC4604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41" creationId="{97FA4515-EE18-4FFD-9563-BE5F0FE5E6FE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42" creationId="{757E76FE-E3EA-4FA5-8203-9173F32E88C3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43" creationId="{E36D9AEA-D6C0-43B7-955F-624226EF91E7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44" creationId="{36C313A8-9BEA-402A-ACE7-3881ECB702C2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45" creationId="{A87257E3-BF17-413E-9467-405555F560E3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46" creationId="{C607F2E0-276C-4299-830A-C6B3F38957FB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47" creationId="{87651C40-27A7-4459-A470-D449DE636146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48" creationId="{6FCF389C-8B52-452C-BACA-F65A35222FBD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49" creationId="{957383B4-63FB-48CC-8CA8-6403640B52E6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50" creationId="{F43794D6-C01C-4848-966D-1B8445E00F4C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51" creationId="{EADC0731-E02D-42A7-9B08-31E24444FB3A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52" creationId="{BDD2E8A9-CC87-4136-9B5A-903BFD6F4346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54" creationId="{23042E27-BCFC-4BF9-B5C9-F0220FC6A1D2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55" creationId="{C9D852AC-C984-4059-8907-630CBEE77824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56" creationId="{712073C0-E033-4975-A15F-5259C2157F32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58" creationId="{6A14EC19-2E6F-4646-82F8-E4A1EAAC1608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59" creationId="{5B1AA07F-86F8-4AB2-AE12-CB18E1C3E76D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60" creationId="{8F84DF5D-650A-4748-BCE3-75295D0F3E2F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61" creationId="{B8C583D9-CC27-4F23-B070-E18E5688179F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62" creationId="{CF400CCE-6047-4C2D-8ACD-349A92315A63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63" creationId="{1F816D6E-553D-490B-BAB0-AF217E975FAD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64" creationId="{CD491EA2-3899-4816-B906-4E8EFDB5957A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67" creationId="{D6F33461-D98E-4F65-8D35-D978C7CEE3E9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69" creationId="{CE13229E-4E03-4F11-9349-8621FA28B657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71" creationId="{DC101FB3-2044-45A7-AE9D-E4026DFC3338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72" creationId="{41874A70-EB71-4BA3-A6FF-C99DB9C0392D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73" creationId="{EC4C8BCD-C532-4274-9BDE-5FCEACA2EBDD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74" creationId="{D17CAAAF-F7FD-4CC2-8006-D3C6A79E3A42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75" creationId="{89EBDAD7-73E2-4519-A2A5-AEBECCCDA54B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76" creationId="{DBCBC822-E03D-446A-BD12-A741945D2D41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77" creationId="{70213D50-7819-41E7-B626-A0F20B109167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78" creationId="{9FA9FA1B-68C1-4BA2-BB0A-4EAA417FEAFE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79" creationId="{DE9249AE-5463-48CD-9394-1AE86847634A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80" creationId="{512EB696-A67D-40B1-9896-EDAB6D529931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81" creationId="{6379FAA9-ED80-47FD-AFE5-6D52927241A1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82" creationId="{BCE8C585-1845-4B30-AC26-A5A6F377065D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83" creationId="{E187ABF7-8D49-4893-A67E-5D34121195CA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84" creationId="{FBBB71D8-A59B-450D-93D8-43B0B5F86061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89" creationId="{65E0742A-155A-406F-8D1D-0DAE3F828550}"/>
          </ac:spMkLst>
        </pc:spChg>
        <pc:spChg chg="add mod">
          <ac:chgData name="Emiliano A. Carlevaro" userId="9bf72e6496f26e8d" providerId="LiveId" clId="{521AF57D-1B4A-4AAD-8CEE-3835FC4851B5}" dt="2020-05-01T07:38:11.582" v="4204" actId="1076"/>
          <ac:spMkLst>
            <pc:docMk/>
            <pc:sldMk cId="946160420" sldId="275"/>
            <ac:spMk id="92" creationId="{9AD709E3-34B1-4CE3-B974-B24E32FF204B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93" creationId="{91E959C8-56EC-40E5-B905-003B40B053E6}"/>
          </ac:spMkLst>
        </pc:spChg>
        <pc:spChg chg="del">
          <ac:chgData name="Emiliano A. Carlevaro" userId="9bf72e6496f26e8d" providerId="LiveId" clId="{521AF57D-1B4A-4AAD-8CEE-3835FC4851B5}" dt="2020-05-01T06:52:24.161" v="3474" actId="478"/>
          <ac:spMkLst>
            <pc:docMk/>
            <pc:sldMk cId="946160420" sldId="275"/>
            <ac:spMk id="94" creationId="{80F39208-7308-48E8-A139-BD25A5AF68F8}"/>
          </ac:spMkLst>
        </pc:spChg>
        <pc:spChg chg="add mod">
          <ac:chgData name="Emiliano A. Carlevaro" userId="9bf72e6496f26e8d" providerId="LiveId" clId="{521AF57D-1B4A-4AAD-8CEE-3835FC4851B5}" dt="2020-05-01T07:38:14.620" v="4205" actId="1076"/>
          <ac:spMkLst>
            <pc:docMk/>
            <pc:sldMk cId="946160420" sldId="275"/>
            <ac:spMk id="95" creationId="{E0629D21-4EE8-4AAC-A2D7-028DE1C8FB47}"/>
          </ac:spMkLst>
        </pc:spChg>
        <pc:graphicFrameChg chg="add mod modGraphic">
          <ac:chgData name="Emiliano A. Carlevaro" userId="9bf72e6496f26e8d" providerId="LiveId" clId="{521AF57D-1B4A-4AAD-8CEE-3835FC4851B5}" dt="2020-05-01T07:38:03.269" v="4203" actId="1076"/>
          <ac:graphicFrameMkLst>
            <pc:docMk/>
            <pc:sldMk cId="946160420" sldId="275"/>
            <ac:graphicFrameMk id="17" creationId="{A53AD3FF-3D20-4F0A-9156-D14D8E252A62}"/>
          </ac:graphicFrameMkLst>
        </pc:graphicFrameChg>
        <pc:graphicFrameChg chg="add mod modGraphic">
          <ac:chgData name="Emiliano A. Carlevaro" userId="9bf72e6496f26e8d" providerId="LiveId" clId="{521AF57D-1B4A-4AAD-8CEE-3835FC4851B5}" dt="2020-05-01T07:39:51.261" v="4222" actId="1076"/>
          <ac:graphicFrameMkLst>
            <pc:docMk/>
            <pc:sldMk cId="946160420" sldId="275"/>
            <ac:graphicFrameMk id="23" creationId="{EB251594-7684-4796-ABED-88BE72D41416}"/>
          </ac:graphicFrameMkLst>
        </pc:graphicFrameChg>
        <pc:graphicFrameChg chg="del">
          <ac:chgData name="Emiliano A. Carlevaro" userId="9bf72e6496f26e8d" providerId="LiveId" clId="{521AF57D-1B4A-4AAD-8CEE-3835FC4851B5}" dt="2020-05-01T06:52:24.161" v="3474" actId="478"/>
          <ac:graphicFrameMkLst>
            <pc:docMk/>
            <pc:sldMk cId="946160420" sldId="275"/>
            <ac:graphicFrameMk id="66" creationId="{73ABD5FD-9171-45DB-A55C-540C66E0E78E}"/>
          </ac:graphicFrameMkLst>
        </pc:graphicFrameChg>
        <pc:graphicFrameChg chg="del">
          <ac:chgData name="Emiliano A. Carlevaro" userId="9bf72e6496f26e8d" providerId="LiveId" clId="{521AF57D-1B4A-4AAD-8CEE-3835FC4851B5}" dt="2020-05-01T06:52:24.161" v="3474" actId="478"/>
          <ac:graphicFrameMkLst>
            <pc:docMk/>
            <pc:sldMk cId="946160420" sldId="275"/>
            <ac:graphicFrameMk id="91" creationId="{3F156EA9-EF1F-4442-97FE-592F76339C27}"/>
          </ac:graphicFrameMkLst>
        </pc:graphicFrameChg>
        <pc:cxnChg chg="del mod">
          <ac:chgData name="Emiliano A. Carlevaro" userId="9bf72e6496f26e8d" providerId="LiveId" clId="{521AF57D-1B4A-4AAD-8CEE-3835FC4851B5}" dt="2020-05-01T06:52:24.161" v="3474" actId="478"/>
          <ac:cxnSpMkLst>
            <pc:docMk/>
            <pc:sldMk cId="946160420" sldId="275"/>
            <ac:cxnSpMk id="11" creationId="{C6073861-F4A3-4CED-B9CD-4A3BA62D3D59}"/>
          </ac:cxnSpMkLst>
        </pc:cxnChg>
        <pc:cxnChg chg="add mod">
          <ac:chgData name="Emiliano A. Carlevaro" userId="9bf72e6496f26e8d" providerId="LiveId" clId="{521AF57D-1B4A-4AAD-8CEE-3835FC4851B5}" dt="2020-05-01T07:08:30.950" v="3683" actId="255"/>
          <ac:cxnSpMkLst>
            <pc:docMk/>
            <pc:sldMk cId="946160420" sldId="275"/>
            <ac:cxnSpMk id="14" creationId="{5A95BE75-83E2-41F6-9FB0-A80CC7967A51}"/>
          </ac:cxnSpMkLst>
        </pc:cxnChg>
        <pc:cxnChg chg="del mod">
          <ac:chgData name="Emiliano A. Carlevaro" userId="9bf72e6496f26e8d" providerId="LiveId" clId="{521AF57D-1B4A-4AAD-8CEE-3835FC4851B5}" dt="2020-05-01T06:52:24.161" v="3474" actId="478"/>
          <ac:cxnSpMkLst>
            <pc:docMk/>
            <pc:sldMk cId="946160420" sldId="275"/>
            <ac:cxnSpMk id="19" creationId="{742360C7-C869-4FA2-89F2-D40E8B5D0114}"/>
          </ac:cxnSpMkLst>
        </pc:cxnChg>
        <pc:cxnChg chg="del">
          <ac:chgData name="Emiliano A. Carlevaro" userId="9bf72e6496f26e8d" providerId="LiveId" clId="{521AF57D-1B4A-4AAD-8CEE-3835FC4851B5}" dt="2020-05-01T06:52:25.641" v="3475" actId="478"/>
          <ac:cxnSpMkLst>
            <pc:docMk/>
            <pc:sldMk cId="946160420" sldId="275"/>
            <ac:cxnSpMk id="22" creationId="{A2E4FCEB-35CA-4DA3-9D5C-10DFB96B96D9}"/>
          </ac:cxnSpMkLst>
        </pc:cxnChg>
        <pc:cxnChg chg="del mod">
          <ac:chgData name="Emiliano A. Carlevaro" userId="9bf72e6496f26e8d" providerId="LiveId" clId="{521AF57D-1B4A-4AAD-8CEE-3835FC4851B5}" dt="2020-05-01T06:52:24.161" v="3474" actId="478"/>
          <ac:cxnSpMkLst>
            <pc:docMk/>
            <pc:sldMk cId="946160420" sldId="275"/>
            <ac:cxnSpMk id="24" creationId="{A64277CF-3239-4B9A-80CF-3DA151B041E6}"/>
          </ac:cxnSpMkLst>
        </pc:cxnChg>
        <pc:cxnChg chg="del mod">
          <ac:chgData name="Emiliano A. Carlevaro" userId="9bf72e6496f26e8d" providerId="LiveId" clId="{521AF57D-1B4A-4AAD-8CEE-3835FC4851B5}" dt="2020-05-01T06:52:24.161" v="3474" actId="478"/>
          <ac:cxnSpMkLst>
            <pc:docMk/>
            <pc:sldMk cId="946160420" sldId="275"/>
            <ac:cxnSpMk id="85" creationId="{5B04041C-EDFE-400A-934E-5DACBF950825}"/>
          </ac:cxnSpMkLst>
        </pc:cxnChg>
        <pc:cxnChg chg="del mod">
          <ac:chgData name="Emiliano A. Carlevaro" userId="9bf72e6496f26e8d" providerId="LiveId" clId="{521AF57D-1B4A-4AAD-8CEE-3835FC4851B5}" dt="2020-05-01T06:52:24.161" v="3474" actId="478"/>
          <ac:cxnSpMkLst>
            <pc:docMk/>
            <pc:sldMk cId="946160420" sldId="275"/>
            <ac:cxnSpMk id="86" creationId="{66F0D5AB-DB79-4C24-8A10-1B694A446CA1}"/>
          </ac:cxnSpMkLst>
        </pc:cxnChg>
        <pc:cxnChg chg="del mod">
          <ac:chgData name="Emiliano A. Carlevaro" userId="9bf72e6496f26e8d" providerId="LiveId" clId="{521AF57D-1B4A-4AAD-8CEE-3835FC4851B5}" dt="2020-05-01T06:52:24.161" v="3474" actId="478"/>
          <ac:cxnSpMkLst>
            <pc:docMk/>
            <pc:sldMk cId="946160420" sldId="275"/>
            <ac:cxnSpMk id="87" creationId="{678D549A-BEED-41C5-AB46-29516159BD42}"/>
          </ac:cxnSpMkLst>
        </pc:cxnChg>
        <pc:cxnChg chg="del mod">
          <ac:chgData name="Emiliano A. Carlevaro" userId="9bf72e6496f26e8d" providerId="LiveId" clId="{521AF57D-1B4A-4AAD-8CEE-3835FC4851B5}" dt="2020-05-01T06:52:24.161" v="3474" actId="478"/>
          <ac:cxnSpMkLst>
            <pc:docMk/>
            <pc:sldMk cId="946160420" sldId="275"/>
            <ac:cxnSpMk id="88" creationId="{A335D35B-6030-4FFA-AD40-0B4815C7E3B9}"/>
          </ac:cxnSpMkLst>
        </pc:cxnChg>
        <pc:cxnChg chg="del mod">
          <ac:chgData name="Emiliano A. Carlevaro" userId="9bf72e6496f26e8d" providerId="LiveId" clId="{521AF57D-1B4A-4AAD-8CEE-3835FC4851B5}" dt="2020-05-01T06:52:24.161" v="3474" actId="478"/>
          <ac:cxnSpMkLst>
            <pc:docMk/>
            <pc:sldMk cId="946160420" sldId="275"/>
            <ac:cxnSpMk id="90" creationId="{DE4ED15A-B6FF-42FF-A5D1-35B5617F5782}"/>
          </ac:cxnSpMkLst>
        </pc:cxnChg>
      </pc:sldChg>
      <pc:sldChg chg="addSp delSp modSp add mod modAnim modNotesTx">
        <pc:chgData name="Emiliano A. Carlevaro" userId="9bf72e6496f26e8d" providerId="LiveId" clId="{521AF57D-1B4A-4AAD-8CEE-3835FC4851B5}" dt="2020-05-01T08:25:30.643" v="4645" actId="20577"/>
        <pc:sldMkLst>
          <pc:docMk/>
          <pc:sldMk cId="2779458424" sldId="276"/>
        </pc:sldMkLst>
        <pc:spChg chg="del">
          <ac:chgData name="Emiliano A. Carlevaro" userId="9bf72e6496f26e8d" providerId="LiveId" clId="{521AF57D-1B4A-4AAD-8CEE-3835FC4851B5}" dt="2020-05-01T07:15:54.268" v="4060" actId="478"/>
          <ac:spMkLst>
            <pc:docMk/>
            <pc:sldMk cId="2779458424" sldId="276"/>
            <ac:spMk id="2" creationId="{77D0834B-367F-495A-A7DA-0F206CD7F83F}"/>
          </ac:spMkLst>
        </pc:spChg>
        <pc:spChg chg="add mod">
          <ac:chgData name="Emiliano A. Carlevaro" userId="9bf72e6496f26e8d" providerId="LiveId" clId="{521AF57D-1B4A-4AAD-8CEE-3835FC4851B5}" dt="2020-05-01T07:14:38.628" v="4044" actId="20577"/>
          <ac:spMkLst>
            <pc:docMk/>
            <pc:sldMk cId="2779458424" sldId="276"/>
            <ac:spMk id="3" creationId="{4FFFF950-1CE8-4790-A683-F1CE85FD46B5}"/>
          </ac:spMkLst>
        </pc:spChg>
        <pc:spChg chg="add mod">
          <ac:chgData name="Emiliano A. Carlevaro" userId="9bf72e6496f26e8d" providerId="LiveId" clId="{521AF57D-1B4A-4AAD-8CEE-3835FC4851B5}" dt="2020-05-01T07:10:49.634" v="3758" actId="14100"/>
          <ac:spMkLst>
            <pc:docMk/>
            <pc:sldMk cId="2779458424" sldId="276"/>
            <ac:spMk id="4" creationId="{2FFFC8AF-F5A4-458B-9CC2-E66F9AD121F2}"/>
          </ac:spMkLst>
        </pc:spChg>
        <pc:spChg chg="add mod">
          <ac:chgData name="Emiliano A. Carlevaro" userId="9bf72e6496f26e8d" providerId="LiveId" clId="{521AF57D-1B4A-4AAD-8CEE-3835FC4851B5}" dt="2020-05-01T07:13:04.123" v="3882" actId="1076"/>
          <ac:spMkLst>
            <pc:docMk/>
            <pc:sldMk cId="2779458424" sldId="276"/>
            <ac:spMk id="5" creationId="{45E64A01-AB6F-43F9-B116-CF4EA1B1E723}"/>
          </ac:spMkLst>
        </pc:spChg>
        <pc:spChg chg="add mod">
          <ac:chgData name="Emiliano A. Carlevaro" userId="9bf72e6496f26e8d" providerId="LiveId" clId="{521AF57D-1B4A-4AAD-8CEE-3835FC4851B5}" dt="2020-05-01T07:10:44.427" v="3757" actId="13822"/>
          <ac:spMkLst>
            <pc:docMk/>
            <pc:sldMk cId="2779458424" sldId="276"/>
            <ac:spMk id="17" creationId="{25DDE2F8-AFD3-414F-B97C-13CECFDBBA53}"/>
          </ac:spMkLst>
        </pc:spChg>
        <pc:spChg chg="add mod">
          <ac:chgData name="Emiliano A. Carlevaro" userId="9bf72e6496f26e8d" providerId="LiveId" clId="{521AF57D-1B4A-4AAD-8CEE-3835FC4851B5}" dt="2020-05-01T07:10:37.147" v="3756" actId="13822"/>
          <ac:spMkLst>
            <pc:docMk/>
            <pc:sldMk cId="2779458424" sldId="276"/>
            <ac:spMk id="18" creationId="{CC09640D-692F-4E3F-AF22-7CBCBE8F8312}"/>
          </ac:spMkLst>
        </pc:spChg>
        <pc:spChg chg="add mod">
          <ac:chgData name="Emiliano A. Carlevaro" userId="9bf72e6496f26e8d" providerId="LiveId" clId="{521AF57D-1B4A-4AAD-8CEE-3835FC4851B5}" dt="2020-05-01T07:13:35.761" v="3889" actId="1076"/>
          <ac:spMkLst>
            <pc:docMk/>
            <pc:sldMk cId="2779458424" sldId="276"/>
            <ac:spMk id="20" creationId="{291C59D1-8BBB-4C1F-8A60-1F0DAB155618}"/>
          </ac:spMkLst>
        </pc:spChg>
        <pc:spChg chg="del">
          <ac:chgData name="Emiliano A. Carlevaro" userId="9bf72e6496f26e8d" providerId="LiveId" clId="{521AF57D-1B4A-4AAD-8CEE-3835FC4851B5}" dt="2020-05-01T07:09:28.011" v="3688" actId="478"/>
          <ac:spMkLst>
            <pc:docMk/>
            <pc:sldMk cId="2779458424" sldId="276"/>
            <ac:spMk id="22" creationId="{37761A1B-31BC-4CD8-8A54-D9D09A9D9C28}"/>
          </ac:spMkLst>
        </pc:spChg>
        <pc:spChg chg="del">
          <ac:chgData name="Emiliano A. Carlevaro" userId="9bf72e6496f26e8d" providerId="LiveId" clId="{521AF57D-1B4A-4AAD-8CEE-3835FC4851B5}" dt="2020-05-01T07:09:28.011" v="3688" actId="478"/>
          <ac:spMkLst>
            <pc:docMk/>
            <pc:sldMk cId="2779458424" sldId="276"/>
            <ac:spMk id="23" creationId="{A895E320-009C-4A47-BD83-9B42932CB93C}"/>
          </ac:spMkLst>
        </pc:spChg>
        <pc:spChg chg="del">
          <ac:chgData name="Emiliano A. Carlevaro" userId="9bf72e6496f26e8d" providerId="LiveId" clId="{521AF57D-1B4A-4AAD-8CEE-3835FC4851B5}" dt="2020-05-01T07:09:28.011" v="3688" actId="478"/>
          <ac:spMkLst>
            <pc:docMk/>
            <pc:sldMk cId="2779458424" sldId="276"/>
            <ac:spMk id="24" creationId="{CA6BDE64-1AD3-4753-8F7D-12FDF2B60B36}"/>
          </ac:spMkLst>
        </pc:spChg>
        <pc:spChg chg="del">
          <ac:chgData name="Emiliano A. Carlevaro" userId="9bf72e6496f26e8d" providerId="LiveId" clId="{521AF57D-1B4A-4AAD-8CEE-3835FC4851B5}" dt="2020-05-01T07:09:28.011" v="3688" actId="478"/>
          <ac:spMkLst>
            <pc:docMk/>
            <pc:sldMk cId="2779458424" sldId="276"/>
            <ac:spMk id="25" creationId="{9509E17C-D28D-4048-A86A-7B75F5E784E0}"/>
          </ac:spMkLst>
        </pc:spChg>
        <pc:spChg chg="del">
          <ac:chgData name="Emiliano A. Carlevaro" userId="9bf72e6496f26e8d" providerId="LiveId" clId="{521AF57D-1B4A-4AAD-8CEE-3835FC4851B5}" dt="2020-05-01T07:09:28.011" v="3688" actId="478"/>
          <ac:spMkLst>
            <pc:docMk/>
            <pc:sldMk cId="2779458424" sldId="276"/>
            <ac:spMk id="26" creationId="{88FC9C9D-E817-47D0-B980-43F5B45A497D}"/>
          </ac:spMkLst>
        </pc:spChg>
        <pc:spChg chg="del">
          <ac:chgData name="Emiliano A. Carlevaro" userId="9bf72e6496f26e8d" providerId="LiveId" clId="{521AF57D-1B4A-4AAD-8CEE-3835FC4851B5}" dt="2020-05-01T07:09:28.011" v="3688" actId="478"/>
          <ac:spMkLst>
            <pc:docMk/>
            <pc:sldMk cId="2779458424" sldId="276"/>
            <ac:spMk id="27" creationId="{0F552019-4B7B-459E-9813-7B000CAB63CD}"/>
          </ac:spMkLst>
        </pc:spChg>
        <pc:spChg chg="del">
          <ac:chgData name="Emiliano A. Carlevaro" userId="9bf72e6496f26e8d" providerId="LiveId" clId="{521AF57D-1B4A-4AAD-8CEE-3835FC4851B5}" dt="2020-05-01T07:09:28.011" v="3688" actId="478"/>
          <ac:spMkLst>
            <pc:docMk/>
            <pc:sldMk cId="2779458424" sldId="276"/>
            <ac:spMk id="28" creationId="{ECCF4C73-A575-4196-8DA3-1C10017CD55C}"/>
          </ac:spMkLst>
        </pc:spChg>
        <pc:spChg chg="del">
          <ac:chgData name="Emiliano A. Carlevaro" userId="9bf72e6496f26e8d" providerId="LiveId" clId="{521AF57D-1B4A-4AAD-8CEE-3835FC4851B5}" dt="2020-05-01T07:09:28.011" v="3688" actId="478"/>
          <ac:spMkLst>
            <pc:docMk/>
            <pc:sldMk cId="2779458424" sldId="276"/>
            <ac:spMk id="29" creationId="{A3D83237-516F-4F55-A896-A695347CC31C}"/>
          </ac:spMkLst>
        </pc:spChg>
        <pc:spChg chg="add mod">
          <ac:chgData name="Emiliano A. Carlevaro" userId="9bf72e6496f26e8d" providerId="LiveId" clId="{521AF57D-1B4A-4AAD-8CEE-3835FC4851B5}" dt="2020-05-01T07:11:41.955" v="3816" actId="20577"/>
          <ac:spMkLst>
            <pc:docMk/>
            <pc:sldMk cId="2779458424" sldId="276"/>
            <ac:spMk id="30" creationId="{9D85FF3F-0A09-4421-98AF-9DA80B1189EF}"/>
          </ac:spMkLst>
        </pc:spChg>
        <pc:spChg chg="del">
          <ac:chgData name="Emiliano A. Carlevaro" userId="9bf72e6496f26e8d" providerId="LiveId" clId="{521AF57D-1B4A-4AAD-8CEE-3835FC4851B5}" dt="2020-05-01T07:09:28.011" v="3688" actId="478"/>
          <ac:spMkLst>
            <pc:docMk/>
            <pc:sldMk cId="2779458424" sldId="276"/>
            <ac:spMk id="31" creationId="{31026B99-2000-4291-9A7D-64A11989B3E8}"/>
          </ac:spMkLst>
        </pc:spChg>
        <pc:spChg chg="del">
          <ac:chgData name="Emiliano A. Carlevaro" userId="9bf72e6496f26e8d" providerId="LiveId" clId="{521AF57D-1B4A-4AAD-8CEE-3835FC4851B5}" dt="2020-05-01T07:09:28.011" v="3688" actId="478"/>
          <ac:spMkLst>
            <pc:docMk/>
            <pc:sldMk cId="2779458424" sldId="276"/>
            <ac:spMk id="32" creationId="{B97243E4-C69A-40FF-8FEF-18C580FD5A52}"/>
          </ac:spMkLst>
        </pc:spChg>
        <pc:spChg chg="del">
          <ac:chgData name="Emiliano A. Carlevaro" userId="9bf72e6496f26e8d" providerId="LiveId" clId="{521AF57D-1B4A-4AAD-8CEE-3835FC4851B5}" dt="2020-05-01T07:09:28.011" v="3688" actId="478"/>
          <ac:spMkLst>
            <pc:docMk/>
            <pc:sldMk cId="2779458424" sldId="276"/>
            <ac:spMk id="33" creationId="{C3E373B3-023B-4D01-810D-A69D82116B48}"/>
          </ac:spMkLst>
        </pc:spChg>
        <pc:spChg chg="add mod">
          <ac:chgData name="Emiliano A. Carlevaro" userId="9bf72e6496f26e8d" providerId="LiveId" clId="{521AF57D-1B4A-4AAD-8CEE-3835FC4851B5}" dt="2020-05-01T07:13:47.859" v="3891" actId="1076"/>
          <ac:spMkLst>
            <pc:docMk/>
            <pc:sldMk cId="2779458424" sldId="276"/>
            <ac:spMk id="34" creationId="{64AFEE0F-DB31-4538-B18C-E0955E2A42B5}"/>
          </ac:spMkLst>
        </pc:spChg>
        <pc:spChg chg="add mod">
          <ac:chgData name="Emiliano A. Carlevaro" userId="9bf72e6496f26e8d" providerId="LiveId" clId="{521AF57D-1B4A-4AAD-8CEE-3835FC4851B5}" dt="2020-05-01T07:12:41.402" v="3879" actId="14100"/>
          <ac:spMkLst>
            <pc:docMk/>
            <pc:sldMk cId="2779458424" sldId="276"/>
            <ac:spMk id="35" creationId="{51DBAD76-3740-4BBA-82B7-90C541144C5F}"/>
          </ac:spMkLst>
        </pc:spChg>
        <pc:spChg chg="add mod">
          <ac:chgData name="Emiliano A. Carlevaro" userId="9bf72e6496f26e8d" providerId="LiveId" clId="{521AF57D-1B4A-4AAD-8CEE-3835FC4851B5}" dt="2020-05-01T07:52:42.235" v="4630" actId="122"/>
          <ac:spMkLst>
            <pc:docMk/>
            <pc:sldMk cId="2779458424" sldId="276"/>
            <ac:spMk id="42" creationId="{81589990-BDA7-43E5-AA6F-CD713992FEC7}"/>
          </ac:spMkLst>
        </pc:spChg>
        <pc:graphicFrameChg chg="add mod modGraphic">
          <ac:chgData name="Emiliano A. Carlevaro" userId="9bf72e6496f26e8d" providerId="LiveId" clId="{521AF57D-1B4A-4AAD-8CEE-3835FC4851B5}" dt="2020-05-01T07:52:45.631" v="4631" actId="1076"/>
          <ac:graphicFrameMkLst>
            <pc:docMk/>
            <pc:sldMk cId="2779458424" sldId="276"/>
            <ac:graphicFrameMk id="44" creationId="{BBE47586-8D63-4E95-B59F-F8780EABF22D}"/>
          </ac:graphicFrameMkLst>
        </pc:graphicFrameChg>
        <pc:cxnChg chg="add mod">
          <ac:chgData name="Emiliano A. Carlevaro" userId="9bf72e6496f26e8d" providerId="LiveId" clId="{521AF57D-1B4A-4AAD-8CEE-3835FC4851B5}" dt="2020-05-01T07:13:04.123" v="3882" actId="1076"/>
          <ac:cxnSpMkLst>
            <pc:docMk/>
            <pc:sldMk cId="2779458424" sldId="276"/>
            <ac:cxnSpMk id="7" creationId="{2503618A-017F-4D0F-BE4E-3D33BBFC14BD}"/>
          </ac:cxnSpMkLst>
        </pc:cxnChg>
        <pc:cxnChg chg="add mod">
          <ac:chgData name="Emiliano A. Carlevaro" userId="9bf72e6496f26e8d" providerId="LiveId" clId="{521AF57D-1B4A-4AAD-8CEE-3835FC4851B5}" dt="2020-05-01T07:13:04.123" v="3882" actId="1076"/>
          <ac:cxnSpMkLst>
            <pc:docMk/>
            <pc:sldMk cId="2779458424" sldId="276"/>
            <ac:cxnSpMk id="10" creationId="{63F01017-AE01-48A0-8629-1258802DAAA0}"/>
          </ac:cxnSpMkLst>
        </pc:cxnChg>
        <pc:cxnChg chg="add mod">
          <ac:chgData name="Emiliano A. Carlevaro" userId="9bf72e6496f26e8d" providerId="LiveId" clId="{521AF57D-1B4A-4AAD-8CEE-3835FC4851B5}" dt="2020-05-01T07:13:35.761" v="3889" actId="1076"/>
          <ac:cxnSpMkLst>
            <pc:docMk/>
            <pc:sldMk cId="2779458424" sldId="276"/>
            <ac:cxnSpMk id="14" creationId="{8122DB96-64B2-4412-8E0C-BB4E1950E777}"/>
          </ac:cxnSpMkLst>
        </pc:cxnChg>
        <pc:cxnChg chg="add mod">
          <ac:chgData name="Emiliano A. Carlevaro" userId="9bf72e6496f26e8d" providerId="LiveId" clId="{521AF57D-1B4A-4AAD-8CEE-3835FC4851B5}" dt="2020-05-01T07:13:47.859" v="3891" actId="1076"/>
          <ac:cxnSpMkLst>
            <pc:docMk/>
            <pc:sldMk cId="2779458424" sldId="276"/>
            <ac:cxnSpMk id="16" creationId="{1945973D-38AA-424F-8F8D-80663924AFB0}"/>
          </ac:cxnSpMkLst>
        </pc:cxnChg>
        <pc:cxnChg chg="del">
          <ac:chgData name="Emiliano A. Carlevaro" userId="9bf72e6496f26e8d" providerId="LiveId" clId="{521AF57D-1B4A-4AAD-8CEE-3835FC4851B5}" dt="2020-05-01T07:09:28.011" v="3688" actId="478"/>
          <ac:cxnSpMkLst>
            <pc:docMk/>
            <pc:sldMk cId="2779458424" sldId="276"/>
            <ac:cxnSpMk id="21" creationId="{C24D142A-2F25-4A33-B4B4-8E2B4B5A779E}"/>
          </ac:cxnSpMkLst>
        </pc:cxnChg>
        <pc:cxnChg chg="add mod">
          <ac:chgData name="Emiliano A. Carlevaro" userId="9bf72e6496f26e8d" providerId="LiveId" clId="{521AF57D-1B4A-4AAD-8CEE-3835FC4851B5}" dt="2020-05-01T07:13:47.859" v="3891" actId="1076"/>
          <ac:cxnSpMkLst>
            <pc:docMk/>
            <pc:sldMk cId="2779458424" sldId="276"/>
            <ac:cxnSpMk id="36" creationId="{CF318284-DFEA-4874-94F7-BA3D2C9AF4E9}"/>
          </ac:cxnSpMkLst>
        </pc:cxnChg>
        <pc:cxnChg chg="add mod">
          <ac:chgData name="Emiliano A. Carlevaro" userId="9bf72e6496f26e8d" providerId="LiveId" clId="{521AF57D-1B4A-4AAD-8CEE-3835FC4851B5}" dt="2020-05-01T07:13:55.138" v="3892" actId="108"/>
          <ac:cxnSpMkLst>
            <pc:docMk/>
            <pc:sldMk cId="2779458424" sldId="276"/>
            <ac:cxnSpMk id="39" creationId="{4BC91F09-AD26-4717-A571-2A52BCC90185}"/>
          </ac:cxnSpMkLst>
        </pc:cxnChg>
      </pc:sldChg>
      <pc:sldChg chg="addSp delSp modSp add del mod">
        <pc:chgData name="Emiliano A. Carlevaro" userId="9bf72e6496f26e8d" providerId="LiveId" clId="{521AF57D-1B4A-4AAD-8CEE-3835FC4851B5}" dt="2020-05-01T07:44:51.038" v="4460" actId="2696"/>
        <pc:sldMkLst>
          <pc:docMk/>
          <pc:sldMk cId="2487928050" sldId="277"/>
        </pc:sldMkLst>
        <pc:spChg chg="del mod">
          <ac:chgData name="Emiliano A. Carlevaro" userId="9bf72e6496f26e8d" providerId="LiveId" clId="{521AF57D-1B4A-4AAD-8CEE-3835FC4851B5}" dt="2020-05-01T07:16:00.565" v="4061" actId="478"/>
          <ac:spMkLst>
            <pc:docMk/>
            <pc:sldMk cId="2487928050" sldId="277"/>
            <ac:spMk id="2" creationId="{77D0834B-367F-495A-A7DA-0F206CD7F83F}"/>
          </ac:spMkLst>
        </pc:spChg>
        <pc:spChg chg="del">
          <ac:chgData name="Emiliano A. Carlevaro" userId="9bf72e6496f26e8d" providerId="LiveId" clId="{521AF57D-1B4A-4AAD-8CEE-3835FC4851B5}" dt="2020-05-01T07:16:00.565" v="4061" actId="478"/>
          <ac:spMkLst>
            <pc:docMk/>
            <pc:sldMk cId="2487928050" sldId="277"/>
            <ac:spMk id="4" creationId="{2FFFC8AF-F5A4-458B-9CC2-E66F9AD121F2}"/>
          </ac:spMkLst>
        </pc:spChg>
        <pc:spChg chg="del">
          <ac:chgData name="Emiliano A. Carlevaro" userId="9bf72e6496f26e8d" providerId="LiveId" clId="{521AF57D-1B4A-4AAD-8CEE-3835FC4851B5}" dt="2020-05-01T07:16:00.565" v="4061" actId="478"/>
          <ac:spMkLst>
            <pc:docMk/>
            <pc:sldMk cId="2487928050" sldId="277"/>
            <ac:spMk id="5" creationId="{45E64A01-AB6F-43F9-B116-CF4EA1B1E723}"/>
          </ac:spMkLst>
        </pc:spChg>
        <pc:spChg chg="add del mod">
          <ac:chgData name="Emiliano A. Carlevaro" userId="9bf72e6496f26e8d" providerId="LiveId" clId="{521AF57D-1B4A-4AAD-8CEE-3835FC4851B5}" dt="2020-05-01T07:16:26.821" v="4065"/>
          <ac:spMkLst>
            <pc:docMk/>
            <pc:sldMk cId="2487928050" sldId="277"/>
            <ac:spMk id="6" creationId="{21A6623D-13EC-4A67-8A1A-0FE992B8F249}"/>
          </ac:spMkLst>
        </pc:spChg>
        <pc:spChg chg="del">
          <ac:chgData name="Emiliano A. Carlevaro" userId="9bf72e6496f26e8d" providerId="LiveId" clId="{521AF57D-1B4A-4AAD-8CEE-3835FC4851B5}" dt="2020-05-01T07:16:00.565" v="4061" actId="478"/>
          <ac:spMkLst>
            <pc:docMk/>
            <pc:sldMk cId="2487928050" sldId="277"/>
            <ac:spMk id="17" creationId="{25DDE2F8-AFD3-414F-B97C-13CECFDBBA53}"/>
          </ac:spMkLst>
        </pc:spChg>
        <pc:spChg chg="del">
          <ac:chgData name="Emiliano A. Carlevaro" userId="9bf72e6496f26e8d" providerId="LiveId" clId="{521AF57D-1B4A-4AAD-8CEE-3835FC4851B5}" dt="2020-05-01T07:16:00.565" v="4061" actId="478"/>
          <ac:spMkLst>
            <pc:docMk/>
            <pc:sldMk cId="2487928050" sldId="277"/>
            <ac:spMk id="18" creationId="{CC09640D-692F-4E3F-AF22-7CBCBE8F8312}"/>
          </ac:spMkLst>
        </pc:spChg>
        <pc:spChg chg="del">
          <ac:chgData name="Emiliano A. Carlevaro" userId="9bf72e6496f26e8d" providerId="LiveId" clId="{521AF57D-1B4A-4AAD-8CEE-3835FC4851B5}" dt="2020-05-01T07:16:00.565" v="4061" actId="478"/>
          <ac:spMkLst>
            <pc:docMk/>
            <pc:sldMk cId="2487928050" sldId="277"/>
            <ac:spMk id="20" creationId="{291C59D1-8BBB-4C1F-8A60-1F0DAB155618}"/>
          </ac:spMkLst>
        </pc:spChg>
        <pc:spChg chg="del">
          <ac:chgData name="Emiliano A. Carlevaro" userId="9bf72e6496f26e8d" providerId="LiveId" clId="{521AF57D-1B4A-4AAD-8CEE-3835FC4851B5}" dt="2020-05-01T07:16:00.565" v="4061" actId="478"/>
          <ac:spMkLst>
            <pc:docMk/>
            <pc:sldMk cId="2487928050" sldId="277"/>
            <ac:spMk id="30" creationId="{9D85FF3F-0A09-4421-98AF-9DA80B1189EF}"/>
          </ac:spMkLst>
        </pc:spChg>
        <pc:spChg chg="del">
          <ac:chgData name="Emiliano A. Carlevaro" userId="9bf72e6496f26e8d" providerId="LiveId" clId="{521AF57D-1B4A-4AAD-8CEE-3835FC4851B5}" dt="2020-05-01T07:16:00.565" v="4061" actId="478"/>
          <ac:spMkLst>
            <pc:docMk/>
            <pc:sldMk cId="2487928050" sldId="277"/>
            <ac:spMk id="34" creationId="{64AFEE0F-DB31-4538-B18C-E0955E2A42B5}"/>
          </ac:spMkLst>
        </pc:spChg>
        <pc:spChg chg="del">
          <ac:chgData name="Emiliano A. Carlevaro" userId="9bf72e6496f26e8d" providerId="LiveId" clId="{521AF57D-1B4A-4AAD-8CEE-3835FC4851B5}" dt="2020-05-01T07:16:00.565" v="4061" actId="478"/>
          <ac:spMkLst>
            <pc:docMk/>
            <pc:sldMk cId="2487928050" sldId="277"/>
            <ac:spMk id="35" creationId="{51DBAD76-3740-4BBA-82B7-90C541144C5F}"/>
          </ac:spMkLst>
        </pc:spChg>
        <pc:cxnChg chg="del mod">
          <ac:chgData name="Emiliano A. Carlevaro" userId="9bf72e6496f26e8d" providerId="LiveId" clId="{521AF57D-1B4A-4AAD-8CEE-3835FC4851B5}" dt="2020-05-01T07:16:00.565" v="4061" actId="478"/>
          <ac:cxnSpMkLst>
            <pc:docMk/>
            <pc:sldMk cId="2487928050" sldId="277"/>
            <ac:cxnSpMk id="7" creationId="{2503618A-017F-4D0F-BE4E-3D33BBFC14BD}"/>
          </ac:cxnSpMkLst>
        </pc:cxnChg>
        <pc:cxnChg chg="del mod">
          <ac:chgData name="Emiliano A. Carlevaro" userId="9bf72e6496f26e8d" providerId="LiveId" clId="{521AF57D-1B4A-4AAD-8CEE-3835FC4851B5}" dt="2020-05-01T07:16:00.565" v="4061" actId="478"/>
          <ac:cxnSpMkLst>
            <pc:docMk/>
            <pc:sldMk cId="2487928050" sldId="277"/>
            <ac:cxnSpMk id="10" creationId="{63F01017-AE01-48A0-8629-1258802DAAA0}"/>
          </ac:cxnSpMkLst>
        </pc:cxnChg>
        <pc:cxnChg chg="del mod">
          <ac:chgData name="Emiliano A. Carlevaro" userId="9bf72e6496f26e8d" providerId="LiveId" clId="{521AF57D-1B4A-4AAD-8CEE-3835FC4851B5}" dt="2020-05-01T07:16:00.565" v="4061" actId="478"/>
          <ac:cxnSpMkLst>
            <pc:docMk/>
            <pc:sldMk cId="2487928050" sldId="277"/>
            <ac:cxnSpMk id="14" creationId="{8122DB96-64B2-4412-8E0C-BB4E1950E777}"/>
          </ac:cxnSpMkLst>
        </pc:cxnChg>
        <pc:cxnChg chg="del mod">
          <ac:chgData name="Emiliano A. Carlevaro" userId="9bf72e6496f26e8d" providerId="LiveId" clId="{521AF57D-1B4A-4AAD-8CEE-3835FC4851B5}" dt="2020-05-01T07:16:00.565" v="4061" actId="478"/>
          <ac:cxnSpMkLst>
            <pc:docMk/>
            <pc:sldMk cId="2487928050" sldId="277"/>
            <ac:cxnSpMk id="16" creationId="{1945973D-38AA-424F-8F8D-80663924AFB0}"/>
          </ac:cxnSpMkLst>
        </pc:cxnChg>
        <pc:cxnChg chg="del mod">
          <ac:chgData name="Emiliano A. Carlevaro" userId="9bf72e6496f26e8d" providerId="LiveId" clId="{521AF57D-1B4A-4AAD-8CEE-3835FC4851B5}" dt="2020-05-01T07:16:00.565" v="4061" actId="478"/>
          <ac:cxnSpMkLst>
            <pc:docMk/>
            <pc:sldMk cId="2487928050" sldId="277"/>
            <ac:cxnSpMk id="36" creationId="{CF318284-DFEA-4874-94F7-BA3D2C9AF4E9}"/>
          </ac:cxnSpMkLst>
        </pc:cxnChg>
        <pc:cxnChg chg="del mod">
          <ac:chgData name="Emiliano A. Carlevaro" userId="9bf72e6496f26e8d" providerId="LiveId" clId="{521AF57D-1B4A-4AAD-8CEE-3835FC4851B5}" dt="2020-05-01T07:16:00.565" v="4061" actId="478"/>
          <ac:cxnSpMkLst>
            <pc:docMk/>
            <pc:sldMk cId="2487928050" sldId="277"/>
            <ac:cxnSpMk id="39" creationId="{4BC91F09-AD26-4717-A571-2A52BCC90185}"/>
          </ac:cxnSpMkLst>
        </pc:cxnChg>
      </pc:sldChg>
      <pc:sldChg chg="new">
        <pc:chgData name="Emiliano A. Carlevaro" userId="9bf72e6496f26e8d" providerId="LiveId" clId="{521AF57D-1B4A-4AAD-8CEE-3835FC4851B5}" dt="2020-05-01T07:39:33.669" v="4216" actId="680"/>
        <pc:sldMkLst>
          <pc:docMk/>
          <pc:sldMk cId="1621479081" sldId="278"/>
        </pc:sldMkLst>
      </pc:sldChg>
      <pc:sldChg chg="addSp delSp modSp add mod">
        <pc:chgData name="Emiliano A. Carlevaro" userId="9bf72e6496f26e8d" providerId="LiveId" clId="{521AF57D-1B4A-4AAD-8CEE-3835FC4851B5}" dt="2020-05-01T07:44:25.095" v="4459" actId="13822"/>
        <pc:sldMkLst>
          <pc:docMk/>
          <pc:sldMk cId="788329508" sldId="279"/>
        </pc:sldMkLst>
        <pc:spChg chg="del">
          <ac:chgData name="Emiliano A. Carlevaro" userId="9bf72e6496f26e8d" providerId="LiveId" clId="{521AF57D-1B4A-4AAD-8CEE-3835FC4851B5}" dt="2020-05-01T07:44:13.978" v="4458" actId="478"/>
          <ac:spMkLst>
            <pc:docMk/>
            <pc:sldMk cId="788329508" sldId="279"/>
            <ac:spMk id="2" creationId="{77D0834B-367F-495A-A7DA-0F206CD7F83F}"/>
          </ac:spMkLst>
        </pc:spChg>
        <pc:spChg chg="add mod">
          <ac:chgData name="Emiliano A. Carlevaro" userId="9bf72e6496f26e8d" providerId="LiveId" clId="{521AF57D-1B4A-4AAD-8CEE-3835FC4851B5}" dt="2020-05-01T07:44:25.095" v="4459" actId="13822"/>
          <ac:spMkLst>
            <pc:docMk/>
            <pc:sldMk cId="788329508" sldId="279"/>
            <ac:spMk id="3" creationId="{D0547AF7-BD42-4218-AFEA-6F035D73BA71}"/>
          </ac:spMkLst>
        </pc:spChg>
        <pc:spChg chg="add mod">
          <ac:chgData name="Emiliano A. Carlevaro" userId="9bf72e6496f26e8d" providerId="LiveId" clId="{521AF57D-1B4A-4AAD-8CEE-3835FC4851B5}" dt="2020-05-01T07:44:05.647" v="4456" actId="403"/>
          <ac:spMkLst>
            <pc:docMk/>
            <pc:sldMk cId="788329508" sldId="279"/>
            <ac:spMk id="4" creationId="{B214959B-AB34-4095-BF65-7CD4CD708C27}"/>
          </ac:spMkLst>
        </pc:spChg>
        <pc:spChg chg="add mod">
          <ac:chgData name="Emiliano A. Carlevaro" userId="9bf72e6496f26e8d" providerId="LiveId" clId="{521AF57D-1B4A-4AAD-8CEE-3835FC4851B5}" dt="2020-05-01T07:43:57.086" v="4452" actId="1076"/>
          <ac:spMkLst>
            <pc:docMk/>
            <pc:sldMk cId="788329508" sldId="279"/>
            <ac:spMk id="16" creationId="{E74C73CC-92EC-492E-AF85-E534F07FFB64}"/>
          </ac:spMkLst>
        </pc:spChg>
        <pc:spChg chg="add mod">
          <ac:chgData name="Emiliano A. Carlevaro" userId="9bf72e6496f26e8d" providerId="LiveId" clId="{521AF57D-1B4A-4AAD-8CEE-3835FC4851B5}" dt="2020-05-01T07:44:02.005" v="4454" actId="1076"/>
          <ac:spMkLst>
            <pc:docMk/>
            <pc:sldMk cId="788329508" sldId="279"/>
            <ac:spMk id="18" creationId="{69F9635F-C91C-48A9-B9E5-0AA780B82A5F}"/>
          </ac:spMkLst>
        </pc:spChg>
        <pc:spChg chg="add mod">
          <ac:chgData name="Emiliano A. Carlevaro" userId="9bf72e6496f26e8d" providerId="LiveId" clId="{521AF57D-1B4A-4AAD-8CEE-3835FC4851B5}" dt="2020-05-01T07:43:59.957" v="4453" actId="1076"/>
          <ac:spMkLst>
            <pc:docMk/>
            <pc:sldMk cId="788329508" sldId="279"/>
            <ac:spMk id="19" creationId="{E85EB476-DF86-4CA2-9707-44E79382D4C4}"/>
          </ac:spMkLst>
        </pc:spChg>
        <pc:spChg chg="add mod">
          <ac:chgData name="Emiliano A. Carlevaro" userId="9bf72e6496f26e8d" providerId="LiveId" clId="{521AF57D-1B4A-4AAD-8CEE-3835FC4851B5}" dt="2020-05-01T07:44:09.567" v="4457" actId="403"/>
          <ac:spMkLst>
            <pc:docMk/>
            <pc:sldMk cId="788329508" sldId="279"/>
            <ac:spMk id="20" creationId="{5122523D-8AA3-476D-9D40-F962DE66CC6F}"/>
          </ac:spMkLst>
        </pc:spChg>
        <pc:spChg chg="del">
          <ac:chgData name="Emiliano A. Carlevaro" userId="9bf72e6496f26e8d" providerId="LiveId" clId="{521AF57D-1B4A-4AAD-8CEE-3835FC4851B5}" dt="2020-05-01T07:40:59.007" v="4227" actId="478"/>
          <ac:spMkLst>
            <pc:docMk/>
            <pc:sldMk cId="788329508" sldId="279"/>
            <ac:spMk id="22" creationId="{37761A1B-31BC-4CD8-8A54-D9D09A9D9C28}"/>
          </ac:spMkLst>
        </pc:spChg>
        <pc:spChg chg="del">
          <ac:chgData name="Emiliano A. Carlevaro" userId="9bf72e6496f26e8d" providerId="LiveId" clId="{521AF57D-1B4A-4AAD-8CEE-3835FC4851B5}" dt="2020-05-01T07:40:59.007" v="4227" actId="478"/>
          <ac:spMkLst>
            <pc:docMk/>
            <pc:sldMk cId="788329508" sldId="279"/>
            <ac:spMk id="23" creationId="{A895E320-009C-4A47-BD83-9B42932CB93C}"/>
          </ac:spMkLst>
        </pc:spChg>
        <pc:spChg chg="del">
          <ac:chgData name="Emiliano A. Carlevaro" userId="9bf72e6496f26e8d" providerId="LiveId" clId="{521AF57D-1B4A-4AAD-8CEE-3835FC4851B5}" dt="2020-05-01T07:40:59.007" v="4227" actId="478"/>
          <ac:spMkLst>
            <pc:docMk/>
            <pc:sldMk cId="788329508" sldId="279"/>
            <ac:spMk id="24" creationId="{CA6BDE64-1AD3-4753-8F7D-12FDF2B60B36}"/>
          </ac:spMkLst>
        </pc:spChg>
        <pc:spChg chg="del">
          <ac:chgData name="Emiliano A. Carlevaro" userId="9bf72e6496f26e8d" providerId="LiveId" clId="{521AF57D-1B4A-4AAD-8CEE-3835FC4851B5}" dt="2020-05-01T07:40:59.007" v="4227" actId="478"/>
          <ac:spMkLst>
            <pc:docMk/>
            <pc:sldMk cId="788329508" sldId="279"/>
            <ac:spMk id="25" creationId="{9509E17C-D28D-4048-A86A-7B75F5E784E0}"/>
          </ac:spMkLst>
        </pc:spChg>
        <pc:spChg chg="del">
          <ac:chgData name="Emiliano A. Carlevaro" userId="9bf72e6496f26e8d" providerId="LiveId" clId="{521AF57D-1B4A-4AAD-8CEE-3835FC4851B5}" dt="2020-05-01T07:40:59.007" v="4227" actId="478"/>
          <ac:spMkLst>
            <pc:docMk/>
            <pc:sldMk cId="788329508" sldId="279"/>
            <ac:spMk id="26" creationId="{88FC9C9D-E817-47D0-B980-43F5B45A497D}"/>
          </ac:spMkLst>
        </pc:spChg>
        <pc:spChg chg="del">
          <ac:chgData name="Emiliano A. Carlevaro" userId="9bf72e6496f26e8d" providerId="LiveId" clId="{521AF57D-1B4A-4AAD-8CEE-3835FC4851B5}" dt="2020-05-01T07:40:59.007" v="4227" actId="478"/>
          <ac:spMkLst>
            <pc:docMk/>
            <pc:sldMk cId="788329508" sldId="279"/>
            <ac:spMk id="27" creationId="{0F552019-4B7B-459E-9813-7B000CAB63CD}"/>
          </ac:spMkLst>
        </pc:spChg>
        <pc:spChg chg="del">
          <ac:chgData name="Emiliano A. Carlevaro" userId="9bf72e6496f26e8d" providerId="LiveId" clId="{521AF57D-1B4A-4AAD-8CEE-3835FC4851B5}" dt="2020-05-01T07:40:59.007" v="4227" actId="478"/>
          <ac:spMkLst>
            <pc:docMk/>
            <pc:sldMk cId="788329508" sldId="279"/>
            <ac:spMk id="28" creationId="{ECCF4C73-A575-4196-8DA3-1C10017CD55C}"/>
          </ac:spMkLst>
        </pc:spChg>
        <pc:spChg chg="del">
          <ac:chgData name="Emiliano A. Carlevaro" userId="9bf72e6496f26e8d" providerId="LiveId" clId="{521AF57D-1B4A-4AAD-8CEE-3835FC4851B5}" dt="2020-05-01T07:40:59.007" v="4227" actId="478"/>
          <ac:spMkLst>
            <pc:docMk/>
            <pc:sldMk cId="788329508" sldId="279"/>
            <ac:spMk id="29" creationId="{A3D83237-516F-4F55-A896-A695347CC31C}"/>
          </ac:spMkLst>
        </pc:spChg>
        <pc:spChg chg="del">
          <ac:chgData name="Emiliano A. Carlevaro" userId="9bf72e6496f26e8d" providerId="LiveId" clId="{521AF57D-1B4A-4AAD-8CEE-3835FC4851B5}" dt="2020-05-01T07:40:59.007" v="4227" actId="478"/>
          <ac:spMkLst>
            <pc:docMk/>
            <pc:sldMk cId="788329508" sldId="279"/>
            <ac:spMk id="31" creationId="{31026B99-2000-4291-9A7D-64A11989B3E8}"/>
          </ac:spMkLst>
        </pc:spChg>
        <pc:spChg chg="del">
          <ac:chgData name="Emiliano A. Carlevaro" userId="9bf72e6496f26e8d" providerId="LiveId" clId="{521AF57D-1B4A-4AAD-8CEE-3835FC4851B5}" dt="2020-05-01T07:40:59.007" v="4227" actId="478"/>
          <ac:spMkLst>
            <pc:docMk/>
            <pc:sldMk cId="788329508" sldId="279"/>
            <ac:spMk id="32" creationId="{B97243E4-C69A-40FF-8FEF-18C580FD5A52}"/>
          </ac:spMkLst>
        </pc:spChg>
        <pc:spChg chg="del">
          <ac:chgData name="Emiliano A. Carlevaro" userId="9bf72e6496f26e8d" providerId="LiveId" clId="{521AF57D-1B4A-4AAD-8CEE-3835FC4851B5}" dt="2020-05-01T07:40:59.007" v="4227" actId="478"/>
          <ac:spMkLst>
            <pc:docMk/>
            <pc:sldMk cId="788329508" sldId="279"/>
            <ac:spMk id="33" creationId="{C3E373B3-023B-4D01-810D-A69D82116B48}"/>
          </ac:spMkLst>
        </pc:spChg>
        <pc:cxnChg chg="del">
          <ac:chgData name="Emiliano A. Carlevaro" userId="9bf72e6496f26e8d" providerId="LiveId" clId="{521AF57D-1B4A-4AAD-8CEE-3835FC4851B5}" dt="2020-05-01T07:40:59.007" v="4227" actId="478"/>
          <ac:cxnSpMkLst>
            <pc:docMk/>
            <pc:sldMk cId="788329508" sldId="279"/>
            <ac:cxnSpMk id="21" creationId="{C24D142A-2F25-4A33-B4B4-8E2B4B5A779E}"/>
          </ac:cxnSpMkLst>
        </pc:cxnChg>
      </pc:sldChg>
      <pc:sldChg chg="addSp delSp modSp add mod">
        <pc:chgData name="Emiliano A. Carlevaro" userId="9bf72e6496f26e8d" providerId="LiveId" clId="{521AF57D-1B4A-4AAD-8CEE-3835FC4851B5}" dt="2020-05-01T07:52:23.898" v="4627" actId="207"/>
        <pc:sldMkLst>
          <pc:docMk/>
          <pc:sldMk cId="340810858" sldId="280"/>
        </pc:sldMkLst>
        <pc:graphicFrameChg chg="add del mod modGraphic">
          <ac:chgData name="Emiliano A. Carlevaro" userId="9bf72e6496f26e8d" providerId="LiveId" clId="{521AF57D-1B4A-4AAD-8CEE-3835FC4851B5}" dt="2020-05-01T07:52:23.898" v="4627" actId="207"/>
          <ac:graphicFrameMkLst>
            <pc:docMk/>
            <pc:sldMk cId="340810858" sldId="280"/>
            <ac:graphicFrameMk id="10" creationId="{C174F67A-F527-46B2-800D-22966A48BB8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B413-4735-4F4C-94C4-6712CB7D7491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2E60-E909-40F2-8892-C508874913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53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Systemic risk: disruption in the payment system</a:t>
            </a:r>
          </a:p>
          <a:p>
            <a:r>
              <a:rPr lang="en-US" dirty="0" err="1"/>
              <a:t>Isk</a:t>
            </a:r>
            <a:r>
              <a:rPr lang="en-US" dirty="0"/>
              <a:t> allocation: too much r</a:t>
            </a:r>
          </a:p>
          <a:p>
            <a:r>
              <a:rPr lang="en-US" dirty="0" err="1"/>
              <a:t>isk</a:t>
            </a:r>
            <a:r>
              <a:rPr lang="en-US" dirty="0"/>
              <a:t>, inefficient firms financed. Low risk, good firms are not financed.</a:t>
            </a:r>
          </a:p>
          <a:p>
            <a:r>
              <a:rPr lang="en-US" dirty="0"/>
              <a:t>DEPÓSITOS son </a:t>
            </a:r>
            <a:r>
              <a:rPr lang="en-US" dirty="0" err="1"/>
              <a:t>mejores</a:t>
            </a:r>
            <a:r>
              <a:rPr lang="en-US" dirty="0"/>
              <a:t> que capital.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CAPITAL INCREASES PROFITS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Capital can provide ¿incentives? To monitor firms. Monitoring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techonology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(as in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Holström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Tirole, 1997) enhances firms payoffs (as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opossed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higher loan rate)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Dep’ositos</a:t>
            </a:r>
            <a:r>
              <a:rPr lang="en-US" dirty="0"/>
              <a:t> es la forma </a:t>
            </a:r>
            <a:r>
              <a:rPr lang="en-US" dirty="0" err="1"/>
              <a:t>preferida</a:t>
            </a:r>
            <a:r>
              <a:rPr lang="en-US" dirty="0"/>
              <a:t> de </a:t>
            </a:r>
            <a:r>
              <a:rPr lang="en-US" dirty="0" err="1"/>
              <a:t>financiar</a:t>
            </a:r>
            <a:r>
              <a:rPr lang="en-US" dirty="0"/>
              <a:t> un banco. (Townsend 1979; Calomiris, Kahn 1991)</a:t>
            </a:r>
            <a:endParaRPr lang="en-AU" dirty="0"/>
          </a:p>
          <a:p>
            <a:endParaRPr lang="en-US" dirty="0"/>
          </a:p>
          <a:p>
            <a:r>
              <a:rPr lang="en-US" dirty="0"/>
              <a:t>QUESTIONS?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2E60-E909-40F2-8892-C508874913D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81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Samba </a:t>
            </a:r>
            <a:r>
              <a:rPr lang="es-ES" noProof="0" dirty="0" err="1"/>
              <a:t>or</a:t>
            </a:r>
            <a:r>
              <a:rPr lang="en-US" dirty="0"/>
              <a:t> </a:t>
            </a:r>
            <a:r>
              <a:rPr lang="en-US" dirty="0" err="1"/>
              <a:t>capiri</a:t>
            </a:r>
            <a:r>
              <a:rPr lang="es-ES" dirty="0" err="1"/>
              <a:t>ña</a:t>
            </a:r>
            <a:r>
              <a:rPr lang="es-ES" dirty="0"/>
              <a:t> crisis</a:t>
            </a:r>
          </a:p>
          <a:p>
            <a:endParaRPr lang="es-ES" dirty="0"/>
          </a:p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Pre-crisis 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09-1998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09-2000</a:t>
            </a:r>
            <a:r>
              <a:rPr lang="en-AU" dirty="0"/>
              <a:t> </a:t>
            </a:r>
          </a:p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Crisis 2001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10-2000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05-2003</a:t>
            </a:r>
            <a:r>
              <a:rPr lang="en-AU" dirty="0"/>
              <a:t> </a:t>
            </a:r>
          </a:p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Pre-normal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06-2003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06-2005</a:t>
            </a:r>
            <a:r>
              <a:rPr lang="en-AU" dirty="0"/>
              <a:t> </a:t>
            </a:r>
          </a:p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 (fake-crisis)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07-2005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07-2006</a:t>
            </a:r>
            <a:r>
              <a:rPr lang="en-AU" dirty="0"/>
              <a:t> </a:t>
            </a:r>
          </a:p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Pre-crisis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08-2006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04-2008</a:t>
            </a:r>
            <a:r>
              <a:rPr lang="en-AU" dirty="0"/>
              <a:t> </a:t>
            </a:r>
          </a:p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Crisis 2008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05-2008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12-2008</a:t>
            </a:r>
            <a:r>
              <a:rPr lang="en-AU" dirty="0"/>
              <a:t> </a:t>
            </a:r>
          </a:p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Pre-normal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01-2009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01-2011</a:t>
            </a:r>
            <a:r>
              <a:rPr lang="en-AU" dirty="0"/>
              <a:t> </a:t>
            </a:r>
          </a:p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 (fake-crisis)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02-2011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02-2012</a:t>
            </a:r>
            <a:r>
              <a:rPr lang="en-AU" dirty="0"/>
              <a:t> </a:t>
            </a:r>
          </a:p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Pre-normal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03-2012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03-2014</a:t>
            </a:r>
          </a:p>
          <a:p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 (fake-crisis)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04-2014</a:t>
            </a:r>
            <a:r>
              <a:rPr lang="en-AU" dirty="0"/>
              <a:t> </a:t>
            </a: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11-2015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2E60-E909-40F2-8892-C508874913D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99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is market share or assets in real terms</a:t>
            </a:r>
          </a:p>
          <a:p>
            <a:r>
              <a:rPr lang="en-US" dirty="0"/>
              <a:t>Owner: private bank, cooperative, state-owned</a:t>
            </a:r>
            <a:br>
              <a:rPr lang="en-US" dirty="0"/>
            </a:br>
            <a:r>
              <a:rPr lang="en-US" dirty="0"/>
              <a:t>QUESTIONS!</a:t>
            </a:r>
          </a:p>
          <a:p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Pre-crisis 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09-1998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09-2000</a:t>
            </a:r>
            <a:r>
              <a:rPr lang="en-AU" dirty="0"/>
              <a:t> </a:t>
            </a:r>
          </a:p>
          <a:p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Crisis 2001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10-2000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05-2003</a:t>
            </a:r>
            <a:r>
              <a:rPr lang="en-AU" dirty="0"/>
              <a:t> </a:t>
            </a:r>
          </a:p>
          <a:p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Pre-normal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06-2003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06-2005</a:t>
            </a:r>
            <a:r>
              <a:rPr lang="en-AU" dirty="0"/>
              <a:t> </a:t>
            </a:r>
          </a:p>
          <a:p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 (fake-crisis)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07-2005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07-2006</a:t>
            </a:r>
            <a:r>
              <a:rPr lang="en-AU" dirty="0"/>
              <a:t> </a:t>
            </a:r>
          </a:p>
          <a:p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Pre-crisis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08-2006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04-2008</a:t>
            </a:r>
            <a:r>
              <a:rPr lang="en-AU" dirty="0"/>
              <a:t> </a:t>
            </a:r>
          </a:p>
          <a:p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Crisis 2008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05-2008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12-2008</a:t>
            </a:r>
            <a:r>
              <a:rPr lang="en-AU" dirty="0"/>
              <a:t> </a:t>
            </a:r>
          </a:p>
          <a:p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Pre-normal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01-2009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01-2011</a:t>
            </a:r>
            <a:r>
              <a:rPr lang="en-AU" dirty="0"/>
              <a:t> </a:t>
            </a:r>
          </a:p>
          <a:p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 (fake-crisis)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02-2011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02-2012</a:t>
            </a:r>
            <a:r>
              <a:rPr lang="en-AU" dirty="0"/>
              <a:t> </a:t>
            </a:r>
          </a:p>
          <a:p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Pre-normal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03-2012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03-2014</a:t>
            </a:r>
          </a:p>
          <a:p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 (fake-crisis)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04-2014</a:t>
            </a:r>
            <a:r>
              <a:rPr lang="en-AU" dirty="0"/>
              <a:t>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11-2015</a:t>
            </a:r>
            <a:r>
              <a:rPr lang="en-AU" dirty="0"/>
              <a:t>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2E60-E909-40F2-8892-C508874913D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58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capital ratio = 19.14 %. Mean market share change: 2.08%. </a:t>
            </a:r>
            <a:br>
              <a:rPr lang="en-US" dirty="0"/>
            </a:br>
            <a:r>
              <a:rPr lang="en-US" dirty="0"/>
              <a:t>2 pp mas del ratio de capital, </a:t>
            </a:r>
            <a:r>
              <a:rPr lang="en-US" dirty="0" err="1"/>
              <a:t>incrementa</a:t>
            </a:r>
            <a:r>
              <a:rPr lang="en-US" dirty="0"/>
              <a:t> la </a:t>
            </a:r>
            <a:r>
              <a:rPr lang="en-US" dirty="0" err="1"/>
              <a:t>cuota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0.64 pp (el </a:t>
            </a:r>
            <a:r>
              <a:rPr lang="en-US" dirty="0" err="1"/>
              <a:t>promedio</a:t>
            </a:r>
            <a:r>
              <a:rPr lang="en-US" dirty="0"/>
              <a:t> es 2.08%)A 10% increase in cap ratio pre crisis =~ 2% capital ratio -&gt; increases your mkt share during crisis =~ 1.6% (the mean)</a:t>
            </a:r>
            <a:br>
              <a:rPr lang="en-US" dirty="0"/>
            </a:br>
            <a:r>
              <a:rPr lang="en-US" dirty="0"/>
              <a:t>Average capital ARS08 =~ $ 950 millions. Average assets ARS08 =~ $ 5billion () </a:t>
            </a:r>
            <a:br>
              <a:rPr lang="en-US" dirty="0"/>
            </a:br>
            <a:r>
              <a:rPr lang="en-US" dirty="0"/>
              <a:t>Increase capital in 2% * $5 billion-&gt; Delta 1.6% = 1.6% * $ 5billion =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2E60-E909-40F2-8892-C508874913D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59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capital ratio = 19.14 %. Mean market share change: 2.08%. </a:t>
            </a:r>
            <a:br>
              <a:rPr lang="en-US" dirty="0"/>
            </a:br>
            <a:r>
              <a:rPr lang="en-US" dirty="0"/>
              <a:t>A 10% increase in cap ratio pre crisis =~ 2% capital ratio -&gt; increases your mkt share during crisis =~ 1.6% (the mean)</a:t>
            </a:r>
            <a:br>
              <a:rPr lang="en-US" dirty="0"/>
            </a:br>
            <a:r>
              <a:rPr lang="en-US" dirty="0"/>
              <a:t>Average capital ARS08 =~ $ 950 millions. Average assets ARS08 =~ $ 5billion () </a:t>
            </a:r>
            <a:br>
              <a:rPr lang="en-US" dirty="0"/>
            </a:br>
            <a:r>
              <a:rPr lang="en-US" dirty="0"/>
              <a:t>Increase capital in 2% * $5 billion-&gt; Delta 1.6% = 1.6% * $ 5billion =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2E60-E909-40F2-8892-C508874913D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84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capital ratio = 19.14 %. Mean market share change: 2.08%. </a:t>
            </a:r>
            <a:br>
              <a:rPr lang="en-US" dirty="0"/>
            </a:br>
            <a:r>
              <a:rPr lang="en-US" dirty="0"/>
              <a:t>A 10% increase in cap ratio pre crisis =~ 2% capital ratio -&gt; increases your mkt share during crisis =~ 1.6% (the mean)</a:t>
            </a:r>
            <a:br>
              <a:rPr lang="en-US" dirty="0"/>
            </a:br>
            <a:r>
              <a:rPr lang="en-US" dirty="0"/>
              <a:t>Average capital ARS08 =~ $ 950 millions. Average assets ARS08 =~ $ 5billion () </a:t>
            </a:r>
            <a:br>
              <a:rPr lang="en-US" dirty="0"/>
            </a:br>
            <a:r>
              <a:rPr lang="en-US" dirty="0"/>
              <a:t>Increase capital in 2% * $5 billion-&gt; Delta 1.6% = 1.6% * $ 5billion =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2E60-E909-40F2-8892-C508874913D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99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capital ratio = 19.14 %. Mean market share change: 2.08%. </a:t>
            </a:r>
            <a:br>
              <a:rPr lang="en-US" dirty="0"/>
            </a:br>
            <a:r>
              <a:rPr lang="en-US" dirty="0"/>
              <a:t>A 10% increase in cap ratio pre crisis =~ 2% capital ratio -&gt; increases your mkt share during crisis =~ 1.6% (the mean)</a:t>
            </a:r>
            <a:br>
              <a:rPr lang="en-US" dirty="0"/>
            </a:br>
            <a:r>
              <a:rPr lang="en-US" dirty="0"/>
              <a:t>Average capital ARS08 =~ $ 950 millions. Average assets ARS08 =~ $ 5billion () </a:t>
            </a:r>
            <a:br>
              <a:rPr lang="en-US" dirty="0"/>
            </a:br>
            <a:r>
              <a:rPr lang="en-US" dirty="0"/>
              <a:t>Increase capital in 2% * $5 billion-&gt; Delta 1.6% = 1.6% * $ 5billion =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2E60-E909-40F2-8892-C508874913DA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48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capital ratio = 19.14 %. Mean market share change: 2.08%. </a:t>
            </a:r>
            <a:br>
              <a:rPr lang="en-US" dirty="0"/>
            </a:br>
            <a:r>
              <a:rPr lang="en-US" dirty="0"/>
              <a:t>A 10% increase in cap ratio pre crisis =~ 2% capital ratio -&gt; increases your mkt share during crisis =~ 1.6% (the mean)</a:t>
            </a:r>
            <a:br>
              <a:rPr lang="en-US" dirty="0"/>
            </a:br>
            <a:r>
              <a:rPr lang="en-US" dirty="0"/>
              <a:t>Average capital ARS08 =~ $ 950 millions. Average assets ARS08 =~ $ 5billion () </a:t>
            </a:r>
            <a:br>
              <a:rPr lang="en-US" dirty="0"/>
            </a:br>
            <a:r>
              <a:rPr lang="en-US" dirty="0"/>
              <a:t>Increase capital in 2% * $5 billion-&gt; Delta 1.6% = 1.6% * $ 5billion =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2E60-E909-40F2-8892-C508874913D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177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047E-9A99-40D0-93DD-ABEF32BF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722D5-0B5A-42A8-A07F-1732B50E7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1984-5FE7-4649-981A-A6703DAD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D6AD-24F0-4AB6-9DCD-01B8657D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BEC07-FCDF-423F-B093-9DD7FA37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6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E4B2-C150-4399-B2CF-22B6C5E4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2F7A1-6666-45EE-950F-14C27EBE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37AE-B3F5-4266-B97C-7038D396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CA43-9B5A-4B38-AC9D-F34301D4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5FFA-4DB8-4A99-9A78-C5C3C865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4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1FAE2-A121-40D9-B0D1-1F35E5F43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F9B4F-8287-4D79-B8A7-EDA8DC8D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996A-6B3C-49BB-ABD7-089CBB0F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F8A1A-95CF-4186-8D3B-83D204C1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A5F9-F399-4CC1-9667-62B23CC0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89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D3B-515C-430B-91DC-1B14858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6194C-0E74-483F-90F0-EB292599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53E0-BF70-4940-917F-63C16FB0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2669-EEF2-4721-B80F-B70FF681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8B73-5703-4BEF-BAE4-39EE88F6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9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6921-30CD-47B0-BCE4-B59E1CBC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85595-190C-43E3-9E60-CB6D42D3A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3FE7-3755-4667-8196-717634FF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3746-67E4-4ED2-96E2-7D6A2BCD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7457-E001-42F5-8B5D-93FB9C71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94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E847-2662-431D-82D6-13659BF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BEB8-6870-4E32-AAB5-62938FA3A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D5069-A7C1-41A5-8AE3-4DD732488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B25C1-1C6B-4789-867C-45DD2706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AF279-6D7A-4D27-9FF1-EEC582D4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4EBD-650F-4E70-90B2-7E0AA66C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7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C8F3-EA27-41C1-9FD9-FBAF7F63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E106E-1084-4BFD-9C77-7A4C26527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5B2A0-DEBD-4DC7-8CC9-33A7C4F13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1AABE-951C-45EB-A16D-DFDD18EA2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E5081-9D27-42CE-9A1E-7037B21F2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CAF84-5C19-437B-9FFD-D4EFBBFF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5FB4B-C87D-4D6E-B100-9766E8FF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A6EAC-7059-487E-8608-7037B6FE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3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E440-1BDD-404C-92FE-74C2D8E0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556D4-644E-4CA5-AF15-54CA3205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7BDE9-3FA9-40A1-9F49-FED68222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F5B7B-0608-4DFE-8662-81B2E94B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5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F178-9FC5-48AC-BE7A-4F2FCA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2720A-11A9-46E2-97D2-560B77E1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A4B55-5912-441C-8D11-E75A4526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53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14EF-6B93-470D-A786-FA7A04D8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F17B-1118-4B83-B44C-C492C44A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D2A85-DFB9-4D1F-B429-EC8FB4DFC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EFBE-B34B-497D-A000-EE42BD31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CB4E5-30D6-4E31-86AF-B1DCE543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A262A-EBDC-4C27-862E-5E328BCE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46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5468-1FEB-4A1D-BFA3-5A793966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874CC-AC34-4453-86E0-1E0106D4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0A67-D097-49FF-9C9C-8855FDB39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C693-322A-416F-9621-B8196407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1FE92-6F59-4DE1-B7AC-8C9007F8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452D2-A1F0-4E42-9749-3E2E59F5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58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4DB31-4BF0-4D82-BCD9-089D14AC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7EBF-81A9-42CD-94CF-489649DA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7651-C50B-4491-A11D-EA2962867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9B82-E492-4AB7-841E-5D6B1A3BDE9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5CB1-3EF6-4E6F-BF4F-E057D5DB4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EC25-F6CE-4E5E-B52C-FBF7A2264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2070-2BB2-4573-94A6-D6E0891DF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4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1.png"/><Relationship Id="rId7" Type="http://schemas.openxmlformats.org/officeDocument/2006/relationships/image" Target="../media/image7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11.png"/><Relationship Id="rId10" Type="http://schemas.openxmlformats.org/officeDocument/2006/relationships/image" Target="../media/image120.png"/><Relationship Id="rId4" Type="http://schemas.openxmlformats.org/officeDocument/2006/relationships/image" Target="../media/image10.png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1.png"/><Relationship Id="rId18" Type="http://schemas.openxmlformats.org/officeDocument/2006/relationships/image" Target="../media/image450.png"/><Relationship Id="rId3" Type="http://schemas.openxmlformats.org/officeDocument/2006/relationships/image" Target="../media/image38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420.png"/><Relationship Id="rId23" Type="http://schemas.openxmlformats.org/officeDocument/2006/relationships/image" Target="../media/image50.png"/><Relationship Id="rId10" Type="http://schemas.openxmlformats.org/officeDocument/2006/relationships/image" Target="../media/image390.png"/><Relationship Id="rId19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380.png"/><Relationship Id="rId14" Type="http://schemas.openxmlformats.org/officeDocument/2006/relationships/image" Target="../media/image310.png"/><Relationship Id="rId22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5" Type="http://schemas.openxmlformats.org/officeDocument/2006/relationships/image" Target="../media/image52.png"/><Relationship Id="rId4" Type="http://schemas.openxmlformats.org/officeDocument/2006/relationships/image" Target="../media/image4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547AF7-BD42-4218-AFEA-6F035D73BA71}"/>
              </a:ext>
            </a:extLst>
          </p:cNvPr>
          <p:cNvSpPr/>
          <p:nvPr/>
        </p:nvSpPr>
        <p:spPr>
          <a:xfrm>
            <a:off x="1382928" y="2951946"/>
            <a:ext cx="9426143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AU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Capitalización</a:t>
            </a:r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n-AU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desempeño</a:t>
            </a:r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AU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bancario</a:t>
            </a:r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</a:p>
          <a:p>
            <a:pPr algn="ctr"/>
            <a:r>
              <a:rPr lang="en-AU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evidencia</a:t>
            </a:r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AU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bancos</a:t>
            </a:r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AU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argentinos</a:t>
            </a:r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AU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AU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períodos</a:t>
            </a:r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</a:rPr>
              <a:t> de crisis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4C73CC-92EC-492E-AF85-E534F07FFB64}"/>
              </a:ext>
            </a:extLst>
          </p:cNvPr>
          <p:cNvSpPr/>
          <p:nvPr/>
        </p:nvSpPr>
        <p:spPr>
          <a:xfrm>
            <a:off x="1970793" y="4796472"/>
            <a:ext cx="325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</a:rPr>
              <a:t>Mart</a:t>
            </a:r>
            <a:r>
              <a:rPr lang="es-ES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ín</a:t>
            </a:r>
            <a: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Dutto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4959B-AB34-4095-BF65-7CD4CD708C27}"/>
              </a:ext>
            </a:extLst>
          </p:cNvPr>
          <p:cNvSpPr/>
          <p:nvPr/>
        </p:nvSpPr>
        <p:spPr>
          <a:xfrm>
            <a:off x="2406393" y="5468557"/>
            <a:ext cx="3979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  <a:latin typeface="Arial" panose="020B0604020202020204" pitchFamily="34" charset="0"/>
              </a:rPr>
              <a:t>Universidad Nacional del Litoral</a:t>
            </a:r>
          </a:p>
          <a:p>
            <a:pPr algn="ctr"/>
            <a:r>
              <a:rPr lang="es-ES" sz="2000" i="1" dirty="0">
                <a:solidFill>
                  <a:schemeClr val="bg1"/>
                </a:solidFill>
                <a:latin typeface="Arial" panose="020B0604020202020204" pitchFamily="34" charset="0"/>
              </a:rPr>
              <a:t>(Argentina)</a:t>
            </a:r>
            <a:endParaRPr lang="en-AU" sz="2000" i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5EB476-DF86-4CA2-9707-44E79382D4C4}"/>
              </a:ext>
            </a:extLst>
          </p:cNvPr>
          <p:cNvSpPr/>
          <p:nvPr/>
        </p:nvSpPr>
        <p:spPr>
          <a:xfrm>
            <a:off x="7483475" y="4796472"/>
            <a:ext cx="368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</a:rPr>
              <a:t>Emiliano Carlevaro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22523D-8AA3-476D-9D40-F962DE66CC6F}"/>
              </a:ext>
            </a:extLst>
          </p:cNvPr>
          <p:cNvSpPr/>
          <p:nvPr/>
        </p:nvSpPr>
        <p:spPr>
          <a:xfrm>
            <a:off x="8079921" y="5434410"/>
            <a:ext cx="368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i="1" dirty="0" err="1">
                <a:solidFill>
                  <a:schemeClr val="bg1"/>
                </a:solidFill>
                <a:latin typeface="Arial" panose="020B0604020202020204" pitchFamily="34" charset="0"/>
              </a:rPr>
              <a:t>University</a:t>
            </a:r>
            <a:r>
              <a:rPr lang="es-ES" sz="20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sz="2000" i="1" dirty="0" err="1">
                <a:solidFill>
                  <a:schemeClr val="bg1"/>
                </a:solidFill>
                <a:latin typeface="Arial" panose="020B0604020202020204" pitchFamily="34" charset="0"/>
              </a:rPr>
              <a:t>of</a:t>
            </a:r>
            <a:r>
              <a:rPr lang="es-ES" sz="2000" i="1" dirty="0">
                <a:solidFill>
                  <a:schemeClr val="bg1"/>
                </a:solidFill>
                <a:latin typeface="Arial" panose="020B0604020202020204" pitchFamily="34" charset="0"/>
              </a:rPr>
              <a:t> Western Australia</a:t>
            </a:r>
          </a:p>
          <a:p>
            <a:pPr algn="ctr"/>
            <a:r>
              <a:rPr lang="es-ES" sz="2000" i="1" dirty="0">
                <a:solidFill>
                  <a:schemeClr val="bg1"/>
                </a:solidFill>
                <a:latin typeface="Arial" panose="020B0604020202020204" pitchFamily="34" charset="0"/>
              </a:rPr>
              <a:t>(Australia)</a:t>
            </a:r>
            <a:endParaRPr lang="en-AU" sz="2000" i="1" dirty="0">
              <a:solidFill>
                <a:schemeClr val="bg1"/>
              </a:solidFill>
            </a:endParaRP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370116A0-73D0-4A48-95DC-8A49211F7B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114" y="322872"/>
            <a:ext cx="4149513" cy="1384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CC731-D686-454B-A581-AF74510B1C9E}"/>
              </a:ext>
            </a:extLst>
          </p:cNvPr>
          <p:cNvSpPr txBox="1"/>
          <p:nvPr/>
        </p:nvSpPr>
        <p:spPr>
          <a:xfrm>
            <a:off x="5045529" y="626545"/>
            <a:ext cx="4875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40º </a:t>
            </a:r>
            <a:r>
              <a:rPr lang="en-AU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Jo</a:t>
            </a:r>
            <a:r>
              <a:rPr lang="en-AU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rnadas</a:t>
            </a:r>
            <a:r>
              <a:rPr lang="en-AU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SADAF</a:t>
            </a:r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6AE9FA-C447-4CCF-8C42-5B749A20F4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62"/>
          <a:stretch/>
        </p:blipFill>
        <p:spPr>
          <a:xfrm>
            <a:off x="7054414" y="5386279"/>
            <a:ext cx="867192" cy="87244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39AE415-CDA1-4082-83C6-E223C00D7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5193" y="5386279"/>
            <a:ext cx="871200" cy="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74F67A-F527-46B2-800D-22966A48BB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571788"/>
                  </p:ext>
                </p:extLst>
              </p:nvPr>
            </p:nvGraphicFramePr>
            <p:xfrm>
              <a:off x="514351" y="0"/>
              <a:ext cx="7258050" cy="65241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845049">
                      <a:extLst>
                        <a:ext uri="{9D8B030D-6E8A-4147-A177-3AD203B41FA5}">
                          <a16:colId xmlns:a16="http://schemas.microsoft.com/office/drawing/2014/main" val="3705112831"/>
                        </a:ext>
                      </a:extLst>
                    </a:gridCol>
                    <a:gridCol w="1064968">
                      <a:extLst>
                        <a:ext uri="{9D8B030D-6E8A-4147-A177-3AD203B41FA5}">
                          <a16:colId xmlns:a16="http://schemas.microsoft.com/office/drawing/2014/main" val="2667452536"/>
                        </a:ext>
                      </a:extLst>
                    </a:gridCol>
                    <a:gridCol w="1348033">
                      <a:extLst>
                        <a:ext uri="{9D8B030D-6E8A-4147-A177-3AD203B41FA5}">
                          <a16:colId xmlns:a16="http://schemas.microsoft.com/office/drawing/2014/main" val="2070993423"/>
                        </a:ext>
                      </a:extLst>
                    </a:gridCol>
                  </a:tblGrid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b="1" u="none" strike="noStrike" dirty="0">
                              <a:effectLst/>
                            </a:rPr>
                            <a:t>VARIABLE</a:t>
                          </a:r>
                          <a:endParaRPr lang="en-AU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600" b="1" u="none" strike="noStrike" dirty="0">
                              <a:effectLst/>
                            </a:rPr>
                            <a:t>MEDIA</a:t>
                          </a:r>
                          <a:endParaRPr lang="en-AU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600" b="1" u="none" strike="noStrike" dirty="0">
                              <a:effectLst/>
                            </a:rPr>
                            <a:t>DEV. EST.</a:t>
                          </a:r>
                          <a:endParaRPr lang="en-AU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4065856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Capital a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Activo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21,34</a:t>
                          </a:r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19,97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3654214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en-AU" sz="2600" i="1" u="none" strike="noStrike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Cuota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mercado(%)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2,24</a:t>
                          </a:r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31,11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183075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Cuota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mercado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1,87</a:t>
                          </a:r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4,02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460409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4312468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#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provincias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5,75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7,46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2903612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#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sucursales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por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millón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18,49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16,84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955881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4146473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Ratio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liquidez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28,38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16,24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7394549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Previsiones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a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Préstamos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6,76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7,02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1476861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Tasa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activa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1,11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1,70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4510459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614570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Dep. a la vista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sobre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Depósitos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53,26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25,79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9932015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Activos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reales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millones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2008)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$4.802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$10.300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2556797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0907058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600" b="0" i="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213</a:t>
                          </a:r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8684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74F67A-F527-46B2-800D-22966A48BB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571788"/>
                  </p:ext>
                </p:extLst>
              </p:nvPr>
            </p:nvGraphicFramePr>
            <p:xfrm>
              <a:off x="514351" y="0"/>
              <a:ext cx="7258050" cy="65241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845049">
                      <a:extLst>
                        <a:ext uri="{9D8B030D-6E8A-4147-A177-3AD203B41FA5}">
                          <a16:colId xmlns:a16="http://schemas.microsoft.com/office/drawing/2014/main" val="3705112831"/>
                        </a:ext>
                      </a:extLst>
                    </a:gridCol>
                    <a:gridCol w="1064968">
                      <a:extLst>
                        <a:ext uri="{9D8B030D-6E8A-4147-A177-3AD203B41FA5}">
                          <a16:colId xmlns:a16="http://schemas.microsoft.com/office/drawing/2014/main" val="2667452536"/>
                        </a:ext>
                      </a:extLst>
                    </a:gridCol>
                    <a:gridCol w="1348033">
                      <a:extLst>
                        <a:ext uri="{9D8B030D-6E8A-4147-A177-3AD203B41FA5}">
                          <a16:colId xmlns:a16="http://schemas.microsoft.com/office/drawing/2014/main" val="2070993423"/>
                        </a:ext>
                      </a:extLst>
                    </a:gridCol>
                  </a:tblGrid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b="1" u="none" strike="noStrike" dirty="0">
                              <a:effectLst/>
                            </a:rPr>
                            <a:t>VARIABLE</a:t>
                          </a:r>
                          <a:endParaRPr lang="en-AU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600" b="1" u="none" strike="noStrike" dirty="0">
                              <a:effectLst/>
                            </a:rPr>
                            <a:t>MEDIA</a:t>
                          </a:r>
                          <a:endParaRPr lang="en-AU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600" b="1" u="none" strike="noStrike" dirty="0">
                              <a:effectLst/>
                            </a:rPr>
                            <a:t>DEV. EST.</a:t>
                          </a:r>
                          <a:endParaRPr lang="en-AU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4065856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Capital a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Activo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21,34</a:t>
                          </a:r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19,97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3654214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" t="-220896" r="-50000" b="-1347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2,24</a:t>
                          </a:r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31,11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183075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Cuota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mercado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1,87</a:t>
                          </a:r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4,02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460409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4312468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#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provincias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5,75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7,46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2903612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#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sucursales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por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millón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18,49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16,84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955881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4146473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Ratio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liquidez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28,38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16,24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7394549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Previsiones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a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Préstamos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6,76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7,02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1476861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Tasa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activa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1,11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1,70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4510459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614570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Dep. a la vista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sobre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Depósitos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(%)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53,26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25,79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9932015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Activos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reales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(</a:t>
                          </a:r>
                          <a:r>
                            <a:rPr lang="en-AU" sz="2600" u="none" strike="noStrike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millones</a:t>
                          </a:r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2008)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$4.802</a:t>
                          </a: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AU" sz="260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$10.300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2556797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0907058"/>
                      </a:ext>
                    </a:extLst>
                  </a:tr>
                  <a:tr h="4077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600" b="0" i="0" u="none" strike="noStrik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600" u="none" strike="noStrike" kern="12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213</a:t>
                          </a:r>
                          <a:endParaRPr lang="en-AU" sz="2600" u="none" strike="noStrike" kern="12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AU" sz="2600" b="0" i="0" u="none" strike="noStrik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86849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5218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174F67A-F527-46B2-800D-22966A48B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51006"/>
              </p:ext>
            </p:extLst>
          </p:nvPr>
        </p:nvGraphicFramePr>
        <p:xfrm>
          <a:off x="514351" y="349250"/>
          <a:ext cx="11410949" cy="5831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5449">
                  <a:extLst>
                    <a:ext uri="{9D8B030D-6E8A-4147-A177-3AD203B41FA5}">
                      <a16:colId xmlns:a16="http://schemas.microsoft.com/office/drawing/2014/main" val="3705112831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4146144616"/>
                    </a:ext>
                  </a:extLst>
                </a:gridCol>
              </a:tblGrid>
              <a:tr h="40776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ASSETS</a:t>
                      </a:r>
                      <a:endParaRPr lang="en-AU" sz="2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AU" sz="2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065856"/>
                  </a:ext>
                </a:extLst>
              </a:tr>
              <a:tr h="407761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AU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LIQUID ASSETS</a:t>
                      </a:r>
                      <a:endParaRPr lang="en-AU" sz="2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AU" sz="2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EPOSITS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54214"/>
                  </a:ext>
                </a:extLst>
              </a:tr>
              <a:tr h="815522">
                <a:tc vMerge="1">
                  <a:txBody>
                    <a:bodyPr/>
                    <a:lstStyle/>
                    <a:p>
                      <a:pPr algn="l" fontAlgn="b"/>
                      <a:endParaRPr lang="en-AU" sz="2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Sight deposits</a:t>
                      </a:r>
                      <a:endParaRPr lang="en-AU" sz="2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83075"/>
                  </a:ext>
                </a:extLst>
              </a:tr>
              <a:tr h="815522">
                <a:tc vMerge="1">
                  <a:txBody>
                    <a:bodyPr/>
                    <a:lstStyle/>
                    <a:p>
                      <a:pPr algn="l" fontAlgn="b"/>
                      <a:endParaRPr lang="en-AU" sz="2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" sz="2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es-ES" sz="2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deposits</a:t>
                      </a:r>
                      <a:endParaRPr lang="en-AU" sz="2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12468"/>
                  </a:ext>
                </a:extLst>
              </a:tr>
              <a:tr h="407761">
                <a:tc rowSpan="2">
                  <a:txBody>
                    <a:bodyPr/>
                    <a:lstStyle/>
                    <a:p>
                      <a:pPr algn="l" fontAlgn="b"/>
                      <a:r>
                        <a:rPr lang="es-ES" sz="2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AU" sz="2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OANS</a:t>
                      </a:r>
                    </a:p>
                  </a:txBody>
                  <a:tcPr marL="6350" marR="6350" marT="635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2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55881"/>
                  </a:ext>
                </a:extLst>
              </a:tr>
              <a:tr h="1345745">
                <a:tc vMerge="1">
                  <a:txBody>
                    <a:bodyPr/>
                    <a:lstStyle/>
                    <a:p>
                      <a:pPr algn="l" fontAlgn="b"/>
                      <a:endParaRPr lang="en-AU" sz="2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BONDS</a:t>
                      </a:r>
                      <a:endParaRPr lang="en-AU" sz="2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146473"/>
                  </a:ext>
                </a:extLst>
              </a:tr>
              <a:tr h="1631044">
                <a:tc>
                  <a:txBody>
                    <a:bodyPr/>
                    <a:lstStyle/>
                    <a:p>
                      <a:pPr algn="l" fontAlgn="b"/>
                      <a:r>
                        <a:rPr lang="en-AU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OTHER ASSETS</a:t>
                      </a:r>
                      <a:endParaRPr lang="en-AU" sz="2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CAPITAL</a:t>
                      </a:r>
                      <a:endParaRPr lang="en-AU" sz="2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51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1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8">
                <a:extLst>
                  <a:ext uri="{FF2B5EF4-FFF2-40B4-BE49-F238E27FC236}">
                    <a16:creationId xmlns:a16="http://schemas.microsoft.com/office/drawing/2014/main" id="{1FA9A3F2-73F0-416B-B0A5-4C54C6B65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015280"/>
                  </p:ext>
                </p:extLst>
              </p:nvPr>
            </p:nvGraphicFramePr>
            <p:xfrm>
              <a:off x="0" y="1323397"/>
              <a:ext cx="6762096" cy="5394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94907">
                      <a:extLst>
                        <a:ext uri="{9D8B030D-6E8A-4147-A177-3AD203B41FA5}">
                          <a16:colId xmlns:a16="http://schemas.microsoft.com/office/drawing/2014/main" val="942679465"/>
                        </a:ext>
                      </a:extLst>
                    </a:gridCol>
                    <a:gridCol w="852086">
                      <a:extLst>
                        <a:ext uri="{9D8B030D-6E8A-4147-A177-3AD203B41FA5}">
                          <a16:colId xmlns:a16="http://schemas.microsoft.com/office/drawing/2014/main" val="492469380"/>
                        </a:ext>
                      </a:extLst>
                    </a:gridCol>
                    <a:gridCol w="734558">
                      <a:extLst>
                        <a:ext uri="{9D8B030D-6E8A-4147-A177-3AD203B41FA5}">
                          <a16:colId xmlns:a16="http://schemas.microsoft.com/office/drawing/2014/main" val="9217761"/>
                        </a:ext>
                      </a:extLst>
                    </a:gridCol>
                    <a:gridCol w="1180545">
                      <a:extLst>
                        <a:ext uri="{9D8B030D-6E8A-4147-A177-3AD203B41FA5}">
                          <a16:colId xmlns:a16="http://schemas.microsoft.com/office/drawing/2014/main" val="138971814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4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2400" b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𝑀𝑘𝑡𝑆h𝑎𝑟𝑒</m:t>
                                    </m:r>
                                  </m:e>
                                  <m:sub>
                                    <m:r>
                                      <a:rPr lang="en-US" sz="2400" b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48441589"/>
                      </a:ext>
                    </a:extLst>
                  </a:tr>
                  <a:tr h="169490">
                    <a:tc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sz="1900" b="1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r>
                            <a:rPr lang="es-ES" sz="19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r>
                            <a:rPr lang="es-ES" sz="1900" b="1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coefficient</a:t>
                          </a:r>
                          <a:endParaRPr lang="en-AU" sz="1900" b="1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1900" b="1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900" b="1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Clustered</a:t>
                          </a:r>
                          <a:r>
                            <a:rPr lang="es-ES" sz="19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s-ES" sz="1900" b="1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  <a:r>
                            <a:rPr lang="es-ES" sz="19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Error</a:t>
                          </a:r>
                          <a:endParaRPr lang="en-AU" sz="1900" b="1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3790843"/>
                      </a:ext>
                    </a:extLst>
                  </a:tr>
                  <a:tr h="1694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/>
                                  <m:e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sz="2200" b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b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200" b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×</m:t>
                                    </m:r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𝐶𝑟𝑖𝑠𝑖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200" b="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0.32</a:t>
                          </a:r>
                          <a:endParaRPr lang="en-AU" sz="2200" b="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***</a:t>
                          </a:r>
                          <a:endParaRPr lang="en-AU" sz="2200" b="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b="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6.9</a:t>
                          </a:r>
                          <a:endParaRPr lang="en-AU" sz="2200" b="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6638612"/>
                      </a:ext>
                    </a:extLst>
                  </a:tr>
                  <a:tr h="1694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/>
                                  <m:e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b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200" b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×~</m:t>
                                    </m:r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𝐶𝑟𝑖𝑠𝑖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2200" dirty="0">
                              <a:solidFill>
                                <a:schemeClr val="bg1"/>
                              </a:solidFill>
                            </a:rPr>
                            <a:t>-0.14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>
                              <a:solidFill>
                                <a:schemeClr val="bg1"/>
                              </a:solidFill>
                            </a:rPr>
                            <a:t>6.4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81965078"/>
                      </a:ext>
                    </a:extLst>
                  </a:tr>
                  <a:tr h="16949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𝐶𝑢𝑜𝑡𝑎</m:t>
                                  </m:r>
                                  <m:r>
                                    <a:rPr lang="es-E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𝑚𝑒𝑟𝑐𝑎𝑑𝑜</m:t>
                                  </m:r>
                                </m:e>
                                <m:sub>
                                  <m:r>
                                    <a:rPr lang="en-US" sz="22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2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-0.39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**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>
                              <a:solidFill>
                                <a:schemeClr val="bg1"/>
                              </a:solidFill>
                            </a:rPr>
                            <a:t>0.3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55437027"/>
                      </a:ext>
                    </a:extLst>
                  </a:tr>
                  <a:tr h="16949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#  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𝑝𝑟𝑜𝑣𝑖𝑛𝑐𝑖𝑎𝑠</m:t>
                                    </m:r>
                                  </m:e>
                                  <m:sub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-0.51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**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>
                              <a:solidFill>
                                <a:schemeClr val="bg1"/>
                              </a:solidFill>
                            </a:rPr>
                            <a:t>0.3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934423"/>
                      </a:ext>
                    </a:extLst>
                  </a:tr>
                  <a:tr h="1694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#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sucursales</m:t>
                                </m:r>
                                <m:r>
                                  <a:rPr lang="es-ES" sz="2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por</m:t>
                                </m:r>
                                <m:r>
                                  <a:rPr lang="es-ES" sz="2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activoe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/>
                                  <m:sub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0.22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5450072"/>
                      </a:ext>
                    </a:extLst>
                  </a:tr>
                  <a:tr h="1694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𝐿𝑖𝑞𝑢𝑖𝑑𝑖𝑡𝑦</m:t>
                                </m:r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𝑟𝑎𝑡𝑖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-0.28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**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6187239"/>
                      </a:ext>
                    </a:extLst>
                  </a:tr>
                  <a:tr h="1694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𝑃𝑟𝑜𝑣𝑖𝑠𝑖𝑜𝑛𝑠</m:t>
                                </m:r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𝑟𝑎𝑡𝑖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0.14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48124601"/>
                      </a:ext>
                    </a:extLst>
                  </a:tr>
                  <a:tr h="1694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2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Tasa</m:t>
                                    </m:r>
                                    <m:r>
                                      <a:rPr lang="es-ES" sz="2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2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activ</m:t>
                                    </m:r>
                                    <m:r>
                                      <a:rPr lang="es-ES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-1.00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02877940"/>
                      </a:ext>
                    </a:extLst>
                  </a:tr>
                  <a:tr h="1694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𝑆𝑖𝑔h𝑡</m:t>
                                </m:r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𝑑𝑒𝑝𝑜𝑠𝑖𝑡𝑠</m:t>
                                </m:r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𝐷𝑒𝑝𝑜𝑠𝑖𝑡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b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-0.02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0.13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728297"/>
                      </a:ext>
                    </a:extLst>
                  </a:tr>
                  <a:tr h="1694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% </a:t>
                          </a:r>
                          <a:r>
                            <a:rPr lang="en-US" sz="2200" dirty="0" err="1">
                              <a:solidFill>
                                <a:schemeClr val="bg1"/>
                              </a:solidFill>
                            </a:rPr>
                            <a:t>Inyecci</a:t>
                          </a:r>
                          <a:r>
                            <a:rPr lang="es-ES" sz="2200" dirty="0" err="1">
                              <a:solidFill>
                                <a:schemeClr val="bg1"/>
                              </a:solidFill>
                            </a:rPr>
                            <a:t>ón</a:t>
                          </a:r>
                          <a:r>
                            <a:rPr lang="es-ES" sz="2200" dirty="0">
                              <a:solidFill>
                                <a:schemeClr val="bg1"/>
                              </a:solidFill>
                            </a:rPr>
                            <a:t> capital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-1.37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***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0.38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02631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8">
                <a:extLst>
                  <a:ext uri="{FF2B5EF4-FFF2-40B4-BE49-F238E27FC236}">
                    <a16:creationId xmlns:a16="http://schemas.microsoft.com/office/drawing/2014/main" id="{1FA9A3F2-73F0-416B-B0A5-4C54C6B65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015280"/>
                  </p:ext>
                </p:extLst>
              </p:nvPr>
            </p:nvGraphicFramePr>
            <p:xfrm>
              <a:off x="0" y="1323397"/>
              <a:ext cx="6762096" cy="5394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94907">
                      <a:extLst>
                        <a:ext uri="{9D8B030D-6E8A-4147-A177-3AD203B41FA5}">
                          <a16:colId xmlns:a16="http://schemas.microsoft.com/office/drawing/2014/main" val="942679465"/>
                        </a:ext>
                      </a:extLst>
                    </a:gridCol>
                    <a:gridCol w="852086">
                      <a:extLst>
                        <a:ext uri="{9D8B030D-6E8A-4147-A177-3AD203B41FA5}">
                          <a16:colId xmlns:a16="http://schemas.microsoft.com/office/drawing/2014/main" val="492469380"/>
                        </a:ext>
                      </a:extLst>
                    </a:gridCol>
                    <a:gridCol w="734558">
                      <a:extLst>
                        <a:ext uri="{9D8B030D-6E8A-4147-A177-3AD203B41FA5}">
                          <a16:colId xmlns:a16="http://schemas.microsoft.com/office/drawing/2014/main" val="9217761"/>
                        </a:ext>
                      </a:extLst>
                    </a:gridCol>
                    <a:gridCol w="1180545">
                      <a:extLst>
                        <a:ext uri="{9D8B030D-6E8A-4147-A177-3AD203B41FA5}">
                          <a16:colId xmlns:a16="http://schemas.microsoft.com/office/drawing/2014/main" val="138971814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934" t="-2667" r="-220" b="-1117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48441589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sz="1900" b="1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r>
                            <a:rPr lang="es-ES" sz="19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r>
                            <a:rPr lang="es-ES" sz="1900" b="1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coefficient</a:t>
                          </a:r>
                          <a:endParaRPr lang="en-AU" sz="1900" b="1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1900" b="1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900" b="1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Clustered</a:t>
                          </a:r>
                          <a:r>
                            <a:rPr lang="es-ES" sz="19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s-ES" sz="1900" b="1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Std</a:t>
                          </a:r>
                          <a:r>
                            <a:rPr lang="es-ES" sz="1900" b="1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Error</a:t>
                          </a:r>
                          <a:endParaRPr lang="en-AU" sz="1900" b="1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379084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5" t="-267143" r="-69360" b="-9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200" b="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0.32</a:t>
                          </a:r>
                          <a:endParaRPr lang="en-AU" sz="2200" b="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***</a:t>
                          </a:r>
                          <a:endParaRPr lang="en-AU" sz="2200" b="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b="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6.9</a:t>
                          </a:r>
                          <a:endParaRPr lang="en-AU" sz="2200" b="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663861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5" t="-367143" r="-69360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ES" sz="2200" dirty="0">
                              <a:solidFill>
                                <a:schemeClr val="bg1"/>
                              </a:solidFill>
                            </a:rPr>
                            <a:t>-0.14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>
                              <a:solidFill>
                                <a:schemeClr val="bg1"/>
                              </a:solidFill>
                            </a:rPr>
                            <a:t>6.4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8196507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5" t="-467143" r="-69360" b="-7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-0.39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**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>
                              <a:solidFill>
                                <a:schemeClr val="bg1"/>
                              </a:solidFill>
                            </a:rPr>
                            <a:t>0.3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5543702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5" t="-559155" r="-69360" b="-6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-0.51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**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200" dirty="0">
                              <a:solidFill>
                                <a:schemeClr val="bg1"/>
                              </a:solidFill>
                            </a:rPr>
                            <a:t>0.3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93442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5" t="-668571" r="-69360" b="-5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0.22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545007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5" t="-768571" r="-69360" b="-4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-0.28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**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618723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5" t="-868571" r="-69360" b="-3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0.14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481246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5" t="-968571" r="-69360" b="-2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-1.00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0287794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5" t="-1068571" r="-69360" b="-1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-0.02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AU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0.13</a:t>
                          </a: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772829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% </a:t>
                          </a:r>
                          <a:r>
                            <a:rPr lang="en-US" sz="2200" dirty="0" err="1">
                              <a:solidFill>
                                <a:schemeClr val="bg1"/>
                              </a:solidFill>
                            </a:rPr>
                            <a:t>Inyecci</a:t>
                          </a:r>
                          <a:r>
                            <a:rPr lang="es-ES" sz="2200" dirty="0" err="1">
                              <a:solidFill>
                                <a:schemeClr val="bg1"/>
                              </a:solidFill>
                            </a:rPr>
                            <a:t>ón</a:t>
                          </a:r>
                          <a:r>
                            <a:rPr lang="es-ES" sz="2200" dirty="0">
                              <a:solidFill>
                                <a:schemeClr val="bg1"/>
                              </a:solidFill>
                            </a:rPr>
                            <a:t> capital</a:t>
                          </a:r>
                          <a:endParaRPr lang="en-AU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-1.37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***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s-ES" sz="22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0.38</a:t>
                          </a:r>
                          <a:endParaRPr lang="en-AU" sz="22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026315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3D62E65-E80F-47BA-B309-B1A310CD3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19131"/>
              </p:ext>
            </p:extLst>
          </p:nvPr>
        </p:nvGraphicFramePr>
        <p:xfrm>
          <a:off x="116572" y="480382"/>
          <a:ext cx="6645524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81">
                  <a:extLst>
                    <a:ext uri="{9D8B030D-6E8A-4147-A177-3AD203B41FA5}">
                      <a16:colId xmlns:a16="http://schemas.microsoft.com/office/drawing/2014/main" val="3521374197"/>
                    </a:ext>
                  </a:extLst>
                </a:gridCol>
                <a:gridCol w="1661381">
                  <a:extLst>
                    <a:ext uri="{9D8B030D-6E8A-4147-A177-3AD203B41FA5}">
                      <a16:colId xmlns:a16="http://schemas.microsoft.com/office/drawing/2014/main" val="3077078306"/>
                    </a:ext>
                  </a:extLst>
                </a:gridCol>
                <a:gridCol w="1661381">
                  <a:extLst>
                    <a:ext uri="{9D8B030D-6E8A-4147-A177-3AD203B41FA5}">
                      <a16:colId xmlns:a16="http://schemas.microsoft.com/office/drawing/2014/main" val="4112800204"/>
                    </a:ext>
                  </a:extLst>
                </a:gridCol>
                <a:gridCol w="1661381">
                  <a:extLst>
                    <a:ext uri="{9D8B030D-6E8A-4147-A177-3AD203B41FA5}">
                      <a16:colId xmlns:a16="http://schemas.microsoft.com/office/drawing/2014/main" val="1850617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(panels)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 (periods)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x T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n p/panel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43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203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3.3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196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2162BC-54CF-4F8A-B58A-43AE617AD712}"/>
              </a:ext>
            </a:extLst>
          </p:cNvPr>
          <p:cNvSpPr txBox="1"/>
          <p:nvPr/>
        </p:nvSpPr>
        <p:spPr>
          <a:xfrm>
            <a:off x="116572" y="9996"/>
            <a:ext cx="405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Fixed effects (within estimator)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9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FF950-1CE8-4790-A683-F1CE85FD46B5}"/>
              </a:ext>
            </a:extLst>
          </p:cNvPr>
          <p:cNvSpPr txBox="1"/>
          <p:nvPr/>
        </p:nvSpPr>
        <p:spPr>
          <a:xfrm>
            <a:off x="129566" y="200320"/>
            <a:ext cx="4988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¿Por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qué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el capital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bancario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en-A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64A01-AB6F-43F9-B116-CF4EA1B1E723}"/>
              </a:ext>
            </a:extLst>
          </p:cNvPr>
          <p:cNvSpPr txBox="1"/>
          <p:nvPr/>
        </p:nvSpPr>
        <p:spPr>
          <a:xfrm>
            <a:off x="1496211" y="905471"/>
            <a:ext cx="362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Riesgo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sistémico</a:t>
            </a:r>
            <a:endParaRPr lang="en-A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C59D1-8BBB-4C1F-8A60-1F0DAB155618}"/>
              </a:ext>
            </a:extLst>
          </p:cNvPr>
          <p:cNvSpPr txBox="1"/>
          <p:nvPr/>
        </p:nvSpPr>
        <p:spPr>
          <a:xfrm>
            <a:off x="5529821" y="936784"/>
            <a:ext cx="496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Corridas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bancarias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contagio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A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AFEE0F-DB31-4538-B18C-E0955E2A42B5}"/>
              </a:ext>
            </a:extLst>
          </p:cNvPr>
          <p:cNvSpPr txBox="1"/>
          <p:nvPr/>
        </p:nvSpPr>
        <p:spPr>
          <a:xfrm>
            <a:off x="1496211" y="1505635"/>
            <a:ext cx="381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Asignación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riesgo</a:t>
            </a:r>
            <a:endParaRPr lang="en-A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DBAD76-3740-4BBA-82B7-90C541144C5F}"/>
              </a:ext>
            </a:extLst>
          </p:cNvPr>
          <p:cNvSpPr txBox="1"/>
          <p:nvPr/>
        </p:nvSpPr>
        <p:spPr>
          <a:xfrm>
            <a:off x="5529821" y="1463491"/>
            <a:ext cx="536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Sistema de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pago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</a:rPr>
              <a:t>skin in the game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A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589990-BDA7-43E5-AA6F-CD713992FEC7}"/>
              </a:ext>
            </a:extLst>
          </p:cNvPr>
          <p:cNvSpPr txBox="1"/>
          <p:nvPr/>
        </p:nvSpPr>
        <p:spPr>
          <a:xfrm>
            <a:off x="6001722" y="5710764"/>
            <a:ext cx="5531701" cy="8925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solidFill>
                  <a:schemeClr val="tx1"/>
                </a:solidFill>
              </a:rPr>
              <a:t>A </a:t>
            </a:r>
            <a:r>
              <a:rPr lang="en-US" sz="2600" i="1" dirty="0" err="1">
                <a:solidFill>
                  <a:schemeClr val="tx1"/>
                </a:solidFill>
              </a:rPr>
              <a:t>bancos</a:t>
            </a:r>
            <a:r>
              <a:rPr lang="en-US" sz="2600" i="1" dirty="0">
                <a:solidFill>
                  <a:schemeClr val="tx1"/>
                </a:solidFill>
              </a:rPr>
              <a:t> </a:t>
            </a:r>
            <a:r>
              <a:rPr lang="en-US" sz="2600" i="1" dirty="0" err="1">
                <a:solidFill>
                  <a:schemeClr val="tx1"/>
                </a:solidFill>
              </a:rPr>
              <a:t>mejor</a:t>
            </a:r>
            <a:r>
              <a:rPr lang="en-US" sz="2600" i="1" dirty="0">
                <a:solidFill>
                  <a:schemeClr val="tx1"/>
                </a:solidFill>
              </a:rPr>
              <a:t> </a:t>
            </a:r>
            <a:r>
              <a:rPr lang="en-US" sz="2600" i="1" dirty="0" err="1">
                <a:solidFill>
                  <a:schemeClr val="tx1"/>
                </a:solidFill>
              </a:rPr>
              <a:t>capitalizados</a:t>
            </a:r>
            <a:r>
              <a:rPr lang="en-US" sz="2600" i="1" dirty="0">
                <a:solidFill>
                  <a:schemeClr val="tx1"/>
                </a:solidFill>
              </a:rPr>
              <a:t> ¿les </a:t>
            </a:r>
            <a:r>
              <a:rPr lang="en-US" sz="2600" i="1" dirty="0" err="1">
                <a:solidFill>
                  <a:schemeClr val="tx1"/>
                </a:solidFill>
              </a:rPr>
              <a:t>va</a:t>
            </a:r>
            <a:r>
              <a:rPr lang="en-US" sz="2600" i="1" dirty="0">
                <a:solidFill>
                  <a:schemeClr val="tx1"/>
                </a:solidFill>
              </a:rPr>
              <a:t> </a:t>
            </a:r>
            <a:r>
              <a:rPr lang="en-US" sz="2600" i="1" dirty="0" err="1">
                <a:solidFill>
                  <a:schemeClr val="tx1"/>
                </a:solidFill>
              </a:rPr>
              <a:t>mejor</a:t>
            </a:r>
            <a:r>
              <a:rPr lang="en-US" sz="2600" i="1" dirty="0">
                <a:solidFill>
                  <a:schemeClr val="tx1"/>
                </a:solidFill>
              </a:rPr>
              <a:t> </a:t>
            </a:r>
            <a:r>
              <a:rPr lang="en-US" sz="2600" i="1" dirty="0" err="1">
                <a:solidFill>
                  <a:schemeClr val="tx1"/>
                </a:solidFill>
              </a:rPr>
              <a:t>durante</a:t>
            </a:r>
            <a:r>
              <a:rPr lang="en-US" sz="2600" i="1" dirty="0">
                <a:solidFill>
                  <a:schemeClr val="tx1"/>
                </a:solidFill>
              </a:rPr>
              <a:t> una crisis?</a:t>
            </a:r>
            <a:endParaRPr lang="en-AU" sz="2600" i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8E5D9-EC91-4E25-BE48-3A08E8575276}"/>
              </a:ext>
            </a:extLst>
          </p:cNvPr>
          <p:cNvSpPr txBox="1"/>
          <p:nvPr/>
        </p:nvSpPr>
        <p:spPr>
          <a:xfrm>
            <a:off x="0" y="2182862"/>
            <a:ext cx="9962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¿Es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más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capital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más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costoso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? Modigliani-Miller de nuevo…</a:t>
            </a:r>
            <a:endParaRPr lang="en-A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A784C-706D-4AEF-A597-C82D1B10AF12}"/>
              </a:ext>
            </a:extLst>
          </p:cNvPr>
          <p:cNvSpPr txBox="1"/>
          <p:nvPr/>
        </p:nvSpPr>
        <p:spPr>
          <a:xfrm>
            <a:off x="449087" y="2873055"/>
            <a:ext cx="228448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Equilibrio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parcial</a:t>
            </a:r>
            <a:endParaRPr lang="en-A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14DA05-0414-4FB7-AF0D-7C38780EB1E2}"/>
              </a:ext>
            </a:extLst>
          </p:cNvPr>
          <p:cNvSpPr txBox="1"/>
          <p:nvPr/>
        </p:nvSpPr>
        <p:spPr>
          <a:xfrm>
            <a:off x="449086" y="4165404"/>
            <a:ext cx="235186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Equilibrio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general</a:t>
            </a:r>
            <a:endParaRPr lang="en-A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6169F-41F3-46B3-AE07-B462AA1C4191}"/>
              </a:ext>
            </a:extLst>
          </p:cNvPr>
          <p:cNvSpPr txBox="1"/>
          <p:nvPr/>
        </p:nvSpPr>
        <p:spPr>
          <a:xfrm>
            <a:off x="3012105" y="2857291"/>
            <a:ext cx="99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Sí</a:t>
            </a:r>
            <a:endParaRPr lang="en-A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031E25-BBAB-41CA-B2FD-2859B6B4080C}"/>
              </a:ext>
            </a:extLst>
          </p:cNvPr>
          <p:cNvSpPr txBox="1"/>
          <p:nvPr/>
        </p:nvSpPr>
        <p:spPr>
          <a:xfrm>
            <a:off x="3012105" y="4217156"/>
            <a:ext cx="164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Depende</a:t>
            </a:r>
            <a:endParaRPr lang="en-A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C3D79-4B3E-435A-A541-0A9607667775}"/>
              </a:ext>
            </a:extLst>
          </p:cNvPr>
          <p:cNvSpPr txBox="1"/>
          <p:nvPr/>
        </p:nvSpPr>
        <p:spPr>
          <a:xfrm>
            <a:off x="4394025" y="2873055"/>
            <a:ext cx="734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Aumenta</a:t>
            </a:r>
            <a:r>
              <a:rPr lang="en-US" sz="2000" dirty="0"/>
              <a:t> el </a:t>
            </a:r>
            <a:r>
              <a:rPr lang="en-US" sz="2000" dirty="0" err="1"/>
              <a:t>costo</a:t>
            </a:r>
            <a:r>
              <a:rPr lang="en-US" sz="2000" dirty="0"/>
              <a:t> de </a:t>
            </a:r>
            <a:r>
              <a:rPr lang="en-US" sz="2000" dirty="0" err="1"/>
              <a:t>financiamiento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</a:t>
            </a:r>
            <a:r>
              <a:rPr lang="en-US" sz="2000" dirty="0" err="1"/>
              <a:t>mejora</a:t>
            </a:r>
            <a:r>
              <a:rPr lang="en-US" sz="2000" dirty="0"/>
              <a:t> </a:t>
            </a:r>
            <a:r>
              <a:rPr lang="en-US" sz="2000" dirty="0" err="1"/>
              <a:t>eficiencia</a:t>
            </a:r>
            <a:r>
              <a:rPr lang="en-US" sz="2000" dirty="0"/>
              <a:t> </a:t>
            </a:r>
            <a:r>
              <a:rPr lang="en-AU" sz="2000" dirty="0"/>
              <a:t>(Townsend 1979; Calomiris, Kahn 1991)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FB70E-27DA-489D-A5AC-5F1C43AA696A}"/>
              </a:ext>
            </a:extLst>
          </p:cNvPr>
          <p:cNvSpPr txBox="1"/>
          <p:nvPr/>
        </p:nvSpPr>
        <p:spPr>
          <a:xfrm>
            <a:off x="4394026" y="4151901"/>
            <a:ext cx="750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reducir</a:t>
            </a:r>
            <a:r>
              <a:rPr lang="en-US" sz="2000" dirty="0"/>
              <a:t> el </a:t>
            </a:r>
            <a:r>
              <a:rPr lang="en-US" sz="2000" dirty="0" err="1"/>
              <a:t>costo</a:t>
            </a:r>
            <a:r>
              <a:rPr lang="en-US" sz="2000" dirty="0"/>
              <a:t> de </a:t>
            </a:r>
            <a:r>
              <a:rPr lang="en-US" sz="2000" dirty="0" err="1"/>
              <a:t>financiamiento</a:t>
            </a:r>
            <a:r>
              <a:rPr lang="en-US" sz="2000" dirty="0"/>
              <a:t> (</a:t>
            </a:r>
            <a:r>
              <a:rPr lang="en-US" sz="2000" dirty="0" err="1"/>
              <a:t>Begenau</a:t>
            </a:r>
            <a:r>
              <a:rPr lang="en-US" sz="2000" dirty="0"/>
              <a:t> 2020).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Incrementa</a:t>
            </a:r>
            <a:r>
              <a:rPr lang="en-US" sz="2000" dirty="0"/>
              <a:t> </a:t>
            </a:r>
            <a:r>
              <a:rPr lang="en-US" sz="2000" dirty="0" err="1"/>
              <a:t>eficiencia</a:t>
            </a:r>
            <a:r>
              <a:rPr lang="en-US" sz="2000" dirty="0"/>
              <a:t>: </a:t>
            </a:r>
            <a:r>
              <a:rPr lang="en-US" sz="2000" dirty="0" err="1"/>
              <a:t>monitoreo</a:t>
            </a:r>
            <a:r>
              <a:rPr lang="en-US" sz="2000" dirty="0"/>
              <a:t> (</a:t>
            </a:r>
            <a:r>
              <a:rPr lang="en-US" sz="2000" dirty="0" err="1"/>
              <a:t>Holstrom</a:t>
            </a:r>
            <a:r>
              <a:rPr lang="en-US" sz="2000" dirty="0"/>
              <a:t>, Tirole 1997).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794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0" grpId="0"/>
      <p:bldP spid="34" grpId="0"/>
      <p:bldP spid="35" grpId="0"/>
      <p:bldP spid="42" grpId="0" animBg="1"/>
      <p:bldP spid="24" grpId="0"/>
      <p:bldP spid="25" grpId="0" animBg="1"/>
      <p:bldP spid="26" grpId="0" animBg="1"/>
      <p:bldP spid="27" grpId="0"/>
      <p:bldP spid="28" grpId="0"/>
      <p:bldP spid="13" grpId="0" build="p"/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fence&#10;&#10;Description automatically generated">
            <a:extLst>
              <a:ext uri="{FF2B5EF4-FFF2-40B4-BE49-F238E27FC236}">
                <a16:creationId xmlns:a16="http://schemas.microsoft.com/office/drawing/2014/main" id="{A6B36746-ABD6-4821-8A63-513C0771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8" y="-369198"/>
            <a:ext cx="11249955" cy="825814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C066AD-940C-439C-9945-486D45276CDF}"/>
              </a:ext>
            </a:extLst>
          </p:cNvPr>
          <p:cNvCxnSpPr>
            <a:cxnSpLocks/>
          </p:cNvCxnSpPr>
          <p:nvPr/>
        </p:nvCxnSpPr>
        <p:spPr>
          <a:xfrm>
            <a:off x="1116303" y="5342549"/>
            <a:ext cx="10930021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8509AF-87F4-41C7-8FAF-91DB36EBF171}"/>
              </a:ext>
            </a:extLst>
          </p:cNvPr>
          <p:cNvSpPr txBox="1"/>
          <p:nvPr/>
        </p:nvSpPr>
        <p:spPr>
          <a:xfrm>
            <a:off x="2805804" y="132817"/>
            <a:ext cx="189697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 Tequila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A34-2AF6-475E-AFF9-14DF28BC78D3}"/>
              </a:ext>
            </a:extLst>
          </p:cNvPr>
          <p:cNvSpPr txBox="1"/>
          <p:nvPr/>
        </p:nvSpPr>
        <p:spPr>
          <a:xfrm>
            <a:off x="5318159" y="132817"/>
            <a:ext cx="16256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 2001/2002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DB069-BA9F-433F-A671-BFEC183C38A6}"/>
              </a:ext>
            </a:extLst>
          </p:cNvPr>
          <p:cNvSpPr txBox="1"/>
          <p:nvPr/>
        </p:nvSpPr>
        <p:spPr>
          <a:xfrm>
            <a:off x="7608543" y="132817"/>
            <a:ext cx="180848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 del campo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4373A-E946-4A2B-B3AD-50E5E2A67676}"/>
              </a:ext>
            </a:extLst>
          </p:cNvPr>
          <p:cNvSpPr txBox="1"/>
          <p:nvPr/>
        </p:nvSpPr>
        <p:spPr>
          <a:xfrm>
            <a:off x="3613391" y="5937153"/>
            <a:ext cx="2103387" cy="83099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Asia, </a:t>
            </a:r>
            <a:r>
              <a:rPr lang="en-AU" sz="2400" dirty="0" err="1">
                <a:solidFill>
                  <a:schemeClr val="bg1"/>
                </a:solidFill>
              </a:rPr>
              <a:t>Rusia</a:t>
            </a:r>
            <a:r>
              <a:rPr lang="en-AU" sz="2400" dirty="0">
                <a:solidFill>
                  <a:schemeClr val="bg1"/>
                </a:solidFill>
              </a:rPr>
              <a:t>, Samba(</a:t>
            </a:r>
            <a:r>
              <a:rPr lang="en-AU" sz="2400" dirty="0" err="1">
                <a:solidFill>
                  <a:schemeClr val="bg1"/>
                </a:solidFill>
              </a:rPr>
              <a:t>Brasil</a:t>
            </a:r>
            <a:r>
              <a:rPr lang="en-AU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F7D7F-997F-4319-9BF1-380907A92839}"/>
              </a:ext>
            </a:extLst>
          </p:cNvPr>
          <p:cNvSpPr txBox="1"/>
          <p:nvPr/>
        </p:nvSpPr>
        <p:spPr>
          <a:xfrm>
            <a:off x="1004676" y="54378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E4D75-BB22-4DB4-A05C-4D225C633589}"/>
              </a:ext>
            </a:extLst>
          </p:cNvPr>
          <p:cNvSpPr txBox="1"/>
          <p:nvPr/>
        </p:nvSpPr>
        <p:spPr>
          <a:xfrm>
            <a:off x="2843503" y="54378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0E2CC-7AEF-4227-B463-19046C4C2DDC}"/>
              </a:ext>
            </a:extLst>
          </p:cNvPr>
          <p:cNvSpPr txBox="1"/>
          <p:nvPr/>
        </p:nvSpPr>
        <p:spPr>
          <a:xfrm>
            <a:off x="6582383" y="54378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D5A56-16BB-4E4E-A0BD-A35219B0D2F5}"/>
              </a:ext>
            </a:extLst>
          </p:cNvPr>
          <p:cNvSpPr txBox="1"/>
          <p:nvPr/>
        </p:nvSpPr>
        <p:spPr>
          <a:xfrm>
            <a:off x="4702783" y="54378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FA8D1-780A-428E-87BC-A916D5109A20}"/>
              </a:ext>
            </a:extLst>
          </p:cNvPr>
          <p:cNvSpPr txBox="1"/>
          <p:nvPr/>
        </p:nvSpPr>
        <p:spPr>
          <a:xfrm>
            <a:off x="8193144" y="6238076"/>
            <a:ext cx="1106905" cy="46166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CFG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1D458-3E7B-4DA8-94EA-6D7D865EAFB0}"/>
              </a:ext>
            </a:extLst>
          </p:cNvPr>
          <p:cNvSpPr txBox="1"/>
          <p:nvPr/>
        </p:nvSpPr>
        <p:spPr>
          <a:xfrm>
            <a:off x="8417533" y="54378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4B967C-4BD4-4F96-8F30-FF896678953E}"/>
              </a:ext>
            </a:extLst>
          </p:cNvPr>
          <p:cNvSpPr txBox="1"/>
          <p:nvPr/>
        </p:nvSpPr>
        <p:spPr>
          <a:xfrm>
            <a:off x="10342855" y="54378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28C2A-A1EA-40AB-BEC7-621225455031}"/>
              </a:ext>
            </a:extLst>
          </p:cNvPr>
          <p:cNvSpPr txBox="1"/>
          <p:nvPr/>
        </p:nvSpPr>
        <p:spPr>
          <a:xfrm rot="16200000">
            <a:off x="-2984560" y="3030218"/>
            <a:ext cx="6820404" cy="7946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/>
              <a:t>Cambio % </a:t>
            </a:r>
            <a:r>
              <a:rPr lang="es-ES" sz="2800" dirty="0"/>
              <a:t>depósitos</a:t>
            </a:r>
            <a:r>
              <a:rPr lang="en-US" sz="2800" dirty="0"/>
              <a:t> </a:t>
            </a:r>
            <a:r>
              <a:rPr lang="en-US" sz="2800" dirty="0" err="1"/>
              <a:t>interanual</a:t>
            </a:r>
            <a:endParaRPr lang="en-AU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2744A0-86A8-4A16-9A51-A51B45222104}"/>
              </a:ext>
            </a:extLst>
          </p:cNvPr>
          <p:cNvGrpSpPr/>
          <p:nvPr/>
        </p:nvGrpSpPr>
        <p:grpSpPr>
          <a:xfrm>
            <a:off x="773842" y="17362"/>
            <a:ext cx="461666" cy="6840638"/>
            <a:chOff x="773842" y="17362"/>
            <a:chExt cx="461666" cy="684063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B408D1-6766-4EAD-99F1-6F680CAC3EDC}"/>
                </a:ext>
              </a:extLst>
            </p:cNvPr>
            <p:cNvSpPr/>
            <p:nvPr/>
          </p:nvSpPr>
          <p:spPr>
            <a:xfrm>
              <a:off x="822985" y="17362"/>
              <a:ext cx="343168" cy="68406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D40542-A3D6-47D9-A618-B003FC9CD756}"/>
                </a:ext>
              </a:extLst>
            </p:cNvPr>
            <p:cNvSpPr txBox="1"/>
            <p:nvPr/>
          </p:nvSpPr>
          <p:spPr>
            <a:xfrm rot="16200000">
              <a:off x="537673" y="5170909"/>
              <a:ext cx="934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-20%</a:t>
              </a:r>
              <a:endParaRPr lang="en-AU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20DBE-C06D-4DAB-A2AC-3BAF3981ACBF}"/>
                </a:ext>
              </a:extLst>
            </p:cNvPr>
            <p:cNvSpPr txBox="1"/>
            <p:nvPr/>
          </p:nvSpPr>
          <p:spPr>
            <a:xfrm rot="16200000">
              <a:off x="537674" y="3808380"/>
              <a:ext cx="934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0%</a:t>
              </a:r>
              <a:endParaRPr lang="en-AU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88036E-460C-47F9-9591-7B51A47442E9}"/>
                </a:ext>
              </a:extLst>
            </p:cNvPr>
            <p:cNvSpPr txBox="1"/>
            <p:nvPr/>
          </p:nvSpPr>
          <p:spPr>
            <a:xfrm rot="16200000">
              <a:off x="537674" y="2565319"/>
              <a:ext cx="934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20%</a:t>
              </a:r>
              <a:endParaRPr lang="en-AU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851F3B-1BA4-43B1-BB16-A324D0AB2F29}"/>
                </a:ext>
              </a:extLst>
            </p:cNvPr>
            <p:cNvSpPr txBox="1"/>
            <p:nvPr/>
          </p:nvSpPr>
          <p:spPr>
            <a:xfrm rot="16200000">
              <a:off x="537674" y="1146166"/>
              <a:ext cx="934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40%</a:t>
              </a:r>
              <a:endParaRPr lang="en-AU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95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2" grpId="0"/>
      <p:bldP spid="14" grpId="0"/>
      <p:bldP spid="16" grpId="0" animBg="1"/>
      <p:bldP spid="18" grpId="0"/>
      <p:bldP spid="19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509AF-87F4-41C7-8FAF-91DB36EBF171}"/>
              </a:ext>
            </a:extLst>
          </p:cNvPr>
          <p:cNvSpPr txBox="1"/>
          <p:nvPr/>
        </p:nvSpPr>
        <p:spPr>
          <a:xfrm>
            <a:off x="2289235" y="-871781"/>
            <a:ext cx="1896979" cy="461665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A34-2AF6-475E-AFF9-14DF28BC78D3}"/>
              </a:ext>
            </a:extLst>
          </p:cNvPr>
          <p:cNvSpPr txBox="1"/>
          <p:nvPr/>
        </p:nvSpPr>
        <p:spPr>
          <a:xfrm>
            <a:off x="6024880" y="458955"/>
            <a:ext cx="1625600" cy="461665"/>
          </a:xfrm>
          <a:prstGeom prst="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DB069-BA9F-433F-A671-BFEC183C38A6}"/>
              </a:ext>
            </a:extLst>
          </p:cNvPr>
          <p:cNvSpPr txBox="1"/>
          <p:nvPr/>
        </p:nvSpPr>
        <p:spPr>
          <a:xfrm>
            <a:off x="9421422" y="-826476"/>
            <a:ext cx="1808480" cy="461665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FA8B5-5EDB-4969-8395-2AF0395E6D62}"/>
              </a:ext>
            </a:extLst>
          </p:cNvPr>
          <p:cNvSpPr txBox="1"/>
          <p:nvPr/>
        </p:nvSpPr>
        <p:spPr>
          <a:xfrm>
            <a:off x="518293" y="-871781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Pre-normal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C165A-CE2E-4125-BAA4-B349B1534859}"/>
              </a:ext>
            </a:extLst>
          </p:cNvPr>
          <p:cNvSpPr txBox="1"/>
          <p:nvPr/>
        </p:nvSpPr>
        <p:spPr>
          <a:xfrm>
            <a:off x="7650480" y="-826477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Pre-normal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072E4-D82C-4F29-B5E7-F8AC171B4353}"/>
              </a:ext>
            </a:extLst>
          </p:cNvPr>
          <p:cNvSpPr txBox="1"/>
          <p:nvPr/>
        </p:nvSpPr>
        <p:spPr>
          <a:xfrm>
            <a:off x="4216400" y="458954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E4FCEB-35CA-4DA3-9D5C-10DFB96B96D9}"/>
              </a:ext>
            </a:extLst>
          </p:cNvPr>
          <p:cNvCxnSpPr>
            <a:cxnSpLocks/>
          </p:cNvCxnSpPr>
          <p:nvPr/>
        </p:nvCxnSpPr>
        <p:spPr>
          <a:xfrm>
            <a:off x="-1551378" y="1799249"/>
            <a:ext cx="21945600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FD8A1B-AE31-4E0E-8C88-A98BFE606A13}"/>
              </a:ext>
            </a:extLst>
          </p:cNvPr>
          <p:cNvSpPr txBox="1"/>
          <p:nvPr/>
        </p:nvSpPr>
        <p:spPr>
          <a:xfrm>
            <a:off x="-2429729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41C0C-EA71-49D4-BFD2-438100115631}"/>
              </a:ext>
            </a:extLst>
          </p:cNvPr>
          <p:cNvSpPr txBox="1"/>
          <p:nvPr/>
        </p:nvSpPr>
        <p:spPr>
          <a:xfrm>
            <a:off x="-1530567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08B6C-FC59-4794-8258-BF4544566027}"/>
              </a:ext>
            </a:extLst>
          </p:cNvPr>
          <p:cNvSpPr txBox="1"/>
          <p:nvPr/>
        </p:nvSpPr>
        <p:spPr>
          <a:xfrm>
            <a:off x="10203742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D850A-64F3-4DE2-8EFE-6C41158B7E18}"/>
              </a:ext>
            </a:extLst>
          </p:cNvPr>
          <p:cNvSpPr txBox="1"/>
          <p:nvPr/>
        </p:nvSpPr>
        <p:spPr>
          <a:xfrm>
            <a:off x="5401767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BC1855-1DCC-48FA-951E-441048443C84}"/>
              </a:ext>
            </a:extLst>
          </p:cNvPr>
          <p:cNvSpPr txBox="1"/>
          <p:nvPr/>
        </p:nvSpPr>
        <p:spPr>
          <a:xfrm>
            <a:off x="12426950" y="2198900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2A565-212D-4F60-9579-5AC7FEABFB50}"/>
              </a:ext>
            </a:extLst>
          </p:cNvPr>
          <p:cNvSpPr txBox="1"/>
          <p:nvPr/>
        </p:nvSpPr>
        <p:spPr>
          <a:xfrm>
            <a:off x="14352272" y="2198900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DC4B0-4AF8-4919-B4CF-D2BB209AB2CD}"/>
              </a:ext>
            </a:extLst>
          </p:cNvPr>
          <p:cNvSpPr txBox="1"/>
          <p:nvPr/>
        </p:nvSpPr>
        <p:spPr>
          <a:xfrm>
            <a:off x="599787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CED2DF-ADAF-41EE-89DA-7F38D5B665D7}"/>
                  </a:ext>
                </a:extLst>
              </p:cNvPr>
              <p:cNvSpPr txBox="1"/>
              <p:nvPr/>
            </p:nvSpPr>
            <p:spPr>
              <a:xfrm>
                <a:off x="244663" y="2888802"/>
                <a:ext cx="2391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𝐶𝑢𝑜𝑡𝑎𝑀𝑒𝑟𝑐𝑎𝑑𝑜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CED2DF-ADAF-41EE-89DA-7F38D5B66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3" y="2888802"/>
                <a:ext cx="2391103" cy="369332"/>
              </a:xfrm>
              <a:prstGeom prst="rect">
                <a:avLst/>
              </a:prstGeom>
              <a:blipFill>
                <a:blip r:embed="rId2"/>
                <a:stretch>
                  <a:fillRect l="-2551" r="-510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399D92-CD75-46BE-A9AA-E7D9BEA4EB80}"/>
                  </a:ext>
                </a:extLst>
              </p:cNvPr>
              <p:cNvSpPr txBox="1"/>
              <p:nvPr/>
            </p:nvSpPr>
            <p:spPr>
              <a:xfrm>
                <a:off x="2642248" y="2913052"/>
                <a:ext cx="16626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𝐶𝐴𝑃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399D92-CD75-46BE-A9AA-E7D9BEA4E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48" y="2913052"/>
                <a:ext cx="1662635" cy="369332"/>
              </a:xfrm>
              <a:prstGeom prst="rect">
                <a:avLst/>
              </a:prstGeom>
              <a:blipFill>
                <a:blip r:embed="rId3"/>
                <a:stretch>
                  <a:fillRect l="-1465" r="-1099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43D6A8-CC18-426C-B124-1352BC71AE81}"/>
              </a:ext>
            </a:extLst>
          </p:cNvPr>
          <p:cNvSpPr txBox="1"/>
          <p:nvPr/>
        </p:nvSpPr>
        <p:spPr>
          <a:xfrm>
            <a:off x="235173" y="3453546"/>
            <a:ext cx="480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BERGER, BOUWMAN (2013)</a:t>
            </a:r>
            <a:endParaRPr lang="en-AU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7257E3-BF17-413E-9467-405555F560E3}"/>
                  </a:ext>
                </a:extLst>
              </p:cNvPr>
              <p:cNvSpPr txBox="1"/>
              <p:nvPr/>
            </p:nvSpPr>
            <p:spPr>
              <a:xfrm>
                <a:off x="4441371" y="7266066"/>
                <a:ext cx="1718547" cy="378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7257E3-BF17-413E-9467-405555F5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1" y="7266066"/>
                <a:ext cx="1718547" cy="378950"/>
              </a:xfrm>
              <a:prstGeom prst="rect">
                <a:avLst/>
              </a:prstGeom>
              <a:blipFill>
                <a:blip r:embed="rId4"/>
                <a:stretch>
                  <a:fillRect l="-3915" r="-39502" b="-322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07F2E0-276C-4299-830A-C6B3F38957FB}"/>
                  </a:ext>
                </a:extLst>
              </p:cNvPr>
              <p:cNvSpPr txBox="1"/>
              <p:nvPr/>
            </p:nvSpPr>
            <p:spPr>
              <a:xfrm>
                <a:off x="7117810" y="7275684"/>
                <a:ext cx="18741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07F2E0-276C-4299-830A-C6B3F3895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810" y="7275684"/>
                <a:ext cx="1874167" cy="369332"/>
              </a:xfrm>
              <a:prstGeom prst="rect">
                <a:avLst/>
              </a:prstGeom>
              <a:blipFill>
                <a:blip r:embed="rId5"/>
                <a:stretch>
                  <a:fillRect l="-2932" r="-130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0878B33-4F6F-465F-ADF4-908CD6A03368}"/>
              </a:ext>
            </a:extLst>
          </p:cNvPr>
          <p:cNvSpPr/>
          <p:nvPr/>
        </p:nvSpPr>
        <p:spPr>
          <a:xfrm>
            <a:off x="244663" y="4010289"/>
            <a:ext cx="47951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JFE, </a:t>
            </a:r>
            <a:r>
              <a:rPr lang="en-US" sz="2400" i="1" dirty="0">
                <a:solidFill>
                  <a:schemeClr val="bg1"/>
                </a:solidFill>
              </a:rPr>
              <a:t>How does capital affect bank performance during financial crises?</a:t>
            </a:r>
            <a:endParaRPr lang="en-AU" sz="2400" i="1" dirty="0"/>
          </a:p>
        </p:txBody>
      </p:sp>
      <p:pic>
        <p:nvPicPr>
          <p:cNvPr id="12" name="Picture 11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BD3321A-B645-45AD-9E07-D269B4255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29" y="3963310"/>
            <a:ext cx="2136830" cy="2513918"/>
          </a:xfrm>
          <a:prstGeom prst="rect">
            <a:avLst/>
          </a:prstGeom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74A0972-4A99-4001-A283-3CAB608E5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1" y="3914546"/>
            <a:ext cx="2136830" cy="2484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651C40-27A7-4459-A470-D449DE636146}"/>
                  </a:ext>
                </a:extLst>
              </p:cNvPr>
              <p:cNvSpPr txBox="1"/>
              <p:nvPr/>
            </p:nvSpPr>
            <p:spPr>
              <a:xfrm>
                <a:off x="2520579" y="7260750"/>
                <a:ext cx="1718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𝑀𝑘𝑡𝑆h𝑎𝑟𝑒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651C40-27A7-4459-A470-D449DE636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79" y="7260750"/>
                <a:ext cx="1718547" cy="369332"/>
              </a:xfrm>
              <a:prstGeom prst="rect">
                <a:avLst/>
              </a:prstGeom>
              <a:blipFill>
                <a:blip r:embed="rId8"/>
                <a:stretch>
                  <a:fillRect l="-3546" r="-1064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92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509AF-87F4-41C7-8FAF-91DB36EBF171}"/>
              </a:ext>
            </a:extLst>
          </p:cNvPr>
          <p:cNvSpPr txBox="1"/>
          <p:nvPr/>
        </p:nvSpPr>
        <p:spPr>
          <a:xfrm>
            <a:off x="2289235" y="458954"/>
            <a:ext cx="1896979" cy="461665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A34-2AF6-475E-AFF9-14DF28BC78D3}"/>
              </a:ext>
            </a:extLst>
          </p:cNvPr>
          <p:cNvSpPr txBox="1"/>
          <p:nvPr/>
        </p:nvSpPr>
        <p:spPr>
          <a:xfrm>
            <a:off x="6024880" y="458955"/>
            <a:ext cx="1625600" cy="461665"/>
          </a:xfrm>
          <a:prstGeom prst="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DB069-BA9F-433F-A671-BFEC183C38A6}"/>
              </a:ext>
            </a:extLst>
          </p:cNvPr>
          <p:cNvSpPr txBox="1"/>
          <p:nvPr/>
        </p:nvSpPr>
        <p:spPr>
          <a:xfrm>
            <a:off x="9784675" y="4244187"/>
            <a:ext cx="1808480" cy="461665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FA8B5-5EDB-4969-8395-2AF0395E6D62}"/>
              </a:ext>
            </a:extLst>
          </p:cNvPr>
          <p:cNvSpPr txBox="1"/>
          <p:nvPr/>
        </p:nvSpPr>
        <p:spPr>
          <a:xfrm>
            <a:off x="518293" y="458954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Pre-normal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C165A-CE2E-4125-BAA4-B349B1534859}"/>
              </a:ext>
            </a:extLst>
          </p:cNvPr>
          <p:cNvSpPr txBox="1"/>
          <p:nvPr/>
        </p:nvSpPr>
        <p:spPr>
          <a:xfrm>
            <a:off x="8013733" y="4244186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Pre-normal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072E4-D82C-4F29-B5E7-F8AC171B4353}"/>
              </a:ext>
            </a:extLst>
          </p:cNvPr>
          <p:cNvSpPr txBox="1"/>
          <p:nvPr/>
        </p:nvSpPr>
        <p:spPr>
          <a:xfrm>
            <a:off x="4216400" y="458954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E4FCEB-35CA-4DA3-9D5C-10DFB96B96D9}"/>
              </a:ext>
            </a:extLst>
          </p:cNvPr>
          <p:cNvCxnSpPr>
            <a:cxnSpLocks/>
          </p:cNvCxnSpPr>
          <p:nvPr/>
        </p:nvCxnSpPr>
        <p:spPr>
          <a:xfrm>
            <a:off x="-1551378" y="1799249"/>
            <a:ext cx="21945600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FD8A1B-AE31-4E0E-8C88-A98BFE606A13}"/>
              </a:ext>
            </a:extLst>
          </p:cNvPr>
          <p:cNvSpPr txBox="1"/>
          <p:nvPr/>
        </p:nvSpPr>
        <p:spPr>
          <a:xfrm>
            <a:off x="-2429729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41C0C-EA71-49D4-BFD2-438100115631}"/>
              </a:ext>
            </a:extLst>
          </p:cNvPr>
          <p:cNvSpPr txBox="1"/>
          <p:nvPr/>
        </p:nvSpPr>
        <p:spPr>
          <a:xfrm>
            <a:off x="-1530567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08B6C-FC59-4794-8258-BF4544566027}"/>
              </a:ext>
            </a:extLst>
          </p:cNvPr>
          <p:cNvSpPr txBox="1"/>
          <p:nvPr/>
        </p:nvSpPr>
        <p:spPr>
          <a:xfrm>
            <a:off x="10203742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D850A-64F3-4DE2-8EFE-6C41158B7E18}"/>
              </a:ext>
            </a:extLst>
          </p:cNvPr>
          <p:cNvSpPr txBox="1"/>
          <p:nvPr/>
        </p:nvSpPr>
        <p:spPr>
          <a:xfrm>
            <a:off x="5401767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BC1855-1DCC-48FA-951E-441048443C84}"/>
              </a:ext>
            </a:extLst>
          </p:cNvPr>
          <p:cNvSpPr txBox="1"/>
          <p:nvPr/>
        </p:nvSpPr>
        <p:spPr>
          <a:xfrm>
            <a:off x="12426950" y="2198900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2A565-212D-4F60-9579-5AC7FEABFB50}"/>
              </a:ext>
            </a:extLst>
          </p:cNvPr>
          <p:cNvSpPr txBox="1"/>
          <p:nvPr/>
        </p:nvSpPr>
        <p:spPr>
          <a:xfrm>
            <a:off x="14352272" y="2198900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5009C-9C0F-4F93-8716-9CB2476741C8}"/>
              </a:ext>
            </a:extLst>
          </p:cNvPr>
          <p:cNvSpPr txBox="1"/>
          <p:nvPr/>
        </p:nvSpPr>
        <p:spPr>
          <a:xfrm>
            <a:off x="6362163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BDE5B-EDB2-4B1D-B47A-4F6BEFF32E7B}"/>
              </a:ext>
            </a:extLst>
          </p:cNvPr>
          <p:cNvSpPr txBox="1"/>
          <p:nvPr/>
        </p:nvSpPr>
        <p:spPr>
          <a:xfrm>
            <a:off x="4441371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932C7-24F8-4E96-BC2B-8F9B45374CAC}"/>
              </a:ext>
            </a:extLst>
          </p:cNvPr>
          <p:cNvSpPr txBox="1"/>
          <p:nvPr/>
        </p:nvSpPr>
        <p:spPr>
          <a:xfrm>
            <a:off x="3480975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F5DDEA-C131-44F3-A486-831D15D6D5FE}"/>
              </a:ext>
            </a:extLst>
          </p:cNvPr>
          <p:cNvSpPr txBox="1"/>
          <p:nvPr/>
        </p:nvSpPr>
        <p:spPr>
          <a:xfrm>
            <a:off x="2520579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2EA73F-67F8-4A59-92C8-91BA64ED735B}"/>
              </a:ext>
            </a:extLst>
          </p:cNvPr>
          <p:cNvSpPr txBox="1"/>
          <p:nvPr/>
        </p:nvSpPr>
        <p:spPr>
          <a:xfrm>
            <a:off x="1560183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DC4B0-4AF8-4919-B4CF-D2BB209AB2CD}"/>
              </a:ext>
            </a:extLst>
          </p:cNvPr>
          <p:cNvSpPr txBox="1"/>
          <p:nvPr/>
        </p:nvSpPr>
        <p:spPr>
          <a:xfrm>
            <a:off x="599787" y="1983457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CED2DF-ADAF-41EE-89DA-7F38D5B665D7}"/>
                  </a:ext>
                </a:extLst>
              </p:cNvPr>
              <p:cNvSpPr txBox="1"/>
              <p:nvPr/>
            </p:nvSpPr>
            <p:spPr>
              <a:xfrm>
                <a:off x="244663" y="2888802"/>
                <a:ext cx="2391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𝐶𝑢𝑜𝑡𝑎𝑀𝑒𝑟𝑐𝑎𝑑𝑜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CED2DF-ADAF-41EE-89DA-7F38D5B66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3" y="2888802"/>
                <a:ext cx="2391104" cy="369332"/>
              </a:xfrm>
              <a:prstGeom prst="rect">
                <a:avLst/>
              </a:prstGeom>
              <a:blipFill>
                <a:blip r:embed="rId2"/>
                <a:stretch>
                  <a:fillRect l="-2551" r="-510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399D92-CD75-46BE-A9AA-E7D9BEA4EB80}"/>
                  </a:ext>
                </a:extLst>
              </p:cNvPr>
              <p:cNvSpPr txBox="1"/>
              <p:nvPr/>
            </p:nvSpPr>
            <p:spPr>
              <a:xfrm>
                <a:off x="2715421" y="2913052"/>
                <a:ext cx="236231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𝐶𝐴𝑃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399D92-CD75-46BE-A9AA-E7D9BEA4E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421" y="2913052"/>
                <a:ext cx="2362313" cy="385555"/>
              </a:xfrm>
              <a:prstGeom prst="rect">
                <a:avLst/>
              </a:prstGeom>
              <a:blipFill>
                <a:blip r:embed="rId3"/>
                <a:stretch>
                  <a:fillRect l="-1031" r="-258" b="-301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43D6A8-CC18-426C-B124-1352BC71AE81}"/>
              </a:ext>
            </a:extLst>
          </p:cNvPr>
          <p:cNvSpPr txBox="1"/>
          <p:nvPr/>
        </p:nvSpPr>
        <p:spPr>
          <a:xfrm>
            <a:off x="235173" y="3453546"/>
            <a:ext cx="480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BERGER, BOUWMAN (2013)</a:t>
            </a:r>
            <a:endParaRPr lang="en-AU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7257E3-BF17-413E-9467-405555F560E3}"/>
                  </a:ext>
                </a:extLst>
              </p:cNvPr>
              <p:cNvSpPr txBox="1"/>
              <p:nvPr/>
            </p:nvSpPr>
            <p:spPr>
              <a:xfrm>
                <a:off x="2407325" y="4326902"/>
                <a:ext cx="1718547" cy="378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7257E3-BF17-413E-9467-405555F5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325" y="4326902"/>
                <a:ext cx="1718547" cy="378950"/>
              </a:xfrm>
              <a:prstGeom prst="rect">
                <a:avLst/>
              </a:prstGeom>
              <a:blipFill>
                <a:blip r:embed="rId4"/>
                <a:stretch>
                  <a:fillRect l="-3901" r="-37234" b="-322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07F2E0-276C-4299-830A-C6B3F38957FB}"/>
                  </a:ext>
                </a:extLst>
              </p:cNvPr>
              <p:cNvSpPr txBox="1"/>
              <p:nvPr/>
            </p:nvSpPr>
            <p:spPr>
              <a:xfrm>
                <a:off x="4715462" y="4336520"/>
                <a:ext cx="329340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07F2E0-276C-4299-830A-C6B3F3895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462" y="4336520"/>
                <a:ext cx="3293402" cy="385555"/>
              </a:xfrm>
              <a:prstGeom prst="rect">
                <a:avLst/>
              </a:prstGeom>
              <a:blipFill>
                <a:blip r:embed="rId5"/>
                <a:stretch>
                  <a:fillRect l="-1481" r="-185" b="-296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0878B33-4F6F-465F-ADF4-908CD6A03368}"/>
              </a:ext>
            </a:extLst>
          </p:cNvPr>
          <p:cNvSpPr/>
          <p:nvPr/>
        </p:nvSpPr>
        <p:spPr>
          <a:xfrm>
            <a:off x="-9833193" y="4010289"/>
            <a:ext cx="47951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JFE, How does capital affect bank performance during financial crises?</a:t>
            </a:r>
            <a:endParaRPr lang="en-AU" sz="2400" dirty="0"/>
          </a:p>
        </p:txBody>
      </p:sp>
      <p:pic>
        <p:nvPicPr>
          <p:cNvPr id="12" name="Picture 11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BD3321A-B645-45AD-9E07-D269B4255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2127" y="3963310"/>
            <a:ext cx="2136830" cy="2513918"/>
          </a:xfrm>
          <a:prstGeom prst="rect">
            <a:avLst/>
          </a:prstGeom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74A0972-4A99-4001-A283-3CAB608E5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255" y="3914546"/>
            <a:ext cx="2136830" cy="2484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651C40-27A7-4459-A470-D449DE636146}"/>
                  </a:ext>
                </a:extLst>
              </p:cNvPr>
              <p:cNvSpPr txBox="1"/>
              <p:nvPr/>
            </p:nvSpPr>
            <p:spPr>
              <a:xfrm>
                <a:off x="16221" y="4321586"/>
                <a:ext cx="2391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𝐶𝑢𝑜𝑡𝑎𝑀𝑒𝑟𝑐𝑎𝑑𝑜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651C40-27A7-4459-A470-D449DE636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1" y="4321586"/>
                <a:ext cx="2391104" cy="369332"/>
              </a:xfrm>
              <a:prstGeom prst="rect">
                <a:avLst/>
              </a:prstGeom>
              <a:blipFill>
                <a:blip r:embed="rId8"/>
                <a:stretch>
                  <a:fillRect l="-2806" r="-510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9B77763-43EE-4FA7-8F75-52157E0AD52E}"/>
              </a:ext>
            </a:extLst>
          </p:cNvPr>
          <p:cNvSpPr txBox="1"/>
          <p:nvPr/>
        </p:nvSpPr>
        <p:spPr>
          <a:xfrm>
            <a:off x="9879829" y="5751246"/>
            <a:ext cx="1625600" cy="461665"/>
          </a:xfrm>
          <a:prstGeom prst="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618E6-3B9A-4674-9FFB-404BD2BC4604}"/>
              </a:ext>
            </a:extLst>
          </p:cNvPr>
          <p:cNvSpPr txBox="1"/>
          <p:nvPr/>
        </p:nvSpPr>
        <p:spPr>
          <a:xfrm>
            <a:off x="8071349" y="5751245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6AAB17F-4D08-42BD-96B5-1FFDB6B74886}"/>
              </a:ext>
            </a:extLst>
          </p:cNvPr>
          <p:cNvCxnSpPr>
            <a:cxnSpLocks/>
            <a:stCxn id="20" idx="0"/>
            <a:endCxn id="6" idx="0"/>
          </p:cNvCxnSpPr>
          <p:nvPr/>
        </p:nvCxnSpPr>
        <p:spPr>
          <a:xfrm rot="16200000" flipH="1">
            <a:off x="9794058" y="3349331"/>
            <a:ext cx="1" cy="1789711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528C6C9-D911-4629-9024-CD7AF92C6C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42290" y="4856388"/>
            <a:ext cx="1" cy="1789711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C4E9003-DB68-4F31-8EEF-C0D023C82BC7}"/>
                  </a:ext>
                </a:extLst>
              </p:cNvPr>
              <p:cNvSpPr txBox="1"/>
              <p:nvPr/>
            </p:nvSpPr>
            <p:spPr>
              <a:xfrm>
                <a:off x="9680896" y="5035603"/>
                <a:ext cx="3978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C4E9003-DB68-4F31-8EEF-C0D023C82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896" y="5035603"/>
                <a:ext cx="397865" cy="369332"/>
              </a:xfrm>
              <a:prstGeom prst="rect">
                <a:avLst/>
              </a:prstGeom>
              <a:blipFill>
                <a:blip r:embed="rId9"/>
                <a:stretch>
                  <a:fillRect l="-26154" r="-3077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07447A-C201-49AC-965A-DBBB564FDC25}"/>
                  </a:ext>
                </a:extLst>
              </p:cNvPr>
              <p:cNvSpPr txBox="1"/>
              <p:nvPr/>
            </p:nvSpPr>
            <p:spPr>
              <a:xfrm>
                <a:off x="9585742" y="3466447"/>
                <a:ext cx="558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07447A-C201-49AC-965A-DBBB564F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742" y="3466447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l="-18478" r="-1087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367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509AF-87F4-41C7-8FAF-91DB36EBF171}"/>
              </a:ext>
            </a:extLst>
          </p:cNvPr>
          <p:cNvSpPr txBox="1"/>
          <p:nvPr/>
        </p:nvSpPr>
        <p:spPr>
          <a:xfrm>
            <a:off x="-6166671" y="467809"/>
            <a:ext cx="1371600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A34-2AF6-475E-AFF9-14DF28BC78D3}"/>
              </a:ext>
            </a:extLst>
          </p:cNvPr>
          <p:cNvSpPr txBox="1"/>
          <p:nvPr/>
        </p:nvSpPr>
        <p:spPr>
          <a:xfrm>
            <a:off x="1660064" y="477583"/>
            <a:ext cx="1737186" cy="461665"/>
          </a:xfrm>
          <a:prstGeom prst="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DB069-BA9F-433F-A671-BFEC183C38A6}"/>
              </a:ext>
            </a:extLst>
          </p:cNvPr>
          <p:cNvSpPr txBox="1"/>
          <p:nvPr/>
        </p:nvSpPr>
        <p:spPr>
          <a:xfrm>
            <a:off x="13834441" y="458955"/>
            <a:ext cx="1371600" cy="400110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Normal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FA8B5-5EDB-4969-8395-2AF0395E6D62}"/>
              </a:ext>
            </a:extLst>
          </p:cNvPr>
          <p:cNvSpPr txBox="1"/>
          <p:nvPr/>
        </p:nvSpPr>
        <p:spPr>
          <a:xfrm>
            <a:off x="-8210244" y="467809"/>
            <a:ext cx="2023991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C165A-CE2E-4125-BAA4-B349B1534859}"/>
              </a:ext>
            </a:extLst>
          </p:cNvPr>
          <p:cNvSpPr txBox="1"/>
          <p:nvPr/>
        </p:nvSpPr>
        <p:spPr>
          <a:xfrm>
            <a:off x="12633056" y="445886"/>
            <a:ext cx="1181803" cy="338554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Pre-normal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072E4-D82C-4F29-B5E7-F8AC171B4353}"/>
              </a:ext>
            </a:extLst>
          </p:cNvPr>
          <p:cNvSpPr txBox="1"/>
          <p:nvPr/>
        </p:nvSpPr>
        <p:spPr>
          <a:xfrm>
            <a:off x="-4434" y="467809"/>
            <a:ext cx="1638564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E4FCEB-35CA-4DA3-9D5C-10DFB96B96D9}"/>
              </a:ext>
            </a:extLst>
          </p:cNvPr>
          <p:cNvCxnSpPr>
            <a:cxnSpLocks/>
          </p:cNvCxnSpPr>
          <p:nvPr/>
        </p:nvCxnSpPr>
        <p:spPr>
          <a:xfrm>
            <a:off x="-9125685" y="1245162"/>
            <a:ext cx="21758741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208B6C-FC59-4794-8258-BF4544566027}"/>
              </a:ext>
            </a:extLst>
          </p:cNvPr>
          <p:cNvSpPr txBox="1"/>
          <p:nvPr/>
        </p:nvSpPr>
        <p:spPr>
          <a:xfrm>
            <a:off x="507083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D850A-64F3-4DE2-8EFE-6C41158B7E18}"/>
              </a:ext>
            </a:extLst>
          </p:cNvPr>
          <p:cNvSpPr txBox="1"/>
          <p:nvPr/>
        </p:nvSpPr>
        <p:spPr>
          <a:xfrm>
            <a:off x="71726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BC1855-1DCC-48FA-951E-441048443C84}"/>
              </a:ext>
            </a:extLst>
          </p:cNvPr>
          <p:cNvSpPr txBox="1"/>
          <p:nvPr/>
        </p:nvSpPr>
        <p:spPr>
          <a:xfrm>
            <a:off x="942441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2A565-212D-4F60-9579-5AC7FEABFB50}"/>
              </a:ext>
            </a:extLst>
          </p:cNvPr>
          <p:cNvSpPr txBox="1"/>
          <p:nvPr/>
        </p:nvSpPr>
        <p:spPr>
          <a:xfrm>
            <a:off x="14276704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5009C-9C0F-4F93-8716-9CB2476741C8}"/>
              </a:ext>
            </a:extLst>
          </p:cNvPr>
          <p:cNvSpPr txBox="1"/>
          <p:nvPr/>
        </p:nvSpPr>
        <p:spPr>
          <a:xfrm>
            <a:off x="158797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BDE5B-EDB2-4B1D-B47A-4F6BEFF32E7B}"/>
              </a:ext>
            </a:extLst>
          </p:cNvPr>
          <p:cNvSpPr txBox="1"/>
          <p:nvPr/>
        </p:nvSpPr>
        <p:spPr>
          <a:xfrm>
            <a:off x="-153453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932C7-24F8-4E96-BC2B-8F9B45374CAC}"/>
              </a:ext>
            </a:extLst>
          </p:cNvPr>
          <p:cNvSpPr txBox="1"/>
          <p:nvPr/>
        </p:nvSpPr>
        <p:spPr>
          <a:xfrm>
            <a:off x="-1347585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F5DDEA-C131-44F3-A486-831D15D6D5FE}"/>
              </a:ext>
            </a:extLst>
          </p:cNvPr>
          <p:cNvSpPr txBox="1"/>
          <p:nvPr/>
        </p:nvSpPr>
        <p:spPr>
          <a:xfrm>
            <a:off x="-2578049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2EA73F-67F8-4A59-92C8-91BA64ED735B}"/>
              </a:ext>
            </a:extLst>
          </p:cNvPr>
          <p:cNvSpPr txBox="1"/>
          <p:nvPr/>
        </p:nvSpPr>
        <p:spPr>
          <a:xfrm>
            <a:off x="-3808513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DC4B0-4AF8-4919-B4CF-D2BB209AB2CD}"/>
              </a:ext>
            </a:extLst>
          </p:cNvPr>
          <p:cNvSpPr txBox="1"/>
          <p:nvPr/>
        </p:nvSpPr>
        <p:spPr>
          <a:xfrm>
            <a:off x="-503897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7257E3-BF17-413E-9467-405555F560E3}"/>
                  </a:ext>
                </a:extLst>
              </p:cNvPr>
              <p:cNvSpPr txBox="1"/>
              <p:nvPr/>
            </p:nvSpPr>
            <p:spPr>
              <a:xfrm>
                <a:off x="2697993" y="2472227"/>
                <a:ext cx="1718547" cy="378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7257E3-BF17-413E-9467-405555F5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93" y="2472227"/>
                <a:ext cx="1718547" cy="378950"/>
              </a:xfrm>
              <a:prstGeom prst="rect">
                <a:avLst/>
              </a:prstGeom>
              <a:blipFill>
                <a:blip r:embed="rId3"/>
                <a:stretch>
                  <a:fillRect l="-3915" r="-37722" b="-322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07F2E0-276C-4299-830A-C6B3F38957FB}"/>
                  </a:ext>
                </a:extLst>
              </p:cNvPr>
              <p:cNvSpPr txBox="1"/>
              <p:nvPr/>
            </p:nvSpPr>
            <p:spPr>
              <a:xfrm>
                <a:off x="5095788" y="2472227"/>
                <a:ext cx="2542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07F2E0-276C-4299-830A-C6B3F3895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788" y="2472227"/>
                <a:ext cx="2542363" cy="369332"/>
              </a:xfrm>
              <a:prstGeom prst="rect">
                <a:avLst/>
              </a:prstGeom>
              <a:blipFill>
                <a:blip r:embed="rId4"/>
                <a:stretch>
                  <a:fillRect l="-1918" r="-719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651C40-27A7-4459-A470-D449DE636146}"/>
                  </a:ext>
                </a:extLst>
              </p:cNvPr>
              <p:cNvSpPr txBox="1"/>
              <p:nvPr/>
            </p:nvSpPr>
            <p:spPr>
              <a:xfrm>
                <a:off x="318631" y="2472227"/>
                <a:ext cx="2391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𝐶𝑢𝑜𝑡𝑎𝑀𝑒𝑟𝑐𝑎𝑑𝑜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651C40-27A7-4459-A470-D449DE636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31" y="2472227"/>
                <a:ext cx="2391104" cy="369332"/>
              </a:xfrm>
              <a:prstGeom prst="rect">
                <a:avLst/>
              </a:prstGeom>
              <a:blipFill>
                <a:blip r:embed="rId5"/>
                <a:stretch>
                  <a:fillRect l="-2545" r="-254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9B77763-43EE-4FA7-8F75-52157E0AD52E}"/>
              </a:ext>
            </a:extLst>
          </p:cNvPr>
          <p:cNvSpPr txBox="1"/>
          <p:nvPr/>
        </p:nvSpPr>
        <p:spPr>
          <a:xfrm>
            <a:off x="11100802" y="9019740"/>
            <a:ext cx="1625600" cy="461665"/>
          </a:xfrm>
          <a:prstGeom prst="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618E6-3B9A-4674-9FFB-404BD2BC4604}"/>
              </a:ext>
            </a:extLst>
          </p:cNvPr>
          <p:cNvSpPr txBox="1"/>
          <p:nvPr/>
        </p:nvSpPr>
        <p:spPr>
          <a:xfrm>
            <a:off x="9292322" y="9019739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FA4515-EE18-4FFD-9563-BE5F0FE5E6FE}"/>
              </a:ext>
            </a:extLst>
          </p:cNvPr>
          <p:cNvSpPr txBox="1"/>
          <p:nvPr/>
        </p:nvSpPr>
        <p:spPr>
          <a:xfrm>
            <a:off x="245869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E76FE-E3EA-4FA5-8203-9173F32E88C3}"/>
              </a:ext>
            </a:extLst>
          </p:cNvPr>
          <p:cNvSpPr txBox="1"/>
          <p:nvPr/>
        </p:nvSpPr>
        <p:spPr>
          <a:xfrm>
            <a:off x="332940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6D9AEA-D6C0-43B7-955F-624226EF91E7}"/>
              </a:ext>
            </a:extLst>
          </p:cNvPr>
          <p:cNvSpPr txBox="1"/>
          <p:nvPr/>
        </p:nvSpPr>
        <p:spPr>
          <a:xfrm>
            <a:off x="420012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C313A8-9BEA-402A-ACE7-3881ECB702C2}"/>
              </a:ext>
            </a:extLst>
          </p:cNvPr>
          <p:cNvSpPr txBox="1"/>
          <p:nvPr/>
        </p:nvSpPr>
        <p:spPr>
          <a:xfrm>
            <a:off x="594155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CF389C-8B52-452C-BACA-F65A35222FBD}"/>
              </a:ext>
            </a:extLst>
          </p:cNvPr>
          <p:cNvSpPr txBox="1"/>
          <p:nvPr/>
        </p:nvSpPr>
        <p:spPr>
          <a:xfrm>
            <a:off x="681226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7383B4-63FB-48CC-8CA8-6403640B52E6}"/>
              </a:ext>
            </a:extLst>
          </p:cNvPr>
          <p:cNvSpPr txBox="1"/>
          <p:nvPr/>
        </p:nvSpPr>
        <p:spPr>
          <a:xfrm>
            <a:off x="768298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794D6-C01C-4848-966D-1B8445E00F4C}"/>
              </a:ext>
            </a:extLst>
          </p:cNvPr>
          <p:cNvSpPr txBox="1"/>
          <p:nvPr/>
        </p:nvSpPr>
        <p:spPr>
          <a:xfrm>
            <a:off x="855369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DC0731-E02D-42A7-9B08-31E24444FB3A}"/>
              </a:ext>
            </a:extLst>
          </p:cNvPr>
          <p:cNvSpPr txBox="1"/>
          <p:nvPr/>
        </p:nvSpPr>
        <p:spPr>
          <a:xfrm>
            <a:off x="1029512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D2E8A9-CC87-4136-9B5A-903BFD6F4346}"/>
              </a:ext>
            </a:extLst>
          </p:cNvPr>
          <p:cNvSpPr txBox="1"/>
          <p:nvPr/>
        </p:nvSpPr>
        <p:spPr>
          <a:xfrm>
            <a:off x="11165840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DA72C1-3379-44CB-97F5-2536AC8AD38A}"/>
              </a:ext>
            </a:extLst>
          </p:cNvPr>
          <p:cNvSpPr txBox="1"/>
          <p:nvPr/>
        </p:nvSpPr>
        <p:spPr>
          <a:xfrm>
            <a:off x="12357241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5C896D-B50C-4447-91C1-BF96268C73B2}"/>
              </a:ext>
            </a:extLst>
          </p:cNvPr>
          <p:cNvSpPr txBox="1"/>
          <p:nvPr/>
        </p:nvSpPr>
        <p:spPr>
          <a:xfrm>
            <a:off x="13111169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14EC19-2E6F-4646-82F8-E4A1EAAC1608}"/>
              </a:ext>
            </a:extLst>
          </p:cNvPr>
          <p:cNvSpPr txBox="1"/>
          <p:nvPr/>
        </p:nvSpPr>
        <p:spPr>
          <a:xfrm>
            <a:off x="-6269441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1AA07F-86F8-4AB2-AE12-CB18E1C3E76D}"/>
              </a:ext>
            </a:extLst>
          </p:cNvPr>
          <p:cNvSpPr txBox="1"/>
          <p:nvPr/>
        </p:nvSpPr>
        <p:spPr>
          <a:xfrm>
            <a:off x="-7499905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84DF5D-650A-4748-BCE3-75295D0F3E2F}"/>
              </a:ext>
            </a:extLst>
          </p:cNvPr>
          <p:cNvSpPr txBox="1"/>
          <p:nvPr/>
        </p:nvSpPr>
        <p:spPr>
          <a:xfrm>
            <a:off x="-3024129" y="472600"/>
            <a:ext cx="2338458" cy="461665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C583D9-CC27-4F23-B070-E18E5688179F}"/>
              </a:ext>
            </a:extLst>
          </p:cNvPr>
          <p:cNvSpPr txBox="1"/>
          <p:nvPr/>
        </p:nvSpPr>
        <p:spPr>
          <a:xfrm>
            <a:off x="-4795071" y="472600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Pre-normal</a:t>
            </a:r>
            <a:endParaRPr lang="en-A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400CCE-6047-4C2D-8ACD-349A92315A63}"/>
                  </a:ext>
                </a:extLst>
              </p:cNvPr>
              <p:cNvSpPr txBox="1"/>
              <p:nvPr/>
            </p:nvSpPr>
            <p:spPr>
              <a:xfrm>
                <a:off x="7486277" y="2463721"/>
                <a:ext cx="1336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400CCE-6047-4C2D-8ACD-349A9231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77" y="2463721"/>
                <a:ext cx="1336391" cy="369332"/>
              </a:xfrm>
              <a:prstGeom prst="rect">
                <a:avLst/>
              </a:prstGeom>
              <a:blipFill>
                <a:blip r:embed="rId6"/>
                <a:stretch>
                  <a:fillRect l="-4110" r="-1826" b="-229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816D6E-553D-490B-BAB0-AF217E975FAD}"/>
                  </a:ext>
                </a:extLst>
              </p:cNvPr>
              <p:cNvSpPr txBox="1"/>
              <p:nvPr/>
            </p:nvSpPr>
            <p:spPr>
              <a:xfrm>
                <a:off x="9937492" y="2463721"/>
                <a:ext cx="2159181" cy="435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𝐵𝑎𝑛𝑐𝑜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816D6E-553D-490B-BAB0-AF217E97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492" y="2463721"/>
                <a:ext cx="2159181" cy="435632"/>
              </a:xfrm>
              <a:prstGeom prst="rect">
                <a:avLst/>
              </a:prstGeom>
              <a:blipFill>
                <a:blip r:embed="rId7"/>
                <a:stretch>
                  <a:fillRect l="-2542" r="-847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6A1C2761-6E62-4359-99A4-8243CF99E1AC}"/>
              </a:ext>
            </a:extLst>
          </p:cNvPr>
          <p:cNvSpPr txBox="1"/>
          <p:nvPr/>
        </p:nvSpPr>
        <p:spPr>
          <a:xfrm>
            <a:off x="7949232" y="3605515"/>
            <a:ext cx="33692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Tamaño</a:t>
            </a: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# </a:t>
            </a:r>
            <a:r>
              <a:rPr lang="en-US" sz="2200" dirty="0" err="1">
                <a:solidFill>
                  <a:schemeClr val="bg1"/>
                </a:solidFill>
              </a:rPr>
              <a:t>sucursales</a:t>
            </a: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F50B4E-E8DE-4151-A493-BDDB93BFFD37}"/>
                  </a:ext>
                </a:extLst>
              </p:cNvPr>
              <p:cNvSpPr txBox="1"/>
              <p:nvPr/>
            </p:nvSpPr>
            <p:spPr>
              <a:xfrm>
                <a:off x="-269518" y="3777130"/>
                <a:ext cx="4979903" cy="80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 dirty="0">
                    <a:solidFill>
                      <a:schemeClr val="bg1"/>
                    </a:solidFill>
                  </a:rPr>
                  <a:t>LIQUIDEZ &amp; FONDEO</a:t>
                </a: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𝐷𝑒</m:t>
                        </m:r>
                        <m:r>
                          <a:rPr lang="es-E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𝑠𝑖𝑡𝑜𝑠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𝑃𝐴𝑆𝐼𝑉𝑂</m:t>
                        </m:r>
                      </m:den>
                    </m:f>
                  </m:oMath>
                </a14:m>
                <a:r>
                  <a:rPr lang="en-AU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𝐿𝑖𝑞𝑢𝑖𝑑𝑜𝑠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𝐴𝐶𝑇𝐼𝑉𝑂</m:t>
                        </m:r>
                      </m:den>
                    </m:f>
                  </m:oMath>
                </a14:m>
                <a:endParaRPr lang="en-AU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F50B4E-E8DE-4151-A493-BDDB93BF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9518" y="3777130"/>
                <a:ext cx="4979903" cy="806375"/>
              </a:xfrm>
              <a:prstGeom prst="rect">
                <a:avLst/>
              </a:prstGeom>
              <a:blipFill>
                <a:blip r:embed="rId8"/>
                <a:stretch>
                  <a:fillRect t="-46212" r="-4651" b="-131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B007DBA-40EF-4F35-AB34-D7CB1C0A0DCC}"/>
                  </a:ext>
                </a:extLst>
              </p:cNvPr>
              <p:cNvSpPr txBox="1"/>
              <p:nvPr/>
            </p:nvSpPr>
            <p:spPr>
              <a:xfrm>
                <a:off x="2968335" y="4720137"/>
                <a:ext cx="3881667" cy="1458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 dirty="0">
                    <a:solidFill>
                      <a:schemeClr val="bg1"/>
                    </a:solidFill>
                  </a:rPr>
                  <a:t>RIESGO PORTFOLIO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solidFill>
                      <a:schemeClr val="bg1"/>
                    </a:solidFill>
                  </a:rPr>
                  <a:t>Tasas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</a:rPr>
                  <a:t>activas</a:t>
                </a:r>
                <a:r>
                  <a:rPr lang="en-US" sz="2200" dirty="0">
                    <a:solidFill>
                      <a:schemeClr val="bg1"/>
                    </a:solidFill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𝑃𝑟</m:t>
                        </m:r>
                        <m:r>
                          <a:rPr lang="es-E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𝑣𝑖</m:t>
                        </m:r>
                        <m:r>
                          <a:rPr lang="es-E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𝑠𝑖𝑜𝑛𝑒𝑠</m:t>
                        </m:r>
                      </m:num>
                      <m:den>
                        <m:r>
                          <a:rPr lang="es-E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𝑃𝑟</m:t>
                        </m:r>
                        <m:r>
                          <a:rPr lang="es-E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es-E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𝑠𝑡𝑎𝑚𝑜𝑠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bg1"/>
                  </a:solidFill>
                </a:endParaRP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:endParaRPr lang="en-AU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B007DBA-40EF-4F35-AB34-D7CB1C0A0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335" y="4720137"/>
                <a:ext cx="3881667" cy="1458669"/>
              </a:xfrm>
              <a:prstGeom prst="rect">
                <a:avLst/>
              </a:prstGeom>
              <a:blipFill>
                <a:blip r:embed="rId9"/>
                <a:stretch>
                  <a:fillRect t="-2500" r="-3611" b="-31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F33461-D98E-4F65-8D35-D978C7CEE3E9}"/>
                  </a:ext>
                </a:extLst>
              </p:cNvPr>
              <p:cNvSpPr txBox="1"/>
              <p:nvPr/>
            </p:nvSpPr>
            <p:spPr>
              <a:xfrm>
                <a:off x="8759256" y="2463721"/>
                <a:ext cx="1297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𝐶𝑟𝑖𝑠𝑖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F33461-D98E-4F65-8D35-D978C7CEE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256" y="2463721"/>
                <a:ext cx="1297022" cy="369332"/>
              </a:xfrm>
              <a:prstGeom prst="rect">
                <a:avLst/>
              </a:prstGeom>
              <a:blipFill>
                <a:blip r:embed="rId10"/>
                <a:stretch>
                  <a:fillRect l="-4225" r="-939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C0A8B92-CEC1-4B1F-A949-0DF7E4EB6354}"/>
              </a:ext>
            </a:extLst>
          </p:cNvPr>
          <p:cNvSpPr txBox="1"/>
          <p:nvPr/>
        </p:nvSpPr>
        <p:spPr>
          <a:xfrm>
            <a:off x="9890970" y="3896622"/>
            <a:ext cx="2143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# </a:t>
            </a:r>
            <a:r>
              <a:rPr lang="en-US" sz="2200" dirty="0" err="1">
                <a:solidFill>
                  <a:schemeClr val="bg1"/>
                </a:solidFill>
              </a:rPr>
              <a:t>provincias</a:t>
            </a: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Propietario</a:t>
            </a:r>
            <a:endParaRPr lang="en-AU" sz="2200" dirty="0">
              <a:solidFill>
                <a:schemeClr val="bg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0A3061-350C-4E7E-8AE0-A31BE420DBAC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5400000">
            <a:off x="4715416" y="338072"/>
            <a:ext cx="944077" cy="593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248FB8C-4162-4282-8E61-BEFC8A146FF3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rot="5400000">
            <a:off x="5588279" y="2153943"/>
            <a:ext cx="1887084" cy="3245304"/>
          </a:xfrm>
          <a:prstGeom prst="bentConnector3">
            <a:avLst>
              <a:gd name="adj1" fmla="val 3384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3CBC0BD-9D23-4F26-AE07-10B640A9293D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 rot="16200000" flipH="1">
            <a:off x="8507923" y="2479603"/>
            <a:ext cx="772462" cy="14793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1874A70-EB71-4BA3-A6FF-C99DB9C0392D}"/>
              </a:ext>
            </a:extLst>
          </p:cNvPr>
          <p:cNvSpPr txBox="1"/>
          <p:nvPr/>
        </p:nvSpPr>
        <p:spPr>
          <a:xfrm>
            <a:off x="5155704" y="485175"/>
            <a:ext cx="905372" cy="426930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AU" dirty="0"/>
              <a:t>Normal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4C8BCD-C532-4274-9BDE-5FCEACA2EBDD}"/>
              </a:ext>
            </a:extLst>
          </p:cNvPr>
          <p:cNvSpPr txBox="1"/>
          <p:nvPr/>
        </p:nvSpPr>
        <p:spPr>
          <a:xfrm>
            <a:off x="3430424" y="483197"/>
            <a:ext cx="1699345" cy="430887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Pre-normal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7CAAAF-F7FD-4CC2-8006-D3C6A79E3A42}"/>
              </a:ext>
            </a:extLst>
          </p:cNvPr>
          <p:cNvSpPr txBox="1"/>
          <p:nvPr/>
        </p:nvSpPr>
        <p:spPr>
          <a:xfrm>
            <a:off x="7731496" y="477583"/>
            <a:ext cx="891804" cy="461659"/>
          </a:xfrm>
          <a:prstGeom prst="rect">
            <a:avLst/>
          </a:prstGeom>
          <a:ln w="25400">
            <a:solidFill>
              <a:schemeClr val="accent2">
                <a:shade val="50000"/>
                <a:alpha val="98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AU" dirty="0"/>
              <a:t>Crisis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EBDAD7-73E2-4519-A2A5-AEBECCCDA54B}"/>
              </a:ext>
            </a:extLst>
          </p:cNvPr>
          <p:cNvSpPr txBox="1"/>
          <p:nvPr/>
        </p:nvSpPr>
        <p:spPr>
          <a:xfrm>
            <a:off x="6096201" y="477584"/>
            <a:ext cx="1604658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CBC822-E03D-446A-BD12-A741945D2D41}"/>
              </a:ext>
            </a:extLst>
          </p:cNvPr>
          <p:cNvSpPr txBox="1"/>
          <p:nvPr/>
        </p:nvSpPr>
        <p:spPr>
          <a:xfrm>
            <a:off x="10405878" y="502544"/>
            <a:ext cx="1748022" cy="426930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213D50-7819-41E7-B626-A0F20B109167}"/>
              </a:ext>
            </a:extLst>
          </p:cNvPr>
          <p:cNvSpPr txBox="1"/>
          <p:nvPr/>
        </p:nvSpPr>
        <p:spPr>
          <a:xfrm>
            <a:off x="8662803" y="498588"/>
            <a:ext cx="1703572" cy="430887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Pre-normal</a:t>
            </a:r>
            <a:endParaRPr lang="en-AU" sz="2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FE56F737-99CF-417F-9784-C7AB10D370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4023230"/>
                  </p:ext>
                </p:extLst>
              </p:nvPr>
            </p:nvGraphicFramePr>
            <p:xfrm>
              <a:off x="8102373" y="4826913"/>
              <a:ext cx="3048000" cy="1714500"/>
            </p:xfrm>
            <a:graphic>
              <a:graphicData uri="http://schemas.microsoft.com/office/powerpoint/2016/slidezoom">
                <pslz:sldZm>
                  <pslz:sldZmObj sldId="273" cId="4105218074">
                    <pslz:zmPr id="{F064B2A5-B9D4-407F-8D0B-12C6C99293EE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FE56F737-99CF-417F-9784-C7AB10D370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02373" y="482691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37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62" grpId="0"/>
      <p:bldP spid="63" grpId="0"/>
      <p:bldP spid="64" grpId="0"/>
      <p:bldP spid="65" grpId="0"/>
      <p:bldP spid="66" grpId="0"/>
      <p:bldP spid="67" grpId="0"/>
      <p:bldP spid="16" grpId="0"/>
      <p:bldP spid="72" grpId="0" animBg="1"/>
      <p:bldP spid="73" grpId="0" animBg="1"/>
      <p:bldP spid="76" grpId="0" animBg="1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509AF-87F4-41C7-8FAF-91DB36EBF171}"/>
              </a:ext>
            </a:extLst>
          </p:cNvPr>
          <p:cNvSpPr txBox="1"/>
          <p:nvPr/>
        </p:nvSpPr>
        <p:spPr>
          <a:xfrm>
            <a:off x="-6166671" y="467809"/>
            <a:ext cx="1371600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A34-2AF6-475E-AFF9-14DF28BC78D3}"/>
              </a:ext>
            </a:extLst>
          </p:cNvPr>
          <p:cNvSpPr txBox="1"/>
          <p:nvPr/>
        </p:nvSpPr>
        <p:spPr>
          <a:xfrm>
            <a:off x="1660064" y="477583"/>
            <a:ext cx="1737186" cy="461665"/>
          </a:xfrm>
          <a:prstGeom prst="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DB069-BA9F-433F-A671-BFEC183C38A6}"/>
              </a:ext>
            </a:extLst>
          </p:cNvPr>
          <p:cNvSpPr txBox="1"/>
          <p:nvPr/>
        </p:nvSpPr>
        <p:spPr>
          <a:xfrm>
            <a:off x="13834441" y="458955"/>
            <a:ext cx="1371600" cy="400110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Normal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FA8B5-5EDB-4969-8395-2AF0395E6D62}"/>
              </a:ext>
            </a:extLst>
          </p:cNvPr>
          <p:cNvSpPr txBox="1"/>
          <p:nvPr/>
        </p:nvSpPr>
        <p:spPr>
          <a:xfrm>
            <a:off x="-8210244" y="467809"/>
            <a:ext cx="2023991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C165A-CE2E-4125-BAA4-B349B1534859}"/>
              </a:ext>
            </a:extLst>
          </p:cNvPr>
          <p:cNvSpPr txBox="1"/>
          <p:nvPr/>
        </p:nvSpPr>
        <p:spPr>
          <a:xfrm>
            <a:off x="12633056" y="445886"/>
            <a:ext cx="1181803" cy="338554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Pre-normal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072E4-D82C-4F29-B5E7-F8AC171B4353}"/>
              </a:ext>
            </a:extLst>
          </p:cNvPr>
          <p:cNvSpPr txBox="1"/>
          <p:nvPr/>
        </p:nvSpPr>
        <p:spPr>
          <a:xfrm>
            <a:off x="-4434" y="467809"/>
            <a:ext cx="1638564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E4FCEB-35CA-4DA3-9D5C-10DFB96B96D9}"/>
              </a:ext>
            </a:extLst>
          </p:cNvPr>
          <p:cNvCxnSpPr>
            <a:cxnSpLocks/>
          </p:cNvCxnSpPr>
          <p:nvPr/>
        </p:nvCxnSpPr>
        <p:spPr>
          <a:xfrm>
            <a:off x="-9125685" y="1245162"/>
            <a:ext cx="21758741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208B6C-FC59-4794-8258-BF4544566027}"/>
              </a:ext>
            </a:extLst>
          </p:cNvPr>
          <p:cNvSpPr txBox="1"/>
          <p:nvPr/>
        </p:nvSpPr>
        <p:spPr>
          <a:xfrm>
            <a:off x="507083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D850A-64F3-4DE2-8EFE-6C41158B7E18}"/>
              </a:ext>
            </a:extLst>
          </p:cNvPr>
          <p:cNvSpPr txBox="1"/>
          <p:nvPr/>
        </p:nvSpPr>
        <p:spPr>
          <a:xfrm>
            <a:off x="71726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BC1855-1DCC-48FA-951E-441048443C84}"/>
              </a:ext>
            </a:extLst>
          </p:cNvPr>
          <p:cNvSpPr txBox="1"/>
          <p:nvPr/>
        </p:nvSpPr>
        <p:spPr>
          <a:xfrm>
            <a:off x="942441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2A565-212D-4F60-9579-5AC7FEABFB50}"/>
              </a:ext>
            </a:extLst>
          </p:cNvPr>
          <p:cNvSpPr txBox="1"/>
          <p:nvPr/>
        </p:nvSpPr>
        <p:spPr>
          <a:xfrm>
            <a:off x="14276704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5009C-9C0F-4F93-8716-9CB2476741C8}"/>
              </a:ext>
            </a:extLst>
          </p:cNvPr>
          <p:cNvSpPr txBox="1"/>
          <p:nvPr/>
        </p:nvSpPr>
        <p:spPr>
          <a:xfrm>
            <a:off x="158797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BDE5B-EDB2-4B1D-B47A-4F6BEFF32E7B}"/>
              </a:ext>
            </a:extLst>
          </p:cNvPr>
          <p:cNvSpPr txBox="1"/>
          <p:nvPr/>
        </p:nvSpPr>
        <p:spPr>
          <a:xfrm>
            <a:off x="-153453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932C7-24F8-4E96-BC2B-8F9B45374CAC}"/>
              </a:ext>
            </a:extLst>
          </p:cNvPr>
          <p:cNvSpPr txBox="1"/>
          <p:nvPr/>
        </p:nvSpPr>
        <p:spPr>
          <a:xfrm>
            <a:off x="-1347585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F5DDEA-C131-44F3-A486-831D15D6D5FE}"/>
              </a:ext>
            </a:extLst>
          </p:cNvPr>
          <p:cNvSpPr txBox="1"/>
          <p:nvPr/>
        </p:nvSpPr>
        <p:spPr>
          <a:xfrm>
            <a:off x="-2578049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2EA73F-67F8-4A59-92C8-91BA64ED735B}"/>
              </a:ext>
            </a:extLst>
          </p:cNvPr>
          <p:cNvSpPr txBox="1"/>
          <p:nvPr/>
        </p:nvSpPr>
        <p:spPr>
          <a:xfrm>
            <a:off x="-3808513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DC4B0-4AF8-4919-B4CF-D2BB209AB2CD}"/>
              </a:ext>
            </a:extLst>
          </p:cNvPr>
          <p:cNvSpPr txBox="1"/>
          <p:nvPr/>
        </p:nvSpPr>
        <p:spPr>
          <a:xfrm>
            <a:off x="-503897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7257E3-BF17-413E-9467-405555F560E3}"/>
                  </a:ext>
                </a:extLst>
              </p:cNvPr>
              <p:cNvSpPr txBox="1"/>
              <p:nvPr/>
            </p:nvSpPr>
            <p:spPr>
              <a:xfrm>
                <a:off x="1669383" y="2212605"/>
                <a:ext cx="1718547" cy="315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/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7257E3-BF17-413E-9467-405555F5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83" y="2212605"/>
                <a:ext cx="1718547" cy="315727"/>
              </a:xfrm>
              <a:prstGeom prst="rect">
                <a:avLst/>
              </a:prstGeom>
              <a:blipFill>
                <a:blip r:embed="rId3"/>
                <a:stretch>
                  <a:fillRect l="-3546" r="-20213" b="-307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07F2E0-276C-4299-830A-C6B3F38957FB}"/>
                  </a:ext>
                </a:extLst>
              </p:cNvPr>
              <p:cNvSpPr txBox="1"/>
              <p:nvPr/>
            </p:nvSpPr>
            <p:spPr>
              <a:xfrm>
                <a:off x="4199626" y="2212605"/>
                <a:ext cx="2172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07F2E0-276C-4299-830A-C6B3F3895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626" y="2212605"/>
                <a:ext cx="2172967" cy="307777"/>
              </a:xfrm>
              <a:prstGeom prst="rect">
                <a:avLst/>
              </a:prstGeom>
              <a:blipFill>
                <a:blip r:embed="rId4"/>
                <a:stretch>
                  <a:fillRect l="-2247" r="-843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651C40-27A7-4459-A470-D449DE636146}"/>
                  </a:ext>
                </a:extLst>
              </p:cNvPr>
              <p:cNvSpPr txBox="1"/>
              <p:nvPr/>
            </p:nvSpPr>
            <p:spPr>
              <a:xfrm>
                <a:off x="157970" y="2212605"/>
                <a:ext cx="1430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𝑀𝑘𝑡𝑆h𝑎𝑟𝑒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651C40-27A7-4459-A470-D449DE636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0" y="2212605"/>
                <a:ext cx="1430007" cy="307777"/>
              </a:xfrm>
              <a:prstGeom prst="rect">
                <a:avLst/>
              </a:prstGeom>
              <a:blipFill>
                <a:blip r:embed="rId5"/>
                <a:stretch>
                  <a:fillRect l="-3846" r="-1282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9B77763-43EE-4FA7-8F75-52157E0AD52E}"/>
              </a:ext>
            </a:extLst>
          </p:cNvPr>
          <p:cNvSpPr txBox="1"/>
          <p:nvPr/>
        </p:nvSpPr>
        <p:spPr>
          <a:xfrm>
            <a:off x="3679747" y="3266971"/>
            <a:ext cx="1625600" cy="461665"/>
          </a:xfrm>
          <a:prstGeom prst="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618E6-3B9A-4674-9FFB-404BD2BC4604}"/>
              </a:ext>
            </a:extLst>
          </p:cNvPr>
          <p:cNvSpPr txBox="1"/>
          <p:nvPr/>
        </p:nvSpPr>
        <p:spPr>
          <a:xfrm>
            <a:off x="1871267" y="3266970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FA4515-EE18-4FFD-9563-BE5F0FE5E6FE}"/>
              </a:ext>
            </a:extLst>
          </p:cNvPr>
          <p:cNvSpPr txBox="1"/>
          <p:nvPr/>
        </p:nvSpPr>
        <p:spPr>
          <a:xfrm>
            <a:off x="245869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E76FE-E3EA-4FA5-8203-9173F32E88C3}"/>
              </a:ext>
            </a:extLst>
          </p:cNvPr>
          <p:cNvSpPr txBox="1"/>
          <p:nvPr/>
        </p:nvSpPr>
        <p:spPr>
          <a:xfrm>
            <a:off x="332940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6D9AEA-D6C0-43B7-955F-624226EF91E7}"/>
              </a:ext>
            </a:extLst>
          </p:cNvPr>
          <p:cNvSpPr txBox="1"/>
          <p:nvPr/>
        </p:nvSpPr>
        <p:spPr>
          <a:xfrm>
            <a:off x="420012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C313A8-9BEA-402A-ACE7-3881ECB702C2}"/>
              </a:ext>
            </a:extLst>
          </p:cNvPr>
          <p:cNvSpPr txBox="1"/>
          <p:nvPr/>
        </p:nvSpPr>
        <p:spPr>
          <a:xfrm>
            <a:off x="594155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CF389C-8B52-452C-BACA-F65A35222FBD}"/>
              </a:ext>
            </a:extLst>
          </p:cNvPr>
          <p:cNvSpPr txBox="1"/>
          <p:nvPr/>
        </p:nvSpPr>
        <p:spPr>
          <a:xfrm>
            <a:off x="681226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7383B4-63FB-48CC-8CA8-6403640B52E6}"/>
              </a:ext>
            </a:extLst>
          </p:cNvPr>
          <p:cNvSpPr txBox="1"/>
          <p:nvPr/>
        </p:nvSpPr>
        <p:spPr>
          <a:xfrm>
            <a:off x="768298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794D6-C01C-4848-966D-1B8445E00F4C}"/>
              </a:ext>
            </a:extLst>
          </p:cNvPr>
          <p:cNvSpPr txBox="1"/>
          <p:nvPr/>
        </p:nvSpPr>
        <p:spPr>
          <a:xfrm>
            <a:off x="855369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DC0731-E02D-42A7-9B08-31E24444FB3A}"/>
              </a:ext>
            </a:extLst>
          </p:cNvPr>
          <p:cNvSpPr txBox="1"/>
          <p:nvPr/>
        </p:nvSpPr>
        <p:spPr>
          <a:xfrm>
            <a:off x="1029512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D2E8A9-CC87-4136-9B5A-903BFD6F4346}"/>
              </a:ext>
            </a:extLst>
          </p:cNvPr>
          <p:cNvSpPr txBox="1"/>
          <p:nvPr/>
        </p:nvSpPr>
        <p:spPr>
          <a:xfrm>
            <a:off x="11165840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DA72C1-3379-44CB-97F5-2536AC8AD38A}"/>
              </a:ext>
            </a:extLst>
          </p:cNvPr>
          <p:cNvSpPr txBox="1"/>
          <p:nvPr/>
        </p:nvSpPr>
        <p:spPr>
          <a:xfrm>
            <a:off x="12357241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5C896D-B50C-4447-91C1-BF96268C73B2}"/>
              </a:ext>
            </a:extLst>
          </p:cNvPr>
          <p:cNvSpPr txBox="1"/>
          <p:nvPr/>
        </p:nvSpPr>
        <p:spPr>
          <a:xfrm>
            <a:off x="13111169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14EC19-2E6F-4646-82F8-E4A1EAAC1608}"/>
              </a:ext>
            </a:extLst>
          </p:cNvPr>
          <p:cNvSpPr txBox="1"/>
          <p:nvPr/>
        </p:nvSpPr>
        <p:spPr>
          <a:xfrm>
            <a:off x="-6269441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1AA07F-86F8-4AB2-AE12-CB18E1C3E76D}"/>
              </a:ext>
            </a:extLst>
          </p:cNvPr>
          <p:cNvSpPr txBox="1"/>
          <p:nvPr/>
        </p:nvSpPr>
        <p:spPr>
          <a:xfrm>
            <a:off x="-7499905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84DF5D-650A-4748-BCE3-75295D0F3E2F}"/>
              </a:ext>
            </a:extLst>
          </p:cNvPr>
          <p:cNvSpPr txBox="1"/>
          <p:nvPr/>
        </p:nvSpPr>
        <p:spPr>
          <a:xfrm>
            <a:off x="-3024129" y="472600"/>
            <a:ext cx="2338458" cy="461665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C583D9-CC27-4F23-B070-E18E5688179F}"/>
              </a:ext>
            </a:extLst>
          </p:cNvPr>
          <p:cNvSpPr txBox="1"/>
          <p:nvPr/>
        </p:nvSpPr>
        <p:spPr>
          <a:xfrm>
            <a:off x="-4795071" y="472600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Pre-normal</a:t>
            </a:r>
            <a:endParaRPr lang="en-A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400CCE-6047-4C2D-8ACD-349A92315A63}"/>
                  </a:ext>
                </a:extLst>
              </p:cNvPr>
              <p:cNvSpPr txBox="1"/>
              <p:nvPr/>
            </p:nvSpPr>
            <p:spPr>
              <a:xfrm>
                <a:off x="6254902" y="2212605"/>
                <a:ext cx="1114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400CCE-6047-4C2D-8ACD-349A9231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02" y="2212605"/>
                <a:ext cx="1114729" cy="307777"/>
              </a:xfrm>
              <a:prstGeom prst="rect">
                <a:avLst/>
              </a:prstGeom>
              <a:blipFill>
                <a:blip r:embed="rId6"/>
                <a:stretch>
                  <a:fillRect l="-4372" r="-2186" b="-2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816D6E-553D-490B-BAB0-AF217E975FAD}"/>
                  </a:ext>
                </a:extLst>
              </p:cNvPr>
              <p:cNvSpPr txBox="1"/>
              <p:nvPr/>
            </p:nvSpPr>
            <p:spPr>
              <a:xfrm>
                <a:off x="8569117" y="2212605"/>
                <a:ext cx="1800236" cy="375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𝐵𝑎𝑛𝑐𝑜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816D6E-553D-490B-BAB0-AF217E97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117" y="2212605"/>
                <a:ext cx="1800236" cy="375616"/>
              </a:xfrm>
              <a:prstGeom prst="rect">
                <a:avLst/>
              </a:prstGeom>
              <a:blipFill>
                <a:blip r:embed="rId7"/>
                <a:stretch>
                  <a:fillRect l="-1017" b="-14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F33461-D98E-4F65-8D35-D978C7CEE3E9}"/>
                  </a:ext>
                </a:extLst>
              </p:cNvPr>
              <p:cNvSpPr txBox="1"/>
              <p:nvPr/>
            </p:nvSpPr>
            <p:spPr>
              <a:xfrm>
                <a:off x="7476226" y="2212605"/>
                <a:ext cx="986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𝐶𝑟𝑖𝑠𝑖𝑠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F33461-D98E-4F65-8D35-D978C7CEE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26" y="2212605"/>
                <a:ext cx="986296" cy="307777"/>
              </a:xfrm>
              <a:prstGeom prst="rect">
                <a:avLst/>
              </a:prstGeom>
              <a:blipFill>
                <a:blip r:embed="rId8"/>
                <a:stretch>
                  <a:fillRect l="-5556" r="-4938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41874A70-EB71-4BA3-A6FF-C99DB9C0392D}"/>
              </a:ext>
            </a:extLst>
          </p:cNvPr>
          <p:cNvSpPr txBox="1"/>
          <p:nvPr/>
        </p:nvSpPr>
        <p:spPr>
          <a:xfrm>
            <a:off x="5155704" y="485175"/>
            <a:ext cx="905372" cy="426930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AU" dirty="0"/>
              <a:t>Normal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4C8BCD-C532-4274-9BDE-5FCEACA2EBDD}"/>
              </a:ext>
            </a:extLst>
          </p:cNvPr>
          <p:cNvSpPr txBox="1"/>
          <p:nvPr/>
        </p:nvSpPr>
        <p:spPr>
          <a:xfrm>
            <a:off x="3430424" y="483197"/>
            <a:ext cx="1699345" cy="430887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Pre-normal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7CAAAF-F7FD-4CC2-8006-D3C6A79E3A42}"/>
              </a:ext>
            </a:extLst>
          </p:cNvPr>
          <p:cNvSpPr txBox="1"/>
          <p:nvPr/>
        </p:nvSpPr>
        <p:spPr>
          <a:xfrm>
            <a:off x="7731496" y="477583"/>
            <a:ext cx="891804" cy="461659"/>
          </a:xfrm>
          <a:prstGeom prst="rect">
            <a:avLst/>
          </a:prstGeom>
          <a:ln w="25400">
            <a:solidFill>
              <a:schemeClr val="accent2">
                <a:shade val="50000"/>
                <a:alpha val="98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AU" dirty="0"/>
              <a:t>Crisis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EBDAD7-73E2-4519-A2A5-AEBECCCDA54B}"/>
              </a:ext>
            </a:extLst>
          </p:cNvPr>
          <p:cNvSpPr txBox="1"/>
          <p:nvPr/>
        </p:nvSpPr>
        <p:spPr>
          <a:xfrm>
            <a:off x="6096201" y="477584"/>
            <a:ext cx="1604658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CBC822-E03D-446A-BD12-A741945D2D41}"/>
              </a:ext>
            </a:extLst>
          </p:cNvPr>
          <p:cNvSpPr txBox="1"/>
          <p:nvPr/>
        </p:nvSpPr>
        <p:spPr>
          <a:xfrm>
            <a:off x="10405878" y="502544"/>
            <a:ext cx="1748022" cy="426930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213D50-7819-41E7-B626-A0F20B109167}"/>
              </a:ext>
            </a:extLst>
          </p:cNvPr>
          <p:cNvSpPr txBox="1"/>
          <p:nvPr/>
        </p:nvSpPr>
        <p:spPr>
          <a:xfrm>
            <a:off x="8662803" y="498588"/>
            <a:ext cx="1703572" cy="430887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Pre-normal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D852AC-C984-4059-8907-630CBEE77824}"/>
              </a:ext>
            </a:extLst>
          </p:cNvPr>
          <p:cNvSpPr txBox="1"/>
          <p:nvPr/>
        </p:nvSpPr>
        <p:spPr>
          <a:xfrm>
            <a:off x="3642209" y="4428264"/>
            <a:ext cx="1808480" cy="461665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2073C0-E033-4975-A15F-5259C2157F32}"/>
              </a:ext>
            </a:extLst>
          </p:cNvPr>
          <p:cNvSpPr txBox="1"/>
          <p:nvPr/>
        </p:nvSpPr>
        <p:spPr>
          <a:xfrm>
            <a:off x="1871267" y="4428263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Pre-normal</a:t>
            </a:r>
            <a:endParaRPr lang="en-A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1A37CA-FA78-4610-93F0-3AFDE9C1A815}"/>
                  </a:ext>
                </a:extLst>
              </p:cNvPr>
              <p:cNvSpPr/>
              <p:nvPr/>
            </p:nvSpPr>
            <p:spPr>
              <a:xfrm>
                <a:off x="2672422" y="2703390"/>
                <a:ext cx="9645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1A37CA-FA78-4610-93F0-3AFDE9C1A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422" y="2703390"/>
                <a:ext cx="964559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3042E27-BCFC-4BF9-B5C9-F0220FC6A1D2}"/>
                  </a:ext>
                </a:extLst>
              </p:cNvPr>
              <p:cNvSpPr/>
              <p:nvPr/>
            </p:nvSpPr>
            <p:spPr>
              <a:xfrm>
                <a:off x="2631902" y="3920432"/>
                <a:ext cx="1124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3042E27-BCFC-4BF9-B5C9-F0220FC6A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902" y="3920432"/>
                <a:ext cx="1124860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A58A0-0BFC-4E94-B125-1178B87D6249}"/>
                  </a:ext>
                </a:extLst>
              </p:cNvPr>
              <p:cNvSpPr txBox="1"/>
              <p:nvPr/>
            </p:nvSpPr>
            <p:spPr>
              <a:xfrm>
                <a:off x="3636981" y="2749556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A58A0-0BFC-4E94-B125-1178B87D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981" y="2749556"/>
                <a:ext cx="641201" cy="369332"/>
              </a:xfrm>
              <a:prstGeom prst="rect">
                <a:avLst/>
              </a:prstGeom>
              <a:blipFill>
                <a:blip r:embed="rId11"/>
                <a:stretch>
                  <a:fillRect l="-11429" r="-1142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491EA2-3899-4816-B906-4E8EFDB5957A}"/>
                  </a:ext>
                </a:extLst>
              </p:cNvPr>
              <p:cNvSpPr txBox="1"/>
              <p:nvPr/>
            </p:nvSpPr>
            <p:spPr>
              <a:xfrm>
                <a:off x="3756762" y="3966598"/>
                <a:ext cx="8704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−0.14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491EA2-3899-4816-B906-4E8EFDB59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762" y="3966598"/>
                <a:ext cx="870430" cy="369332"/>
              </a:xfrm>
              <a:prstGeom prst="rect">
                <a:avLst/>
              </a:prstGeom>
              <a:blipFill>
                <a:blip r:embed="rId12"/>
                <a:stretch>
                  <a:fillRect l="-1399" r="-8392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6073861-F4A3-4CED-B9CD-4A3BA62D3D59}"/>
              </a:ext>
            </a:extLst>
          </p:cNvPr>
          <p:cNvCxnSpPr>
            <a:cxnSpLocks/>
            <a:stCxn id="40" idx="1"/>
            <a:endCxn id="3" idx="1"/>
          </p:cNvCxnSpPr>
          <p:nvPr/>
        </p:nvCxnSpPr>
        <p:spPr>
          <a:xfrm rot="10800000" flipH="1">
            <a:off x="1871266" y="2934223"/>
            <a:ext cx="801155" cy="563580"/>
          </a:xfrm>
          <a:prstGeom prst="curvedConnector3">
            <a:avLst>
              <a:gd name="adj1" fmla="val -2853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42360C7-C869-4FA2-89F2-D40E8B5D0114}"/>
              </a:ext>
            </a:extLst>
          </p:cNvPr>
          <p:cNvCxnSpPr>
            <a:stCxn id="56" idx="1"/>
            <a:endCxn id="54" idx="1"/>
          </p:cNvCxnSpPr>
          <p:nvPr/>
        </p:nvCxnSpPr>
        <p:spPr>
          <a:xfrm rot="10800000" flipH="1">
            <a:off x="1871266" y="4151266"/>
            <a:ext cx="760635" cy="507831"/>
          </a:xfrm>
          <a:prstGeom prst="curvedConnector3">
            <a:avLst>
              <a:gd name="adj1" fmla="val -3005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64277CF-3239-4B9A-80CF-3DA151B041E6}"/>
              </a:ext>
            </a:extLst>
          </p:cNvPr>
          <p:cNvCxnSpPr>
            <a:stCxn id="64" idx="3"/>
            <a:endCxn id="55" idx="0"/>
          </p:cNvCxnSpPr>
          <p:nvPr/>
        </p:nvCxnSpPr>
        <p:spPr>
          <a:xfrm flipH="1">
            <a:off x="4546449" y="4151264"/>
            <a:ext cx="80743" cy="277000"/>
          </a:xfrm>
          <a:prstGeom prst="curvedConnector4">
            <a:avLst>
              <a:gd name="adj1" fmla="val -283121"/>
              <a:gd name="adj2" fmla="val 8333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6" name="Slide Zoom 65">
                <a:extLst>
                  <a:ext uri="{FF2B5EF4-FFF2-40B4-BE49-F238E27FC236}">
                    <a16:creationId xmlns:a16="http://schemas.microsoft.com/office/drawing/2014/main" id="{73ABD5FD-9171-45DB-A55C-540C66E0E7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4408435"/>
                  </p:ext>
                </p:extLst>
              </p:nvPr>
            </p:nvGraphicFramePr>
            <p:xfrm>
              <a:off x="1873250" y="5083310"/>
              <a:ext cx="3048000" cy="1714500"/>
            </p:xfrm>
            <a:graphic>
              <a:graphicData uri="http://schemas.microsoft.com/office/powerpoint/2016/slidezoom">
                <pslz:sldZm>
                  <pslz:sldZmObj sldId="271" cId="378489402">
                    <pslz:zmPr id="{8C5D2280-ADE1-43AA-8344-10F735E15B46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6" name="Slide Zoom 65">
                <a:extLst>
                  <a:ext uri="{FF2B5EF4-FFF2-40B4-BE49-F238E27FC236}">
                    <a16:creationId xmlns:a16="http://schemas.microsoft.com/office/drawing/2014/main" id="{73ABD5FD-9171-45DB-A55C-540C66E0E7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73250" y="508331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9FA9FA1B-68C1-4BA2-BB0A-4EAA417FEAFE}"/>
              </a:ext>
            </a:extLst>
          </p:cNvPr>
          <p:cNvSpPr txBox="1"/>
          <p:nvPr/>
        </p:nvSpPr>
        <p:spPr>
          <a:xfrm>
            <a:off x="9108762" y="8437201"/>
            <a:ext cx="1625600" cy="461665"/>
          </a:xfrm>
          <a:prstGeom prst="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9249AE-5463-48CD-9394-1AE86847634A}"/>
              </a:ext>
            </a:extLst>
          </p:cNvPr>
          <p:cNvSpPr txBox="1"/>
          <p:nvPr/>
        </p:nvSpPr>
        <p:spPr>
          <a:xfrm>
            <a:off x="7300282" y="8437200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12EB696-A67D-40B1-9896-EDAB6D529931}"/>
              </a:ext>
            </a:extLst>
          </p:cNvPr>
          <p:cNvSpPr txBox="1"/>
          <p:nvPr/>
        </p:nvSpPr>
        <p:spPr>
          <a:xfrm>
            <a:off x="9071224" y="9598494"/>
            <a:ext cx="1808480" cy="461665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9FAA9-ED80-47FD-AFE5-6D52927241A1}"/>
              </a:ext>
            </a:extLst>
          </p:cNvPr>
          <p:cNvSpPr txBox="1"/>
          <p:nvPr/>
        </p:nvSpPr>
        <p:spPr>
          <a:xfrm>
            <a:off x="7300282" y="9598493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Pre-normal</a:t>
            </a:r>
            <a:endParaRPr lang="en-A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E8C585-1845-4B30-AC26-A5A6F377065D}"/>
                  </a:ext>
                </a:extLst>
              </p:cNvPr>
              <p:cNvSpPr/>
              <p:nvPr/>
            </p:nvSpPr>
            <p:spPr>
              <a:xfrm>
                <a:off x="8060917" y="9090662"/>
                <a:ext cx="1124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E8C585-1845-4B30-AC26-A5A6F377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917" y="9090662"/>
                <a:ext cx="1124860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7ABF7-8D49-4893-A67E-5D34121195CA}"/>
                  </a:ext>
                </a:extLst>
              </p:cNvPr>
              <p:cNvSpPr txBox="1"/>
              <p:nvPr/>
            </p:nvSpPr>
            <p:spPr>
              <a:xfrm>
                <a:off x="9065996" y="7919786"/>
                <a:ext cx="55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16.</m:t>
                    </m:r>
                  </m:oMath>
                </a14:m>
                <a:r>
                  <a:rPr lang="en-AU" sz="24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7ABF7-8D49-4893-A67E-5D3412119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996" y="7919786"/>
                <a:ext cx="557845" cy="369332"/>
              </a:xfrm>
              <a:prstGeom prst="rect">
                <a:avLst/>
              </a:prstGeom>
              <a:blipFill>
                <a:blip r:embed="rId16"/>
                <a:stretch>
                  <a:fillRect l="-18478" t="-24590" r="-31522" b="-49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BB71D8-A59B-450D-93D8-43B0B5F86061}"/>
                  </a:ext>
                </a:extLst>
              </p:cNvPr>
              <p:cNvSpPr txBox="1"/>
              <p:nvPr/>
            </p:nvSpPr>
            <p:spPr>
              <a:xfrm>
                <a:off x="9185777" y="9136828"/>
                <a:ext cx="55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15.</m:t>
                    </m:r>
                  </m:oMath>
                </a14:m>
                <a:r>
                  <a:rPr lang="en-AU" sz="24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BB71D8-A59B-450D-93D8-43B0B5F8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77" y="9136828"/>
                <a:ext cx="557845" cy="369332"/>
              </a:xfrm>
              <a:prstGeom prst="rect">
                <a:avLst/>
              </a:prstGeom>
              <a:blipFill>
                <a:blip r:embed="rId17"/>
                <a:stretch>
                  <a:fillRect l="-20879" t="-26667" r="-31868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5B04041C-EDFE-400A-934E-5DACBF950825}"/>
              </a:ext>
            </a:extLst>
          </p:cNvPr>
          <p:cNvCxnSpPr>
            <a:cxnSpLocks/>
            <a:stCxn id="79" idx="1"/>
          </p:cNvCxnSpPr>
          <p:nvPr/>
        </p:nvCxnSpPr>
        <p:spPr>
          <a:xfrm rot="10800000" flipH="1">
            <a:off x="7300281" y="8104453"/>
            <a:ext cx="801155" cy="563580"/>
          </a:xfrm>
          <a:prstGeom prst="curvedConnector3">
            <a:avLst>
              <a:gd name="adj1" fmla="val -28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66F0D5AB-DB79-4C24-8A10-1B694A446CA1}"/>
              </a:ext>
            </a:extLst>
          </p:cNvPr>
          <p:cNvCxnSpPr>
            <a:stCxn id="83" idx="3"/>
            <a:endCxn id="78" idx="0"/>
          </p:cNvCxnSpPr>
          <p:nvPr/>
        </p:nvCxnSpPr>
        <p:spPr>
          <a:xfrm>
            <a:off x="9623841" y="8104452"/>
            <a:ext cx="297721" cy="3327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678D549A-BEED-41C5-AB46-29516159BD42}"/>
              </a:ext>
            </a:extLst>
          </p:cNvPr>
          <p:cNvCxnSpPr>
            <a:stCxn id="81" idx="1"/>
            <a:endCxn id="82" idx="1"/>
          </p:cNvCxnSpPr>
          <p:nvPr/>
        </p:nvCxnSpPr>
        <p:spPr>
          <a:xfrm rot="10800000" flipH="1">
            <a:off x="7300281" y="9321496"/>
            <a:ext cx="760635" cy="507831"/>
          </a:xfrm>
          <a:prstGeom prst="curvedConnector3">
            <a:avLst>
              <a:gd name="adj1" fmla="val -30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A335D35B-6030-4FFA-AD40-0B4815C7E3B9}"/>
              </a:ext>
            </a:extLst>
          </p:cNvPr>
          <p:cNvCxnSpPr>
            <a:stCxn id="84" idx="3"/>
            <a:endCxn id="80" idx="0"/>
          </p:cNvCxnSpPr>
          <p:nvPr/>
        </p:nvCxnSpPr>
        <p:spPr>
          <a:xfrm>
            <a:off x="9743622" y="9321494"/>
            <a:ext cx="231842" cy="277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E4ED15A-B6FF-42FF-A5D1-35B5617F578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78182" y="2934222"/>
            <a:ext cx="435020" cy="36933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13229E-4E03-4F11-9349-8621FA28B657}"/>
                  </a:ext>
                </a:extLst>
              </p:cNvPr>
              <p:cNvSpPr txBox="1"/>
              <p:nvPr/>
            </p:nvSpPr>
            <p:spPr>
              <a:xfrm>
                <a:off x="5688452" y="2711715"/>
                <a:ext cx="652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13229E-4E03-4F11-9349-8621FA28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452" y="2711715"/>
                <a:ext cx="652999" cy="369332"/>
              </a:xfrm>
              <a:prstGeom prst="rect">
                <a:avLst/>
              </a:prstGeom>
              <a:blipFill>
                <a:blip r:embed="rId18"/>
                <a:stretch>
                  <a:fillRect l="-10280" r="-11215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C101FB3-2044-45A7-AE9D-E4026DFC3338}"/>
                  </a:ext>
                </a:extLst>
              </p:cNvPr>
              <p:cNvSpPr txBox="1"/>
              <p:nvPr/>
            </p:nvSpPr>
            <p:spPr>
              <a:xfrm>
                <a:off x="7103527" y="2740361"/>
                <a:ext cx="9153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0.64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C101FB3-2044-45A7-AE9D-E4026DFC3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527" y="2740361"/>
                <a:ext cx="915314" cy="369332"/>
              </a:xfrm>
              <a:prstGeom prst="rect">
                <a:avLst/>
              </a:prstGeom>
              <a:blipFill>
                <a:blip r:embed="rId19"/>
                <a:stretch>
                  <a:fillRect l="-7333" r="-8667" b="-1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3F156EA9-EF1F-4442-97FE-592F76339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8796252"/>
                  </p:ext>
                </p:extLst>
              </p:nvPr>
            </p:nvGraphicFramePr>
            <p:xfrm>
              <a:off x="5556757" y="3340527"/>
              <a:ext cx="6498759" cy="3413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6253">
                      <a:extLst>
                        <a:ext uri="{9D8B030D-6E8A-4147-A177-3AD203B41FA5}">
                          <a16:colId xmlns:a16="http://schemas.microsoft.com/office/drawing/2014/main" val="435549787"/>
                        </a:ext>
                      </a:extLst>
                    </a:gridCol>
                    <a:gridCol w="1960005">
                      <a:extLst>
                        <a:ext uri="{9D8B030D-6E8A-4147-A177-3AD203B41FA5}">
                          <a16:colId xmlns:a16="http://schemas.microsoft.com/office/drawing/2014/main" val="2694089713"/>
                        </a:ext>
                      </a:extLst>
                    </a:gridCol>
                    <a:gridCol w="2372501">
                      <a:extLst>
                        <a:ext uri="{9D8B030D-6E8A-4147-A177-3AD203B41FA5}">
                          <a16:colId xmlns:a16="http://schemas.microsoft.com/office/drawing/2014/main" val="1861751939"/>
                        </a:ext>
                      </a:extLst>
                    </a:gridCol>
                  </a:tblGrid>
                  <a:tr h="1200092">
                    <a:tc gridSpan="3">
                      <a:txBody>
                        <a:bodyPr/>
                        <a:lstStyle/>
                        <a:p>
                          <a:r>
                            <a:rPr lang="en-US" sz="2400" dirty="0"/>
                            <a:t>BANCO PROMEDIO S.A</a:t>
                          </a:r>
                        </a:p>
                        <a:p>
                          <a:r>
                            <a:rPr lang="en-US" sz="2400" i="1" dirty="0"/>
                            <a:t>Un banco </a:t>
                          </a:r>
                          <a:r>
                            <a:rPr lang="en-US" sz="2400" i="1" dirty="0" err="1"/>
                            <a:t>usted</a:t>
                          </a:r>
                          <a:r>
                            <a:rPr lang="en-US" sz="2400" i="1" dirty="0"/>
                            <a:t> </a:t>
                          </a:r>
                          <a:r>
                            <a:rPr lang="en-US" sz="2400" i="1" dirty="0" err="1"/>
                            <a:t>puede</a:t>
                          </a:r>
                          <a:r>
                            <a:rPr lang="en-US" sz="2400" i="1" dirty="0"/>
                            <a:t> </a:t>
                          </a:r>
                          <a:r>
                            <a:rPr lang="en-US" sz="2400" i="1" dirty="0" err="1"/>
                            <a:t>confiar</a:t>
                          </a:r>
                          <a:r>
                            <a:rPr lang="en-US" sz="2400" i="1" dirty="0"/>
                            <a:t>, </a:t>
                          </a:r>
                          <a:r>
                            <a:rPr lang="en-US" sz="2400" i="1" dirty="0" err="1"/>
                            <a:t>en</a:t>
                          </a:r>
                          <a:r>
                            <a:rPr lang="en-US" sz="2400" i="1" dirty="0"/>
                            <a:t> </a:t>
                          </a:r>
                          <a:r>
                            <a:rPr lang="en-US" sz="2400" i="1" dirty="0" err="1"/>
                            <a:t>promedio</a:t>
                          </a:r>
                          <a:endParaRPr lang="en-AU" sz="240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 sz="240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826069"/>
                      </a:ext>
                    </a:extLst>
                  </a:tr>
                  <a:tr h="69529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ACCIÓN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PRE-CRISIS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DURANTE CRISIS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212642"/>
                      </a:ext>
                    </a:extLst>
                  </a:tr>
                  <a:tr h="695291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Ninguna</a:t>
                          </a:r>
                          <a:endParaRPr lang="en-AU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2.08%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4482439"/>
                      </a:ext>
                    </a:extLst>
                  </a:tr>
                  <a:tr h="695291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Incrementar</a:t>
                          </a:r>
                          <a:r>
                            <a:rPr lang="en-US" sz="2400" dirty="0"/>
                            <a:t> capital 2pp</a:t>
                          </a:r>
                          <a:endParaRPr lang="en-AU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2.72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338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3F156EA9-EF1F-4442-97FE-592F76339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8796252"/>
                  </p:ext>
                </p:extLst>
              </p:nvPr>
            </p:nvGraphicFramePr>
            <p:xfrm>
              <a:off x="5556757" y="3340527"/>
              <a:ext cx="6498759" cy="3413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6253">
                      <a:extLst>
                        <a:ext uri="{9D8B030D-6E8A-4147-A177-3AD203B41FA5}">
                          <a16:colId xmlns:a16="http://schemas.microsoft.com/office/drawing/2014/main" val="435549787"/>
                        </a:ext>
                      </a:extLst>
                    </a:gridCol>
                    <a:gridCol w="1960005">
                      <a:extLst>
                        <a:ext uri="{9D8B030D-6E8A-4147-A177-3AD203B41FA5}">
                          <a16:colId xmlns:a16="http://schemas.microsoft.com/office/drawing/2014/main" val="2694089713"/>
                        </a:ext>
                      </a:extLst>
                    </a:gridCol>
                    <a:gridCol w="2372501">
                      <a:extLst>
                        <a:ext uri="{9D8B030D-6E8A-4147-A177-3AD203B41FA5}">
                          <a16:colId xmlns:a16="http://schemas.microsoft.com/office/drawing/2014/main" val="1861751939"/>
                        </a:ext>
                      </a:extLst>
                    </a:gridCol>
                  </a:tblGrid>
                  <a:tr h="1200092">
                    <a:tc gridSpan="3">
                      <a:txBody>
                        <a:bodyPr/>
                        <a:lstStyle/>
                        <a:p>
                          <a:r>
                            <a:rPr lang="en-US" sz="2400" dirty="0"/>
                            <a:t>BANCO PROMEDIO S.A</a:t>
                          </a:r>
                        </a:p>
                        <a:p>
                          <a:r>
                            <a:rPr lang="en-US" sz="2400" i="1" dirty="0"/>
                            <a:t>Un banco </a:t>
                          </a:r>
                          <a:r>
                            <a:rPr lang="en-US" sz="2400" i="1" dirty="0" err="1"/>
                            <a:t>usted</a:t>
                          </a:r>
                          <a:r>
                            <a:rPr lang="en-US" sz="2400" i="1" dirty="0"/>
                            <a:t> </a:t>
                          </a:r>
                          <a:r>
                            <a:rPr lang="en-US" sz="2400" i="1" dirty="0" err="1"/>
                            <a:t>puede</a:t>
                          </a:r>
                          <a:r>
                            <a:rPr lang="en-US" sz="2400" i="1" dirty="0"/>
                            <a:t> </a:t>
                          </a:r>
                          <a:r>
                            <a:rPr lang="en-US" sz="2400" i="1" dirty="0" err="1"/>
                            <a:t>confiar</a:t>
                          </a:r>
                          <a:r>
                            <a:rPr lang="en-US" sz="2400" i="1" dirty="0"/>
                            <a:t>, </a:t>
                          </a:r>
                          <a:r>
                            <a:rPr lang="en-US" sz="2400" i="1" dirty="0" err="1"/>
                            <a:t>en</a:t>
                          </a:r>
                          <a:r>
                            <a:rPr lang="en-US" sz="2400" i="1" dirty="0"/>
                            <a:t> </a:t>
                          </a:r>
                          <a:r>
                            <a:rPr lang="en-US" sz="2400" i="1" dirty="0" err="1"/>
                            <a:t>promedio</a:t>
                          </a:r>
                          <a:endParaRPr lang="en-AU" sz="240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 sz="240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826069"/>
                      </a:ext>
                    </a:extLst>
                  </a:tr>
                  <a:tr h="69529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ACCIÓN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PRE-CRISIS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DURANTE CRISIS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212642"/>
                      </a:ext>
                    </a:extLst>
                  </a:tr>
                  <a:tr h="695291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Ninguna</a:t>
                          </a:r>
                          <a:endParaRPr lang="en-AU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50211" t="-276522" r="-563" b="-13739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448243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Incrementar</a:t>
                          </a:r>
                          <a:r>
                            <a:rPr lang="en-US" sz="2400" dirty="0"/>
                            <a:t> capital 2pp</a:t>
                          </a:r>
                          <a:endParaRPr lang="en-AU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50211" t="-320741" r="-563" b="-1703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338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3" name="Arrow: Down 92">
            <a:extLst>
              <a:ext uri="{FF2B5EF4-FFF2-40B4-BE49-F238E27FC236}">
                <a16:creationId xmlns:a16="http://schemas.microsoft.com/office/drawing/2014/main" id="{91E959C8-56EC-40E5-B905-003B40B053E6}"/>
              </a:ext>
            </a:extLst>
          </p:cNvPr>
          <p:cNvSpPr/>
          <p:nvPr/>
        </p:nvSpPr>
        <p:spPr>
          <a:xfrm rot="10800000">
            <a:off x="5191340" y="2714420"/>
            <a:ext cx="342044" cy="3753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80F39208-7308-48E8-A139-BD25A5AF68F8}"/>
              </a:ext>
            </a:extLst>
          </p:cNvPr>
          <p:cNvSpPr/>
          <p:nvPr/>
        </p:nvSpPr>
        <p:spPr>
          <a:xfrm rot="10800000">
            <a:off x="6658618" y="2703390"/>
            <a:ext cx="342044" cy="3753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725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5" grpId="0" animBg="1"/>
      <p:bldP spid="56" grpId="0" animBg="1"/>
      <p:bldP spid="3" grpId="0"/>
      <p:bldP spid="54" grpId="0"/>
      <p:bldP spid="7" grpId="0"/>
      <p:bldP spid="64" grpId="0"/>
      <p:bldP spid="69" grpId="0"/>
      <p:bldP spid="71" grpId="0"/>
      <p:bldP spid="93" grpId="0" animBg="1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509AF-87F4-41C7-8FAF-91DB36EBF171}"/>
              </a:ext>
            </a:extLst>
          </p:cNvPr>
          <p:cNvSpPr txBox="1"/>
          <p:nvPr/>
        </p:nvSpPr>
        <p:spPr>
          <a:xfrm>
            <a:off x="2058004" y="467809"/>
            <a:ext cx="1371600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A34-2AF6-475E-AFF9-14DF28BC78D3}"/>
              </a:ext>
            </a:extLst>
          </p:cNvPr>
          <p:cNvSpPr txBox="1"/>
          <p:nvPr/>
        </p:nvSpPr>
        <p:spPr>
          <a:xfrm>
            <a:off x="9884739" y="477583"/>
            <a:ext cx="1737186" cy="461665"/>
          </a:xfrm>
          <a:prstGeom prst="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DB069-BA9F-433F-A671-BFEC183C38A6}"/>
              </a:ext>
            </a:extLst>
          </p:cNvPr>
          <p:cNvSpPr txBox="1"/>
          <p:nvPr/>
        </p:nvSpPr>
        <p:spPr>
          <a:xfrm>
            <a:off x="22059116" y="458955"/>
            <a:ext cx="1371600" cy="400110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Normal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FA8B5-5EDB-4969-8395-2AF0395E6D62}"/>
              </a:ext>
            </a:extLst>
          </p:cNvPr>
          <p:cNvSpPr txBox="1"/>
          <p:nvPr/>
        </p:nvSpPr>
        <p:spPr>
          <a:xfrm>
            <a:off x="14431" y="467809"/>
            <a:ext cx="2023991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C165A-CE2E-4125-BAA4-B349B1534859}"/>
              </a:ext>
            </a:extLst>
          </p:cNvPr>
          <p:cNvSpPr txBox="1"/>
          <p:nvPr/>
        </p:nvSpPr>
        <p:spPr>
          <a:xfrm>
            <a:off x="20857731" y="445886"/>
            <a:ext cx="1181803" cy="338554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Pre-normal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072E4-D82C-4F29-B5E7-F8AC171B4353}"/>
              </a:ext>
            </a:extLst>
          </p:cNvPr>
          <p:cNvSpPr txBox="1"/>
          <p:nvPr/>
        </p:nvSpPr>
        <p:spPr>
          <a:xfrm>
            <a:off x="8220241" y="467809"/>
            <a:ext cx="1638564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E4FCEB-35CA-4DA3-9D5C-10DFB96B96D9}"/>
              </a:ext>
            </a:extLst>
          </p:cNvPr>
          <p:cNvCxnSpPr>
            <a:cxnSpLocks/>
          </p:cNvCxnSpPr>
          <p:nvPr/>
        </p:nvCxnSpPr>
        <p:spPr>
          <a:xfrm>
            <a:off x="-9125685" y="1245162"/>
            <a:ext cx="21758741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208B6C-FC59-4794-8258-BF4544566027}"/>
              </a:ext>
            </a:extLst>
          </p:cNvPr>
          <p:cNvSpPr txBox="1"/>
          <p:nvPr/>
        </p:nvSpPr>
        <p:spPr>
          <a:xfrm>
            <a:off x="1329551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D850A-64F3-4DE2-8EFE-6C41158B7E18}"/>
              </a:ext>
            </a:extLst>
          </p:cNvPr>
          <p:cNvSpPr txBox="1"/>
          <p:nvPr/>
        </p:nvSpPr>
        <p:spPr>
          <a:xfrm>
            <a:off x="894193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BC1855-1DCC-48FA-951E-441048443C84}"/>
              </a:ext>
            </a:extLst>
          </p:cNvPr>
          <p:cNvSpPr txBox="1"/>
          <p:nvPr/>
        </p:nvSpPr>
        <p:spPr>
          <a:xfrm>
            <a:off x="1764908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2A565-212D-4F60-9579-5AC7FEABFB50}"/>
              </a:ext>
            </a:extLst>
          </p:cNvPr>
          <p:cNvSpPr txBox="1"/>
          <p:nvPr/>
        </p:nvSpPr>
        <p:spPr>
          <a:xfrm>
            <a:off x="22501379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5009C-9C0F-4F93-8716-9CB2476741C8}"/>
              </a:ext>
            </a:extLst>
          </p:cNvPr>
          <p:cNvSpPr txBox="1"/>
          <p:nvPr/>
        </p:nvSpPr>
        <p:spPr>
          <a:xfrm>
            <a:off x="981265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BDE5B-EDB2-4B1D-B47A-4F6BEFF32E7B}"/>
              </a:ext>
            </a:extLst>
          </p:cNvPr>
          <p:cNvSpPr txBox="1"/>
          <p:nvPr/>
        </p:nvSpPr>
        <p:spPr>
          <a:xfrm>
            <a:off x="807122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932C7-24F8-4E96-BC2B-8F9B45374CAC}"/>
              </a:ext>
            </a:extLst>
          </p:cNvPr>
          <p:cNvSpPr txBox="1"/>
          <p:nvPr/>
        </p:nvSpPr>
        <p:spPr>
          <a:xfrm>
            <a:off x="6877090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F5DDEA-C131-44F3-A486-831D15D6D5FE}"/>
              </a:ext>
            </a:extLst>
          </p:cNvPr>
          <p:cNvSpPr txBox="1"/>
          <p:nvPr/>
        </p:nvSpPr>
        <p:spPr>
          <a:xfrm>
            <a:off x="5646626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2EA73F-67F8-4A59-92C8-91BA64ED735B}"/>
              </a:ext>
            </a:extLst>
          </p:cNvPr>
          <p:cNvSpPr txBox="1"/>
          <p:nvPr/>
        </p:nvSpPr>
        <p:spPr>
          <a:xfrm>
            <a:off x="441616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DC4B0-4AF8-4919-B4CF-D2BB209AB2CD}"/>
              </a:ext>
            </a:extLst>
          </p:cNvPr>
          <p:cNvSpPr txBox="1"/>
          <p:nvPr/>
        </p:nvSpPr>
        <p:spPr>
          <a:xfrm>
            <a:off x="3185698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7257E3-BF17-413E-9467-405555F560E3}"/>
                  </a:ext>
                </a:extLst>
              </p:cNvPr>
              <p:cNvSpPr txBox="1"/>
              <p:nvPr/>
            </p:nvSpPr>
            <p:spPr>
              <a:xfrm>
                <a:off x="1669383" y="2212605"/>
                <a:ext cx="1718547" cy="315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/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7257E3-BF17-413E-9467-405555F5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83" y="2212605"/>
                <a:ext cx="1718547" cy="315727"/>
              </a:xfrm>
              <a:prstGeom prst="rect">
                <a:avLst/>
              </a:prstGeom>
              <a:blipFill>
                <a:blip r:embed="rId3"/>
                <a:stretch>
                  <a:fillRect l="-3546" r="-14539" b="-307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07F2E0-276C-4299-830A-C6B3F38957FB}"/>
                  </a:ext>
                </a:extLst>
              </p:cNvPr>
              <p:cNvSpPr txBox="1"/>
              <p:nvPr/>
            </p:nvSpPr>
            <p:spPr>
              <a:xfrm>
                <a:off x="3715812" y="2212605"/>
                <a:ext cx="211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07F2E0-276C-4299-830A-C6B3F3895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812" y="2212605"/>
                <a:ext cx="2116862" cy="307777"/>
              </a:xfrm>
              <a:prstGeom prst="rect">
                <a:avLst/>
              </a:prstGeom>
              <a:blipFill>
                <a:blip r:embed="rId4"/>
                <a:stretch>
                  <a:fillRect l="-2305" r="-865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651C40-27A7-4459-A470-D449DE636146}"/>
                  </a:ext>
                </a:extLst>
              </p:cNvPr>
              <p:cNvSpPr txBox="1"/>
              <p:nvPr/>
            </p:nvSpPr>
            <p:spPr>
              <a:xfrm>
                <a:off x="157970" y="2212605"/>
                <a:ext cx="1430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𝑀𝑘𝑡𝑆h𝑎𝑟𝑒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651C40-27A7-4459-A470-D449DE636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0" y="2212605"/>
                <a:ext cx="1430007" cy="307777"/>
              </a:xfrm>
              <a:prstGeom prst="rect">
                <a:avLst/>
              </a:prstGeom>
              <a:blipFill>
                <a:blip r:embed="rId5"/>
                <a:stretch>
                  <a:fillRect l="-3846" r="-1282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9B77763-43EE-4FA7-8F75-52157E0AD52E}"/>
              </a:ext>
            </a:extLst>
          </p:cNvPr>
          <p:cNvSpPr txBox="1"/>
          <p:nvPr/>
        </p:nvSpPr>
        <p:spPr>
          <a:xfrm>
            <a:off x="8462522" y="3243173"/>
            <a:ext cx="1625600" cy="461665"/>
          </a:xfrm>
          <a:prstGeom prst="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618E6-3B9A-4674-9FFB-404BD2BC4604}"/>
              </a:ext>
            </a:extLst>
          </p:cNvPr>
          <p:cNvSpPr txBox="1"/>
          <p:nvPr/>
        </p:nvSpPr>
        <p:spPr>
          <a:xfrm>
            <a:off x="6654042" y="3243172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FA4515-EE18-4FFD-9563-BE5F0FE5E6FE}"/>
              </a:ext>
            </a:extLst>
          </p:cNvPr>
          <p:cNvSpPr txBox="1"/>
          <p:nvPr/>
        </p:nvSpPr>
        <p:spPr>
          <a:xfrm>
            <a:off x="1068336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E76FE-E3EA-4FA5-8203-9173F32E88C3}"/>
              </a:ext>
            </a:extLst>
          </p:cNvPr>
          <p:cNvSpPr txBox="1"/>
          <p:nvPr/>
        </p:nvSpPr>
        <p:spPr>
          <a:xfrm>
            <a:off x="1155408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6D9AEA-D6C0-43B7-955F-624226EF91E7}"/>
              </a:ext>
            </a:extLst>
          </p:cNvPr>
          <p:cNvSpPr txBox="1"/>
          <p:nvPr/>
        </p:nvSpPr>
        <p:spPr>
          <a:xfrm>
            <a:off x="1242479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C313A8-9BEA-402A-ACE7-3881ECB702C2}"/>
              </a:ext>
            </a:extLst>
          </p:cNvPr>
          <p:cNvSpPr txBox="1"/>
          <p:nvPr/>
        </p:nvSpPr>
        <p:spPr>
          <a:xfrm>
            <a:off x="1416622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CF389C-8B52-452C-BACA-F65A35222FBD}"/>
              </a:ext>
            </a:extLst>
          </p:cNvPr>
          <p:cNvSpPr txBox="1"/>
          <p:nvPr/>
        </p:nvSpPr>
        <p:spPr>
          <a:xfrm>
            <a:off x="1503694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7383B4-63FB-48CC-8CA8-6403640B52E6}"/>
              </a:ext>
            </a:extLst>
          </p:cNvPr>
          <p:cNvSpPr txBox="1"/>
          <p:nvPr/>
        </p:nvSpPr>
        <p:spPr>
          <a:xfrm>
            <a:off x="15907657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794D6-C01C-4848-966D-1B8445E00F4C}"/>
              </a:ext>
            </a:extLst>
          </p:cNvPr>
          <p:cNvSpPr txBox="1"/>
          <p:nvPr/>
        </p:nvSpPr>
        <p:spPr>
          <a:xfrm>
            <a:off x="1677837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DC0731-E02D-42A7-9B08-31E24444FB3A}"/>
              </a:ext>
            </a:extLst>
          </p:cNvPr>
          <p:cNvSpPr txBox="1"/>
          <p:nvPr/>
        </p:nvSpPr>
        <p:spPr>
          <a:xfrm>
            <a:off x="18519802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D2E8A9-CC87-4136-9B5A-903BFD6F4346}"/>
              </a:ext>
            </a:extLst>
          </p:cNvPr>
          <p:cNvSpPr txBox="1"/>
          <p:nvPr/>
        </p:nvSpPr>
        <p:spPr>
          <a:xfrm>
            <a:off x="19390515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DA72C1-3379-44CB-97F5-2536AC8AD38A}"/>
              </a:ext>
            </a:extLst>
          </p:cNvPr>
          <p:cNvSpPr txBox="1"/>
          <p:nvPr/>
        </p:nvSpPr>
        <p:spPr>
          <a:xfrm>
            <a:off x="20581916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5C896D-B50C-4447-91C1-BF96268C73B2}"/>
              </a:ext>
            </a:extLst>
          </p:cNvPr>
          <p:cNvSpPr txBox="1"/>
          <p:nvPr/>
        </p:nvSpPr>
        <p:spPr>
          <a:xfrm>
            <a:off x="21335844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14EC19-2E6F-4646-82F8-E4A1EAAC1608}"/>
              </a:ext>
            </a:extLst>
          </p:cNvPr>
          <p:cNvSpPr txBox="1"/>
          <p:nvPr/>
        </p:nvSpPr>
        <p:spPr>
          <a:xfrm>
            <a:off x="1955234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1AA07F-86F8-4AB2-AE12-CB18E1C3E76D}"/>
              </a:ext>
            </a:extLst>
          </p:cNvPr>
          <p:cNvSpPr txBox="1"/>
          <p:nvPr/>
        </p:nvSpPr>
        <p:spPr>
          <a:xfrm>
            <a:off x="724770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1993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84DF5D-650A-4748-BCE3-75295D0F3E2F}"/>
              </a:ext>
            </a:extLst>
          </p:cNvPr>
          <p:cNvSpPr txBox="1"/>
          <p:nvPr/>
        </p:nvSpPr>
        <p:spPr>
          <a:xfrm>
            <a:off x="5200546" y="472600"/>
            <a:ext cx="2980192" cy="461665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Normal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C583D9-CC27-4F23-B070-E18E5688179F}"/>
              </a:ext>
            </a:extLst>
          </p:cNvPr>
          <p:cNvSpPr txBox="1"/>
          <p:nvPr/>
        </p:nvSpPr>
        <p:spPr>
          <a:xfrm>
            <a:off x="3429604" y="472600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Pre-normal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400CCE-6047-4C2D-8ACD-349A92315A63}"/>
                  </a:ext>
                </a:extLst>
              </p:cNvPr>
              <p:cNvSpPr txBox="1"/>
              <p:nvPr/>
            </p:nvSpPr>
            <p:spPr>
              <a:xfrm>
                <a:off x="5442322" y="2212605"/>
                <a:ext cx="1114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400CCE-6047-4C2D-8ACD-349A9231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322" y="2212605"/>
                <a:ext cx="1114729" cy="307777"/>
              </a:xfrm>
              <a:prstGeom prst="rect">
                <a:avLst/>
              </a:prstGeom>
              <a:blipFill>
                <a:blip r:embed="rId6"/>
                <a:stretch>
                  <a:fillRect l="-4372" r="-2186" b="-2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816D6E-553D-490B-BAB0-AF217E975FAD}"/>
                  </a:ext>
                </a:extLst>
              </p:cNvPr>
              <p:cNvSpPr txBox="1"/>
              <p:nvPr/>
            </p:nvSpPr>
            <p:spPr>
              <a:xfrm>
                <a:off x="7756537" y="2212605"/>
                <a:ext cx="1648913" cy="31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𝐵𝑎𝑛𝑐𝑜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816D6E-553D-490B-BAB0-AF217E97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37" y="2212605"/>
                <a:ext cx="1648913" cy="316112"/>
              </a:xfrm>
              <a:prstGeom prst="rect">
                <a:avLst/>
              </a:prstGeom>
              <a:blipFill>
                <a:blip r:embed="rId7"/>
                <a:stretch>
                  <a:fillRect l="-3321"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F33461-D98E-4F65-8D35-D978C7CEE3E9}"/>
                  </a:ext>
                </a:extLst>
              </p:cNvPr>
              <p:cNvSpPr txBox="1"/>
              <p:nvPr/>
            </p:nvSpPr>
            <p:spPr>
              <a:xfrm>
                <a:off x="6663646" y="2212605"/>
                <a:ext cx="986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𝐶𝑟𝑖𝑠𝑖𝑠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F33461-D98E-4F65-8D35-D978C7CEE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46" y="2212605"/>
                <a:ext cx="986296" cy="307777"/>
              </a:xfrm>
              <a:prstGeom prst="rect">
                <a:avLst/>
              </a:prstGeom>
              <a:blipFill>
                <a:blip r:embed="rId8"/>
                <a:stretch>
                  <a:fillRect l="-5556" r="-4938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41874A70-EB71-4BA3-A6FF-C99DB9C0392D}"/>
              </a:ext>
            </a:extLst>
          </p:cNvPr>
          <p:cNvSpPr txBox="1"/>
          <p:nvPr/>
        </p:nvSpPr>
        <p:spPr>
          <a:xfrm>
            <a:off x="13380379" y="485175"/>
            <a:ext cx="905372" cy="426930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AU" dirty="0"/>
              <a:t>Normal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4C8BCD-C532-4274-9BDE-5FCEACA2EBDD}"/>
              </a:ext>
            </a:extLst>
          </p:cNvPr>
          <p:cNvSpPr txBox="1"/>
          <p:nvPr/>
        </p:nvSpPr>
        <p:spPr>
          <a:xfrm>
            <a:off x="11655099" y="483197"/>
            <a:ext cx="1699345" cy="430887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Pre-normal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7CAAAF-F7FD-4CC2-8006-D3C6A79E3A42}"/>
              </a:ext>
            </a:extLst>
          </p:cNvPr>
          <p:cNvSpPr txBox="1"/>
          <p:nvPr/>
        </p:nvSpPr>
        <p:spPr>
          <a:xfrm>
            <a:off x="15956171" y="477583"/>
            <a:ext cx="891804" cy="461659"/>
          </a:xfrm>
          <a:prstGeom prst="rect">
            <a:avLst/>
          </a:prstGeom>
          <a:ln w="25400">
            <a:solidFill>
              <a:schemeClr val="accent2">
                <a:shade val="50000"/>
                <a:alpha val="98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AU" dirty="0"/>
              <a:t>Crisis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EBDAD7-73E2-4519-A2A5-AEBECCCDA54B}"/>
              </a:ext>
            </a:extLst>
          </p:cNvPr>
          <p:cNvSpPr txBox="1"/>
          <p:nvPr/>
        </p:nvSpPr>
        <p:spPr>
          <a:xfrm>
            <a:off x="14320876" y="477584"/>
            <a:ext cx="1604658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CBC822-E03D-446A-BD12-A741945D2D41}"/>
              </a:ext>
            </a:extLst>
          </p:cNvPr>
          <p:cNvSpPr txBox="1"/>
          <p:nvPr/>
        </p:nvSpPr>
        <p:spPr>
          <a:xfrm>
            <a:off x="18630553" y="502544"/>
            <a:ext cx="1748022" cy="426930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213D50-7819-41E7-B626-A0F20B109167}"/>
              </a:ext>
            </a:extLst>
          </p:cNvPr>
          <p:cNvSpPr txBox="1"/>
          <p:nvPr/>
        </p:nvSpPr>
        <p:spPr>
          <a:xfrm>
            <a:off x="16887478" y="498588"/>
            <a:ext cx="1703572" cy="430887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Pre-normal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D852AC-C984-4059-8907-630CBEE77824}"/>
              </a:ext>
            </a:extLst>
          </p:cNvPr>
          <p:cNvSpPr txBox="1"/>
          <p:nvPr/>
        </p:nvSpPr>
        <p:spPr>
          <a:xfrm>
            <a:off x="8424984" y="4404466"/>
            <a:ext cx="1808480" cy="461665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Normal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2073C0-E033-4975-A15F-5259C2157F32}"/>
              </a:ext>
            </a:extLst>
          </p:cNvPr>
          <p:cNvSpPr txBox="1"/>
          <p:nvPr/>
        </p:nvSpPr>
        <p:spPr>
          <a:xfrm>
            <a:off x="6654042" y="4404465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Pre-normal</a:t>
            </a:r>
            <a:endParaRPr lang="en-A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1A37CA-FA78-4610-93F0-3AFDE9C1A815}"/>
                  </a:ext>
                </a:extLst>
              </p:cNvPr>
              <p:cNvSpPr/>
              <p:nvPr/>
            </p:nvSpPr>
            <p:spPr>
              <a:xfrm>
                <a:off x="7455197" y="2679592"/>
                <a:ext cx="9645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1A37CA-FA78-4610-93F0-3AFDE9C1A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97" y="2679592"/>
                <a:ext cx="964559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3042E27-BCFC-4BF9-B5C9-F0220FC6A1D2}"/>
                  </a:ext>
                </a:extLst>
              </p:cNvPr>
              <p:cNvSpPr/>
              <p:nvPr/>
            </p:nvSpPr>
            <p:spPr>
              <a:xfrm>
                <a:off x="7414677" y="3896634"/>
                <a:ext cx="1124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3042E27-BCFC-4BF9-B5C9-F0220FC6A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77" y="3896634"/>
                <a:ext cx="1124860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A58A0-0BFC-4E94-B125-1178B87D6249}"/>
                  </a:ext>
                </a:extLst>
              </p:cNvPr>
              <p:cNvSpPr txBox="1"/>
              <p:nvPr/>
            </p:nvSpPr>
            <p:spPr>
              <a:xfrm>
                <a:off x="8419756" y="2725758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A58A0-0BFC-4E94-B125-1178B87D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756" y="2725758"/>
                <a:ext cx="641201" cy="369332"/>
              </a:xfrm>
              <a:prstGeom prst="rect">
                <a:avLst/>
              </a:prstGeom>
              <a:blipFill>
                <a:blip r:embed="rId11"/>
                <a:stretch>
                  <a:fillRect l="-10476" r="-12381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491EA2-3899-4816-B906-4E8EFDB5957A}"/>
                  </a:ext>
                </a:extLst>
              </p:cNvPr>
              <p:cNvSpPr txBox="1"/>
              <p:nvPr/>
            </p:nvSpPr>
            <p:spPr>
              <a:xfrm>
                <a:off x="8539537" y="3942800"/>
                <a:ext cx="8704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−0.14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491EA2-3899-4816-B906-4E8EFDB59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37" y="3942800"/>
                <a:ext cx="870430" cy="369332"/>
              </a:xfrm>
              <a:prstGeom prst="rect">
                <a:avLst/>
              </a:prstGeom>
              <a:blipFill>
                <a:blip r:embed="rId12"/>
                <a:stretch>
                  <a:fillRect l="-2098" r="-7692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6073861-F4A3-4CED-B9CD-4A3BA62D3D59}"/>
              </a:ext>
            </a:extLst>
          </p:cNvPr>
          <p:cNvCxnSpPr>
            <a:cxnSpLocks/>
            <a:stCxn id="40" idx="1"/>
            <a:endCxn id="3" idx="1"/>
          </p:cNvCxnSpPr>
          <p:nvPr/>
        </p:nvCxnSpPr>
        <p:spPr>
          <a:xfrm rot="10800000" flipH="1">
            <a:off x="6654041" y="2910425"/>
            <a:ext cx="801155" cy="563580"/>
          </a:xfrm>
          <a:prstGeom prst="curvedConnector3">
            <a:avLst>
              <a:gd name="adj1" fmla="val -2853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42360C7-C869-4FA2-89F2-D40E8B5D0114}"/>
              </a:ext>
            </a:extLst>
          </p:cNvPr>
          <p:cNvCxnSpPr>
            <a:stCxn id="56" idx="1"/>
            <a:endCxn id="54" idx="1"/>
          </p:cNvCxnSpPr>
          <p:nvPr/>
        </p:nvCxnSpPr>
        <p:spPr>
          <a:xfrm rot="10800000" flipH="1">
            <a:off x="6654041" y="4127468"/>
            <a:ext cx="760635" cy="507831"/>
          </a:xfrm>
          <a:prstGeom prst="curvedConnector3">
            <a:avLst>
              <a:gd name="adj1" fmla="val -3005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64277CF-3239-4B9A-80CF-3DA151B041E6}"/>
              </a:ext>
            </a:extLst>
          </p:cNvPr>
          <p:cNvCxnSpPr>
            <a:stCxn id="64" idx="3"/>
            <a:endCxn id="55" idx="0"/>
          </p:cNvCxnSpPr>
          <p:nvPr/>
        </p:nvCxnSpPr>
        <p:spPr>
          <a:xfrm flipH="1">
            <a:off x="9329224" y="4127466"/>
            <a:ext cx="80743" cy="277000"/>
          </a:xfrm>
          <a:prstGeom prst="curvedConnector4">
            <a:avLst>
              <a:gd name="adj1" fmla="val -283121"/>
              <a:gd name="adj2" fmla="val 8333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6" name="Slide Zoom 65">
                <a:extLst>
                  <a:ext uri="{FF2B5EF4-FFF2-40B4-BE49-F238E27FC236}">
                    <a16:creationId xmlns:a16="http://schemas.microsoft.com/office/drawing/2014/main" id="{73ABD5FD-9171-45DB-A55C-540C66E0E7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5690936"/>
                  </p:ext>
                </p:extLst>
              </p:nvPr>
            </p:nvGraphicFramePr>
            <p:xfrm>
              <a:off x="6656025" y="5059512"/>
              <a:ext cx="3048000" cy="1714500"/>
            </p:xfrm>
            <a:graphic>
              <a:graphicData uri="http://schemas.microsoft.com/office/powerpoint/2016/slidezoom">
                <pslz:sldZm>
                  <pslz:sldZmObj sldId="271" cId="378489402">
                    <pslz:zmPr id="{8C5D2280-ADE1-43AA-8344-10F735E15B46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6" name="Slide Zoom 65">
                <a:extLst>
                  <a:ext uri="{FF2B5EF4-FFF2-40B4-BE49-F238E27FC236}">
                    <a16:creationId xmlns:a16="http://schemas.microsoft.com/office/drawing/2014/main" id="{73ABD5FD-9171-45DB-A55C-540C66E0E7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56025" y="505951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9FA9FA1B-68C1-4BA2-BB0A-4EAA417FEAFE}"/>
              </a:ext>
            </a:extLst>
          </p:cNvPr>
          <p:cNvSpPr txBox="1"/>
          <p:nvPr/>
        </p:nvSpPr>
        <p:spPr>
          <a:xfrm>
            <a:off x="2556654" y="3942800"/>
            <a:ext cx="1625600" cy="461665"/>
          </a:xfrm>
          <a:prstGeom prst="rect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Crisis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9249AE-5463-48CD-9394-1AE86847634A}"/>
              </a:ext>
            </a:extLst>
          </p:cNvPr>
          <p:cNvSpPr txBox="1"/>
          <p:nvPr/>
        </p:nvSpPr>
        <p:spPr>
          <a:xfrm>
            <a:off x="748174" y="3942799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Pre-crisis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12EB696-A67D-40B1-9896-EDAB6D529931}"/>
              </a:ext>
            </a:extLst>
          </p:cNvPr>
          <p:cNvSpPr txBox="1"/>
          <p:nvPr/>
        </p:nvSpPr>
        <p:spPr>
          <a:xfrm>
            <a:off x="2519116" y="5104093"/>
            <a:ext cx="1808480" cy="461665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Normal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9FAA9-ED80-47FD-AFE5-6D52927241A1}"/>
              </a:ext>
            </a:extLst>
          </p:cNvPr>
          <p:cNvSpPr txBox="1"/>
          <p:nvPr/>
        </p:nvSpPr>
        <p:spPr>
          <a:xfrm>
            <a:off x="748174" y="5104092"/>
            <a:ext cx="1770942" cy="46166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Pre-normal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E8C585-1845-4B30-AC26-A5A6F377065D}"/>
                  </a:ext>
                </a:extLst>
              </p:cNvPr>
              <p:cNvSpPr/>
              <p:nvPr/>
            </p:nvSpPr>
            <p:spPr>
              <a:xfrm>
                <a:off x="1508809" y="4596261"/>
                <a:ext cx="1124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E8C585-1845-4B30-AC26-A5A6F377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09" y="4596261"/>
                <a:ext cx="1124860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7ABF7-8D49-4893-A67E-5D34121195CA}"/>
                  </a:ext>
                </a:extLst>
              </p:cNvPr>
              <p:cNvSpPr txBox="1"/>
              <p:nvPr/>
            </p:nvSpPr>
            <p:spPr>
              <a:xfrm>
                <a:off x="2513888" y="3425385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7ABF7-8D49-4893-A67E-5D3412119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888" y="3425385"/>
                <a:ext cx="641201" cy="369332"/>
              </a:xfrm>
              <a:prstGeom prst="rect">
                <a:avLst/>
              </a:prstGeom>
              <a:blipFill>
                <a:blip r:embed="rId16"/>
                <a:stretch>
                  <a:fillRect l="-10377" r="-1132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BB71D8-A59B-450D-93D8-43B0B5F86061}"/>
                  </a:ext>
                </a:extLst>
              </p:cNvPr>
              <p:cNvSpPr txBox="1"/>
              <p:nvPr/>
            </p:nvSpPr>
            <p:spPr>
              <a:xfrm>
                <a:off x="2633669" y="4642427"/>
                <a:ext cx="870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−0.13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BB71D8-A59B-450D-93D8-43B0B5F8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9" y="4642427"/>
                <a:ext cx="870431" cy="369332"/>
              </a:xfrm>
              <a:prstGeom prst="rect">
                <a:avLst/>
              </a:prstGeom>
              <a:blipFill>
                <a:blip r:embed="rId17"/>
                <a:stretch>
                  <a:fillRect l="-1399" r="-8392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5B04041C-EDFE-400A-934E-5DACBF950825}"/>
              </a:ext>
            </a:extLst>
          </p:cNvPr>
          <p:cNvCxnSpPr>
            <a:cxnSpLocks/>
            <a:stCxn id="79" idx="1"/>
          </p:cNvCxnSpPr>
          <p:nvPr/>
        </p:nvCxnSpPr>
        <p:spPr>
          <a:xfrm rot="10800000" flipH="1">
            <a:off x="748173" y="3610052"/>
            <a:ext cx="801155" cy="563580"/>
          </a:xfrm>
          <a:prstGeom prst="curvedConnector3">
            <a:avLst>
              <a:gd name="adj1" fmla="val -2853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66F0D5AB-DB79-4C24-8A10-1B694A446CA1}"/>
              </a:ext>
            </a:extLst>
          </p:cNvPr>
          <p:cNvCxnSpPr>
            <a:stCxn id="83" idx="3"/>
            <a:endCxn id="78" idx="0"/>
          </p:cNvCxnSpPr>
          <p:nvPr/>
        </p:nvCxnSpPr>
        <p:spPr>
          <a:xfrm>
            <a:off x="3155089" y="3610051"/>
            <a:ext cx="214365" cy="332749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678D549A-BEED-41C5-AB46-29516159BD42}"/>
              </a:ext>
            </a:extLst>
          </p:cNvPr>
          <p:cNvCxnSpPr>
            <a:stCxn id="81" idx="1"/>
            <a:endCxn id="82" idx="1"/>
          </p:cNvCxnSpPr>
          <p:nvPr/>
        </p:nvCxnSpPr>
        <p:spPr>
          <a:xfrm rot="10800000" flipH="1">
            <a:off x="748173" y="4827095"/>
            <a:ext cx="760635" cy="507831"/>
          </a:xfrm>
          <a:prstGeom prst="curvedConnector3">
            <a:avLst>
              <a:gd name="adj1" fmla="val -3005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A335D35B-6030-4FFA-AD40-0B4815C7E3B9}"/>
              </a:ext>
            </a:extLst>
          </p:cNvPr>
          <p:cNvCxnSpPr>
            <a:stCxn id="84" idx="3"/>
            <a:endCxn id="80" idx="0"/>
          </p:cNvCxnSpPr>
          <p:nvPr/>
        </p:nvCxnSpPr>
        <p:spPr>
          <a:xfrm flipH="1">
            <a:off x="3423356" y="4827093"/>
            <a:ext cx="80744" cy="277000"/>
          </a:xfrm>
          <a:prstGeom prst="curvedConnector4">
            <a:avLst>
              <a:gd name="adj1" fmla="val -283117"/>
              <a:gd name="adj2" fmla="val 8333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E4ED15A-B6FF-42FF-A5D1-35B5617F578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60957" y="2910424"/>
            <a:ext cx="435020" cy="36933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13229E-4E03-4F11-9349-8621FA28B657}"/>
                  </a:ext>
                </a:extLst>
              </p:cNvPr>
              <p:cNvSpPr txBox="1"/>
              <p:nvPr/>
            </p:nvSpPr>
            <p:spPr>
              <a:xfrm>
                <a:off x="9906212" y="2554277"/>
                <a:ext cx="652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13229E-4E03-4F11-9349-8621FA28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212" y="2554277"/>
                <a:ext cx="652999" cy="369332"/>
              </a:xfrm>
              <a:prstGeom prst="rect">
                <a:avLst/>
              </a:prstGeom>
              <a:blipFill>
                <a:blip r:embed="rId18"/>
                <a:stretch>
                  <a:fillRect l="-10280" r="-1121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C101FB3-2044-45A7-AE9D-E4026DFC3338}"/>
                  </a:ext>
                </a:extLst>
              </p:cNvPr>
              <p:cNvSpPr txBox="1"/>
              <p:nvPr/>
            </p:nvSpPr>
            <p:spPr>
              <a:xfrm>
                <a:off x="11321287" y="2582923"/>
                <a:ext cx="915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0.64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C101FB3-2044-45A7-AE9D-E4026DFC3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87" y="2582923"/>
                <a:ext cx="915315" cy="369332"/>
              </a:xfrm>
              <a:prstGeom prst="rect">
                <a:avLst/>
              </a:prstGeom>
              <a:blipFill>
                <a:blip r:embed="rId19"/>
                <a:stretch>
                  <a:fillRect l="-7333" r="-8667" b="-1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3F156EA9-EF1F-4442-97FE-592F76339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2311659"/>
                  </p:ext>
                </p:extLst>
              </p:nvPr>
            </p:nvGraphicFramePr>
            <p:xfrm>
              <a:off x="13223957" y="7192048"/>
              <a:ext cx="6184575" cy="3413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1525">
                      <a:extLst>
                        <a:ext uri="{9D8B030D-6E8A-4147-A177-3AD203B41FA5}">
                          <a16:colId xmlns:a16="http://schemas.microsoft.com/office/drawing/2014/main" val="435549787"/>
                        </a:ext>
                      </a:extLst>
                    </a:gridCol>
                    <a:gridCol w="2061525">
                      <a:extLst>
                        <a:ext uri="{9D8B030D-6E8A-4147-A177-3AD203B41FA5}">
                          <a16:colId xmlns:a16="http://schemas.microsoft.com/office/drawing/2014/main" val="2694089713"/>
                        </a:ext>
                      </a:extLst>
                    </a:gridCol>
                    <a:gridCol w="2061525">
                      <a:extLst>
                        <a:ext uri="{9D8B030D-6E8A-4147-A177-3AD203B41FA5}">
                          <a16:colId xmlns:a16="http://schemas.microsoft.com/office/drawing/2014/main" val="1861751939"/>
                        </a:ext>
                      </a:extLst>
                    </a:gridCol>
                  </a:tblGrid>
                  <a:tr h="1200092">
                    <a:tc gridSpan="3">
                      <a:txBody>
                        <a:bodyPr/>
                        <a:lstStyle/>
                        <a:p>
                          <a:r>
                            <a:rPr lang="en-US" sz="2400" dirty="0"/>
                            <a:t>BANK AVERAGE INC. </a:t>
                          </a:r>
                          <a:br>
                            <a:rPr lang="en-US" sz="2400" i="1" dirty="0"/>
                          </a:br>
                          <a:r>
                            <a:rPr lang="en-US" sz="2400" i="1" dirty="0"/>
                            <a:t>A bank you can trust, on average</a:t>
                          </a:r>
                          <a:endParaRPr lang="en-AU" sz="240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 sz="240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826069"/>
                      </a:ext>
                    </a:extLst>
                  </a:tr>
                  <a:tr h="69529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ACTION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PRE-CRISIS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DURING CRISIS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212642"/>
                      </a:ext>
                    </a:extLst>
                  </a:tr>
                  <a:tr h="69529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Do nothing</a:t>
                          </a:r>
                          <a:endParaRPr lang="en-AU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2.08%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4482439"/>
                      </a:ext>
                    </a:extLst>
                  </a:tr>
                  <a:tr h="69529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Increase capital 2pp</a:t>
                          </a:r>
                          <a:endParaRPr lang="en-AU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3.68%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338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3F156EA9-EF1F-4442-97FE-592F76339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2311659"/>
                  </p:ext>
                </p:extLst>
              </p:nvPr>
            </p:nvGraphicFramePr>
            <p:xfrm>
              <a:off x="13223957" y="7192048"/>
              <a:ext cx="6184575" cy="3413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1525">
                      <a:extLst>
                        <a:ext uri="{9D8B030D-6E8A-4147-A177-3AD203B41FA5}">
                          <a16:colId xmlns:a16="http://schemas.microsoft.com/office/drawing/2014/main" val="435549787"/>
                        </a:ext>
                      </a:extLst>
                    </a:gridCol>
                    <a:gridCol w="2061525">
                      <a:extLst>
                        <a:ext uri="{9D8B030D-6E8A-4147-A177-3AD203B41FA5}">
                          <a16:colId xmlns:a16="http://schemas.microsoft.com/office/drawing/2014/main" val="2694089713"/>
                        </a:ext>
                      </a:extLst>
                    </a:gridCol>
                    <a:gridCol w="2061525">
                      <a:extLst>
                        <a:ext uri="{9D8B030D-6E8A-4147-A177-3AD203B41FA5}">
                          <a16:colId xmlns:a16="http://schemas.microsoft.com/office/drawing/2014/main" val="1861751939"/>
                        </a:ext>
                      </a:extLst>
                    </a:gridCol>
                  </a:tblGrid>
                  <a:tr h="1200092">
                    <a:tc gridSpan="3">
                      <a:txBody>
                        <a:bodyPr/>
                        <a:lstStyle/>
                        <a:p>
                          <a:r>
                            <a:rPr lang="en-US" sz="2400" dirty="0"/>
                            <a:t>BANK AVERAGE INC. </a:t>
                          </a:r>
                          <a:br>
                            <a:rPr lang="en-US" sz="2400" i="1" dirty="0"/>
                          </a:br>
                          <a:r>
                            <a:rPr lang="en-US" sz="2400" i="1" dirty="0"/>
                            <a:t>A bank you can trust, on average</a:t>
                          </a:r>
                          <a:endParaRPr lang="en-AU" sz="240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 sz="2400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826069"/>
                      </a:ext>
                    </a:extLst>
                  </a:tr>
                  <a:tr h="69529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ACTION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PRE-CRISIS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DURING CRISIS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212642"/>
                      </a:ext>
                    </a:extLst>
                  </a:tr>
                  <a:tr h="69529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Do nothing</a:t>
                          </a:r>
                          <a:endParaRPr lang="en-AU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50074" t="-276522" r="-591" b="-13739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448243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Increase capital 2pp</a:t>
                          </a:r>
                          <a:endParaRPr lang="en-AU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50074" t="-320741" r="-591" b="-1703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338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3" name="Arrow: Down 92">
            <a:extLst>
              <a:ext uri="{FF2B5EF4-FFF2-40B4-BE49-F238E27FC236}">
                <a16:creationId xmlns:a16="http://schemas.microsoft.com/office/drawing/2014/main" id="{91E959C8-56EC-40E5-B905-003B40B053E6}"/>
              </a:ext>
            </a:extLst>
          </p:cNvPr>
          <p:cNvSpPr/>
          <p:nvPr/>
        </p:nvSpPr>
        <p:spPr>
          <a:xfrm rot="10800000">
            <a:off x="9409100" y="2556982"/>
            <a:ext cx="342044" cy="3753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80F39208-7308-48E8-A139-BD25A5AF68F8}"/>
              </a:ext>
            </a:extLst>
          </p:cNvPr>
          <p:cNvSpPr/>
          <p:nvPr/>
        </p:nvSpPr>
        <p:spPr>
          <a:xfrm rot="10800000">
            <a:off x="10876378" y="2545952"/>
            <a:ext cx="342044" cy="3753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5E0742A-155A-406F-8D1D-0DAE3F828550}"/>
                  </a:ext>
                </a:extLst>
              </p:cNvPr>
              <p:cNvSpPr/>
              <p:nvPr/>
            </p:nvSpPr>
            <p:spPr>
              <a:xfrm>
                <a:off x="1619665" y="3362153"/>
                <a:ext cx="9645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5E0742A-155A-406F-8D1D-0DAE3F828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65" y="3362153"/>
                <a:ext cx="964559" cy="461665"/>
              </a:xfrm>
              <a:prstGeom prst="rect">
                <a:avLst/>
              </a:prstGeom>
              <a:blipFill>
                <a:blip r:embed="rId2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417476-48DB-4BCF-912B-FEC83A76A0ED}"/>
                  </a:ext>
                </a:extLst>
              </p:cNvPr>
              <p:cNvSpPr txBox="1"/>
              <p:nvPr/>
            </p:nvSpPr>
            <p:spPr>
              <a:xfrm>
                <a:off x="1385423" y="2714555"/>
                <a:ext cx="652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417476-48DB-4BCF-912B-FEC83A76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23" y="2714555"/>
                <a:ext cx="652999" cy="369332"/>
              </a:xfrm>
              <a:prstGeom prst="rect">
                <a:avLst/>
              </a:prstGeom>
              <a:blipFill>
                <a:blip r:embed="rId22"/>
                <a:stretch>
                  <a:fillRect l="-10280" r="-1121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B45C1E-4716-4EFA-AAD5-160636B66605}"/>
                  </a:ext>
                </a:extLst>
              </p:cNvPr>
              <p:cNvSpPr txBox="1"/>
              <p:nvPr/>
            </p:nvSpPr>
            <p:spPr>
              <a:xfrm>
                <a:off x="2800498" y="2743201"/>
                <a:ext cx="9153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.44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B45C1E-4716-4EFA-AAD5-160636B6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98" y="2743201"/>
                <a:ext cx="915314" cy="369332"/>
              </a:xfrm>
              <a:prstGeom prst="rect">
                <a:avLst/>
              </a:prstGeom>
              <a:blipFill>
                <a:blip r:embed="rId23"/>
                <a:stretch>
                  <a:fillRect l="-7285" r="-7947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ACCE7070-423C-4F54-A575-766086517396}"/>
              </a:ext>
            </a:extLst>
          </p:cNvPr>
          <p:cNvSpPr/>
          <p:nvPr/>
        </p:nvSpPr>
        <p:spPr>
          <a:xfrm rot="10800000">
            <a:off x="888311" y="2717260"/>
            <a:ext cx="342044" cy="3753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8001176-FF30-4941-ADD2-17FA0A03A108}"/>
              </a:ext>
            </a:extLst>
          </p:cNvPr>
          <p:cNvSpPr/>
          <p:nvPr/>
        </p:nvSpPr>
        <p:spPr>
          <a:xfrm rot="10800000">
            <a:off x="2355589" y="2706230"/>
            <a:ext cx="342044" cy="3753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45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BDB069-BA9F-433F-A671-BFEC183C38A6}"/>
              </a:ext>
            </a:extLst>
          </p:cNvPr>
          <p:cNvSpPr txBox="1"/>
          <p:nvPr/>
        </p:nvSpPr>
        <p:spPr>
          <a:xfrm>
            <a:off x="22059116" y="458955"/>
            <a:ext cx="1371600" cy="400110"/>
          </a:xfrm>
          <a:prstGeom prst="rect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Normal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C165A-CE2E-4125-BAA4-B349B1534859}"/>
              </a:ext>
            </a:extLst>
          </p:cNvPr>
          <p:cNvSpPr txBox="1"/>
          <p:nvPr/>
        </p:nvSpPr>
        <p:spPr>
          <a:xfrm>
            <a:off x="20857731" y="445886"/>
            <a:ext cx="1181803" cy="338554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Pre-normal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2A565-212D-4F60-9579-5AC7FEABFB50}"/>
              </a:ext>
            </a:extLst>
          </p:cNvPr>
          <p:cNvSpPr txBox="1"/>
          <p:nvPr/>
        </p:nvSpPr>
        <p:spPr>
          <a:xfrm>
            <a:off x="22501379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DA72C1-3379-44CB-97F5-2536AC8AD38A}"/>
              </a:ext>
            </a:extLst>
          </p:cNvPr>
          <p:cNvSpPr txBox="1"/>
          <p:nvPr/>
        </p:nvSpPr>
        <p:spPr>
          <a:xfrm>
            <a:off x="20581916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5C896D-B50C-4447-91C1-BF96268C73B2}"/>
              </a:ext>
            </a:extLst>
          </p:cNvPr>
          <p:cNvSpPr txBox="1"/>
          <p:nvPr/>
        </p:nvSpPr>
        <p:spPr>
          <a:xfrm>
            <a:off x="21335844" y="1590385"/>
            <a:ext cx="102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C6C04-46CC-4936-9893-9A0071B25EBB}"/>
              </a:ext>
            </a:extLst>
          </p:cNvPr>
          <p:cNvSpPr txBox="1"/>
          <p:nvPr/>
        </p:nvSpPr>
        <p:spPr>
          <a:xfrm>
            <a:off x="635000" y="458955"/>
            <a:ext cx="349409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Comentarios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finales</a:t>
            </a:r>
            <a:endParaRPr lang="en-A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08FB3-6AA0-405C-AAB8-414C8430E291}"/>
              </a:ext>
            </a:extLst>
          </p:cNvPr>
          <p:cNvSpPr txBox="1"/>
          <p:nvPr/>
        </p:nvSpPr>
        <p:spPr>
          <a:xfrm>
            <a:off x="1384300" y="1590385"/>
            <a:ext cx="7366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chemeClr val="bg1">
                    <a:lumMod val="95000"/>
                  </a:schemeClr>
                </a:solidFill>
              </a:rPr>
              <a:t>Capitalización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 es </a:t>
            </a:r>
            <a:r>
              <a:rPr lang="en-US" sz="2600" dirty="0" err="1">
                <a:solidFill>
                  <a:schemeClr val="bg1">
                    <a:lumMod val="95000"/>
                  </a:schemeClr>
                </a:solidFill>
              </a:rPr>
              <a:t>relevante</a:t>
            </a:r>
            <a:endParaRPr lang="en-AU" sz="2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0B2DE-0ADD-428F-9C5D-F5AC241A16B0}"/>
              </a:ext>
            </a:extLst>
          </p:cNvPr>
          <p:cNvSpPr txBox="1"/>
          <p:nvPr/>
        </p:nvSpPr>
        <p:spPr>
          <a:xfrm>
            <a:off x="1384300" y="4070370"/>
            <a:ext cx="416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¿El </a:t>
            </a:r>
            <a:r>
              <a:rPr lang="en-US" sz="2600" dirty="0" err="1">
                <a:solidFill>
                  <a:schemeClr val="bg1">
                    <a:lumMod val="95000"/>
                  </a:schemeClr>
                </a:solidFill>
              </a:rPr>
              <a:t>tamaño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95000"/>
                  </a:schemeClr>
                </a:solidFill>
              </a:rPr>
              <a:t>importa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en-AU" sz="2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78460-995E-4DF2-BA7B-96948696BA1D}"/>
              </a:ext>
            </a:extLst>
          </p:cNvPr>
          <p:cNvSpPr txBox="1"/>
          <p:nvPr/>
        </p:nvSpPr>
        <p:spPr>
          <a:xfrm>
            <a:off x="2211398" y="2090150"/>
            <a:ext cx="383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¿</a:t>
            </a:r>
            <a:r>
              <a:rPr lang="en-US" sz="2600" dirty="0" err="1">
                <a:solidFill>
                  <a:schemeClr val="bg1">
                    <a:lumMod val="95000"/>
                  </a:schemeClr>
                </a:solidFill>
              </a:rPr>
              <a:t>Sólo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95000"/>
                  </a:schemeClr>
                </a:solidFill>
              </a:rPr>
              <a:t>durante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 crisis?</a:t>
            </a:r>
            <a:endParaRPr lang="en-AU" sz="2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D709E3-34B1-4CE3-B974-B24E32FF204B}"/>
              </a:ext>
            </a:extLst>
          </p:cNvPr>
          <p:cNvSpPr txBox="1"/>
          <p:nvPr/>
        </p:nvSpPr>
        <p:spPr>
          <a:xfrm>
            <a:off x="1384299" y="5267615"/>
            <a:ext cx="3835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chemeClr val="bg1">
                    <a:lumMod val="95000"/>
                  </a:schemeClr>
                </a:solidFill>
              </a:rPr>
              <a:t>Análisis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2600" dirty="0" err="1">
                <a:solidFill>
                  <a:schemeClr val="bg1">
                    <a:lumMod val="95000"/>
                  </a:schemeClr>
                </a:solidFill>
              </a:rPr>
              <a:t>supervivencia</a:t>
            </a:r>
            <a:endParaRPr lang="en-AU" sz="2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629D21-4EE8-4AAC-A2D7-028DE1C8FB47}"/>
              </a:ext>
            </a:extLst>
          </p:cNvPr>
          <p:cNvSpPr txBox="1"/>
          <p:nvPr/>
        </p:nvSpPr>
        <p:spPr>
          <a:xfrm>
            <a:off x="1384299" y="3078162"/>
            <a:ext cx="48143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chemeClr val="bg1">
                    <a:lumMod val="95000"/>
                  </a:schemeClr>
                </a:solidFill>
              </a:rPr>
              <a:t>Inyección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 de capital </a:t>
            </a:r>
            <a:r>
              <a:rPr lang="en-US" sz="2600" dirty="0" err="1">
                <a:solidFill>
                  <a:schemeClr val="bg1">
                    <a:lumMod val="95000"/>
                  </a:schemeClr>
                </a:solidFill>
              </a:rPr>
              <a:t>durante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 crisis</a:t>
            </a:r>
            <a:endParaRPr lang="en-AU" sz="2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A95BE75-83E2-41F6-9FB0-A80CC7967A51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H="1" flipV="1">
            <a:off x="1384300" y="1836606"/>
            <a:ext cx="827098" cy="499765"/>
          </a:xfrm>
          <a:prstGeom prst="bentConnector3">
            <a:avLst>
              <a:gd name="adj1" fmla="val -27639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A53AD3FF-3D20-4F0A-9156-D14D8E252A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4326250"/>
                  </p:ext>
                </p:extLst>
              </p:nvPr>
            </p:nvGraphicFramePr>
            <p:xfrm>
              <a:off x="6781475" y="758611"/>
              <a:ext cx="5217938" cy="2935090"/>
            </p:xfrm>
            <a:graphic>
              <a:graphicData uri="http://schemas.microsoft.com/office/powerpoint/2016/slidezoom">
                <pslz:sldZm>
                  <pslz:sldZmObj sldId="270" cId="3427251964">
                    <pslz:zmPr id="{7FEF3CCA-B976-4F4C-83A8-0D0F008D667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17938" cy="29350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extLst>
                  <a:ext uri="{FF2B5EF4-FFF2-40B4-BE49-F238E27FC236}">
                    <a16:creationId xmlns:a16="http://schemas.microsoft.com/office/drawing/2014/main" id="{A53AD3FF-3D20-4F0A-9156-D14D8E252A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1475" y="758611"/>
                <a:ext cx="5217938" cy="293509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EB251594-7684-4796-ABED-88BE72D414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4626096"/>
                  </p:ext>
                </p:extLst>
              </p:nvPr>
            </p:nvGraphicFramePr>
            <p:xfrm>
              <a:off x="7390728" y="4304816"/>
              <a:ext cx="3999432" cy="2249681"/>
            </p:xfrm>
            <a:graphic>
              <a:graphicData uri="http://schemas.microsoft.com/office/powerpoint/2016/slidezoom">
                <pslz:sldZm>
                  <pslz:sldZmObj sldId="273" cId="4105218074">
                    <pslz:zmPr id="{D58A6039-EE9D-493C-A158-856EBD368F8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99432" cy="22496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extLst>
                  <a:ext uri="{FF2B5EF4-FFF2-40B4-BE49-F238E27FC236}">
                    <a16:creationId xmlns:a16="http://schemas.microsoft.com/office/drawing/2014/main" id="{EB251594-7684-4796-ABED-88BE72D414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90728" y="4304816"/>
                <a:ext cx="3999432" cy="224968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616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92" grpId="0"/>
      <p:bldP spid="9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1390</Words>
  <Application>Microsoft Office PowerPoint</Application>
  <PresentationFormat>Widescreen</PresentationFormat>
  <Paragraphs>433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 A. Carlevaro</dc:creator>
  <cp:lastModifiedBy>Emiliano A. Carlevaro</cp:lastModifiedBy>
  <cp:revision>3</cp:revision>
  <dcterms:created xsi:type="dcterms:W3CDTF">2020-04-18T01:46:20Z</dcterms:created>
  <dcterms:modified xsi:type="dcterms:W3CDTF">2020-10-26T04:43:43Z</dcterms:modified>
</cp:coreProperties>
</file>