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128" y="-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ano A. Carlevaro" userId="9bf72e6496f26e8d" providerId="LiveId" clId="{3E99FF7E-D9E2-4373-B678-49CD9C3A085B}"/>
    <pc:docChg chg="modSld">
      <pc:chgData name="Emiliano A. Carlevaro" userId="9bf72e6496f26e8d" providerId="LiveId" clId="{3E99FF7E-D9E2-4373-B678-49CD9C3A085B}" dt="2021-08-25T08:47:52.588" v="94" actId="14100"/>
      <pc:docMkLst>
        <pc:docMk/>
      </pc:docMkLst>
      <pc:sldChg chg="addSp modSp mod">
        <pc:chgData name="Emiliano A. Carlevaro" userId="9bf72e6496f26e8d" providerId="LiveId" clId="{3E99FF7E-D9E2-4373-B678-49CD9C3A085B}" dt="2021-08-25T08:47:52.588" v="94" actId="14100"/>
        <pc:sldMkLst>
          <pc:docMk/>
          <pc:sldMk cId="3448824679" sldId="256"/>
        </pc:sldMkLst>
        <pc:spChg chg="mod">
          <ac:chgData name="Emiliano A. Carlevaro" userId="9bf72e6496f26e8d" providerId="LiveId" clId="{3E99FF7E-D9E2-4373-B678-49CD9C3A085B}" dt="2021-08-25T08:43:37.534" v="48" actId="1076"/>
          <ac:spMkLst>
            <pc:docMk/>
            <pc:sldMk cId="3448824679" sldId="256"/>
            <ac:spMk id="5" creationId="{A4705E65-B697-444C-95BC-C713177F142F}"/>
          </ac:spMkLst>
        </pc:spChg>
        <pc:spChg chg="mod">
          <ac:chgData name="Emiliano A. Carlevaro" userId="9bf72e6496f26e8d" providerId="LiveId" clId="{3E99FF7E-D9E2-4373-B678-49CD9C3A085B}" dt="2021-08-25T08:44:02.686" v="52" actId="1076"/>
          <ac:spMkLst>
            <pc:docMk/>
            <pc:sldMk cId="3448824679" sldId="256"/>
            <ac:spMk id="24" creationId="{CF4E5F34-2ACA-4DC4-925D-688C8D103A03}"/>
          </ac:spMkLst>
        </pc:spChg>
        <pc:spChg chg="mod">
          <ac:chgData name="Emiliano A. Carlevaro" userId="9bf72e6496f26e8d" providerId="LiveId" clId="{3E99FF7E-D9E2-4373-B678-49CD9C3A085B}" dt="2021-08-25T08:44:08.590" v="54" actId="1076"/>
          <ac:spMkLst>
            <pc:docMk/>
            <pc:sldMk cId="3448824679" sldId="256"/>
            <ac:spMk id="25" creationId="{FF0E52FF-0256-4626-8CA6-45C0812BD7CE}"/>
          </ac:spMkLst>
        </pc:spChg>
        <pc:spChg chg="mod">
          <ac:chgData name="Emiliano A. Carlevaro" userId="9bf72e6496f26e8d" providerId="LiveId" clId="{3E99FF7E-D9E2-4373-B678-49CD9C3A085B}" dt="2021-08-25T08:44:20.664" v="57" actId="1076"/>
          <ac:spMkLst>
            <pc:docMk/>
            <pc:sldMk cId="3448824679" sldId="256"/>
            <ac:spMk id="26" creationId="{5BDCBE79-5501-4253-885D-CF8F63AB0FB6}"/>
          </ac:spMkLst>
        </pc:spChg>
        <pc:spChg chg="add mod">
          <ac:chgData name="Emiliano A. Carlevaro" userId="9bf72e6496f26e8d" providerId="LiveId" clId="{3E99FF7E-D9E2-4373-B678-49CD9C3A085B}" dt="2021-08-25T08:43:40.884" v="49" actId="1076"/>
          <ac:spMkLst>
            <pc:docMk/>
            <pc:sldMk cId="3448824679" sldId="256"/>
            <ac:spMk id="27" creationId="{0A0907F5-6286-464D-93AD-6F1F37DCE64C}"/>
          </ac:spMkLst>
        </pc:spChg>
        <pc:spChg chg="add mod">
          <ac:chgData name="Emiliano A. Carlevaro" userId="9bf72e6496f26e8d" providerId="LiveId" clId="{3E99FF7E-D9E2-4373-B678-49CD9C3A085B}" dt="2021-08-25T08:43:50.347" v="50" actId="1076"/>
          <ac:spMkLst>
            <pc:docMk/>
            <pc:sldMk cId="3448824679" sldId="256"/>
            <ac:spMk id="28" creationId="{D169B319-AF74-4C7F-A679-B5895273EA09}"/>
          </ac:spMkLst>
        </pc:spChg>
        <pc:spChg chg="add mod">
          <ac:chgData name="Emiliano A. Carlevaro" userId="9bf72e6496f26e8d" providerId="LiveId" clId="{3E99FF7E-D9E2-4373-B678-49CD9C3A085B}" dt="2021-08-25T08:44:05.561" v="53" actId="1076"/>
          <ac:spMkLst>
            <pc:docMk/>
            <pc:sldMk cId="3448824679" sldId="256"/>
            <ac:spMk id="29" creationId="{4D5130E1-E556-4C6C-967B-7942472DDCD6}"/>
          </ac:spMkLst>
        </pc:spChg>
        <pc:spChg chg="add mod">
          <ac:chgData name="Emiliano A. Carlevaro" userId="9bf72e6496f26e8d" providerId="LiveId" clId="{3E99FF7E-D9E2-4373-B678-49CD9C3A085B}" dt="2021-08-25T08:44:17.524" v="56" actId="1076"/>
          <ac:spMkLst>
            <pc:docMk/>
            <pc:sldMk cId="3448824679" sldId="256"/>
            <ac:spMk id="30" creationId="{BB198BF0-91E2-4C23-BEC7-D5F2ABC41FFD}"/>
          </ac:spMkLst>
        </pc:spChg>
        <pc:spChg chg="mod">
          <ac:chgData name="Emiliano A. Carlevaro" userId="9bf72e6496f26e8d" providerId="LiveId" clId="{3E99FF7E-D9E2-4373-B678-49CD9C3A085B}" dt="2021-08-25T08:44:58.403" v="61"/>
          <ac:spMkLst>
            <pc:docMk/>
            <pc:sldMk cId="3448824679" sldId="256"/>
            <ac:spMk id="33" creationId="{4014DE29-20AB-4486-B865-760ACA3B6E8E}"/>
          </ac:spMkLst>
        </pc:spChg>
        <pc:spChg chg="mod">
          <ac:chgData name="Emiliano A. Carlevaro" userId="9bf72e6496f26e8d" providerId="LiveId" clId="{3E99FF7E-D9E2-4373-B678-49CD9C3A085B}" dt="2021-08-25T08:46:53.689" v="89" actId="6549"/>
          <ac:spMkLst>
            <pc:docMk/>
            <pc:sldMk cId="3448824679" sldId="256"/>
            <ac:spMk id="34" creationId="{85067E4B-BB15-4C15-9CB8-57DD7E3C9472}"/>
          </ac:spMkLst>
        </pc:spChg>
        <pc:grpChg chg="mod">
          <ac:chgData name="Emiliano A. Carlevaro" userId="9bf72e6496f26e8d" providerId="LiveId" clId="{3E99FF7E-D9E2-4373-B678-49CD9C3A085B}" dt="2021-08-25T08:44:25.035" v="58" actId="1076"/>
          <ac:grpSpMkLst>
            <pc:docMk/>
            <pc:sldMk cId="3448824679" sldId="256"/>
            <ac:grpSpMk id="7" creationId="{D7949D76-25B8-4CB0-A454-751AB803E3EB}"/>
          </ac:grpSpMkLst>
        </pc:grpChg>
        <pc:grpChg chg="mod">
          <ac:chgData name="Emiliano A. Carlevaro" userId="9bf72e6496f26e8d" providerId="LiveId" clId="{3E99FF7E-D9E2-4373-B678-49CD9C3A085B}" dt="2021-08-25T08:44:29.189" v="59" actId="1076"/>
          <ac:grpSpMkLst>
            <pc:docMk/>
            <pc:sldMk cId="3448824679" sldId="256"/>
            <ac:grpSpMk id="8" creationId="{9F722D36-1047-4E1D-833A-4CF06D8332DE}"/>
          </ac:grpSpMkLst>
        </pc:grpChg>
        <pc:grpChg chg="mod">
          <ac:chgData name="Emiliano A. Carlevaro" userId="9bf72e6496f26e8d" providerId="LiveId" clId="{3E99FF7E-D9E2-4373-B678-49CD9C3A085B}" dt="2021-08-25T08:43:58.477" v="51" actId="1076"/>
          <ac:grpSpMkLst>
            <pc:docMk/>
            <pc:sldMk cId="3448824679" sldId="256"/>
            <ac:grpSpMk id="13" creationId="{3DE05AD8-FECF-4BCD-9C0B-F31298E9A542}"/>
          </ac:grpSpMkLst>
        </pc:grpChg>
        <pc:grpChg chg="mod">
          <ac:chgData name="Emiliano A. Carlevaro" userId="9bf72e6496f26e8d" providerId="LiveId" clId="{3E99FF7E-D9E2-4373-B678-49CD9C3A085B}" dt="2021-08-25T08:43:58.477" v="51" actId="1076"/>
          <ac:grpSpMkLst>
            <pc:docMk/>
            <pc:sldMk cId="3448824679" sldId="256"/>
            <ac:grpSpMk id="16" creationId="{DB1B6F17-AB25-4183-830E-BA7B945BCF02}"/>
          </ac:grpSpMkLst>
        </pc:grpChg>
        <pc:grpChg chg="mod">
          <ac:chgData name="Emiliano A. Carlevaro" userId="9bf72e6496f26e8d" providerId="LiveId" clId="{3E99FF7E-D9E2-4373-B678-49CD9C3A085B}" dt="2021-08-25T08:44:13.853" v="55" actId="1076"/>
          <ac:grpSpMkLst>
            <pc:docMk/>
            <pc:sldMk cId="3448824679" sldId="256"/>
            <ac:grpSpMk id="21" creationId="{63A6AF85-C7A7-4685-8054-755D9B7E6CBC}"/>
          </ac:grpSpMkLst>
        </pc:grpChg>
        <pc:grpChg chg="add mod">
          <ac:chgData name="Emiliano A. Carlevaro" userId="9bf72e6496f26e8d" providerId="LiveId" clId="{3E99FF7E-D9E2-4373-B678-49CD9C3A085B}" dt="2021-08-25T08:45:01.089" v="62" actId="1076"/>
          <ac:grpSpMkLst>
            <pc:docMk/>
            <pc:sldMk cId="3448824679" sldId="256"/>
            <ac:grpSpMk id="32" creationId="{426F5273-B4F9-42E8-A6B9-A6CDFB23A5F7}"/>
          </ac:grpSpMkLst>
        </pc:grpChg>
        <pc:cxnChg chg="mod">
          <ac:chgData name="Emiliano A. Carlevaro" userId="9bf72e6496f26e8d" providerId="LiveId" clId="{3E99FF7E-D9E2-4373-B678-49CD9C3A085B}" dt="2021-08-25T08:44:32.324" v="60" actId="14100"/>
          <ac:cxnSpMkLst>
            <pc:docMk/>
            <pc:sldMk cId="3448824679" sldId="256"/>
            <ac:cxnSpMk id="12" creationId="{D5B4E7D9-9957-4DBF-9644-2CD9AEB920C9}"/>
          </ac:cxnSpMkLst>
        </pc:cxnChg>
        <pc:cxnChg chg="mod">
          <ac:chgData name="Emiliano A. Carlevaro" userId="9bf72e6496f26e8d" providerId="LiveId" clId="{3E99FF7E-D9E2-4373-B678-49CD9C3A085B}" dt="2021-08-25T08:43:58.477" v="51" actId="1076"/>
          <ac:cxnSpMkLst>
            <pc:docMk/>
            <pc:sldMk cId="3448824679" sldId="256"/>
            <ac:cxnSpMk id="20" creationId="{08E4A57D-0A96-445F-ACD7-84D2D350D96E}"/>
          </ac:cxnSpMkLst>
        </pc:cxnChg>
        <pc:cxnChg chg="add mod">
          <ac:chgData name="Emiliano A. Carlevaro" userId="9bf72e6496f26e8d" providerId="LiveId" clId="{3E99FF7E-D9E2-4373-B678-49CD9C3A085B}" dt="2021-08-25T08:47:32.291" v="91" actId="14100"/>
          <ac:cxnSpMkLst>
            <pc:docMk/>
            <pc:sldMk cId="3448824679" sldId="256"/>
            <ac:cxnSpMk id="36" creationId="{218ED340-098C-4096-B00A-CEA304A25758}"/>
          </ac:cxnSpMkLst>
        </pc:cxnChg>
        <pc:cxnChg chg="add mod">
          <ac:chgData name="Emiliano A. Carlevaro" userId="9bf72e6496f26e8d" providerId="LiveId" clId="{3E99FF7E-D9E2-4373-B678-49CD9C3A085B}" dt="2021-08-25T08:47:52.588" v="94" actId="14100"/>
          <ac:cxnSpMkLst>
            <pc:docMk/>
            <pc:sldMk cId="3448824679" sldId="256"/>
            <ac:cxnSpMk id="39" creationId="{8920B183-C11A-46D2-9A7D-C69BEB323195}"/>
          </ac:cxnSpMkLst>
        </pc:cxnChg>
      </pc:sldChg>
    </pc:docChg>
  </pc:docChgLst>
  <pc:docChgLst>
    <pc:chgData name="Emiliano A. Carlevaro" userId="9bf72e6496f26e8d" providerId="LiveId" clId="{14779432-456F-4885-9567-C0C14371DCC3}"/>
    <pc:docChg chg="modSld">
      <pc:chgData name="Emiliano A. Carlevaro" userId="9bf72e6496f26e8d" providerId="LiveId" clId="{14779432-456F-4885-9567-C0C14371DCC3}" dt="2022-02-21T01:26:41.919" v="1" actId="1076"/>
      <pc:docMkLst>
        <pc:docMk/>
      </pc:docMkLst>
      <pc:sldChg chg="modSp mod">
        <pc:chgData name="Emiliano A. Carlevaro" userId="9bf72e6496f26e8d" providerId="LiveId" clId="{14779432-456F-4885-9567-C0C14371DCC3}" dt="2022-02-21T01:26:41.919" v="1" actId="1076"/>
        <pc:sldMkLst>
          <pc:docMk/>
          <pc:sldMk cId="3448824679" sldId="256"/>
        </pc:sldMkLst>
        <pc:grpChg chg="mod">
          <ac:chgData name="Emiliano A. Carlevaro" userId="9bf72e6496f26e8d" providerId="LiveId" clId="{14779432-456F-4885-9567-C0C14371DCC3}" dt="2022-02-21T01:26:41.919" v="1" actId="1076"/>
          <ac:grpSpMkLst>
            <pc:docMk/>
            <pc:sldMk cId="3448824679" sldId="256"/>
            <ac:grpSpMk id="21" creationId="{63A6AF85-C7A7-4685-8054-755D9B7E6CBC}"/>
          </ac:grpSpMkLst>
        </pc:grpChg>
        <pc:cxnChg chg="mod">
          <ac:chgData name="Emiliano A. Carlevaro" userId="9bf72e6496f26e8d" providerId="LiveId" clId="{14779432-456F-4885-9567-C0C14371DCC3}" dt="2022-02-21T01:26:37.038" v="0" actId="1076"/>
          <ac:cxnSpMkLst>
            <pc:docMk/>
            <pc:sldMk cId="3448824679" sldId="256"/>
            <ac:cxnSpMk id="39" creationId="{8920B183-C11A-46D2-9A7D-C69BEB32319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AB8F-6637-4F15-BF4F-A1E97E28E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0B59E-14EC-4706-963D-28D35B612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79813-6A62-4E03-B52A-270D780A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2ADD-CE1B-41AF-B922-2BD56856D755}" type="datetimeFigureOut">
              <a:rPr lang="en-AU" smtClean="0"/>
              <a:t>21/02/2022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2284D-C45A-404D-8BFA-B1100FF6E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C8305-7363-4364-8AC5-08C30674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5B0-7885-4221-BE1F-85D952E861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758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EDD9A-B268-4CC6-902C-267FE33A1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09A6E-CCC9-4849-AA0A-E98F8B96C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25EAD-EC82-4BCF-B0EF-994805A3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2ADD-CE1B-41AF-B922-2BD56856D755}" type="datetimeFigureOut">
              <a:rPr lang="en-AU" smtClean="0"/>
              <a:t>21/02/2022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AE4C3-2637-4079-9AC4-9CAE6F20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500F7-E6D7-4214-9941-6F37D77D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5B0-7885-4221-BE1F-85D952E861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666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A1AC0F-E14C-4691-818A-5A83DABB0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7D16D-5E38-4669-B4EC-006A5947F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952F6-4D0B-4BBF-90D0-490EB73F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2ADD-CE1B-41AF-B922-2BD56856D755}" type="datetimeFigureOut">
              <a:rPr lang="en-AU" smtClean="0"/>
              <a:t>21/02/2022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74DFD-0402-4E57-8143-13EB0231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5E277-B1C7-4AA3-82D3-E2F0589E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5B0-7885-4221-BE1F-85D952E861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867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389E-FCA3-40A6-8E58-EE0E8255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EFC1B-B9F4-47A2-B13F-8FB836D8A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7DDA-A31B-4415-8445-B707EB27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2ADD-CE1B-41AF-B922-2BD56856D755}" type="datetimeFigureOut">
              <a:rPr lang="en-AU" smtClean="0"/>
              <a:t>21/02/2022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616D4-93CB-4E3E-ACD5-C5FA8F9C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522B3-6C9E-4D3C-B137-B213501D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5B0-7885-4221-BE1F-85D952E861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5570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4521-6A71-4AE5-938E-3A419D752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FCC7C-1DCB-4C49-B163-B964C2C6A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AE031-FDE3-41B9-A64C-F6AEFECF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2ADD-CE1B-41AF-B922-2BD56856D755}" type="datetimeFigureOut">
              <a:rPr lang="en-AU" smtClean="0"/>
              <a:t>21/02/2022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EB90B-F2F9-448E-94EC-AA47E759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CCD0F-7925-4AEE-ACB4-0D4F3FA32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5B0-7885-4221-BE1F-85D952E861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752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1499F-9D7F-42E7-8AAE-CBF97A88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DAD22-3E77-4402-92B8-D995D0971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74233-BD56-427E-A0F1-9F3D655CA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51D8A-6A5C-479B-AB26-CE2661F01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2ADD-CE1B-41AF-B922-2BD56856D755}" type="datetimeFigureOut">
              <a:rPr lang="en-AU" smtClean="0"/>
              <a:t>21/02/2022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2D23A-586F-4C37-8B07-8F042E00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37D51-660A-4D45-A575-538EADD6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5B0-7885-4221-BE1F-85D952E861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465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D767E-876C-4A20-AC60-A76EC2CB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8077B-D970-48C0-AD08-1FFBA8F9E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052AE-6C89-45B4-B869-F440C704B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B30C2-6EFA-409E-B1C0-02A41DACB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5D66E-19DC-4FE6-9BFD-6C68DC708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73C8E0-C5E9-43C0-8A63-FD9BEDC9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2ADD-CE1B-41AF-B922-2BD56856D755}" type="datetimeFigureOut">
              <a:rPr lang="en-AU" smtClean="0"/>
              <a:t>21/02/2022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9F1EC-A2AF-42B5-B807-BA1A0A80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498F1-1083-433F-93FF-4280AA35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5B0-7885-4221-BE1F-85D952E861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807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79DFD-B0CF-41BA-A478-6D7050FF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0FA09-B232-4DB2-BEE9-A0171B3C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2ADD-CE1B-41AF-B922-2BD56856D755}" type="datetimeFigureOut">
              <a:rPr lang="en-AU" smtClean="0"/>
              <a:t>21/02/2022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4EEF9-C075-4C8C-947B-712161CC1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FF721-9D3B-4557-9817-B9582C00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5B0-7885-4221-BE1F-85D952E861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382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0F0E9A-AC35-4647-BEC2-A52107AD0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2ADD-CE1B-41AF-B922-2BD56856D755}" type="datetimeFigureOut">
              <a:rPr lang="en-AU" smtClean="0"/>
              <a:t>21/02/2022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5FA156-CEF4-438B-B0F6-98A574389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33ADB-827D-43DB-9B97-876A1190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5B0-7885-4221-BE1F-85D952E861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3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661F-2DD0-4460-8253-A16266CDA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AEB5A-6FD5-42DF-8327-18EAB3DE3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9A530-1CCD-478E-9527-EDD4AEE45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7440A-2238-4296-A7CF-5CA07FDC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2ADD-CE1B-41AF-B922-2BD56856D755}" type="datetimeFigureOut">
              <a:rPr lang="en-AU" smtClean="0"/>
              <a:t>21/02/2022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712E0-8CA9-433C-98A7-F41D8434B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3CBAC-0716-4825-9276-43D84118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5B0-7885-4221-BE1F-85D952E861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875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D8CC-9157-40FF-984E-13E6DFDF6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ACDE8-6E41-487A-B5F7-92348BDF4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F4D04-853B-48B8-ADEB-00804D3A6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E08B0-9DD2-45CC-9353-44D313D0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2ADD-CE1B-41AF-B922-2BD56856D755}" type="datetimeFigureOut">
              <a:rPr lang="en-AU" smtClean="0"/>
              <a:t>21/02/2022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2D891-B4BD-4A38-A3B2-95E1EE30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DB1C5-925D-40D6-B6BA-B0B3690D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5B0-7885-4221-BE1F-85D952E861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647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7020A-088D-4026-AD22-977CAEAA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00A22-4812-4AC4-8DED-BB7CD3D46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F9A4D-1024-49BC-8A9F-6F8425B6C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72ADD-CE1B-41AF-B922-2BD56856D755}" type="datetimeFigureOut">
              <a:rPr lang="en-AU" smtClean="0"/>
              <a:t>21/02/2022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C0E01-3CCD-477D-8C69-BE6BCCE4D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C2BE1-38C1-440C-90F4-B111758EB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355B0-7885-4221-BE1F-85D952E861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348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705E65-B697-444C-95BC-C713177F142F}"/>
              </a:ext>
            </a:extLst>
          </p:cNvPr>
          <p:cNvSpPr txBox="1"/>
          <p:nvPr/>
        </p:nvSpPr>
        <p:spPr>
          <a:xfrm>
            <a:off x="11339807" y="27407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949D76-25B8-4CB0-A454-751AB803E3EB}"/>
              </a:ext>
            </a:extLst>
          </p:cNvPr>
          <p:cNvGrpSpPr/>
          <p:nvPr/>
        </p:nvGrpSpPr>
        <p:grpSpPr>
          <a:xfrm>
            <a:off x="6226269" y="5032152"/>
            <a:ext cx="1296664" cy="748406"/>
            <a:chOff x="3790765" y="2328170"/>
            <a:chExt cx="1296664" cy="748406"/>
          </a:xfrm>
        </p:grpSpPr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F9D56C4E-0D4E-41C0-B925-53D97130E05D}"/>
                </a:ext>
              </a:extLst>
            </p:cNvPr>
            <p:cNvSpPr/>
            <p:nvPr/>
          </p:nvSpPr>
          <p:spPr>
            <a:xfrm>
              <a:off x="3790765" y="2328170"/>
              <a:ext cx="1263835" cy="74840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170237C-0EFA-4E9F-99E7-A47397E44ADB}"/>
                </a:ext>
              </a:extLst>
            </p:cNvPr>
            <p:cNvSpPr txBox="1"/>
            <p:nvPr/>
          </p:nvSpPr>
          <p:spPr>
            <a:xfrm>
              <a:off x="3880066" y="2591801"/>
              <a:ext cx="1207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solidFill>
                    <a:srgbClr val="92D050"/>
                  </a:solidFill>
                </a:rPr>
                <a:t>cen_deu_1997-06_2001-06_todas_ent_fcieras.dta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F722D36-1047-4E1D-833A-4CF06D8332DE}"/>
              </a:ext>
            </a:extLst>
          </p:cNvPr>
          <p:cNvGrpSpPr/>
          <p:nvPr/>
        </p:nvGrpSpPr>
        <p:grpSpPr>
          <a:xfrm>
            <a:off x="6061354" y="6087342"/>
            <a:ext cx="1428750" cy="748406"/>
            <a:chOff x="3708307" y="2328170"/>
            <a:chExt cx="1428750" cy="748406"/>
          </a:xfrm>
        </p:grpSpPr>
        <p:sp>
          <p:nvSpPr>
            <p:cNvPr id="9" name="Flowchart: Magnetic Disk 8">
              <a:extLst>
                <a:ext uri="{FF2B5EF4-FFF2-40B4-BE49-F238E27FC236}">
                  <a16:creationId xmlns:a16="http://schemas.microsoft.com/office/drawing/2014/main" id="{44A8D3B1-3E18-42BC-AD57-66D0E183F728}"/>
                </a:ext>
              </a:extLst>
            </p:cNvPr>
            <p:cNvSpPr/>
            <p:nvPr/>
          </p:nvSpPr>
          <p:spPr>
            <a:xfrm>
              <a:off x="3790765" y="2328170"/>
              <a:ext cx="1263835" cy="74840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CF96A8-04CF-4360-81FE-9361FA420952}"/>
                </a:ext>
              </a:extLst>
            </p:cNvPr>
            <p:cNvSpPr txBox="1"/>
            <p:nvPr/>
          </p:nvSpPr>
          <p:spPr>
            <a:xfrm>
              <a:off x="3708307" y="2610040"/>
              <a:ext cx="142875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600" dirty="0">
                  <a:solidFill>
                    <a:srgbClr val="92D050"/>
                  </a:solidFill>
                </a:rPr>
                <a:t>cen_deu_1997-06_2001-quarterly .dta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B4E7D9-9957-4DBF-9644-2CD9AEB920C9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H="1">
            <a:off x="6775730" y="5780558"/>
            <a:ext cx="82457" cy="30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E05AD8-FECF-4BCD-9C0B-F31298E9A542}"/>
              </a:ext>
            </a:extLst>
          </p:cNvPr>
          <p:cNvGrpSpPr/>
          <p:nvPr/>
        </p:nvGrpSpPr>
        <p:grpSpPr>
          <a:xfrm>
            <a:off x="5362012" y="2233981"/>
            <a:ext cx="1428750" cy="748406"/>
            <a:chOff x="3708307" y="2328170"/>
            <a:chExt cx="1428750" cy="748406"/>
          </a:xfrm>
        </p:grpSpPr>
        <p:sp>
          <p:nvSpPr>
            <p:cNvPr id="14" name="Flowchart: Magnetic Disk 13">
              <a:extLst>
                <a:ext uri="{FF2B5EF4-FFF2-40B4-BE49-F238E27FC236}">
                  <a16:creationId xmlns:a16="http://schemas.microsoft.com/office/drawing/2014/main" id="{1F85EBAB-DBE1-4672-B64C-5A93784F9FA4}"/>
                </a:ext>
              </a:extLst>
            </p:cNvPr>
            <p:cNvSpPr/>
            <p:nvPr/>
          </p:nvSpPr>
          <p:spPr>
            <a:xfrm>
              <a:off x="3790765" y="2328170"/>
              <a:ext cx="1263835" cy="74840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74CA54-F72E-4C12-BB0E-C45B4271C8DE}"/>
                </a:ext>
              </a:extLst>
            </p:cNvPr>
            <p:cNvSpPr txBox="1"/>
            <p:nvPr/>
          </p:nvSpPr>
          <p:spPr>
            <a:xfrm>
              <a:off x="3708307" y="2610040"/>
              <a:ext cx="142875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600" dirty="0">
                  <a:solidFill>
                    <a:srgbClr val="92D050"/>
                  </a:solidFill>
                </a:rPr>
                <a:t>failures-allEnts-1997-2004.dta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1B6F17-AB25-4183-830E-BA7B945BCF02}"/>
              </a:ext>
            </a:extLst>
          </p:cNvPr>
          <p:cNvGrpSpPr/>
          <p:nvPr/>
        </p:nvGrpSpPr>
        <p:grpSpPr>
          <a:xfrm>
            <a:off x="5362012" y="1077442"/>
            <a:ext cx="1428750" cy="748406"/>
            <a:chOff x="3708307" y="2328170"/>
            <a:chExt cx="1428750" cy="748406"/>
          </a:xfrm>
        </p:grpSpPr>
        <p:sp>
          <p:nvSpPr>
            <p:cNvPr id="17" name="Flowchart: Magnetic Disk 16">
              <a:extLst>
                <a:ext uri="{FF2B5EF4-FFF2-40B4-BE49-F238E27FC236}">
                  <a16:creationId xmlns:a16="http://schemas.microsoft.com/office/drawing/2014/main" id="{BBFE8802-4A5B-4217-BFF1-E2CA089A6C44}"/>
                </a:ext>
              </a:extLst>
            </p:cNvPr>
            <p:cNvSpPr/>
            <p:nvPr/>
          </p:nvSpPr>
          <p:spPr>
            <a:xfrm>
              <a:off x="3790765" y="2328170"/>
              <a:ext cx="1263835" cy="74840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E29E62-A5A9-46F4-908A-09822A3B1CFC}"/>
                </a:ext>
              </a:extLst>
            </p:cNvPr>
            <p:cNvSpPr txBox="1"/>
            <p:nvPr/>
          </p:nvSpPr>
          <p:spPr>
            <a:xfrm>
              <a:off x="3708307" y="2610040"/>
              <a:ext cx="142875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600" dirty="0">
                  <a:solidFill>
                    <a:srgbClr val="92D050"/>
                  </a:solidFill>
                </a:rPr>
                <a:t>capital-</a:t>
              </a:r>
              <a:r>
                <a:rPr lang="en-AU" sz="600" dirty="0" err="1">
                  <a:solidFill>
                    <a:srgbClr val="92D050"/>
                  </a:solidFill>
                </a:rPr>
                <a:t>allEntities</a:t>
              </a:r>
              <a:r>
                <a:rPr lang="en-AU" sz="600" dirty="0">
                  <a:solidFill>
                    <a:srgbClr val="92D050"/>
                  </a:solidFill>
                </a:rPr>
                <a:t>-</a:t>
              </a:r>
              <a:r>
                <a:rPr lang="en-AU" sz="600" dirty="0" err="1">
                  <a:solidFill>
                    <a:srgbClr val="92D050"/>
                  </a:solidFill>
                </a:rPr>
                <a:t>Monthly.dta</a:t>
              </a:r>
              <a:endParaRPr lang="en-AU" sz="600" dirty="0">
                <a:solidFill>
                  <a:srgbClr val="92D050"/>
                </a:solidFill>
              </a:endParaRP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8E4A57D-0A96-445F-ACD7-84D2D350D96E}"/>
              </a:ext>
            </a:extLst>
          </p:cNvPr>
          <p:cNvCxnSpPr>
            <a:stCxn id="17" idx="3"/>
            <a:endCxn id="14" idx="1"/>
          </p:cNvCxnSpPr>
          <p:nvPr/>
        </p:nvCxnSpPr>
        <p:spPr>
          <a:xfrm>
            <a:off x="6076388" y="1825848"/>
            <a:ext cx="0" cy="40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A6AF85-C7A7-4685-8054-755D9B7E6CBC}"/>
              </a:ext>
            </a:extLst>
          </p:cNvPr>
          <p:cNvGrpSpPr/>
          <p:nvPr/>
        </p:nvGrpSpPr>
        <p:grpSpPr>
          <a:xfrm>
            <a:off x="5490501" y="3498077"/>
            <a:ext cx="1428750" cy="748406"/>
            <a:chOff x="3708307" y="2328170"/>
            <a:chExt cx="1428750" cy="748406"/>
          </a:xfrm>
        </p:grpSpPr>
        <p:sp>
          <p:nvSpPr>
            <p:cNvPr id="22" name="Flowchart: Magnetic Disk 21">
              <a:extLst>
                <a:ext uri="{FF2B5EF4-FFF2-40B4-BE49-F238E27FC236}">
                  <a16:creationId xmlns:a16="http://schemas.microsoft.com/office/drawing/2014/main" id="{7E4997C2-AD04-4F3B-A135-4D3278627BD6}"/>
                </a:ext>
              </a:extLst>
            </p:cNvPr>
            <p:cNvSpPr/>
            <p:nvPr/>
          </p:nvSpPr>
          <p:spPr>
            <a:xfrm>
              <a:off x="3790765" y="2328170"/>
              <a:ext cx="1263835" cy="74840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E4B008-D287-464B-A8E4-C9B543847D8D}"/>
                </a:ext>
              </a:extLst>
            </p:cNvPr>
            <p:cNvSpPr txBox="1"/>
            <p:nvPr/>
          </p:nvSpPr>
          <p:spPr>
            <a:xfrm>
              <a:off x="3708307" y="2610040"/>
              <a:ext cx="142875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600" dirty="0" err="1">
                  <a:solidFill>
                    <a:srgbClr val="92D050"/>
                  </a:solidFill>
                </a:rPr>
                <a:t>failure_time.dta</a:t>
              </a:r>
              <a:endParaRPr lang="en-AU" sz="600" dirty="0">
                <a:solidFill>
                  <a:srgbClr val="92D05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F4E5F34-2ACA-4DC4-925D-688C8D103A03}"/>
              </a:ext>
            </a:extLst>
          </p:cNvPr>
          <p:cNvSpPr txBox="1"/>
          <p:nvPr/>
        </p:nvSpPr>
        <p:spPr>
          <a:xfrm>
            <a:off x="3383132" y="1390089"/>
            <a:ext cx="118938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BANKS</a:t>
            </a:r>
            <a:endParaRPr lang="en-AU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0E52FF-0256-4626-8CA6-45C0812BD7CE}"/>
              </a:ext>
            </a:extLst>
          </p:cNvPr>
          <p:cNvSpPr txBox="1"/>
          <p:nvPr/>
        </p:nvSpPr>
        <p:spPr>
          <a:xfrm>
            <a:off x="3485639" y="3646104"/>
            <a:ext cx="118938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FAILURES</a:t>
            </a:r>
            <a:endParaRPr lang="en-AU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DCBE79-5501-4253-885D-CF8F63AB0FB6}"/>
              </a:ext>
            </a:extLst>
          </p:cNvPr>
          <p:cNvSpPr txBox="1"/>
          <p:nvPr/>
        </p:nvSpPr>
        <p:spPr>
          <a:xfrm>
            <a:off x="3592405" y="5684771"/>
            <a:ext cx="118938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NETWORK</a:t>
            </a:r>
            <a:endParaRPr lang="en-AU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0907F5-6286-464D-93AD-6F1F37DCE64C}"/>
              </a:ext>
            </a:extLst>
          </p:cNvPr>
          <p:cNvSpPr txBox="1"/>
          <p:nvPr/>
        </p:nvSpPr>
        <p:spPr>
          <a:xfrm>
            <a:off x="251904" y="158452"/>
            <a:ext cx="158115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/data/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69B319-AF74-4C7F-A679-B5895273EA09}"/>
              </a:ext>
            </a:extLst>
          </p:cNvPr>
          <p:cNvSpPr txBox="1"/>
          <p:nvPr/>
        </p:nvSpPr>
        <p:spPr>
          <a:xfrm>
            <a:off x="3200638" y="1019340"/>
            <a:ext cx="158115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/data/</a:t>
            </a:r>
            <a:r>
              <a:rPr lang="en-US" dirty="0" err="1"/>
              <a:t>DBbanks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5130E1-E556-4C6C-967B-7942472DDCD6}"/>
              </a:ext>
            </a:extLst>
          </p:cNvPr>
          <p:cNvSpPr txBox="1"/>
          <p:nvPr/>
        </p:nvSpPr>
        <p:spPr>
          <a:xfrm>
            <a:off x="3413834" y="3244334"/>
            <a:ext cx="158115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/data/failures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198BF0-91E2-4C23-BEC7-D5F2ABC41FFD}"/>
              </a:ext>
            </a:extLst>
          </p:cNvPr>
          <p:cNvSpPr txBox="1"/>
          <p:nvPr/>
        </p:nvSpPr>
        <p:spPr>
          <a:xfrm>
            <a:off x="3211128" y="5283245"/>
            <a:ext cx="24982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/data/</a:t>
            </a:r>
            <a:r>
              <a:rPr lang="en-US" dirty="0" err="1"/>
              <a:t>interloans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26F5273-B4F9-42E8-A6B9-A6CDFB23A5F7}"/>
              </a:ext>
            </a:extLst>
          </p:cNvPr>
          <p:cNvGrpSpPr/>
          <p:nvPr/>
        </p:nvGrpSpPr>
        <p:grpSpPr>
          <a:xfrm>
            <a:off x="251904" y="1281508"/>
            <a:ext cx="1428750" cy="748406"/>
            <a:chOff x="3708307" y="2328170"/>
            <a:chExt cx="1428750" cy="748406"/>
          </a:xfrm>
        </p:grpSpPr>
        <p:sp>
          <p:nvSpPr>
            <p:cNvPr id="33" name="Flowchart: Magnetic Disk 32">
              <a:extLst>
                <a:ext uri="{FF2B5EF4-FFF2-40B4-BE49-F238E27FC236}">
                  <a16:creationId xmlns:a16="http://schemas.microsoft.com/office/drawing/2014/main" id="{4014DE29-20AB-4486-B865-760ACA3B6E8E}"/>
                </a:ext>
              </a:extLst>
            </p:cNvPr>
            <p:cNvSpPr/>
            <p:nvPr/>
          </p:nvSpPr>
          <p:spPr>
            <a:xfrm>
              <a:off x="3790765" y="2328170"/>
              <a:ext cx="1263835" cy="74840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5067E4B-BB15-4C15-9CB8-57DD7E3C9472}"/>
                </a:ext>
              </a:extLst>
            </p:cNvPr>
            <p:cNvSpPr txBox="1"/>
            <p:nvPr/>
          </p:nvSpPr>
          <p:spPr>
            <a:xfrm>
              <a:off x="3708307" y="2610040"/>
              <a:ext cx="142875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600" dirty="0">
                  <a:solidFill>
                    <a:srgbClr val="92D050"/>
                  </a:solidFill>
                </a:rPr>
                <a:t>BAFA-main-1997-2001-quarterly.dta</a:t>
              </a:r>
            </a:p>
          </p:txBody>
        </p:sp>
      </p:grp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18ED340-098C-4096-B00A-CEA304A25758}"/>
              </a:ext>
            </a:extLst>
          </p:cNvPr>
          <p:cNvCxnSpPr>
            <a:stCxn id="15" idx="1"/>
            <a:endCxn id="33" idx="1"/>
          </p:cNvCxnSpPr>
          <p:nvPr/>
        </p:nvCxnSpPr>
        <p:spPr>
          <a:xfrm rot="10800000">
            <a:off x="966280" y="1281508"/>
            <a:ext cx="4395732" cy="1326676"/>
          </a:xfrm>
          <a:prstGeom prst="bentConnector4">
            <a:avLst>
              <a:gd name="adj1" fmla="val 61688"/>
              <a:gd name="adj2" fmla="val 1172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920B183-C11A-46D2-9A7D-C69BEB323195}"/>
              </a:ext>
            </a:extLst>
          </p:cNvPr>
          <p:cNvCxnSpPr>
            <a:cxnSpLocks/>
          </p:cNvCxnSpPr>
          <p:nvPr/>
        </p:nvCxnSpPr>
        <p:spPr>
          <a:xfrm rot="10800000">
            <a:off x="1619281" y="1843381"/>
            <a:ext cx="3946248" cy="2163994"/>
          </a:xfrm>
          <a:prstGeom prst="bentConnector3">
            <a:avLst>
              <a:gd name="adj1" fmla="val 83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824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52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Emiliano Carlevaro Peresson</dc:creator>
  <cp:lastModifiedBy>Emiliano Alexander Carlevaro Peresson</cp:lastModifiedBy>
  <cp:revision>1</cp:revision>
  <dcterms:created xsi:type="dcterms:W3CDTF">2021-08-25T03:02:36Z</dcterms:created>
  <dcterms:modified xsi:type="dcterms:W3CDTF">2022-02-21T01:26:45Z</dcterms:modified>
</cp:coreProperties>
</file>