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98" r:id="rId3"/>
    <p:sldId id="291" r:id="rId4"/>
    <p:sldId id="264" r:id="rId5"/>
    <p:sldId id="258" r:id="rId6"/>
    <p:sldId id="268" r:id="rId7"/>
    <p:sldId id="259" r:id="rId8"/>
    <p:sldId id="271" r:id="rId9"/>
    <p:sldId id="296" r:id="rId10"/>
    <p:sldId id="272" r:id="rId11"/>
    <p:sldId id="293" r:id="rId12"/>
    <p:sldId id="274" r:id="rId13"/>
    <p:sldId id="301" r:id="rId14"/>
    <p:sldId id="292" r:id="rId15"/>
    <p:sldId id="276" r:id="rId16"/>
    <p:sldId id="290" r:id="rId17"/>
    <p:sldId id="294" r:id="rId18"/>
    <p:sldId id="295" r:id="rId19"/>
    <p:sldId id="302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93BBA-B7EB-46FE-AFA0-136C1A4F74C3}" v="355" dt="2021-11-05T07:54:53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50" autoAdjust="0"/>
  </p:normalViewPr>
  <p:slideViewPr>
    <p:cSldViewPr snapToGrid="0">
      <p:cViewPr varScale="1">
        <p:scale>
          <a:sx n="61" d="100"/>
          <a:sy n="61" d="100"/>
        </p:scale>
        <p:origin x="52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409B213D-B8AD-469B-AF4D-82FCB70993AE}"/>
    <pc:docChg chg="custSel modSld">
      <pc:chgData name="Emiliano A. Carlevaro" userId="9bf72e6496f26e8d" providerId="LiveId" clId="{409B213D-B8AD-469B-AF4D-82FCB70993AE}" dt="2021-11-02T09:30:40.738" v="272" actId="20577"/>
      <pc:docMkLst>
        <pc:docMk/>
      </pc:docMkLst>
      <pc:sldChg chg="modSp">
        <pc:chgData name="Emiliano A. Carlevaro" userId="9bf72e6496f26e8d" providerId="LiveId" clId="{409B213D-B8AD-469B-AF4D-82FCB70993AE}" dt="2021-11-02T09:28:50.754" v="155" actId="20577"/>
        <pc:sldMkLst>
          <pc:docMk/>
          <pc:sldMk cId="2293582083" sldId="258"/>
        </pc:sldMkLst>
        <pc:spChg chg="mod">
          <ac:chgData name="Emiliano A. Carlevaro" userId="9bf72e6496f26e8d" providerId="LiveId" clId="{409B213D-B8AD-469B-AF4D-82FCB70993AE}" dt="2021-11-02T09:28:40.082" v="136" actId="20577"/>
          <ac:spMkLst>
            <pc:docMk/>
            <pc:sldMk cId="2293582083" sldId="258"/>
            <ac:spMk id="92" creationId="{5E57415B-886B-4737-839F-F112CE60BF4E}"/>
          </ac:spMkLst>
        </pc:spChg>
        <pc:spChg chg="mod">
          <ac:chgData name="Emiliano A. Carlevaro" userId="9bf72e6496f26e8d" providerId="LiveId" clId="{409B213D-B8AD-469B-AF4D-82FCB70993AE}" dt="2021-11-02T09:28:50.754" v="155" actId="20577"/>
          <ac:spMkLst>
            <pc:docMk/>
            <pc:sldMk cId="2293582083" sldId="258"/>
            <ac:spMk id="104" creationId="{35CD7BA7-E9CB-44FA-BDB8-4733AB646E4D}"/>
          </ac:spMkLst>
        </pc:spChg>
      </pc:sldChg>
      <pc:sldChg chg="delSp modSp mod">
        <pc:chgData name="Emiliano A. Carlevaro" userId="9bf72e6496f26e8d" providerId="LiveId" clId="{409B213D-B8AD-469B-AF4D-82FCB70993AE}" dt="2021-11-02T09:29:50.993" v="208" actId="478"/>
        <pc:sldMkLst>
          <pc:docMk/>
          <pc:sldMk cId="1376324217" sldId="263"/>
        </pc:sldMkLst>
        <pc:spChg chg="mod">
          <ac:chgData name="Emiliano A. Carlevaro" userId="9bf72e6496f26e8d" providerId="LiveId" clId="{409B213D-B8AD-469B-AF4D-82FCB70993AE}" dt="2021-11-02T09:29:48.346" v="207" actId="20577"/>
          <ac:spMkLst>
            <pc:docMk/>
            <pc:sldMk cId="1376324217" sldId="263"/>
            <ac:spMk id="15" creationId="{56DFD7B8-8475-407A-B722-FF8AFFC6A5EF}"/>
          </ac:spMkLst>
        </pc:spChg>
        <pc:picChg chg="del">
          <ac:chgData name="Emiliano A. Carlevaro" userId="9bf72e6496f26e8d" providerId="LiveId" clId="{409B213D-B8AD-469B-AF4D-82FCB70993AE}" dt="2021-11-02T09:29:50.993" v="208" actId="478"/>
          <ac:picMkLst>
            <pc:docMk/>
            <pc:sldMk cId="1376324217" sldId="263"/>
            <ac:picMk id="14" creationId="{CEE6B290-01D9-4CDC-A426-E61C8630A5AA}"/>
          </ac:picMkLst>
        </pc:picChg>
      </pc:sldChg>
      <pc:sldChg chg="addSp delSp modSp mod">
        <pc:chgData name="Emiliano A. Carlevaro" userId="9bf72e6496f26e8d" providerId="LiveId" clId="{409B213D-B8AD-469B-AF4D-82FCB70993AE}" dt="2021-11-02T09:20:48.870" v="122" actId="20577"/>
        <pc:sldMkLst>
          <pc:docMk/>
          <pc:sldMk cId="3165814937" sldId="264"/>
        </pc:sldMkLst>
        <pc:spChg chg="del">
          <ac:chgData name="Emiliano A. Carlevaro" userId="9bf72e6496f26e8d" providerId="LiveId" clId="{409B213D-B8AD-469B-AF4D-82FCB70993AE}" dt="2021-11-02T09:17:07.876" v="58" actId="478"/>
          <ac:spMkLst>
            <pc:docMk/>
            <pc:sldMk cId="3165814937" sldId="264"/>
            <ac:spMk id="2" creationId="{026D9198-1D12-45DB-BDDA-FBC7B882CACE}"/>
          </ac:spMkLst>
        </pc:spChg>
        <pc:spChg chg="mod">
          <ac:chgData name="Emiliano A. Carlevaro" userId="9bf72e6496f26e8d" providerId="LiveId" clId="{409B213D-B8AD-469B-AF4D-82FCB70993AE}" dt="2021-11-02T09:17:14.348" v="74" actId="6549"/>
          <ac:spMkLst>
            <pc:docMk/>
            <pc:sldMk cId="3165814937" sldId="264"/>
            <ac:spMk id="4" creationId="{3E6D7C9E-9471-4895-B034-B1AD53F22AB1}"/>
          </ac:spMkLst>
        </pc:spChg>
        <pc:spChg chg="add mod">
          <ac:chgData name="Emiliano A. Carlevaro" userId="9bf72e6496f26e8d" providerId="LiveId" clId="{409B213D-B8AD-469B-AF4D-82FCB70993AE}" dt="2021-11-02T09:20:48.870" v="122" actId="20577"/>
          <ac:spMkLst>
            <pc:docMk/>
            <pc:sldMk cId="3165814937" sldId="264"/>
            <ac:spMk id="28" creationId="{6293056B-0A58-489F-A743-2E8AF10563B4}"/>
          </ac:spMkLst>
        </pc:spChg>
        <pc:spChg chg="mod">
          <ac:chgData name="Emiliano A. Carlevaro" userId="9bf72e6496f26e8d" providerId="LiveId" clId="{409B213D-B8AD-469B-AF4D-82FCB70993AE}" dt="2021-11-02T09:17:25.013" v="82" actId="20577"/>
          <ac:spMkLst>
            <pc:docMk/>
            <pc:sldMk cId="3165814937" sldId="264"/>
            <ac:spMk id="34" creationId="{AE050740-0A85-4868-A2BC-3434678F7C59}"/>
          </ac:spMkLst>
        </pc:spChg>
        <pc:spChg chg="mod">
          <ac:chgData name="Emiliano A. Carlevaro" userId="9bf72e6496f26e8d" providerId="LiveId" clId="{409B213D-B8AD-469B-AF4D-82FCB70993AE}" dt="2021-11-02T09:17:53.106" v="92" actId="20577"/>
          <ac:spMkLst>
            <pc:docMk/>
            <pc:sldMk cId="3165814937" sldId="264"/>
            <ac:spMk id="35" creationId="{742CD285-5C75-46D0-8A72-5E8BC0A3A230}"/>
          </ac:spMkLst>
        </pc:spChg>
        <pc:spChg chg="mod">
          <ac:chgData name="Emiliano A. Carlevaro" userId="9bf72e6496f26e8d" providerId="LiveId" clId="{409B213D-B8AD-469B-AF4D-82FCB70993AE}" dt="2021-11-02T09:17:57.356" v="104" actId="20577"/>
          <ac:spMkLst>
            <pc:docMk/>
            <pc:sldMk cId="3165814937" sldId="264"/>
            <ac:spMk id="36" creationId="{6420279C-F119-4342-9B57-E87BA37723D4}"/>
          </ac:spMkLst>
        </pc:spChg>
      </pc:sldChg>
      <pc:sldChg chg="addSp delSp modSp mod">
        <pc:chgData name="Emiliano A. Carlevaro" userId="9bf72e6496f26e8d" providerId="LiveId" clId="{409B213D-B8AD-469B-AF4D-82FCB70993AE}" dt="2021-11-02T09:30:40.738" v="272" actId="20577"/>
        <pc:sldMkLst>
          <pc:docMk/>
          <pc:sldMk cId="2912447853" sldId="268"/>
        </pc:sldMkLst>
        <pc:spChg chg="mod">
          <ac:chgData name="Emiliano A. Carlevaro" userId="9bf72e6496f26e8d" providerId="LiveId" clId="{409B213D-B8AD-469B-AF4D-82FCB70993AE}" dt="2021-11-02T09:30:28.061" v="253" actId="20577"/>
          <ac:spMkLst>
            <pc:docMk/>
            <pc:sldMk cId="2912447853" sldId="268"/>
            <ac:spMk id="2" creationId="{695B8195-3DE4-41CA-A19A-7E0B7FD46C43}"/>
          </ac:spMkLst>
        </pc:spChg>
        <pc:spChg chg="mod">
          <ac:chgData name="Emiliano A. Carlevaro" userId="9bf72e6496f26e8d" providerId="LiveId" clId="{409B213D-B8AD-469B-AF4D-82FCB70993AE}" dt="2021-11-02T09:30:40.738" v="272" actId="20577"/>
          <ac:spMkLst>
            <pc:docMk/>
            <pc:sldMk cId="2912447853" sldId="268"/>
            <ac:spMk id="51" creationId="{47A1B809-561B-4849-8B16-E65C9BD2D4A9}"/>
          </ac:spMkLst>
        </pc:spChg>
        <pc:spChg chg="del">
          <ac:chgData name="Emiliano A. Carlevaro" userId="9bf72e6496f26e8d" providerId="LiveId" clId="{409B213D-B8AD-469B-AF4D-82FCB70993AE}" dt="2021-11-02T09:30:11.247" v="209" actId="478"/>
          <ac:spMkLst>
            <pc:docMk/>
            <pc:sldMk cId="2912447853" sldId="268"/>
            <ac:spMk id="56" creationId="{11C1B8E3-CA00-4FDB-9067-4DCBD46382A5}"/>
          </ac:spMkLst>
        </pc:spChg>
        <pc:spChg chg="add mod">
          <ac:chgData name="Emiliano A. Carlevaro" userId="9bf72e6496f26e8d" providerId="LiveId" clId="{409B213D-B8AD-469B-AF4D-82FCB70993AE}" dt="2021-11-02T09:30:11.491" v="210"/>
          <ac:spMkLst>
            <pc:docMk/>
            <pc:sldMk cId="2912447853" sldId="268"/>
            <ac:spMk id="61" creationId="{6DBFBDA0-2404-48CF-9E71-3828665495D4}"/>
          </ac:spMkLst>
        </pc:spChg>
      </pc:sldChg>
      <pc:sldChg chg="addSp delSp modSp mod">
        <pc:chgData name="Emiliano A. Carlevaro" userId="9bf72e6496f26e8d" providerId="LiveId" clId="{409B213D-B8AD-469B-AF4D-82FCB70993AE}" dt="2021-11-02T09:25:49.226" v="124"/>
        <pc:sldMkLst>
          <pc:docMk/>
          <pc:sldMk cId="3448599415" sldId="291"/>
        </pc:sldMkLst>
        <pc:spChg chg="del mod">
          <ac:chgData name="Emiliano A. Carlevaro" userId="9bf72e6496f26e8d" providerId="LiveId" clId="{409B213D-B8AD-469B-AF4D-82FCB70993AE}" dt="2021-11-02T09:25:48.933" v="123" actId="478"/>
          <ac:spMkLst>
            <pc:docMk/>
            <pc:sldMk cId="3448599415" sldId="291"/>
            <ac:spMk id="2" creationId="{026D9198-1D12-45DB-BDDA-FBC7B882CACE}"/>
          </ac:spMkLst>
        </pc:spChg>
        <pc:spChg chg="mod">
          <ac:chgData name="Emiliano A. Carlevaro" userId="9bf72e6496f26e8d" providerId="LiveId" clId="{409B213D-B8AD-469B-AF4D-82FCB70993AE}" dt="2021-11-02T09:15:53.883" v="45" actId="20577"/>
          <ac:spMkLst>
            <pc:docMk/>
            <pc:sldMk cId="3448599415" sldId="291"/>
            <ac:spMk id="4" creationId="{3E6D7C9E-9471-4895-B034-B1AD53F22AB1}"/>
          </ac:spMkLst>
        </pc:spChg>
        <pc:spChg chg="add mod">
          <ac:chgData name="Emiliano A. Carlevaro" userId="9bf72e6496f26e8d" providerId="LiveId" clId="{409B213D-B8AD-469B-AF4D-82FCB70993AE}" dt="2021-11-02T09:25:49.226" v="124"/>
          <ac:spMkLst>
            <pc:docMk/>
            <pc:sldMk cId="3448599415" sldId="291"/>
            <ac:spMk id="28" creationId="{45E9A3FA-9D4E-421D-A8A9-FB97CBC41870}"/>
          </ac:spMkLst>
        </pc:spChg>
        <pc:spChg chg="mod">
          <ac:chgData name="Emiliano A. Carlevaro" userId="9bf72e6496f26e8d" providerId="LiveId" clId="{409B213D-B8AD-469B-AF4D-82FCB70993AE}" dt="2021-11-02T09:16:07.344" v="49" actId="1076"/>
          <ac:spMkLst>
            <pc:docMk/>
            <pc:sldMk cId="3448599415" sldId="291"/>
            <ac:spMk id="30" creationId="{CAA5BC30-D50E-4755-8A93-549BAF3A5D4C}"/>
          </ac:spMkLst>
        </pc:spChg>
        <pc:spChg chg="mod">
          <ac:chgData name="Emiliano A. Carlevaro" userId="9bf72e6496f26e8d" providerId="LiveId" clId="{409B213D-B8AD-469B-AF4D-82FCB70993AE}" dt="2021-11-02T09:16:36.864" v="55" actId="1076"/>
          <ac:spMkLst>
            <pc:docMk/>
            <pc:sldMk cId="3448599415" sldId="291"/>
            <ac:spMk id="38" creationId="{CFB2B8EE-AF68-4995-B187-826157484170}"/>
          </ac:spMkLst>
        </pc:spChg>
        <pc:spChg chg="mod">
          <ac:chgData name="Emiliano A. Carlevaro" userId="9bf72e6496f26e8d" providerId="LiveId" clId="{409B213D-B8AD-469B-AF4D-82FCB70993AE}" dt="2021-11-02T09:16:16.765" v="52" actId="1076"/>
          <ac:spMkLst>
            <pc:docMk/>
            <pc:sldMk cId="3448599415" sldId="291"/>
            <ac:spMk id="39" creationId="{BDAD52F2-5506-43A4-9C93-26F40D7BDA76}"/>
          </ac:spMkLst>
        </pc:spChg>
        <pc:spChg chg="mod">
          <ac:chgData name="Emiliano A. Carlevaro" userId="9bf72e6496f26e8d" providerId="LiveId" clId="{409B213D-B8AD-469B-AF4D-82FCB70993AE}" dt="2021-11-02T09:16:12.405" v="51" actId="14100"/>
          <ac:spMkLst>
            <pc:docMk/>
            <pc:sldMk cId="3448599415" sldId="291"/>
            <ac:spMk id="40" creationId="{C62CA1F9-A40F-4E79-8737-D1AED7D485B9}"/>
          </ac:spMkLst>
        </pc:spChg>
        <pc:spChg chg="mod">
          <ac:chgData name="Emiliano A. Carlevaro" userId="9bf72e6496f26e8d" providerId="LiveId" clId="{409B213D-B8AD-469B-AF4D-82FCB70993AE}" dt="2021-11-02T09:16:23.465" v="54" actId="1076"/>
          <ac:spMkLst>
            <pc:docMk/>
            <pc:sldMk cId="3448599415" sldId="291"/>
            <ac:spMk id="41" creationId="{E9F4EBFB-31B8-43F0-8042-AC2FCBF5D9AD}"/>
          </ac:spMkLst>
        </pc:spChg>
        <pc:spChg chg="mod">
          <ac:chgData name="Emiliano A. Carlevaro" userId="9bf72e6496f26e8d" providerId="LiveId" clId="{409B213D-B8AD-469B-AF4D-82FCB70993AE}" dt="2021-11-02T09:16:20.570" v="53" actId="1076"/>
          <ac:spMkLst>
            <pc:docMk/>
            <pc:sldMk cId="3448599415" sldId="291"/>
            <ac:spMk id="43" creationId="{10B505D8-8006-4C51-9A1A-55B3BEAF34F1}"/>
          </ac:spMkLst>
        </pc:spChg>
      </pc:sldChg>
    </pc:docChg>
  </pc:docChgLst>
  <pc:docChgLst>
    <pc:chgData name="Emiliano A. Carlevaro" userId="9bf72e6496f26e8d" providerId="LiveId" clId="{1AE93BBA-B7EB-46FE-AFA0-136C1A4F74C3}"/>
    <pc:docChg chg="undo custSel addSld delSld modSld sldOrd">
      <pc:chgData name="Emiliano A. Carlevaro" userId="9bf72e6496f26e8d" providerId="LiveId" clId="{1AE93BBA-B7EB-46FE-AFA0-136C1A4F74C3}" dt="2021-11-05T07:55:46.202" v="1636" actId="20577"/>
      <pc:docMkLst>
        <pc:docMk/>
      </pc:docMkLst>
      <pc:sldChg chg="addSp delSp modSp mod delAnim modAnim">
        <pc:chgData name="Emiliano A. Carlevaro" userId="9bf72e6496f26e8d" providerId="LiveId" clId="{1AE93BBA-B7EB-46FE-AFA0-136C1A4F74C3}" dt="2021-11-03T08:04:30.084" v="167"/>
        <pc:sldMkLst>
          <pc:docMk/>
          <pc:sldMk cId="413037371" sldId="259"/>
        </pc:sldMkLst>
        <pc:spChg chg="mod">
          <ac:chgData name="Emiliano A. Carlevaro" userId="9bf72e6496f26e8d" providerId="LiveId" clId="{1AE93BBA-B7EB-46FE-AFA0-136C1A4F74C3}" dt="2021-11-03T07:53:28.776" v="19" actId="20577"/>
          <ac:spMkLst>
            <pc:docMk/>
            <pc:sldMk cId="413037371" sldId="259"/>
            <ac:spMk id="2" creationId="{026D9198-1D12-45DB-BDDA-FBC7B882CACE}"/>
          </ac:spMkLst>
        </pc:spChg>
        <pc:spChg chg="mod">
          <ac:chgData name="Emiliano A. Carlevaro" userId="9bf72e6496f26e8d" providerId="LiveId" clId="{1AE93BBA-B7EB-46FE-AFA0-136C1A4F74C3}" dt="2021-11-03T07:53:50.594" v="34" actId="20577"/>
          <ac:spMkLst>
            <pc:docMk/>
            <pc:sldMk cId="413037371" sldId="259"/>
            <ac:spMk id="4" creationId="{3E6D7C9E-9471-4895-B034-B1AD53F22AB1}"/>
          </ac:spMkLst>
        </pc:spChg>
        <pc:spChg chg="mod">
          <ac:chgData name="Emiliano A. Carlevaro" userId="9bf72e6496f26e8d" providerId="LiveId" clId="{1AE93BBA-B7EB-46FE-AFA0-136C1A4F74C3}" dt="2021-11-03T07:53:58.454" v="51" actId="6549"/>
          <ac:spMkLst>
            <pc:docMk/>
            <pc:sldMk cId="413037371" sldId="259"/>
            <ac:spMk id="5" creationId="{2A4F83F9-AE45-414A-8595-BA1682972E49}"/>
          </ac:spMkLst>
        </pc:spChg>
        <pc:spChg chg="mod">
          <ac:chgData name="Emiliano A. Carlevaro" userId="9bf72e6496f26e8d" providerId="LiveId" clId="{1AE93BBA-B7EB-46FE-AFA0-136C1A4F74C3}" dt="2021-11-03T07:54:02.906" v="64" actId="20577"/>
          <ac:spMkLst>
            <pc:docMk/>
            <pc:sldMk cId="413037371" sldId="259"/>
            <ac:spMk id="6" creationId="{416233AD-A1A6-4ECA-99CF-DCA602F8A3D5}"/>
          </ac:spMkLst>
        </pc:spChg>
        <pc:spChg chg="mod">
          <ac:chgData name="Emiliano A. Carlevaro" userId="9bf72e6496f26e8d" providerId="LiveId" clId="{1AE93BBA-B7EB-46FE-AFA0-136C1A4F74C3}" dt="2021-11-03T07:54:11.840" v="79" actId="20577"/>
          <ac:spMkLst>
            <pc:docMk/>
            <pc:sldMk cId="413037371" sldId="259"/>
            <ac:spMk id="7" creationId="{FE2CEA5B-0DAD-4FF5-B902-E3685DBB84C3}"/>
          </ac:spMkLst>
        </pc:spChg>
        <pc:spChg chg="mod">
          <ac:chgData name="Emiliano A. Carlevaro" userId="9bf72e6496f26e8d" providerId="LiveId" clId="{1AE93BBA-B7EB-46FE-AFA0-136C1A4F74C3}" dt="2021-11-03T08:04:24.227" v="165" actId="1076"/>
          <ac:spMkLst>
            <pc:docMk/>
            <pc:sldMk cId="413037371" sldId="259"/>
            <ac:spMk id="8" creationId="{25874266-69E4-41D2-A3FE-7C9C405054B9}"/>
          </ac:spMkLst>
        </pc:spChg>
        <pc:spChg chg="mod">
          <ac:chgData name="Emiliano A. Carlevaro" userId="9bf72e6496f26e8d" providerId="LiveId" clId="{1AE93BBA-B7EB-46FE-AFA0-136C1A4F74C3}" dt="2021-11-03T07:56:05.907" v="108" actId="1076"/>
          <ac:spMkLst>
            <pc:docMk/>
            <pc:sldMk cId="413037371" sldId="259"/>
            <ac:spMk id="12" creationId="{866747E9-4D8C-4ACD-AF7E-07E652947D5D}"/>
          </ac:spMkLst>
        </pc:spChg>
        <pc:spChg chg="add mod">
          <ac:chgData name="Emiliano A. Carlevaro" userId="9bf72e6496f26e8d" providerId="LiveId" clId="{1AE93BBA-B7EB-46FE-AFA0-136C1A4F74C3}" dt="2021-11-03T08:01:08.412" v="150" actId="1076"/>
          <ac:spMkLst>
            <pc:docMk/>
            <pc:sldMk cId="413037371" sldId="259"/>
            <ac:spMk id="14" creationId="{34F82E8F-19D0-4135-8D80-1E758E3F48CF}"/>
          </ac:spMkLst>
        </pc:spChg>
        <pc:spChg chg="add del mod">
          <ac:chgData name="Emiliano A. Carlevaro" userId="9bf72e6496f26e8d" providerId="LiveId" clId="{1AE93BBA-B7EB-46FE-AFA0-136C1A4F74C3}" dt="2021-11-03T07:59:54.609" v="142" actId="478"/>
          <ac:spMkLst>
            <pc:docMk/>
            <pc:sldMk cId="413037371" sldId="259"/>
            <ac:spMk id="17" creationId="{70765C6D-17B4-481E-87AD-0A724D9E9FF4}"/>
          </ac:spMkLst>
        </pc:spChg>
        <pc:graphicFrameChg chg="modGraphic">
          <ac:chgData name="Emiliano A. Carlevaro" userId="9bf72e6496f26e8d" providerId="LiveId" clId="{1AE93BBA-B7EB-46FE-AFA0-136C1A4F74C3}" dt="2021-11-03T07:57:56.434" v="136" actId="21"/>
          <ac:graphicFrameMkLst>
            <pc:docMk/>
            <pc:sldMk cId="413037371" sldId="259"/>
            <ac:graphicFrameMk id="3" creationId="{CCECD10F-CA02-494B-920A-479EA37F43BB}"/>
          </ac:graphicFrameMkLst>
        </pc:graphicFrameChg>
        <pc:graphicFrameChg chg="add mod">
          <ac:chgData name="Emiliano A. Carlevaro" userId="9bf72e6496f26e8d" providerId="LiveId" clId="{1AE93BBA-B7EB-46FE-AFA0-136C1A4F74C3}" dt="2021-11-03T07:57:52.214" v="135" actId="1076"/>
          <ac:graphicFrameMkLst>
            <pc:docMk/>
            <pc:sldMk cId="413037371" sldId="259"/>
            <ac:graphicFrameMk id="15" creationId="{BD108F6C-6AF8-4B51-9DBF-840BF3E7AB34}"/>
          </ac:graphicFrameMkLst>
        </pc:graphicFrameChg>
        <pc:graphicFrameChg chg="add mod">
          <ac:chgData name="Emiliano A. Carlevaro" userId="9bf72e6496f26e8d" providerId="LiveId" clId="{1AE93BBA-B7EB-46FE-AFA0-136C1A4F74C3}" dt="2021-11-03T07:58:04.458" v="138" actId="1076"/>
          <ac:graphicFrameMkLst>
            <pc:docMk/>
            <pc:sldMk cId="413037371" sldId="259"/>
            <ac:graphicFrameMk id="16" creationId="{3CEAC53C-4CBA-4946-8A85-EAD832B3421B}"/>
          </ac:graphicFrameMkLst>
        </pc:graphicFrameChg>
      </pc:sldChg>
      <pc:sldChg chg="addSp delSp modSp mod modAnim">
        <pc:chgData name="Emiliano A. Carlevaro" userId="9bf72e6496f26e8d" providerId="LiveId" clId="{1AE93BBA-B7EB-46FE-AFA0-136C1A4F74C3}" dt="2021-11-03T08:33:11.101" v="282" actId="1076"/>
        <pc:sldMkLst>
          <pc:docMk/>
          <pc:sldMk cId="1232084511" sldId="271"/>
        </pc:sldMkLst>
        <pc:spChg chg="mod">
          <ac:chgData name="Emiliano A. Carlevaro" userId="9bf72e6496f26e8d" providerId="LiveId" clId="{1AE93BBA-B7EB-46FE-AFA0-136C1A4F74C3}" dt="2021-11-03T08:06:28.664" v="220" actId="20577"/>
          <ac:spMkLst>
            <pc:docMk/>
            <pc:sldMk cId="1232084511" sldId="271"/>
            <ac:spMk id="8" creationId="{25874266-69E4-41D2-A3FE-7C9C405054B9}"/>
          </ac:spMkLst>
        </pc:spChg>
        <pc:spChg chg="mod">
          <ac:chgData name="Emiliano A. Carlevaro" userId="9bf72e6496f26e8d" providerId="LiveId" clId="{1AE93BBA-B7EB-46FE-AFA0-136C1A4F74C3}" dt="2021-11-03T08:09:10.399" v="237" actId="6549"/>
          <ac:spMkLst>
            <pc:docMk/>
            <pc:sldMk cId="1232084511" sldId="271"/>
            <ac:spMk id="13" creationId="{81E952D5-CA0C-4760-B1DB-7A49F396BF08}"/>
          </ac:spMkLst>
        </pc:spChg>
        <pc:spChg chg="mod">
          <ac:chgData name="Emiliano A. Carlevaro" userId="9bf72e6496f26e8d" providerId="LiveId" clId="{1AE93BBA-B7EB-46FE-AFA0-136C1A4F74C3}" dt="2021-11-03T08:09:25.580" v="253" actId="6549"/>
          <ac:spMkLst>
            <pc:docMk/>
            <pc:sldMk cId="1232084511" sldId="271"/>
            <ac:spMk id="19" creationId="{21774343-A071-4F9E-A051-F72B7CFD8495}"/>
          </ac:spMkLst>
        </pc:spChg>
        <pc:spChg chg="del">
          <ac:chgData name="Emiliano A. Carlevaro" userId="9bf72e6496f26e8d" providerId="LiveId" clId="{1AE93BBA-B7EB-46FE-AFA0-136C1A4F74C3}" dt="2021-11-03T08:05:52.562" v="173" actId="478"/>
          <ac:spMkLst>
            <pc:docMk/>
            <pc:sldMk cId="1232084511" sldId="271"/>
            <ac:spMk id="23" creationId="{3EAF4CAF-ED8A-46B1-8729-1D12B08C0E1F}"/>
          </ac:spMkLst>
        </pc:spChg>
        <pc:spChg chg="del">
          <ac:chgData name="Emiliano A. Carlevaro" userId="9bf72e6496f26e8d" providerId="LiveId" clId="{1AE93BBA-B7EB-46FE-AFA0-136C1A4F74C3}" dt="2021-11-03T08:05:54.478" v="174" actId="478"/>
          <ac:spMkLst>
            <pc:docMk/>
            <pc:sldMk cId="1232084511" sldId="271"/>
            <ac:spMk id="24" creationId="{81FAAE10-78AB-411E-AB35-61836DF79843}"/>
          </ac:spMkLst>
        </pc:spChg>
        <pc:spChg chg="mod">
          <ac:chgData name="Emiliano A. Carlevaro" userId="9bf72e6496f26e8d" providerId="LiveId" clId="{1AE93BBA-B7EB-46FE-AFA0-136C1A4F74C3}" dt="2021-11-03T08:09:36.948" v="270" actId="6549"/>
          <ac:spMkLst>
            <pc:docMk/>
            <pc:sldMk cId="1232084511" sldId="271"/>
            <ac:spMk id="26" creationId="{CA0AC1C0-CCA3-42A4-968E-0B8E799A6C8B}"/>
          </ac:spMkLst>
        </pc:spChg>
        <pc:spChg chg="del">
          <ac:chgData name="Emiliano A. Carlevaro" userId="9bf72e6496f26e8d" providerId="LiveId" clId="{1AE93BBA-B7EB-46FE-AFA0-136C1A4F74C3}" dt="2021-11-03T08:05:01.327" v="168" actId="478"/>
          <ac:spMkLst>
            <pc:docMk/>
            <pc:sldMk cId="1232084511" sldId="271"/>
            <ac:spMk id="28" creationId="{6E97EB7D-E790-4D05-9124-0810C6EF1A21}"/>
          </ac:spMkLst>
        </pc:spChg>
        <pc:spChg chg="add mod">
          <ac:chgData name="Emiliano A. Carlevaro" userId="9bf72e6496f26e8d" providerId="LiveId" clId="{1AE93BBA-B7EB-46FE-AFA0-136C1A4F74C3}" dt="2021-11-03T08:05:02.247" v="169"/>
          <ac:spMkLst>
            <pc:docMk/>
            <pc:sldMk cId="1232084511" sldId="271"/>
            <ac:spMk id="31" creationId="{0BC95946-2FD8-4C5C-B4AC-578486E87059}"/>
          </ac:spMkLst>
        </pc:spChg>
        <pc:spChg chg="mod">
          <ac:chgData name="Emiliano A. Carlevaro" userId="9bf72e6496f26e8d" providerId="LiveId" clId="{1AE93BBA-B7EB-46FE-AFA0-136C1A4F74C3}" dt="2021-11-03T08:09:46.361" v="281" actId="6549"/>
          <ac:spMkLst>
            <pc:docMk/>
            <pc:sldMk cId="1232084511" sldId="271"/>
            <ac:spMk id="32" creationId="{5AFE90D7-F6F2-414A-BE19-116ECB9365BF}"/>
          </ac:spMkLst>
        </pc:spChg>
        <pc:spChg chg="del">
          <ac:chgData name="Emiliano A. Carlevaro" userId="9bf72e6496f26e8d" providerId="LiveId" clId="{1AE93BBA-B7EB-46FE-AFA0-136C1A4F74C3}" dt="2021-11-03T08:05:22.826" v="170" actId="478"/>
          <ac:spMkLst>
            <pc:docMk/>
            <pc:sldMk cId="1232084511" sldId="271"/>
            <ac:spMk id="34" creationId="{97979260-128B-4C07-BF85-436E0BC320D9}"/>
          </ac:spMkLst>
        </pc:spChg>
        <pc:spChg chg="add mod">
          <ac:chgData name="Emiliano A. Carlevaro" userId="9bf72e6496f26e8d" providerId="LiveId" clId="{1AE93BBA-B7EB-46FE-AFA0-136C1A4F74C3}" dt="2021-11-03T08:05:26.207" v="172" actId="1076"/>
          <ac:spMkLst>
            <pc:docMk/>
            <pc:sldMk cId="1232084511" sldId="271"/>
            <ac:spMk id="35" creationId="{23AA985D-DBC3-4CF1-8C7E-DB360D62406D}"/>
          </ac:spMkLst>
        </pc:spChg>
        <pc:spChg chg="add mod">
          <ac:chgData name="Emiliano A. Carlevaro" userId="9bf72e6496f26e8d" providerId="LiveId" clId="{1AE93BBA-B7EB-46FE-AFA0-136C1A4F74C3}" dt="2021-11-03T08:05:59.846" v="176" actId="1076"/>
          <ac:spMkLst>
            <pc:docMk/>
            <pc:sldMk cId="1232084511" sldId="271"/>
            <ac:spMk id="36" creationId="{CE4E463A-DA39-4C53-8392-F44F7CF032D2}"/>
          </ac:spMkLst>
        </pc:spChg>
        <pc:spChg chg="add mod">
          <ac:chgData name="Emiliano A. Carlevaro" userId="9bf72e6496f26e8d" providerId="LiveId" clId="{1AE93BBA-B7EB-46FE-AFA0-136C1A4F74C3}" dt="2021-11-03T08:06:09.210" v="177" actId="1076"/>
          <ac:spMkLst>
            <pc:docMk/>
            <pc:sldMk cId="1232084511" sldId="271"/>
            <ac:spMk id="37" creationId="{82FFBBA7-28E2-4F64-B659-4EBA7A5845C1}"/>
          </ac:spMkLst>
        </pc:spChg>
        <pc:picChg chg="mod">
          <ac:chgData name="Emiliano A. Carlevaro" userId="9bf72e6496f26e8d" providerId="LiveId" clId="{1AE93BBA-B7EB-46FE-AFA0-136C1A4F74C3}" dt="2021-11-03T08:33:11.101" v="282" actId="1076"/>
          <ac:picMkLst>
            <pc:docMk/>
            <pc:sldMk cId="1232084511" sldId="271"/>
            <ac:picMk id="25" creationId="{EA0702D4-9749-4F95-9288-051A11F3A8F6}"/>
          </ac:picMkLst>
        </pc:picChg>
        <pc:cxnChg chg="mod">
          <ac:chgData name="Emiliano A. Carlevaro" userId="9bf72e6496f26e8d" providerId="LiveId" clId="{1AE93BBA-B7EB-46FE-AFA0-136C1A4F74C3}" dt="2021-11-03T08:09:10.399" v="237" actId="6549"/>
          <ac:cxnSpMkLst>
            <pc:docMk/>
            <pc:sldMk cId="1232084511" sldId="271"/>
            <ac:cxnSpMk id="17" creationId="{A7D00163-ED71-4935-8680-A7B47A07EC7B}"/>
          </ac:cxnSpMkLst>
        </pc:cxnChg>
        <pc:cxnChg chg="mod">
          <ac:chgData name="Emiliano A. Carlevaro" userId="9bf72e6496f26e8d" providerId="LiveId" clId="{1AE93BBA-B7EB-46FE-AFA0-136C1A4F74C3}" dt="2021-11-03T08:09:25.580" v="253" actId="6549"/>
          <ac:cxnSpMkLst>
            <pc:docMk/>
            <pc:sldMk cId="1232084511" sldId="271"/>
            <ac:cxnSpMk id="20" creationId="{D10414EA-DE90-463B-AED7-8904265DFC75}"/>
          </ac:cxnSpMkLst>
        </pc:cxnChg>
        <pc:cxnChg chg="mod">
          <ac:chgData name="Emiliano A. Carlevaro" userId="9bf72e6496f26e8d" providerId="LiveId" clId="{1AE93BBA-B7EB-46FE-AFA0-136C1A4F74C3}" dt="2021-11-03T08:33:11.101" v="282" actId="1076"/>
          <ac:cxnSpMkLst>
            <pc:docMk/>
            <pc:sldMk cId="1232084511" sldId="271"/>
            <ac:cxnSpMk id="27" creationId="{CDCF183F-8A6A-44C1-8F14-6468CC69BA3D}"/>
          </ac:cxnSpMkLst>
        </pc:cxnChg>
        <pc:cxnChg chg="mod">
          <ac:chgData name="Emiliano A. Carlevaro" userId="9bf72e6496f26e8d" providerId="LiveId" clId="{1AE93BBA-B7EB-46FE-AFA0-136C1A4F74C3}" dt="2021-11-03T08:09:46.361" v="281" actId="6549"/>
          <ac:cxnSpMkLst>
            <pc:docMk/>
            <pc:sldMk cId="1232084511" sldId="271"/>
            <ac:cxnSpMk id="33" creationId="{3A7004F2-BAEB-42E7-A985-3DC4BDB2B865}"/>
          </ac:cxnSpMkLst>
        </pc:cxnChg>
      </pc:sldChg>
      <pc:sldChg chg="modSp mod">
        <pc:chgData name="Emiliano A. Carlevaro" userId="9bf72e6496f26e8d" providerId="LiveId" clId="{1AE93BBA-B7EB-46FE-AFA0-136C1A4F74C3}" dt="2021-11-03T08:49:20.286" v="432" actId="20577"/>
        <pc:sldMkLst>
          <pc:docMk/>
          <pc:sldMk cId="3237978806" sldId="272"/>
        </pc:sldMkLst>
        <pc:spChg chg="mod">
          <ac:chgData name="Emiliano A. Carlevaro" userId="9bf72e6496f26e8d" providerId="LiveId" clId="{1AE93BBA-B7EB-46FE-AFA0-136C1A4F74C3}" dt="2021-11-03T08:48:59.737" v="427" actId="6549"/>
          <ac:spMkLst>
            <pc:docMk/>
            <pc:sldMk cId="3237978806" sldId="272"/>
            <ac:spMk id="2" creationId="{026D9198-1D12-45DB-BDDA-FBC7B882CACE}"/>
          </ac:spMkLst>
        </pc:spChg>
        <pc:graphicFrameChg chg="modGraphic">
          <ac:chgData name="Emiliano A. Carlevaro" userId="9bf72e6496f26e8d" providerId="LiveId" clId="{1AE93BBA-B7EB-46FE-AFA0-136C1A4F74C3}" dt="2021-11-03T08:49:20.286" v="432" actId="20577"/>
          <ac:graphicFrameMkLst>
            <pc:docMk/>
            <pc:sldMk cId="3237978806" sldId="272"/>
            <ac:graphicFrameMk id="9" creationId="{7EB5345F-63F4-4516-96AA-8B25F24667B3}"/>
          </ac:graphicFrameMkLst>
        </pc:graphicFrameChg>
      </pc:sldChg>
      <pc:sldChg chg="addSp delSp modSp mod">
        <pc:chgData name="Emiliano A. Carlevaro" userId="9bf72e6496f26e8d" providerId="LiveId" clId="{1AE93BBA-B7EB-46FE-AFA0-136C1A4F74C3}" dt="2021-11-04T08:21:55.479" v="1179" actId="21"/>
        <pc:sldMkLst>
          <pc:docMk/>
          <pc:sldMk cId="3595609151" sldId="276"/>
        </pc:sldMkLst>
        <pc:spChg chg="del mod">
          <ac:chgData name="Emiliano A. Carlevaro" userId="9bf72e6496f26e8d" providerId="LiveId" clId="{1AE93BBA-B7EB-46FE-AFA0-136C1A4F74C3}" dt="2021-11-04T07:55:20.579" v="1035" actId="478"/>
          <ac:spMkLst>
            <pc:docMk/>
            <pc:sldMk cId="3595609151" sldId="276"/>
            <ac:spMk id="6" creationId="{36ECE400-2BB1-4483-8C8A-DACAF3BCB5C2}"/>
          </ac:spMkLst>
        </pc:spChg>
        <pc:spChg chg="mod">
          <ac:chgData name="Emiliano A. Carlevaro" userId="9bf72e6496f26e8d" providerId="LiveId" clId="{1AE93BBA-B7EB-46FE-AFA0-136C1A4F74C3}" dt="2021-11-04T07:56:14.713" v="1081" actId="113"/>
          <ac:spMkLst>
            <pc:docMk/>
            <pc:sldMk cId="3595609151" sldId="276"/>
            <ac:spMk id="10" creationId="{1E26F23D-1B29-4274-9ABF-FAFD786114EA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12" creationId="{2AD830DA-652B-40A2-BAC7-4EC6CBC5E39E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13" creationId="{0D05F08C-207E-4C6B-B8B2-75C8B7DF80F7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14" creationId="{DEB14916-2E7C-45D4-B153-FB8138A079DB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15" creationId="{F47FF56A-E696-4566-86FC-2543824D4BC7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17" creationId="{60E16E7B-2F67-4F1C-BE6F-510743D1B06A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19" creationId="{C1112875-85FC-4C35-9829-EFBDA224BAC6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0" creationId="{B766C483-1918-4AE6-8D38-4D389659DE01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1" creationId="{81AE347B-96B5-4E16-901E-C0DBDC9EFDE7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2" creationId="{081268E9-693B-4C92-9542-21C7AC190F7F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3" creationId="{9516CCB0-05DA-4EAF-9FC7-5EDC45668CB0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4" creationId="{7D527435-14B9-49C7-8D57-E4526F6415E5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5" creationId="{30A45499-1DBF-4D97-B6A0-3E2C522D488C}"/>
          </ac:spMkLst>
        </pc:spChg>
        <pc:spChg chg="add del mod">
          <ac:chgData name="Emiliano A. Carlevaro" userId="9bf72e6496f26e8d" providerId="LiveId" clId="{1AE93BBA-B7EB-46FE-AFA0-136C1A4F74C3}" dt="2021-11-04T07:35:20.594" v="764" actId="478"/>
          <ac:spMkLst>
            <pc:docMk/>
            <pc:sldMk cId="3595609151" sldId="276"/>
            <ac:spMk id="26" creationId="{EBB73E33-2897-4E11-A53C-00D7468D2DA9}"/>
          </ac:spMkLst>
        </pc:spChg>
        <pc:spChg chg="add mod">
          <ac:chgData name="Emiliano A. Carlevaro" userId="9bf72e6496f26e8d" providerId="LiveId" clId="{1AE93BBA-B7EB-46FE-AFA0-136C1A4F74C3}" dt="2021-11-04T07:55:21.452" v="1036"/>
          <ac:spMkLst>
            <pc:docMk/>
            <pc:sldMk cId="3595609151" sldId="276"/>
            <ac:spMk id="27" creationId="{304251D6-C9B1-4B3B-98DC-EB1C424D62C9}"/>
          </ac:spMkLst>
        </pc:spChg>
        <pc:graphicFrameChg chg="del mod modGraphic">
          <ac:chgData name="Emiliano A. Carlevaro" userId="9bf72e6496f26e8d" providerId="LiveId" clId="{1AE93BBA-B7EB-46FE-AFA0-136C1A4F74C3}" dt="2021-11-04T08:21:55.479" v="1179" actId="21"/>
          <ac:graphicFrameMkLst>
            <pc:docMk/>
            <pc:sldMk cId="3595609151" sldId="276"/>
            <ac:graphicFrameMk id="8" creationId="{1E66DBF1-20D5-409E-9A52-2D46AA82DA4E}"/>
          </ac:graphicFrameMkLst>
        </pc:graphicFrameChg>
        <pc:graphicFrameChg chg="mod modGraphic">
          <ac:chgData name="Emiliano A. Carlevaro" userId="9bf72e6496f26e8d" providerId="LiveId" clId="{1AE93BBA-B7EB-46FE-AFA0-136C1A4F74C3}" dt="2021-11-04T07:38:13.776" v="964" actId="6549"/>
          <ac:graphicFrameMkLst>
            <pc:docMk/>
            <pc:sldMk cId="3595609151" sldId="276"/>
            <ac:graphicFrameMk id="11" creationId="{83488C47-5301-4515-9F80-18B2E43EC2CB}"/>
          </ac:graphicFrameMkLst>
        </pc:graphicFrameChg>
        <pc:cxnChg chg="add del mod">
          <ac:chgData name="Emiliano A. Carlevaro" userId="9bf72e6496f26e8d" providerId="LiveId" clId="{1AE93BBA-B7EB-46FE-AFA0-136C1A4F74C3}" dt="2021-11-04T07:35:20.594" v="764" actId="478"/>
          <ac:cxnSpMkLst>
            <pc:docMk/>
            <pc:sldMk cId="3595609151" sldId="276"/>
            <ac:cxnSpMk id="9" creationId="{518F5968-F00F-4AF8-AA2C-8D0D4EB6977F}"/>
          </ac:cxnSpMkLst>
        </pc:cxnChg>
        <pc:cxnChg chg="add del mod">
          <ac:chgData name="Emiliano A. Carlevaro" userId="9bf72e6496f26e8d" providerId="LiveId" clId="{1AE93BBA-B7EB-46FE-AFA0-136C1A4F74C3}" dt="2021-11-04T07:35:20.594" v="764" actId="478"/>
          <ac:cxnSpMkLst>
            <pc:docMk/>
            <pc:sldMk cId="3595609151" sldId="276"/>
            <ac:cxnSpMk id="16" creationId="{06106228-6F02-48AB-A390-AD8A185E0B74}"/>
          </ac:cxnSpMkLst>
        </pc:cxnChg>
        <pc:cxnChg chg="add del mod">
          <ac:chgData name="Emiliano A. Carlevaro" userId="9bf72e6496f26e8d" providerId="LiveId" clId="{1AE93BBA-B7EB-46FE-AFA0-136C1A4F74C3}" dt="2021-11-04T07:35:20.594" v="764" actId="478"/>
          <ac:cxnSpMkLst>
            <pc:docMk/>
            <pc:sldMk cId="3595609151" sldId="276"/>
            <ac:cxnSpMk id="18" creationId="{2F583ED8-DF10-48A9-AF5A-C5DF9B04C1C9}"/>
          </ac:cxnSpMkLst>
        </pc:cxnChg>
      </pc:sldChg>
      <pc:sldChg chg="modSp mod addAnim delAnim">
        <pc:chgData name="Emiliano A. Carlevaro" userId="9bf72e6496f26e8d" providerId="LiveId" clId="{1AE93BBA-B7EB-46FE-AFA0-136C1A4F74C3}" dt="2021-11-04T08:33:53.449" v="1309" actId="20577"/>
        <pc:sldMkLst>
          <pc:docMk/>
          <pc:sldMk cId="3717492965" sldId="290"/>
        </pc:sldMkLst>
        <pc:spChg chg="mod">
          <ac:chgData name="Emiliano A. Carlevaro" userId="9bf72e6496f26e8d" providerId="LiveId" clId="{1AE93BBA-B7EB-46FE-AFA0-136C1A4F74C3}" dt="2021-11-04T08:23:55.161" v="1195" actId="20577"/>
          <ac:spMkLst>
            <pc:docMk/>
            <pc:sldMk cId="3717492965" sldId="290"/>
            <ac:spMk id="2" creationId="{026D9198-1D12-45DB-BDDA-FBC7B882CACE}"/>
          </ac:spMkLst>
        </pc:spChg>
        <pc:spChg chg="mod">
          <ac:chgData name="Emiliano A. Carlevaro" userId="9bf72e6496f26e8d" providerId="LiveId" clId="{1AE93BBA-B7EB-46FE-AFA0-136C1A4F74C3}" dt="2021-11-04T08:26:28.050" v="1279" actId="20577"/>
          <ac:spMkLst>
            <pc:docMk/>
            <pc:sldMk cId="3717492965" sldId="290"/>
            <ac:spMk id="19" creationId="{E76C3414-31B5-49FD-88C2-8628A5053322}"/>
          </ac:spMkLst>
        </pc:spChg>
        <pc:graphicFrameChg chg="mod modGraphic">
          <ac:chgData name="Emiliano A. Carlevaro" userId="9bf72e6496f26e8d" providerId="LiveId" clId="{1AE93BBA-B7EB-46FE-AFA0-136C1A4F74C3}" dt="2021-11-04T08:32:43.918" v="1308" actId="20577"/>
          <ac:graphicFrameMkLst>
            <pc:docMk/>
            <pc:sldMk cId="3717492965" sldId="290"/>
            <ac:graphicFrameMk id="5" creationId="{097C804D-E354-4A89-8387-CDD24C9A3099}"/>
          </ac:graphicFrameMkLst>
        </pc:graphicFrameChg>
        <pc:graphicFrameChg chg="modGraphic">
          <ac:chgData name="Emiliano A. Carlevaro" userId="9bf72e6496f26e8d" providerId="LiveId" clId="{1AE93BBA-B7EB-46FE-AFA0-136C1A4F74C3}" dt="2021-11-04T08:33:53.449" v="1309" actId="20577"/>
          <ac:graphicFrameMkLst>
            <pc:docMk/>
            <pc:sldMk cId="3717492965" sldId="290"/>
            <ac:graphicFrameMk id="6" creationId="{5F241D89-6E2A-40E8-9FC1-891BAADBBD58}"/>
          </ac:graphicFrameMkLst>
        </pc:graphicFrameChg>
        <pc:graphicFrameChg chg="modGraphic">
          <ac:chgData name="Emiliano A. Carlevaro" userId="9bf72e6496f26e8d" providerId="LiveId" clId="{1AE93BBA-B7EB-46FE-AFA0-136C1A4F74C3}" dt="2021-11-04T08:24:04.432" v="1200" actId="20577"/>
          <ac:graphicFrameMkLst>
            <pc:docMk/>
            <pc:sldMk cId="3717492965" sldId="290"/>
            <ac:graphicFrameMk id="7" creationId="{B0AC068C-189D-4D05-BF7D-4B62D12DE11E}"/>
          </ac:graphicFrameMkLst>
        </pc:graphicFrameChg>
        <pc:graphicFrameChg chg="modGraphic">
          <ac:chgData name="Emiliano A. Carlevaro" userId="9bf72e6496f26e8d" providerId="LiveId" clId="{1AE93BBA-B7EB-46FE-AFA0-136C1A4F74C3}" dt="2021-11-04T08:24:30.479" v="1223" actId="20577"/>
          <ac:graphicFrameMkLst>
            <pc:docMk/>
            <pc:sldMk cId="3717492965" sldId="290"/>
            <ac:graphicFrameMk id="10" creationId="{E97FBAD8-BD30-4289-BF8C-8E693F148191}"/>
          </ac:graphicFrameMkLst>
        </pc:graphicFrameChg>
      </pc:sldChg>
      <pc:sldChg chg="addSp delSp modSp mod ord">
        <pc:chgData name="Emiliano A. Carlevaro" userId="9bf72e6496f26e8d" providerId="LiveId" clId="{1AE93BBA-B7EB-46FE-AFA0-136C1A4F74C3}" dt="2021-11-04T08:22:26.216" v="1188" actId="1076"/>
        <pc:sldMkLst>
          <pc:docMk/>
          <pc:sldMk cId="1487972056" sldId="292"/>
        </pc:sldMkLst>
        <pc:spChg chg="add mod">
          <ac:chgData name="Emiliano A. Carlevaro" userId="9bf72e6496f26e8d" providerId="LiveId" clId="{1AE93BBA-B7EB-46FE-AFA0-136C1A4F74C3}" dt="2021-11-04T08:01:20.085" v="1175" actId="1076"/>
          <ac:spMkLst>
            <pc:docMk/>
            <pc:sldMk cId="1487972056" sldId="292"/>
            <ac:spMk id="2" creationId="{BC5538B3-0053-4DD3-ADEF-98FFE1930FE7}"/>
          </ac:spMkLst>
        </pc:spChg>
        <pc:spChg chg="add del mod">
          <ac:chgData name="Emiliano A. Carlevaro" userId="9bf72e6496f26e8d" providerId="LiveId" clId="{1AE93BBA-B7EB-46FE-AFA0-136C1A4F74C3}" dt="2021-11-04T07:59:29.087" v="1100" actId="478"/>
          <ac:spMkLst>
            <pc:docMk/>
            <pc:sldMk cId="1487972056" sldId="292"/>
            <ac:spMk id="3" creationId="{43E6B13D-32AD-459C-B9FE-937A0DD110F4}"/>
          </ac:spMkLst>
        </pc:spChg>
        <pc:spChg chg="add mod">
          <ac:chgData name="Emiliano A. Carlevaro" userId="9bf72e6496f26e8d" providerId="LiveId" clId="{1AE93BBA-B7EB-46FE-AFA0-136C1A4F74C3}" dt="2021-11-04T08:01:27.285" v="1177" actId="1076"/>
          <ac:spMkLst>
            <pc:docMk/>
            <pc:sldMk cId="1487972056" sldId="292"/>
            <ac:spMk id="5" creationId="{56F8F9CA-0F24-49CB-A119-5E7DDB1E2730}"/>
          </ac:spMkLst>
        </pc:spChg>
        <pc:spChg chg="add mod">
          <ac:chgData name="Emiliano A. Carlevaro" userId="9bf72e6496f26e8d" providerId="LiveId" clId="{1AE93BBA-B7EB-46FE-AFA0-136C1A4F74C3}" dt="2021-11-04T07:57:21.965" v="1083" actId="1076"/>
          <ac:spMkLst>
            <pc:docMk/>
            <pc:sldMk cId="1487972056" sldId="292"/>
            <ac:spMk id="30" creationId="{E077AB31-5166-4D10-9A0C-802D05CB2322}"/>
          </ac:spMkLst>
        </pc:spChg>
        <pc:spChg chg="add mod">
          <ac:chgData name="Emiliano A. Carlevaro" userId="9bf72e6496f26e8d" providerId="LiveId" clId="{1AE93BBA-B7EB-46FE-AFA0-136C1A4F74C3}" dt="2021-11-04T07:57:25.398" v="1084" actId="1076"/>
          <ac:spMkLst>
            <pc:docMk/>
            <pc:sldMk cId="1487972056" sldId="292"/>
            <ac:spMk id="33" creationId="{FB8169E5-7A6F-4DB3-8545-827A228E55FB}"/>
          </ac:spMkLst>
        </pc:spChg>
        <pc:spChg chg="mod">
          <ac:chgData name="Emiliano A. Carlevaro" userId="9bf72e6496f26e8d" providerId="LiveId" clId="{1AE93BBA-B7EB-46FE-AFA0-136C1A4F74C3}" dt="2021-11-04T08:01:08.469" v="1173" actId="1076"/>
          <ac:spMkLst>
            <pc:docMk/>
            <pc:sldMk cId="1487972056" sldId="292"/>
            <ac:spMk id="34" creationId="{9A61B112-1689-41AA-B6C2-99923F79A52B}"/>
          </ac:spMkLst>
        </pc:spChg>
        <pc:spChg chg="add del mod">
          <ac:chgData name="Emiliano A. Carlevaro" userId="9bf72e6496f26e8d" providerId="LiveId" clId="{1AE93BBA-B7EB-46FE-AFA0-136C1A4F74C3}" dt="2021-11-04T07:57:57.712" v="1088" actId="478"/>
          <ac:spMkLst>
            <pc:docMk/>
            <pc:sldMk cId="1487972056" sldId="292"/>
            <ac:spMk id="35" creationId="{5535702F-FDEA-4CFF-B8C4-1902521DD95F}"/>
          </ac:spMkLst>
        </pc:spChg>
        <pc:spChg chg="mod">
          <ac:chgData name="Emiliano A. Carlevaro" userId="9bf72e6496f26e8d" providerId="LiveId" clId="{1AE93BBA-B7EB-46FE-AFA0-136C1A4F74C3}" dt="2021-11-04T08:22:18.567" v="1186" actId="14100"/>
          <ac:spMkLst>
            <pc:docMk/>
            <pc:sldMk cId="1487972056" sldId="292"/>
            <ac:spMk id="36" creationId="{4467CB31-D1C4-49D3-B181-C32FFBBD1E80}"/>
          </ac:spMkLst>
        </pc:spChg>
        <pc:spChg chg="add mod">
          <ac:chgData name="Emiliano A. Carlevaro" userId="9bf72e6496f26e8d" providerId="LiveId" clId="{1AE93BBA-B7EB-46FE-AFA0-136C1A4F74C3}" dt="2021-11-04T08:01:24.649" v="1176" actId="1076"/>
          <ac:spMkLst>
            <pc:docMk/>
            <pc:sldMk cId="1487972056" sldId="292"/>
            <ac:spMk id="37" creationId="{0F846183-5AE4-42BF-8E79-78D12762E6FB}"/>
          </ac:spMkLst>
        </pc:spChg>
        <pc:spChg chg="del mod">
          <ac:chgData name="Emiliano A. Carlevaro" userId="9bf72e6496f26e8d" providerId="LiveId" clId="{1AE93BBA-B7EB-46FE-AFA0-136C1A4F74C3}" dt="2021-11-04T07:54:58.333" v="1020" actId="478"/>
          <ac:spMkLst>
            <pc:docMk/>
            <pc:sldMk cId="1487972056" sldId="292"/>
            <ac:spMk id="38" creationId="{ECA248CA-5A2B-47B5-8705-9500E881E6D2}"/>
          </ac:spMkLst>
        </pc:spChg>
        <pc:spChg chg="del">
          <ac:chgData name="Emiliano A. Carlevaro" userId="9bf72e6496f26e8d" providerId="LiveId" clId="{1AE93BBA-B7EB-46FE-AFA0-136C1A4F74C3}" dt="2021-11-04T07:55:00.051" v="1021" actId="478"/>
          <ac:spMkLst>
            <pc:docMk/>
            <pc:sldMk cId="1487972056" sldId="292"/>
            <ac:spMk id="39" creationId="{3B9D6F31-A96C-4972-B93A-F7C0B1A97C94}"/>
          </ac:spMkLst>
        </pc:spChg>
        <pc:spChg chg="mod">
          <ac:chgData name="Emiliano A. Carlevaro" userId="9bf72e6496f26e8d" providerId="LiveId" clId="{1AE93BBA-B7EB-46FE-AFA0-136C1A4F74C3}" dt="2021-11-04T07:54:45.902" v="1018" actId="20577"/>
          <ac:spMkLst>
            <pc:docMk/>
            <pc:sldMk cId="1487972056" sldId="292"/>
            <ac:spMk id="40" creationId="{126C65F3-44E6-4059-8E28-2E080B2006A9}"/>
          </ac:spMkLst>
        </pc:spChg>
        <pc:spChg chg="add mod">
          <ac:chgData name="Emiliano A. Carlevaro" userId="9bf72e6496f26e8d" providerId="LiveId" clId="{1AE93BBA-B7EB-46FE-AFA0-136C1A4F74C3}" dt="2021-11-04T08:01:13.824" v="1174" actId="1076"/>
          <ac:spMkLst>
            <pc:docMk/>
            <pc:sldMk cId="1487972056" sldId="292"/>
            <ac:spMk id="42" creationId="{E0E06054-94EA-4991-9D6F-1ED98EA9CA62}"/>
          </ac:spMkLst>
        </pc:spChg>
        <pc:graphicFrameChg chg="add mod">
          <ac:chgData name="Emiliano A. Carlevaro" userId="9bf72e6496f26e8d" providerId="LiveId" clId="{1AE93BBA-B7EB-46FE-AFA0-136C1A4F74C3}" dt="2021-11-04T08:22:26.216" v="1188" actId="1076"/>
          <ac:graphicFrameMkLst>
            <pc:docMk/>
            <pc:sldMk cId="1487972056" sldId="292"/>
            <ac:graphicFrameMk id="6" creationId="{46051A24-5D79-4049-853D-1A24C09C9022}"/>
          </ac:graphicFrameMkLst>
        </pc:graphicFrameChg>
        <pc:graphicFrameChg chg="add mod modGraphic">
          <ac:chgData name="Emiliano A. Carlevaro" userId="9bf72e6496f26e8d" providerId="LiveId" clId="{1AE93BBA-B7EB-46FE-AFA0-136C1A4F74C3}" dt="2021-11-04T08:22:14.676" v="1185" actId="21"/>
          <ac:graphicFrameMkLst>
            <pc:docMk/>
            <pc:sldMk cId="1487972056" sldId="292"/>
            <ac:graphicFrameMk id="43" creationId="{DE9BB699-A343-4C8F-AA74-EA7958CF6503}"/>
          </ac:graphicFrameMkLst>
        </pc:graphicFrameChg>
      </pc:sldChg>
      <pc:sldChg chg="addSp delSp modSp mod">
        <pc:chgData name="Emiliano A. Carlevaro" userId="9bf72e6496f26e8d" providerId="LiveId" clId="{1AE93BBA-B7EB-46FE-AFA0-136C1A4F74C3}" dt="2021-11-03T08:50:20.241" v="536" actId="20577"/>
        <pc:sldMkLst>
          <pc:docMk/>
          <pc:sldMk cId="3588330215" sldId="293"/>
        </pc:sldMkLst>
        <pc:spChg chg="del">
          <ac:chgData name="Emiliano A. Carlevaro" userId="9bf72e6496f26e8d" providerId="LiveId" clId="{1AE93BBA-B7EB-46FE-AFA0-136C1A4F74C3}" dt="2021-11-03T08:49:44.521" v="435" actId="478"/>
          <ac:spMkLst>
            <pc:docMk/>
            <pc:sldMk cId="3588330215" sldId="293"/>
            <ac:spMk id="2" creationId="{026D9198-1D12-45DB-BDDA-FBC7B882CACE}"/>
          </ac:spMkLst>
        </pc:spChg>
        <pc:spChg chg="mod">
          <ac:chgData name="Emiliano A. Carlevaro" userId="9bf72e6496f26e8d" providerId="LiveId" clId="{1AE93BBA-B7EB-46FE-AFA0-136C1A4F74C3}" dt="2021-11-03T08:50:20.241" v="536" actId="20577"/>
          <ac:spMkLst>
            <pc:docMk/>
            <pc:sldMk cId="3588330215" sldId="293"/>
            <ac:spMk id="5" creationId="{EE261B7C-8F10-4E36-85ED-82F2D52DB04E}"/>
          </ac:spMkLst>
        </pc:spChg>
        <pc:spChg chg="add mod">
          <ac:chgData name="Emiliano A. Carlevaro" userId="9bf72e6496f26e8d" providerId="LiveId" clId="{1AE93BBA-B7EB-46FE-AFA0-136C1A4F74C3}" dt="2021-11-03T08:49:48.590" v="436" actId="1076"/>
          <ac:spMkLst>
            <pc:docMk/>
            <pc:sldMk cId="3588330215" sldId="293"/>
            <ac:spMk id="6" creationId="{C771761F-0100-470B-B23F-C4B42152BCE0}"/>
          </ac:spMkLst>
        </pc:spChg>
      </pc:sldChg>
      <pc:sldChg chg="addSp modSp mod">
        <pc:chgData name="Emiliano A. Carlevaro" userId="9bf72e6496f26e8d" providerId="LiveId" clId="{1AE93BBA-B7EB-46FE-AFA0-136C1A4F74C3}" dt="2021-11-04T09:05:55.759" v="1530" actId="1076"/>
        <pc:sldMkLst>
          <pc:docMk/>
          <pc:sldMk cId="3896568187" sldId="294"/>
        </pc:sldMkLst>
        <pc:spChg chg="mod">
          <ac:chgData name="Emiliano A. Carlevaro" userId="9bf72e6496f26e8d" providerId="LiveId" clId="{1AE93BBA-B7EB-46FE-AFA0-136C1A4F74C3}" dt="2021-11-04T09:01:28.795" v="1467" actId="1076"/>
          <ac:spMkLst>
            <pc:docMk/>
            <pc:sldMk cId="3896568187" sldId="294"/>
            <ac:spMk id="2" creationId="{026D9198-1D12-45DB-BDDA-FBC7B882CACE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3" creationId="{C1163103-341F-45DA-ABDC-C3FFE4DBCC95}"/>
          </ac:spMkLst>
        </pc:spChg>
        <pc:spChg chg="add mod">
          <ac:chgData name="Emiliano A. Carlevaro" userId="9bf72e6496f26e8d" providerId="LiveId" clId="{1AE93BBA-B7EB-46FE-AFA0-136C1A4F74C3}" dt="2021-11-04T09:01:50.974" v="1494" actId="403"/>
          <ac:spMkLst>
            <pc:docMk/>
            <pc:sldMk cId="3896568187" sldId="294"/>
            <ac:spMk id="4" creationId="{99713597-2458-4C96-BB3A-EF2D5275E2AF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10" creationId="{AB470393-D0E2-48EC-9B3D-3033C74152C6}"/>
          </ac:spMkLst>
        </pc:spChg>
        <pc:spChg chg="mod">
          <ac:chgData name="Emiliano A. Carlevaro" userId="9bf72e6496f26e8d" providerId="LiveId" clId="{1AE93BBA-B7EB-46FE-AFA0-136C1A4F74C3}" dt="2021-11-04T09:00:12.528" v="1368" actId="1076"/>
          <ac:spMkLst>
            <pc:docMk/>
            <pc:sldMk cId="3896568187" sldId="294"/>
            <ac:spMk id="13" creationId="{AE18F684-C307-440A-96A7-4D4E42414D8F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20" creationId="{3E843B07-F856-42C8-9FF1-E963E553A748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21" creationId="{1E8E0281-1154-48DC-95B3-B62B1FB863F1}"/>
          </ac:spMkLst>
        </pc:spChg>
        <pc:spChg chg="mod">
          <ac:chgData name="Emiliano A. Carlevaro" userId="9bf72e6496f26e8d" providerId="LiveId" clId="{1AE93BBA-B7EB-46FE-AFA0-136C1A4F74C3}" dt="2021-11-04T09:00:12.528" v="1368" actId="1076"/>
          <ac:spMkLst>
            <pc:docMk/>
            <pc:sldMk cId="3896568187" sldId="294"/>
            <ac:spMk id="22" creationId="{C3C797F3-4161-4FD9-8256-60996D56A39B}"/>
          </ac:spMkLst>
        </pc:spChg>
        <pc:spChg chg="mod">
          <ac:chgData name="Emiliano A. Carlevaro" userId="9bf72e6496f26e8d" providerId="LiveId" clId="{1AE93BBA-B7EB-46FE-AFA0-136C1A4F74C3}" dt="2021-11-04T09:02:16.284" v="1497" actId="255"/>
          <ac:spMkLst>
            <pc:docMk/>
            <pc:sldMk cId="3896568187" sldId="294"/>
            <ac:spMk id="23" creationId="{449CC9F2-FDE1-4B7E-93EF-2785398CADA8}"/>
          </ac:spMkLst>
        </pc:spChg>
        <pc:spChg chg="mod">
          <ac:chgData name="Emiliano A. Carlevaro" userId="9bf72e6496f26e8d" providerId="LiveId" clId="{1AE93BBA-B7EB-46FE-AFA0-136C1A4F74C3}" dt="2021-11-04T09:02:16.284" v="1497" actId="255"/>
          <ac:spMkLst>
            <pc:docMk/>
            <pc:sldMk cId="3896568187" sldId="294"/>
            <ac:spMk id="24" creationId="{116DE15B-B132-4E94-9DFA-BEC614470265}"/>
          </ac:spMkLst>
        </pc:spChg>
        <pc:spChg chg="mod">
          <ac:chgData name="Emiliano A. Carlevaro" userId="9bf72e6496f26e8d" providerId="LiveId" clId="{1AE93BBA-B7EB-46FE-AFA0-136C1A4F74C3}" dt="2021-11-04T09:03:18.702" v="1502" actId="20577"/>
          <ac:spMkLst>
            <pc:docMk/>
            <pc:sldMk cId="3896568187" sldId="294"/>
            <ac:spMk id="26" creationId="{C9E9CF55-52EB-45DC-B805-038BD5083507}"/>
          </ac:spMkLst>
        </pc:spChg>
        <pc:spChg chg="mod">
          <ac:chgData name="Emiliano A. Carlevaro" userId="9bf72e6496f26e8d" providerId="LiveId" clId="{1AE93BBA-B7EB-46FE-AFA0-136C1A4F74C3}" dt="2021-11-04T09:00:12.528" v="1368" actId="1076"/>
          <ac:spMkLst>
            <pc:docMk/>
            <pc:sldMk cId="3896568187" sldId="294"/>
            <ac:spMk id="27" creationId="{F4EB3497-48C3-4E11-B867-FFCB45E922DE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29" creationId="{13443659-1A9C-431B-A59D-C03CA6637645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32" creationId="{0DC5CF91-FF58-4B11-AC79-CE6A490BEEFD}"/>
          </ac:spMkLst>
        </pc:spChg>
        <pc:spChg chg="mod">
          <ac:chgData name="Emiliano A. Carlevaro" userId="9bf72e6496f26e8d" providerId="LiveId" clId="{1AE93BBA-B7EB-46FE-AFA0-136C1A4F74C3}" dt="2021-11-04T09:05:55.759" v="1530" actId="1076"/>
          <ac:spMkLst>
            <pc:docMk/>
            <pc:sldMk cId="3896568187" sldId="294"/>
            <ac:spMk id="33" creationId="{4BBF34D3-0671-404B-91CE-DDD317B025DE}"/>
          </ac:spMkLst>
        </pc:spChg>
        <pc:spChg chg="mod">
          <ac:chgData name="Emiliano A. Carlevaro" userId="9bf72e6496f26e8d" providerId="LiveId" clId="{1AE93BBA-B7EB-46FE-AFA0-136C1A4F74C3}" dt="2021-11-04T09:05:45.899" v="1529" actId="1076"/>
          <ac:spMkLst>
            <pc:docMk/>
            <pc:sldMk cId="3896568187" sldId="294"/>
            <ac:spMk id="35" creationId="{C36AC870-5168-4773-AADF-6A7922E903FE}"/>
          </ac:spMkLst>
        </pc:spChg>
      </pc:sldChg>
      <pc:sldChg chg="modSp add mod">
        <pc:chgData name="Emiliano A. Carlevaro" userId="9bf72e6496f26e8d" providerId="LiveId" clId="{1AE93BBA-B7EB-46FE-AFA0-136C1A4F74C3}" dt="2021-11-03T08:45:48.327" v="297" actId="14100"/>
        <pc:sldMkLst>
          <pc:docMk/>
          <pc:sldMk cId="2717538394" sldId="296"/>
        </pc:sldMkLst>
        <pc:spChg chg="mod">
          <ac:chgData name="Emiliano A. Carlevaro" userId="9bf72e6496f26e8d" providerId="LiveId" clId="{1AE93BBA-B7EB-46FE-AFA0-136C1A4F74C3}" dt="2021-11-03T08:45:48.327" v="297" actId="14100"/>
          <ac:spMkLst>
            <pc:docMk/>
            <pc:sldMk cId="2717538394" sldId="296"/>
            <ac:spMk id="8" creationId="{25874266-69E4-41D2-A3FE-7C9C405054B9}"/>
          </ac:spMkLst>
        </pc:spChg>
        <pc:spChg chg="mod">
          <ac:chgData name="Emiliano A. Carlevaro" userId="9bf72e6496f26e8d" providerId="LiveId" clId="{1AE93BBA-B7EB-46FE-AFA0-136C1A4F74C3}" dt="2021-11-03T08:45:48.327" v="297" actId="14100"/>
          <ac:spMkLst>
            <pc:docMk/>
            <pc:sldMk cId="2717538394" sldId="296"/>
            <ac:spMk id="13" creationId="{81E952D5-CA0C-4760-B1DB-7A49F396BF08}"/>
          </ac:spMkLst>
        </pc:spChg>
        <pc:spChg chg="mod">
          <ac:chgData name="Emiliano A. Carlevaro" userId="9bf72e6496f26e8d" providerId="LiveId" clId="{1AE93BBA-B7EB-46FE-AFA0-136C1A4F74C3}" dt="2021-11-03T08:45:48.327" v="297" actId="14100"/>
          <ac:spMkLst>
            <pc:docMk/>
            <pc:sldMk cId="2717538394" sldId="296"/>
            <ac:spMk id="19" creationId="{21774343-A071-4F9E-A051-F72B7CFD8495}"/>
          </ac:spMkLst>
        </pc:spChg>
        <pc:spChg chg="mod">
          <ac:chgData name="Emiliano A. Carlevaro" userId="9bf72e6496f26e8d" providerId="LiveId" clId="{1AE93BBA-B7EB-46FE-AFA0-136C1A4F74C3}" dt="2021-11-03T08:45:48.327" v="297" actId="14100"/>
          <ac:spMkLst>
            <pc:docMk/>
            <pc:sldMk cId="2717538394" sldId="296"/>
            <ac:spMk id="26" creationId="{CA0AC1C0-CCA3-42A4-968E-0B8E799A6C8B}"/>
          </ac:spMkLst>
        </pc:spChg>
        <pc:spChg chg="mod">
          <ac:chgData name="Emiliano A. Carlevaro" userId="9bf72e6496f26e8d" providerId="LiveId" clId="{1AE93BBA-B7EB-46FE-AFA0-136C1A4F74C3}" dt="2021-11-03T08:45:48.327" v="297" actId="14100"/>
          <ac:spMkLst>
            <pc:docMk/>
            <pc:sldMk cId="2717538394" sldId="296"/>
            <ac:spMk id="32" creationId="{5AFE90D7-F6F2-414A-BE19-116ECB9365BF}"/>
          </ac:spMkLst>
        </pc:spChg>
        <pc:picChg chg="mod">
          <ac:chgData name="Emiliano A. Carlevaro" userId="9bf72e6496f26e8d" providerId="LiveId" clId="{1AE93BBA-B7EB-46FE-AFA0-136C1A4F74C3}" dt="2021-11-03T08:45:48.327" v="297" actId="14100"/>
          <ac:picMkLst>
            <pc:docMk/>
            <pc:sldMk cId="2717538394" sldId="296"/>
            <ac:picMk id="11" creationId="{AC2261EC-3E88-44CF-8F8F-AA05D4024913}"/>
          </ac:picMkLst>
        </pc:picChg>
        <pc:picChg chg="mod">
          <ac:chgData name="Emiliano A. Carlevaro" userId="9bf72e6496f26e8d" providerId="LiveId" clId="{1AE93BBA-B7EB-46FE-AFA0-136C1A4F74C3}" dt="2021-11-03T08:45:48.327" v="297" actId="14100"/>
          <ac:picMkLst>
            <pc:docMk/>
            <pc:sldMk cId="2717538394" sldId="296"/>
            <ac:picMk id="15" creationId="{37BF4147-54E2-4DA7-9EBB-4BCB316401D9}"/>
          </ac:picMkLst>
        </pc:picChg>
        <pc:picChg chg="mod">
          <ac:chgData name="Emiliano A. Carlevaro" userId="9bf72e6496f26e8d" providerId="LiveId" clId="{1AE93BBA-B7EB-46FE-AFA0-136C1A4F74C3}" dt="2021-11-03T08:45:48.327" v="297" actId="14100"/>
          <ac:picMkLst>
            <pc:docMk/>
            <pc:sldMk cId="2717538394" sldId="296"/>
            <ac:picMk id="30" creationId="{A8CDA750-8175-4AB1-8E4D-AA0DDD220076}"/>
          </ac:picMkLst>
        </pc:picChg>
        <pc:picChg chg="mod">
          <ac:chgData name="Emiliano A. Carlevaro" userId="9bf72e6496f26e8d" providerId="LiveId" clId="{1AE93BBA-B7EB-46FE-AFA0-136C1A4F74C3}" dt="2021-11-03T08:45:48.327" v="297" actId="14100"/>
          <ac:picMkLst>
            <pc:docMk/>
            <pc:sldMk cId="2717538394" sldId="296"/>
            <ac:picMk id="45" creationId="{77592E5C-C321-4C85-B605-D7ED0C8C0F12}"/>
          </ac:picMkLst>
        </pc:picChg>
        <pc:cxnChg chg="mod">
          <ac:chgData name="Emiliano A. Carlevaro" userId="9bf72e6496f26e8d" providerId="LiveId" clId="{1AE93BBA-B7EB-46FE-AFA0-136C1A4F74C3}" dt="2021-11-03T08:45:48.327" v="297" actId="14100"/>
          <ac:cxnSpMkLst>
            <pc:docMk/>
            <pc:sldMk cId="2717538394" sldId="296"/>
            <ac:cxnSpMk id="17" creationId="{A7D00163-ED71-4935-8680-A7B47A07EC7B}"/>
          </ac:cxnSpMkLst>
        </pc:cxnChg>
        <pc:cxnChg chg="mod">
          <ac:chgData name="Emiliano A. Carlevaro" userId="9bf72e6496f26e8d" providerId="LiveId" clId="{1AE93BBA-B7EB-46FE-AFA0-136C1A4F74C3}" dt="2021-11-03T08:45:48.327" v="297" actId="14100"/>
          <ac:cxnSpMkLst>
            <pc:docMk/>
            <pc:sldMk cId="2717538394" sldId="296"/>
            <ac:cxnSpMk id="20" creationId="{D10414EA-DE90-463B-AED7-8904265DFC75}"/>
          </ac:cxnSpMkLst>
        </pc:cxnChg>
        <pc:cxnChg chg="mod">
          <ac:chgData name="Emiliano A. Carlevaro" userId="9bf72e6496f26e8d" providerId="LiveId" clId="{1AE93BBA-B7EB-46FE-AFA0-136C1A4F74C3}" dt="2021-11-03T08:45:48.327" v="297" actId="14100"/>
          <ac:cxnSpMkLst>
            <pc:docMk/>
            <pc:sldMk cId="2717538394" sldId="296"/>
            <ac:cxnSpMk id="27" creationId="{CDCF183F-8A6A-44C1-8F14-6468CC69BA3D}"/>
          </ac:cxnSpMkLst>
        </pc:cxnChg>
        <pc:cxnChg chg="mod">
          <ac:chgData name="Emiliano A. Carlevaro" userId="9bf72e6496f26e8d" providerId="LiveId" clId="{1AE93BBA-B7EB-46FE-AFA0-136C1A4F74C3}" dt="2021-11-03T08:45:48.327" v="297" actId="14100"/>
          <ac:cxnSpMkLst>
            <pc:docMk/>
            <pc:sldMk cId="2717538394" sldId="296"/>
            <ac:cxnSpMk id="33" creationId="{3A7004F2-BAEB-42E7-A985-3DC4BDB2B865}"/>
          </ac:cxnSpMkLst>
        </pc:cxnChg>
      </pc:sldChg>
      <pc:sldChg chg="new del">
        <pc:chgData name="Emiliano A. Carlevaro" userId="9bf72e6496f26e8d" providerId="LiveId" clId="{1AE93BBA-B7EB-46FE-AFA0-136C1A4F74C3}" dt="2021-11-04T07:31:36.941" v="739" actId="47"/>
        <pc:sldMkLst>
          <pc:docMk/>
          <pc:sldMk cId="2456133232" sldId="297"/>
        </pc:sldMkLst>
      </pc:sldChg>
      <pc:sldChg chg="addSp delSp modSp add mod ord">
        <pc:chgData name="Emiliano A. Carlevaro" userId="9bf72e6496f26e8d" providerId="LiveId" clId="{1AE93BBA-B7EB-46FE-AFA0-136C1A4F74C3}" dt="2021-11-04T07:30:18.907" v="737" actId="313"/>
        <pc:sldMkLst>
          <pc:docMk/>
          <pc:sldMk cId="1124234138" sldId="298"/>
        </pc:sldMkLst>
        <pc:spChg chg="add 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2" creationId="{CA388571-40E7-4921-BDE5-7AD469F922F1}"/>
          </ac:spMkLst>
        </pc:spChg>
        <pc:spChg chg="mod">
          <ac:chgData name="Emiliano A. Carlevaro" userId="9bf72e6496f26e8d" providerId="LiveId" clId="{1AE93BBA-B7EB-46FE-AFA0-136C1A4F74C3}" dt="2021-11-03T08:55:13.656" v="671" actId="1076"/>
          <ac:spMkLst>
            <pc:docMk/>
            <pc:sldMk cId="1124234138" sldId="298"/>
            <ac:spMk id="5" creationId="{EE261B7C-8F10-4E36-85ED-82F2D52DB04E}"/>
          </ac:spMkLst>
        </pc:spChg>
        <pc:spChg chg="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6" creationId="{C771761F-0100-470B-B23F-C4B42152BCE0}"/>
          </ac:spMkLst>
        </pc:spChg>
        <pc:spChg chg="add 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7" creationId="{83C9E94A-DB36-44B3-B496-72643AB1929D}"/>
          </ac:spMkLst>
        </pc:spChg>
        <pc:spChg chg="add 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8" creationId="{DBA3ACF0-3002-455E-B3A6-E68FE4AB8DB6}"/>
          </ac:spMkLst>
        </pc:spChg>
        <pc:spChg chg="add 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9" creationId="{68536959-2895-43AF-9241-052007BC0F1F}"/>
          </ac:spMkLst>
        </pc:spChg>
        <pc:spChg chg="add del mod">
          <ac:chgData name="Emiliano A. Carlevaro" userId="9bf72e6496f26e8d" providerId="LiveId" clId="{1AE93BBA-B7EB-46FE-AFA0-136C1A4F74C3}" dt="2021-11-03T08:53:42.068" v="620" actId="478"/>
          <ac:spMkLst>
            <pc:docMk/>
            <pc:sldMk cId="1124234138" sldId="298"/>
            <ac:spMk id="10" creationId="{787D5608-00BF-4F5C-91F6-05BE7B231A24}"/>
          </ac:spMkLst>
        </pc:spChg>
        <pc:spChg chg="add mod">
          <ac:chgData name="Emiliano A. Carlevaro" userId="9bf72e6496f26e8d" providerId="LiveId" clId="{1AE93BBA-B7EB-46FE-AFA0-136C1A4F74C3}" dt="2021-11-04T07:30:18.907" v="737" actId="313"/>
          <ac:spMkLst>
            <pc:docMk/>
            <pc:sldMk cId="1124234138" sldId="298"/>
            <ac:spMk id="11" creationId="{4D20A798-01D7-42B4-A38D-E3E254DC0548}"/>
          </ac:spMkLst>
        </pc:spChg>
        <pc:spChg chg="add 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12" creationId="{368893E3-8F30-412B-992E-7E2F0657DA60}"/>
          </ac:spMkLst>
        </pc:spChg>
        <pc:spChg chg="add mod">
          <ac:chgData name="Emiliano A. Carlevaro" userId="9bf72e6496f26e8d" providerId="LiveId" clId="{1AE93BBA-B7EB-46FE-AFA0-136C1A4F74C3}" dt="2021-11-04T07:29:06.777" v="710" actId="1076"/>
          <ac:spMkLst>
            <pc:docMk/>
            <pc:sldMk cId="1124234138" sldId="298"/>
            <ac:spMk id="13" creationId="{54F40386-140B-4A50-8641-FD7F1C547142}"/>
          </ac:spMkLst>
        </pc:spChg>
        <pc:spChg chg="add mod">
          <ac:chgData name="Emiliano A. Carlevaro" userId="9bf72e6496f26e8d" providerId="LiveId" clId="{1AE93BBA-B7EB-46FE-AFA0-136C1A4F74C3}" dt="2021-11-03T08:55:23.205" v="683" actId="20577"/>
          <ac:spMkLst>
            <pc:docMk/>
            <pc:sldMk cId="1124234138" sldId="298"/>
            <ac:spMk id="14" creationId="{75691566-2CBD-46F3-8702-18D1B96DB1EF}"/>
          </ac:spMkLst>
        </pc:spChg>
        <pc:spChg chg="add mod">
          <ac:chgData name="Emiliano A. Carlevaro" userId="9bf72e6496f26e8d" providerId="LiveId" clId="{1AE93BBA-B7EB-46FE-AFA0-136C1A4F74C3}" dt="2021-11-04T07:29:36.868" v="724" actId="1076"/>
          <ac:spMkLst>
            <pc:docMk/>
            <pc:sldMk cId="1124234138" sldId="298"/>
            <ac:spMk id="16" creationId="{6991E8EA-DE58-4066-BA32-2B88FC858924}"/>
          </ac:spMkLst>
        </pc:spChg>
        <pc:spChg chg="add mod">
          <ac:chgData name="Emiliano A. Carlevaro" userId="9bf72e6496f26e8d" providerId="LiveId" clId="{1AE93BBA-B7EB-46FE-AFA0-136C1A4F74C3}" dt="2021-11-04T07:29:31.866" v="723" actId="2085"/>
          <ac:spMkLst>
            <pc:docMk/>
            <pc:sldMk cId="1124234138" sldId="298"/>
            <ac:spMk id="17" creationId="{DD4E7BAC-75E9-416E-88B8-599D969C251F}"/>
          </ac:spMkLst>
        </pc:spChg>
        <pc:graphicFrameChg chg="del">
          <ac:chgData name="Emiliano A. Carlevaro" userId="9bf72e6496f26e8d" providerId="LiveId" clId="{1AE93BBA-B7EB-46FE-AFA0-136C1A4F74C3}" dt="2021-11-03T08:51:18.770" v="539" actId="478"/>
          <ac:graphicFrameMkLst>
            <pc:docMk/>
            <pc:sldMk cId="1124234138" sldId="298"/>
            <ac:graphicFrameMk id="3" creationId="{EFB34C28-F8E6-48E7-8D72-AE1DEA15BFA9}"/>
          </ac:graphicFrameMkLst>
        </pc:graphicFrameChg>
        <pc:graphicFrameChg chg="add del mod modGraphic">
          <ac:chgData name="Emiliano A. Carlevaro" userId="9bf72e6496f26e8d" providerId="LiveId" clId="{1AE93BBA-B7EB-46FE-AFA0-136C1A4F74C3}" dt="2021-11-04T07:28:39.618" v="690" actId="478"/>
          <ac:graphicFrameMkLst>
            <pc:docMk/>
            <pc:sldMk cId="1124234138" sldId="298"/>
            <ac:graphicFrameMk id="15" creationId="{18CBCD08-36B6-44AB-A71C-4795972332FB}"/>
          </ac:graphicFrameMkLst>
        </pc:graphicFrameChg>
        <pc:cxnChg chg="add del mod">
          <ac:chgData name="Emiliano A. Carlevaro" userId="9bf72e6496f26e8d" providerId="LiveId" clId="{1AE93BBA-B7EB-46FE-AFA0-136C1A4F74C3}" dt="2021-11-04T07:30:05.132" v="726" actId="478"/>
          <ac:cxnSpMkLst>
            <pc:docMk/>
            <pc:sldMk cId="1124234138" sldId="298"/>
            <ac:cxnSpMk id="19" creationId="{083C39C8-E52F-4F5E-96A7-CF38B21B35DD}"/>
          </ac:cxnSpMkLst>
        </pc:cxnChg>
      </pc:sldChg>
      <pc:sldChg chg="add del setBg">
        <pc:chgData name="Emiliano A. Carlevaro" userId="9bf72e6496f26e8d" providerId="LiveId" clId="{1AE93BBA-B7EB-46FE-AFA0-136C1A4F74C3}" dt="2021-11-04T07:32:12.897" v="750" actId="47"/>
        <pc:sldMkLst>
          <pc:docMk/>
          <pc:sldMk cId="2284938264" sldId="299"/>
        </pc:sldMkLst>
      </pc:sldChg>
      <pc:sldChg chg="add del setBg">
        <pc:chgData name="Emiliano A. Carlevaro" userId="9bf72e6496f26e8d" providerId="LiveId" clId="{1AE93BBA-B7EB-46FE-AFA0-136C1A4F74C3}" dt="2021-11-04T07:32:12.897" v="750" actId="47"/>
        <pc:sldMkLst>
          <pc:docMk/>
          <pc:sldMk cId="3680626384" sldId="300"/>
        </pc:sldMkLst>
      </pc:sldChg>
      <pc:sldChg chg="addSp delSp modSp add mod ord modAnim">
        <pc:chgData name="Emiliano A. Carlevaro" userId="9bf72e6496f26e8d" providerId="LiveId" clId="{1AE93BBA-B7EB-46FE-AFA0-136C1A4F74C3}" dt="2021-11-05T07:55:46.202" v="1636" actId="20577"/>
        <pc:sldMkLst>
          <pc:docMk/>
          <pc:sldMk cId="14547835" sldId="301"/>
        </pc:sldMkLst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1" creationId="{054841D3-876E-4C29-8F4A-C4F74902B48D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2" creationId="{9551BCF3-915A-4752-95B4-FD6984265070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3" creationId="{C8467053-19A8-4395-8335-5696799D4508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4" creationId="{B1222B66-E645-49A3-99EF-D1BA4629F896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5" creationId="{BFA0D60A-6306-4EB0-A43B-5FE1FD72D898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6" creationId="{112CF9E8-E4D5-4ED8-AA2B-28D762DADE7D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7" creationId="{7BACDF45-CD98-46B5-8CF0-CA659A92CE2D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8" creationId="{EA202041-0B2D-493B-ADC1-3620B6EE7736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29" creationId="{86B7DAC8-E4AA-426E-84BC-08128F1E5DB1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30" creationId="{042CD021-EA31-4D5E-AB4B-9F4C3D240CE1}"/>
          </ac:spMkLst>
        </pc:spChg>
        <pc:spChg chg="add del mod">
          <ac:chgData name="Emiliano A. Carlevaro" userId="9bf72e6496f26e8d" providerId="LiveId" clId="{1AE93BBA-B7EB-46FE-AFA0-136C1A4F74C3}" dt="2021-11-05T07:52:54.150" v="1555"/>
          <ac:spMkLst>
            <pc:docMk/>
            <pc:sldMk cId="14547835" sldId="301"/>
            <ac:spMk id="31" creationId="{9ECC993B-3255-47C4-B261-6FDEAA3A9106}"/>
          </ac:spMkLst>
        </pc:spChg>
        <pc:spChg chg="add mod">
          <ac:chgData name="Emiliano A. Carlevaro" userId="9bf72e6496f26e8d" providerId="LiveId" clId="{1AE93BBA-B7EB-46FE-AFA0-136C1A4F74C3}" dt="2021-11-05T07:55:46.202" v="1636" actId="20577"/>
          <ac:spMkLst>
            <pc:docMk/>
            <pc:sldMk cId="14547835" sldId="301"/>
            <ac:spMk id="33" creationId="{E0B9885B-AE8A-43CE-8F87-DE2A8148A93A}"/>
          </ac:spMkLst>
        </pc:spChg>
        <pc:graphicFrameChg chg="add mod modGraphic">
          <ac:chgData name="Emiliano A. Carlevaro" userId="9bf72e6496f26e8d" providerId="LiveId" clId="{1AE93BBA-B7EB-46FE-AFA0-136C1A4F74C3}" dt="2021-11-05T07:35:50.739" v="1545" actId="1076"/>
          <ac:graphicFrameMkLst>
            <pc:docMk/>
            <pc:sldMk cId="14547835" sldId="301"/>
            <ac:graphicFrameMk id="4" creationId="{8C563CF9-A09C-4EB9-9B49-54C331B2ADA2}"/>
          </ac:graphicFrameMkLst>
        </pc:graphicFrameChg>
        <pc:graphicFrameChg chg="add del mod modGraphic">
          <ac:chgData name="Emiliano A. Carlevaro" userId="9bf72e6496f26e8d" providerId="LiveId" clId="{1AE93BBA-B7EB-46FE-AFA0-136C1A4F74C3}" dt="2021-11-05T07:51:24.328" v="1551" actId="478"/>
          <ac:graphicFrameMkLst>
            <pc:docMk/>
            <pc:sldMk cId="14547835" sldId="301"/>
            <ac:graphicFrameMk id="15" creationId="{4160B262-B6E6-4589-9511-B772F1C46B2A}"/>
          </ac:graphicFrameMkLst>
        </pc:graphicFrameChg>
        <pc:graphicFrameChg chg="add del mod modGraphic">
          <ac:chgData name="Emiliano A. Carlevaro" userId="9bf72e6496f26e8d" providerId="LiveId" clId="{1AE93BBA-B7EB-46FE-AFA0-136C1A4F74C3}" dt="2021-11-05T07:51:51.258" v="1553" actId="478"/>
          <ac:graphicFrameMkLst>
            <pc:docMk/>
            <pc:sldMk cId="14547835" sldId="301"/>
            <ac:graphicFrameMk id="19" creationId="{4CAFE13F-77F4-4DB1-8881-1EEC35314332}"/>
          </ac:graphicFrameMkLst>
        </pc:graphicFrameChg>
        <pc:picChg chg="add mod">
          <ac:chgData name="Emiliano A. Carlevaro" userId="9bf72e6496f26e8d" providerId="LiveId" clId="{1AE93BBA-B7EB-46FE-AFA0-136C1A4F74C3}" dt="2021-11-05T07:51:41.453" v="1552"/>
          <ac:picMkLst>
            <pc:docMk/>
            <pc:sldMk cId="14547835" sldId="301"/>
            <ac:picMk id="20" creationId="{3052174F-6D38-4AF0-A299-65C3FA0E67AB}"/>
          </ac:picMkLst>
        </pc:picChg>
        <pc:picChg chg="add mod">
          <ac:chgData name="Emiliano A. Carlevaro" userId="9bf72e6496f26e8d" providerId="LiveId" clId="{1AE93BBA-B7EB-46FE-AFA0-136C1A4F74C3}" dt="2021-11-05T07:52:59.152" v="1557" actId="14100"/>
          <ac:picMkLst>
            <pc:docMk/>
            <pc:sldMk cId="14547835" sldId="301"/>
            <ac:picMk id="32" creationId="{14633DBE-B0C6-4A62-9FFF-247E06A29C44}"/>
          </ac:picMkLst>
        </pc:picChg>
      </pc:sldChg>
      <pc:sldChg chg="modSp add mod">
        <pc:chgData name="Emiliano A. Carlevaro" userId="9bf72e6496f26e8d" providerId="LiveId" clId="{1AE93BBA-B7EB-46FE-AFA0-136C1A4F74C3}" dt="2021-11-05T07:34:50.570" v="1543" actId="20577"/>
        <pc:sldMkLst>
          <pc:docMk/>
          <pc:sldMk cId="421014852" sldId="302"/>
        </pc:sldMkLst>
        <pc:spChg chg="mod">
          <ac:chgData name="Emiliano A. Carlevaro" userId="9bf72e6496f26e8d" providerId="LiveId" clId="{1AE93BBA-B7EB-46FE-AFA0-136C1A4F74C3}" dt="2021-11-05T07:34:50.570" v="1543" actId="20577"/>
          <ac:spMkLst>
            <pc:docMk/>
            <pc:sldMk cId="421014852" sldId="302"/>
            <ac:spMk id="2" creationId="{026D9198-1D12-45DB-BDDA-FBC7B882CA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524DC-3E91-4167-9318-AD5E836B3DD9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1E16-1D9D-4C11-B17F-170E54F0C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4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24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7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8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 M&amp;A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s98.Priv.01.onT</a:t>
            </a:r>
          </a:p>
          <a:p>
            <a:r>
              <a:rPr lang="en-US" dirty="0"/>
              <a:t>: 1998 annual data results/probit/failureUntil2001q4/probits-AnnualData.html</a:t>
            </a:r>
          </a:p>
          <a:p>
            <a:r>
              <a:rPr lang="en-US" dirty="0"/>
              <a:t>Brazil, Russian default, Fed tightening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1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181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649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s98.Priv.01.onT</a:t>
            </a:r>
          </a:p>
          <a:p>
            <a:r>
              <a:rPr lang="en-US" dirty="0"/>
              <a:t>: 1998 annual data results/probit/failureUntil2001q4/probits-AnnualData.html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94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0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 </a:t>
            </a:r>
            <a:r>
              <a:rPr lang="en-US" dirty="0" err="1"/>
              <a:t>efecto</a:t>
            </a:r>
            <a:r>
              <a:rPr lang="en-US" dirty="0"/>
              <a:t> 0.0037 es poco mas de la </a:t>
            </a:r>
            <a:r>
              <a:rPr lang="en-US" dirty="0" err="1"/>
              <a:t>mitad</a:t>
            </a:r>
            <a:r>
              <a:rPr lang="en-US" dirty="0"/>
              <a:t> del </a:t>
            </a:r>
            <a:r>
              <a:rPr lang="en-US" dirty="0" err="1"/>
              <a:t>efecto</a:t>
            </a:r>
            <a:r>
              <a:rPr lang="en-US" dirty="0"/>
              <a:t> de </a:t>
            </a:r>
            <a:r>
              <a:rPr lang="en-US" dirty="0" err="1"/>
              <a:t>prestamos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USD.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aumentar</a:t>
            </a:r>
            <a:r>
              <a:rPr lang="en-US" dirty="0"/>
              <a:t> 2% </a:t>
            </a:r>
            <a:r>
              <a:rPr lang="en-US" dirty="0" err="1"/>
              <a:t>el</a:t>
            </a:r>
            <a:r>
              <a:rPr lang="en-US" dirty="0"/>
              <a:t> ratio de capital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supervivencia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que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1% los </a:t>
            </a:r>
            <a:r>
              <a:rPr lang="en-US" dirty="0" err="1"/>
              <a:t>prestamos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USD.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246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65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6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76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El </a:t>
            </a:r>
            <a:r>
              <a:rPr lang="en-US" sz="1000" dirty="0" err="1"/>
              <a:t>apalancamiento</a:t>
            </a:r>
            <a:r>
              <a:rPr lang="en-US" sz="1000" dirty="0"/>
              <a:t> </a:t>
            </a:r>
            <a:r>
              <a:rPr lang="en-US" sz="1000" dirty="0" err="1"/>
              <a:t>excesivo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relación</a:t>
            </a:r>
            <a:r>
              <a:rPr lang="en-US" sz="1000" dirty="0"/>
              <a:t> al </a:t>
            </a:r>
            <a:r>
              <a:rPr lang="en-US" sz="1000" dirty="0" err="1"/>
              <a:t>riesgo</a:t>
            </a:r>
            <a:r>
              <a:rPr lang="en-US" sz="1000" dirty="0"/>
              <a:t> </a:t>
            </a:r>
            <a:r>
              <a:rPr lang="en-US" sz="1000" dirty="0" err="1"/>
              <a:t>tomado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active y/o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fondeo</a:t>
            </a:r>
            <a:r>
              <a:rPr lang="en-US" sz="1000" dirty="0"/>
              <a:t> con </a:t>
            </a:r>
            <a:r>
              <a:rPr lang="en-US" sz="1000" dirty="0" err="1"/>
              <a:t>deuda</a:t>
            </a:r>
            <a:r>
              <a:rPr lang="en-US" sz="1000" dirty="0"/>
              <a:t> de </a:t>
            </a:r>
            <a:r>
              <a:rPr lang="en-US" sz="1000" dirty="0" err="1"/>
              <a:t>corto</a:t>
            </a:r>
            <a:r>
              <a:rPr lang="en-US" sz="1000" dirty="0"/>
              <a:t> </a:t>
            </a:r>
            <a:r>
              <a:rPr lang="en-US" sz="1000" dirty="0" err="1"/>
              <a:t>plazo</a:t>
            </a:r>
            <a:r>
              <a:rPr lang="en-US" sz="1000" dirty="0"/>
              <a:t>.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caso</a:t>
            </a:r>
            <a:r>
              <a:rPr lang="en-US" sz="1000" dirty="0"/>
              <a:t> </a:t>
            </a:r>
            <a:r>
              <a:rPr lang="en-US" sz="1000" dirty="0" err="1"/>
              <a:t>argentino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descalce</a:t>
            </a:r>
            <a:r>
              <a:rPr lang="en-US" sz="1000" dirty="0"/>
              <a:t> de </a:t>
            </a:r>
            <a:r>
              <a:rPr lang="en-US" sz="1000" dirty="0" err="1"/>
              <a:t>moneda</a:t>
            </a:r>
            <a:endParaRPr lang="en-US" sz="1000" dirty="0"/>
          </a:p>
          <a:p>
            <a:r>
              <a:rPr lang="en-US" sz="1000" dirty="0"/>
              <a:t>Is the same?</a:t>
            </a:r>
          </a:p>
          <a:p>
            <a:r>
              <a:rPr lang="en-US" sz="1000" dirty="0"/>
              <a:t>Are more connected system more resilient? Depends</a:t>
            </a:r>
          </a:p>
          <a:p>
            <a:r>
              <a:rPr lang="en-US" sz="1000" dirty="0"/>
              <a:t>Diamond &amp; Rajan: you don’t need a network to have contagious, </a:t>
            </a:r>
            <a:r>
              <a:rPr lang="en-US" sz="1000" dirty="0" err="1"/>
              <a:t>amplyfing</a:t>
            </a:r>
            <a:r>
              <a:rPr lang="en-US" sz="1000" dirty="0"/>
              <a:t> effects. All banks are connected through markets. </a:t>
            </a:r>
          </a:p>
          <a:p>
            <a:r>
              <a:rPr lang="en-US" sz="1000" dirty="0"/>
              <a:t>What it does not say: an arbitrary macro shocks does not generate contagious. </a:t>
            </a:r>
            <a:endParaRPr lang="en-AU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2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Is the same?</a:t>
            </a:r>
          </a:p>
          <a:p>
            <a:r>
              <a:rPr lang="en-US" sz="1000" dirty="0"/>
              <a:t>Are more connected system more resilient? Depends</a:t>
            </a:r>
          </a:p>
          <a:p>
            <a:r>
              <a:rPr lang="en-US" sz="1000" dirty="0"/>
              <a:t>Diamond &amp; Rajan: you don’t need a network to have contagious, </a:t>
            </a:r>
            <a:r>
              <a:rPr lang="en-US" sz="1000" dirty="0" err="1"/>
              <a:t>amplyfing</a:t>
            </a:r>
            <a:r>
              <a:rPr lang="en-US" sz="1000" dirty="0"/>
              <a:t> effects. All banks are connected through markets. </a:t>
            </a:r>
          </a:p>
          <a:p>
            <a:r>
              <a:rPr lang="en-US" sz="1000" dirty="0"/>
              <a:t>What it does not say: an arbitrary macro shocks does not generate contagious. </a:t>
            </a:r>
            <a:endParaRPr lang="en-AU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the estimate the asterisk model where the shocks are Normal(0,1). These shocks can be think of the shocks bank faces like ratio of late-paying </a:t>
            </a:r>
            <a:r>
              <a:rPr lang="en-US" dirty="0" err="1"/>
              <a:t>borowwers</a:t>
            </a:r>
            <a:r>
              <a:rPr lang="en-US" dirty="0"/>
              <a:t>. </a:t>
            </a:r>
          </a:p>
          <a:p>
            <a:r>
              <a:rPr lang="en-US" dirty="0"/>
              <a:t>You can’t cause there are </a:t>
            </a:r>
            <a:r>
              <a:rPr lang="en-US" dirty="0" err="1"/>
              <a:t>unobservables</a:t>
            </a:r>
            <a:r>
              <a:rPr lang="en-US" dirty="0"/>
              <a:t>.</a:t>
            </a:r>
          </a:p>
          <a:p>
            <a:r>
              <a:rPr lang="en-US" dirty="0"/>
              <a:t>You estimate with the observables.</a:t>
            </a:r>
          </a:p>
          <a:p>
            <a:r>
              <a:rPr lang="en-US" dirty="0"/>
              <a:t>Recognized that with observables the </a:t>
            </a:r>
            <a:r>
              <a:rPr lang="en-US" dirty="0" err="1"/>
              <a:t>dependant</a:t>
            </a:r>
            <a:r>
              <a:rPr lang="en-US" dirty="0"/>
              <a:t> is binomial. What is the value of p?</a:t>
            </a:r>
          </a:p>
          <a:p>
            <a:r>
              <a:rPr lang="en-US" dirty="0"/>
              <a:t>Well, you let p to depend on X, that is, you </a:t>
            </a:r>
            <a:r>
              <a:rPr lang="en-US" dirty="0" err="1"/>
              <a:t>parametized</a:t>
            </a:r>
            <a:r>
              <a:rPr lang="en-US" dirty="0"/>
              <a:t> p. The link function is the Normal Density. Why? Cause shocks in the structural are Normal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95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SAR </a:t>
            </a:r>
            <a:r>
              <a:rPr lang="en-US" dirty="0" err="1"/>
              <a:t>permite</a:t>
            </a:r>
            <a:r>
              <a:rPr lang="en-US" dirty="0"/>
              <a:t> feedback effects.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inversion of the matrix I-</a:t>
            </a:r>
            <a:r>
              <a:rPr lang="en-US" dirty="0" err="1"/>
              <a:t>pW</a:t>
            </a:r>
            <a:r>
              <a:rPr lang="en-US" dirty="0"/>
              <a:t>, it’s a </a:t>
            </a:r>
            <a:r>
              <a:rPr lang="en-US" dirty="0" err="1"/>
              <a:t>NxN</a:t>
            </a:r>
            <a:r>
              <a:rPr lang="en-US" dirty="0"/>
              <a:t> matrix! That takes N^3 iterations. </a:t>
            </a:r>
            <a:br>
              <a:rPr lang="en-US" dirty="0"/>
            </a:br>
            <a:r>
              <a:rPr lang="en-US" dirty="0"/>
              <a:t>Sparse matrix algorithms 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Pace, R. Kelley, and James P. 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LeSage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"Fast Simulated Maximum Likelihood Estimation of the Spatial 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Probit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 Capable of Handling Large Samples, chapter 1." (2011): 3-34.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more fundamental problem of the likelihood. The value for a particular observation depends on the others!!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82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Federico Forte para mercado </a:t>
            </a:r>
            <a:r>
              <a:rPr lang="en-US" dirty="0" err="1"/>
              <a:t>interbancario</a:t>
            </a:r>
            <a:r>
              <a:rPr lang="en-US" dirty="0"/>
              <a:t> </a:t>
            </a:r>
            <a:r>
              <a:rPr lang="en-US" dirty="0" err="1"/>
              <a:t>argentino</a:t>
            </a:r>
            <a:r>
              <a:rPr lang="en-US" dirty="0"/>
              <a:t> (</a:t>
            </a:r>
            <a:r>
              <a:rPr lang="en-US" dirty="0" err="1"/>
              <a:t>el</a:t>
            </a:r>
            <a:r>
              <a:rPr lang="en-US" dirty="0"/>
              <a:t> mercado call).</a:t>
            </a:r>
          </a:p>
          <a:p>
            <a:r>
              <a:rPr lang="en-US" dirty="0"/>
              <a:t>Veld </a:t>
            </a:r>
            <a:r>
              <a:rPr lang="en-US" dirty="0" err="1"/>
              <a:t>lelyveld</a:t>
            </a:r>
            <a:r>
              <a:rPr lang="en-US" dirty="0"/>
              <a:t> para </a:t>
            </a:r>
            <a:r>
              <a:rPr lang="en-US" dirty="0" err="1"/>
              <a:t>Países</a:t>
            </a:r>
            <a:r>
              <a:rPr lang="en-US" dirty="0"/>
              <a:t> </a:t>
            </a:r>
            <a:r>
              <a:rPr lang="en-US" dirty="0" err="1"/>
              <a:t>Bajos</a:t>
            </a:r>
            <a:r>
              <a:rPr lang="en-US" dirty="0"/>
              <a:t>, </a:t>
            </a:r>
            <a:r>
              <a:rPr lang="en-US" dirty="0" err="1"/>
              <a:t>otros</a:t>
            </a:r>
            <a:r>
              <a:rPr lang="en-US" dirty="0"/>
              <a:t> para </a:t>
            </a:r>
            <a:r>
              <a:rPr lang="en-US" dirty="0" err="1"/>
              <a:t>Brasil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Banco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banco debe </a:t>
            </a:r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una </a:t>
            </a:r>
            <a:r>
              <a:rPr lang="en-US" dirty="0" err="1"/>
              <a:t>vez</a:t>
            </a:r>
            <a:r>
              <a:rPr lang="en-US" dirty="0"/>
              <a:t> por </a:t>
            </a:r>
            <a:r>
              <a:rPr lang="en-US" dirty="0" err="1"/>
              <a:t>año</a:t>
            </a:r>
            <a:r>
              <a:rPr lang="en-US" dirty="0"/>
              <a:t>, mas </a:t>
            </a:r>
            <a:r>
              <a:rPr lang="en-US" dirty="0" err="1"/>
              <a:t>frecuenemtenete</a:t>
            </a:r>
            <a:r>
              <a:rPr lang="en-US" dirty="0"/>
              <a:t> para </a:t>
            </a:r>
            <a:r>
              <a:rPr lang="en-US" dirty="0" err="1"/>
              <a:t>deudas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 No hay incentive a </a:t>
            </a:r>
            <a:r>
              <a:rPr lang="en-US" dirty="0" err="1"/>
              <a:t>mentir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una </a:t>
            </a:r>
            <a:r>
              <a:rPr lang="en-US" dirty="0" err="1"/>
              <a:t>diferencia</a:t>
            </a:r>
            <a:r>
              <a:rPr lang="en-US" dirty="0"/>
              <a:t> mayor a 1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puntaje</a:t>
            </a:r>
            <a:r>
              <a:rPr lang="en-US" dirty="0"/>
              <a:t> </a:t>
            </a:r>
            <a:r>
              <a:rPr lang="en-US" dirty="0" err="1"/>
              <a:t>asignado</a:t>
            </a:r>
            <a:r>
              <a:rPr lang="en-US" dirty="0"/>
              <a:t> a un </a:t>
            </a:r>
            <a:r>
              <a:rPr lang="en-US" dirty="0" err="1"/>
              <a:t>deudora</a:t>
            </a:r>
            <a:r>
              <a:rPr lang="en-US" dirty="0"/>
              <a:t> por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. </a:t>
            </a:r>
            <a:r>
              <a:rPr lang="en-US" dirty="0" err="1"/>
              <a:t>Ademas</a:t>
            </a:r>
            <a:r>
              <a:rPr lang="en-US" dirty="0"/>
              <a:t> un banco que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sus </a:t>
            </a:r>
            <a:r>
              <a:rPr lang="en-US" dirty="0" err="1"/>
              <a:t>deudores</a:t>
            </a:r>
            <a:r>
              <a:rPr lang="en-US" dirty="0"/>
              <a:t> con un </a:t>
            </a:r>
            <a:r>
              <a:rPr lang="en-US" dirty="0" err="1"/>
              <a:t>puntaje</a:t>
            </a:r>
            <a:r>
              <a:rPr lang="en-US" dirty="0"/>
              <a:t> de 1 genera </a:t>
            </a:r>
            <a:r>
              <a:rPr lang="en-US" dirty="0" err="1"/>
              <a:t>sospechas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regulador</a:t>
            </a:r>
            <a:r>
              <a:rPr lang="en-US" dirty="0"/>
              <a:t>.</a:t>
            </a:r>
          </a:p>
          <a:p>
            <a:r>
              <a:rPr lang="en-US" dirty="0"/>
              <a:t>Banco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banco debe </a:t>
            </a:r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una </a:t>
            </a:r>
            <a:r>
              <a:rPr lang="en-US" dirty="0" err="1"/>
              <a:t>vez</a:t>
            </a:r>
            <a:r>
              <a:rPr lang="en-US" dirty="0"/>
              <a:t> por </a:t>
            </a:r>
            <a:r>
              <a:rPr lang="en-US" dirty="0" err="1"/>
              <a:t>año</a:t>
            </a:r>
            <a:r>
              <a:rPr lang="en-US" dirty="0"/>
              <a:t>, mas </a:t>
            </a:r>
            <a:r>
              <a:rPr lang="en-US" dirty="0" err="1"/>
              <a:t>frecuenemtenete</a:t>
            </a:r>
            <a:r>
              <a:rPr lang="en-US" dirty="0"/>
              <a:t> para </a:t>
            </a:r>
            <a:r>
              <a:rPr lang="en-US" dirty="0" err="1"/>
              <a:t>deudas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 No hay incentive a </a:t>
            </a:r>
            <a:r>
              <a:rPr lang="en-US" dirty="0" err="1"/>
              <a:t>mentir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una </a:t>
            </a:r>
            <a:r>
              <a:rPr lang="en-US" dirty="0" err="1"/>
              <a:t>diferencia</a:t>
            </a:r>
            <a:r>
              <a:rPr lang="en-US" dirty="0"/>
              <a:t> mayor a 1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puntaje</a:t>
            </a:r>
            <a:r>
              <a:rPr lang="en-US" dirty="0"/>
              <a:t> </a:t>
            </a:r>
            <a:r>
              <a:rPr lang="en-US" dirty="0" err="1"/>
              <a:t>asignado</a:t>
            </a:r>
            <a:r>
              <a:rPr lang="en-US" dirty="0"/>
              <a:t> a un </a:t>
            </a:r>
            <a:r>
              <a:rPr lang="en-US" dirty="0" err="1"/>
              <a:t>deudora</a:t>
            </a:r>
            <a:r>
              <a:rPr lang="en-US" dirty="0"/>
              <a:t> por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. </a:t>
            </a:r>
            <a:r>
              <a:rPr lang="en-US" dirty="0" err="1"/>
              <a:t>Ademas</a:t>
            </a:r>
            <a:r>
              <a:rPr lang="en-US" dirty="0"/>
              <a:t> un banco que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sus </a:t>
            </a:r>
            <a:r>
              <a:rPr lang="en-US" dirty="0" err="1"/>
              <a:t>deudores</a:t>
            </a:r>
            <a:r>
              <a:rPr lang="en-US" dirty="0"/>
              <a:t> con un </a:t>
            </a:r>
            <a:r>
              <a:rPr lang="en-US" dirty="0" err="1"/>
              <a:t>puntaje</a:t>
            </a:r>
            <a:r>
              <a:rPr lang="en-US" dirty="0"/>
              <a:t> de 1 genera </a:t>
            </a:r>
            <a:r>
              <a:rPr lang="en-US" dirty="0" err="1"/>
              <a:t>sospechas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regulador</a:t>
            </a:r>
            <a:r>
              <a:rPr lang="en-US" dirty="0"/>
              <a:t>.</a:t>
            </a:r>
          </a:p>
          <a:p>
            <a:r>
              <a:rPr lang="en-US" dirty="0"/>
              <a:t>Banco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95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B991-5D3F-4540-827B-6BF3D89E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1E38B-4F59-4A41-A490-61A85074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8BE5-A22D-441F-B87C-A7A55999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22B5-656C-4EC2-87AD-FE23760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A2B1-51F1-4084-A117-9BB8C0F5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4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684B-0689-407D-96CA-05CF8674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0E9AB-5E08-496C-B41D-81ACBFB7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9879-66F4-43C8-A8F6-844E398C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C79F-9159-4682-A779-570D725A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A90F-8A29-49B8-8889-049D55F4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45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53260-30D0-4E1A-94BF-5687E1838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6873-1BC0-4D90-A96B-7B395478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F476-6911-4A3B-985A-63C49044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795D-3A52-4887-98C6-FF6D9DC5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EE58-10B3-47FE-AC33-0DD6C6B6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9E2C-558B-4482-BA4A-6BBA229A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2CFE-839F-4772-9D98-5714F5EB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79D-1415-4740-ADD2-541F0626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77B1-D0B8-45DB-984E-5D0F95F4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72D9-D5C2-4FC7-AC11-9E6F1C8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0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4686-0AD7-4C6C-BDA4-D9D90326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CDBE-90BE-4526-960B-E9E1044A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F6EF-CE55-4C03-A51F-3F95C537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5F2B-1635-41AC-BEF0-63D3E9DC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7105-A444-4739-9764-84015EA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91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D19-97E3-4737-A9E6-6E3E2D63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8C2F-5152-4D5A-A074-96C2C9B4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615DD-8992-4B5B-A774-C5724C98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D791C-248F-4FF3-8299-28010D8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53F1-CF1B-494C-B516-A737A3F1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04114-9392-437D-BC8F-F8879B80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BB7-1EB1-4EB9-9310-A40E22FB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10AD-0C4E-4307-8179-63A866CB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1E0C1-C83E-4012-8C1D-D3BD70F9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66535-5093-463E-B407-83760D1E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BC289-CC45-4103-ADD5-07DBDBB17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621CA-A90B-489C-959A-0633C125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191E1-E4EA-4B59-9C21-900A7A3A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E08E9-5208-4B03-AD44-22314D74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6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A8C5-BB8F-474F-A74C-6F2DC63C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E240D-80A5-43E1-98F1-33A8D273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82E1-042D-4239-A109-38E14DC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CC1F2-031D-4331-BA07-61CC985B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5F2A-8DF7-49CC-8D80-CB72B877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4A4FB-F835-42BF-827D-9D278F30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1A74-275C-4A81-8F49-23EC950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D94-3846-4FAF-A06E-F82953C6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2550-C994-4A1F-9F70-9053CF57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E16C-5020-4E2D-969C-0418EAF7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74B1-4A16-4371-BD9D-6E31972B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3316-3F1C-4699-845D-84FECAA2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10D9-A1BE-4702-B54B-D0BAA684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8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80B-D39F-46D7-8BF3-E989689A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00F46-7CB1-42A8-A922-F9FA56C9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657E-8C43-43E8-978E-3CAD4B5B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DA73-C427-4394-89A0-3D2692CF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D3BE-0791-4DB3-AC7F-B44B983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5FDF-5DDB-48BD-AD2F-1B32CA2B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2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556E-0A38-4FF7-838B-2518D5B2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877A-4CF3-486F-8EA1-A64C2691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5A94-26CD-4ED5-AE63-7A9F2A646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FE3B-CA8C-44D9-9B96-B829E91887DD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7122-3CAE-49E5-9750-181096644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C005-DFFC-43D8-9080-83D200FC3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70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30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5" Type="http://schemas.openxmlformats.org/officeDocument/2006/relationships/image" Target="../media/image86.png"/><Relationship Id="rId4" Type="http://schemas.openxmlformats.org/officeDocument/2006/relationships/image" Target="../media/image770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7" Type="http://schemas.openxmlformats.org/officeDocument/2006/relationships/image" Target="../media/image8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0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1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1.png"/><Relationship Id="rId5" Type="http://schemas.openxmlformats.org/officeDocument/2006/relationships/image" Target="../media/image940.png"/><Relationship Id="rId4" Type="http://schemas.openxmlformats.org/officeDocument/2006/relationships/image" Target="../media/image10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109.png"/><Relationship Id="rId10" Type="http://schemas.openxmlformats.org/officeDocument/2006/relationships/image" Target="../media/image106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26" Type="http://schemas.openxmlformats.org/officeDocument/2006/relationships/image" Target="../media/image250.png"/><Relationship Id="rId3" Type="http://schemas.openxmlformats.org/officeDocument/2006/relationships/image" Target="../media/image14.png"/><Relationship Id="rId21" Type="http://schemas.openxmlformats.org/officeDocument/2006/relationships/image" Target="../media/image200.png"/><Relationship Id="rId34" Type="http://schemas.openxmlformats.org/officeDocument/2006/relationships/image" Target="../media/image33.png"/><Relationship Id="rId7" Type="http://schemas.openxmlformats.org/officeDocument/2006/relationships/image" Target="../media/image710.png"/><Relationship Id="rId12" Type="http://schemas.openxmlformats.org/officeDocument/2006/relationships/image" Target="../media/image110.png"/><Relationship Id="rId17" Type="http://schemas.openxmlformats.org/officeDocument/2006/relationships/image" Target="../media/image20.png"/><Relationship Id="rId25" Type="http://schemas.openxmlformats.org/officeDocument/2006/relationships/image" Target="../media/image240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7.png"/><Relationship Id="rId24" Type="http://schemas.openxmlformats.org/officeDocument/2006/relationships/image" Target="../media/image230.png"/><Relationship Id="rId32" Type="http://schemas.openxmlformats.org/officeDocument/2006/relationships/image" Target="../media/image31.png"/><Relationship Id="rId37" Type="http://schemas.openxmlformats.org/officeDocument/2006/relationships/image" Target="../media/image22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.png"/><Relationship Id="rId31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Relationship Id="rId22" Type="http://schemas.openxmlformats.org/officeDocument/2006/relationships/image" Target="../media/image21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24.png"/><Relationship Id="rId34" Type="http://schemas.openxmlformats.org/officeDocument/2006/relationships/image" Target="../media/image70.png"/><Relationship Id="rId42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37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png"/><Relationship Id="rId20" Type="http://schemas.openxmlformats.org/officeDocument/2006/relationships/image" Target="../media/image23.png"/><Relationship Id="rId29" Type="http://schemas.openxmlformats.org/officeDocument/2006/relationships/image" Target="../media/image65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36.png"/><Relationship Id="rId32" Type="http://schemas.openxmlformats.org/officeDocument/2006/relationships/image" Target="../media/image68.png"/><Relationship Id="rId37" Type="http://schemas.openxmlformats.org/officeDocument/2006/relationships/image" Target="../media/image56.png"/><Relationship Id="rId40" Type="http://schemas.openxmlformats.org/officeDocument/2006/relationships/image" Target="../media/image76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27.png"/><Relationship Id="rId28" Type="http://schemas.openxmlformats.org/officeDocument/2006/relationships/image" Target="../media/image64.png"/><Relationship Id="rId36" Type="http://schemas.openxmlformats.org/officeDocument/2006/relationships/image" Target="../media/image38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25.png"/><Relationship Id="rId27" Type="http://schemas.openxmlformats.org/officeDocument/2006/relationships/image" Target="../media/image63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Relationship Id="rId3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919893" y="1597824"/>
            <a:ext cx="10063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network effects during bank failures in Argentina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3103-341F-45DA-ABDC-C3FFE4DBCC95}"/>
              </a:ext>
            </a:extLst>
          </p:cNvPr>
          <p:cNvSpPr txBox="1"/>
          <p:nvPr/>
        </p:nvSpPr>
        <p:spPr>
          <a:xfrm>
            <a:off x="482600" y="3124200"/>
            <a:ext cx="10187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92012-98C8-4FA1-BFE3-E7336C60FCCA}"/>
              </a:ext>
            </a:extLst>
          </p:cNvPr>
          <p:cNvSpPr txBox="1"/>
          <p:nvPr/>
        </p:nvSpPr>
        <p:spPr>
          <a:xfrm>
            <a:off x="86782" y="6168325"/>
            <a:ext cx="1172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algn="just"/>
            <a:r>
              <a:rPr lang="en-AU" sz="1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supported through an Australian Government RTP Scholarship and the University of Western Australia Dean's Excellence PhD Scholarship.</a:t>
            </a:r>
            <a:endParaRPr kumimoji="0" lang="en-AU" sz="18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DBD79-E6DC-4FCB-B168-38871EF78CBD}"/>
              </a:ext>
            </a:extLst>
          </p:cNvPr>
          <p:cNvSpPr txBox="1"/>
          <p:nvPr/>
        </p:nvSpPr>
        <p:spPr>
          <a:xfrm>
            <a:off x="3975311" y="2550150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Emiliano A. Carlevaro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0DFBD-9CB4-4F67-B926-0A5E845BD925}"/>
              </a:ext>
            </a:extLst>
          </p:cNvPr>
          <p:cNvSpPr txBox="1"/>
          <p:nvPr/>
        </p:nvSpPr>
        <p:spPr>
          <a:xfrm>
            <a:off x="4048760" y="3036509"/>
            <a:ext cx="39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sz="2000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University of Western 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FD7B8-8475-407A-B722-FF8AFFC6A5EF}"/>
              </a:ext>
            </a:extLst>
          </p:cNvPr>
          <p:cNvSpPr txBox="1"/>
          <p:nvPr/>
        </p:nvSpPr>
        <p:spPr>
          <a:xfrm>
            <a:off x="3690831" y="4370952"/>
            <a:ext cx="395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34 PhD Conference Economics</a:t>
            </a:r>
          </a:p>
          <a:p>
            <a:pPr algn="ctr"/>
            <a:r>
              <a:rPr lang="en-AU" dirty="0"/>
              <a:t>University of Queensland</a:t>
            </a:r>
          </a:p>
        </p:txBody>
      </p:sp>
    </p:spTree>
    <p:extLst>
      <p:ext uri="{BB962C8B-B14F-4D97-AF65-F5344CB8AC3E}">
        <p14:creationId xmlns:p14="http://schemas.microsoft.com/office/powerpoint/2010/main" val="13763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2353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Network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EB5345F-63F4-4516-96AA-8B25F2466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33183"/>
              </p:ext>
            </p:extLst>
          </p:nvPr>
        </p:nvGraphicFramePr>
        <p:xfrm>
          <a:off x="533400" y="698500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731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83110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483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7300198"/>
                    </a:ext>
                  </a:extLst>
                </a:gridCol>
              </a:tblGrid>
              <a:tr h="824264">
                <a:tc>
                  <a:txBody>
                    <a:bodyPr/>
                    <a:lstStyle/>
                    <a:p>
                      <a:r>
                        <a:rPr lang="en-US" sz="2400" dirty="0"/>
                        <a:t># Links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 lender banks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borrower banks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Average loan size (% lender total loans)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84947"/>
                  </a:ext>
                </a:extLst>
              </a:tr>
              <a:tr h="242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642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77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1.52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717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B85D924-CCA2-4075-8A18-5A6A1B2A5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3" t="12016" r="14530" b="10435"/>
          <a:stretch/>
        </p:blipFill>
        <p:spPr>
          <a:xfrm>
            <a:off x="878442" y="2445577"/>
            <a:ext cx="9718972" cy="42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B34C28-F8E6-48E7-8D72-AE1DEA15B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780239"/>
              </p:ext>
            </p:extLst>
          </p:nvPr>
        </p:nvGraphicFramePr>
        <p:xfrm>
          <a:off x="1821134" y="906884"/>
          <a:ext cx="7094265" cy="474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B34C28-F8E6-48E7-8D72-AE1DEA15B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134" y="906884"/>
                        <a:ext cx="7094265" cy="4744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261B7C-8F10-4E36-85ED-82F2D52DB04E}"/>
              </a:ext>
            </a:extLst>
          </p:cNvPr>
          <p:cNvSpPr txBox="1"/>
          <p:nvPr/>
        </p:nvSpPr>
        <p:spPr>
          <a:xfrm>
            <a:off x="596900" y="5994400"/>
            <a:ext cx="525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70% </a:t>
            </a:r>
            <a:r>
              <a:rPr lang="es-ES" sz="2400" dirty="0" err="1">
                <a:solidFill>
                  <a:schemeClr val="bg1"/>
                </a:solidFill>
              </a:rPr>
              <a:t>of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failing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banks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were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directly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linked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1761F-0100-470B-B23F-C4B42152BCE0}"/>
              </a:ext>
            </a:extLst>
          </p:cNvPr>
          <p:cNvSpPr txBox="1"/>
          <p:nvPr/>
        </p:nvSpPr>
        <p:spPr>
          <a:xfrm>
            <a:off x="119925" y="9591"/>
            <a:ext cx="2353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Network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3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Descripción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muestra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E38E2-13F0-4C62-86EC-A90F531D03C3}"/>
              </a:ext>
            </a:extLst>
          </p:cNvPr>
          <p:cNvSpPr txBox="1"/>
          <p:nvPr/>
        </p:nvSpPr>
        <p:spPr>
          <a:xfrm>
            <a:off x="365784" y="651254"/>
            <a:ext cx="779637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Falla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8D55E-0824-40F5-9D97-5A0F0DCED8B3}"/>
              </a:ext>
            </a:extLst>
          </p:cNvPr>
          <p:cNvSpPr txBox="1"/>
          <p:nvPr/>
        </p:nvSpPr>
        <p:spPr>
          <a:xfrm>
            <a:off x="1684867" y="608068"/>
            <a:ext cx="48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Cualquier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extinción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BCRA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66DBF1-20D5-409E-9A52-2D46AA82DA4E}"/>
              </a:ext>
            </a:extLst>
          </p:cNvPr>
          <p:cNvGraphicFramePr/>
          <p:nvPr/>
        </p:nvGraphicFramePr>
        <p:xfrm>
          <a:off x="-5412446" y="2599473"/>
          <a:ext cx="4478866" cy="195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433">
                  <a:extLst>
                    <a:ext uri="{9D8B030D-6E8A-4147-A177-3AD203B41FA5}">
                      <a16:colId xmlns:a16="http://schemas.microsoft.com/office/drawing/2014/main" val="3913696036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1831729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83235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105.00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856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SampleStart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6685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 until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82701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SurvivalRate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122469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BCA0B5-5995-4D4D-82EF-0BD566DAEE85}"/>
              </a:ext>
            </a:extLst>
          </p:cNvPr>
          <p:cNvGraphicFramePr/>
          <p:nvPr/>
        </p:nvGraphicFramePr>
        <p:xfrm>
          <a:off x="13178457" y="1374559"/>
          <a:ext cx="6968067" cy="4687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3335">
                  <a:extLst>
                    <a:ext uri="{9D8B030D-6E8A-4147-A177-3AD203B41FA5}">
                      <a16:colId xmlns:a16="http://schemas.microsoft.com/office/drawing/2014/main" val="1865185844"/>
                    </a:ext>
                  </a:extLst>
                </a:gridCol>
                <a:gridCol w="2057366">
                  <a:extLst>
                    <a:ext uri="{9D8B030D-6E8A-4147-A177-3AD203B41FA5}">
                      <a16:colId xmlns:a16="http://schemas.microsoft.com/office/drawing/2014/main" val="1645829581"/>
                    </a:ext>
                  </a:extLst>
                </a:gridCol>
                <a:gridCol w="2057366">
                  <a:extLst>
                    <a:ext uri="{9D8B030D-6E8A-4147-A177-3AD203B41FA5}">
                      <a16:colId xmlns:a16="http://schemas.microsoft.com/office/drawing/2014/main" val="965101210"/>
                    </a:ext>
                  </a:extLst>
                </a:gridCol>
              </a:tblGrid>
              <a:tr h="3740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95548" marR="95548" marT="53165" marB="5316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548" marR="95548" marT="53165" marB="5316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48" marR="95548" marT="53165" marB="53165" anchor="ctr"/>
                </a:tc>
                <a:extLst>
                  <a:ext uri="{0D108BD9-81ED-4DB2-BD59-A6C34878D82A}">
                    <a16:rowId xmlns:a16="http://schemas.microsoft.com/office/drawing/2014/main" val="2271869886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Assets (ARS$/USD billions)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1,047.00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2,168.00</a:t>
                      </a:r>
                    </a:p>
                  </a:txBody>
                  <a:tcPr marL="5443" marR="5443" marT="43543" marB="43543" anchor="ctr"/>
                </a:tc>
                <a:extLst>
                  <a:ext uri="{0D108BD9-81ED-4DB2-BD59-A6C34878D82A}">
                    <a16:rowId xmlns:a16="http://schemas.microsoft.com/office/drawing/2014/main" val="3545846378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Capital (%)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16.28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74781918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Non-performing loans (%)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9.43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79706286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 (%)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13013011"/>
                  </a:ext>
                </a:extLst>
              </a:tr>
              <a:tr h="62038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Deposits interest rate (%)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5.36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80550577"/>
                  </a:ext>
                </a:extLst>
              </a:tr>
              <a:tr h="62038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Loans interest rate (%)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23.64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27101655"/>
                  </a:ext>
                </a:extLst>
              </a:tr>
              <a:tr h="62038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Lending to public sector (% loans)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69132192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USD loans (% loans)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55.55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163170590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Loans-to-Assets (%)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50.35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19153271"/>
                  </a:ext>
                </a:extLst>
              </a:tr>
            </a:tbl>
          </a:graphicData>
        </a:graphic>
      </p:graphicFrame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AC26110C-A173-4F4C-B444-0C89897D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175183"/>
            <a:ext cx="10029524" cy="549857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5FD226D-1178-4D55-9A60-833704B1C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39" y="1303954"/>
            <a:ext cx="8972128" cy="44753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D0427-AD0C-49CA-8395-C264066175EC}"/>
              </a:ext>
            </a:extLst>
          </p:cNvPr>
          <p:cNvCxnSpPr>
            <a:cxnSpLocks/>
          </p:cNvCxnSpPr>
          <p:nvPr/>
        </p:nvCxnSpPr>
        <p:spPr>
          <a:xfrm flipV="1">
            <a:off x="5563402" y="2874620"/>
            <a:ext cx="0" cy="290053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B2505-D0D4-4D7A-8B89-02C91D10FAF9}"/>
              </a:ext>
            </a:extLst>
          </p:cNvPr>
          <p:cNvCxnSpPr>
            <a:cxnSpLocks/>
          </p:cNvCxnSpPr>
          <p:nvPr/>
        </p:nvCxnSpPr>
        <p:spPr>
          <a:xfrm flipV="1">
            <a:off x="7256223" y="2971800"/>
            <a:ext cx="0" cy="28033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A911A0-D476-4413-8326-6C0ED2AB3E57}"/>
              </a:ext>
            </a:extLst>
          </p:cNvPr>
          <p:cNvCxnSpPr>
            <a:cxnSpLocks/>
          </p:cNvCxnSpPr>
          <p:nvPr/>
        </p:nvCxnSpPr>
        <p:spPr>
          <a:xfrm flipV="1">
            <a:off x="9185457" y="2971800"/>
            <a:ext cx="0" cy="28033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50D1A-BF9E-4B44-91DC-1B2B0E0CCD64}"/>
              </a:ext>
            </a:extLst>
          </p:cNvPr>
          <p:cNvSpPr txBox="1"/>
          <p:nvPr/>
        </p:nvSpPr>
        <p:spPr>
          <a:xfrm rot="18295161">
            <a:off x="4979557" y="1974925"/>
            <a:ext cx="134753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federal govt.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58F3B-FDFD-41F7-AAEE-36EC3C7B9543}"/>
              </a:ext>
            </a:extLst>
          </p:cNvPr>
          <p:cNvSpPr txBox="1"/>
          <p:nvPr/>
        </p:nvSpPr>
        <p:spPr>
          <a:xfrm rot="18334890">
            <a:off x="6556840" y="1933118"/>
            <a:ext cx="251589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Currency board abandoned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66EC5-A4C1-4BB9-AA62-9DC0E3ABFA73}"/>
              </a:ext>
            </a:extLst>
          </p:cNvPr>
          <p:cNvSpPr txBox="1"/>
          <p:nvPr/>
        </p:nvSpPr>
        <p:spPr>
          <a:xfrm>
            <a:off x="7728832" y="3528994"/>
            <a:ext cx="134753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Presidents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D3FC1-E5D5-4CFB-A22C-F55661B41521}"/>
              </a:ext>
            </a:extLst>
          </p:cNvPr>
          <p:cNvSpPr txBox="1"/>
          <p:nvPr/>
        </p:nvSpPr>
        <p:spPr>
          <a:xfrm rot="18295161">
            <a:off x="6330662" y="1669673"/>
            <a:ext cx="1819314" cy="583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Federal govt. collapsed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319E3-F4D4-4EBE-90FE-4BCF3C997C46}"/>
              </a:ext>
            </a:extLst>
          </p:cNvPr>
          <p:cNvSpPr txBox="1"/>
          <p:nvPr/>
        </p:nvSpPr>
        <p:spPr>
          <a:xfrm rot="18295161">
            <a:off x="8689630" y="2228017"/>
            <a:ext cx="1819314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federal govt.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F7D155-347D-44A5-87C5-BEA5D4C79ED2}"/>
              </a:ext>
            </a:extLst>
          </p:cNvPr>
          <p:cNvCxnSpPr>
            <a:cxnSpLocks/>
          </p:cNvCxnSpPr>
          <p:nvPr/>
        </p:nvCxnSpPr>
        <p:spPr>
          <a:xfrm flipV="1">
            <a:off x="3604857" y="2298090"/>
            <a:ext cx="0" cy="350137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FCBC18-5C65-4A30-AD7C-4ADB8AF93948}"/>
              </a:ext>
            </a:extLst>
          </p:cNvPr>
          <p:cNvSpPr txBox="1"/>
          <p:nvPr/>
        </p:nvSpPr>
        <p:spPr>
          <a:xfrm rot="18295161">
            <a:off x="3041566" y="1622597"/>
            <a:ext cx="188423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Brazil devaluation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E77E47-7C3C-42E6-890C-25638BD1D7DD}"/>
              </a:ext>
            </a:extLst>
          </p:cNvPr>
          <p:cNvCxnSpPr>
            <a:cxnSpLocks/>
          </p:cNvCxnSpPr>
          <p:nvPr/>
        </p:nvCxnSpPr>
        <p:spPr>
          <a:xfrm flipV="1">
            <a:off x="4170806" y="2692400"/>
            <a:ext cx="0" cy="306214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FD6484-13CD-43E8-B1A2-8326393B9FE3}"/>
              </a:ext>
            </a:extLst>
          </p:cNvPr>
          <p:cNvSpPr txBox="1"/>
          <p:nvPr/>
        </p:nvSpPr>
        <p:spPr>
          <a:xfrm rot="18295161">
            <a:off x="3607515" y="1880320"/>
            <a:ext cx="188423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 tightening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2FC34-CEE9-4F64-B767-1B79A1582916}"/>
              </a:ext>
            </a:extLst>
          </p:cNvPr>
          <p:cNvSpPr txBox="1"/>
          <p:nvPr/>
        </p:nvSpPr>
        <p:spPr>
          <a:xfrm>
            <a:off x="5941487" y="5180318"/>
            <a:ext cx="1347536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3348D4-493D-4BE8-9349-E1003CABE9BA}"/>
              </a:ext>
            </a:extLst>
          </p:cNvPr>
          <p:cNvCxnSpPr>
            <a:cxnSpLocks/>
          </p:cNvCxnSpPr>
          <p:nvPr/>
        </p:nvCxnSpPr>
        <p:spPr>
          <a:xfrm flipV="1">
            <a:off x="6712695" y="2692400"/>
            <a:ext cx="0" cy="306214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9E8E4-F6D9-4B18-A9DC-75480AF4B88E}"/>
                  </a:ext>
                </a:extLst>
              </p:cNvPr>
              <p:cNvSpPr txBox="1"/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9E8E4-F6D9-4B18-A9DC-75480AF4B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blipFill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1.875E-6 -0.0909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261B7C-8F10-4E36-85ED-82F2D52DB04E}"/>
              </a:ext>
            </a:extLst>
          </p:cNvPr>
          <p:cNvSpPr txBox="1"/>
          <p:nvPr/>
        </p:nvSpPr>
        <p:spPr>
          <a:xfrm>
            <a:off x="448710" y="6260338"/>
            <a:ext cx="525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70% </a:t>
            </a:r>
            <a:r>
              <a:rPr lang="es-ES" sz="2400" dirty="0" err="1">
                <a:solidFill>
                  <a:schemeClr val="bg1"/>
                </a:solidFill>
              </a:rPr>
              <a:t>of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failing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banks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were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directly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linked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1761F-0100-470B-B23F-C4B42152BCE0}"/>
              </a:ext>
            </a:extLst>
          </p:cNvPr>
          <p:cNvSpPr txBox="1"/>
          <p:nvPr/>
        </p:nvSpPr>
        <p:spPr>
          <a:xfrm>
            <a:off x="141190" y="1722063"/>
            <a:ext cx="2933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Empirical model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88571-40E7-4921-BDE5-7AD469F922F1}"/>
              </a:ext>
            </a:extLst>
          </p:cNvPr>
          <p:cNvSpPr txBox="1"/>
          <p:nvPr/>
        </p:nvSpPr>
        <p:spPr>
          <a:xfrm>
            <a:off x="666812" y="2444637"/>
            <a:ext cx="925253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Probit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9E94A-DB36-44B3-B496-72643AB1929D}"/>
              </a:ext>
            </a:extLst>
          </p:cNvPr>
          <p:cNvSpPr txBox="1"/>
          <p:nvPr/>
        </p:nvSpPr>
        <p:spPr>
          <a:xfrm>
            <a:off x="1129438" y="3623160"/>
            <a:ext cx="3074553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Estimation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3ACF0-3002-455E-B3A6-E68FE4AB8DB6}"/>
              </a:ext>
            </a:extLst>
          </p:cNvPr>
          <p:cNvSpPr txBox="1"/>
          <p:nvPr/>
        </p:nvSpPr>
        <p:spPr>
          <a:xfrm>
            <a:off x="122974" y="4026414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36959-2895-43AF-9241-052007BC0F1F}"/>
              </a:ext>
            </a:extLst>
          </p:cNvPr>
          <p:cNvSpPr txBox="1"/>
          <p:nvPr/>
        </p:nvSpPr>
        <p:spPr>
          <a:xfrm>
            <a:off x="267935" y="5885454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0A798-01D7-42B4-A38D-E3E254DC0548}"/>
              </a:ext>
            </a:extLst>
          </p:cNvPr>
          <p:cNvSpPr txBox="1"/>
          <p:nvPr/>
        </p:nvSpPr>
        <p:spPr>
          <a:xfrm>
            <a:off x="682845" y="2962176"/>
            <a:ext cx="275908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Spatial autoregressive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893E3-8F30-412B-992E-7E2F0657DA60}"/>
              </a:ext>
            </a:extLst>
          </p:cNvPr>
          <p:cNvSpPr txBox="1"/>
          <p:nvPr/>
        </p:nvSpPr>
        <p:spPr>
          <a:xfrm>
            <a:off x="682845" y="4688534"/>
            <a:ext cx="1758815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The Network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40386-140B-4A50-8641-FD7F1C547142}"/>
              </a:ext>
            </a:extLst>
          </p:cNvPr>
          <p:cNvSpPr txBox="1"/>
          <p:nvPr/>
        </p:nvSpPr>
        <p:spPr>
          <a:xfrm>
            <a:off x="682845" y="5241396"/>
            <a:ext cx="179568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Balance sheet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91566-2CBD-46F3-8702-18D1B96DB1EF}"/>
              </a:ext>
            </a:extLst>
          </p:cNvPr>
          <p:cNvSpPr txBox="1"/>
          <p:nvPr/>
        </p:nvSpPr>
        <p:spPr>
          <a:xfrm>
            <a:off x="95344" y="58937"/>
            <a:ext cx="2000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Hypothesis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1E8EA-DE58-4066-BA32-2B88FC858924}"/>
              </a:ext>
            </a:extLst>
          </p:cNvPr>
          <p:cNvSpPr txBox="1"/>
          <p:nvPr/>
        </p:nvSpPr>
        <p:spPr>
          <a:xfrm>
            <a:off x="610448" y="682112"/>
            <a:ext cx="2302874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Capital structure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E7BAC-75E9-416E-88B8-599D969C251F}"/>
              </a:ext>
            </a:extLst>
          </p:cNvPr>
          <p:cNvSpPr txBox="1"/>
          <p:nvPr/>
        </p:nvSpPr>
        <p:spPr>
          <a:xfrm>
            <a:off x="1698777" y="1260398"/>
            <a:ext cx="14857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Network</a:t>
            </a:r>
            <a:endParaRPr lang="en-AU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C563CF9-A09C-4EB9-9B49-54C331B2AD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1814900"/>
                  </p:ext>
                </p:extLst>
              </p:nvPr>
            </p:nvGraphicFramePr>
            <p:xfrm>
              <a:off x="6464011" y="4060757"/>
              <a:ext cx="3048000" cy="1714500"/>
            </p:xfrm>
            <a:graphic>
              <a:graphicData uri="http://schemas.microsoft.com/office/powerpoint/2016/slidezoom">
                <pslz:sldZm>
                  <pslz:sldZmObj sldId="272" cId="3237978806">
                    <pslz:zmPr id="{8144D390-E87D-4745-8E73-C47992FB382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8C563CF9-A09C-4EB9-9B49-54C331B2AD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4011" y="4060757"/>
                <a:ext cx="3048000" cy="17145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p:pic>
        <p:nvPicPr>
          <p:cNvPr id="20" name="Picture 19">
            <a:hlinkClick r:id="rId4" action="ppaction://hlinksldjump"/>
            <a:extLst>
              <a:ext uri="{FF2B5EF4-FFF2-40B4-BE49-F238E27FC236}">
                <a16:creationId xmlns:a16="http://schemas.microsoft.com/office/drawing/2014/main" id="{3052174F-6D38-4AF0-A299-65C3FA0E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027" y="851572"/>
            <a:ext cx="6303193" cy="14633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633DBE-B0C6-4A62-9FFF-247E06A29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827" y="2557197"/>
            <a:ext cx="7025996" cy="12790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B9885B-AE8A-43CE-8F87-DE2A8148A93A}"/>
              </a:ext>
            </a:extLst>
          </p:cNvPr>
          <p:cNvSpPr txBox="1"/>
          <p:nvPr/>
        </p:nvSpPr>
        <p:spPr>
          <a:xfrm>
            <a:off x="5882077" y="6029505"/>
            <a:ext cx="4264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1/3 </a:t>
            </a:r>
            <a:r>
              <a:rPr lang="es-ES" sz="2400" dirty="0" err="1">
                <a:solidFill>
                  <a:schemeClr val="bg1"/>
                </a:solidFill>
              </a:rPr>
              <a:t>of</a:t>
            </a:r>
            <a:r>
              <a:rPr lang="es-ES" sz="2400" dirty="0">
                <a:solidFill>
                  <a:schemeClr val="bg1"/>
                </a:solidFill>
              </a:rPr>
              <a:t> shocks are </a:t>
            </a:r>
            <a:r>
              <a:rPr lang="es-ES" sz="2400" dirty="0" err="1">
                <a:solidFill>
                  <a:schemeClr val="bg1"/>
                </a:solidFill>
              </a:rPr>
              <a:t>transmitted</a:t>
            </a:r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This changes </a:t>
            </a:r>
            <a:r>
              <a:rPr lang="en-AU" sz="2400">
                <a:solidFill>
                  <a:schemeClr val="bg1"/>
                </a:solidFill>
              </a:rPr>
              <a:t>the effect of capital</a:t>
            </a:r>
            <a:endParaRPr lang="es-E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29C65B-4B7F-49C0-B38E-EE458148A252}"/>
              </a:ext>
            </a:extLst>
          </p:cNvPr>
          <p:cNvCxnSpPr>
            <a:cxnSpLocks/>
          </p:cNvCxnSpPr>
          <p:nvPr/>
        </p:nvCxnSpPr>
        <p:spPr>
          <a:xfrm>
            <a:off x="299712" y="4369869"/>
            <a:ext cx="11650988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7E0A2C-2C6D-493A-BAFF-B3EF79325BB5}"/>
              </a:ext>
            </a:extLst>
          </p:cNvPr>
          <p:cNvSpPr txBox="1"/>
          <p:nvPr/>
        </p:nvSpPr>
        <p:spPr>
          <a:xfrm>
            <a:off x="316808" y="4600140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1997q4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1559B-C224-4E13-A5F5-2B1482C5295D}"/>
              </a:ext>
            </a:extLst>
          </p:cNvPr>
          <p:cNvSpPr txBox="1"/>
          <p:nvPr/>
        </p:nvSpPr>
        <p:spPr>
          <a:xfrm>
            <a:off x="10881302" y="4589431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2003q4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405C4-5BC3-429B-B8AF-1604D496C9B0}"/>
              </a:ext>
            </a:extLst>
          </p:cNvPr>
          <p:cNvSpPr txBox="1"/>
          <p:nvPr/>
        </p:nvSpPr>
        <p:spPr>
          <a:xfrm>
            <a:off x="1751650" y="4606308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501C6-D204-403B-A399-C6D506786954}"/>
              </a:ext>
            </a:extLst>
          </p:cNvPr>
          <p:cNvSpPr txBox="1"/>
          <p:nvPr/>
        </p:nvSpPr>
        <p:spPr>
          <a:xfrm>
            <a:off x="3327061" y="4587916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74C5F8-F34C-4D83-9955-E8C7B8E00E39}"/>
              </a:ext>
            </a:extLst>
          </p:cNvPr>
          <p:cNvCxnSpPr/>
          <p:nvPr/>
        </p:nvCxnSpPr>
        <p:spPr>
          <a:xfrm flipH="1">
            <a:off x="10083800" y="4025900"/>
            <a:ext cx="406400" cy="794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741B72-EFF6-4803-A32F-78B1B1CBCCCE}"/>
              </a:ext>
            </a:extLst>
          </p:cNvPr>
          <p:cNvSpPr txBox="1"/>
          <p:nvPr/>
        </p:nvSpPr>
        <p:spPr>
          <a:xfrm>
            <a:off x="8126414" y="4587916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2000q1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614F53-C9CD-4C0A-892F-3BF811F220F1}"/>
              </a:ext>
            </a:extLst>
          </p:cNvPr>
          <p:cNvCxnSpPr/>
          <p:nvPr/>
        </p:nvCxnSpPr>
        <p:spPr>
          <a:xfrm flipH="1">
            <a:off x="10328984" y="4025900"/>
            <a:ext cx="406400" cy="794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9B554D-C4B2-49BE-B25E-493226239230}"/>
              </a:ext>
            </a:extLst>
          </p:cNvPr>
          <p:cNvSpPr txBox="1"/>
          <p:nvPr/>
        </p:nvSpPr>
        <p:spPr>
          <a:xfrm>
            <a:off x="4561344" y="4587915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1999q1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5D174E-8F5E-4250-AB39-88B515B76524}"/>
              </a:ext>
            </a:extLst>
          </p:cNvPr>
          <p:cNvSpPr txBox="1"/>
          <p:nvPr/>
        </p:nvSpPr>
        <p:spPr>
          <a:xfrm>
            <a:off x="6576652" y="4600140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1999q4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8E2D327-C3B1-47C8-954A-62320AE4BB9A}"/>
              </a:ext>
            </a:extLst>
          </p:cNvPr>
          <p:cNvSpPr/>
          <p:nvPr/>
        </p:nvSpPr>
        <p:spPr>
          <a:xfrm rot="5400000">
            <a:off x="1811328" y="2116912"/>
            <a:ext cx="1207806" cy="375864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AAFE623C-BC87-4318-8640-27414D3AA980}"/>
              </a:ext>
            </a:extLst>
          </p:cNvPr>
          <p:cNvSpPr/>
          <p:nvPr/>
        </p:nvSpPr>
        <p:spPr>
          <a:xfrm rot="5400000">
            <a:off x="5388202" y="2454501"/>
            <a:ext cx="1296768" cy="319222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0CC1035E-4A2B-4421-BEF8-73B870280C07}"/>
              </a:ext>
            </a:extLst>
          </p:cNvPr>
          <p:cNvSpPr/>
          <p:nvPr/>
        </p:nvSpPr>
        <p:spPr>
          <a:xfrm rot="5400000">
            <a:off x="9322284" y="2266323"/>
            <a:ext cx="1163586" cy="3504028"/>
          </a:xfrm>
          <a:prstGeom prst="lef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CC763C-AAE7-48D2-A86D-428BD21049F6}"/>
                  </a:ext>
                </a:extLst>
              </p:cNvPr>
              <p:cNvSpPr txBox="1"/>
              <p:nvPr/>
            </p:nvSpPr>
            <p:spPr>
              <a:xfrm>
                <a:off x="2231577" y="2986916"/>
                <a:ext cx="3727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CC763C-AAE7-48D2-A86D-428BD210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77" y="2986916"/>
                <a:ext cx="372730" cy="369332"/>
              </a:xfrm>
              <a:prstGeom prst="rect">
                <a:avLst/>
              </a:prstGeom>
              <a:blipFill>
                <a:blip r:embed="rId3"/>
                <a:stretch>
                  <a:fillRect l="-18033" t="-4918" r="-40984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883CE0-FB7B-469B-A9A1-A809FDF3E7E5}"/>
                  </a:ext>
                </a:extLst>
              </p:cNvPr>
              <p:cNvSpPr txBox="1"/>
              <p:nvPr/>
            </p:nvSpPr>
            <p:spPr>
              <a:xfrm>
                <a:off x="5816232" y="2986916"/>
                <a:ext cx="3727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883CE0-FB7B-469B-A9A1-A809FDF3E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32" y="2986916"/>
                <a:ext cx="372730" cy="369332"/>
              </a:xfrm>
              <a:prstGeom prst="rect">
                <a:avLst/>
              </a:prstGeom>
              <a:blipFill>
                <a:blip r:embed="rId4"/>
                <a:stretch>
                  <a:fillRect l="-4918" t="-4918" r="-50820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61B112-1689-41AA-B6C2-99923F79A52B}"/>
                  </a:ext>
                </a:extLst>
              </p:cNvPr>
              <p:cNvSpPr txBox="1"/>
              <p:nvPr/>
            </p:nvSpPr>
            <p:spPr>
              <a:xfrm>
                <a:off x="9274250" y="2816087"/>
                <a:ext cx="2532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61B112-1689-41AA-B6C2-99923F79A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250" y="2816087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30952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467CB31-D1C4-49D3-B181-C32FFBBD1E80}"/>
              </a:ext>
            </a:extLst>
          </p:cNvPr>
          <p:cNvSpPr txBox="1"/>
          <p:nvPr/>
        </p:nvSpPr>
        <p:spPr>
          <a:xfrm>
            <a:off x="4283763" y="678303"/>
            <a:ext cx="346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at 1997q4</a:t>
            </a: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Local private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observations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6C65F3-44E6-4059-8E28-2E080B2006A9}"/>
              </a:ext>
            </a:extLst>
          </p:cNvPr>
          <p:cNvSpPr txBox="1"/>
          <p:nvPr/>
        </p:nvSpPr>
        <p:spPr>
          <a:xfrm>
            <a:off x="0" y="33726"/>
            <a:ext cx="333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Sample description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68178AD-A938-4517-8CA3-680ED48BC22A}"/>
                  </a:ext>
                </a:extLst>
              </p:cNvPr>
              <p:cNvSpPr txBox="1"/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68178AD-A938-4517-8CA3-680ED48B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077AB31-5166-4D10-9A0C-802D05CB2322}"/>
              </a:ext>
            </a:extLst>
          </p:cNvPr>
          <p:cNvSpPr txBox="1"/>
          <p:nvPr/>
        </p:nvSpPr>
        <p:spPr>
          <a:xfrm>
            <a:off x="824575" y="805770"/>
            <a:ext cx="2855241" cy="461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Entities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8169E5-7A6F-4DB3-8545-827A228E55FB}"/>
              </a:ext>
            </a:extLst>
          </p:cNvPr>
          <p:cNvSpPr txBox="1"/>
          <p:nvPr/>
        </p:nvSpPr>
        <p:spPr>
          <a:xfrm>
            <a:off x="803956" y="1969927"/>
            <a:ext cx="2855241" cy="461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C5538B3-0053-4DD3-ADEF-98FFE1930FE7}"/>
              </a:ext>
            </a:extLst>
          </p:cNvPr>
          <p:cNvSpPr/>
          <p:nvPr/>
        </p:nvSpPr>
        <p:spPr>
          <a:xfrm>
            <a:off x="9840996" y="2506196"/>
            <a:ext cx="607134" cy="101588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F8F9CA-0F24-49CB-A119-5E7DDB1E2730}"/>
                  </a:ext>
                </a:extLst>
              </p:cNvPr>
              <p:cNvSpPr txBox="1"/>
              <p:nvPr/>
            </p:nvSpPr>
            <p:spPr>
              <a:xfrm>
                <a:off x="10378228" y="2655725"/>
                <a:ext cx="1173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, if survives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F8F9CA-0F24-49CB-A119-5E7DDB1E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228" y="2655725"/>
                <a:ext cx="1173270" cy="276999"/>
              </a:xfrm>
              <a:prstGeom prst="rect">
                <a:avLst/>
              </a:prstGeom>
              <a:blipFill>
                <a:blip r:embed="rId7"/>
                <a:stretch>
                  <a:fillRect l="-6736" t="-28889" r="-12435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846183-5AE4-42BF-8E79-78D12762E6FB}"/>
                  </a:ext>
                </a:extLst>
              </p:cNvPr>
              <p:cNvSpPr txBox="1"/>
              <p:nvPr/>
            </p:nvSpPr>
            <p:spPr>
              <a:xfrm>
                <a:off x="10378228" y="3115332"/>
                <a:ext cx="7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, if fails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846183-5AE4-42BF-8E79-78D12762E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228" y="3115332"/>
                <a:ext cx="787395" cy="276999"/>
              </a:xfrm>
              <a:prstGeom prst="rect">
                <a:avLst/>
              </a:prstGeom>
              <a:blipFill>
                <a:blip r:embed="rId8"/>
                <a:stretch>
                  <a:fillRect l="-10000" t="-28889" r="-18462" b="-5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E06054-94EA-4991-9D6F-1ED98EA9CA62}"/>
                  </a:ext>
                </a:extLst>
              </p:cNvPr>
              <p:cNvSpPr txBox="1"/>
              <p:nvPr/>
            </p:nvSpPr>
            <p:spPr>
              <a:xfrm>
                <a:off x="9561723" y="285617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E06054-94EA-4991-9D6F-1ED98EA9C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23" y="2856170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E9BB699-A343-4C8F-AA74-EA7958CF6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595722"/>
              </p:ext>
            </p:extLst>
          </p:nvPr>
        </p:nvGraphicFramePr>
        <p:xfrm>
          <a:off x="8439415" y="947995"/>
          <a:ext cx="3253820" cy="39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910">
                  <a:extLst>
                    <a:ext uri="{9D8B030D-6E8A-4147-A177-3AD203B41FA5}">
                      <a16:colId xmlns:a16="http://schemas.microsoft.com/office/drawing/2014/main" val="3913696036"/>
                    </a:ext>
                  </a:extLst>
                </a:gridCol>
                <a:gridCol w="1626910">
                  <a:extLst>
                    <a:ext uri="{9D8B030D-6E8A-4147-A177-3AD203B41FA5}">
                      <a16:colId xmlns:a16="http://schemas.microsoft.com/office/drawing/2014/main" val="1831729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8564068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051A24-5D79-4049-853D-1A24C09C9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72"/>
              </p:ext>
            </p:extLst>
          </p:nvPr>
        </p:nvGraphicFramePr>
        <p:xfrm>
          <a:off x="8439415" y="1371889"/>
          <a:ext cx="3253820" cy="39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910">
                  <a:extLst>
                    <a:ext uri="{9D8B030D-6E8A-4147-A177-3AD203B41FA5}">
                      <a16:colId xmlns:a16="http://schemas.microsoft.com/office/drawing/2014/main" val="495352206"/>
                    </a:ext>
                  </a:extLst>
                </a:gridCol>
                <a:gridCol w="1626910">
                  <a:extLst>
                    <a:ext uri="{9D8B030D-6E8A-4147-A177-3AD203B41FA5}">
                      <a16:colId xmlns:a16="http://schemas.microsoft.com/office/drawing/2014/main" val="3619201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Survival rate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63067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97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26F23D-1B29-4274-9ABF-FAFD786114EA}"/>
              </a:ext>
            </a:extLst>
          </p:cNvPr>
          <p:cNvSpPr txBox="1"/>
          <p:nvPr/>
        </p:nvSpPr>
        <p:spPr>
          <a:xfrm>
            <a:off x="256648" y="3001944"/>
            <a:ext cx="3277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Annual predictors: within average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ocurre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 2000q1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2003q4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691CE-44A5-4C28-BAFE-E55CE424743F}"/>
                  </a:ext>
                </a:extLst>
              </p:cNvPr>
              <p:cNvSpPr txBox="1"/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691CE-44A5-4C28-BAFE-E55CE424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blipFill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488C47-5301-4515-9F80-18B2E43EC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333827"/>
              </p:ext>
            </p:extLst>
          </p:nvPr>
        </p:nvGraphicFramePr>
        <p:xfrm>
          <a:off x="4638365" y="1369767"/>
          <a:ext cx="7296987" cy="49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5879">
                  <a:extLst>
                    <a:ext uri="{9D8B030D-6E8A-4147-A177-3AD203B41FA5}">
                      <a16:colId xmlns:a16="http://schemas.microsoft.com/office/drawing/2014/main" val="3762169494"/>
                    </a:ext>
                  </a:extLst>
                </a:gridCol>
                <a:gridCol w="1770554">
                  <a:extLst>
                    <a:ext uri="{9D8B030D-6E8A-4147-A177-3AD203B41FA5}">
                      <a16:colId xmlns:a16="http://schemas.microsoft.com/office/drawing/2014/main" val="3139235536"/>
                    </a:ext>
                  </a:extLst>
                </a:gridCol>
                <a:gridCol w="1770554">
                  <a:extLst>
                    <a:ext uri="{9D8B030D-6E8A-4147-A177-3AD203B41FA5}">
                      <a16:colId xmlns:a16="http://schemas.microsoft.com/office/drawing/2014/main" val="283202672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  <a:latin typeface="Georgia" panose="02040502050405020303" pitchFamily="18" charset="0"/>
                        </a:rPr>
                        <a:t>Predictor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Georgia" panose="02040502050405020303" pitchFamily="18" charset="0"/>
                        </a:rPr>
                        <a:t>Mean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Georgia" panose="02040502050405020303" pitchFamily="18" charset="0"/>
                        </a:rPr>
                        <a:t>Coef. of variation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/>
                </a:tc>
                <a:extLst>
                  <a:ext uri="{0D108BD9-81ED-4DB2-BD59-A6C34878D82A}">
                    <a16:rowId xmlns:a16="http://schemas.microsoft.com/office/drawing/2014/main" val="4283495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  <a:latin typeface="Georgia" panose="02040502050405020303" pitchFamily="18" charset="0"/>
                        </a:rPr>
                        <a:t>Size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0405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Assets in ARS $ (mill)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1,300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2.06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0794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  <a:latin typeface="Georgia" panose="02040502050405020303" pitchFamily="18" charset="0"/>
                        </a:rPr>
                        <a:t>Credit risk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5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Non-performing assets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13.3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0.78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54171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Lending rate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23.9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0.43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2173042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Lending to Public Sector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4.72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1.82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17986729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Lending in USD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54.6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0.44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7146150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Loans-to-Assets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49.8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0.32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1946302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  <a:latin typeface="Georgia" panose="02040502050405020303" pitchFamily="18" charset="0"/>
                        </a:rPr>
                        <a:t>Funding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402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Capital ratio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18.4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0.73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350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ROA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-0.33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10.7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687945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Deposit rate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5.49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0.47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09533370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04251D6-C9B1-4B3B-98DC-EB1C424D62C9}"/>
              </a:ext>
            </a:extLst>
          </p:cNvPr>
          <p:cNvSpPr txBox="1"/>
          <p:nvPr/>
        </p:nvSpPr>
        <p:spPr>
          <a:xfrm>
            <a:off x="0" y="33726"/>
            <a:ext cx="333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Sample description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1.875E-6 -0.090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38890" y="20090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9F0A6-C31F-4C8D-97A5-CB1BC5C68E2B}"/>
              </a:ext>
            </a:extLst>
          </p:cNvPr>
          <p:cNvSpPr txBox="1"/>
          <p:nvPr/>
        </p:nvSpPr>
        <p:spPr>
          <a:xfrm>
            <a:off x="-14103340" y="1517178"/>
            <a:ext cx="327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 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(annual average)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 horizon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/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cap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acc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0.88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0.33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6C3414-31B5-49FD-88C2-8628A5053322}"/>
                  </a:ext>
                </a:extLst>
              </p:cNvPr>
              <p:cNvSpPr txBox="1"/>
              <p:nvPr/>
            </p:nvSpPr>
            <p:spPr>
              <a:xfrm>
                <a:off x="3978796" y="1104600"/>
                <a:ext cx="648000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Cond Light" panose="02040306050405020303" pitchFamily="18" charset="0"/>
                    <a:ea typeface="+mn-ea"/>
                    <a:cs typeface="Times New Roman" panose="02020603050405020304" pitchFamily="18" charset="0"/>
                  </a:rPr>
                  <a:t>Predicting variable:=  </a:t>
                </a:r>
                <a14:m>
                  <m:oMath xmlns:m="http://schemas.openxmlformats.org/officeDocument/2006/math">
                    <m:r>
                      <a:rPr kumimoji="0" lang="es-E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s-E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𝑠𝑢𝑟𝑣𝑖𝑣𝑎𝑙</m:t>
                    </m:r>
                    <m:r>
                      <a:rPr kumimoji="0" lang="es-E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Cond Light" panose="02040306050405020303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6C3414-31B5-49FD-88C2-8628A505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96" y="1104600"/>
                <a:ext cx="6480001" cy="400110"/>
              </a:xfrm>
              <a:prstGeom prst="rect">
                <a:avLst/>
              </a:prstGeom>
              <a:blipFill>
                <a:blip r:embed="rId4"/>
                <a:stretch>
                  <a:fillRect t="-5882" b="-235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97C804D-E354-4A89-8387-CDD24C9A30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9606599"/>
                  </p:ext>
                </p:extLst>
              </p:nvPr>
            </p:nvGraphicFramePr>
            <p:xfrm>
              <a:off x="255840" y="1510865"/>
              <a:ext cx="3722956" cy="3942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22956">
                      <a:extLst>
                        <a:ext uri="{9D8B030D-6E8A-4147-A177-3AD203B41FA5}">
                          <a16:colId xmlns:a16="http://schemas.microsoft.com/office/drawing/2014/main" val="3762169494"/>
                        </a:ext>
                      </a:extLst>
                    </a:gridCol>
                  </a:tblGrid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b="0" i="0" u="none" strike="noStrike" dirty="0">
                              <a:effectLst/>
                              <a:latin typeface="Georgia" panose="02040502050405020303" pitchFamily="18" charset="0"/>
                            </a:rPr>
                            <a:t>PREDICTOR / MODEL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928560161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(Intercept)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4283495879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b="1" u="none" strike="noStrike" dirty="0">
                              <a:effectLst/>
                              <a:latin typeface="Georgia" panose="02040502050405020303" pitchFamily="18" charset="0"/>
                            </a:rPr>
                            <a:t>Size</a:t>
                          </a:r>
                          <a:endParaRPr lang="en-AU" sz="1600" b="1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1040542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Assets in ARS $ (mill)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0794002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b="1" u="none" strike="noStrike" dirty="0">
                              <a:effectLst/>
                              <a:latin typeface="Georgia" panose="02040502050405020303" pitchFamily="18" charset="0"/>
                            </a:rPr>
                            <a:t>Credit risk</a:t>
                          </a:r>
                          <a:endParaRPr lang="en-AU" sz="1600" b="1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1765099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Non-performing assets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25417191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Lending rate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217304291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Lending to Public Sector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1798672955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Lending in USD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714615068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Loans-to-Assets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1946302666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b="1" u="none" strike="noStrike" dirty="0">
                              <a:effectLst/>
                              <a:latin typeface="Georgia" panose="02040502050405020303" pitchFamily="18" charset="0"/>
                            </a:rPr>
                            <a:t>Funding</a:t>
                          </a:r>
                          <a:endParaRPr lang="en-AU" sz="1600" b="1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340298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Capital ratio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03350153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ROA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68794558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Deposit rate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095333707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02973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97C804D-E354-4A89-8387-CDD24C9A30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9606599"/>
                  </p:ext>
                </p:extLst>
              </p:nvPr>
            </p:nvGraphicFramePr>
            <p:xfrm>
              <a:off x="255840" y="1510865"/>
              <a:ext cx="3722956" cy="3942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22956">
                      <a:extLst>
                        <a:ext uri="{9D8B030D-6E8A-4147-A177-3AD203B41FA5}">
                          <a16:colId xmlns:a16="http://schemas.microsoft.com/office/drawing/2014/main" val="3762169494"/>
                        </a:ext>
                      </a:extLst>
                    </a:gridCol>
                  </a:tblGrid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b="0" i="0" u="none" strike="noStrike" dirty="0">
                              <a:effectLst/>
                              <a:latin typeface="Georgia" panose="02040502050405020303" pitchFamily="18" charset="0"/>
                            </a:rPr>
                            <a:t>PREDICTOR / MODEL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928560161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(Intercept)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4283495879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b="1" u="none" strike="noStrike" dirty="0">
                              <a:effectLst/>
                              <a:latin typeface="Georgia" panose="02040502050405020303" pitchFamily="18" charset="0"/>
                            </a:rPr>
                            <a:t>Size</a:t>
                          </a:r>
                          <a:endParaRPr lang="en-AU" sz="1600" b="1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1040542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Assets in ARS $ (mill)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0794002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b="1" u="none" strike="noStrike" dirty="0">
                              <a:effectLst/>
                              <a:latin typeface="Georgia" panose="02040502050405020303" pitchFamily="18" charset="0"/>
                            </a:rPr>
                            <a:t>Credit risk</a:t>
                          </a:r>
                          <a:endParaRPr lang="en-AU" sz="1600" b="1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1765099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Non-performing assets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25417191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Lending rate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217304291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Lending to Public Sector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1798672955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Lending in USD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714615068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Loans-to-Assets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1946302666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b="1" u="none" strike="noStrike" dirty="0">
                              <a:effectLst/>
                              <a:latin typeface="Georgia" panose="02040502050405020303" pitchFamily="18" charset="0"/>
                            </a:rPr>
                            <a:t>Funding</a:t>
                          </a:r>
                          <a:endParaRPr lang="en-AU" sz="1600" b="1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340298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Capital ratio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03350153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ROA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68794558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pPr algn="l" fontAlgn="b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600" u="none" strike="noStrike" dirty="0">
                              <a:effectLst/>
                              <a:latin typeface="Georgia" panose="02040502050405020303" pitchFamily="18" charset="0"/>
                            </a:rPr>
                            <a:t>Deposit rate</a:t>
                          </a:r>
                          <a:endParaRPr lang="en-AU" sz="1600" b="0" i="0" u="none" strike="noStrike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5972" marR="5972" marT="5972" marB="0" anchor="b"/>
                    </a:tc>
                    <a:extLst>
                      <a:ext uri="{0D108BD9-81ED-4DB2-BD59-A6C34878D82A}">
                        <a16:rowId xmlns:a16="http://schemas.microsoft.com/office/drawing/2014/main" val="2095333707"/>
                      </a:ext>
                    </a:extLst>
                  </a:tr>
                  <a:tr h="262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72" marR="5972" marT="5972" marB="0" anchor="b">
                        <a:blipFill>
                          <a:blip r:embed="rId5"/>
                          <a:stretch>
                            <a:fillRect l="-163" t="-1423256" r="-490" b="-25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7332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241D89-6E2A-40E8-9FC1-891BAADBB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474618"/>
              </p:ext>
            </p:extLst>
          </p:nvPr>
        </p:nvGraphicFramePr>
        <p:xfrm>
          <a:off x="255839" y="5572304"/>
          <a:ext cx="3722957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2957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F-test p-value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Wald test spatial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dependance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Likelihood ratio test spatial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dependance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C068C-189D-4D05-BF7D-4B62D12DE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119973"/>
              </p:ext>
            </p:extLst>
          </p:nvPr>
        </p:nvGraphicFramePr>
        <p:xfrm>
          <a:off x="3978796" y="1510865"/>
          <a:ext cx="2160000" cy="392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109186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85289717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OLS (linear)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OLSstars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157049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1.343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728926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10517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0.000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0957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19383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-0.013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**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150542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518730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-0.005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436483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89932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-0.005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090949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4683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0.003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359187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20789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-0.009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29823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86632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49D1D8-4F2E-4495-BB9C-2769A2255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607692"/>
              </p:ext>
            </p:extLst>
          </p:nvPr>
        </p:nvGraphicFramePr>
        <p:xfrm>
          <a:off x="6138797" y="1510865"/>
          <a:ext cx="2160000" cy="39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0579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8612004"/>
                    </a:ext>
                  </a:extLst>
                </a:gridCol>
              </a:tblGrid>
              <a:tr h="262800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Probit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probitStars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938441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2.757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307946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975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0.000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95261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119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-0.038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299054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0.007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931389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9666605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-0.022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17613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447539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6241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0.014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624928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0.042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43644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-0.036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4509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50258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7FBAD8-BD30-4289-BF8C-8E693F148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474985"/>
              </p:ext>
            </p:extLst>
          </p:nvPr>
        </p:nvGraphicFramePr>
        <p:xfrm>
          <a:off x="8298797" y="1510701"/>
          <a:ext cx="2160000" cy="39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999802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2924959"/>
                    </a:ext>
                  </a:extLst>
                </a:gridCol>
              </a:tblGrid>
              <a:tr h="262800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u="none" strike="noStrike" dirty="0">
                          <a:effectLst/>
                          <a:latin typeface="Georgia" panose="02040502050405020303" pitchFamily="18" charset="0"/>
                        </a:rPr>
                        <a:t>Spatial autoregressive</a:t>
                      </a:r>
                      <a:endParaRPr lang="en-AU" sz="12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SARstars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69603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1.742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219175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2019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0.000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086053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69571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-0.018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651067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0.001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611649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-0.005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993989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-0.007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42007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303642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1463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881665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0.001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22698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923137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-0.314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4026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2FB47-43EB-463F-9F7B-C132DD27681A}"/>
              </a:ext>
            </a:extLst>
          </p:cNvPr>
          <p:cNvSpPr txBox="1"/>
          <p:nvPr/>
        </p:nvSpPr>
        <p:spPr>
          <a:xfrm>
            <a:off x="-7912099" y="3240100"/>
            <a:ext cx="1340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</a:t>
            </a:r>
            <a:r>
              <a:rPr lang="en-AU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710D56-AF71-4E84-8554-B4FAC3E5B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76533"/>
              </p:ext>
            </p:extLst>
          </p:nvPr>
        </p:nvGraphicFramePr>
        <p:xfrm>
          <a:off x="3978796" y="5572304"/>
          <a:ext cx="2160000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78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0.052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8F4EB8-5DB7-45C8-8A15-5BC6AE093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082038"/>
              </p:ext>
            </p:extLst>
          </p:nvPr>
        </p:nvGraphicFramePr>
        <p:xfrm>
          <a:off x="6138797" y="5572304"/>
          <a:ext cx="2160000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78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4EBD68-524D-4BBE-B508-43C65B5BB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834186"/>
              </p:ext>
            </p:extLst>
          </p:nvPr>
        </p:nvGraphicFramePr>
        <p:xfrm>
          <a:off x="8298797" y="5572304"/>
          <a:ext cx="2160000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78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0.008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0.019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51D48935-1F06-4AD4-821D-BAD9ABDCD83E}"/>
              </a:ext>
            </a:extLst>
          </p:cNvPr>
          <p:cNvSpPr/>
          <p:nvPr/>
        </p:nvSpPr>
        <p:spPr>
          <a:xfrm>
            <a:off x="8508733" y="5171131"/>
            <a:ext cx="1193532" cy="510139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40482-B4B6-4544-8743-B33CD8B48A84}"/>
              </a:ext>
            </a:extLst>
          </p:cNvPr>
          <p:cNvSpPr/>
          <p:nvPr/>
        </p:nvSpPr>
        <p:spPr>
          <a:xfrm>
            <a:off x="3911064" y="4304858"/>
            <a:ext cx="5906704" cy="369332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D4F717-DD11-4CA0-BB93-92D2927B97C2}"/>
                  </a:ext>
                </a:extLst>
              </p:cNvPr>
              <p:cNvSpPr txBox="1"/>
              <p:nvPr/>
            </p:nvSpPr>
            <p:spPr>
              <a:xfrm>
                <a:off x="8363758" y="574088"/>
                <a:ext cx="2677013" cy="4001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D4F717-DD11-4CA0-BB93-92D2927B9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58" y="574088"/>
                <a:ext cx="2677013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0723-8200-4F2B-932A-67CBB910D8F3}"/>
                  </a:ext>
                </a:extLst>
              </p:cNvPr>
              <p:cNvSpPr txBox="1"/>
              <p:nvPr/>
            </p:nvSpPr>
            <p:spPr>
              <a:xfrm>
                <a:off x="5705734" y="482966"/>
                <a:ext cx="2317364" cy="5478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0723-8200-4F2B-932A-67CBB91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34" y="482966"/>
                <a:ext cx="2317364" cy="547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4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0" y="61929"/>
            <a:ext cx="8045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capital structure to survival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3103-341F-45DA-ABDC-C3FFE4DBCC95}"/>
              </a:ext>
            </a:extLst>
          </p:cNvPr>
          <p:cNvSpPr txBox="1"/>
          <p:nvPr/>
        </p:nvSpPr>
        <p:spPr>
          <a:xfrm>
            <a:off x="3214032" y="4955864"/>
            <a:ext cx="101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/>
              <p:nvPr/>
            </p:nvSpPr>
            <p:spPr>
              <a:xfrm>
                <a:off x="7187963" y="4109710"/>
                <a:ext cx="3472000" cy="850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l-G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l-G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l-G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63" y="4109710"/>
                <a:ext cx="3472000" cy="850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E18F684-C307-440A-96A7-4D4E42414D8F}"/>
              </a:ext>
            </a:extLst>
          </p:cNvPr>
          <p:cNvSpPr txBox="1"/>
          <p:nvPr/>
        </p:nvSpPr>
        <p:spPr>
          <a:xfrm>
            <a:off x="3387789" y="2433060"/>
            <a:ext cx="1726755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model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43B07-F856-42C8-9FF1-E963E553A748}"/>
                  </a:ext>
                </a:extLst>
              </p:cNvPr>
              <p:cNvSpPr txBox="1"/>
              <p:nvPr/>
            </p:nvSpPr>
            <p:spPr>
              <a:xfrm>
                <a:off x="2981222" y="4061862"/>
                <a:ext cx="3973931" cy="845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AU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AU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AU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AU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43B07-F856-42C8-9FF1-E963E553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22" y="4061862"/>
                <a:ext cx="3973931" cy="845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8E0281-1154-48DC-95B3-B62B1FB863F1}"/>
                  </a:ext>
                </a:extLst>
              </p:cNvPr>
              <p:cNvSpPr txBox="1"/>
              <p:nvPr/>
            </p:nvSpPr>
            <p:spPr>
              <a:xfrm>
                <a:off x="-84498" y="4080981"/>
                <a:ext cx="2993491" cy="845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AU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8E0281-1154-48DC-95B3-B62B1FB8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498" y="4080981"/>
                <a:ext cx="2993491" cy="845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C797F3-4161-4FD9-8256-60996D56A39B}"/>
              </a:ext>
            </a:extLst>
          </p:cNvPr>
          <p:cNvSpPr txBox="1"/>
          <p:nvPr/>
        </p:nvSpPr>
        <p:spPr>
          <a:xfrm>
            <a:off x="257481" y="2417860"/>
            <a:ext cx="152317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OLS model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/>
              <p:nvPr/>
            </p:nvSpPr>
            <p:spPr>
              <a:xfrm>
                <a:off x="7268420" y="3027397"/>
                <a:ext cx="2677013" cy="43088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420" y="3027397"/>
                <a:ext cx="2677013" cy="430887"/>
              </a:xfrm>
              <a:prstGeom prst="rect">
                <a:avLst/>
              </a:prstGeom>
              <a:blipFill>
                <a:blip r:embed="rId6"/>
                <a:stretch>
                  <a:fillRect b="-15278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6DE15B-B132-4E94-9DFA-BEC614470265}"/>
                  </a:ext>
                </a:extLst>
              </p:cNvPr>
              <p:cNvSpPr txBox="1"/>
              <p:nvPr/>
            </p:nvSpPr>
            <p:spPr>
              <a:xfrm>
                <a:off x="3629174" y="2963934"/>
                <a:ext cx="2317364" cy="583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AU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0" 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6DE15B-B132-4E94-9DFA-BEC61447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74" y="2963934"/>
                <a:ext cx="2317364" cy="5831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/>
              <p:nvPr/>
            </p:nvSpPr>
            <p:spPr>
              <a:xfrm>
                <a:off x="492010" y="1411182"/>
                <a:ext cx="313716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0" y="1411182"/>
                <a:ext cx="3137164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4EB3497-48C3-4E11-B867-FFCB45E922DE}"/>
              </a:ext>
            </a:extLst>
          </p:cNvPr>
          <p:cNvSpPr txBox="1"/>
          <p:nvPr/>
        </p:nvSpPr>
        <p:spPr>
          <a:xfrm>
            <a:off x="7105732" y="2466190"/>
            <a:ext cx="1527982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SAR model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43659-1A9C-431B-A59D-C03CA6637645}"/>
                  </a:ext>
                </a:extLst>
              </p:cNvPr>
              <p:cNvSpPr txBox="1"/>
              <p:nvPr/>
            </p:nvSpPr>
            <p:spPr>
              <a:xfrm>
                <a:off x="1532037" y="5188480"/>
                <a:ext cx="133571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=0.0030</m:t>
                      </m:r>
                    </m:oMath>
                  </m:oMathPara>
                </a14:m>
                <a:endParaRPr lang="en-AU" sz="2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43659-1A9C-431B-A59D-C03CA663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37" y="5188480"/>
                <a:ext cx="13357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C5CF91-FF58-4B11-AC79-CE6A490BEEFD}"/>
                  </a:ext>
                </a:extLst>
              </p:cNvPr>
              <p:cNvSpPr txBox="1"/>
              <p:nvPr/>
            </p:nvSpPr>
            <p:spPr>
              <a:xfrm>
                <a:off x="4636840" y="5172128"/>
                <a:ext cx="133571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=0.0037</m:t>
                      </m:r>
                    </m:oMath>
                  </m:oMathPara>
                </a14:m>
                <a:endParaRPr lang="en-AU" sz="2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C5CF91-FF58-4B11-AC79-CE6A490B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40" y="5172128"/>
                <a:ext cx="133571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/>
              <p:nvPr/>
            </p:nvSpPr>
            <p:spPr>
              <a:xfrm>
                <a:off x="8242182" y="5188480"/>
                <a:ext cx="133571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=0.0032</m:t>
                      </m:r>
                    </m:oMath>
                  </m:oMathPara>
                </a14:m>
                <a:endParaRPr lang="en-AU" sz="2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82" y="5188480"/>
                <a:ext cx="133571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/>
              <p:nvPr/>
            </p:nvSpPr>
            <p:spPr>
              <a:xfrm>
                <a:off x="7600246" y="3554189"/>
                <a:ext cx="206693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en-AU" sz="2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246" y="3554189"/>
                <a:ext cx="2066935" cy="430887"/>
              </a:xfrm>
              <a:prstGeom prst="rect">
                <a:avLst/>
              </a:prstGeom>
              <a:blipFill>
                <a:blip r:embed="rId12"/>
                <a:stretch>
                  <a:fillRect t="-2817" b="-84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9713597-2458-4C96-BB3A-EF2D5275E2AF}"/>
              </a:ext>
            </a:extLst>
          </p:cNvPr>
          <p:cNvSpPr txBox="1"/>
          <p:nvPr/>
        </p:nvSpPr>
        <p:spPr>
          <a:xfrm>
            <a:off x="394636" y="798897"/>
            <a:ext cx="313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Average marginal effect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51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Efectos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marginales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promedios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/>
              <p:nvPr/>
            </p:nvSpPr>
            <p:spPr>
              <a:xfrm>
                <a:off x="416196" y="2733645"/>
                <a:ext cx="2978449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</m:e>
                        <m:sup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 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6" y="2733645"/>
                <a:ext cx="2978449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/>
              <p:nvPr/>
            </p:nvSpPr>
            <p:spPr>
              <a:xfrm>
                <a:off x="496653" y="1747237"/>
                <a:ext cx="2677013" cy="40011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" y="1747237"/>
                <a:ext cx="2677013" cy="400110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/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4EB3497-48C3-4E11-B867-FFCB45E922DE}"/>
              </a:ext>
            </a:extLst>
          </p:cNvPr>
          <p:cNvSpPr txBox="1"/>
          <p:nvPr/>
        </p:nvSpPr>
        <p:spPr>
          <a:xfrm>
            <a:off x="333965" y="1186030"/>
            <a:ext cx="170271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SAR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/>
              <p:nvPr/>
            </p:nvSpPr>
            <p:spPr>
              <a:xfrm>
                <a:off x="1470415" y="3516562"/>
                <a:ext cx="1335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15" y="3516562"/>
                <a:ext cx="133571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/>
              <p:nvPr/>
            </p:nvSpPr>
            <p:spPr>
              <a:xfrm>
                <a:off x="1106731" y="2195008"/>
                <a:ext cx="1297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31" y="2195008"/>
                <a:ext cx="1297812" cy="369332"/>
              </a:xfrm>
              <a:prstGeom prst="rect">
                <a:avLst/>
              </a:prstGeom>
              <a:blipFill>
                <a:blip r:embed="rId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E1112-288E-428B-80BC-DF2E2C04E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231638"/>
              </p:ext>
            </p:extLst>
          </p:nvPr>
        </p:nvGraphicFramePr>
        <p:xfrm>
          <a:off x="3829050" y="2360604"/>
          <a:ext cx="3269274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9274">
                  <a:extLst>
                    <a:ext uri="{9D8B030D-6E8A-4147-A177-3AD203B41FA5}">
                      <a16:colId xmlns:a16="http://schemas.microsoft.com/office/drawing/2014/main" val="615106668"/>
                    </a:ext>
                  </a:extLst>
                </a:gridCol>
              </a:tblGrid>
              <a:tr h="1010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Ratio de capital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519684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96DB6-FF9A-464F-833F-46AF491D2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509431"/>
              </p:ext>
            </p:extLst>
          </p:nvPr>
        </p:nvGraphicFramePr>
        <p:xfrm>
          <a:off x="7092168" y="2366413"/>
          <a:ext cx="3118632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544">
                  <a:extLst>
                    <a:ext uri="{9D8B030D-6E8A-4147-A177-3AD203B41FA5}">
                      <a16:colId xmlns:a16="http://schemas.microsoft.com/office/drawing/2014/main" val="3627587651"/>
                    </a:ext>
                  </a:extLst>
                </a:gridCol>
                <a:gridCol w="1039544">
                  <a:extLst>
                    <a:ext uri="{9D8B030D-6E8A-4147-A177-3AD203B41FA5}">
                      <a16:colId xmlns:a16="http://schemas.microsoft.com/office/drawing/2014/main" val="1838967969"/>
                    </a:ext>
                  </a:extLst>
                </a:gridCol>
                <a:gridCol w="1039544">
                  <a:extLst>
                    <a:ext uri="{9D8B030D-6E8A-4147-A177-3AD203B41FA5}">
                      <a16:colId xmlns:a16="http://schemas.microsoft.com/office/drawing/2014/main" val="22145840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0.43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-0.10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0.32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79989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349244-CAAA-408A-AD70-946CCD658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158533"/>
              </p:ext>
            </p:extLst>
          </p:nvPr>
        </p:nvGraphicFramePr>
        <p:xfrm>
          <a:off x="3829050" y="1483742"/>
          <a:ext cx="6381748" cy="86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6017">
                  <a:extLst>
                    <a:ext uri="{9D8B030D-6E8A-4147-A177-3AD203B41FA5}">
                      <a16:colId xmlns:a16="http://schemas.microsoft.com/office/drawing/2014/main" val="1412522345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913648989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223868287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59736735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</a:rPr>
                        <a:t>Predictor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Efecto</a:t>
                      </a:r>
                      <a:r>
                        <a:rPr lang="en-AU" sz="2000" b="1" u="none" strike="noStrike" dirty="0">
                          <a:effectLst/>
                        </a:rPr>
                        <a:t> marginal x100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69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Directo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Indirecto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</a:rPr>
                        <a:t>Total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30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23423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/>
              <p:nvPr/>
            </p:nvSpPr>
            <p:spPr>
              <a:xfrm>
                <a:off x="416196" y="2733645"/>
                <a:ext cx="2978449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</m:e>
                        <m:sup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 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6" y="2733645"/>
                <a:ext cx="2978449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/>
              <p:nvPr/>
            </p:nvSpPr>
            <p:spPr>
              <a:xfrm>
                <a:off x="496653" y="1747237"/>
                <a:ext cx="2677013" cy="40011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" y="1747237"/>
                <a:ext cx="2677013" cy="400110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/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4EB3497-48C3-4E11-B867-FFCB45E922DE}"/>
              </a:ext>
            </a:extLst>
          </p:cNvPr>
          <p:cNvSpPr txBox="1"/>
          <p:nvPr/>
        </p:nvSpPr>
        <p:spPr>
          <a:xfrm>
            <a:off x="333965" y="1186030"/>
            <a:ext cx="170271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SAR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/>
              <p:nvPr/>
            </p:nvSpPr>
            <p:spPr>
              <a:xfrm>
                <a:off x="1470415" y="3516562"/>
                <a:ext cx="1335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15" y="3516562"/>
                <a:ext cx="133571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/>
              <p:nvPr/>
            </p:nvSpPr>
            <p:spPr>
              <a:xfrm>
                <a:off x="1106731" y="2195008"/>
                <a:ext cx="1297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31" y="2195008"/>
                <a:ext cx="1297812" cy="369332"/>
              </a:xfrm>
              <a:prstGeom prst="rect">
                <a:avLst/>
              </a:prstGeom>
              <a:blipFill>
                <a:blip r:embed="rId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E1112-288E-428B-80BC-DF2E2C04EC14}"/>
              </a:ext>
            </a:extLst>
          </p:cNvPr>
          <p:cNvGraphicFramePr/>
          <p:nvPr/>
        </p:nvGraphicFramePr>
        <p:xfrm>
          <a:off x="3829050" y="2360604"/>
          <a:ext cx="3269274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9274">
                  <a:extLst>
                    <a:ext uri="{9D8B030D-6E8A-4147-A177-3AD203B41FA5}">
                      <a16:colId xmlns:a16="http://schemas.microsoft.com/office/drawing/2014/main" val="615106668"/>
                    </a:ext>
                  </a:extLst>
                </a:gridCol>
              </a:tblGrid>
              <a:tr h="1010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Ratio de capital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519684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96DB6-FF9A-464F-833F-46AF491D2438}"/>
              </a:ext>
            </a:extLst>
          </p:cNvPr>
          <p:cNvGraphicFramePr/>
          <p:nvPr/>
        </p:nvGraphicFramePr>
        <p:xfrm>
          <a:off x="7092168" y="2366413"/>
          <a:ext cx="3118632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544">
                  <a:extLst>
                    <a:ext uri="{9D8B030D-6E8A-4147-A177-3AD203B41FA5}">
                      <a16:colId xmlns:a16="http://schemas.microsoft.com/office/drawing/2014/main" val="3627587651"/>
                    </a:ext>
                  </a:extLst>
                </a:gridCol>
                <a:gridCol w="1039544">
                  <a:extLst>
                    <a:ext uri="{9D8B030D-6E8A-4147-A177-3AD203B41FA5}">
                      <a16:colId xmlns:a16="http://schemas.microsoft.com/office/drawing/2014/main" val="1838967969"/>
                    </a:ext>
                  </a:extLst>
                </a:gridCol>
                <a:gridCol w="1039544">
                  <a:extLst>
                    <a:ext uri="{9D8B030D-6E8A-4147-A177-3AD203B41FA5}">
                      <a16:colId xmlns:a16="http://schemas.microsoft.com/office/drawing/2014/main" val="22145840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0.43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-0.10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0.32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79989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349244-CAAA-408A-AD70-946CCD658829}"/>
              </a:ext>
            </a:extLst>
          </p:cNvPr>
          <p:cNvGraphicFramePr/>
          <p:nvPr/>
        </p:nvGraphicFramePr>
        <p:xfrm>
          <a:off x="3829050" y="1483742"/>
          <a:ext cx="6381748" cy="86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6017">
                  <a:extLst>
                    <a:ext uri="{9D8B030D-6E8A-4147-A177-3AD203B41FA5}">
                      <a16:colId xmlns:a16="http://schemas.microsoft.com/office/drawing/2014/main" val="1412522345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913648989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223868287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59736735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</a:rPr>
                        <a:t>Predictor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Efecto</a:t>
                      </a:r>
                      <a:r>
                        <a:rPr lang="en-AU" sz="2000" b="1" u="none" strike="noStrike" dirty="0">
                          <a:effectLst/>
                        </a:rPr>
                        <a:t> marginal x100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69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Directo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Indirecto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</a:rPr>
                        <a:t>Total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30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261B7C-8F10-4E36-85ED-82F2D52DB04E}"/>
              </a:ext>
            </a:extLst>
          </p:cNvPr>
          <p:cNvSpPr txBox="1"/>
          <p:nvPr/>
        </p:nvSpPr>
        <p:spPr>
          <a:xfrm>
            <a:off x="448710" y="6260338"/>
            <a:ext cx="525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70% </a:t>
            </a:r>
            <a:r>
              <a:rPr lang="es-ES" sz="2400" dirty="0" err="1">
                <a:solidFill>
                  <a:schemeClr val="bg1"/>
                </a:solidFill>
              </a:rPr>
              <a:t>of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failing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banks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were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directly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linked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1761F-0100-470B-B23F-C4B42152BCE0}"/>
              </a:ext>
            </a:extLst>
          </p:cNvPr>
          <p:cNvSpPr txBox="1"/>
          <p:nvPr/>
        </p:nvSpPr>
        <p:spPr>
          <a:xfrm>
            <a:off x="141190" y="1722063"/>
            <a:ext cx="2933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Empirical model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88571-40E7-4921-BDE5-7AD469F922F1}"/>
              </a:ext>
            </a:extLst>
          </p:cNvPr>
          <p:cNvSpPr txBox="1"/>
          <p:nvPr/>
        </p:nvSpPr>
        <p:spPr>
          <a:xfrm>
            <a:off x="666812" y="2444637"/>
            <a:ext cx="925253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Probit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9E94A-DB36-44B3-B496-72643AB1929D}"/>
              </a:ext>
            </a:extLst>
          </p:cNvPr>
          <p:cNvSpPr txBox="1"/>
          <p:nvPr/>
        </p:nvSpPr>
        <p:spPr>
          <a:xfrm>
            <a:off x="1129438" y="3623160"/>
            <a:ext cx="3074553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Estimation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3ACF0-3002-455E-B3A6-E68FE4AB8DB6}"/>
              </a:ext>
            </a:extLst>
          </p:cNvPr>
          <p:cNvSpPr txBox="1"/>
          <p:nvPr/>
        </p:nvSpPr>
        <p:spPr>
          <a:xfrm>
            <a:off x="122974" y="4026414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36959-2895-43AF-9241-052007BC0F1F}"/>
              </a:ext>
            </a:extLst>
          </p:cNvPr>
          <p:cNvSpPr txBox="1"/>
          <p:nvPr/>
        </p:nvSpPr>
        <p:spPr>
          <a:xfrm>
            <a:off x="267935" y="5885454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0A798-01D7-42B4-A38D-E3E254DC0548}"/>
              </a:ext>
            </a:extLst>
          </p:cNvPr>
          <p:cNvSpPr txBox="1"/>
          <p:nvPr/>
        </p:nvSpPr>
        <p:spPr>
          <a:xfrm>
            <a:off x="682845" y="2962176"/>
            <a:ext cx="275908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Spatial autoregressive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893E3-8F30-412B-992E-7E2F0657DA60}"/>
              </a:ext>
            </a:extLst>
          </p:cNvPr>
          <p:cNvSpPr txBox="1"/>
          <p:nvPr/>
        </p:nvSpPr>
        <p:spPr>
          <a:xfrm>
            <a:off x="682845" y="4688534"/>
            <a:ext cx="1758815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The Network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40386-140B-4A50-8641-FD7F1C547142}"/>
              </a:ext>
            </a:extLst>
          </p:cNvPr>
          <p:cNvSpPr txBox="1"/>
          <p:nvPr/>
        </p:nvSpPr>
        <p:spPr>
          <a:xfrm>
            <a:off x="682845" y="5241396"/>
            <a:ext cx="179568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Balance sheet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91566-2CBD-46F3-8702-18D1B96DB1EF}"/>
              </a:ext>
            </a:extLst>
          </p:cNvPr>
          <p:cNvSpPr txBox="1"/>
          <p:nvPr/>
        </p:nvSpPr>
        <p:spPr>
          <a:xfrm>
            <a:off x="95344" y="58937"/>
            <a:ext cx="2000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Hypothesis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1E8EA-DE58-4066-BA32-2B88FC858924}"/>
              </a:ext>
            </a:extLst>
          </p:cNvPr>
          <p:cNvSpPr txBox="1"/>
          <p:nvPr/>
        </p:nvSpPr>
        <p:spPr>
          <a:xfrm>
            <a:off x="610448" y="682112"/>
            <a:ext cx="2302874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Capital structure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E7BAC-75E9-416E-88B8-599D969C251F}"/>
              </a:ext>
            </a:extLst>
          </p:cNvPr>
          <p:cNvSpPr txBox="1"/>
          <p:nvPr/>
        </p:nvSpPr>
        <p:spPr>
          <a:xfrm>
            <a:off x="1698777" y="1260398"/>
            <a:ext cx="14857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23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BD4C6-B5AF-4703-AB7F-86023B9A55EE}"/>
                  </a:ext>
                </a:extLst>
              </p:cNvPr>
              <p:cNvSpPr txBox="1"/>
              <p:nvPr/>
            </p:nvSpPr>
            <p:spPr>
              <a:xfrm>
                <a:off x="279266" y="3146088"/>
                <a:ext cx="2946400" cy="648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BD4C6-B5AF-4703-AB7F-86023B9A5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6" y="3146088"/>
                <a:ext cx="2946400" cy="648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81DD1-7486-4C42-82FD-E9DDD381A74A}"/>
                  </a:ext>
                </a:extLst>
              </p:cNvPr>
              <p:cNvSpPr txBox="1"/>
              <p:nvPr/>
            </p:nvSpPr>
            <p:spPr>
              <a:xfrm>
                <a:off x="414587" y="3935484"/>
                <a:ext cx="221826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81DD1-7486-4C42-82FD-E9DDD381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7" y="3935484"/>
                <a:ext cx="2218266" cy="490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072E5C-5EAA-4E4E-9057-8314DC5D52CA}"/>
              </a:ext>
            </a:extLst>
          </p:cNvPr>
          <p:cNvSpPr txBox="1"/>
          <p:nvPr/>
        </p:nvSpPr>
        <p:spPr>
          <a:xfrm>
            <a:off x="365784" y="606625"/>
            <a:ext cx="148790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case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A667D79-6821-469E-A48A-D0BEF1C64CA7}"/>
              </a:ext>
            </a:extLst>
          </p:cNvPr>
          <p:cNvGraphicFramePr>
            <a:graphicFrameLocks noGrp="1"/>
          </p:cNvGraphicFramePr>
          <p:nvPr/>
        </p:nvGraphicFramePr>
        <p:xfrm>
          <a:off x="-10210637" y="320343"/>
          <a:ext cx="7923083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670">
                  <a:extLst>
                    <a:ext uri="{9D8B030D-6E8A-4147-A177-3AD203B41FA5}">
                      <a16:colId xmlns:a16="http://schemas.microsoft.com/office/drawing/2014/main" val="2681762558"/>
                    </a:ext>
                  </a:extLst>
                </a:gridCol>
                <a:gridCol w="1427847">
                  <a:extLst>
                    <a:ext uri="{9D8B030D-6E8A-4147-A177-3AD203B41FA5}">
                      <a16:colId xmlns:a16="http://schemas.microsoft.com/office/drawing/2014/main" val="2818379847"/>
                    </a:ext>
                  </a:extLst>
                </a:gridCol>
                <a:gridCol w="2681566">
                  <a:extLst>
                    <a:ext uri="{9D8B030D-6E8A-4147-A177-3AD203B41FA5}">
                      <a16:colId xmlns:a16="http://schemas.microsoft.com/office/drawing/2014/main" val="441198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Survival probability</a:t>
                      </a:r>
                      <a:endParaRPr lang="en-AU" sz="2400" dirty="0"/>
                    </a:p>
                    <a:p>
                      <a:endParaRPr lang="en-AU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2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Coefficients x 100</a:t>
                      </a:r>
                      <a:endParaRPr lang="en-AU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9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Capital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2.36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**</a:t>
                      </a:r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7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Non-</a:t>
                      </a:r>
                      <a:r>
                        <a:rPr lang="en-US" sz="2200" dirty="0" err="1"/>
                        <a:t>perfoming</a:t>
                      </a:r>
                      <a:r>
                        <a:rPr lang="en-US" sz="2200" dirty="0"/>
                        <a:t> loans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-3.10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Deposits interest rate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8.86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</a:t>
                      </a:r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Loans interest rate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1.33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9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ROA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8.82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Lending to public sector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9.48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**</a:t>
                      </a:r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USD loans percentage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0.02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Loans-to-Assets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0.20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105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1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AIC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121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logLik</a:t>
                      </a:r>
                      <a:r>
                        <a:rPr lang="en-US" sz="2200" dirty="0"/>
                        <a:t> </a:t>
                      </a:r>
                      <a:r>
                        <a:rPr lang="en-AU" sz="2200" dirty="0"/>
                        <a:t>(df=10)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200" dirty="0"/>
                        <a:t>-50.55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19268"/>
                  </a:ext>
                </a:extLst>
              </a:tr>
            </a:tbl>
          </a:graphicData>
        </a:graphic>
      </p:graphicFrame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0584AD-0697-4ABB-B48C-04E90FC1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7" y="147229"/>
            <a:ext cx="7913054" cy="544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000FE-5057-4251-9D08-A12A76F2178D}"/>
                  </a:ext>
                </a:extLst>
              </p:cNvPr>
              <p:cNvSpPr txBox="1"/>
              <p:nvPr/>
            </p:nvSpPr>
            <p:spPr>
              <a:xfrm>
                <a:off x="79515" y="4597593"/>
                <a:ext cx="1606930" cy="901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AU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AU" sz="2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AU" sz="2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kumimoji="0" lang="en-AU" sz="2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acc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000FE-5057-4251-9D08-A12A76F2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" y="4597593"/>
                <a:ext cx="1606930" cy="901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C7475E-D6DE-4113-A7AD-7906662ADF18}"/>
                  </a:ext>
                </a:extLst>
              </p:cNvPr>
              <p:cNvSpPr txBox="1"/>
              <p:nvPr/>
            </p:nvSpPr>
            <p:spPr>
              <a:xfrm>
                <a:off x="1914752" y="4764111"/>
                <a:ext cx="996950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𝜙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0" lang="en-US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</m:t>
                      </m:r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C7475E-D6DE-4113-A7AD-7906662A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52" y="4764111"/>
                <a:ext cx="996950" cy="476284"/>
              </a:xfrm>
              <a:prstGeom prst="rect">
                <a:avLst/>
              </a:prstGeom>
              <a:blipFill>
                <a:blip r:embed="rId7"/>
                <a:stretch>
                  <a:fillRect l="-3659" t="-3846" r="-56707"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0221ED-8CC6-43BB-87DC-0364CE281087}"/>
                  </a:ext>
                </a:extLst>
              </p:cNvPr>
              <p:cNvSpPr txBox="1"/>
              <p:nvPr/>
            </p:nvSpPr>
            <p:spPr>
              <a:xfrm>
                <a:off x="2967848" y="4764111"/>
                <a:ext cx="589147" cy="448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AU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AU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0221ED-8CC6-43BB-87DC-0364CE281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48" y="4764111"/>
                <a:ext cx="589147" cy="448905"/>
              </a:xfrm>
              <a:prstGeom prst="rect">
                <a:avLst/>
              </a:prstGeom>
              <a:blipFill>
                <a:blip r:embed="rId8"/>
                <a:stretch>
                  <a:fillRect l="-1042" t="-6849" r="-11458" b="-16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DAEC92-84D2-47AE-AF01-5B1A83BDF7D1}"/>
                  </a:ext>
                </a:extLst>
              </p:cNvPr>
              <p:cNvSpPr txBox="1"/>
              <p:nvPr/>
            </p:nvSpPr>
            <p:spPr>
              <a:xfrm>
                <a:off x="1433608" y="4508339"/>
                <a:ext cx="399010" cy="1079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AU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DAEC92-84D2-47AE-AF01-5B1A83BD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608" y="4508339"/>
                <a:ext cx="399010" cy="1079911"/>
              </a:xfrm>
              <a:prstGeom prst="rect">
                <a:avLst/>
              </a:prstGeom>
              <a:blipFill>
                <a:blip r:embed="rId9"/>
                <a:stretch>
                  <a:fillRect r="-10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79F0A6-C31F-4C8D-97A5-CB1BC5C68E2B}"/>
              </a:ext>
            </a:extLst>
          </p:cNvPr>
          <p:cNvSpPr txBox="1"/>
          <p:nvPr/>
        </p:nvSpPr>
        <p:spPr>
          <a:xfrm>
            <a:off x="-14103340" y="1517178"/>
            <a:ext cx="327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 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(annual average)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 horizon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/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cap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acc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0.88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0.33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F48584-B310-446C-9A3D-6E7931B4299A}"/>
              </a:ext>
            </a:extLst>
          </p:cNvPr>
          <p:cNvSpPr txBox="1"/>
          <p:nvPr/>
        </p:nvSpPr>
        <p:spPr>
          <a:xfrm>
            <a:off x="79515" y="5589271"/>
            <a:ext cx="3745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Marginal effect capital (at 90%)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ADCB0-5AF1-4843-AE51-F0766272409A}"/>
              </a:ext>
            </a:extLst>
          </p:cNvPr>
          <p:cNvSpPr txBox="1"/>
          <p:nvPr/>
        </p:nvSpPr>
        <p:spPr>
          <a:xfrm>
            <a:off x="161931" y="1161260"/>
            <a:ext cx="3900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 at quarterly frequency since 1997q4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1999q3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 horizon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0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482600" y="572638"/>
            <a:ext cx="216597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Capital structure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A5BC30-D50E-4755-8A93-549BAF3A5D4C}"/>
              </a:ext>
            </a:extLst>
          </p:cNvPr>
          <p:cNvSpPr txBox="1"/>
          <p:nvPr/>
        </p:nvSpPr>
        <p:spPr>
          <a:xfrm>
            <a:off x="482600" y="1207541"/>
            <a:ext cx="2860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Dybvig</a:t>
            </a:r>
            <a:r>
              <a:rPr lang="en-AU" dirty="0"/>
              <a:t> (1983)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4EEA6-E948-4C06-A982-95879E9EA90C}"/>
              </a:ext>
            </a:extLst>
          </p:cNvPr>
          <p:cNvSpPr txBox="1"/>
          <p:nvPr/>
        </p:nvSpPr>
        <p:spPr>
          <a:xfrm>
            <a:off x="2758093" y="5025002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Gonzales-Hermosillo (1999)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7EF7D-88D6-404F-878A-3FE822B2B383}"/>
              </a:ext>
            </a:extLst>
          </p:cNvPr>
          <p:cNvSpPr txBox="1"/>
          <p:nvPr/>
        </p:nvSpPr>
        <p:spPr>
          <a:xfrm>
            <a:off x="188107" y="5047450"/>
            <a:ext cx="256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Berger 1995, JMCB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2B8EE-AF68-4995-B187-826157484170}"/>
              </a:ext>
            </a:extLst>
          </p:cNvPr>
          <p:cNvSpPr txBox="1"/>
          <p:nvPr/>
        </p:nvSpPr>
        <p:spPr>
          <a:xfrm>
            <a:off x="10091096" y="4992803"/>
            <a:ext cx="276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Arena (2005)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D52F2-5506-43A4-9C93-26F40D7BDA76}"/>
              </a:ext>
            </a:extLst>
          </p:cNvPr>
          <p:cNvSpPr txBox="1"/>
          <p:nvPr/>
        </p:nvSpPr>
        <p:spPr>
          <a:xfrm>
            <a:off x="5995850" y="1231488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Rajan</a:t>
            </a:r>
            <a:r>
              <a:rPr lang="en-AU" dirty="0"/>
              <a:t> (2005)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CA1F9-A40F-4E79-8737-D1AED7D485B9}"/>
              </a:ext>
            </a:extLst>
          </p:cNvPr>
          <p:cNvSpPr txBox="1"/>
          <p:nvPr/>
        </p:nvSpPr>
        <p:spPr>
          <a:xfrm>
            <a:off x="3193132" y="1227315"/>
            <a:ext cx="301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Holmstr</a:t>
            </a:r>
            <a:r>
              <a:rPr lang="es-ES" dirty="0"/>
              <a:t>ö</a:t>
            </a:r>
            <a:r>
              <a:rPr lang="en-AU" dirty="0"/>
              <a:t>m &amp; </a:t>
            </a:r>
            <a:r>
              <a:rPr lang="en-AU" dirty="0" err="1"/>
              <a:t>Tirole</a:t>
            </a:r>
            <a:r>
              <a:rPr lang="en-AU" dirty="0"/>
              <a:t> (1997)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4EBFB-31B8-43F0-8042-AC2FCBF5D9AD}"/>
              </a:ext>
            </a:extLst>
          </p:cNvPr>
          <p:cNvSpPr txBox="1"/>
          <p:nvPr/>
        </p:nvSpPr>
        <p:spPr>
          <a:xfrm>
            <a:off x="9355650" y="1241030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Whalter</a:t>
            </a:r>
            <a:r>
              <a:rPr lang="en-AU" dirty="0"/>
              <a:t> (2016)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B7B68-3332-407E-8837-177D08055A19}"/>
              </a:ext>
            </a:extLst>
          </p:cNvPr>
          <p:cNvSpPr txBox="1"/>
          <p:nvPr/>
        </p:nvSpPr>
        <p:spPr>
          <a:xfrm>
            <a:off x="6343519" y="5002554"/>
            <a:ext cx="411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Dabos</a:t>
            </a:r>
            <a:r>
              <a:rPr lang="en-AU" dirty="0"/>
              <a:t> Sosa-Escudero (2004)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B505D8-8006-4C51-9A1A-55B3BEAF34F1}"/>
              </a:ext>
            </a:extLst>
          </p:cNvPr>
          <p:cNvSpPr txBox="1"/>
          <p:nvPr/>
        </p:nvSpPr>
        <p:spPr>
          <a:xfrm>
            <a:off x="5995405" y="1737692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Rajan</a:t>
            </a:r>
            <a:r>
              <a:rPr lang="en-AU" dirty="0"/>
              <a:t> (2001)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970074-074A-4BFD-AAE9-7A99E366A04D}"/>
              </a:ext>
            </a:extLst>
          </p:cNvPr>
          <p:cNvSpPr txBox="1"/>
          <p:nvPr/>
        </p:nvSpPr>
        <p:spPr>
          <a:xfrm>
            <a:off x="1244570" y="2652907"/>
            <a:ext cx="10187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 descr="Bank with solid fill">
            <a:extLst>
              <a:ext uri="{FF2B5EF4-FFF2-40B4-BE49-F238E27FC236}">
                <a16:creationId xmlns:a16="http://schemas.microsoft.com/office/drawing/2014/main" id="{5C35ECC4-1C87-4446-8D19-01188972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2067" y="2096413"/>
            <a:ext cx="914400" cy="914400"/>
          </a:xfrm>
          <a:prstGeom prst="rect">
            <a:avLst/>
          </a:prstGeom>
        </p:spPr>
      </p:pic>
      <p:pic>
        <p:nvPicPr>
          <p:cNvPr id="46" name="Graphic 45" descr="Bank outline">
            <a:extLst>
              <a:ext uri="{FF2B5EF4-FFF2-40B4-BE49-F238E27FC236}">
                <a16:creationId xmlns:a16="http://schemas.microsoft.com/office/drawing/2014/main" id="{66AF8106-88B1-4137-9A0E-8DBB15FB2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503" y="2122780"/>
            <a:ext cx="914400" cy="914400"/>
          </a:xfrm>
          <a:prstGeom prst="rect">
            <a:avLst/>
          </a:prstGeom>
        </p:spPr>
      </p:pic>
      <p:pic>
        <p:nvPicPr>
          <p:cNvPr id="47" name="Graphic 46" descr="Bank with solid fill">
            <a:extLst>
              <a:ext uri="{FF2B5EF4-FFF2-40B4-BE49-F238E27FC236}">
                <a16:creationId xmlns:a16="http://schemas.microsoft.com/office/drawing/2014/main" id="{6D051CA7-C68D-4594-AC6F-4CDB406F9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2486" y="32217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F4A146-CD5A-46FE-9122-789B76C357B1}"/>
                  </a:ext>
                </a:extLst>
              </p:cNvPr>
              <p:cNvSpPr txBox="1"/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F4A146-CD5A-46FE-9122-789B76C35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75F4D4-D77A-4E31-8620-7D39EE4BC162}"/>
                  </a:ext>
                </a:extLst>
              </p:cNvPr>
              <p:cNvSpPr txBox="1"/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75F4D4-D77A-4E31-8620-7D39EE4B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blipFill>
                <a:blip r:embed="rId10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6954512-6D34-4E23-81DC-ED48D2AA7AC8}"/>
              </a:ext>
            </a:extLst>
          </p:cNvPr>
          <p:cNvSpPr txBox="1"/>
          <p:nvPr/>
        </p:nvSpPr>
        <p:spPr>
          <a:xfrm>
            <a:off x="2583540" y="5559770"/>
            <a:ext cx="682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“Virtually all such studies find that low capital ratios raise the probability of bank failure.”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Berger &amp; Roman (2020)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DCF2A-983E-450D-B094-43EDF673231F}"/>
                  </a:ext>
                </a:extLst>
              </p:cNvPr>
              <p:cNvSpPr txBox="1"/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DCF2A-983E-450D-B094-43EDF6732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blipFill>
                <a:blip r:embed="rId11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753ADC5-BB68-4559-82D7-544C8E572F04}"/>
              </a:ext>
            </a:extLst>
          </p:cNvPr>
          <p:cNvGrpSpPr/>
          <p:nvPr/>
        </p:nvGrpSpPr>
        <p:grpSpPr>
          <a:xfrm>
            <a:off x="8817329" y="2484927"/>
            <a:ext cx="2850182" cy="1770344"/>
            <a:chOff x="8817329" y="3185203"/>
            <a:chExt cx="2850182" cy="177034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B0C106-C8F1-4593-B99A-05ED134DDFCE}"/>
                </a:ext>
              </a:extLst>
            </p:cNvPr>
            <p:cNvSpPr/>
            <p:nvPr/>
          </p:nvSpPr>
          <p:spPr>
            <a:xfrm>
              <a:off x="8817329" y="3657650"/>
              <a:ext cx="2547535" cy="1294409"/>
            </a:xfrm>
            <a:custGeom>
              <a:avLst/>
              <a:gdLst>
                <a:gd name="connsiteX0" fmla="*/ 0 w 2628900"/>
                <a:gd name="connsiteY0" fmla="*/ 1265253 h 1265253"/>
                <a:gd name="connsiteX1" fmla="*/ 1111250 w 2628900"/>
                <a:gd name="connsiteY1" fmla="*/ 122253 h 1265253"/>
                <a:gd name="connsiteX2" fmla="*/ 1784350 w 2628900"/>
                <a:gd name="connsiteY2" fmla="*/ 154003 h 1265253"/>
                <a:gd name="connsiteX3" fmla="*/ 2628900 w 2628900"/>
                <a:gd name="connsiteY3" fmla="*/ 1201753 h 126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00" h="1265253">
                  <a:moveTo>
                    <a:pt x="0" y="1265253"/>
                  </a:moveTo>
                  <a:cubicBezTo>
                    <a:pt x="406929" y="786357"/>
                    <a:pt x="813858" y="307461"/>
                    <a:pt x="1111250" y="122253"/>
                  </a:cubicBezTo>
                  <a:cubicBezTo>
                    <a:pt x="1408642" y="-62955"/>
                    <a:pt x="1531408" y="-25914"/>
                    <a:pt x="1784350" y="154003"/>
                  </a:cubicBezTo>
                  <a:cubicBezTo>
                    <a:pt x="2037292" y="333920"/>
                    <a:pt x="2333096" y="767836"/>
                    <a:pt x="2628900" y="120175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188F33-B32E-4F44-8C6D-DE90327A1165}"/>
                </a:ext>
              </a:extLst>
            </p:cNvPr>
            <p:cNvCxnSpPr>
              <a:cxnSpLocks/>
            </p:cNvCxnSpPr>
            <p:nvPr/>
          </p:nvCxnSpPr>
          <p:spPr>
            <a:xfrm>
              <a:off x="8817330" y="4906673"/>
              <a:ext cx="2850181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F018F6A-9219-4019-9F74-08760BA3E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4532" y="3185203"/>
              <a:ext cx="11793" cy="17703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B0820DE-ECEF-4A68-B4A7-B8F7EDE68E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6382" y="3641964"/>
            <a:ext cx="603556" cy="60355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6EA49FA-A28A-421C-A46D-5F6AC2EFDA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9531" y="3593299"/>
            <a:ext cx="603556" cy="60355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B505EE3-A506-4C71-9921-D6D6F4B0C1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2659" y="3641964"/>
            <a:ext cx="804742" cy="6035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E9A3FA-9D4E-421D-A8A9-FB97CBC41870}"/>
              </a:ext>
            </a:extLst>
          </p:cNvPr>
          <p:cNvSpPr txBox="1"/>
          <p:nvPr/>
        </p:nvSpPr>
        <p:spPr>
          <a:xfrm>
            <a:off x="188107" y="43344"/>
            <a:ext cx="3377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do banks fail?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9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02269 L -0.02591 -0.02245 C -0.02838 -0.02477 -0.03098 -0.02685 -0.03346 -0.02894 C -0.03658 -0.03171 -0.03932 -0.03519 -0.04244 -0.03773 C -0.047 -0.04097 -0.05182 -0.04306 -0.05638 -0.0463 C -0.06406 -0.05162 -0.07161 -0.05787 -0.07929 -0.06366 C -0.08398 -0.0669 -0.08854 -0.07014 -0.09322 -0.07338 L -0.10494 -0.08218 C -0.10781 -0.08403 -0.11041 -0.08681 -0.11328 -0.08819 C -0.15794 -0.11204 -0.11484 -0.08819 -0.14739 -0.1081 C -0.15169 -0.11065 -0.15625 -0.11273 -0.16054 -0.11551 C -0.16588 -0.11875 -0.17109 -0.12315 -0.17656 -0.12662 C -0.19062 -0.13519 -0.20481 -0.14306 -0.21888 -0.15116 C -0.22578 -0.15532 -0.23268 -0.16042 -0.23971 -0.16366 C -0.2763 -0.17986 -0.225 -0.15671 -0.26197 -0.17477 C -0.26744 -0.17731 -0.27304 -0.1794 -0.27864 -0.18218 C -0.28424 -0.18472 -0.28958 -0.18843 -0.29531 -0.19074 C -0.30208 -0.19352 -0.30911 -0.19468 -0.31614 -0.19699 C -0.33294 -0.20231 -0.33046 -0.20255 -0.34388 -0.20556 C -0.34622 -0.20602 -0.34856 -0.20648 -0.35078 -0.20671 L -0.38554 -0.21181 C -0.38906 -0.21227 -0.39244 -0.21273 -0.39596 -0.21296 C -0.40247 -0.21343 -0.40885 -0.21389 -0.41536 -0.21412 L -0.43346 -0.21667 C -0.43919 -0.21736 -0.44505 -0.21713 -0.45078 -0.21782 C -0.45794 -0.21875 -0.46523 -0.22037 -0.47239 -0.22153 C -0.47812 -0.22269 -0.48385 -0.22454 -0.48971 -0.22523 C -0.49895 -0.22662 -0.5082 -0.22685 -0.51744 -0.22778 L -0.52929 -0.22894 C -0.54244 -0.22824 -0.54713 -0.2287 -0.55911 -0.22523 C -0.58854 -0.21713 -0.55703 -0.22454 -0.57513 -0.22037 C -0.5776 -0.21875 -0.5802 -0.2169 -0.58281 -0.21551 C -0.58554 -0.21412 -0.58658 -0.21412 -0.58893 -0.21412 L -0.58893 -0.21296 L -0.58893 -0.21273 " pathEditMode="relative" rAng="0" ptsTypes="AAAAAAAAAAAAAAAAAAAAAAAAAAAAAAAAAAA">
                                      <p:cBhvr>
                                        <p:cTn id="8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5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3148 L -0.0125 -0.03125 C -0.01458 -0.03356 -0.01693 -0.03519 -0.01875 -0.03773 C -0.03477 -0.05926 -0.02865 -0.05556 -0.0431 -0.07222 C -0.04622 -0.07593 -0.04974 -0.0787 -0.05286 -0.08218 C -0.09141 -0.12523 -0.04206 -0.07338 -0.08411 -0.11551 C -0.08763 -0.11898 -0.09089 -0.12338 -0.09453 -0.12662 C -0.09805 -0.12986 -0.10195 -0.13218 -0.1056 -0.13519 C -0.11901 -0.14722 -0.14427 -0.17338 -0.15833 -0.18102 C -0.16302 -0.18333 -0.16771 -0.18565 -0.17227 -0.18843 C -0.19141 -0.19931 -0.17982 -0.19514 -0.19453 -0.19954 C -0.20638 -0.2088 -0.1974 -0.20255 -0.21745 -0.21065 C -0.23008 -0.21551 -0.22135 -0.2125 -0.23268 -0.21806 C -0.23737 -0.22014 -0.24193 -0.22245 -0.24661 -0.22407 C -0.25182 -0.22616 -0.2625 -0.22917 -0.2625 -0.22894 C -0.27773 -0.23796 -0.26003 -0.22847 -0.275 -0.23403 C -0.31016 -0.24699 -0.25885 -0.23125 -0.29727 -0.24144 C -0.29961 -0.24213 -0.30195 -0.24306 -0.30417 -0.24398 C -0.30612 -0.24468 -0.30794 -0.24583 -0.30977 -0.2463 C -0.31276 -0.24722 -0.31576 -0.24699 -0.31875 -0.24769 L -0.33828 -0.25139 C -0.34961 -0.25671 -0.34687 -0.25648 -0.3625 -0.25625 C -0.39036 -0.25579 -0.4181 -0.25324 -0.44583 -0.25139 C -0.45339 -0.24861 -0.44518 -0.25139 -0.45768 -0.24884 C -0.45911 -0.24861 -0.46042 -0.24792 -0.46185 -0.24769 C -0.46341 -0.24491 -0.46263 -0.24514 -0.46393 -0.24514 L -0.47292 -0.23519 " pathEditMode="relative" rAng="0" ptsTypes="AAAAAAAAAAAAAAAAAAAAAAAAAAA">
                                      <p:cBhvr>
                                        <p:cTn id="9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1 -0.02083 L -0.02291 -0.0206 C -0.047 -0.025 -0.02838 -0.02037 -0.05286 -0.03078 C -0.07695 -0.0412 -0.0664 -0.03449 -0.08828 -0.0456 C -0.09752 -0.05023 -0.10677 -0.05532 -0.11601 -0.06041 C -0.12135 -0.06319 -0.12656 -0.06666 -0.13203 -0.06898 C -0.13685 -0.07106 -0.14179 -0.07291 -0.14661 -0.07523 C -0.15039 -0.07708 -0.15403 -0.07963 -0.15768 -0.08125 C -0.16094 -0.08287 -0.16419 -0.08379 -0.16745 -0.08495 C -0.17018 -0.08611 -0.17291 -0.08773 -0.17578 -0.08865 C -0.1845 -0.09189 -0.18567 -0.09097 -0.19518 -0.09375 C -0.21419 -0.09884 -0.19844 -0.09652 -0.21745 -0.09861 L -0.24179 -0.10115 C -0.24544 -0.10185 -0.24922 -0.10301 -0.25286 -0.10347 C -0.26237 -0.10486 -0.28893 -0.10578 -0.29453 -0.10601 C -0.34284 -0.10833 -0.29349 -0.10625 -0.3487 -0.10856 C -0.36172 -0.11088 -0.37187 -0.11296 -0.38554 -0.11342 L -0.4612 -0.11574 C -0.47812 -0.11551 -0.49505 -0.11597 -0.51198 -0.11458 C -0.52005 -0.11388 -0.53698 -0.10949 -0.54661 -0.10601 L -0.55703 -0.10231 C -0.56419 -0.1 -0.56471 -0.1 -0.57096 -0.09861 C -0.57161 -0.09814 -0.57239 -0.09791 -0.57304 -0.09745 C -0.57396 -0.09676 -0.57487 -0.0956 -0.57578 -0.0949 C -0.57669 -0.09421 -0.57773 -0.09421 -0.57864 -0.09375 C -0.57929 -0.09328 -0.57995 -0.09259 -0.58073 -0.09236 C -0.58294 -0.09189 -0.58528 -0.09166 -0.58763 -0.0912 C -0.5888 -0.09097 -0.58997 -0.09027 -0.59114 -0.09004 C -0.59284 -0.0868 -0.59192 -0.08796 -0.59388 -0.08634 L -0.59453 -0.07893 " pathEditMode="relative" rAng="0" ptsTypes="AAAAAAAAAAAAAAAAAAAAAAAAAAAAAA">
                                      <p:cBhvr>
                                        <p:cTn id="10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81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482600" y="572638"/>
            <a:ext cx="2037737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Network effects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3E989-2583-4D3F-99E8-AFCAADDE58D2}"/>
              </a:ext>
            </a:extLst>
          </p:cNvPr>
          <p:cNvSpPr txBox="1"/>
          <p:nvPr/>
        </p:nvSpPr>
        <p:spPr>
          <a:xfrm>
            <a:off x="584475" y="1148202"/>
            <a:ext cx="210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Allen &amp; Gale 2000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D9D81-29BC-4194-9B39-E7F2B14845A7}"/>
              </a:ext>
            </a:extLst>
          </p:cNvPr>
          <p:cNvSpPr txBox="1"/>
          <p:nvPr/>
        </p:nvSpPr>
        <p:spPr>
          <a:xfrm>
            <a:off x="3421568" y="1148202"/>
            <a:ext cx="406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Acemoglu, Carvalho,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Ozdaglar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Tahbaz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-Salehi (2012)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BEADB-EFF3-487C-9738-253082AA66A2}"/>
              </a:ext>
            </a:extLst>
          </p:cNvPr>
          <p:cNvSpPr txBox="1"/>
          <p:nvPr/>
        </p:nvSpPr>
        <p:spPr>
          <a:xfrm>
            <a:off x="8229655" y="1148202"/>
            <a:ext cx="381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Acemoglu,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Ozdaglar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Tahbaz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-Salehi (2015)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050740-0A85-4868-A2BC-3434678F7C59}"/>
              </a:ext>
            </a:extLst>
          </p:cNvPr>
          <p:cNvSpPr txBox="1"/>
          <p:nvPr/>
        </p:nvSpPr>
        <p:spPr>
          <a:xfrm>
            <a:off x="9258" y="5317973"/>
            <a:ext cx="682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Virtually all such studies assume independent and thus isolated banks.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2CD285-5C75-46D0-8A72-5E8BC0A3A230}"/>
              </a:ext>
            </a:extLst>
          </p:cNvPr>
          <p:cNvSpPr txBox="1"/>
          <p:nvPr/>
        </p:nvSpPr>
        <p:spPr>
          <a:xfrm>
            <a:off x="7197648" y="5242537"/>
            <a:ext cx="4145280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Estimation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0279C-F119-4342-9B57-E87BA37723D4}"/>
              </a:ext>
            </a:extLst>
          </p:cNvPr>
          <p:cNvSpPr txBox="1"/>
          <p:nvPr/>
        </p:nvSpPr>
        <p:spPr>
          <a:xfrm>
            <a:off x="7197648" y="5906189"/>
            <a:ext cx="4145280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data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51034-C55B-49D7-A727-047E9833CEF6}"/>
              </a:ext>
            </a:extLst>
          </p:cNvPr>
          <p:cNvSpPr txBox="1"/>
          <p:nvPr/>
        </p:nvSpPr>
        <p:spPr>
          <a:xfrm>
            <a:off x="1244570" y="2652907"/>
            <a:ext cx="10187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38500A06-41F4-4D6C-AEDB-53207DBD7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2067" y="2096413"/>
            <a:ext cx="914400" cy="914400"/>
          </a:xfrm>
          <a:prstGeom prst="rect">
            <a:avLst/>
          </a:prstGeom>
        </p:spPr>
      </p:pic>
      <p:pic>
        <p:nvPicPr>
          <p:cNvPr id="37" name="Graphic 36" descr="Bank outline">
            <a:extLst>
              <a:ext uri="{FF2B5EF4-FFF2-40B4-BE49-F238E27FC236}">
                <a16:creationId xmlns:a16="http://schemas.microsoft.com/office/drawing/2014/main" id="{65CE0E49-51AD-4B33-B97F-66C48F534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503" y="2122780"/>
            <a:ext cx="914400" cy="914400"/>
          </a:xfrm>
          <a:prstGeom prst="rect">
            <a:avLst/>
          </a:prstGeom>
        </p:spPr>
      </p:pic>
      <p:pic>
        <p:nvPicPr>
          <p:cNvPr id="38" name="Graphic 37" descr="Bank with solid fill">
            <a:extLst>
              <a:ext uri="{FF2B5EF4-FFF2-40B4-BE49-F238E27FC236}">
                <a16:creationId xmlns:a16="http://schemas.microsoft.com/office/drawing/2014/main" id="{3D356183-0505-44C3-AFC4-2542EE870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2486" y="32217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2AAE7D-DEE3-4442-95CC-C0D07B179B50}"/>
                  </a:ext>
                </a:extLst>
              </p:cNvPr>
              <p:cNvSpPr txBox="1"/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2AAE7D-DEE3-4442-95CC-C0D07B17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32A9CF-EC32-43B8-ADAF-2D1A4EC27B2A}"/>
                  </a:ext>
                </a:extLst>
              </p:cNvPr>
              <p:cNvSpPr txBox="1"/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32A9CF-EC32-43B8-ADAF-2D1A4EC2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blipFill>
                <a:blip r:embed="rId10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8A746A-F076-4556-9531-D7E4FE42C330}"/>
                  </a:ext>
                </a:extLst>
              </p:cNvPr>
              <p:cNvSpPr txBox="1"/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8A746A-F076-4556-9531-D7E4FE42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blipFill>
                <a:blip r:embed="rId11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7F607AE-2B04-4F24-86BE-7DDDA1F97822}"/>
              </a:ext>
            </a:extLst>
          </p:cNvPr>
          <p:cNvGrpSpPr/>
          <p:nvPr/>
        </p:nvGrpSpPr>
        <p:grpSpPr>
          <a:xfrm>
            <a:off x="8817329" y="2484927"/>
            <a:ext cx="2850182" cy="1770344"/>
            <a:chOff x="8817329" y="3185203"/>
            <a:chExt cx="2850182" cy="177034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E6A144-3472-47C5-953A-11A6E34A972A}"/>
                </a:ext>
              </a:extLst>
            </p:cNvPr>
            <p:cNvSpPr/>
            <p:nvPr/>
          </p:nvSpPr>
          <p:spPr>
            <a:xfrm>
              <a:off x="8817329" y="3657650"/>
              <a:ext cx="2547535" cy="1294409"/>
            </a:xfrm>
            <a:custGeom>
              <a:avLst/>
              <a:gdLst>
                <a:gd name="connsiteX0" fmla="*/ 0 w 2628900"/>
                <a:gd name="connsiteY0" fmla="*/ 1265253 h 1265253"/>
                <a:gd name="connsiteX1" fmla="*/ 1111250 w 2628900"/>
                <a:gd name="connsiteY1" fmla="*/ 122253 h 1265253"/>
                <a:gd name="connsiteX2" fmla="*/ 1784350 w 2628900"/>
                <a:gd name="connsiteY2" fmla="*/ 154003 h 1265253"/>
                <a:gd name="connsiteX3" fmla="*/ 2628900 w 2628900"/>
                <a:gd name="connsiteY3" fmla="*/ 1201753 h 126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00" h="1265253">
                  <a:moveTo>
                    <a:pt x="0" y="1265253"/>
                  </a:moveTo>
                  <a:cubicBezTo>
                    <a:pt x="406929" y="786357"/>
                    <a:pt x="813858" y="307461"/>
                    <a:pt x="1111250" y="122253"/>
                  </a:cubicBezTo>
                  <a:cubicBezTo>
                    <a:pt x="1408642" y="-62955"/>
                    <a:pt x="1531408" y="-25914"/>
                    <a:pt x="1784350" y="154003"/>
                  </a:cubicBezTo>
                  <a:cubicBezTo>
                    <a:pt x="2037292" y="333920"/>
                    <a:pt x="2333096" y="767836"/>
                    <a:pt x="2628900" y="120175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338531C-2605-49BB-8B12-1803EAB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8817330" y="4906673"/>
              <a:ext cx="2850181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8B107-BDE5-4F19-920D-A1F820829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4532" y="3185203"/>
              <a:ext cx="11793" cy="17703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12C2BD0-AB44-431A-825A-12A4A1391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6382" y="3641964"/>
            <a:ext cx="603556" cy="60355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0A72307-D931-415D-9188-4C30DDFB2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9531" y="3593299"/>
            <a:ext cx="603556" cy="6035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9CF0E9-1E89-44C6-8A72-DBDBD4EC0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2659" y="3641964"/>
            <a:ext cx="804742" cy="6035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1CD358-3C8C-41D4-9D8E-D7A03E497C0A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2496467" y="2553613"/>
            <a:ext cx="1255036" cy="2636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7">
            <a:extLst>
              <a:ext uri="{FF2B5EF4-FFF2-40B4-BE49-F238E27FC236}">
                <a16:creationId xmlns:a16="http://schemas.microsoft.com/office/drawing/2014/main" id="{567B2225-8DB3-4DB8-A98F-5CDB80BD702D}"/>
              </a:ext>
            </a:extLst>
          </p:cNvPr>
          <p:cNvCxnSpPr>
            <a:cxnSpLocks/>
            <a:stCxn id="32" idx="2"/>
            <a:endCxn id="38" idx="1"/>
          </p:cNvCxnSpPr>
          <p:nvPr/>
        </p:nvCxnSpPr>
        <p:spPr>
          <a:xfrm rot="16200000" flipH="1">
            <a:off x="2021818" y="3028261"/>
            <a:ext cx="668117" cy="633219"/>
          </a:xfrm>
          <a:prstGeom prst="curvedConnector2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9C2D578-3D10-4A44-B168-6FB7611A92F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293" t="22160"/>
          <a:stretch/>
        </p:blipFill>
        <p:spPr>
          <a:xfrm>
            <a:off x="1670437" y="2491487"/>
            <a:ext cx="372437" cy="4698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1EAAA9-3AF0-4FF8-AE1F-84A5FE23657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8293" b="32857"/>
          <a:stretch/>
        </p:blipFill>
        <p:spPr>
          <a:xfrm>
            <a:off x="1452844" y="2244326"/>
            <a:ext cx="372436" cy="4052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93056B-0A58-489F-A743-2E8AF10563B4}"/>
              </a:ext>
            </a:extLst>
          </p:cNvPr>
          <p:cNvSpPr txBox="1"/>
          <p:nvPr/>
        </p:nvSpPr>
        <p:spPr>
          <a:xfrm>
            <a:off x="188107" y="43344"/>
            <a:ext cx="3377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do banks fail?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1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02269 L -0.02591 -0.02245 C -0.02838 -0.02477 -0.03098 -0.02685 -0.03346 -0.02894 C -0.03658 -0.03171 -0.03932 -0.03519 -0.04244 -0.03773 C -0.047 -0.04097 -0.05182 -0.04306 -0.05638 -0.0463 C -0.06406 -0.05162 -0.07161 -0.05787 -0.07929 -0.06366 C -0.08398 -0.0669 -0.08854 -0.07014 -0.09322 -0.07338 L -0.10494 -0.08218 C -0.10781 -0.08403 -0.11041 -0.08681 -0.11328 -0.08819 C -0.15794 -0.11204 -0.11484 -0.08819 -0.14739 -0.1081 C -0.15169 -0.11065 -0.15625 -0.11273 -0.16054 -0.11551 C -0.16588 -0.11875 -0.17109 -0.12315 -0.17656 -0.12662 C -0.19062 -0.13519 -0.20481 -0.14306 -0.21888 -0.15116 C -0.22578 -0.15532 -0.23268 -0.16042 -0.23971 -0.16366 C -0.2763 -0.17986 -0.225 -0.15671 -0.26197 -0.17477 C -0.26744 -0.17731 -0.27304 -0.1794 -0.27864 -0.18218 C -0.28424 -0.18472 -0.28958 -0.18843 -0.29531 -0.19074 C -0.30208 -0.19352 -0.30911 -0.19468 -0.31614 -0.19699 C -0.33294 -0.20231 -0.33046 -0.20255 -0.34388 -0.20556 C -0.34622 -0.20602 -0.34856 -0.20648 -0.35078 -0.20671 L -0.38554 -0.21181 C -0.38906 -0.21227 -0.39244 -0.21273 -0.39596 -0.21296 C -0.40247 -0.21343 -0.40885 -0.21389 -0.41536 -0.21412 L -0.43346 -0.21667 C -0.43919 -0.21736 -0.44505 -0.21713 -0.45078 -0.21782 C -0.45794 -0.21875 -0.46523 -0.22037 -0.47239 -0.22153 C -0.47812 -0.22269 -0.48385 -0.22454 -0.48971 -0.22523 C -0.49895 -0.22662 -0.5082 -0.22685 -0.51744 -0.22778 L -0.52929 -0.22894 C -0.54244 -0.22824 -0.54713 -0.2287 -0.55911 -0.22523 C -0.58854 -0.21713 -0.55703 -0.22454 -0.57513 -0.22037 C -0.5776 -0.21875 -0.5802 -0.2169 -0.58281 -0.21551 C -0.58554 -0.21412 -0.58658 -0.21412 -0.58893 -0.21412 L -0.58893 -0.21296 L -0.58893 -0.21273 " pathEditMode="relative" rAng="0" ptsTypes="AAAAAAAAAAAAAAAAAAAAAAAAAAAAAAAAAAA">
                                      <p:cBhvr>
                                        <p:cTn id="7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5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3148 L -0.0125 -0.03125 C -0.01458 -0.03356 -0.01693 -0.03519 -0.01875 -0.03773 C -0.03477 -0.05926 -0.02865 -0.05556 -0.0431 -0.07222 C -0.04622 -0.07593 -0.04974 -0.0787 -0.05286 -0.08218 C -0.09141 -0.12523 -0.04206 -0.07338 -0.08411 -0.11551 C -0.08763 -0.11898 -0.09089 -0.12338 -0.09453 -0.12662 C -0.09805 -0.12986 -0.10195 -0.13218 -0.1056 -0.13519 C -0.11901 -0.14722 -0.14427 -0.17338 -0.15833 -0.18102 C -0.16302 -0.18333 -0.16771 -0.18565 -0.17227 -0.18843 C -0.19141 -0.19931 -0.17982 -0.19514 -0.19453 -0.19954 C -0.20638 -0.2088 -0.1974 -0.20255 -0.21745 -0.21065 C -0.23008 -0.21551 -0.22135 -0.2125 -0.23268 -0.21806 C -0.23737 -0.22014 -0.24193 -0.22245 -0.24661 -0.22407 C -0.25182 -0.22616 -0.2625 -0.22917 -0.2625 -0.22894 C -0.27773 -0.23796 -0.26003 -0.22847 -0.275 -0.23403 C -0.31016 -0.24699 -0.25885 -0.23125 -0.29727 -0.24144 C -0.29961 -0.24213 -0.30195 -0.24306 -0.30417 -0.24398 C -0.30612 -0.24468 -0.30794 -0.24583 -0.30977 -0.2463 C -0.31276 -0.24722 -0.31576 -0.24699 -0.31875 -0.24769 L -0.33828 -0.25139 C -0.34961 -0.25671 -0.34687 -0.25648 -0.3625 -0.25625 C -0.39036 -0.25579 -0.4181 -0.25324 -0.44583 -0.25139 C -0.45339 -0.24861 -0.44518 -0.25139 -0.45768 -0.24884 C -0.45911 -0.24861 -0.46042 -0.24792 -0.46185 -0.24769 C -0.46341 -0.24491 -0.46263 -0.24514 -0.46393 -0.24514 L -0.47292 -0.23519 " pathEditMode="relative" rAng="0" ptsTypes="AAAAAAAAAAAAAAAAAAAAAAAAAAA">
                                      <p:cBhvr>
                                        <p:cTn id="78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1 -0.02083 L -0.02291 -0.0206 C -0.047 -0.025 -0.02838 -0.02037 -0.05286 -0.03078 C -0.07695 -0.0412 -0.0664 -0.03449 -0.08828 -0.0456 C -0.09752 -0.05023 -0.10677 -0.05532 -0.11601 -0.06041 C -0.12135 -0.06319 -0.12656 -0.06666 -0.13203 -0.06898 C -0.13685 -0.07106 -0.14179 -0.07291 -0.14661 -0.07523 C -0.15039 -0.07708 -0.15403 -0.07963 -0.15768 -0.08125 C -0.16094 -0.08287 -0.16419 -0.08379 -0.16745 -0.08495 C -0.17018 -0.08611 -0.17291 -0.08773 -0.17578 -0.08865 C -0.1845 -0.09189 -0.18567 -0.09097 -0.19518 -0.09375 C -0.21419 -0.09884 -0.19844 -0.09652 -0.21745 -0.09861 L -0.24179 -0.10115 C -0.24544 -0.10185 -0.24922 -0.10301 -0.25286 -0.10347 C -0.26237 -0.10486 -0.28893 -0.10578 -0.29453 -0.10601 C -0.34284 -0.10833 -0.29349 -0.10625 -0.3487 -0.10856 C -0.36172 -0.11088 -0.37187 -0.11296 -0.38554 -0.11342 L -0.4612 -0.11574 C -0.47812 -0.11551 -0.49505 -0.11597 -0.51198 -0.11458 C -0.52005 -0.11388 -0.53698 -0.10949 -0.54661 -0.10601 L -0.55703 -0.10231 C -0.56419 -0.1 -0.56471 -0.1 -0.57096 -0.09861 C -0.57161 -0.09814 -0.57239 -0.09791 -0.57304 -0.09745 C -0.57396 -0.09676 -0.57487 -0.0956 -0.57578 -0.0949 C -0.57669 -0.09421 -0.57773 -0.09421 -0.57864 -0.09375 C -0.57929 -0.09328 -0.57995 -0.09259 -0.58073 -0.09236 C -0.58294 -0.09189 -0.58528 -0.09166 -0.58763 -0.0912 C -0.5888 -0.09097 -0.58997 -0.09027 -0.59114 -0.09004 C -0.59284 -0.0868 -0.59192 -0.08796 -0.59388 -0.08634 L -0.59453 -0.07893 " pathEditMode="relative" rAng="0" ptsTypes="AAAAAAAAAAAAAAAAAAAAAAAAAAAAAA">
                                      <p:cBhvr>
                                        <p:cTn id="8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81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2.08333E-7 -7.40741E-7 C 0.00195 0.00463 0.00573 0.01157 0.00677 0.01875 C 0.00755 0.02338 0.00755 0.02847 0.00807 0.03357 L 0.00872 0.0412 C 0.00898 0.04352 0.00859 0.04653 0.00937 0.04861 L 0.0112 0.05486 C 0.01146 0.05671 0.01159 0.05833 0.01185 0.05995 C 0.01263 0.0632 0.01367 0.0662 0.01432 0.06991 C 0.01458 0.07176 0.01615 0.08148 0.0168 0.08357 C 0.01732 0.08519 0.0181 0.08611 0.01875 0.08727 C 0.01888 0.0882 0.01966 0.09491 0.02005 0.0963 C 0.0207 0.09838 0.02174 0.10023 0.02253 0.10232 C 0.02331 0.10509 0.02396 0.11111 0.025 0.11366 C 0.02552 0.11482 0.0263 0.11528 0.02695 0.1162 C 0.02812 0.11852 0.02917 0.12107 0.03008 0.12361 C 0.0306 0.12523 0.03073 0.12732 0.03125 0.1287 C 0.03203 0.13032 0.03307 0.13102 0.03385 0.13264 C 0.03854 0.1419 0.0332 0.13426 0.03763 0.14005 C 0.04297 0.15417 0.03594 0.13727 0.04193 0.14769 C 0.04284 0.14884 0.04323 0.15093 0.04388 0.15255 C 0.04505 0.15532 0.04622 0.15787 0.04766 0.15995 C 0.04844 0.16111 0.04948 0.16227 0.05013 0.16366 C 0.05677 0.17801 0.05182 0.17245 0.05703 0.17755 C 0.05768 0.17917 0.0582 0.18125 0.05898 0.18241 C 0.0599 0.18403 0.0612 0.18449 0.06211 0.18634 C 0.06263 0.18727 0.06237 0.18912 0.06276 0.19005 C 0.06315 0.1912 0.06419 0.19144 0.06471 0.19259 C 0.06536 0.19398 0.06576 0.19607 0.06654 0.19745 C 0.06706 0.19861 0.06784 0.19907 0.06836 0.2 C 0.06888 0.2007 0.06927 0.20162 0.06979 0.20278 " pathEditMode="relative" rAng="0" ptsTypes="AAAAAAAAAAAAAAAAAAAAAAAAAAAAA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74 L 0.00404 -0.0074 L 0.10534 -0.00509 C 0.1086 -0.00486 0.11185 -0.00439 0.11511 -0.00393 C 0.11836 -0.00324 0.11836 -0.00231 0.12136 -0.00139 C 0.12292 -0.00092 0.12461 -0.00069 0.12618 -0.00023 C 0.12787 0.00047 0.12943 0.00186 0.13112 0.00232 C 0.13607 0.00394 0.13868 0.00348 0.14362 0.00348 L 0.14362 0.00348 L 0.14362 0.00348 L 0.14362 0.00348 " pathEditMode="relative" ptsTypes="AAAAAAAAAAA">
                                      <p:cBhvr>
                                        <p:cTn id="1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/>
      <p:bldP spid="12" grpId="0"/>
      <p:bldP spid="34" grpId="0"/>
      <p:bldP spid="35" grpId="0" animBg="1"/>
      <p:bldP spid="36" grpId="0" animBg="1"/>
      <p:bldP spid="31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/>
              <p:nvPr/>
            </p:nvSpPr>
            <p:spPr>
              <a:xfrm>
                <a:off x="0" y="926901"/>
                <a:ext cx="294640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6901"/>
                <a:ext cx="2946400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/>
              <p:nvPr/>
            </p:nvSpPr>
            <p:spPr>
              <a:xfrm>
                <a:off x="133550" y="1803071"/>
                <a:ext cx="2387600" cy="48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" y="1803071"/>
                <a:ext cx="2387600" cy="486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/>
              <p:nvPr/>
            </p:nvSpPr>
            <p:spPr>
              <a:xfrm>
                <a:off x="10759120" y="2978159"/>
                <a:ext cx="1553372" cy="51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</m:sub>
                            <m:sup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120" y="2978159"/>
                <a:ext cx="1553372" cy="515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/>
              <p:nvPr/>
            </p:nvSpPr>
            <p:spPr>
              <a:xfrm>
                <a:off x="3217335" y="1008638"/>
                <a:ext cx="2218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35" y="1008638"/>
                <a:ext cx="221826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/>
              <p:nvPr/>
            </p:nvSpPr>
            <p:spPr>
              <a:xfrm>
                <a:off x="449771" y="2800128"/>
                <a:ext cx="712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71" y="2800128"/>
                <a:ext cx="712182" cy="369332"/>
              </a:xfrm>
              <a:prstGeom prst="rect">
                <a:avLst/>
              </a:prstGeom>
              <a:blipFill>
                <a:blip r:embed="rId9"/>
                <a:stretch>
                  <a:fillRect l="-1025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4829E67D-FC0F-4580-9389-EFCA56C566FE}"/>
              </a:ext>
            </a:extLst>
          </p:cNvPr>
          <p:cNvSpPr/>
          <p:nvPr/>
        </p:nvSpPr>
        <p:spPr>
          <a:xfrm>
            <a:off x="1631650" y="2609497"/>
            <a:ext cx="181139" cy="81950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/>
              <p:nvPr/>
            </p:nvSpPr>
            <p:spPr>
              <a:xfrm>
                <a:off x="2032146" y="272962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46" y="2729628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/>
              <p:nvPr/>
            </p:nvSpPr>
            <p:spPr>
              <a:xfrm>
                <a:off x="2032146" y="31354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46" y="3135438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C6C300B-C0A2-483D-9365-B28F60CEFC34}"/>
              </a:ext>
            </a:extLst>
          </p:cNvPr>
          <p:cNvSpPr txBox="1"/>
          <p:nvPr/>
        </p:nvSpPr>
        <p:spPr>
          <a:xfrm>
            <a:off x="2287070" y="2678040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/>
              <p:nvPr/>
            </p:nvSpPr>
            <p:spPr>
              <a:xfrm>
                <a:off x="3899247" y="2662811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7" y="2662811"/>
                <a:ext cx="641773" cy="381515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FD8348D-2F49-4D76-95AD-FBB49C649FB7}"/>
              </a:ext>
            </a:extLst>
          </p:cNvPr>
          <p:cNvSpPr txBox="1"/>
          <p:nvPr/>
        </p:nvSpPr>
        <p:spPr>
          <a:xfrm>
            <a:off x="2287070" y="303747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/>
              <p:nvPr/>
            </p:nvSpPr>
            <p:spPr>
              <a:xfrm>
                <a:off x="3899247" y="3031383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7" y="3031383"/>
                <a:ext cx="641773" cy="381515"/>
              </a:xfrm>
              <a:prstGeom prst="rect">
                <a:avLst/>
              </a:prstGeom>
              <a:blipFill>
                <a:blip r:embed="rId14"/>
                <a:stretch>
                  <a:fillRect r="-15238" b="-31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/>
              <p:nvPr/>
            </p:nvSpPr>
            <p:spPr>
              <a:xfrm>
                <a:off x="10759120" y="2979920"/>
                <a:ext cx="834817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    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 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120" y="2979920"/>
                <a:ext cx="834817" cy="515077"/>
              </a:xfrm>
              <a:prstGeom prst="rect">
                <a:avLst/>
              </a:prstGeom>
              <a:blipFill>
                <a:blip r:embed="rId16"/>
                <a:stretch>
                  <a:fillRect r="-14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/>
              <p:nvPr/>
            </p:nvSpPr>
            <p:spPr>
              <a:xfrm>
                <a:off x="125788" y="4554590"/>
                <a:ext cx="3011724" cy="542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  <m:sup/>
                          </m:sSup>
                        </m: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8" y="4554590"/>
                <a:ext cx="3011724" cy="5426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/>
              <p:nvPr/>
            </p:nvSpPr>
            <p:spPr>
              <a:xfrm>
                <a:off x="3260763" y="4364949"/>
                <a:ext cx="971441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63" y="4364949"/>
                <a:ext cx="971441" cy="107747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1C1B8E3-CA00-4FDB-9067-4DCBD46382A5}"/>
              </a:ext>
            </a:extLst>
          </p:cNvPr>
          <p:cNvSpPr txBox="1"/>
          <p:nvPr/>
        </p:nvSpPr>
        <p:spPr>
          <a:xfrm>
            <a:off x="188107" y="43344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Estimation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C62341-FFC1-4EB5-A5CA-F6A10049B408}"/>
                  </a:ext>
                </a:extLst>
              </p:cNvPr>
              <p:cNvSpPr txBox="1"/>
              <p:nvPr/>
            </p:nvSpPr>
            <p:spPr>
              <a:xfrm>
                <a:off x="13234256" y="1764150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𝛜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C62341-FFC1-4EB5-A5CA-F6A10049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256" y="1764150"/>
                <a:ext cx="3253819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/>
              <p:nvPr/>
            </p:nvSpPr>
            <p:spPr>
              <a:xfrm>
                <a:off x="12503218" y="2413448"/>
                <a:ext cx="5245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 +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𝛆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218" y="2413448"/>
                <a:ext cx="5245768" cy="461665"/>
              </a:xfrm>
              <a:prstGeom prst="rect">
                <a:avLst/>
              </a:prstGeom>
              <a:blipFill>
                <a:blip r:embed="rId2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/>
              <p:nvPr/>
            </p:nvSpPr>
            <p:spPr>
              <a:xfrm>
                <a:off x="17908514" y="219931"/>
                <a:ext cx="2329072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514" y="219931"/>
                <a:ext cx="2329072" cy="477888"/>
              </a:xfrm>
              <a:prstGeom prst="rect">
                <a:avLst/>
              </a:prstGeom>
              <a:blipFill>
                <a:blip r:embed="rId2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E218C20-6C2C-45F6-B037-4F45D052BA07}"/>
              </a:ext>
            </a:extLst>
          </p:cNvPr>
          <p:cNvSpPr/>
          <p:nvPr/>
        </p:nvSpPr>
        <p:spPr>
          <a:xfrm rot="5400000">
            <a:off x="16429214" y="2472049"/>
            <a:ext cx="408773" cy="1460747"/>
          </a:xfrm>
          <a:prstGeom prst="rightBrace">
            <a:avLst>
              <a:gd name="adj1" fmla="val 8333"/>
              <a:gd name="adj2" fmla="val 4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/>
              <p:nvPr/>
            </p:nvSpPr>
            <p:spPr>
              <a:xfrm>
                <a:off x="16488075" y="3684771"/>
                <a:ext cx="243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𝝂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075" y="3684771"/>
                <a:ext cx="243656" cy="369332"/>
              </a:xfrm>
              <a:prstGeom prst="rect">
                <a:avLst/>
              </a:prstGeom>
              <a:blipFill>
                <a:blip r:embed="rId24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/>
              <p:nvPr/>
            </p:nvSpPr>
            <p:spPr>
              <a:xfrm>
                <a:off x="12656169" y="985948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69" y="985948"/>
                <a:ext cx="3253819" cy="461665"/>
              </a:xfrm>
              <a:prstGeom prst="rect">
                <a:avLst/>
              </a:prstGeom>
              <a:blipFill>
                <a:blip r:embed="rId2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/>
              <p:nvPr/>
            </p:nvSpPr>
            <p:spPr>
              <a:xfrm>
                <a:off x="12678094" y="107945"/>
                <a:ext cx="5504028" cy="535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094" y="107945"/>
                <a:ext cx="5504028" cy="53559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/>
              <p:nvPr/>
            </p:nvSpPr>
            <p:spPr>
              <a:xfrm>
                <a:off x="12758240" y="4481368"/>
                <a:ext cx="17342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𝛎</m:t>
                          </m:r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𝛎</m:t>
                              </m:r>
                            </m:e>
                            <m:sup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240" y="4481368"/>
                <a:ext cx="1734202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/>
              <p:nvPr/>
            </p:nvSpPr>
            <p:spPr>
              <a:xfrm>
                <a:off x="16609903" y="3630493"/>
                <a:ext cx="1154007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903" y="3630493"/>
                <a:ext cx="1154007" cy="4778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/>
              <p:nvPr/>
            </p:nvSpPr>
            <p:spPr>
              <a:xfrm>
                <a:off x="17515444" y="3684771"/>
                <a:ext cx="496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5444" y="3684771"/>
                <a:ext cx="496931" cy="369332"/>
              </a:xfrm>
              <a:prstGeom prst="rect">
                <a:avLst/>
              </a:prstGeom>
              <a:blipFill>
                <a:blip r:embed="rId29"/>
                <a:stretch>
                  <a:fillRect l="-20732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/>
              <p:nvPr/>
            </p:nvSpPr>
            <p:spPr>
              <a:xfrm>
                <a:off x="17933743" y="3684771"/>
                <a:ext cx="445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?)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743" y="3684771"/>
                <a:ext cx="445635" cy="369332"/>
              </a:xfrm>
              <a:prstGeom prst="rect">
                <a:avLst/>
              </a:prstGeom>
              <a:blipFill>
                <a:blip r:embed="rId30"/>
                <a:stretch>
                  <a:fillRect l="-16438" r="-821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004EAD-FF08-4829-B746-189F2638F643}"/>
                  </a:ext>
                </a:extLst>
              </p:cNvPr>
              <p:cNvSpPr txBox="1"/>
              <p:nvPr/>
            </p:nvSpPr>
            <p:spPr>
              <a:xfrm>
                <a:off x="13625341" y="5228634"/>
                <a:ext cx="46680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004EAD-FF08-4829-B746-189F2638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341" y="5228634"/>
                <a:ext cx="4668098" cy="461665"/>
              </a:xfrm>
              <a:prstGeom prst="rect">
                <a:avLst/>
              </a:prstGeom>
              <a:blipFill>
                <a:blip r:embed="rId31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/>
              <p:nvPr/>
            </p:nvSpPr>
            <p:spPr>
              <a:xfrm>
                <a:off x="16609903" y="4162659"/>
                <a:ext cx="41875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903" y="4162659"/>
                <a:ext cx="4187513" cy="461665"/>
              </a:xfrm>
              <a:prstGeom prst="rect">
                <a:avLst/>
              </a:prstGeom>
              <a:blipFill>
                <a:blip r:embed="rId3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BB1159-B1FE-43FC-8548-EAE1C264C0D5}"/>
                  </a:ext>
                </a:extLst>
              </p:cNvPr>
              <p:cNvSpPr txBox="1"/>
              <p:nvPr/>
            </p:nvSpPr>
            <p:spPr>
              <a:xfrm>
                <a:off x="12617199" y="5872052"/>
                <a:ext cx="5017805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𝒾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AU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BB1159-B1FE-43FC-8548-EAE1C264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199" y="5872052"/>
                <a:ext cx="5017805" cy="477888"/>
              </a:xfrm>
              <a:prstGeom prst="rect">
                <a:avLst/>
              </a:prstGeom>
              <a:blipFill>
                <a:blip r:embed="rId33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2C36767-326A-47EE-BD68-F0EB29B58AB3}"/>
                  </a:ext>
                </a:extLst>
              </p:cNvPr>
              <p:cNvSpPr txBox="1"/>
              <p:nvPr/>
            </p:nvSpPr>
            <p:spPr>
              <a:xfrm>
                <a:off x="16519482" y="6503157"/>
                <a:ext cx="1773957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e>
                          </m:d>
                        </m:e>
                      </m:nary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𝛆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2C36767-326A-47EE-BD68-F0EB29B5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482" y="6503157"/>
                <a:ext cx="1773957" cy="1001043"/>
              </a:xfrm>
              <a:prstGeom prst="rect">
                <a:avLst/>
              </a:prstGeom>
              <a:blipFill>
                <a:blip r:embed="rId34"/>
                <a:stretch>
                  <a:fillRect r="-7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1AD4F9-EE8E-4E7F-97A2-E988D2C3A3F3}"/>
                  </a:ext>
                </a:extLst>
              </p:cNvPr>
              <p:cNvSpPr txBox="1"/>
              <p:nvPr/>
            </p:nvSpPr>
            <p:spPr>
              <a:xfrm>
                <a:off x="16731731" y="5939889"/>
                <a:ext cx="1145769" cy="38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d>
                        <m:dPr>
                          <m:ctrlP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1AD4F9-EE8E-4E7F-97A2-E988D2C3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731" y="5939889"/>
                <a:ext cx="1145769" cy="38151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/>
              <p:nvPr/>
            </p:nvSpPr>
            <p:spPr>
              <a:xfrm>
                <a:off x="13725625" y="7499023"/>
                <a:ext cx="6388481" cy="99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836967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836967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kumimoji="0" lang="en-AU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𝜌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en-AU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ε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625" y="7499023"/>
                <a:ext cx="6388481" cy="99636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D37EB4B-2132-429E-88A8-83FEEAADA515}"/>
              </a:ext>
            </a:extLst>
          </p:cNvPr>
          <p:cNvSpPr txBox="1"/>
          <p:nvPr/>
        </p:nvSpPr>
        <p:spPr>
          <a:xfrm>
            <a:off x="13625341" y="9169400"/>
            <a:ext cx="50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 importance sampling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19EEAB-E7C9-49CD-8723-5FCE61EE2072}"/>
              </a:ext>
            </a:extLst>
          </p:cNvPr>
          <p:cNvSpPr txBox="1"/>
          <p:nvPr/>
        </p:nvSpPr>
        <p:spPr>
          <a:xfrm>
            <a:off x="13625340" y="9707914"/>
            <a:ext cx="50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Simulated Maximum Likelihood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45D73A-A684-4CD1-AF77-0538DDFD8211}"/>
              </a:ext>
            </a:extLst>
          </p:cNvPr>
          <p:cNvSpPr txBox="1"/>
          <p:nvPr/>
        </p:nvSpPr>
        <p:spPr>
          <a:xfrm>
            <a:off x="13930410" y="10844891"/>
            <a:ext cx="50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EIS-SML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747FCC-ED9D-4C8E-9934-4FA5E140FA34}"/>
              </a:ext>
            </a:extLst>
          </p:cNvPr>
          <p:cNvGrpSpPr/>
          <p:nvPr/>
        </p:nvGrpSpPr>
        <p:grpSpPr>
          <a:xfrm>
            <a:off x="3217335" y="1703760"/>
            <a:ext cx="900130" cy="654094"/>
            <a:chOff x="731520" y="5390147"/>
            <a:chExt cx="900130" cy="65409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2A4C87B-C471-4E40-AA97-845AA8A446A3}"/>
                </a:ext>
              </a:extLst>
            </p:cNvPr>
            <p:cNvSpPr/>
            <p:nvPr/>
          </p:nvSpPr>
          <p:spPr>
            <a:xfrm>
              <a:off x="731520" y="5390147"/>
              <a:ext cx="900130" cy="65409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21B133-3C3E-4A0F-9BA0-FD01F4E344D2}"/>
                </a:ext>
              </a:extLst>
            </p:cNvPr>
            <p:cNvSpPr txBox="1"/>
            <p:nvPr/>
          </p:nvSpPr>
          <p:spPr>
            <a:xfrm>
              <a:off x="794530" y="5405339"/>
              <a:ext cx="8038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+mn-cs"/>
                </a:rPr>
                <a:t>i i d</a:t>
              </a:r>
              <a:endPara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57415B-886B-4737-839F-F112CE60BF4E}"/>
              </a:ext>
            </a:extLst>
          </p:cNvPr>
          <p:cNvSpPr txBox="1"/>
          <p:nvPr/>
        </p:nvSpPr>
        <p:spPr>
          <a:xfrm>
            <a:off x="275722" y="544321"/>
            <a:ext cx="1726755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model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CD7BA7-E9CB-44FA-BDB8-4733AB646E4D}"/>
              </a:ext>
            </a:extLst>
          </p:cNvPr>
          <p:cNvSpPr txBox="1"/>
          <p:nvPr/>
        </p:nvSpPr>
        <p:spPr>
          <a:xfrm>
            <a:off x="559080" y="3715062"/>
            <a:ext cx="2507418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Likelihood function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/>
              <p:nvPr/>
            </p:nvSpPr>
            <p:spPr>
              <a:xfrm>
                <a:off x="3571805" y="4539868"/>
                <a:ext cx="4817752" cy="597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𝛃</m:t>
                              </m:r>
                            </m:e>
                          </m:d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AU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05" y="4539868"/>
                <a:ext cx="4817752" cy="59708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40AB624C-E310-4344-A552-11BD48D83072}"/>
              </a:ext>
            </a:extLst>
          </p:cNvPr>
          <p:cNvSpPr txBox="1"/>
          <p:nvPr/>
        </p:nvSpPr>
        <p:spPr>
          <a:xfrm>
            <a:off x="4609375" y="5303958"/>
            <a:ext cx="397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Newton-Raphson algorithm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8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58698 0.5601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31" grpId="0"/>
      <p:bldP spid="33" grpId="0"/>
      <p:bldP spid="34" grpId="0"/>
      <p:bldP spid="35" grpId="0" animBg="1"/>
      <p:bldP spid="36" grpId="0"/>
      <p:bldP spid="37" grpId="0"/>
      <p:bldP spid="40" grpId="0"/>
      <p:bldP spid="42" grpId="0"/>
      <p:bldP spid="43" grpId="0"/>
      <p:bldP spid="44" grpId="0"/>
      <p:bldP spid="46" grpId="0"/>
      <p:bldP spid="46" grpId="1"/>
      <p:bldP spid="53" grpId="0"/>
      <p:bldP spid="55" grpId="0"/>
      <p:bldP spid="92" grpId="0" animBg="1"/>
      <p:bldP spid="104" grpId="0" animBg="1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/>
              <p:nvPr/>
            </p:nvSpPr>
            <p:spPr>
              <a:xfrm>
                <a:off x="-13035907" y="926901"/>
                <a:ext cx="2946400" cy="648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35907" y="926901"/>
                <a:ext cx="2946400" cy="648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/>
              <p:nvPr/>
            </p:nvSpPr>
            <p:spPr>
              <a:xfrm>
                <a:off x="-12902357" y="1803071"/>
                <a:ext cx="2387600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02357" y="1803071"/>
                <a:ext cx="2387600" cy="515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F6EBC5-C463-4196-A99D-2CF562F6737D}"/>
                  </a:ext>
                </a:extLst>
              </p:cNvPr>
              <p:cNvSpPr txBox="1"/>
              <p:nvPr/>
            </p:nvSpPr>
            <p:spPr>
              <a:xfrm>
                <a:off x="-8156886" y="2573413"/>
                <a:ext cx="417384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ℬ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𝑖𝑛𝑜𝑚𝑖𝑎𝑙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=1,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F6EBC5-C463-4196-A99D-2CF562F6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886" y="2573413"/>
                <a:ext cx="417384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5EAE4-3343-4CE7-9277-F1EB6E97A8AB}"/>
                  </a:ext>
                </a:extLst>
              </p:cNvPr>
              <p:cNvSpPr txBox="1"/>
              <p:nvPr/>
            </p:nvSpPr>
            <p:spPr>
              <a:xfrm>
                <a:off x="-8156886" y="3070516"/>
                <a:ext cx="2012667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5EAE4-3343-4CE7-9277-F1EB6E97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886" y="3070516"/>
                <a:ext cx="2012667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/>
              <p:nvPr/>
            </p:nvSpPr>
            <p:spPr>
              <a:xfrm>
                <a:off x="-2276787" y="2978159"/>
                <a:ext cx="1553372" cy="51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</m:sub>
                            <m:sup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6787" y="2978159"/>
                <a:ext cx="1553372" cy="515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/>
              <p:nvPr/>
            </p:nvSpPr>
            <p:spPr>
              <a:xfrm>
                <a:off x="-9818572" y="1008638"/>
                <a:ext cx="221826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8572" y="1008638"/>
                <a:ext cx="2218266" cy="490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/>
              <p:nvPr/>
            </p:nvSpPr>
            <p:spPr>
              <a:xfrm>
                <a:off x="-12586136" y="2800128"/>
                <a:ext cx="86408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86136" y="2800128"/>
                <a:ext cx="864083" cy="385555"/>
              </a:xfrm>
              <a:prstGeom prst="rect">
                <a:avLst/>
              </a:prstGeom>
              <a:blipFill>
                <a:blip r:embed="rId9"/>
                <a:stretch>
                  <a:fillRect l="-8451" b="-203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4829E67D-FC0F-4580-9389-EFCA56C566FE}"/>
              </a:ext>
            </a:extLst>
          </p:cNvPr>
          <p:cNvSpPr/>
          <p:nvPr/>
        </p:nvSpPr>
        <p:spPr>
          <a:xfrm>
            <a:off x="-11404257" y="2609497"/>
            <a:ext cx="181139" cy="81950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/>
              <p:nvPr/>
            </p:nvSpPr>
            <p:spPr>
              <a:xfrm>
                <a:off x="-11003761" y="272962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03761" y="2729628"/>
                <a:ext cx="181140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/>
              <p:nvPr/>
            </p:nvSpPr>
            <p:spPr>
              <a:xfrm>
                <a:off x="-11003761" y="31354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03761" y="313543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0CA4A-E728-4A98-A709-ACACDAB6CA17}"/>
                  </a:ext>
                </a:extLst>
              </p:cNvPr>
              <p:cNvSpPr txBox="1"/>
              <p:nvPr/>
            </p:nvSpPr>
            <p:spPr>
              <a:xfrm>
                <a:off x="-3015034" y="3006627"/>
                <a:ext cx="1041824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A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AU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A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0CA4A-E728-4A98-A709-ACACDAB6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5034" y="3006627"/>
                <a:ext cx="1041824" cy="477888"/>
              </a:xfrm>
              <a:prstGeom prst="rect">
                <a:avLst/>
              </a:prstGeom>
              <a:blipFill>
                <a:blip r:embed="rId12"/>
                <a:stretch>
                  <a:fillRect l="-1754" b="-75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C6C300B-C0A2-483D-9365-B28F60CEFC34}"/>
              </a:ext>
            </a:extLst>
          </p:cNvPr>
          <p:cNvSpPr txBox="1"/>
          <p:nvPr/>
        </p:nvSpPr>
        <p:spPr>
          <a:xfrm>
            <a:off x="-10748837" y="2678040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/>
              <p:nvPr/>
            </p:nvSpPr>
            <p:spPr>
              <a:xfrm>
                <a:off x="-9136660" y="2662811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36660" y="2662811"/>
                <a:ext cx="641773" cy="381515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FD8348D-2F49-4D76-95AD-FBB49C649FB7}"/>
              </a:ext>
            </a:extLst>
          </p:cNvPr>
          <p:cNvSpPr txBox="1"/>
          <p:nvPr/>
        </p:nvSpPr>
        <p:spPr>
          <a:xfrm>
            <a:off x="-10748837" y="303747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/>
              <p:nvPr/>
            </p:nvSpPr>
            <p:spPr>
              <a:xfrm>
                <a:off x="-9136660" y="3031383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36660" y="3031383"/>
                <a:ext cx="641773" cy="381515"/>
              </a:xfrm>
              <a:prstGeom prst="rect">
                <a:avLst/>
              </a:prstGeom>
              <a:blipFill>
                <a:blip r:embed="rId14"/>
                <a:stretch>
                  <a:fillRect r="-31429" b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/>
              <p:nvPr/>
            </p:nvSpPr>
            <p:spPr>
              <a:xfrm>
                <a:off x="-2276787" y="2979920"/>
                <a:ext cx="834817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    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 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6787" y="2979920"/>
                <a:ext cx="834817" cy="515077"/>
              </a:xfrm>
              <a:prstGeom prst="rect">
                <a:avLst/>
              </a:prstGeom>
              <a:blipFill>
                <a:blip r:embed="rId15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534E38-B611-4950-901D-B41874635033}"/>
                  </a:ext>
                </a:extLst>
              </p:cNvPr>
              <p:cNvSpPr txBox="1"/>
              <p:nvPr/>
            </p:nvSpPr>
            <p:spPr>
              <a:xfrm>
                <a:off x="-11046323" y="4557815"/>
                <a:ext cx="3011724" cy="542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𝒾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  <m:sup/>
                          </m:sSubSup>
                        </m:e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534E38-B611-4950-901D-B41874635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46323" y="4557815"/>
                <a:ext cx="3011724" cy="5426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41B213-940D-4A53-886E-A6F84E945CBA}"/>
                  </a:ext>
                </a:extLst>
              </p:cNvPr>
              <p:cNvSpPr txBox="1"/>
              <p:nvPr/>
            </p:nvSpPr>
            <p:spPr>
              <a:xfrm>
                <a:off x="-6384796" y="3599844"/>
                <a:ext cx="4466001" cy="62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𝛃</m:t>
                              </m:r>
                            </m:e>
                          </m:d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AU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41B213-940D-4A53-886E-A6F84E945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84796" y="3599844"/>
                <a:ext cx="4466001" cy="625364"/>
              </a:xfrm>
              <a:prstGeom prst="rect">
                <a:avLst/>
              </a:prstGeom>
              <a:blipFill>
                <a:blip r:embed="rId1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/>
              <p:nvPr/>
            </p:nvSpPr>
            <p:spPr>
              <a:xfrm>
                <a:off x="-11046323" y="5522956"/>
                <a:ext cx="3011724" cy="542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  <m:sup/>
                          </m:sSubSup>
                        </m:e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46323" y="5522956"/>
                <a:ext cx="3011724" cy="5426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/>
              <p:nvPr/>
            </p:nvSpPr>
            <p:spPr>
              <a:xfrm>
                <a:off x="-7911348" y="5333315"/>
                <a:ext cx="971441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1348" y="5333315"/>
                <a:ext cx="971441" cy="10774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/>
              <p:nvPr/>
            </p:nvSpPr>
            <p:spPr>
              <a:xfrm>
                <a:off x="128731" y="2167937"/>
                <a:ext cx="5245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 +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𝛆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1" y="2167937"/>
                <a:ext cx="5245768" cy="461665"/>
              </a:xfrm>
              <a:prstGeom prst="rect">
                <a:avLst/>
              </a:prstGeom>
              <a:blipFill>
                <a:blip r:embed="rId2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/>
              <p:nvPr/>
            </p:nvSpPr>
            <p:spPr>
              <a:xfrm>
                <a:off x="6446408" y="1066849"/>
                <a:ext cx="1972165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8" y="1066849"/>
                <a:ext cx="1972165" cy="4778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E218C20-6C2C-45F6-B037-4F45D052BA07}"/>
              </a:ext>
            </a:extLst>
          </p:cNvPr>
          <p:cNvSpPr/>
          <p:nvPr/>
        </p:nvSpPr>
        <p:spPr>
          <a:xfrm rot="5400000">
            <a:off x="4111625" y="1990403"/>
            <a:ext cx="272321" cy="1427362"/>
          </a:xfrm>
          <a:prstGeom prst="rightBrace">
            <a:avLst>
              <a:gd name="adj1" fmla="val 8333"/>
              <a:gd name="adj2" fmla="val 4718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/>
              <p:nvPr/>
            </p:nvSpPr>
            <p:spPr>
              <a:xfrm>
                <a:off x="3718628" y="2941180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𝒖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628" y="2941180"/>
                <a:ext cx="267702" cy="369332"/>
              </a:xfrm>
              <a:prstGeom prst="rect">
                <a:avLst/>
              </a:prstGeom>
              <a:blipFill>
                <a:blip r:embed="rId22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/>
              <p:nvPr/>
            </p:nvSpPr>
            <p:spPr>
              <a:xfrm>
                <a:off x="188107" y="1778136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7" y="1778136"/>
                <a:ext cx="3253819" cy="461665"/>
              </a:xfrm>
              <a:prstGeom prst="rect">
                <a:avLst/>
              </a:prstGeom>
              <a:blipFill>
                <a:blip r:embed="rId2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/>
              <p:nvPr/>
            </p:nvSpPr>
            <p:spPr>
              <a:xfrm>
                <a:off x="188107" y="1048681"/>
                <a:ext cx="9718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7" y="1048681"/>
                <a:ext cx="971887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/>
              <p:nvPr/>
            </p:nvSpPr>
            <p:spPr>
              <a:xfrm>
                <a:off x="7969554" y="2928621"/>
                <a:ext cx="17342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𝐮</m:t>
                          </m:r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𝐮</m:t>
                              </m:r>
                            </m:e>
                            <m:sup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54" y="2928621"/>
                <a:ext cx="1734202" cy="461665"/>
              </a:xfrm>
              <a:prstGeom prst="rect">
                <a:avLst/>
              </a:prstGeom>
              <a:blipFill>
                <a:blip r:embed="rId25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/>
              <p:nvPr/>
            </p:nvSpPr>
            <p:spPr>
              <a:xfrm>
                <a:off x="3962284" y="2912397"/>
                <a:ext cx="954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284" y="2912397"/>
                <a:ext cx="954437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/>
              <p:nvPr/>
            </p:nvSpPr>
            <p:spPr>
              <a:xfrm>
                <a:off x="4668255" y="2980844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5" y="2980844"/>
                <a:ext cx="511358" cy="369332"/>
              </a:xfrm>
              <a:prstGeom prst="rect">
                <a:avLst/>
              </a:prstGeom>
              <a:blipFill>
                <a:blip r:embed="rId27"/>
                <a:stretch>
                  <a:fillRect l="-21429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/>
              <p:nvPr/>
            </p:nvSpPr>
            <p:spPr>
              <a:xfrm>
                <a:off x="5151681" y="2975864"/>
                <a:ext cx="445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81" y="2975864"/>
                <a:ext cx="445635" cy="369332"/>
              </a:xfrm>
              <a:prstGeom prst="rect">
                <a:avLst/>
              </a:prstGeom>
              <a:blipFill>
                <a:blip r:embed="rId28"/>
                <a:stretch>
                  <a:fillRect l="-15068" r="-958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/>
              <p:nvPr/>
            </p:nvSpPr>
            <p:spPr>
              <a:xfrm>
                <a:off x="8539231" y="3348861"/>
                <a:ext cx="37388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231" y="3348861"/>
                <a:ext cx="3738831" cy="461665"/>
              </a:xfrm>
              <a:prstGeom prst="rect">
                <a:avLst/>
              </a:prstGeom>
              <a:blipFill>
                <a:blip r:embed="rId2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/>
              <p:nvPr/>
            </p:nvSpPr>
            <p:spPr>
              <a:xfrm>
                <a:off x="8091161" y="7060224"/>
                <a:ext cx="6388481" cy="99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kumimoji="0" lang="en-AU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𝜌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en-AU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ε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161" y="7060224"/>
                <a:ext cx="6388481" cy="99636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6747FCC-ED9D-4C8E-9934-4FA5E140FA34}"/>
              </a:ext>
            </a:extLst>
          </p:cNvPr>
          <p:cNvGrpSpPr/>
          <p:nvPr/>
        </p:nvGrpSpPr>
        <p:grpSpPr>
          <a:xfrm>
            <a:off x="-9818572" y="1703760"/>
            <a:ext cx="900130" cy="654094"/>
            <a:chOff x="731520" y="5390147"/>
            <a:chExt cx="900130" cy="65409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2A4C87B-C471-4E40-AA97-845AA8A446A3}"/>
                </a:ext>
              </a:extLst>
            </p:cNvPr>
            <p:cNvSpPr/>
            <p:nvPr/>
          </p:nvSpPr>
          <p:spPr>
            <a:xfrm>
              <a:off x="731520" y="5390147"/>
              <a:ext cx="900130" cy="65409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21B133-3C3E-4A0F-9BA0-FD01F4E344D2}"/>
                </a:ext>
              </a:extLst>
            </p:cNvPr>
            <p:cNvSpPr txBox="1"/>
            <p:nvPr/>
          </p:nvSpPr>
          <p:spPr>
            <a:xfrm>
              <a:off x="794530" y="5405339"/>
              <a:ext cx="8038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+mn-cs"/>
                </a:rPr>
                <a:t>i i d</a:t>
              </a:r>
              <a:endPara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57415B-886B-4737-839F-F112CE60BF4E}"/>
              </a:ext>
            </a:extLst>
          </p:cNvPr>
          <p:cNvSpPr txBox="1"/>
          <p:nvPr/>
        </p:nvSpPr>
        <p:spPr>
          <a:xfrm>
            <a:off x="-12760185" y="544321"/>
            <a:ext cx="148790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case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EC218A-5964-45C5-862D-584B5B91F6EC}"/>
                  </a:ext>
                </a:extLst>
              </p:cNvPr>
              <p:cNvSpPr txBox="1"/>
              <p:nvPr/>
            </p:nvSpPr>
            <p:spPr>
              <a:xfrm>
                <a:off x="-6384796" y="2979301"/>
                <a:ext cx="3253819" cy="62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AU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EC218A-5964-45C5-862D-584B5B91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84796" y="2979301"/>
                <a:ext cx="3253819" cy="625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5DAC41F-422E-4F64-B954-6DB17ECD6F66}"/>
                  </a:ext>
                </a:extLst>
              </p:cNvPr>
              <p:cNvSpPr txBox="1"/>
              <p:nvPr/>
            </p:nvSpPr>
            <p:spPr>
              <a:xfrm>
                <a:off x="-2155978" y="3006627"/>
                <a:ext cx="59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¿?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5DAC41F-422E-4F64-B954-6DB17ECD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5978" y="3006627"/>
                <a:ext cx="593200" cy="461665"/>
              </a:xfrm>
              <a:prstGeom prst="rect">
                <a:avLst/>
              </a:prstGeom>
              <a:blipFill>
                <a:blip r:embed="rId3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35CD7BA7-E9CB-44FA-BDB8-4733AB646E4D}"/>
              </a:ext>
            </a:extLst>
          </p:cNvPr>
          <p:cNvSpPr txBox="1"/>
          <p:nvPr/>
        </p:nvSpPr>
        <p:spPr>
          <a:xfrm>
            <a:off x="-12476827" y="3715062"/>
            <a:ext cx="2507418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Likelihood function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/>
              <p:nvPr/>
            </p:nvSpPr>
            <p:spPr>
              <a:xfrm>
                <a:off x="-7600306" y="5508234"/>
                <a:ext cx="4817752" cy="72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𝛃</m:t>
                              </m:r>
                            </m:e>
                          </m:d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AU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0306" y="5508234"/>
                <a:ext cx="4817752" cy="72763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7A1B809-561B-4849-8B16-E65C9BD2D4A9}"/>
              </a:ext>
            </a:extLst>
          </p:cNvPr>
          <p:cNvSpPr txBox="1"/>
          <p:nvPr/>
        </p:nvSpPr>
        <p:spPr>
          <a:xfrm>
            <a:off x="128498" y="3571285"/>
            <a:ext cx="2507418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Likelihood function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9D8245-32A0-49F5-96D2-5F6892CD8CF8}"/>
              </a:ext>
            </a:extLst>
          </p:cNvPr>
          <p:cNvGrpSpPr/>
          <p:nvPr/>
        </p:nvGrpSpPr>
        <p:grpSpPr>
          <a:xfrm>
            <a:off x="6242565" y="3618847"/>
            <a:ext cx="900130" cy="654094"/>
            <a:chOff x="731520" y="5390147"/>
            <a:chExt cx="900130" cy="65409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383718-A727-43B1-9A03-1021F516EB2E}"/>
                </a:ext>
              </a:extLst>
            </p:cNvPr>
            <p:cNvSpPr/>
            <p:nvPr/>
          </p:nvSpPr>
          <p:spPr>
            <a:xfrm>
              <a:off x="731520" y="5390147"/>
              <a:ext cx="900130" cy="65409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035520-13C5-4D63-AA53-D813C38993B7}"/>
                </a:ext>
              </a:extLst>
            </p:cNvPr>
            <p:cNvSpPr txBox="1"/>
            <p:nvPr/>
          </p:nvSpPr>
          <p:spPr>
            <a:xfrm>
              <a:off x="794530" y="5405339"/>
              <a:ext cx="8038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sng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+mn-cs"/>
                </a:rPr>
                <a:t>i i d</a:t>
              </a:r>
              <a:endParaRPr kumimoji="0" lang="en-AU" sz="3200" b="0" i="1" u="none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B8195-3DE4-41CA-A19A-7E0B7FD46C43}"/>
              </a:ext>
            </a:extLst>
          </p:cNvPr>
          <p:cNvSpPr txBox="1"/>
          <p:nvPr/>
        </p:nvSpPr>
        <p:spPr>
          <a:xfrm>
            <a:off x="86159" y="544321"/>
            <a:ext cx="565049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Spatial autoregressive process SAR(1)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BB182-948E-48B6-80C1-A94401D85F29}"/>
                  </a:ext>
                </a:extLst>
              </p:cNvPr>
              <p:cNvSpPr txBox="1"/>
              <p:nvPr/>
            </p:nvSpPr>
            <p:spPr>
              <a:xfrm>
                <a:off x="1149047" y="1030558"/>
                <a:ext cx="2571385" cy="534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BB182-948E-48B6-80C1-A94401D8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47" y="1030558"/>
                <a:ext cx="2571385" cy="53463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2275D3-D07F-446B-9ADF-4F5CB653509C}"/>
                  </a:ext>
                </a:extLst>
              </p:cNvPr>
              <p:cNvSpPr txBox="1"/>
              <p:nvPr/>
            </p:nvSpPr>
            <p:spPr>
              <a:xfrm>
                <a:off x="3792432" y="1057898"/>
                <a:ext cx="1588546" cy="48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2275D3-D07F-446B-9ADF-4F5CB653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32" y="1057898"/>
                <a:ext cx="1588546" cy="48731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A68B1-29EB-4E5C-9CF7-22A530F3F9FF}"/>
                  </a:ext>
                </a:extLst>
              </p:cNvPr>
              <p:cNvSpPr txBox="1"/>
              <p:nvPr/>
            </p:nvSpPr>
            <p:spPr>
              <a:xfrm>
                <a:off x="3930639" y="1761000"/>
                <a:ext cx="1972165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𝜺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𝓝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A68B1-29EB-4E5C-9CF7-22A530F3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39" y="1761000"/>
                <a:ext cx="1972165" cy="47788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F21F37-5BB1-4580-BFA0-8DCC2B83FF95}"/>
                  </a:ext>
                </a:extLst>
              </p:cNvPr>
              <p:cNvSpPr txBox="1"/>
              <p:nvPr/>
            </p:nvSpPr>
            <p:spPr>
              <a:xfrm>
                <a:off x="7969554" y="3351156"/>
                <a:ext cx="7478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F21F37-5BB1-4580-BFA0-8DCC2B83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54" y="3351156"/>
                <a:ext cx="74787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EC61022-829D-4523-92C7-016E35EBD0E9}"/>
                  </a:ext>
                </a:extLst>
              </p:cNvPr>
              <p:cNvSpPr txBox="1"/>
              <p:nvPr/>
            </p:nvSpPr>
            <p:spPr>
              <a:xfrm>
                <a:off x="5043968" y="2990453"/>
                <a:ext cx="28455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1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EC61022-829D-4523-92C7-016E35EB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68" y="2990453"/>
                <a:ext cx="2845597" cy="369332"/>
              </a:xfrm>
              <a:prstGeom prst="rect">
                <a:avLst/>
              </a:prstGeom>
              <a:blipFill>
                <a:blip r:embed="rId40"/>
                <a:stretch>
                  <a:fillRect r="-64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5477FF-C95F-4DFC-8389-E8A57D8FABC0}"/>
                  </a:ext>
                </a:extLst>
              </p:cNvPr>
              <p:cNvSpPr txBox="1"/>
              <p:nvPr/>
            </p:nvSpPr>
            <p:spPr>
              <a:xfrm>
                <a:off x="435048" y="4626912"/>
                <a:ext cx="37365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ℒ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X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AU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5477FF-C95F-4DFC-8389-E8A57D8FA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" y="4626912"/>
                <a:ext cx="3736551" cy="461665"/>
              </a:xfrm>
              <a:prstGeom prst="rect">
                <a:avLst/>
              </a:prstGeom>
              <a:blipFill>
                <a:blip r:embed="rId4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8B4AED70-BCF5-4E55-A1C9-3E6C0FF9DAAE}"/>
              </a:ext>
            </a:extLst>
          </p:cNvPr>
          <p:cNvSpPr txBox="1"/>
          <p:nvPr/>
        </p:nvSpPr>
        <p:spPr>
          <a:xfrm>
            <a:off x="444444" y="7426650"/>
            <a:ext cx="397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Newton-Raphson algorithm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D2B5A9-AA7A-47E4-AA67-64FC3CA66DD2}"/>
                  </a:ext>
                </a:extLst>
              </p:cNvPr>
              <p:cNvSpPr txBox="1"/>
              <p:nvPr/>
            </p:nvSpPr>
            <p:spPr>
              <a:xfrm>
                <a:off x="3712830" y="4401650"/>
                <a:ext cx="7439319" cy="807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</m:e>
                      </m:func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AU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AU" sz="24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D2B5A9-AA7A-47E4-AA67-64FC3CA6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30" y="4401650"/>
                <a:ext cx="7439319" cy="80765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49F63-D83B-43A8-A6FA-58B11F40C33E}"/>
              </a:ext>
            </a:extLst>
          </p:cNvPr>
          <p:cNvSpPr txBox="1"/>
          <p:nvPr/>
        </p:nvSpPr>
        <p:spPr>
          <a:xfrm>
            <a:off x="6466766" y="1778135"/>
            <a:ext cx="2132315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Feedback effects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BFBDA0-2404-48CF-9E71-3828665495D4}"/>
              </a:ext>
            </a:extLst>
          </p:cNvPr>
          <p:cNvSpPr txBox="1"/>
          <p:nvPr/>
        </p:nvSpPr>
        <p:spPr>
          <a:xfrm>
            <a:off x="188107" y="43344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Estimation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4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0909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4.79167E-6 -0.087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0" grpId="1"/>
      <p:bldP spid="5" grpId="0" animBg="1"/>
      <p:bldP spid="6" grpId="0"/>
      <p:bldP spid="71" grpId="0"/>
      <p:bldP spid="71" grpId="1"/>
      <p:bldP spid="72" grpId="0"/>
      <p:bldP spid="72" grpId="1"/>
      <p:bldP spid="73" grpId="0"/>
      <p:bldP spid="76" grpId="0"/>
      <p:bldP spid="13" grpId="0"/>
      <p:bldP spid="79" grpId="0"/>
      <p:bldP spid="79" grpId="1"/>
      <p:bldP spid="81" grpId="0"/>
      <p:bldP spid="51" grpId="0" animBg="1"/>
      <p:bldP spid="59" grpId="0"/>
      <p:bldP spid="59" grpId="1"/>
      <p:bldP spid="60" grpId="0"/>
      <p:bldP spid="60" grpId="1"/>
      <p:bldP spid="62" grpId="0"/>
      <p:bldP spid="62" grpId="1"/>
      <p:bldP spid="64" grpId="0"/>
      <p:bldP spid="66" grpId="0"/>
      <p:bldP spid="75" grpId="0"/>
      <p:bldP spid="7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3667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Building the network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ECD10F-CA02-494B-920A-479EA37F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77758"/>
              </p:ext>
            </p:extLst>
          </p:nvPr>
        </p:nvGraphicFramePr>
        <p:xfrm>
          <a:off x="5943589" y="1739263"/>
          <a:ext cx="4646611" cy="2627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238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</a:tblGrid>
              <a:tr h="1219967"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185415" y="829838"/>
            <a:ext cx="2052165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Interbank loans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83F9-AE45-414A-8595-BA1682972E49}"/>
              </a:ext>
            </a:extLst>
          </p:cNvPr>
          <p:cNvSpPr txBox="1"/>
          <p:nvPr/>
        </p:nvSpPr>
        <p:spPr>
          <a:xfrm>
            <a:off x="312154" y="1522844"/>
            <a:ext cx="3461747" cy="8309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(Overnight)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Interbank market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33AD-A1A6-4ECA-99CF-DCA602F8A3D5}"/>
              </a:ext>
            </a:extLst>
          </p:cNvPr>
          <p:cNvSpPr txBox="1"/>
          <p:nvPr/>
        </p:nvSpPr>
        <p:spPr>
          <a:xfrm>
            <a:off x="312154" y="3429000"/>
            <a:ext cx="2761246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 sheet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CEA5B-0DAD-4FF5-B902-E3685DBB84C3}"/>
              </a:ext>
            </a:extLst>
          </p:cNvPr>
          <p:cNvSpPr txBox="1"/>
          <p:nvPr/>
        </p:nvSpPr>
        <p:spPr>
          <a:xfrm>
            <a:off x="312154" y="5335156"/>
            <a:ext cx="2855241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registry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4266-69E4-41D2-A3FE-7C9C405054B9}"/>
              </a:ext>
            </a:extLst>
          </p:cNvPr>
          <p:cNvSpPr txBox="1"/>
          <p:nvPr/>
        </p:nvSpPr>
        <p:spPr>
          <a:xfrm>
            <a:off x="635009" y="5999474"/>
            <a:ext cx="561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Bank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de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Deudores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86B1E-DCE2-42F5-8750-FA19208798B4}"/>
              </a:ext>
            </a:extLst>
          </p:cNvPr>
          <p:cNvSpPr txBox="1"/>
          <p:nvPr/>
        </p:nvSpPr>
        <p:spPr>
          <a:xfrm>
            <a:off x="635009" y="2587603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Forte (2020)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A15CB-B8E3-4DEC-AF9A-2CDAF70EB602}"/>
              </a:ext>
            </a:extLst>
          </p:cNvPr>
          <p:cNvSpPr txBox="1"/>
          <p:nvPr/>
        </p:nvSpPr>
        <p:spPr>
          <a:xfrm>
            <a:off x="6393183" y="2612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C2DE0-0E48-479F-B716-F4557BCF62CB}"/>
              </a:ext>
            </a:extLst>
          </p:cNvPr>
          <p:cNvSpPr txBox="1"/>
          <p:nvPr/>
        </p:nvSpPr>
        <p:spPr>
          <a:xfrm>
            <a:off x="588012" y="4210317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Lelyveld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(2014)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747E9-4D8C-4ACD-AF7E-07E652947D5D}"/>
                  </a:ext>
                </a:extLst>
              </p:cNvPr>
              <p:cNvSpPr txBox="1"/>
              <p:nvPr/>
            </p:nvSpPr>
            <p:spPr>
              <a:xfrm>
                <a:off x="6708993" y="679162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747E9-4D8C-4ACD-AF7E-07E652947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93" y="679162"/>
                <a:ext cx="325381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F82E8F-19D0-4135-8D80-1E758E3F48CF}"/>
                  </a:ext>
                </a:extLst>
              </p:cNvPr>
              <p:cNvSpPr txBox="1"/>
              <p:nvPr/>
            </p:nvSpPr>
            <p:spPr>
              <a:xfrm>
                <a:off x="4481077" y="3106900"/>
                <a:ext cx="14625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sz="24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F82E8F-19D0-4135-8D80-1E758E3F4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77" y="3106900"/>
                <a:ext cx="14625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108F6C-6AF8-4B51-9DBF-840BF3E7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63558"/>
              </p:ext>
            </p:extLst>
          </p:nvPr>
        </p:nvGraphicFramePr>
        <p:xfrm>
          <a:off x="5943589" y="4377529"/>
          <a:ext cx="5613402" cy="469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238">
                  <a:extLst>
                    <a:ext uri="{9D8B030D-6E8A-4147-A177-3AD203B41FA5}">
                      <a16:colId xmlns:a16="http://schemas.microsoft.com/office/drawing/2014/main" val="801673714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572847509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2926148160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3294065891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381203165"/>
                    </a:ext>
                  </a:extLst>
                </a:gridCol>
              </a:tblGrid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25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EAC53C-4CBA-4946-8A85-EAD832B34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60699"/>
              </p:ext>
            </p:extLst>
          </p:nvPr>
        </p:nvGraphicFramePr>
        <p:xfrm>
          <a:off x="10590200" y="1739263"/>
          <a:ext cx="966791" cy="2627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791">
                  <a:extLst>
                    <a:ext uri="{9D8B030D-6E8A-4147-A177-3AD203B41FA5}">
                      <a16:colId xmlns:a16="http://schemas.microsoft.com/office/drawing/2014/main" val="768485336"/>
                    </a:ext>
                  </a:extLst>
                </a:gridCol>
              </a:tblGrid>
              <a:tr h="1219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952980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63969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43858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3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3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/>
      <p:bldP spid="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ECD10F-CA02-494B-920A-479EA37F43BB}"/>
              </a:ext>
            </a:extLst>
          </p:cNvPr>
          <p:cNvGraphicFramePr>
            <a:graphicFrameLocks noGrp="1"/>
          </p:cNvGraphicFramePr>
          <p:nvPr/>
        </p:nvGraphicFramePr>
        <p:xfrm>
          <a:off x="13753652" y="2230120"/>
          <a:ext cx="4395734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42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-4393925" y="1999287"/>
            <a:ext cx="2201244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Interbank loans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83F9-AE45-414A-8595-BA1682972E49}"/>
              </a:ext>
            </a:extLst>
          </p:cNvPr>
          <p:cNvSpPr txBox="1"/>
          <p:nvPr/>
        </p:nvSpPr>
        <p:spPr>
          <a:xfrm>
            <a:off x="12415520" y="1493520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(Overnight) interbank market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33AD-A1A6-4ECA-99CF-DCA602F8A3D5}"/>
              </a:ext>
            </a:extLst>
          </p:cNvPr>
          <p:cNvSpPr txBox="1"/>
          <p:nvPr/>
        </p:nvSpPr>
        <p:spPr>
          <a:xfrm>
            <a:off x="12415519" y="2150800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 sheet data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4266-69E4-41D2-A3FE-7C9C405054B9}"/>
              </a:ext>
            </a:extLst>
          </p:cNvPr>
          <p:cNvSpPr txBox="1"/>
          <p:nvPr/>
        </p:nvSpPr>
        <p:spPr>
          <a:xfrm>
            <a:off x="299713" y="1115427"/>
            <a:ext cx="772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Links weighted from lender bank perspective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C2261EC-3E88-44CF-8F8F-AA05D4024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464"/>
            <a:ext cx="5348233" cy="4207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952D5-CA0C-4760-B1DB-7A49F396BF08}"/>
              </a:ext>
            </a:extLst>
          </p:cNvPr>
          <p:cNvSpPr txBox="1"/>
          <p:nvPr/>
        </p:nvSpPr>
        <p:spPr>
          <a:xfrm>
            <a:off x="3127991" y="1545445"/>
            <a:ext cx="125128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Lender bank ID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7BF4147-54E2-4DA7-9EBB-4BCB31640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3" y="2612463"/>
            <a:ext cx="4103524" cy="42079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00163-ED71-4935-8680-A7B47A07EC7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753634" y="2253331"/>
            <a:ext cx="690831" cy="5700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774343-A071-4F9E-A051-F72B7CFD8495}"/>
              </a:ext>
            </a:extLst>
          </p:cNvPr>
          <p:cNvSpPr txBox="1"/>
          <p:nvPr/>
        </p:nvSpPr>
        <p:spPr>
          <a:xfrm>
            <a:off x="5321321" y="1781468"/>
            <a:ext cx="194591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Debtor bank TFN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414EA-DE90-463B-AED7-8904265DFC7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968402" y="2181578"/>
            <a:ext cx="325878" cy="52552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picture containing table&#10;&#10;Description automatically generated">
            <a:extLst>
              <a:ext uri="{FF2B5EF4-FFF2-40B4-BE49-F238E27FC236}">
                <a16:creationId xmlns:a16="http://schemas.microsoft.com/office/drawing/2014/main" id="{EA0702D4-9749-4F95-9288-051A11F3A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756" y="3010395"/>
            <a:ext cx="1554859" cy="42079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0AC1C0-CCA3-42A4-968E-0B8E799A6C8B}"/>
              </a:ext>
            </a:extLst>
          </p:cNvPr>
          <p:cNvSpPr txBox="1"/>
          <p:nvPr/>
        </p:nvSpPr>
        <p:spPr>
          <a:xfrm>
            <a:off x="8865863" y="1844706"/>
            <a:ext cx="23767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Debtor bank TFN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CF183F-8A6A-44C1-8F14-6468CC69BA3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10054234" y="2306371"/>
            <a:ext cx="5000952" cy="7040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A8CDA750-8175-4AB1-8E4D-AA0DDD220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51" y="2612461"/>
            <a:ext cx="1171782" cy="42055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FE90D7-F6F2-414A-BE19-116ECB9365BF}"/>
              </a:ext>
            </a:extLst>
          </p:cNvPr>
          <p:cNvSpPr txBox="1"/>
          <p:nvPr/>
        </p:nvSpPr>
        <p:spPr>
          <a:xfrm>
            <a:off x="10656713" y="1114559"/>
            <a:ext cx="1171783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Loans ARS$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004F2-BAEB-42E7-A985-3DC4BDB2B865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11242605" y="1822445"/>
            <a:ext cx="336037" cy="79001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5" name="Picture 44" descr="A picture containing table&#10;&#10;Description automatically generated">
            <a:extLst>
              <a:ext uri="{FF2B5EF4-FFF2-40B4-BE49-F238E27FC236}">
                <a16:creationId xmlns:a16="http://schemas.microsoft.com/office/drawing/2014/main" id="{77592E5C-C321-4C85-B605-D7ED0C8C0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55" y="2707105"/>
            <a:ext cx="2029352" cy="4110930"/>
          </a:xfrm>
          <a:prstGeom prst="rect">
            <a:avLst/>
          </a:prstGeom>
        </p:spPr>
      </p:pic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D21635F-0051-4C98-AE93-7710F02F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8373"/>
              </p:ext>
            </p:extLst>
          </p:nvPr>
        </p:nvGraphicFramePr>
        <p:xfrm>
          <a:off x="2415583" y="7328083"/>
          <a:ext cx="5613402" cy="309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238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1219967"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BC95946-2FD8-4C5C-B4AC-578486E87059}"/>
              </a:ext>
            </a:extLst>
          </p:cNvPr>
          <p:cNvSpPr txBox="1"/>
          <p:nvPr/>
        </p:nvSpPr>
        <p:spPr>
          <a:xfrm>
            <a:off x="188107" y="43344"/>
            <a:ext cx="3667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Building the network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AA985D-DBC3-4CF1-8C7E-DB360D62406D}"/>
                  </a:ext>
                </a:extLst>
              </p:cNvPr>
              <p:cNvSpPr txBox="1"/>
              <p:nvPr/>
            </p:nvSpPr>
            <p:spPr>
              <a:xfrm>
                <a:off x="8910714" y="145193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AA985D-DBC3-4CF1-8C7E-DB360D62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14" y="145193"/>
                <a:ext cx="3253819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E4E463A-DA39-4C53-8392-F44F7CF032D2}"/>
              </a:ext>
            </a:extLst>
          </p:cNvPr>
          <p:cNvSpPr txBox="1"/>
          <p:nvPr/>
        </p:nvSpPr>
        <p:spPr>
          <a:xfrm>
            <a:off x="547571" y="598575"/>
            <a:ext cx="2855241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registry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FFBBA7-28E2-4F64-B659-4EBA7A5845C1}"/>
              </a:ext>
            </a:extLst>
          </p:cNvPr>
          <p:cNvSpPr txBox="1"/>
          <p:nvPr/>
        </p:nvSpPr>
        <p:spPr>
          <a:xfrm>
            <a:off x="4099049" y="578502"/>
            <a:ext cx="561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Bank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de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Deudores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08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3237 -1.85185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34219 5.55112E-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9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-0.32461 3.703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022E-16 L -0.3181 1.11022E-1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32253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29154 -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" grpId="0" animBg="1"/>
      <p:bldP spid="19" grpId="1" animBg="1"/>
      <p:bldP spid="26" grpId="0" animBg="1"/>
      <p:bldP spid="26" grpId="1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ECD10F-CA02-494B-920A-479EA37F43BB}"/>
              </a:ext>
            </a:extLst>
          </p:cNvPr>
          <p:cNvGraphicFramePr>
            <a:graphicFrameLocks noGrp="1"/>
          </p:cNvGraphicFramePr>
          <p:nvPr/>
        </p:nvGraphicFramePr>
        <p:xfrm>
          <a:off x="13753652" y="2230120"/>
          <a:ext cx="4395734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42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-4393925" y="1999287"/>
            <a:ext cx="2201244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Interbank loans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83F9-AE45-414A-8595-BA1682972E49}"/>
              </a:ext>
            </a:extLst>
          </p:cNvPr>
          <p:cNvSpPr txBox="1"/>
          <p:nvPr/>
        </p:nvSpPr>
        <p:spPr>
          <a:xfrm>
            <a:off x="12415520" y="1493520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(Overnight) interbank market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33AD-A1A6-4ECA-99CF-DCA602F8A3D5}"/>
              </a:ext>
            </a:extLst>
          </p:cNvPr>
          <p:cNvSpPr txBox="1"/>
          <p:nvPr/>
        </p:nvSpPr>
        <p:spPr>
          <a:xfrm>
            <a:off x="12415519" y="2150800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 sheet data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4266-69E4-41D2-A3FE-7C9C405054B9}"/>
              </a:ext>
            </a:extLst>
          </p:cNvPr>
          <p:cNvSpPr txBox="1"/>
          <p:nvPr/>
        </p:nvSpPr>
        <p:spPr>
          <a:xfrm>
            <a:off x="299713" y="1115427"/>
            <a:ext cx="772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Links weighted from lender bank perspective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C2261EC-3E88-44CF-8F8F-AA05D4024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464"/>
            <a:ext cx="5348233" cy="4207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952D5-CA0C-4760-B1DB-7A49F396BF08}"/>
              </a:ext>
            </a:extLst>
          </p:cNvPr>
          <p:cNvSpPr txBox="1"/>
          <p:nvPr/>
        </p:nvSpPr>
        <p:spPr>
          <a:xfrm>
            <a:off x="3127991" y="1545445"/>
            <a:ext cx="125128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Lender bank ID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7BF4147-54E2-4DA7-9EBB-4BCB31640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3" y="2612463"/>
            <a:ext cx="4103524" cy="42079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00163-ED71-4935-8680-A7B47A07EC7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753634" y="2253331"/>
            <a:ext cx="690831" cy="5700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774343-A071-4F9E-A051-F72B7CFD8495}"/>
              </a:ext>
            </a:extLst>
          </p:cNvPr>
          <p:cNvSpPr txBox="1"/>
          <p:nvPr/>
        </p:nvSpPr>
        <p:spPr>
          <a:xfrm>
            <a:off x="5321321" y="1781468"/>
            <a:ext cx="194591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Debtor bank TFN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414EA-DE90-463B-AED7-8904265DFC7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968402" y="2181578"/>
            <a:ext cx="325878" cy="52552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picture containing table&#10;&#10;Description automatically generated">
            <a:extLst>
              <a:ext uri="{FF2B5EF4-FFF2-40B4-BE49-F238E27FC236}">
                <a16:creationId xmlns:a16="http://schemas.microsoft.com/office/drawing/2014/main" id="{EA0702D4-9749-4F95-9288-051A11F3A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756" y="3010395"/>
            <a:ext cx="1554859" cy="42079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0AC1C0-CCA3-42A4-968E-0B8E799A6C8B}"/>
              </a:ext>
            </a:extLst>
          </p:cNvPr>
          <p:cNvSpPr txBox="1"/>
          <p:nvPr/>
        </p:nvSpPr>
        <p:spPr>
          <a:xfrm>
            <a:off x="8865863" y="1844706"/>
            <a:ext cx="23767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Debtor bank TFN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CF183F-8A6A-44C1-8F14-6468CC69BA3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10054234" y="2306371"/>
            <a:ext cx="5000952" cy="7040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A8CDA750-8175-4AB1-8E4D-AA0DDD220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51" y="2612461"/>
            <a:ext cx="1171782" cy="42055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FE90D7-F6F2-414A-BE19-116ECB9365BF}"/>
              </a:ext>
            </a:extLst>
          </p:cNvPr>
          <p:cNvSpPr txBox="1"/>
          <p:nvPr/>
        </p:nvSpPr>
        <p:spPr>
          <a:xfrm>
            <a:off x="10656713" y="1114559"/>
            <a:ext cx="1171783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Loans ARS$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004F2-BAEB-42E7-A985-3DC4BDB2B865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11242605" y="1822445"/>
            <a:ext cx="336037" cy="79001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5" name="Picture 44" descr="A picture containing table&#10;&#10;Description automatically generated">
            <a:extLst>
              <a:ext uri="{FF2B5EF4-FFF2-40B4-BE49-F238E27FC236}">
                <a16:creationId xmlns:a16="http://schemas.microsoft.com/office/drawing/2014/main" id="{77592E5C-C321-4C85-B605-D7ED0C8C0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55" y="2707105"/>
            <a:ext cx="2029352" cy="4110930"/>
          </a:xfrm>
          <a:prstGeom prst="rect">
            <a:avLst/>
          </a:prstGeom>
        </p:spPr>
      </p:pic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D21635F-0051-4C98-AE93-7710F02FA756}"/>
              </a:ext>
            </a:extLst>
          </p:cNvPr>
          <p:cNvGraphicFramePr>
            <a:graphicFrameLocks noGrp="1"/>
          </p:cNvGraphicFramePr>
          <p:nvPr/>
        </p:nvGraphicFramePr>
        <p:xfrm>
          <a:off x="2415583" y="7328083"/>
          <a:ext cx="5613402" cy="309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238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1219967"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BC95946-2FD8-4C5C-B4AC-578486E87059}"/>
              </a:ext>
            </a:extLst>
          </p:cNvPr>
          <p:cNvSpPr txBox="1"/>
          <p:nvPr/>
        </p:nvSpPr>
        <p:spPr>
          <a:xfrm>
            <a:off x="188107" y="43344"/>
            <a:ext cx="3667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Building the network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AA985D-DBC3-4CF1-8C7E-DB360D62406D}"/>
                  </a:ext>
                </a:extLst>
              </p:cNvPr>
              <p:cNvSpPr txBox="1"/>
              <p:nvPr/>
            </p:nvSpPr>
            <p:spPr>
              <a:xfrm>
                <a:off x="8910714" y="145193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AA985D-DBC3-4CF1-8C7E-DB360D62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14" y="145193"/>
                <a:ext cx="3253819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E4E463A-DA39-4C53-8392-F44F7CF032D2}"/>
              </a:ext>
            </a:extLst>
          </p:cNvPr>
          <p:cNvSpPr txBox="1"/>
          <p:nvPr/>
        </p:nvSpPr>
        <p:spPr>
          <a:xfrm>
            <a:off x="547571" y="598575"/>
            <a:ext cx="2855241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 registry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FFBBA7-28E2-4F64-B659-4EBA7A5845C1}"/>
              </a:ext>
            </a:extLst>
          </p:cNvPr>
          <p:cNvSpPr txBox="1"/>
          <p:nvPr/>
        </p:nvSpPr>
        <p:spPr>
          <a:xfrm>
            <a:off x="4099049" y="578502"/>
            <a:ext cx="561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Bank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de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Deudores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38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3237 -1.85185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34219 5.55112E-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9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-0.32461 3.703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022E-16 L -0.3181 1.11022E-1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32253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29154 -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" grpId="0" animBg="1"/>
      <p:bldP spid="19" grpId="1" animBg="1"/>
      <p:bldP spid="26" grpId="0" animBg="1"/>
      <p:bldP spid="26" grpId="1" animBg="1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2586</Words>
  <Application>Microsoft Office PowerPoint</Application>
  <PresentationFormat>Widescreen</PresentationFormat>
  <Paragraphs>688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Abadi</vt:lpstr>
      <vt:lpstr>Arial</vt:lpstr>
      <vt:lpstr>Calibri</vt:lpstr>
      <vt:lpstr>Calibri Light</vt:lpstr>
      <vt:lpstr>Cambria Math</vt:lpstr>
      <vt:lpstr>Georgia</vt:lpstr>
      <vt:lpstr>Georgia Pro Cond Light</vt:lpstr>
      <vt:lpstr>Tahoma</vt:lpstr>
      <vt:lpstr>Times New Roman</vt:lpstr>
      <vt:lpstr>Office Theme</vt:lpstr>
      <vt:lpstr>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Carlevaro Peresson</dc:creator>
  <cp:lastModifiedBy>Emiliano Alexander Carlevaro Peresson</cp:lastModifiedBy>
  <cp:revision>6</cp:revision>
  <dcterms:created xsi:type="dcterms:W3CDTF">2021-09-29T02:45:54Z</dcterms:created>
  <dcterms:modified xsi:type="dcterms:W3CDTF">2021-11-05T07:55:57Z</dcterms:modified>
</cp:coreProperties>
</file>