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98" r:id="rId3"/>
    <p:sldId id="291" r:id="rId4"/>
    <p:sldId id="264" r:id="rId5"/>
    <p:sldId id="258" r:id="rId6"/>
    <p:sldId id="268" r:id="rId7"/>
    <p:sldId id="259" r:id="rId8"/>
    <p:sldId id="272" r:id="rId9"/>
    <p:sldId id="292" r:id="rId10"/>
    <p:sldId id="276" r:id="rId11"/>
    <p:sldId id="290" r:id="rId12"/>
    <p:sldId id="307" r:id="rId13"/>
    <p:sldId id="305" r:id="rId14"/>
    <p:sldId id="306" r:id="rId15"/>
    <p:sldId id="302" r:id="rId16"/>
    <p:sldId id="271" r:id="rId17"/>
    <p:sldId id="274"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49584" autoAdjust="0"/>
  </p:normalViewPr>
  <p:slideViewPr>
    <p:cSldViewPr snapToGrid="0">
      <p:cViewPr varScale="1">
        <p:scale>
          <a:sx n="84" d="100"/>
          <a:sy n="84" d="100"/>
        </p:scale>
        <p:origin x="672"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ano A. Carlevaro" userId="9bf72e6496f26e8d" providerId="LiveId" clId="{409B213D-B8AD-469B-AF4D-82FCB70993AE}"/>
    <pc:docChg chg="custSel modSld">
      <pc:chgData name="Emiliano A. Carlevaro" userId="9bf72e6496f26e8d" providerId="LiveId" clId="{409B213D-B8AD-469B-AF4D-82FCB70993AE}" dt="2021-11-02T09:30:40.738" v="272" actId="20577"/>
      <pc:docMkLst>
        <pc:docMk/>
      </pc:docMkLst>
      <pc:sldChg chg="modSp">
        <pc:chgData name="Emiliano A. Carlevaro" userId="9bf72e6496f26e8d" providerId="LiveId" clId="{409B213D-B8AD-469B-AF4D-82FCB70993AE}" dt="2021-11-02T09:28:50.754" v="155" actId="20577"/>
        <pc:sldMkLst>
          <pc:docMk/>
          <pc:sldMk cId="2293582083" sldId="258"/>
        </pc:sldMkLst>
        <pc:spChg chg="mod">
          <ac:chgData name="Emiliano A. Carlevaro" userId="9bf72e6496f26e8d" providerId="LiveId" clId="{409B213D-B8AD-469B-AF4D-82FCB70993AE}" dt="2021-11-02T09:28:40.082" v="136" actId="20577"/>
          <ac:spMkLst>
            <pc:docMk/>
            <pc:sldMk cId="2293582083" sldId="258"/>
            <ac:spMk id="92" creationId="{5E57415B-886B-4737-839F-F112CE60BF4E}"/>
          </ac:spMkLst>
        </pc:spChg>
        <pc:spChg chg="mod">
          <ac:chgData name="Emiliano A. Carlevaro" userId="9bf72e6496f26e8d" providerId="LiveId" clId="{409B213D-B8AD-469B-AF4D-82FCB70993AE}" dt="2021-11-02T09:28:50.754" v="155" actId="20577"/>
          <ac:spMkLst>
            <pc:docMk/>
            <pc:sldMk cId="2293582083" sldId="258"/>
            <ac:spMk id="104" creationId="{35CD7BA7-E9CB-44FA-BDB8-4733AB646E4D}"/>
          </ac:spMkLst>
        </pc:spChg>
      </pc:sldChg>
      <pc:sldChg chg="delSp modSp mod">
        <pc:chgData name="Emiliano A. Carlevaro" userId="9bf72e6496f26e8d" providerId="LiveId" clId="{409B213D-B8AD-469B-AF4D-82FCB70993AE}" dt="2021-11-02T09:29:50.993" v="208" actId="478"/>
        <pc:sldMkLst>
          <pc:docMk/>
          <pc:sldMk cId="1376324217" sldId="263"/>
        </pc:sldMkLst>
        <pc:spChg chg="mod">
          <ac:chgData name="Emiliano A. Carlevaro" userId="9bf72e6496f26e8d" providerId="LiveId" clId="{409B213D-B8AD-469B-AF4D-82FCB70993AE}" dt="2021-11-02T09:29:48.346" v="207" actId="20577"/>
          <ac:spMkLst>
            <pc:docMk/>
            <pc:sldMk cId="1376324217" sldId="263"/>
            <ac:spMk id="15" creationId="{56DFD7B8-8475-407A-B722-FF8AFFC6A5EF}"/>
          </ac:spMkLst>
        </pc:spChg>
        <pc:picChg chg="del">
          <ac:chgData name="Emiliano A. Carlevaro" userId="9bf72e6496f26e8d" providerId="LiveId" clId="{409B213D-B8AD-469B-AF4D-82FCB70993AE}" dt="2021-11-02T09:29:50.993" v="208" actId="478"/>
          <ac:picMkLst>
            <pc:docMk/>
            <pc:sldMk cId="1376324217" sldId="263"/>
            <ac:picMk id="14" creationId="{CEE6B290-01D9-4CDC-A426-E61C8630A5AA}"/>
          </ac:picMkLst>
        </pc:picChg>
      </pc:sldChg>
      <pc:sldChg chg="addSp delSp modSp mod">
        <pc:chgData name="Emiliano A. Carlevaro" userId="9bf72e6496f26e8d" providerId="LiveId" clId="{409B213D-B8AD-469B-AF4D-82FCB70993AE}" dt="2021-11-02T09:20:48.870" v="122" actId="20577"/>
        <pc:sldMkLst>
          <pc:docMk/>
          <pc:sldMk cId="3165814937" sldId="264"/>
        </pc:sldMkLst>
        <pc:spChg chg="del">
          <ac:chgData name="Emiliano A. Carlevaro" userId="9bf72e6496f26e8d" providerId="LiveId" clId="{409B213D-B8AD-469B-AF4D-82FCB70993AE}" dt="2021-11-02T09:17:07.876" v="58" actId="478"/>
          <ac:spMkLst>
            <pc:docMk/>
            <pc:sldMk cId="3165814937" sldId="264"/>
            <ac:spMk id="2" creationId="{026D9198-1D12-45DB-BDDA-FBC7B882CACE}"/>
          </ac:spMkLst>
        </pc:spChg>
        <pc:spChg chg="mod">
          <ac:chgData name="Emiliano A. Carlevaro" userId="9bf72e6496f26e8d" providerId="LiveId" clId="{409B213D-B8AD-469B-AF4D-82FCB70993AE}" dt="2021-11-02T09:17:14.348" v="74" actId="6549"/>
          <ac:spMkLst>
            <pc:docMk/>
            <pc:sldMk cId="3165814937" sldId="264"/>
            <ac:spMk id="4" creationId="{3E6D7C9E-9471-4895-B034-B1AD53F22AB1}"/>
          </ac:spMkLst>
        </pc:spChg>
        <pc:spChg chg="add mod">
          <ac:chgData name="Emiliano A. Carlevaro" userId="9bf72e6496f26e8d" providerId="LiveId" clId="{409B213D-B8AD-469B-AF4D-82FCB70993AE}" dt="2021-11-02T09:20:48.870" v="122" actId="20577"/>
          <ac:spMkLst>
            <pc:docMk/>
            <pc:sldMk cId="3165814937" sldId="264"/>
            <ac:spMk id="28" creationId="{6293056B-0A58-489F-A743-2E8AF10563B4}"/>
          </ac:spMkLst>
        </pc:spChg>
        <pc:spChg chg="mod">
          <ac:chgData name="Emiliano A. Carlevaro" userId="9bf72e6496f26e8d" providerId="LiveId" clId="{409B213D-B8AD-469B-AF4D-82FCB70993AE}" dt="2021-11-02T09:17:25.013" v="82" actId="20577"/>
          <ac:spMkLst>
            <pc:docMk/>
            <pc:sldMk cId="3165814937" sldId="264"/>
            <ac:spMk id="34" creationId="{AE050740-0A85-4868-A2BC-3434678F7C59}"/>
          </ac:spMkLst>
        </pc:spChg>
        <pc:spChg chg="mod">
          <ac:chgData name="Emiliano A. Carlevaro" userId="9bf72e6496f26e8d" providerId="LiveId" clId="{409B213D-B8AD-469B-AF4D-82FCB70993AE}" dt="2021-11-02T09:17:53.106" v="92" actId="20577"/>
          <ac:spMkLst>
            <pc:docMk/>
            <pc:sldMk cId="3165814937" sldId="264"/>
            <ac:spMk id="35" creationId="{742CD285-5C75-46D0-8A72-5E8BC0A3A230}"/>
          </ac:spMkLst>
        </pc:spChg>
        <pc:spChg chg="mod">
          <ac:chgData name="Emiliano A. Carlevaro" userId="9bf72e6496f26e8d" providerId="LiveId" clId="{409B213D-B8AD-469B-AF4D-82FCB70993AE}" dt="2021-11-02T09:17:57.356" v="104" actId="20577"/>
          <ac:spMkLst>
            <pc:docMk/>
            <pc:sldMk cId="3165814937" sldId="264"/>
            <ac:spMk id="36" creationId="{6420279C-F119-4342-9B57-E87BA37723D4}"/>
          </ac:spMkLst>
        </pc:spChg>
      </pc:sldChg>
      <pc:sldChg chg="addSp delSp modSp mod">
        <pc:chgData name="Emiliano A. Carlevaro" userId="9bf72e6496f26e8d" providerId="LiveId" clId="{409B213D-B8AD-469B-AF4D-82FCB70993AE}" dt="2021-11-02T09:30:40.738" v="272" actId="20577"/>
        <pc:sldMkLst>
          <pc:docMk/>
          <pc:sldMk cId="2912447853" sldId="268"/>
        </pc:sldMkLst>
        <pc:spChg chg="mod">
          <ac:chgData name="Emiliano A. Carlevaro" userId="9bf72e6496f26e8d" providerId="LiveId" clId="{409B213D-B8AD-469B-AF4D-82FCB70993AE}" dt="2021-11-02T09:30:28.061" v="253" actId="20577"/>
          <ac:spMkLst>
            <pc:docMk/>
            <pc:sldMk cId="2912447853" sldId="268"/>
            <ac:spMk id="2" creationId="{695B8195-3DE4-41CA-A19A-7E0B7FD46C43}"/>
          </ac:spMkLst>
        </pc:spChg>
        <pc:spChg chg="mod">
          <ac:chgData name="Emiliano A. Carlevaro" userId="9bf72e6496f26e8d" providerId="LiveId" clId="{409B213D-B8AD-469B-AF4D-82FCB70993AE}" dt="2021-11-02T09:30:40.738" v="272" actId="20577"/>
          <ac:spMkLst>
            <pc:docMk/>
            <pc:sldMk cId="2912447853" sldId="268"/>
            <ac:spMk id="51" creationId="{47A1B809-561B-4849-8B16-E65C9BD2D4A9}"/>
          </ac:spMkLst>
        </pc:spChg>
        <pc:spChg chg="del">
          <ac:chgData name="Emiliano A. Carlevaro" userId="9bf72e6496f26e8d" providerId="LiveId" clId="{409B213D-B8AD-469B-AF4D-82FCB70993AE}" dt="2021-11-02T09:30:11.247" v="209" actId="478"/>
          <ac:spMkLst>
            <pc:docMk/>
            <pc:sldMk cId="2912447853" sldId="268"/>
            <ac:spMk id="56" creationId="{11C1B8E3-CA00-4FDB-9067-4DCBD46382A5}"/>
          </ac:spMkLst>
        </pc:spChg>
        <pc:spChg chg="add mod">
          <ac:chgData name="Emiliano A. Carlevaro" userId="9bf72e6496f26e8d" providerId="LiveId" clId="{409B213D-B8AD-469B-AF4D-82FCB70993AE}" dt="2021-11-02T09:30:11.491" v="210"/>
          <ac:spMkLst>
            <pc:docMk/>
            <pc:sldMk cId="2912447853" sldId="268"/>
            <ac:spMk id="61" creationId="{6DBFBDA0-2404-48CF-9E71-3828665495D4}"/>
          </ac:spMkLst>
        </pc:spChg>
      </pc:sldChg>
      <pc:sldChg chg="addSp delSp modSp mod">
        <pc:chgData name="Emiliano A. Carlevaro" userId="9bf72e6496f26e8d" providerId="LiveId" clId="{409B213D-B8AD-469B-AF4D-82FCB70993AE}" dt="2021-11-02T09:25:49.226" v="124"/>
        <pc:sldMkLst>
          <pc:docMk/>
          <pc:sldMk cId="3448599415" sldId="291"/>
        </pc:sldMkLst>
        <pc:spChg chg="del mod">
          <ac:chgData name="Emiliano A. Carlevaro" userId="9bf72e6496f26e8d" providerId="LiveId" clId="{409B213D-B8AD-469B-AF4D-82FCB70993AE}" dt="2021-11-02T09:25:48.933" v="123" actId="478"/>
          <ac:spMkLst>
            <pc:docMk/>
            <pc:sldMk cId="3448599415" sldId="291"/>
            <ac:spMk id="2" creationId="{026D9198-1D12-45DB-BDDA-FBC7B882CACE}"/>
          </ac:spMkLst>
        </pc:spChg>
        <pc:spChg chg="mod">
          <ac:chgData name="Emiliano A. Carlevaro" userId="9bf72e6496f26e8d" providerId="LiveId" clId="{409B213D-B8AD-469B-AF4D-82FCB70993AE}" dt="2021-11-02T09:15:53.883" v="45" actId="20577"/>
          <ac:spMkLst>
            <pc:docMk/>
            <pc:sldMk cId="3448599415" sldId="291"/>
            <ac:spMk id="4" creationId="{3E6D7C9E-9471-4895-B034-B1AD53F22AB1}"/>
          </ac:spMkLst>
        </pc:spChg>
        <pc:spChg chg="add mod">
          <ac:chgData name="Emiliano A. Carlevaro" userId="9bf72e6496f26e8d" providerId="LiveId" clId="{409B213D-B8AD-469B-AF4D-82FCB70993AE}" dt="2021-11-02T09:25:49.226" v="124"/>
          <ac:spMkLst>
            <pc:docMk/>
            <pc:sldMk cId="3448599415" sldId="291"/>
            <ac:spMk id="28" creationId="{45E9A3FA-9D4E-421D-A8A9-FB97CBC41870}"/>
          </ac:spMkLst>
        </pc:spChg>
        <pc:spChg chg="mod">
          <ac:chgData name="Emiliano A. Carlevaro" userId="9bf72e6496f26e8d" providerId="LiveId" clId="{409B213D-B8AD-469B-AF4D-82FCB70993AE}" dt="2021-11-02T09:16:07.344" v="49" actId="1076"/>
          <ac:spMkLst>
            <pc:docMk/>
            <pc:sldMk cId="3448599415" sldId="291"/>
            <ac:spMk id="30" creationId="{CAA5BC30-D50E-4755-8A93-549BAF3A5D4C}"/>
          </ac:spMkLst>
        </pc:spChg>
        <pc:spChg chg="mod">
          <ac:chgData name="Emiliano A. Carlevaro" userId="9bf72e6496f26e8d" providerId="LiveId" clId="{409B213D-B8AD-469B-AF4D-82FCB70993AE}" dt="2021-11-02T09:16:36.864" v="55" actId="1076"/>
          <ac:spMkLst>
            <pc:docMk/>
            <pc:sldMk cId="3448599415" sldId="291"/>
            <ac:spMk id="38" creationId="{CFB2B8EE-AF68-4995-B187-826157484170}"/>
          </ac:spMkLst>
        </pc:spChg>
        <pc:spChg chg="mod">
          <ac:chgData name="Emiliano A. Carlevaro" userId="9bf72e6496f26e8d" providerId="LiveId" clId="{409B213D-B8AD-469B-AF4D-82FCB70993AE}" dt="2021-11-02T09:16:16.765" v="52" actId="1076"/>
          <ac:spMkLst>
            <pc:docMk/>
            <pc:sldMk cId="3448599415" sldId="291"/>
            <ac:spMk id="39" creationId="{BDAD52F2-5506-43A4-9C93-26F40D7BDA76}"/>
          </ac:spMkLst>
        </pc:spChg>
        <pc:spChg chg="mod">
          <ac:chgData name="Emiliano A. Carlevaro" userId="9bf72e6496f26e8d" providerId="LiveId" clId="{409B213D-B8AD-469B-AF4D-82FCB70993AE}" dt="2021-11-02T09:16:12.405" v="51" actId="14100"/>
          <ac:spMkLst>
            <pc:docMk/>
            <pc:sldMk cId="3448599415" sldId="291"/>
            <ac:spMk id="40" creationId="{C62CA1F9-A40F-4E79-8737-D1AED7D485B9}"/>
          </ac:spMkLst>
        </pc:spChg>
        <pc:spChg chg="mod">
          <ac:chgData name="Emiliano A. Carlevaro" userId="9bf72e6496f26e8d" providerId="LiveId" clId="{409B213D-B8AD-469B-AF4D-82FCB70993AE}" dt="2021-11-02T09:16:23.465" v="54" actId="1076"/>
          <ac:spMkLst>
            <pc:docMk/>
            <pc:sldMk cId="3448599415" sldId="291"/>
            <ac:spMk id="41" creationId="{E9F4EBFB-31B8-43F0-8042-AC2FCBF5D9AD}"/>
          </ac:spMkLst>
        </pc:spChg>
        <pc:spChg chg="mod">
          <ac:chgData name="Emiliano A. Carlevaro" userId="9bf72e6496f26e8d" providerId="LiveId" clId="{409B213D-B8AD-469B-AF4D-82FCB70993AE}" dt="2021-11-02T09:16:20.570" v="53" actId="1076"/>
          <ac:spMkLst>
            <pc:docMk/>
            <pc:sldMk cId="3448599415" sldId="291"/>
            <ac:spMk id="43" creationId="{10B505D8-8006-4C51-9A1A-55B3BEAF34F1}"/>
          </ac:spMkLst>
        </pc:spChg>
      </pc:sldChg>
    </pc:docChg>
  </pc:docChgLst>
  <pc:docChgLst>
    <pc:chgData name="Emiliano A. Carlevaro" userId="9bf72e6496f26e8d" providerId="LiveId" clId="{E22992DD-D5BF-44D3-97C0-159DD24309A3}"/>
    <pc:docChg chg="modSld">
      <pc:chgData name="Emiliano A. Carlevaro" userId="9bf72e6496f26e8d" providerId="LiveId" clId="{E22992DD-D5BF-44D3-97C0-159DD24309A3}" dt="2022-03-16T23:56:55.713" v="0" actId="1076"/>
      <pc:docMkLst>
        <pc:docMk/>
      </pc:docMkLst>
      <pc:sldChg chg="modSp mod">
        <pc:chgData name="Emiliano A. Carlevaro" userId="9bf72e6496f26e8d" providerId="LiveId" clId="{E22992DD-D5BF-44D3-97C0-159DD24309A3}" dt="2022-03-16T23:56:55.713" v="0" actId="1076"/>
        <pc:sldMkLst>
          <pc:docMk/>
          <pc:sldMk cId="1376324217" sldId="263"/>
        </pc:sldMkLst>
        <pc:spChg chg="mod">
          <ac:chgData name="Emiliano A. Carlevaro" userId="9bf72e6496f26e8d" providerId="LiveId" clId="{E22992DD-D5BF-44D3-97C0-159DD24309A3}" dt="2022-03-16T23:56:55.713" v="0" actId="1076"/>
          <ac:spMkLst>
            <pc:docMk/>
            <pc:sldMk cId="1376324217" sldId="263"/>
            <ac:spMk id="2" creationId="{026D9198-1D12-45DB-BDDA-FBC7B882CACE}"/>
          </ac:spMkLst>
        </pc:spChg>
        <pc:spChg chg="mod">
          <ac:chgData name="Emiliano A. Carlevaro" userId="9bf72e6496f26e8d" providerId="LiveId" clId="{E22992DD-D5BF-44D3-97C0-159DD24309A3}" dt="2022-03-16T23:56:55.713" v="0" actId="1076"/>
          <ac:spMkLst>
            <pc:docMk/>
            <pc:sldMk cId="1376324217" sldId="263"/>
            <ac:spMk id="12" creationId="{3C2DBD79-E6DC-4FCB-B168-38871EF78CBD}"/>
          </ac:spMkLst>
        </pc:spChg>
        <pc:spChg chg="mod">
          <ac:chgData name="Emiliano A. Carlevaro" userId="9bf72e6496f26e8d" providerId="LiveId" clId="{E22992DD-D5BF-44D3-97C0-159DD24309A3}" dt="2022-03-16T23:56:55.713" v="0" actId="1076"/>
          <ac:spMkLst>
            <pc:docMk/>
            <pc:sldMk cId="1376324217" sldId="263"/>
            <ac:spMk id="13" creationId="{BF60DFBD-9CB4-4F67-B926-0A5E845BD925}"/>
          </ac:spMkLst>
        </pc:spChg>
      </pc:sldChg>
    </pc:docChg>
  </pc:docChgLst>
  <pc:docChgLst>
    <pc:chgData name="Emiliano A. Carlevaro" userId="9bf72e6496f26e8d" providerId="LiveId" clId="{1AE93BBA-B7EB-46FE-AFA0-136C1A4F74C3}"/>
    <pc:docChg chg="undo custSel addSld delSld modSld sldOrd">
      <pc:chgData name="Emiliano A. Carlevaro" userId="9bf72e6496f26e8d" providerId="LiveId" clId="{1AE93BBA-B7EB-46FE-AFA0-136C1A4F74C3}" dt="2021-11-12T02:12:00.336" v="4900" actId="1076"/>
      <pc:docMkLst>
        <pc:docMk/>
      </pc:docMkLst>
      <pc:sldChg chg="addSp delSp modSp mod delAnim modAnim">
        <pc:chgData name="Emiliano A. Carlevaro" userId="9bf72e6496f26e8d" providerId="LiveId" clId="{1AE93BBA-B7EB-46FE-AFA0-136C1A4F74C3}" dt="2021-11-12T01:32:50.078" v="4870" actId="1076"/>
        <pc:sldMkLst>
          <pc:docMk/>
          <pc:sldMk cId="2293582083" sldId="258"/>
        </pc:sldMkLst>
        <pc:spChg chg="mod">
          <ac:chgData name="Emiliano A. Carlevaro" userId="9bf72e6496f26e8d" providerId="LiveId" clId="{1AE93BBA-B7EB-46FE-AFA0-136C1A4F74C3}" dt="2021-11-12T01:32:50.078" v="4870" actId="1076"/>
          <ac:spMkLst>
            <pc:docMk/>
            <pc:sldMk cId="2293582083" sldId="258"/>
            <ac:spMk id="31" creationId="{9D67B202-3371-4AA4-8D6D-9C8B65E2AB80}"/>
          </ac:spMkLst>
        </pc:spChg>
        <pc:spChg chg="add del mod">
          <ac:chgData name="Emiliano A. Carlevaro" userId="9bf72e6496f26e8d" providerId="LiveId" clId="{1AE93BBA-B7EB-46FE-AFA0-136C1A4F74C3}" dt="2021-11-11T02:40:08.368" v="3714" actId="478"/>
          <ac:spMkLst>
            <pc:docMk/>
            <pc:sldMk cId="2293582083" sldId="258"/>
            <ac:spMk id="45" creationId="{F930641C-16C1-4ADC-91B3-E53C540AB236}"/>
          </ac:spMkLst>
        </pc:spChg>
        <pc:spChg chg="mod">
          <ac:chgData name="Emiliano A. Carlevaro" userId="9bf72e6496f26e8d" providerId="LiveId" clId="{1AE93BBA-B7EB-46FE-AFA0-136C1A4F74C3}" dt="2021-11-12T01:32:50.078" v="4870" actId="1076"/>
          <ac:spMkLst>
            <pc:docMk/>
            <pc:sldMk cId="2293582083" sldId="258"/>
            <ac:spMk id="46" creationId="{9CE3A75D-BEC6-4E52-846E-E67343D89489}"/>
          </ac:spMkLst>
        </pc:spChg>
        <pc:spChg chg="mod">
          <ac:chgData name="Emiliano A. Carlevaro" userId="9bf72e6496f26e8d" providerId="LiveId" clId="{1AE93BBA-B7EB-46FE-AFA0-136C1A4F74C3}" dt="2021-11-11T02:40:47.974" v="3738" actId="1076"/>
          <ac:spMkLst>
            <pc:docMk/>
            <pc:sldMk cId="2293582083" sldId="258"/>
            <ac:spMk id="107" creationId="{40AB624C-E310-4344-A552-11BD48D83072}"/>
          </ac:spMkLst>
        </pc:spChg>
      </pc:sldChg>
      <pc:sldChg chg="addSp delSp modSp mod delAnim modAnim">
        <pc:chgData name="Emiliano A. Carlevaro" userId="9bf72e6496f26e8d" providerId="LiveId" clId="{1AE93BBA-B7EB-46FE-AFA0-136C1A4F74C3}" dt="2021-11-11T02:06:06.660" v="3611" actId="207"/>
        <pc:sldMkLst>
          <pc:docMk/>
          <pc:sldMk cId="413037371" sldId="259"/>
        </pc:sldMkLst>
        <pc:spChg chg="mod">
          <ac:chgData name="Emiliano A. Carlevaro" userId="9bf72e6496f26e8d" providerId="LiveId" clId="{1AE93BBA-B7EB-46FE-AFA0-136C1A4F74C3}" dt="2021-11-03T07:53:28.776" v="19" actId="20577"/>
          <ac:spMkLst>
            <pc:docMk/>
            <pc:sldMk cId="413037371" sldId="259"/>
            <ac:spMk id="2" creationId="{026D9198-1D12-45DB-BDDA-FBC7B882CACE}"/>
          </ac:spMkLst>
        </pc:spChg>
        <pc:spChg chg="mod">
          <ac:chgData name="Emiliano A. Carlevaro" userId="9bf72e6496f26e8d" providerId="LiveId" clId="{1AE93BBA-B7EB-46FE-AFA0-136C1A4F74C3}" dt="2021-11-03T07:53:50.594" v="34" actId="20577"/>
          <ac:spMkLst>
            <pc:docMk/>
            <pc:sldMk cId="413037371" sldId="259"/>
            <ac:spMk id="4" creationId="{3E6D7C9E-9471-4895-B034-B1AD53F22AB1}"/>
          </ac:spMkLst>
        </pc:spChg>
        <pc:spChg chg="mod">
          <ac:chgData name="Emiliano A. Carlevaro" userId="9bf72e6496f26e8d" providerId="LiveId" clId="{1AE93BBA-B7EB-46FE-AFA0-136C1A4F74C3}" dt="2021-11-03T07:53:58.454" v="51" actId="6549"/>
          <ac:spMkLst>
            <pc:docMk/>
            <pc:sldMk cId="413037371" sldId="259"/>
            <ac:spMk id="5" creationId="{2A4F83F9-AE45-414A-8595-BA1682972E49}"/>
          </ac:spMkLst>
        </pc:spChg>
        <pc:spChg chg="mod">
          <ac:chgData name="Emiliano A. Carlevaro" userId="9bf72e6496f26e8d" providerId="LiveId" clId="{1AE93BBA-B7EB-46FE-AFA0-136C1A4F74C3}" dt="2021-11-03T07:54:02.906" v="64" actId="20577"/>
          <ac:spMkLst>
            <pc:docMk/>
            <pc:sldMk cId="413037371" sldId="259"/>
            <ac:spMk id="6" creationId="{416233AD-A1A6-4ECA-99CF-DCA602F8A3D5}"/>
          </ac:spMkLst>
        </pc:spChg>
        <pc:spChg chg="mod">
          <ac:chgData name="Emiliano A. Carlevaro" userId="9bf72e6496f26e8d" providerId="LiveId" clId="{1AE93BBA-B7EB-46FE-AFA0-136C1A4F74C3}" dt="2021-11-03T07:54:11.840" v="79" actId="20577"/>
          <ac:spMkLst>
            <pc:docMk/>
            <pc:sldMk cId="413037371" sldId="259"/>
            <ac:spMk id="7" creationId="{FE2CEA5B-0DAD-4FF5-B902-E3685DBB84C3}"/>
          </ac:spMkLst>
        </pc:spChg>
        <pc:spChg chg="mod">
          <ac:chgData name="Emiliano A. Carlevaro" userId="9bf72e6496f26e8d" providerId="LiveId" clId="{1AE93BBA-B7EB-46FE-AFA0-136C1A4F74C3}" dt="2021-11-03T08:04:24.227" v="165" actId="1076"/>
          <ac:spMkLst>
            <pc:docMk/>
            <pc:sldMk cId="413037371" sldId="259"/>
            <ac:spMk id="8" creationId="{25874266-69E4-41D2-A3FE-7C9C405054B9}"/>
          </ac:spMkLst>
        </pc:spChg>
        <pc:spChg chg="mod">
          <ac:chgData name="Emiliano A. Carlevaro" userId="9bf72e6496f26e8d" providerId="LiveId" clId="{1AE93BBA-B7EB-46FE-AFA0-136C1A4F74C3}" dt="2021-11-11T02:06:06.660" v="3611" actId="207"/>
          <ac:spMkLst>
            <pc:docMk/>
            <pc:sldMk cId="413037371" sldId="259"/>
            <ac:spMk id="12" creationId="{866747E9-4D8C-4ACD-AF7E-07E652947D5D}"/>
          </ac:spMkLst>
        </pc:spChg>
        <pc:spChg chg="add mod">
          <ac:chgData name="Emiliano A. Carlevaro" userId="9bf72e6496f26e8d" providerId="LiveId" clId="{1AE93BBA-B7EB-46FE-AFA0-136C1A4F74C3}" dt="2021-11-10T10:03:43.038" v="3437" actId="207"/>
          <ac:spMkLst>
            <pc:docMk/>
            <pc:sldMk cId="413037371" sldId="259"/>
            <ac:spMk id="14" creationId="{34F82E8F-19D0-4135-8D80-1E758E3F48CF}"/>
          </ac:spMkLst>
        </pc:spChg>
        <pc:spChg chg="add del mod">
          <ac:chgData name="Emiliano A. Carlevaro" userId="9bf72e6496f26e8d" providerId="LiveId" clId="{1AE93BBA-B7EB-46FE-AFA0-136C1A4F74C3}" dt="2021-11-03T07:59:54.609" v="142" actId="478"/>
          <ac:spMkLst>
            <pc:docMk/>
            <pc:sldMk cId="413037371" sldId="259"/>
            <ac:spMk id="17" creationId="{70765C6D-17B4-481E-87AD-0A724D9E9FF4}"/>
          </ac:spMkLst>
        </pc:spChg>
        <pc:graphicFrameChg chg="modGraphic">
          <ac:chgData name="Emiliano A. Carlevaro" userId="9bf72e6496f26e8d" providerId="LiveId" clId="{1AE93BBA-B7EB-46FE-AFA0-136C1A4F74C3}" dt="2021-11-03T07:57:56.434" v="136" actId="21"/>
          <ac:graphicFrameMkLst>
            <pc:docMk/>
            <pc:sldMk cId="413037371" sldId="259"/>
            <ac:graphicFrameMk id="3" creationId="{CCECD10F-CA02-494B-920A-479EA37F43BB}"/>
          </ac:graphicFrameMkLst>
        </pc:graphicFrameChg>
        <pc:graphicFrameChg chg="add mod">
          <ac:chgData name="Emiliano A. Carlevaro" userId="9bf72e6496f26e8d" providerId="LiveId" clId="{1AE93BBA-B7EB-46FE-AFA0-136C1A4F74C3}" dt="2021-11-03T07:57:52.214" v="135" actId="1076"/>
          <ac:graphicFrameMkLst>
            <pc:docMk/>
            <pc:sldMk cId="413037371" sldId="259"/>
            <ac:graphicFrameMk id="15" creationId="{BD108F6C-6AF8-4B51-9DBF-840BF3E7AB34}"/>
          </ac:graphicFrameMkLst>
        </pc:graphicFrameChg>
        <pc:graphicFrameChg chg="add mod">
          <ac:chgData name="Emiliano A. Carlevaro" userId="9bf72e6496f26e8d" providerId="LiveId" clId="{1AE93BBA-B7EB-46FE-AFA0-136C1A4F74C3}" dt="2021-11-03T07:58:04.458" v="138" actId="1076"/>
          <ac:graphicFrameMkLst>
            <pc:docMk/>
            <pc:sldMk cId="413037371" sldId="259"/>
            <ac:graphicFrameMk id="16" creationId="{3CEAC53C-4CBA-4946-8A85-EAD832B3421B}"/>
          </ac:graphicFrameMkLst>
        </pc:graphicFrameChg>
      </pc:sldChg>
      <pc:sldChg chg="modSp mod modAnim">
        <pc:chgData name="Emiliano A. Carlevaro" userId="9bf72e6496f26e8d" providerId="LiveId" clId="{1AE93BBA-B7EB-46FE-AFA0-136C1A4F74C3}" dt="2021-11-12T02:12:00.336" v="4900" actId="1076"/>
        <pc:sldMkLst>
          <pc:docMk/>
          <pc:sldMk cId="1376324217" sldId="263"/>
        </pc:sldMkLst>
        <pc:spChg chg="mod">
          <ac:chgData name="Emiliano A. Carlevaro" userId="9bf72e6496f26e8d" providerId="LiveId" clId="{1AE93BBA-B7EB-46FE-AFA0-136C1A4F74C3}" dt="2021-11-10T09:56:13.685" v="3401" actId="122"/>
          <ac:spMkLst>
            <pc:docMk/>
            <pc:sldMk cId="1376324217" sldId="263"/>
            <ac:spMk id="11" creationId="{3E092012-98C8-4FA1-BFE3-E7336C60FCCA}"/>
          </ac:spMkLst>
        </pc:spChg>
        <pc:spChg chg="mod">
          <ac:chgData name="Emiliano A. Carlevaro" userId="9bf72e6496f26e8d" providerId="LiveId" clId="{1AE93BBA-B7EB-46FE-AFA0-136C1A4F74C3}" dt="2021-11-12T02:12:00.336" v="4900" actId="1076"/>
          <ac:spMkLst>
            <pc:docMk/>
            <pc:sldMk cId="1376324217" sldId="263"/>
            <ac:spMk id="15" creationId="{56DFD7B8-8475-407A-B722-FF8AFFC6A5EF}"/>
          </ac:spMkLst>
        </pc:spChg>
      </pc:sldChg>
      <pc:sldChg chg="addSp delSp modSp mod delAnim modAnim">
        <pc:chgData name="Emiliano A. Carlevaro" userId="9bf72e6496f26e8d" providerId="LiveId" clId="{1AE93BBA-B7EB-46FE-AFA0-136C1A4F74C3}" dt="2021-11-12T01:30:47.174" v="4869" actId="478"/>
        <pc:sldMkLst>
          <pc:docMk/>
          <pc:sldMk cId="3165814937" sldId="264"/>
        </pc:sldMkLst>
        <pc:spChg chg="mod">
          <ac:chgData name="Emiliano A. Carlevaro" userId="9bf72e6496f26e8d" providerId="LiveId" clId="{1AE93BBA-B7EB-46FE-AFA0-136C1A4F74C3}" dt="2021-11-11T02:38:18.107" v="3705" actId="14100"/>
          <ac:spMkLst>
            <pc:docMk/>
            <pc:sldMk cId="3165814937" sldId="264"/>
            <ac:spMk id="7" creationId="{D4F3E989-2583-4D3F-99E8-AFCAADDE58D2}"/>
          </ac:spMkLst>
        </pc:spChg>
        <pc:spChg chg="mod">
          <ac:chgData name="Emiliano A. Carlevaro" userId="9bf72e6496f26e8d" providerId="LiveId" clId="{1AE93BBA-B7EB-46FE-AFA0-136C1A4F74C3}" dt="2021-11-11T02:38:14.657" v="3704" actId="20577"/>
          <ac:spMkLst>
            <pc:docMk/>
            <pc:sldMk cId="3165814937" sldId="264"/>
            <ac:spMk id="11" creationId="{7FCD9D81-29BC-4194-9B39-E7F2B14845A7}"/>
          </ac:spMkLst>
        </pc:spChg>
        <pc:spChg chg="mod">
          <ac:chgData name="Emiliano A. Carlevaro" userId="9bf72e6496f26e8d" providerId="LiveId" clId="{1AE93BBA-B7EB-46FE-AFA0-136C1A4F74C3}" dt="2021-11-11T02:37:57.241" v="3695" actId="1076"/>
          <ac:spMkLst>
            <pc:docMk/>
            <pc:sldMk cId="3165814937" sldId="264"/>
            <ac:spMk id="12" creationId="{EB1BEADB-EFF3-487C-9738-253082AA66A2}"/>
          </ac:spMkLst>
        </pc:spChg>
        <pc:spChg chg="mod">
          <ac:chgData name="Emiliano A. Carlevaro" userId="9bf72e6496f26e8d" providerId="LiveId" clId="{1AE93BBA-B7EB-46FE-AFA0-136C1A4F74C3}" dt="2021-11-11T02:39:22.348" v="3709" actId="14100"/>
          <ac:spMkLst>
            <pc:docMk/>
            <pc:sldMk cId="3165814937" sldId="264"/>
            <ac:spMk id="35" creationId="{742CD285-5C75-46D0-8A72-5E8BC0A3A230}"/>
          </ac:spMkLst>
        </pc:spChg>
        <pc:spChg chg="mod">
          <ac:chgData name="Emiliano A. Carlevaro" userId="9bf72e6496f26e8d" providerId="LiveId" clId="{1AE93BBA-B7EB-46FE-AFA0-136C1A4F74C3}" dt="2021-11-11T02:39:25.946" v="3710" actId="14100"/>
          <ac:spMkLst>
            <pc:docMk/>
            <pc:sldMk cId="3165814937" sldId="264"/>
            <ac:spMk id="36" creationId="{6420279C-F119-4342-9B57-E87BA37723D4}"/>
          </ac:spMkLst>
        </pc:spChg>
        <pc:picChg chg="add del mod">
          <ac:chgData name="Emiliano A. Carlevaro" userId="9bf72e6496f26e8d" providerId="LiveId" clId="{1AE93BBA-B7EB-46FE-AFA0-136C1A4F74C3}" dt="2021-11-12T01:30:47.174" v="4869" actId="478"/>
          <ac:picMkLst>
            <pc:docMk/>
            <pc:sldMk cId="3165814937" sldId="264"/>
            <ac:picMk id="6" creationId="{2C00E104-F165-4BAA-8BCF-030765CA6DFD}"/>
          </ac:picMkLst>
        </pc:picChg>
        <pc:picChg chg="add del mod">
          <ac:chgData name="Emiliano A. Carlevaro" userId="9bf72e6496f26e8d" providerId="LiveId" clId="{1AE93BBA-B7EB-46FE-AFA0-136C1A4F74C3}" dt="2021-11-11T02:32:51.626" v="3675" actId="478"/>
          <ac:picMkLst>
            <pc:docMk/>
            <pc:sldMk cId="3165814937" sldId="264"/>
            <ac:picMk id="33" creationId="{C0DF6FD6-57D5-4BB1-8413-202B4EE85CB8}"/>
          </ac:picMkLst>
        </pc:picChg>
        <pc:picChg chg="del mod">
          <ac:chgData name="Emiliano A. Carlevaro" userId="9bf72e6496f26e8d" providerId="LiveId" clId="{1AE93BBA-B7EB-46FE-AFA0-136C1A4F74C3}" dt="2021-11-11T02:32:06.878" v="3668" actId="478"/>
          <ac:picMkLst>
            <pc:docMk/>
            <pc:sldMk cId="3165814937" sldId="264"/>
            <ac:picMk id="50" creationId="{F9C2D578-3D10-4A44-B168-6FB7611A92FE}"/>
          </ac:picMkLst>
        </pc:picChg>
        <pc:picChg chg="del mod">
          <ac:chgData name="Emiliano A. Carlevaro" userId="9bf72e6496f26e8d" providerId="LiveId" clId="{1AE93BBA-B7EB-46FE-AFA0-136C1A4F74C3}" dt="2021-11-11T02:32:06.878" v="3668" actId="478"/>
          <ac:picMkLst>
            <pc:docMk/>
            <pc:sldMk cId="3165814937" sldId="264"/>
            <ac:picMk id="51" creationId="{651EAAA9-3AF0-4FF8-AE1F-84A5FE23657B}"/>
          </ac:picMkLst>
        </pc:picChg>
        <pc:picChg chg="add mod modCrop">
          <ac:chgData name="Emiliano A. Carlevaro" userId="9bf72e6496f26e8d" providerId="LiveId" clId="{1AE93BBA-B7EB-46FE-AFA0-136C1A4F74C3}" dt="2021-11-11T02:35:23.710" v="3689" actId="1076"/>
          <ac:picMkLst>
            <pc:docMk/>
            <pc:sldMk cId="3165814937" sldId="264"/>
            <ac:picMk id="52" creationId="{1F3B1802-5804-4CBE-A82A-C3439C89361B}"/>
          </ac:picMkLst>
        </pc:picChg>
        <pc:picChg chg="add mod modCrop">
          <ac:chgData name="Emiliano A. Carlevaro" userId="9bf72e6496f26e8d" providerId="LiveId" clId="{1AE93BBA-B7EB-46FE-AFA0-136C1A4F74C3}" dt="2021-11-11T02:36:57.678" v="3692" actId="1076"/>
          <ac:picMkLst>
            <pc:docMk/>
            <pc:sldMk cId="3165814937" sldId="264"/>
            <ac:picMk id="53" creationId="{7084A1AE-973C-40A5-87C1-154AD28C0081}"/>
          </ac:picMkLst>
        </pc:picChg>
        <pc:cxnChg chg="mod">
          <ac:chgData name="Emiliano A. Carlevaro" userId="9bf72e6496f26e8d" providerId="LiveId" clId="{1AE93BBA-B7EB-46FE-AFA0-136C1A4F74C3}" dt="2021-11-12T00:32:23.578" v="4709" actId="14100"/>
          <ac:cxnSpMkLst>
            <pc:docMk/>
            <pc:sldMk cId="3165814937" sldId="264"/>
            <ac:cxnSpMk id="49" creationId="{567B2225-8DB3-4DB8-A98F-5CDB80BD702D}"/>
          </ac:cxnSpMkLst>
        </pc:cxnChg>
      </pc:sldChg>
      <pc:sldChg chg="addSp delSp modSp mod modAnim">
        <pc:chgData name="Emiliano A. Carlevaro" userId="9bf72e6496f26e8d" providerId="LiveId" clId="{1AE93BBA-B7EB-46FE-AFA0-136C1A4F74C3}" dt="2021-11-12T00:48:43.646" v="4848" actId="1076"/>
        <pc:sldMkLst>
          <pc:docMk/>
          <pc:sldMk cId="2912447853" sldId="268"/>
        </pc:sldMkLst>
        <pc:spChg chg="add mod">
          <ac:chgData name="Emiliano A. Carlevaro" userId="9bf72e6496f26e8d" providerId="LiveId" clId="{1AE93BBA-B7EB-46FE-AFA0-136C1A4F74C3}" dt="2021-11-12T00:42:19.388" v="4825" actId="208"/>
          <ac:spMkLst>
            <pc:docMk/>
            <pc:sldMk cId="2912447853" sldId="268"/>
            <ac:spMk id="3" creationId="{57EC41C4-C414-4892-AB47-C1B0A546DA70}"/>
          </ac:spMkLst>
        </pc:spChg>
        <pc:spChg chg="mod">
          <ac:chgData name="Emiliano A. Carlevaro" userId="9bf72e6496f26e8d" providerId="LiveId" clId="{1AE93BBA-B7EB-46FE-AFA0-136C1A4F74C3}" dt="2021-11-12T00:48:43.646" v="4848" actId="1076"/>
          <ac:spMkLst>
            <pc:docMk/>
            <pc:sldMk cId="2912447853" sldId="268"/>
            <ac:spMk id="10" creationId="{D4A49F63-D83B-43A8-A6FA-58B11F40C33E}"/>
          </ac:spMkLst>
        </pc:spChg>
        <pc:spChg chg="mod">
          <ac:chgData name="Emiliano A. Carlevaro" userId="9bf72e6496f26e8d" providerId="LiveId" clId="{1AE93BBA-B7EB-46FE-AFA0-136C1A4F74C3}" dt="2021-11-12T00:43:45.921" v="4831" actId="21"/>
          <ac:spMkLst>
            <pc:docMk/>
            <pc:sldMk cId="2912447853" sldId="268"/>
            <ac:spMk id="59" creationId="{CC0BB182-948E-48B6-80C1-A94401D85F29}"/>
          </ac:spMkLst>
        </pc:spChg>
        <pc:spChg chg="add del mod">
          <ac:chgData name="Emiliano A. Carlevaro" userId="9bf72e6496f26e8d" providerId="LiveId" clId="{1AE93BBA-B7EB-46FE-AFA0-136C1A4F74C3}" dt="2021-11-12T00:40:49.199" v="4812" actId="478"/>
          <ac:spMkLst>
            <pc:docMk/>
            <pc:sldMk cId="2912447853" sldId="268"/>
            <ac:spMk id="68" creationId="{B19EA6B7-1DEA-4DC2-B955-39E6E8C87A32}"/>
          </ac:spMkLst>
        </pc:spChg>
        <pc:spChg chg="add del mod">
          <ac:chgData name="Emiliano A. Carlevaro" userId="9bf72e6496f26e8d" providerId="LiveId" clId="{1AE93BBA-B7EB-46FE-AFA0-136C1A4F74C3}" dt="2021-11-12T00:40:49.199" v="4812" actId="478"/>
          <ac:spMkLst>
            <pc:docMk/>
            <pc:sldMk cId="2912447853" sldId="268"/>
            <ac:spMk id="74" creationId="{7C3B9FEB-6AB6-47F4-9BEA-E8B95EF7079D}"/>
          </ac:spMkLst>
        </pc:spChg>
        <pc:spChg chg="add del mod">
          <ac:chgData name="Emiliano A. Carlevaro" userId="9bf72e6496f26e8d" providerId="LiveId" clId="{1AE93BBA-B7EB-46FE-AFA0-136C1A4F74C3}" dt="2021-11-12T00:40:49.199" v="4812" actId="478"/>
          <ac:spMkLst>
            <pc:docMk/>
            <pc:sldMk cId="2912447853" sldId="268"/>
            <ac:spMk id="77" creationId="{D8D93DFC-2F03-4AD5-A9DB-D90341AE5370}"/>
          </ac:spMkLst>
        </pc:spChg>
        <pc:spChg chg="add mod">
          <ac:chgData name="Emiliano A. Carlevaro" userId="9bf72e6496f26e8d" providerId="LiveId" clId="{1AE93BBA-B7EB-46FE-AFA0-136C1A4F74C3}" dt="2021-11-12T00:40:56.607" v="4814" actId="1076"/>
          <ac:spMkLst>
            <pc:docMk/>
            <pc:sldMk cId="2912447853" sldId="268"/>
            <ac:spMk id="88" creationId="{908ECE23-69E2-436A-9F9B-3EDF8CCC7EE4}"/>
          </ac:spMkLst>
        </pc:spChg>
        <pc:spChg chg="add mod">
          <ac:chgData name="Emiliano A. Carlevaro" userId="9bf72e6496f26e8d" providerId="LiveId" clId="{1AE93BBA-B7EB-46FE-AFA0-136C1A4F74C3}" dt="2021-11-12T00:40:56.607" v="4814" actId="1076"/>
          <ac:spMkLst>
            <pc:docMk/>
            <pc:sldMk cId="2912447853" sldId="268"/>
            <ac:spMk id="89" creationId="{2A4499A0-D18B-4B39-89B6-1468D7FB638D}"/>
          </ac:spMkLst>
        </pc:spChg>
        <pc:spChg chg="add mod">
          <ac:chgData name="Emiliano A. Carlevaro" userId="9bf72e6496f26e8d" providerId="LiveId" clId="{1AE93BBA-B7EB-46FE-AFA0-136C1A4F74C3}" dt="2021-11-12T00:40:56.607" v="4814" actId="1076"/>
          <ac:spMkLst>
            <pc:docMk/>
            <pc:sldMk cId="2912447853" sldId="268"/>
            <ac:spMk id="90" creationId="{96F57902-C1B4-48CC-BD72-361B58C91DA3}"/>
          </ac:spMkLst>
        </pc:spChg>
        <pc:spChg chg="add mod">
          <ac:chgData name="Emiliano A. Carlevaro" userId="9bf72e6496f26e8d" providerId="LiveId" clId="{1AE93BBA-B7EB-46FE-AFA0-136C1A4F74C3}" dt="2021-11-12T00:44:40.287" v="4841" actId="1076"/>
          <ac:spMkLst>
            <pc:docMk/>
            <pc:sldMk cId="2912447853" sldId="268"/>
            <ac:spMk id="97" creationId="{656341C1-9D5E-4A3F-8947-08E158C49660}"/>
          </ac:spMkLst>
        </pc:spChg>
        <pc:picChg chg="add del mod">
          <ac:chgData name="Emiliano A. Carlevaro" userId="9bf72e6496f26e8d" providerId="LiveId" clId="{1AE93BBA-B7EB-46FE-AFA0-136C1A4F74C3}" dt="2021-11-12T00:40:49.199" v="4812" actId="478"/>
          <ac:picMkLst>
            <pc:docMk/>
            <pc:sldMk cId="2912447853" sldId="268"/>
            <ac:picMk id="63" creationId="{88BDC6BD-5D0E-47F2-99D3-C3F5BC7DC616}"/>
          </ac:picMkLst>
        </pc:picChg>
        <pc:picChg chg="add del mod">
          <ac:chgData name="Emiliano A. Carlevaro" userId="9bf72e6496f26e8d" providerId="LiveId" clId="{1AE93BBA-B7EB-46FE-AFA0-136C1A4F74C3}" dt="2021-11-12T00:40:49.199" v="4812" actId="478"/>
          <ac:picMkLst>
            <pc:docMk/>
            <pc:sldMk cId="2912447853" sldId="268"/>
            <ac:picMk id="65" creationId="{F0650CC6-9001-410E-9128-DE02307F25B5}"/>
          </ac:picMkLst>
        </pc:picChg>
        <pc:picChg chg="add del mod">
          <ac:chgData name="Emiliano A. Carlevaro" userId="9bf72e6496f26e8d" providerId="LiveId" clId="{1AE93BBA-B7EB-46FE-AFA0-136C1A4F74C3}" dt="2021-11-12T00:40:49.199" v="4812" actId="478"/>
          <ac:picMkLst>
            <pc:docMk/>
            <pc:sldMk cId="2912447853" sldId="268"/>
            <ac:picMk id="67" creationId="{196A8823-9506-452C-B10B-32A6852E5AAD}"/>
          </ac:picMkLst>
        </pc:picChg>
        <pc:picChg chg="add mod">
          <ac:chgData name="Emiliano A. Carlevaro" userId="9bf72e6496f26e8d" providerId="LiveId" clId="{1AE93BBA-B7EB-46FE-AFA0-136C1A4F74C3}" dt="2021-11-12T00:40:56.607" v="4814" actId="1076"/>
          <ac:picMkLst>
            <pc:docMk/>
            <pc:sldMk cId="2912447853" sldId="268"/>
            <ac:picMk id="83" creationId="{EA814F9B-E52B-4EB2-B914-6978413F9474}"/>
          </ac:picMkLst>
        </pc:picChg>
        <pc:picChg chg="add mod">
          <ac:chgData name="Emiliano A. Carlevaro" userId="9bf72e6496f26e8d" providerId="LiveId" clId="{1AE93BBA-B7EB-46FE-AFA0-136C1A4F74C3}" dt="2021-11-12T00:40:56.607" v="4814" actId="1076"/>
          <ac:picMkLst>
            <pc:docMk/>
            <pc:sldMk cId="2912447853" sldId="268"/>
            <ac:picMk id="84" creationId="{3D64F1D0-23B8-4865-B873-6432D1F980A2}"/>
          </ac:picMkLst>
        </pc:picChg>
        <pc:picChg chg="add mod">
          <ac:chgData name="Emiliano A. Carlevaro" userId="9bf72e6496f26e8d" providerId="LiveId" clId="{1AE93BBA-B7EB-46FE-AFA0-136C1A4F74C3}" dt="2021-11-12T00:40:56.607" v="4814" actId="1076"/>
          <ac:picMkLst>
            <pc:docMk/>
            <pc:sldMk cId="2912447853" sldId="268"/>
            <ac:picMk id="86" creationId="{053F5434-7D72-4D02-A895-7AB5DA776804}"/>
          </ac:picMkLst>
        </pc:picChg>
        <pc:cxnChg chg="add del mod">
          <ac:chgData name="Emiliano A. Carlevaro" userId="9bf72e6496f26e8d" providerId="LiveId" clId="{1AE93BBA-B7EB-46FE-AFA0-136C1A4F74C3}" dt="2021-11-12T00:40:49.199" v="4812" actId="478"/>
          <ac:cxnSpMkLst>
            <pc:docMk/>
            <pc:sldMk cId="2912447853" sldId="268"/>
            <ac:cxnSpMk id="80" creationId="{9121F5CD-E464-45A6-8E9A-C799F25802E5}"/>
          </ac:cxnSpMkLst>
        </pc:cxnChg>
        <pc:cxnChg chg="add del mod">
          <ac:chgData name="Emiliano A. Carlevaro" userId="9bf72e6496f26e8d" providerId="LiveId" clId="{1AE93BBA-B7EB-46FE-AFA0-136C1A4F74C3}" dt="2021-11-12T00:40:49.199" v="4812" actId="478"/>
          <ac:cxnSpMkLst>
            <pc:docMk/>
            <pc:sldMk cId="2912447853" sldId="268"/>
            <ac:cxnSpMk id="82" creationId="{409E69AD-0292-4DF5-AA9F-7E0B670188B5}"/>
          </ac:cxnSpMkLst>
        </pc:cxnChg>
        <pc:cxnChg chg="add mod">
          <ac:chgData name="Emiliano A. Carlevaro" userId="9bf72e6496f26e8d" providerId="LiveId" clId="{1AE93BBA-B7EB-46FE-AFA0-136C1A4F74C3}" dt="2021-11-12T00:40:56.607" v="4814" actId="1076"/>
          <ac:cxnSpMkLst>
            <pc:docMk/>
            <pc:sldMk cId="2912447853" sldId="268"/>
            <ac:cxnSpMk id="95" creationId="{B71132A2-5B06-4FAE-B0D7-9EF9B08B8A2D}"/>
          </ac:cxnSpMkLst>
        </pc:cxnChg>
        <pc:cxnChg chg="add mod">
          <ac:chgData name="Emiliano A. Carlevaro" userId="9bf72e6496f26e8d" providerId="LiveId" clId="{1AE93BBA-B7EB-46FE-AFA0-136C1A4F74C3}" dt="2021-11-12T00:40:56.607" v="4814" actId="1076"/>
          <ac:cxnSpMkLst>
            <pc:docMk/>
            <pc:sldMk cId="2912447853" sldId="268"/>
            <ac:cxnSpMk id="96" creationId="{94F76BEE-CBF3-41AA-B8C7-1DCC5E3A83EB}"/>
          </ac:cxnSpMkLst>
        </pc:cxnChg>
      </pc:sldChg>
      <pc:sldChg chg="addSp delSp modSp mod ord modAnim">
        <pc:chgData name="Emiliano A. Carlevaro" userId="9bf72e6496f26e8d" providerId="LiveId" clId="{1AE93BBA-B7EB-46FE-AFA0-136C1A4F74C3}" dt="2021-11-11T02:07:05.230" v="3615"/>
        <pc:sldMkLst>
          <pc:docMk/>
          <pc:sldMk cId="1232084511" sldId="271"/>
        </pc:sldMkLst>
        <pc:spChg chg="mod">
          <ac:chgData name="Emiliano A. Carlevaro" userId="9bf72e6496f26e8d" providerId="LiveId" clId="{1AE93BBA-B7EB-46FE-AFA0-136C1A4F74C3}" dt="2021-11-03T08:06:28.664" v="220" actId="20577"/>
          <ac:spMkLst>
            <pc:docMk/>
            <pc:sldMk cId="1232084511" sldId="271"/>
            <ac:spMk id="8" creationId="{25874266-69E4-41D2-A3FE-7C9C405054B9}"/>
          </ac:spMkLst>
        </pc:spChg>
        <pc:spChg chg="mod">
          <ac:chgData name="Emiliano A. Carlevaro" userId="9bf72e6496f26e8d" providerId="LiveId" clId="{1AE93BBA-B7EB-46FE-AFA0-136C1A4F74C3}" dt="2021-11-03T08:09:10.399" v="237" actId="6549"/>
          <ac:spMkLst>
            <pc:docMk/>
            <pc:sldMk cId="1232084511" sldId="271"/>
            <ac:spMk id="13" creationId="{81E952D5-CA0C-4760-B1DB-7A49F396BF08}"/>
          </ac:spMkLst>
        </pc:spChg>
        <pc:spChg chg="mod">
          <ac:chgData name="Emiliano A. Carlevaro" userId="9bf72e6496f26e8d" providerId="LiveId" clId="{1AE93BBA-B7EB-46FE-AFA0-136C1A4F74C3}" dt="2021-11-03T08:09:25.580" v="253" actId="6549"/>
          <ac:spMkLst>
            <pc:docMk/>
            <pc:sldMk cId="1232084511" sldId="271"/>
            <ac:spMk id="19" creationId="{21774343-A071-4F9E-A051-F72B7CFD8495}"/>
          </ac:spMkLst>
        </pc:spChg>
        <pc:spChg chg="del">
          <ac:chgData name="Emiliano A. Carlevaro" userId="9bf72e6496f26e8d" providerId="LiveId" clId="{1AE93BBA-B7EB-46FE-AFA0-136C1A4F74C3}" dt="2021-11-03T08:05:52.562" v="173" actId="478"/>
          <ac:spMkLst>
            <pc:docMk/>
            <pc:sldMk cId="1232084511" sldId="271"/>
            <ac:spMk id="23" creationId="{3EAF4CAF-ED8A-46B1-8729-1D12B08C0E1F}"/>
          </ac:spMkLst>
        </pc:spChg>
        <pc:spChg chg="del">
          <ac:chgData name="Emiliano A. Carlevaro" userId="9bf72e6496f26e8d" providerId="LiveId" clId="{1AE93BBA-B7EB-46FE-AFA0-136C1A4F74C3}" dt="2021-11-03T08:05:54.478" v="174" actId="478"/>
          <ac:spMkLst>
            <pc:docMk/>
            <pc:sldMk cId="1232084511" sldId="271"/>
            <ac:spMk id="24" creationId="{81FAAE10-78AB-411E-AB35-61836DF79843}"/>
          </ac:spMkLst>
        </pc:spChg>
        <pc:spChg chg="mod">
          <ac:chgData name="Emiliano A. Carlevaro" userId="9bf72e6496f26e8d" providerId="LiveId" clId="{1AE93BBA-B7EB-46FE-AFA0-136C1A4F74C3}" dt="2021-11-03T08:09:36.948" v="270" actId="6549"/>
          <ac:spMkLst>
            <pc:docMk/>
            <pc:sldMk cId="1232084511" sldId="271"/>
            <ac:spMk id="26" creationId="{CA0AC1C0-CCA3-42A4-968E-0B8E799A6C8B}"/>
          </ac:spMkLst>
        </pc:spChg>
        <pc:spChg chg="del">
          <ac:chgData name="Emiliano A. Carlevaro" userId="9bf72e6496f26e8d" providerId="LiveId" clId="{1AE93BBA-B7EB-46FE-AFA0-136C1A4F74C3}" dt="2021-11-03T08:05:01.327" v="168" actId="478"/>
          <ac:spMkLst>
            <pc:docMk/>
            <pc:sldMk cId="1232084511" sldId="271"/>
            <ac:spMk id="28" creationId="{6E97EB7D-E790-4D05-9124-0810C6EF1A21}"/>
          </ac:spMkLst>
        </pc:spChg>
        <pc:spChg chg="add mod">
          <ac:chgData name="Emiliano A. Carlevaro" userId="9bf72e6496f26e8d" providerId="LiveId" clId="{1AE93BBA-B7EB-46FE-AFA0-136C1A4F74C3}" dt="2021-11-03T08:05:02.247" v="169"/>
          <ac:spMkLst>
            <pc:docMk/>
            <pc:sldMk cId="1232084511" sldId="271"/>
            <ac:spMk id="31" creationId="{0BC95946-2FD8-4C5C-B4AC-578486E87059}"/>
          </ac:spMkLst>
        </pc:spChg>
        <pc:spChg chg="mod">
          <ac:chgData name="Emiliano A. Carlevaro" userId="9bf72e6496f26e8d" providerId="LiveId" clId="{1AE93BBA-B7EB-46FE-AFA0-136C1A4F74C3}" dt="2021-11-03T08:09:46.361" v="281" actId="6549"/>
          <ac:spMkLst>
            <pc:docMk/>
            <pc:sldMk cId="1232084511" sldId="271"/>
            <ac:spMk id="32" creationId="{5AFE90D7-F6F2-414A-BE19-116ECB9365BF}"/>
          </ac:spMkLst>
        </pc:spChg>
        <pc:spChg chg="del">
          <ac:chgData name="Emiliano A. Carlevaro" userId="9bf72e6496f26e8d" providerId="LiveId" clId="{1AE93BBA-B7EB-46FE-AFA0-136C1A4F74C3}" dt="2021-11-03T08:05:22.826" v="170" actId="478"/>
          <ac:spMkLst>
            <pc:docMk/>
            <pc:sldMk cId="1232084511" sldId="271"/>
            <ac:spMk id="34" creationId="{97979260-128B-4C07-BF85-436E0BC320D9}"/>
          </ac:spMkLst>
        </pc:spChg>
        <pc:spChg chg="add mod">
          <ac:chgData name="Emiliano A. Carlevaro" userId="9bf72e6496f26e8d" providerId="LiveId" clId="{1AE93BBA-B7EB-46FE-AFA0-136C1A4F74C3}" dt="2021-11-10T10:03:48.736" v="3438" actId="207"/>
          <ac:spMkLst>
            <pc:docMk/>
            <pc:sldMk cId="1232084511" sldId="271"/>
            <ac:spMk id="35" creationId="{23AA985D-DBC3-4CF1-8C7E-DB360D62406D}"/>
          </ac:spMkLst>
        </pc:spChg>
        <pc:spChg chg="add mod">
          <ac:chgData name="Emiliano A. Carlevaro" userId="9bf72e6496f26e8d" providerId="LiveId" clId="{1AE93BBA-B7EB-46FE-AFA0-136C1A4F74C3}" dt="2021-11-03T08:05:59.846" v="176" actId="1076"/>
          <ac:spMkLst>
            <pc:docMk/>
            <pc:sldMk cId="1232084511" sldId="271"/>
            <ac:spMk id="36" creationId="{CE4E463A-DA39-4C53-8392-F44F7CF032D2}"/>
          </ac:spMkLst>
        </pc:spChg>
        <pc:spChg chg="add mod">
          <ac:chgData name="Emiliano A. Carlevaro" userId="9bf72e6496f26e8d" providerId="LiveId" clId="{1AE93BBA-B7EB-46FE-AFA0-136C1A4F74C3}" dt="2021-11-03T08:06:09.210" v="177" actId="1076"/>
          <ac:spMkLst>
            <pc:docMk/>
            <pc:sldMk cId="1232084511" sldId="271"/>
            <ac:spMk id="37" creationId="{82FFBBA7-28E2-4F64-B659-4EBA7A5845C1}"/>
          </ac:spMkLst>
        </pc:spChg>
        <pc:picChg chg="mod">
          <ac:chgData name="Emiliano A. Carlevaro" userId="9bf72e6496f26e8d" providerId="LiveId" clId="{1AE93BBA-B7EB-46FE-AFA0-136C1A4F74C3}" dt="2021-11-03T08:33:11.101" v="282" actId="1076"/>
          <ac:picMkLst>
            <pc:docMk/>
            <pc:sldMk cId="1232084511" sldId="271"/>
            <ac:picMk id="25" creationId="{EA0702D4-9749-4F95-9288-051A11F3A8F6}"/>
          </ac:picMkLst>
        </pc:picChg>
        <pc:cxnChg chg="mod">
          <ac:chgData name="Emiliano A. Carlevaro" userId="9bf72e6496f26e8d" providerId="LiveId" clId="{1AE93BBA-B7EB-46FE-AFA0-136C1A4F74C3}" dt="2021-11-03T08:09:10.399" v="237" actId="6549"/>
          <ac:cxnSpMkLst>
            <pc:docMk/>
            <pc:sldMk cId="1232084511" sldId="271"/>
            <ac:cxnSpMk id="17" creationId="{A7D00163-ED71-4935-8680-A7B47A07EC7B}"/>
          </ac:cxnSpMkLst>
        </pc:cxnChg>
        <pc:cxnChg chg="mod">
          <ac:chgData name="Emiliano A. Carlevaro" userId="9bf72e6496f26e8d" providerId="LiveId" clId="{1AE93BBA-B7EB-46FE-AFA0-136C1A4F74C3}" dt="2021-11-03T08:09:25.580" v="253" actId="6549"/>
          <ac:cxnSpMkLst>
            <pc:docMk/>
            <pc:sldMk cId="1232084511" sldId="271"/>
            <ac:cxnSpMk id="20" creationId="{D10414EA-DE90-463B-AED7-8904265DFC75}"/>
          </ac:cxnSpMkLst>
        </pc:cxnChg>
        <pc:cxnChg chg="mod">
          <ac:chgData name="Emiliano A. Carlevaro" userId="9bf72e6496f26e8d" providerId="LiveId" clId="{1AE93BBA-B7EB-46FE-AFA0-136C1A4F74C3}" dt="2021-11-03T08:33:11.101" v="282" actId="1076"/>
          <ac:cxnSpMkLst>
            <pc:docMk/>
            <pc:sldMk cId="1232084511" sldId="271"/>
            <ac:cxnSpMk id="27" creationId="{CDCF183F-8A6A-44C1-8F14-6468CC69BA3D}"/>
          </ac:cxnSpMkLst>
        </pc:cxnChg>
        <pc:cxnChg chg="mod">
          <ac:chgData name="Emiliano A. Carlevaro" userId="9bf72e6496f26e8d" providerId="LiveId" clId="{1AE93BBA-B7EB-46FE-AFA0-136C1A4F74C3}" dt="2021-11-03T08:09:46.361" v="281" actId="6549"/>
          <ac:cxnSpMkLst>
            <pc:docMk/>
            <pc:sldMk cId="1232084511" sldId="271"/>
            <ac:cxnSpMk id="33" creationId="{3A7004F2-BAEB-42E7-A985-3DC4BDB2B865}"/>
          </ac:cxnSpMkLst>
        </pc:cxnChg>
      </pc:sldChg>
      <pc:sldChg chg="addSp delSp modSp mod modNotesTx">
        <pc:chgData name="Emiliano A. Carlevaro" userId="9bf72e6496f26e8d" providerId="LiveId" clId="{1AE93BBA-B7EB-46FE-AFA0-136C1A4F74C3}" dt="2021-11-12T01:27:18.637" v="4868" actId="20577"/>
        <pc:sldMkLst>
          <pc:docMk/>
          <pc:sldMk cId="3237978806" sldId="272"/>
        </pc:sldMkLst>
        <pc:spChg chg="mod">
          <ac:chgData name="Emiliano A. Carlevaro" userId="9bf72e6496f26e8d" providerId="LiveId" clId="{1AE93BBA-B7EB-46FE-AFA0-136C1A4F74C3}" dt="2021-11-03T08:48:59.737" v="427" actId="6549"/>
          <ac:spMkLst>
            <pc:docMk/>
            <pc:sldMk cId="3237978806" sldId="272"/>
            <ac:spMk id="2" creationId="{026D9198-1D12-45DB-BDDA-FBC7B882CACE}"/>
          </ac:spMkLst>
        </pc:spChg>
        <pc:spChg chg="add mod">
          <ac:chgData name="Emiliano A. Carlevaro" userId="9bf72e6496f26e8d" providerId="LiveId" clId="{1AE93BBA-B7EB-46FE-AFA0-136C1A4F74C3}" dt="2021-11-10T10:06:11.368" v="3474" actId="207"/>
          <ac:spMkLst>
            <pc:docMk/>
            <pc:sldMk cId="3237978806" sldId="272"/>
            <ac:spMk id="3" creationId="{BBF039D0-8163-494B-A130-163F8B269CB4}"/>
          </ac:spMkLst>
        </pc:spChg>
        <pc:graphicFrameChg chg="modGraphic">
          <ac:chgData name="Emiliano A. Carlevaro" userId="9bf72e6496f26e8d" providerId="LiveId" clId="{1AE93BBA-B7EB-46FE-AFA0-136C1A4F74C3}" dt="2021-11-03T08:49:20.286" v="432" actId="20577"/>
          <ac:graphicFrameMkLst>
            <pc:docMk/>
            <pc:sldMk cId="3237978806" sldId="272"/>
            <ac:graphicFrameMk id="9" creationId="{7EB5345F-63F4-4516-96AA-8B25F24667B3}"/>
          </ac:graphicFrameMkLst>
        </pc:graphicFrameChg>
        <pc:picChg chg="del">
          <ac:chgData name="Emiliano A. Carlevaro" userId="9bf72e6496f26e8d" providerId="LiveId" clId="{1AE93BBA-B7EB-46FE-AFA0-136C1A4F74C3}" dt="2021-11-10T10:04:29.438" v="3440" actId="478"/>
          <ac:picMkLst>
            <pc:docMk/>
            <pc:sldMk cId="3237978806" sldId="272"/>
            <ac:picMk id="5" creationId="{0B85D924-CCA2-4075-8A18-5A6A1B2A53F0}"/>
          </ac:picMkLst>
        </pc:picChg>
      </pc:sldChg>
      <pc:sldChg chg="addSp delSp modSp mod ord modAnim">
        <pc:chgData name="Emiliano A. Carlevaro" userId="9bf72e6496f26e8d" providerId="LiveId" clId="{1AE93BBA-B7EB-46FE-AFA0-136C1A4F74C3}" dt="2021-11-11T02:07:05.230" v="3615"/>
        <pc:sldMkLst>
          <pc:docMk/>
          <pc:sldMk cId="20321417" sldId="274"/>
        </pc:sldMkLst>
        <pc:spChg chg="mod">
          <ac:chgData name="Emiliano A. Carlevaro" userId="9bf72e6496f26e8d" providerId="LiveId" clId="{1AE93BBA-B7EB-46FE-AFA0-136C1A4F74C3}" dt="2021-11-10T10:07:40.820" v="3493" actId="20577"/>
          <ac:spMkLst>
            <pc:docMk/>
            <pc:sldMk cId="20321417" sldId="274"/>
            <ac:spMk id="2" creationId="{026D9198-1D12-45DB-BDDA-FBC7B882CACE}"/>
          </ac:spMkLst>
        </pc:spChg>
        <pc:spChg chg="mod ord">
          <ac:chgData name="Emiliano A. Carlevaro" userId="9bf72e6496f26e8d" providerId="LiveId" clId="{1AE93BBA-B7EB-46FE-AFA0-136C1A4F74C3}" dt="2021-11-10T10:10:18.269" v="3562"/>
          <ac:spMkLst>
            <pc:docMk/>
            <pc:sldMk cId="20321417" sldId="274"/>
            <ac:spMk id="22" creationId="{C88E38E2-13F0-4C62-86EC-A90F531D03C3}"/>
          </ac:spMkLst>
        </pc:spChg>
        <pc:spChg chg="mod ord">
          <ac:chgData name="Emiliano A. Carlevaro" userId="9bf72e6496f26e8d" providerId="LiveId" clId="{1AE93BBA-B7EB-46FE-AFA0-136C1A4F74C3}" dt="2021-11-10T10:09:55.551" v="3555" actId="1076"/>
          <ac:spMkLst>
            <pc:docMk/>
            <pc:sldMk cId="20321417" sldId="274"/>
            <ac:spMk id="23" creationId="{57D8D55E-0824-40F5-9D97-5A0F0DCED8B3}"/>
          </ac:spMkLst>
        </pc:spChg>
        <pc:spChg chg="add mod">
          <ac:chgData name="Emiliano A. Carlevaro" userId="9bf72e6496f26e8d" providerId="LiveId" clId="{1AE93BBA-B7EB-46FE-AFA0-136C1A4F74C3}" dt="2021-11-10T10:10:33.666" v="3574" actId="20577"/>
          <ac:spMkLst>
            <pc:docMk/>
            <pc:sldMk cId="20321417" sldId="274"/>
            <ac:spMk id="34" creationId="{57DE77EC-C047-4492-B5FD-AB801B79BA1C}"/>
          </ac:spMkLst>
        </pc:spChg>
        <pc:graphicFrameChg chg="del">
          <ac:chgData name="Emiliano A. Carlevaro" userId="9bf72e6496f26e8d" providerId="LiveId" clId="{1AE93BBA-B7EB-46FE-AFA0-136C1A4F74C3}" dt="2021-11-10T10:10:24.572" v="3564" actId="478"/>
          <ac:graphicFrameMkLst>
            <pc:docMk/>
            <pc:sldMk cId="20321417" sldId="274"/>
            <ac:graphicFrameMk id="8" creationId="{1E66DBF1-20D5-409E-9A52-2D46AA82DA4E}"/>
          </ac:graphicFrameMkLst>
        </pc:graphicFrameChg>
        <pc:graphicFrameChg chg="del">
          <ac:chgData name="Emiliano A. Carlevaro" userId="9bf72e6496f26e8d" providerId="LiveId" clId="{1AE93BBA-B7EB-46FE-AFA0-136C1A4F74C3}" dt="2021-11-10T10:10:21.980" v="3563" actId="478"/>
          <ac:graphicFrameMkLst>
            <pc:docMk/>
            <pc:sldMk cId="20321417" sldId="274"/>
            <ac:graphicFrameMk id="9" creationId="{41BCA0B5-5995-4D4D-82EF-0BD566DAEE85}"/>
          </ac:graphicFrameMkLst>
        </pc:graphicFrameChg>
        <pc:picChg chg="mod">
          <ac:chgData name="Emiliano A. Carlevaro" userId="9bf72e6496f26e8d" providerId="LiveId" clId="{1AE93BBA-B7EB-46FE-AFA0-136C1A4F74C3}" dt="2021-11-10T10:09:46.091" v="3552" actId="1076"/>
          <ac:picMkLst>
            <pc:docMk/>
            <pc:sldMk cId="20321417" sldId="274"/>
            <ac:picMk id="12" creationId="{AC26110C-A173-4F4C-B444-0C89897D9390}"/>
          </ac:picMkLst>
        </pc:picChg>
      </pc:sldChg>
      <pc:sldChg chg="addSp delSp modSp mod modTransition delAnim">
        <pc:chgData name="Emiliano A. Carlevaro" userId="9bf72e6496f26e8d" providerId="LiveId" clId="{1AE93BBA-B7EB-46FE-AFA0-136C1A4F74C3}" dt="2021-11-11T02:08:23.366" v="3620"/>
        <pc:sldMkLst>
          <pc:docMk/>
          <pc:sldMk cId="3595609151" sldId="276"/>
        </pc:sldMkLst>
        <pc:spChg chg="del mod">
          <ac:chgData name="Emiliano A. Carlevaro" userId="9bf72e6496f26e8d" providerId="LiveId" clId="{1AE93BBA-B7EB-46FE-AFA0-136C1A4F74C3}" dt="2021-11-04T07:55:20.579" v="1035" actId="478"/>
          <ac:spMkLst>
            <pc:docMk/>
            <pc:sldMk cId="3595609151" sldId="276"/>
            <ac:spMk id="6" creationId="{36ECE400-2BB1-4483-8C8A-DACAF3BCB5C2}"/>
          </ac:spMkLst>
        </pc:spChg>
        <pc:spChg chg="add mod">
          <ac:chgData name="Emiliano A. Carlevaro" userId="9bf72e6496f26e8d" providerId="LiveId" clId="{1AE93BBA-B7EB-46FE-AFA0-136C1A4F74C3}" dt="2021-11-10T10:13:00.642" v="3587" actId="207"/>
          <ac:spMkLst>
            <pc:docMk/>
            <pc:sldMk cId="3595609151" sldId="276"/>
            <ac:spMk id="6" creationId="{F7C57DAA-0A21-40AD-AFB7-32D4359B722E}"/>
          </ac:spMkLst>
        </pc:spChg>
        <pc:spChg chg="del">
          <ac:chgData name="Emiliano A. Carlevaro" userId="9bf72e6496f26e8d" providerId="LiveId" clId="{1AE93BBA-B7EB-46FE-AFA0-136C1A4F74C3}" dt="2021-11-10T10:12:40.833" v="3584" actId="478"/>
          <ac:spMkLst>
            <pc:docMk/>
            <pc:sldMk cId="3595609151" sldId="276"/>
            <ac:spMk id="7" creationId="{602691CE-44A5-4C28-BAFE-E55CE424743F}"/>
          </ac:spMkLst>
        </pc:spChg>
        <pc:spChg chg="add mod">
          <ac:chgData name="Emiliano A. Carlevaro" userId="9bf72e6496f26e8d" providerId="LiveId" clId="{1AE93BBA-B7EB-46FE-AFA0-136C1A4F74C3}" dt="2021-11-11T02:08:16.046" v="3619" actId="14100"/>
          <ac:spMkLst>
            <pc:docMk/>
            <pc:sldMk cId="3595609151" sldId="276"/>
            <ac:spMk id="8" creationId="{2D4E2752-7C75-4009-AF01-A23525D0B7C7}"/>
          </ac:spMkLst>
        </pc:spChg>
        <pc:spChg chg="add mod">
          <ac:chgData name="Emiliano A. Carlevaro" userId="9bf72e6496f26e8d" providerId="LiveId" clId="{1AE93BBA-B7EB-46FE-AFA0-136C1A4F74C3}" dt="2021-11-11T02:08:16.046" v="3619" actId="14100"/>
          <ac:spMkLst>
            <pc:docMk/>
            <pc:sldMk cId="3595609151" sldId="276"/>
            <ac:spMk id="9" creationId="{9BE18C79-63B6-4306-AD4F-EB5AC0B8742A}"/>
          </ac:spMkLst>
        </pc:spChg>
        <pc:spChg chg="mod">
          <ac:chgData name="Emiliano A. Carlevaro" userId="9bf72e6496f26e8d" providerId="LiveId" clId="{1AE93BBA-B7EB-46FE-AFA0-136C1A4F74C3}" dt="2021-11-10T10:13:23.678" v="3603" actId="6549"/>
          <ac:spMkLst>
            <pc:docMk/>
            <pc:sldMk cId="3595609151" sldId="276"/>
            <ac:spMk id="10" creationId="{1E26F23D-1B29-4274-9ABF-FAFD786114EA}"/>
          </ac:spMkLst>
        </pc:spChg>
        <pc:spChg chg="add del mod">
          <ac:chgData name="Emiliano A. Carlevaro" userId="9bf72e6496f26e8d" providerId="LiveId" clId="{1AE93BBA-B7EB-46FE-AFA0-136C1A4F74C3}" dt="2021-11-04T07:35:20.594" v="764" actId="478"/>
          <ac:spMkLst>
            <pc:docMk/>
            <pc:sldMk cId="3595609151" sldId="276"/>
            <ac:spMk id="12" creationId="{2AD830DA-652B-40A2-BAC7-4EC6CBC5E39E}"/>
          </ac:spMkLst>
        </pc:spChg>
        <pc:spChg chg="add mod">
          <ac:chgData name="Emiliano A. Carlevaro" userId="9bf72e6496f26e8d" providerId="LiveId" clId="{1AE93BBA-B7EB-46FE-AFA0-136C1A4F74C3}" dt="2021-11-11T02:08:16.046" v="3619" actId="14100"/>
          <ac:spMkLst>
            <pc:docMk/>
            <pc:sldMk cId="3595609151" sldId="276"/>
            <ac:spMk id="12" creationId="{36325094-10B8-4CBA-8D93-C6093D4F5277}"/>
          </ac:spMkLst>
        </pc:spChg>
        <pc:spChg chg="add del mod">
          <ac:chgData name="Emiliano A. Carlevaro" userId="9bf72e6496f26e8d" providerId="LiveId" clId="{1AE93BBA-B7EB-46FE-AFA0-136C1A4F74C3}" dt="2021-11-04T07:35:20.594" v="764" actId="478"/>
          <ac:spMkLst>
            <pc:docMk/>
            <pc:sldMk cId="3595609151" sldId="276"/>
            <ac:spMk id="13" creationId="{0D05F08C-207E-4C6B-B8B2-75C8B7DF80F7}"/>
          </ac:spMkLst>
        </pc:spChg>
        <pc:spChg chg="add mod">
          <ac:chgData name="Emiliano A. Carlevaro" userId="9bf72e6496f26e8d" providerId="LiveId" clId="{1AE93BBA-B7EB-46FE-AFA0-136C1A4F74C3}" dt="2021-11-11T02:08:16.046" v="3619" actId="14100"/>
          <ac:spMkLst>
            <pc:docMk/>
            <pc:sldMk cId="3595609151" sldId="276"/>
            <ac:spMk id="13" creationId="{5EA0EE52-BE95-4AC9-B6B6-6CAE7A247F2B}"/>
          </ac:spMkLst>
        </pc:spChg>
        <pc:spChg chg="add del mod">
          <ac:chgData name="Emiliano A. Carlevaro" userId="9bf72e6496f26e8d" providerId="LiveId" clId="{1AE93BBA-B7EB-46FE-AFA0-136C1A4F74C3}" dt="2021-11-04T07:35:20.594" v="764" actId="478"/>
          <ac:spMkLst>
            <pc:docMk/>
            <pc:sldMk cId="3595609151" sldId="276"/>
            <ac:spMk id="14" creationId="{DEB14916-2E7C-45D4-B153-FB8138A079DB}"/>
          </ac:spMkLst>
        </pc:spChg>
        <pc:spChg chg="add del mod">
          <ac:chgData name="Emiliano A. Carlevaro" userId="9bf72e6496f26e8d" providerId="LiveId" clId="{1AE93BBA-B7EB-46FE-AFA0-136C1A4F74C3}" dt="2021-11-04T07:35:20.594" v="764" actId="478"/>
          <ac:spMkLst>
            <pc:docMk/>
            <pc:sldMk cId="3595609151" sldId="276"/>
            <ac:spMk id="15" creationId="{F47FF56A-E696-4566-86FC-2543824D4BC7}"/>
          </ac:spMkLst>
        </pc:spChg>
        <pc:spChg chg="add del mod">
          <ac:chgData name="Emiliano A. Carlevaro" userId="9bf72e6496f26e8d" providerId="LiveId" clId="{1AE93BBA-B7EB-46FE-AFA0-136C1A4F74C3}" dt="2021-11-04T07:35:20.594" v="764" actId="478"/>
          <ac:spMkLst>
            <pc:docMk/>
            <pc:sldMk cId="3595609151" sldId="276"/>
            <ac:spMk id="17" creationId="{60E16E7B-2F67-4F1C-BE6F-510743D1B06A}"/>
          </ac:spMkLst>
        </pc:spChg>
        <pc:spChg chg="add del mod">
          <ac:chgData name="Emiliano A. Carlevaro" userId="9bf72e6496f26e8d" providerId="LiveId" clId="{1AE93BBA-B7EB-46FE-AFA0-136C1A4F74C3}" dt="2021-11-04T07:35:20.594" v="764" actId="478"/>
          <ac:spMkLst>
            <pc:docMk/>
            <pc:sldMk cId="3595609151" sldId="276"/>
            <ac:spMk id="19" creationId="{C1112875-85FC-4C35-9829-EFBDA224BAC6}"/>
          </ac:spMkLst>
        </pc:spChg>
        <pc:spChg chg="add del mod">
          <ac:chgData name="Emiliano A. Carlevaro" userId="9bf72e6496f26e8d" providerId="LiveId" clId="{1AE93BBA-B7EB-46FE-AFA0-136C1A4F74C3}" dt="2021-11-04T07:35:20.594" v="764" actId="478"/>
          <ac:spMkLst>
            <pc:docMk/>
            <pc:sldMk cId="3595609151" sldId="276"/>
            <ac:spMk id="20" creationId="{B766C483-1918-4AE6-8D38-4D389659DE01}"/>
          </ac:spMkLst>
        </pc:spChg>
        <pc:spChg chg="add del mod">
          <ac:chgData name="Emiliano A. Carlevaro" userId="9bf72e6496f26e8d" providerId="LiveId" clId="{1AE93BBA-B7EB-46FE-AFA0-136C1A4F74C3}" dt="2021-11-04T07:35:20.594" v="764" actId="478"/>
          <ac:spMkLst>
            <pc:docMk/>
            <pc:sldMk cId="3595609151" sldId="276"/>
            <ac:spMk id="21" creationId="{81AE347B-96B5-4E16-901E-C0DBDC9EFDE7}"/>
          </ac:spMkLst>
        </pc:spChg>
        <pc:spChg chg="add del mod">
          <ac:chgData name="Emiliano A. Carlevaro" userId="9bf72e6496f26e8d" providerId="LiveId" clId="{1AE93BBA-B7EB-46FE-AFA0-136C1A4F74C3}" dt="2021-11-04T07:35:20.594" v="764" actId="478"/>
          <ac:spMkLst>
            <pc:docMk/>
            <pc:sldMk cId="3595609151" sldId="276"/>
            <ac:spMk id="22" creationId="{081268E9-693B-4C92-9542-21C7AC190F7F}"/>
          </ac:spMkLst>
        </pc:spChg>
        <pc:spChg chg="add del mod">
          <ac:chgData name="Emiliano A. Carlevaro" userId="9bf72e6496f26e8d" providerId="LiveId" clId="{1AE93BBA-B7EB-46FE-AFA0-136C1A4F74C3}" dt="2021-11-04T07:35:20.594" v="764" actId="478"/>
          <ac:spMkLst>
            <pc:docMk/>
            <pc:sldMk cId="3595609151" sldId="276"/>
            <ac:spMk id="23" creationId="{9516CCB0-05DA-4EAF-9FC7-5EDC45668CB0}"/>
          </ac:spMkLst>
        </pc:spChg>
        <pc:spChg chg="add del mod">
          <ac:chgData name="Emiliano A. Carlevaro" userId="9bf72e6496f26e8d" providerId="LiveId" clId="{1AE93BBA-B7EB-46FE-AFA0-136C1A4F74C3}" dt="2021-11-04T07:35:20.594" v="764" actId="478"/>
          <ac:spMkLst>
            <pc:docMk/>
            <pc:sldMk cId="3595609151" sldId="276"/>
            <ac:spMk id="24" creationId="{7D527435-14B9-49C7-8D57-E4526F6415E5}"/>
          </ac:spMkLst>
        </pc:spChg>
        <pc:spChg chg="add del mod">
          <ac:chgData name="Emiliano A. Carlevaro" userId="9bf72e6496f26e8d" providerId="LiveId" clId="{1AE93BBA-B7EB-46FE-AFA0-136C1A4F74C3}" dt="2021-11-04T07:35:20.594" v="764" actId="478"/>
          <ac:spMkLst>
            <pc:docMk/>
            <pc:sldMk cId="3595609151" sldId="276"/>
            <ac:spMk id="25" creationId="{30A45499-1DBF-4D97-B6A0-3E2C522D488C}"/>
          </ac:spMkLst>
        </pc:spChg>
        <pc:spChg chg="add del mod">
          <ac:chgData name="Emiliano A. Carlevaro" userId="9bf72e6496f26e8d" providerId="LiveId" clId="{1AE93BBA-B7EB-46FE-AFA0-136C1A4F74C3}" dt="2021-11-04T07:35:20.594" v="764" actId="478"/>
          <ac:spMkLst>
            <pc:docMk/>
            <pc:sldMk cId="3595609151" sldId="276"/>
            <ac:spMk id="26" creationId="{EBB73E33-2897-4E11-A53C-00D7468D2DA9}"/>
          </ac:spMkLst>
        </pc:spChg>
        <pc:spChg chg="add mod">
          <ac:chgData name="Emiliano A. Carlevaro" userId="9bf72e6496f26e8d" providerId="LiveId" clId="{1AE93BBA-B7EB-46FE-AFA0-136C1A4F74C3}" dt="2021-11-04T07:55:21.452" v="1036"/>
          <ac:spMkLst>
            <pc:docMk/>
            <pc:sldMk cId="3595609151" sldId="276"/>
            <ac:spMk id="27" creationId="{304251D6-C9B1-4B3B-98DC-EB1C424D62C9}"/>
          </ac:spMkLst>
        </pc:spChg>
        <pc:graphicFrameChg chg="del mod modGraphic">
          <ac:chgData name="Emiliano A. Carlevaro" userId="9bf72e6496f26e8d" providerId="LiveId" clId="{1AE93BBA-B7EB-46FE-AFA0-136C1A4F74C3}" dt="2021-11-04T08:21:55.479" v="1179" actId="21"/>
          <ac:graphicFrameMkLst>
            <pc:docMk/>
            <pc:sldMk cId="3595609151" sldId="276"/>
            <ac:graphicFrameMk id="8" creationId="{1E66DBF1-20D5-409E-9A52-2D46AA82DA4E}"/>
          </ac:graphicFrameMkLst>
        </pc:graphicFrameChg>
        <pc:graphicFrameChg chg="mod modGraphic">
          <ac:chgData name="Emiliano A. Carlevaro" userId="9bf72e6496f26e8d" providerId="LiveId" clId="{1AE93BBA-B7EB-46FE-AFA0-136C1A4F74C3}" dt="2021-11-04T07:38:13.776" v="964" actId="6549"/>
          <ac:graphicFrameMkLst>
            <pc:docMk/>
            <pc:sldMk cId="3595609151" sldId="276"/>
            <ac:graphicFrameMk id="11" creationId="{83488C47-5301-4515-9F80-18B2E43EC2CB}"/>
          </ac:graphicFrameMkLst>
        </pc:graphicFrameChg>
        <pc:cxnChg chg="add mod">
          <ac:chgData name="Emiliano A. Carlevaro" userId="9bf72e6496f26e8d" providerId="LiveId" clId="{1AE93BBA-B7EB-46FE-AFA0-136C1A4F74C3}" dt="2021-11-11T02:08:16.046" v="3619" actId="14100"/>
          <ac:cxnSpMkLst>
            <pc:docMk/>
            <pc:sldMk cId="3595609151" sldId="276"/>
            <ac:cxnSpMk id="7" creationId="{8607E61F-F8D3-45C3-AEC5-53B86E37C115}"/>
          </ac:cxnSpMkLst>
        </pc:cxnChg>
        <pc:cxnChg chg="add del mod">
          <ac:chgData name="Emiliano A. Carlevaro" userId="9bf72e6496f26e8d" providerId="LiveId" clId="{1AE93BBA-B7EB-46FE-AFA0-136C1A4F74C3}" dt="2021-11-04T07:35:20.594" v="764" actId="478"/>
          <ac:cxnSpMkLst>
            <pc:docMk/>
            <pc:sldMk cId="3595609151" sldId="276"/>
            <ac:cxnSpMk id="9" creationId="{518F5968-F00F-4AF8-AA2C-8D0D4EB6977F}"/>
          </ac:cxnSpMkLst>
        </pc:cxnChg>
        <pc:cxnChg chg="add del mod">
          <ac:chgData name="Emiliano A. Carlevaro" userId="9bf72e6496f26e8d" providerId="LiveId" clId="{1AE93BBA-B7EB-46FE-AFA0-136C1A4F74C3}" dt="2021-11-04T07:35:20.594" v="764" actId="478"/>
          <ac:cxnSpMkLst>
            <pc:docMk/>
            <pc:sldMk cId="3595609151" sldId="276"/>
            <ac:cxnSpMk id="16" creationId="{06106228-6F02-48AB-A390-AD8A185E0B74}"/>
          </ac:cxnSpMkLst>
        </pc:cxnChg>
        <pc:cxnChg chg="add del mod">
          <ac:chgData name="Emiliano A. Carlevaro" userId="9bf72e6496f26e8d" providerId="LiveId" clId="{1AE93BBA-B7EB-46FE-AFA0-136C1A4F74C3}" dt="2021-11-04T07:35:20.594" v="764" actId="478"/>
          <ac:cxnSpMkLst>
            <pc:docMk/>
            <pc:sldMk cId="3595609151" sldId="276"/>
            <ac:cxnSpMk id="18" creationId="{2F583ED8-DF10-48A9-AF5A-C5DF9B04C1C9}"/>
          </ac:cxnSpMkLst>
        </pc:cxnChg>
      </pc:sldChg>
      <pc:sldChg chg="addSp delSp modSp mod modTransition addAnim delAnim modAnim modNotesTx">
        <pc:chgData name="Emiliano A. Carlevaro" userId="9bf72e6496f26e8d" providerId="LiveId" clId="{1AE93BBA-B7EB-46FE-AFA0-136C1A4F74C3}" dt="2021-11-11T09:22:33.353" v="4644"/>
        <pc:sldMkLst>
          <pc:docMk/>
          <pc:sldMk cId="3717492965" sldId="290"/>
        </pc:sldMkLst>
        <pc:spChg chg="mod">
          <ac:chgData name="Emiliano A. Carlevaro" userId="9bf72e6496f26e8d" providerId="LiveId" clId="{1AE93BBA-B7EB-46FE-AFA0-136C1A4F74C3}" dt="2021-11-04T08:23:55.161" v="1195" actId="20577"/>
          <ac:spMkLst>
            <pc:docMk/>
            <pc:sldMk cId="3717492965" sldId="290"/>
            <ac:spMk id="2" creationId="{026D9198-1D12-45DB-BDDA-FBC7B882CACE}"/>
          </ac:spMkLst>
        </pc:spChg>
        <pc:spChg chg="mod">
          <ac:chgData name="Emiliano A. Carlevaro" userId="9bf72e6496f26e8d" providerId="LiveId" clId="{1AE93BBA-B7EB-46FE-AFA0-136C1A4F74C3}" dt="2021-11-11T09:22:02.216" v="4640" actId="1076"/>
          <ac:spMkLst>
            <pc:docMk/>
            <pc:sldMk cId="3717492965" sldId="290"/>
            <ac:spMk id="11" creationId="{51D48935-1F06-4AD4-821D-BAD9ABDCD83E}"/>
          </ac:spMkLst>
        </pc:spChg>
        <pc:spChg chg="mod">
          <ac:chgData name="Emiliano A. Carlevaro" userId="9bf72e6496f26e8d" providerId="LiveId" clId="{1AE93BBA-B7EB-46FE-AFA0-136C1A4F74C3}" dt="2021-11-11T09:17:58.961" v="4614" actId="1076"/>
          <ac:spMkLst>
            <pc:docMk/>
            <pc:sldMk cId="3717492965" sldId="290"/>
            <ac:spMk id="12" creationId="{4CC40482-B4B6-4544-8743-B33CD8B48A84}"/>
          </ac:spMkLst>
        </pc:spChg>
        <pc:spChg chg="del">
          <ac:chgData name="Emiliano A. Carlevaro" userId="9bf72e6496f26e8d" providerId="LiveId" clId="{1AE93BBA-B7EB-46FE-AFA0-136C1A4F74C3}" dt="2021-11-11T09:15:35.858" v="4540" actId="478"/>
          <ac:spMkLst>
            <pc:docMk/>
            <pc:sldMk cId="3717492965" sldId="290"/>
            <ac:spMk id="13" creationId="{C552FB47-43EB-463F-9F7B-C132DD27681A}"/>
          </ac:spMkLst>
        </pc:spChg>
        <pc:spChg chg="add mod">
          <ac:chgData name="Emiliano A. Carlevaro" userId="9bf72e6496f26e8d" providerId="LiveId" clId="{1AE93BBA-B7EB-46FE-AFA0-136C1A4F74C3}" dt="2021-11-11T09:03:05.378" v="4451" actId="767"/>
          <ac:spMkLst>
            <pc:docMk/>
            <pc:sldMk cId="3717492965" sldId="290"/>
            <ac:spMk id="18" creationId="{90AA1B56-3986-4014-B2B2-58E3ED43BD08}"/>
          </ac:spMkLst>
        </pc:spChg>
        <pc:spChg chg="mod">
          <ac:chgData name="Emiliano A. Carlevaro" userId="9bf72e6496f26e8d" providerId="LiveId" clId="{1AE93BBA-B7EB-46FE-AFA0-136C1A4F74C3}" dt="2021-11-11T09:12:23.453" v="4475" actId="1076"/>
          <ac:spMkLst>
            <pc:docMk/>
            <pc:sldMk cId="3717492965" sldId="290"/>
            <ac:spMk id="19" creationId="{E76C3414-31B5-49FD-88C2-8628A5053322}"/>
          </ac:spMkLst>
        </pc:spChg>
        <pc:spChg chg="mod">
          <ac:chgData name="Emiliano A. Carlevaro" userId="9bf72e6496f26e8d" providerId="LiveId" clId="{1AE93BBA-B7EB-46FE-AFA0-136C1A4F74C3}" dt="2021-11-11T08:58:24.053" v="4405" actId="255"/>
          <ac:spMkLst>
            <pc:docMk/>
            <pc:sldMk cId="3717492965" sldId="290"/>
            <ac:spMk id="20" creationId="{B1D4F717-DD11-4CA0-BB93-92D2927B97C2}"/>
          </ac:spMkLst>
        </pc:spChg>
        <pc:spChg chg="mod">
          <ac:chgData name="Emiliano A. Carlevaro" userId="9bf72e6496f26e8d" providerId="LiveId" clId="{1AE93BBA-B7EB-46FE-AFA0-136C1A4F74C3}" dt="2021-11-11T08:58:28.147" v="4406" actId="255"/>
          <ac:spMkLst>
            <pc:docMk/>
            <pc:sldMk cId="3717492965" sldId="290"/>
            <ac:spMk id="21" creationId="{B0770723-8200-4F2B-932A-67CBB910D8F3}"/>
          </ac:spMkLst>
        </pc:spChg>
        <pc:spChg chg="add del">
          <ac:chgData name="Emiliano A. Carlevaro" userId="9bf72e6496f26e8d" providerId="LiveId" clId="{1AE93BBA-B7EB-46FE-AFA0-136C1A4F74C3}" dt="2021-11-10T09:12:27.625" v="2828" actId="22"/>
          <ac:spMkLst>
            <pc:docMk/>
            <pc:sldMk cId="3717492965" sldId="290"/>
            <ac:spMk id="25" creationId="{F242ECEA-405E-43D3-81D0-1A4B90DAFCDC}"/>
          </ac:spMkLst>
        </pc:spChg>
        <pc:graphicFrameChg chg="add mod modGraphic">
          <ac:chgData name="Emiliano A. Carlevaro" userId="9bf72e6496f26e8d" providerId="LiveId" clId="{1AE93BBA-B7EB-46FE-AFA0-136C1A4F74C3}" dt="2021-11-11T09:21:29.807" v="4639" actId="14734"/>
          <ac:graphicFrameMkLst>
            <pc:docMk/>
            <pc:sldMk cId="3717492965" sldId="290"/>
            <ac:graphicFrameMk id="4" creationId="{B1D16C7C-8EE0-4385-82E2-E00A7976F74A}"/>
          </ac:graphicFrameMkLst>
        </pc:graphicFrameChg>
        <pc:graphicFrameChg chg="mod modGraphic">
          <ac:chgData name="Emiliano A. Carlevaro" userId="9bf72e6496f26e8d" providerId="LiveId" clId="{1AE93BBA-B7EB-46FE-AFA0-136C1A4F74C3}" dt="2021-11-11T09:12:34.630" v="4476" actId="1076"/>
          <ac:graphicFrameMkLst>
            <pc:docMk/>
            <pc:sldMk cId="3717492965" sldId="290"/>
            <ac:graphicFrameMk id="5" creationId="{097C804D-E354-4A89-8387-CDD24C9A3099}"/>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6" creationId="{5F241D89-6E2A-40E8-9FC1-891BAADBBD58}"/>
          </ac:graphicFrameMkLst>
        </pc:graphicFrameChg>
        <pc:graphicFrameChg chg="mod modGraphic">
          <ac:chgData name="Emiliano A. Carlevaro" userId="9bf72e6496f26e8d" providerId="LiveId" clId="{1AE93BBA-B7EB-46FE-AFA0-136C1A4F74C3}" dt="2021-11-11T09:17:32.977" v="4605" actId="6549"/>
          <ac:graphicFrameMkLst>
            <pc:docMk/>
            <pc:sldMk cId="3717492965" sldId="290"/>
            <ac:graphicFrameMk id="7" creationId="{B0AC068C-189D-4D05-BF7D-4B62D12DE11E}"/>
          </ac:graphicFrameMkLst>
        </pc:graphicFrameChg>
        <pc:graphicFrameChg chg="mod modGraphic">
          <ac:chgData name="Emiliano A. Carlevaro" userId="9bf72e6496f26e8d" providerId="LiveId" clId="{1AE93BBA-B7EB-46FE-AFA0-136C1A4F74C3}" dt="2021-11-11T09:17:39.171" v="4611" actId="20577"/>
          <ac:graphicFrameMkLst>
            <pc:docMk/>
            <pc:sldMk cId="3717492965" sldId="290"/>
            <ac:graphicFrameMk id="8" creationId="{5849D1D8-4F2E-4495-BB9C-2769A22551CF}"/>
          </ac:graphicFrameMkLst>
        </pc:graphicFrameChg>
        <pc:graphicFrameChg chg="add mod modGraphic">
          <ac:chgData name="Emiliano A. Carlevaro" userId="9bf72e6496f26e8d" providerId="LiveId" clId="{1AE93BBA-B7EB-46FE-AFA0-136C1A4F74C3}" dt="2021-11-11T09:13:17.370" v="4510" actId="6549"/>
          <ac:graphicFrameMkLst>
            <pc:docMk/>
            <pc:sldMk cId="3717492965" sldId="290"/>
            <ac:graphicFrameMk id="9" creationId="{10C4147D-DFB0-458F-A696-659799AE8D9E}"/>
          </ac:graphicFrameMkLst>
        </pc:graphicFrameChg>
        <pc:graphicFrameChg chg="mod modGraphic">
          <ac:chgData name="Emiliano A. Carlevaro" userId="9bf72e6496f26e8d" providerId="LiveId" clId="{1AE93BBA-B7EB-46FE-AFA0-136C1A4F74C3}" dt="2021-11-11T09:17:34.524" v="4607" actId="6549"/>
          <ac:graphicFrameMkLst>
            <pc:docMk/>
            <pc:sldMk cId="3717492965" sldId="290"/>
            <ac:graphicFrameMk id="10" creationId="{E97FBAD8-BD30-4289-BF8C-8E693F148191}"/>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14" creationId="{BB710D56-AF71-4E84-8554-B4FAC3E5B563}"/>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15" creationId="{2C8F4EB8-5DB7-45C8-8A15-5BC6AE093B4F}"/>
          </ac:graphicFrameMkLst>
        </pc:graphicFrameChg>
        <pc:graphicFrameChg chg="mod modGraphic">
          <ac:chgData name="Emiliano A. Carlevaro" userId="9bf72e6496f26e8d" providerId="LiveId" clId="{1AE93BBA-B7EB-46FE-AFA0-136C1A4F74C3}" dt="2021-11-11T09:13:44.617" v="4522" actId="1076"/>
          <ac:graphicFrameMkLst>
            <pc:docMk/>
            <pc:sldMk cId="3717492965" sldId="290"/>
            <ac:graphicFrameMk id="17" creationId="{524EBD68-524D-4BBE-B508-43C65B5BB42B}"/>
          </ac:graphicFrameMkLst>
        </pc:graphicFrameChg>
        <pc:graphicFrameChg chg="add del mod modGraphic">
          <ac:chgData name="Emiliano A. Carlevaro" userId="9bf72e6496f26e8d" providerId="LiveId" clId="{1AE93BBA-B7EB-46FE-AFA0-136C1A4F74C3}" dt="2021-11-10T08:54:12.156" v="2675" actId="478"/>
          <ac:graphicFrameMkLst>
            <pc:docMk/>
            <pc:sldMk cId="3717492965" sldId="290"/>
            <ac:graphicFrameMk id="22" creationId="{C01A61E4-3941-4345-BEA7-A642F33BF227}"/>
          </ac:graphicFrameMkLst>
        </pc:graphicFrameChg>
        <pc:graphicFrameChg chg="add mod modGraphic">
          <ac:chgData name="Emiliano A. Carlevaro" userId="9bf72e6496f26e8d" providerId="LiveId" clId="{1AE93BBA-B7EB-46FE-AFA0-136C1A4F74C3}" dt="2021-11-11T09:18:37.432" v="4622" actId="14734"/>
          <ac:graphicFrameMkLst>
            <pc:docMk/>
            <pc:sldMk cId="3717492965" sldId="290"/>
            <ac:graphicFrameMk id="23" creationId="{16955C06-AE12-4429-9467-1A2B6E84B8AD}"/>
          </ac:graphicFrameMkLst>
        </pc:graphicFrameChg>
        <pc:graphicFrameChg chg="add mod modGraphic">
          <ac:chgData name="Emiliano A. Carlevaro" userId="9bf72e6496f26e8d" providerId="LiveId" clId="{1AE93BBA-B7EB-46FE-AFA0-136C1A4F74C3}" dt="2021-11-11T09:19:22.807" v="4632" actId="14734"/>
          <ac:graphicFrameMkLst>
            <pc:docMk/>
            <pc:sldMk cId="3717492965" sldId="290"/>
            <ac:graphicFrameMk id="24" creationId="{801A3C8B-858F-4210-B7FB-A337C6901E78}"/>
          </ac:graphicFrameMkLst>
        </pc:graphicFrameChg>
        <pc:graphicFrameChg chg="add mod modGraphic">
          <ac:chgData name="Emiliano A. Carlevaro" userId="9bf72e6496f26e8d" providerId="LiveId" clId="{1AE93BBA-B7EB-46FE-AFA0-136C1A4F74C3}" dt="2021-11-11T09:13:26.053" v="4521" actId="122"/>
          <ac:graphicFrameMkLst>
            <pc:docMk/>
            <pc:sldMk cId="3717492965" sldId="290"/>
            <ac:graphicFrameMk id="25" creationId="{C40EA2B8-6D10-422B-979E-F89EFEA32A3F}"/>
          </ac:graphicFrameMkLst>
        </pc:graphicFrameChg>
      </pc:sldChg>
      <pc:sldChg chg="modSp modAnim modNotesTx">
        <pc:chgData name="Emiliano A. Carlevaro" userId="9bf72e6496f26e8d" providerId="LiveId" clId="{1AE93BBA-B7EB-46FE-AFA0-136C1A4F74C3}" dt="2021-11-11T02:20:35.658" v="3661" actId="6549"/>
        <pc:sldMkLst>
          <pc:docMk/>
          <pc:sldMk cId="3448599415" sldId="291"/>
        </pc:sldMkLst>
        <pc:spChg chg="mod">
          <ac:chgData name="Emiliano A. Carlevaro" userId="9bf72e6496f26e8d" providerId="LiveId" clId="{1AE93BBA-B7EB-46FE-AFA0-136C1A4F74C3}" dt="2021-11-11T02:17:58.902" v="3631" actId="20577"/>
          <ac:spMkLst>
            <pc:docMk/>
            <pc:sldMk cId="3448599415" sldId="291"/>
            <ac:spMk id="38" creationId="{CFB2B8EE-AF68-4995-B187-826157484170}"/>
          </ac:spMkLst>
        </pc:spChg>
      </pc:sldChg>
      <pc:sldChg chg="addSp delSp modSp mod ord modAnim modNotesTx">
        <pc:chgData name="Emiliano A. Carlevaro" userId="9bf72e6496f26e8d" providerId="LiveId" clId="{1AE93BBA-B7EB-46FE-AFA0-136C1A4F74C3}" dt="2021-11-12T01:43:33.230" v="4885"/>
        <pc:sldMkLst>
          <pc:docMk/>
          <pc:sldMk cId="1487972056" sldId="292"/>
        </pc:sldMkLst>
        <pc:spChg chg="add mod">
          <ac:chgData name="Emiliano A. Carlevaro" userId="9bf72e6496f26e8d" providerId="LiveId" clId="{1AE93BBA-B7EB-46FE-AFA0-136C1A4F74C3}" dt="2021-11-04T08:01:20.085" v="1175" actId="1076"/>
          <ac:spMkLst>
            <pc:docMk/>
            <pc:sldMk cId="1487972056" sldId="292"/>
            <ac:spMk id="2" creationId="{BC5538B3-0053-4DD3-ADEF-98FFE1930FE7}"/>
          </ac:spMkLst>
        </pc:spChg>
        <pc:spChg chg="add del mod">
          <ac:chgData name="Emiliano A. Carlevaro" userId="9bf72e6496f26e8d" providerId="LiveId" clId="{1AE93BBA-B7EB-46FE-AFA0-136C1A4F74C3}" dt="2021-11-04T07:59:29.087" v="1100" actId="478"/>
          <ac:spMkLst>
            <pc:docMk/>
            <pc:sldMk cId="1487972056" sldId="292"/>
            <ac:spMk id="3" creationId="{43E6B13D-32AD-459C-B9FE-937A0DD110F4}"/>
          </ac:spMkLst>
        </pc:spChg>
        <pc:spChg chg="add mod">
          <ac:chgData name="Emiliano A. Carlevaro" userId="9bf72e6496f26e8d" providerId="LiveId" clId="{1AE93BBA-B7EB-46FE-AFA0-136C1A4F74C3}" dt="2021-11-04T08:01:27.285" v="1177" actId="1076"/>
          <ac:spMkLst>
            <pc:docMk/>
            <pc:sldMk cId="1487972056" sldId="292"/>
            <ac:spMk id="5" creationId="{56F8F9CA-0F24-49CB-A119-5E7DDB1E2730}"/>
          </ac:spMkLst>
        </pc:spChg>
        <pc:spChg chg="add mod">
          <ac:chgData name="Emiliano A. Carlevaro" userId="9bf72e6496f26e8d" providerId="LiveId" clId="{1AE93BBA-B7EB-46FE-AFA0-136C1A4F74C3}" dt="2021-11-11T02:45:24.251" v="3996" actId="14100"/>
          <ac:spMkLst>
            <pc:docMk/>
            <pc:sldMk cId="1487972056" sldId="292"/>
            <ac:spMk id="30" creationId="{E077AB31-5166-4D10-9A0C-802D05CB2322}"/>
          </ac:spMkLst>
        </pc:spChg>
        <pc:spChg chg="add mod">
          <ac:chgData name="Emiliano A. Carlevaro" userId="9bf72e6496f26e8d" providerId="LiveId" clId="{1AE93BBA-B7EB-46FE-AFA0-136C1A4F74C3}" dt="2021-11-11T02:45:26.801" v="3997" actId="14100"/>
          <ac:spMkLst>
            <pc:docMk/>
            <pc:sldMk cId="1487972056" sldId="292"/>
            <ac:spMk id="33" creationId="{FB8169E5-7A6F-4DB3-8545-827A228E55FB}"/>
          </ac:spMkLst>
        </pc:spChg>
        <pc:spChg chg="mod">
          <ac:chgData name="Emiliano A. Carlevaro" userId="9bf72e6496f26e8d" providerId="LiveId" clId="{1AE93BBA-B7EB-46FE-AFA0-136C1A4F74C3}" dt="2021-11-04T08:01:08.469" v="1173" actId="1076"/>
          <ac:spMkLst>
            <pc:docMk/>
            <pc:sldMk cId="1487972056" sldId="292"/>
            <ac:spMk id="34" creationId="{9A61B112-1689-41AA-B6C2-99923F79A52B}"/>
          </ac:spMkLst>
        </pc:spChg>
        <pc:spChg chg="add del mod">
          <ac:chgData name="Emiliano A. Carlevaro" userId="9bf72e6496f26e8d" providerId="LiveId" clId="{1AE93BBA-B7EB-46FE-AFA0-136C1A4F74C3}" dt="2021-11-04T07:57:57.712" v="1088" actId="478"/>
          <ac:spMkLst>
            <pc:docMk/>
            <pc:sldMk cId="1487972056" sldId="292"/>
            <ac:spMk id="35" creationId="{5535702F-FDEA-4CFF-B8C4-1902521DD95F}"/>
          </ac:spMkLst>
        </pc:spChg>
        <pc:spChg chg="add del mod">
          <ac:chgData name="Emiliano A. Carlevaro" userId="9bf72e6496f26e8d" providerId="LiveId" clId="{1AE93BBA-B7EB-46FE-AFA0-136C1A4F74C3}" dt="2021-11-10T10:11:57.328" v="3582" actId="478"/>
          <ac:spMkLst>
            <pc:docMk/>
            <pc:sldMk cId="1487972056" sldId="292"/>
            <ac:spMk id="35" creationId="{B6DE9C98-0B25-4DAA-9626-70A2ECD4C865}"/>
          </ac:spMkLst>
        </pc:spChg>
        <pc:spChg chg="mod">
          <ac:chgData name="Emiliano A. Carlevaro" userId="9bf72e6496f26e8d" providerId="LiveId" clId="{1AE93BBA-B7EB-46FE-AFA0-136C1A4F74C3}" dt="2021-11-11T02:45:32.539" v="3998" actId="1076"/>
          <ac:spMkLst>
            <pc:docMk/>
            <pc:sldMk cId="1487972056" sldId="292"/>
            <ac:spMk id="36" creationId="{4467CB31-D1C4-49D3-B181-C32FFBBD1E80}"/>
          </ac:spMkLst>
        </pc:spChg>
        <pc:spChg chg="add mod">
          <ac:chgData name="Emiliano A. Carlevaro" userId="9bf72e6496f26e8d" providerId="LiveId" clId="{1AE93BBA-B7EB-46FE-AFA0-136C1A4F74C3}" dt="2021-11-04T08:01:24.649" v="1176" actId="1076"/>
          <ac:spMkLst>
            <pc:docMk/>
            <pc:sldMk cId="1487972056" sldId="292"/>
            <ac:spMk id="37" creationId="{0F846183-5AE4-42BF-8E79-78D12762E6FB}"/>
          </ac:spMkLst>
        </pc:spChg>
        <pc:spChg chg="add mod">
          <ac:chgData name="Emiliano A. Carlevaro" userId="9bf72e6496f26e8d" providerId="LiveId" clId="{1AE93BBA-B7EB-46FE-AFA0-136C1A4F74C3}" dt="2021-11-10T10:11:58.234" v="3583"/>
          <ac:spMkLst>
            <pc:docMk/>
            <pc:sldMk cId="1487972056" sldId="292"/>
            <ac:spMk id="38" creationId="{2AD8B167-A50F-4C28-AB1F-4B547254474E}"/>
          </ac:spMkLst>
        </pc:spChg>
        <pc:spChg chg="del mod">
          <ac:chgData name="Emiliano A. Carlevaro" userId="9bf72e6496f26e8d" providerId="LiveId" clId="{1AE93BBA-B7EB-46FE-AFA0-136C1A4F74C3}" dt="2021-11-04T07:54:58.333" v="1020" actId="478"/>
          <ac:spMkLst>
            <pc:docMk/>
            <pc:sldMk cId="1487972056" sldId="292"/>
            <ac:spMk id="38" creationId="{ECA248CA-5A2B-47B5-8705-9500E881E6D2}"/>
          </ac:spMkLst>
        </pc:spChg>
        <pc:spChg chg="del">
          <ac:chgData name="Emiliano A. Carlevaro" userId="9bf72e6496f26e8d" providerId="LiveId" clId="{1AE93BBA-B7EB-46FE-AFA0-136C1A4F74C3}" dt="2021-11-04T07:55:00.051" v="1021" actId="478"/>
          <ac:spMkLst>
            <pc:docMk/>
            <pc:sldMk cId="1487972056" sldId="292"/>
            <ac:spMk id="39" creationId="{3B9D6F31-A96C-4972-B93A-F7C0B1A97C94}"/>
          </ac:spMkLst>
        </pc:spChg>
        <pc:spChg chg="mod">
          <ac:chgData name="Emiliano A. Carlevaro" userId="9bf72e6496f26e8d" providerId="LiveId" clId="{1AE93BBA-B7EB-46FE-AFA0-136C1A4F74C3}" dt="2021-11-04T07:54:45.902" v="1018" actId="20577"/>
          <ac:spMkLst>
            <pc:docMk/>
            <pc:sldMk cId="1487972056" sldId="292"/>
            <ac:spMk id="40" creationId="{126C65F3-44E6-4059-8E28-2E080B2006A9}"/>
          </ac:spMkLst>
        </pc:spChg>
        <pc:spChg chg="del">
          <ac:chgData name="Emiliano A. Carlevaro" userId="9bf72e6496f26e8d" providerId="LiveId" clId="{1AE93BBA-B7EB-46FE-AFA0-136C1A4F74C3}" dt="2021-11-10T10:11:53.121" v="3580" actId="478"/>
          <ac:spMkLst>
            <pc:docMk/>
            <pc:sldMk cId="1487972056" sldId="292"/>
            <ac:spMk id="41" creationId="{168178AD-A938-4517-8CA3-680ED48BC22A}"/>
          </ac:spMkLst>
        </pc:spChg>
        <pc:spChg chg="add mod">
          <ac:chgData name="Emiliano A. Carlevaro" userId="9bf72e6496f26e8d" providerId="LiveId" clId="{1AE93BBA-B7EB-46FE-AFA0-136C1A4F74C3}" dt="2021-11-04T08:01:13.824" v="1174" actId="1076"/>
          <ac:spMkLst>
            <pc:docMk/>
            <pc:sldMk cId="1487972056" sldId="292"/>
            <ac:spMk id="42" creationId="{E0E06054-94EA-4991-9D6F-1ED98EA9CA62}"/>
          </ac:spMkLst>
        </pc:spChg>
        <pc:graphicFrameChg chg="add mod modGraphic">
          <ac:chgData name="Emiliano A. Carlevaro" userId="9bf72e6496f26e8d" providerId="LiveId" clId="{1AE93BBA-B7EB-46FE-AFA0-136C1A4F74C3}" dt="2021-11-11T02:45:54.211" v="4002" actId="14100"/>
          <ac:graphicFrameMkLst>
            <pc:docMk/>
            <pc:sldMk cId="1487972056" sldId="292"/>
            <ac:graphicFrameMk id="6" creationId="{46051A24-5D79-4049-853D-1A24C09C9022}"/>
          </ac:graphicFrameMkLst>
        </pc:graphicFrameChg>
        <pc:graphicFrameChg chg="add mod modGraphic">
          <ac:chgData name="Emiliano A. Carlevaro" userId="9bf72e6496f26e8d" providerId="LiveId" clId="{1AE93BBA-B7EB-46FE-AFA0-136C1A4F74C3}" dt="2021-11-11T02:45:54.565" v="4003" actId="14100"/>
          <ac:graphicFrameMkLst>
            <pc:docMk/>
            <pc:sldMk cId="1487972056" sldId="292"/>
            <ac:graphicFrameMk id="43" creationId="{DE9BB699-A343-4C8F-AA74-EA7958CF6503}"/>
          </ac:graphicFrameMkLst>
        </pc:graphicFrameChg>
      </pc:sldChg>
      <pc:sldChg chg="addSp delSp modSp del mod modNotesTx">
        <pc:chgData name="Emiliano A. Carlevaro" userId="9bf72e6496f26e8d" providerId="LiveId" clId="{1AE93BBA-B7EB-46FE-AFA0-136C1A4F74C3}" dt="2021-11-12T01:22:11.428" v="4849" actId="2696"/>
        <pc:sldMkLst>
          <pc:docMk/>
          <pc:sldMk cId="3588330215" sldId="293"/>
        </pc:sldMkLst>
        <pc:spChg chg="del">
          <ac:chgData name="Emiliano A. Carlevaro" userId="9bf72e6496f26e8d" providerId="LiveId" clId="{1AE93BBA-B7EB-46FE-AFA0-136C1A4F74C3}" dt="2021-11-03T08:49:44.521" v="435" actId="478"/>
          <ac:spMkLst>
            <pc:docMk/>
            <pc:sldMk cId="3588330215" sldId="293"/>
            <ac:spMk id="2" creationId="{026D9198-1D12-45DB-BDDA-FBC7B882CACE}"/>
          </ac:spMkLst>
        </pc:spChg>
        <pc:spChg chg="mod">
          <ac:chgData name="Emiliano A. Carlevaro" userId="9bf72e6496f26e8d" providerId="LiveId" clId="{1AE93BBA-B7EB-46FE-AFA0-136C1A4F74C3}" dt="2021-11-03T08:50:20.241" v="536" actId="20577"/>
          <ac:spMkLst>
            <pc:docMk/>
            <pc:sldMk cId="3588330215" sldId="293"/>
            <ac:spMk id="5" creationId="{EE261B7C-8F10-4E36-85ED-82F2D52DB04E}"/>
          </ac:spMkLst>
        </pc:spChg>
        <pc:spChg chg="add mod">
          <ac:chgData name="Emiliano A. Carlevaro" userId="9bf72e6496f26e8d" providerId="LiveId" clId="{1AE93BBA-B7EB-46FE-AFA0-136C1A4F74C3}" dt="2021-11-03T08:49:48.590" v="436" actId="1076"/>
          <ac:spMkLst>
            <pc:docMk/>
            <pc:sldMk cId="3588330215" sldId="293"/>
            <ac:spMk id="6" creationId="{C771761F-0100-470B-B23F-C4B42152BCE0}"/>
          </ac:spMkLst>
        </pc:spChg>
      </pc:sldChg>
      <pc:sldChg chg="addSp delSp modSp del mod modTransition delAnim modAnim modNotesTx">
        <pc:chgData name="Emiliano A. Carlevaro" userId="9bf72e6496f26e8d" providerId="LiveId" clId="{1AE93BBA-B7EB-46FE-AFA0-136C1A4F74C3}" dt="2021-11-10T09:49:39.936" v="3224" actId="2696"/>
        <pc:sldMkLst>
          <pc:docMk/>
          <pc:sldMk cId="3896568187" sldId="294"/>
        </pc:sldMkLst>
        <pc:spChg chg="mod">
          <ac:chgData name="Emiliano A. Carlevaro" userId="9bf72e6496f26e8d" providerId="LiveId" clId="{1AE93BBA-B7EB-46FE-AFA0-136C1A4F74C3}" dt="2021-11-04T09:01:28.795" v="1467" actId="1076"/>
          <ac:spMkLst>
            <pc:docMk/>
            <pc:sldMk cId="3896568187" sldId="294"/>
            <ac:spMk id="2" creationId="{026D9198-1D12-45DB-BDDA-FBC7B882CACE}"/>
          </ac:spMkLst>
        </pc:spChg>
        <pc:spChg chg="mod">
          <ac:chgData name="Emiliano A. Carlevaro" userId="9bf72e6496f26e8d" providerId="LiveId" clId="{1AE93BBA-B7EB-46FE-AFA0-136C1A4F74C3}" dt="2021-11-04T09:05:55.759" v="1530" actId="1076"/>
          <ac:spMkLst>
            <pc:docMk/>
            <pc:sldMk cId="3896568187" sldId="294"/>
            <ac:spMk id="3" creationId="{C1163103-341F-45DA-ABDC-C3FFE4DBCC95}"/>
          </ac:spMkLst>
        </pc:spChg>
        <pc:spChg chg="add mod">
          <ac:chgData name="Emiliano A. Carlevaro" userId="9bf72e6496f26e8d" providerId="LiveId" clId="{1AE93BBA-B7EB-46FE-AFA0-136C1A4F74C3}" dt="2021-11-04T09:01:50.974" v="1494" actId="403"/>
          <ac:spMkLst>
            <pc:docMk/>
            <pc:sldMk cId="3896568187" sldId="294"/>
            <ac:spMk id="4" creationId="{99713597-2458-4C96-BB3A-EF2D5275E2AF}"/>
          </ac:spMkLst>
        </pc:spChg>
        <pc:spChg chg="mod">
          <ac:chgData name="Emiliano A. Carlevaro" userId="9bf72e6496f26e8d" providerId="LiveId" clId="{1AE93BBA-B7EB-46FE-AFA0-136C1A4F74C3}" dt="2021-11-04T09:05:55.759" v="1530" actId="1076"/>
          <ac:spMkLst>
            <pc:docMk/>
            <pc:sldMk cId="3896568187" sldId="294"/>
            <ac:spMk id="10" creationId="{AB470393-D0E2-48EC-9B3D-3033C74152C6}"/>
          </ac:spMkLst>
        </pc:spChg>
        <pc:spChg chg="mod">
          <ac:chgData name="Emiliano A. Carlevaro" userId="9bf72e6496f26e8d" providerId="LiveId" clId="{1AE93BBA-B7EB-46FE-AFA0-136C1A4F74C3}" dt="2021-11-04T09:00:12.528" v="1368" actId="1076"/>
          <ac:spMkLst>
            <pc:docMk/>
            <pc:sldMk cId="3896568187" sldId="294"/>
            <ac:spMk id="13" creationId="{AE18F684-C307-440A-96A7-4D4E42414D8F}"/>
          </ac:spMkLst>
        </pc:spChg>
        <pc:spChg chg="add del">
          <ac:chgData name="Emiliano A. Carlevaro" userId="9bf72e6496f26e8d" providerId="LiveId" clId="{1AE93BBA-B7EB-46FE-AFA0-136C1A4F74C3}" dt="2021-11-10T07:18:37.586" v="2351" actId="22"/>
          <ac:spMkLst>
            <pc:docMk/>
            <pc:sldMk cId="3896568187" sldId="294"/>
            <ac:spMk id="19" creationId="{A4243775-A592-4B93-BAE1-77371E03FEC8}"/>
          </ac:spMkLst>
        </pc:spChg>
        <pc:spChg chg="mod">
          <ac:chgData name="Emiliano A. Carlevaro" userId="9bf72e6496f26e8d" providerId="LiveId" clId="{1AE93BBA-B7EB-46FE-AFA0-136C1A4F74C3}" dt="2021-11-04T09:05:55.759" v="1530" actId="1076"/>
          <ac:spMkLst>
            <pc:docMk/>
            <pc:sldMk cId="3896568187" sldId="294"/>
            <ac:spMk id="20" creationId="{3E843B07-F856-42C8-9FF1-E963E553A748}"/>
          </ac:spMkLst>
        </pc:spChg>
        <pc:spChg chg="mod">
          <ac:chgData name="Emiliano A. Carlevaro" userId="9bf72e6496f26e8d" providerId="LiveId" clId="{1AE93BBA-B7EB-46FE-AFA0-136C1A4F74C3}" dt="2021-11-04T09:05:55.759" v="1530" actId="1076"/>
          <ac:spMkLst>
            <pc:docMk/>
            <pc:sldMk cId="3896568187" sldId="294"/>
            <ac:spMk id="21" creationId="{1E8E0281-1154-48DC-95B3-B62B1FB863F1}"/>
          </ac:spMkLst>
        </pc:spChg>
        <pc:spChg chg="mod">
          <ac:chgData name="Emiliano A. Carlevaro" userId="9bf72e6496f26e8d" providerId="LiveId" clId="{1AE93BBA-B7EB-46FE-AFA0-136C1A4F74C3}" dt="2021-11-04T09:00:12.528" v="1368" actId="1076"/>
          <ac:spMkLst>
            <pc:docMk/>
            <pc:sldMk cId="3896568187" sldId="294"/>
            <ac:spMk id="22" creationId="{C3C797F3-4161-4FD9-8256-60996D56A39B}"/>
          </ac:spMkLst>
        </pc:spChg>
        <pc:spChg chg="mod">
          <ac:chgData name="Emiliano A. Carlevaro" userId="9bf72e6496f26e8d" providerId="LiveId" clId="{1AE93BBA-B7EB-46FE-AFA0-136C1A4F74C3}" dt="2021-11-04T09:02:16.284" v="1497" actId="255"/>
          <ac:spMkLst>
            <pc:docMk/>
            <pc:sldMk cId="3896568187" sldId="294"/>
            <ac:spMk id="23" creationId="{449CC9F2-FDE1-4B7E-93EF-2785398CADA8}"/>
          </ac:spMkLst>
        </pc:spChg>
        <pc:spChg chg="mod">
          <ac:chgData name="Emiliano A. Carlevaro" userId="9bf72e6496f26e8d" providerId="LiveId" clId="{1AE93BBA-B7EB-46FE-AFA0-136C1A4F74C3}" dt="2021-11-04T09:02:16.284" v="1497" actId="255"/>
          <ac:spMkLst>
            <pc:docMk/>
            <pc:sldMk cId="3896568187" sldId="294"/>
            <ac:spMk id="24" creationId="{116DE15B-B132-4E94-9DFA-BEC614470265}"/>
          </ac:spMkLst>
        </pc:spChg>
        <pc:spChg chg="mod">
          <ac:chgData name="Emiliano A. Carlevaro" userId="9bf72e6496f26e8d" providerId="LiveId" clId="{1AE93BBA-B7EB-46FE-AFA0-136C1A4F74C3}" dt="2021-11-04T09:03:18.702" v="1502" actId="20577"/>
          <ac:spMkLst>
            <pc:docMk/>
            <pc:sldMk cId="3896568187" sldId="294"/>
            <ac:spMk id="26" creationId="{C9E9CF55-52EB-45DC-B805-038BD5083507}"/>
          </ac:spMkLst>
        </pc:spChg>
        <pc:spChg chg="mod">
          <ac:chgData name="Emiliano A. Carlevaro" userId="9bf72e6496f26e8d" providerId="LiveId" clId="{1AE93BBA-B7EB-46FE-AFA0-136C1A4F74C3}" dt="2021-11-04T09:00:12.528" v="1368" actId="1076"/>
          <ac:spMkLst>
            <pc:docMk/>
            <pc:sldMk cId="3896568187" sldId="294"/>
            <ac:spMk id="27" creationId="{F4EB3497-48C3-4E11-B867-FFCB45E922DE}"/>
          </ac:spMkLst>
        </pc:spChg>
        <pc:spChg chg="mod">
          <ac:chgData name="Emiliano A. Carlevaro" userId="9bf72e6496f26e8d" providerId="LiveId" clId="{1AE93BBA-B7EB-46FE-AFA0-136C1A4F74C3}" dt="2021-11-04T09:05:55.759" v="1530" actId="1076"/>
          <ac:spMkLst>
            <pc:docMk/>
            <pc:sldMk cId="3896568187" sldId="294"/>
            <ac:spMk id="29" creationId="{13443659-1A9C-431B-A59D-C03CA6637645}"/>
          </ac:spMkLst>
        </pc:spChg>
        <pc:spChg chg="add mod">
          <ac:chgData name="Emiliano A. Carlevaro" userId="9bf72e6496f26e8d" providerId="LiveId" clId="{1AE93BBA-B7EB-46FE-AFA0-136C1A4F74C3}" dt="2021-11-10T08:29:36.198" v="2574" actId="1076"/>
          <ac:spMkLst>
            <pc:docMk/>
            <pc:sldMk cId="3896568187" sldId="294"/>
            <ac:spMk id="30" creationId="{0468D3F4-5385-415E-BDB8-F521288CACE2}"/>
          </ac:spMkLst>
        </pc:spChg>
        <pc:spChg chg="mod">
          <ac:chgData name="Emiliano A. Carlevaro" userId="9bf72e6496f26e8d" providerId="LiveId" clId="{1AE93BBA-B7EB-46FE-AFA0-136C1A4F74C3}" dt="2021-11-04T09:05:55.759" v="1530" actId="1076"/>
          <ac:spMkLst>
            <pc:docMk/>
            <pc:sldMk cId="3896568187" sldId="294"/>
            <ac:spMk id="32" creationId="{0DC5CF91-FF58-4B11-AC79-CE6A490BEEFD}"/>
          </ac:spMkLst>
        </pc:spChg>
        <pc:spChg chg="mod">
          <ac:chgData name="Emiliano A. Carlevaro" userId="9bf72e6496f26e8d" providerId="LiveId" clId="{1AE93BBA-B7EB-46FE-AFA0-136C1A4F74C3}" dt="2021-11-04T09:05:55.759" v="1530" actId="1076"/>
          <ac:spMkLst>
            <pc:docMk/>
            <pc:sldMk cId="3896568187" sldId="294"/>
            <ac:spMk id="33" creationId="{4BBF34D3-0671-404B-91CE-DDD317B025DE}"/>
          </ac:spMkLst>
        </pc:spChg>
        <pc:spChg chg="mod">
          <ac:chgData name="Emiliano A. Carlevaro" userId="9bf72e6496f26e8d" providerId="LiveId" clId="{1AE93BBA-B7EB-46FE-AFA0-136C1A4F74C3}" dt="2021-11-04T09:05:45.899" v="1529" actId="1076"/>
          <ac:spMkLst>
            <pc:docMk/>
            <pc:sldMk cId="3896568187" sldId="294"/>
            <ac:spMk id="35" creationId="{C36AC870-5168-4773-AADF-6A7922E903FE}"/>
          </ac:spMkLst>
        </pc:spChg>
        <pc:graphicFrameChg chg="add del mod">
          <ac:chgData name="Emiliano A. Carlevaro" userId="9bf72e6496f26e8d" providerId="LiveId" clId="{1AE93BBA-B7EB-46FE-AFA0-136C1A4F74C3}" dt="2021-11-10T09:31:18.423" v="3013" actId="478"/>
          <ac:graphicFrameMkLst>
            <pc:docMk/>
            <pc:sldMk cId="3896568187" sldId="294"/>
            <ac:graphicFrameMk id="6" creationId="{BBF0BB45-1CC6-4174-9D84-94DB6B6AA128}"/>
          </ac:graphicFrameMkLst>
        </pc:graphicFrameChg>
        <pc:graphicFrameChg chg="add del mod modGraphic">
          <ac:chgData name="Emiliano A. Carlevaro" userId="9bf72e6496f26e8d" providerId="LiveId" clId="{1AE93BBA-B7EB-46FE-AFA0-136C1A4F74C3}" dt="2021-11-10T09:31:16.516" v="3012" actId="478"/>
          <ac:graphicFrameMkLst>
            <pc:docMk/>
            <pc:sldMk cId="3896568187" sldId="294"/>
            <ac:graphicFrameMk id="25" creationId="{2179DB45-E7E9-457D-A7A0-9C1CFC4E7D3F}"/>
          </ac:graphicFrameMkLst>
        </pc:graphicFrameChg>
        <pc:graphicFrameChg chg="add del mod modGraphic">
          <ac:chgData name="Emiliano A. Carlevaro" userId="9bf72e6496f26e8d" providerId="LiveId" clId="{1AE93BBA-B7EB-46FE-AFA0-136C1A4F74C3}" dt="2021-11-10T09:31:20.097" v="3014" actId="478"/>
          <ac:graphicFrameMkLst>
            <pc:docMk/>
            <pc:sldMk cId="3896568187" sldId="294"/>
            <ac:graphicFrameMk id="28" creationId="{99B28B14-B6F0-4738-BCA9-67E014A4054C}"/>
          </ac:graphicFrameMkLst>
        </pc:graphicFrameChg>
      </pc:sldChg>
      <pc:sldChg chg="del">
        <pc:chgData name="Emiliano A. Carlevaro" userId="9bf72e6496f26e8d" providerId="LiveId" clId="{1AE93BBA-B7EB-46FE-AFA0-136C1A4F74C3}" dt="2021-11-10T09:49:44.693" v="3225" actId="2696"/>
        <pc:sldMkLst>
          <pc:docMk/>
          <pc:sldMk cId="845639337" sldId="295"/>
        </pc:sldMkLst>
      </pc:sldChg>
      <pc:sldChg chg="modSp add del mod">
        <pc:chgData name="Emiliano A. Carlevaro" userId="9bf72e6496f26e8d" providerId="LiveId" clId="{1AE93BBA-B7EB-46FE-AFA0-136C1A4F74C3}" dt="2021-11-10T10:04:20.919" v="3439" actId="2696"/>
        <pc:sldMkLst>
          <pc:docMk/>
          <pc:sldMk cId="2717538394" sldId="296"/>
        </pc:sldMkLst>
        <pc:spChg chg="mod">
          <ac:chgData name="Emiliano A. Carlevaro" userId="9bf72e6496f26e8d" providerId="LiveId" clId="{1AE93BBA-B7EB-46FE-AFA0-136C1A4F74C3}" dt="2021-11-03T08:45:48.327" v="297" actId="14100"/>
          <ac:spMkLst>
            <pc:docMk/>
            <pc:sldMk cId="2717538394" sldId="296"/>
            <ac:spMk id="8" creationId="{25874266-69E4-41D2-A3FE-7C9C405054B9}"/>
          </ac:spMkLst>
        </pc:spChg>
        <pc:spChg chg="mod">
          <ac:chgData name="Emiliano A. Carlevaro" userId="9bf72e6496f26e8d" providerId="LiveId" clId="{1AE93BBA-B7EB-46FE-AFA0-136C1A4F74C3}" dt="2021-11-03T08:45:48.327" v="297" actId="14100"/>
          <ac:spMkLst>
            <pc:docMk/>
            <pc:sldMk cId="2717538394" sldId="296"/>
            <ac:spMk id="13" creationId="{81E952D5-CA0C-4760-B1DB-7A49F396BF08}"/>
          </ac:spMkLst>
        </pc:spChg>
        <pc:spChg chg="mod">
          <ac:chgData name="Emiliano A. Carlevaro" userId="9bf72e6496f26e8d" providerId="LiveId" clId="{1AE93BBA-B7EB-46FE-AFA0-136C1A4F74C3}" dt="2021-11-03T08:45:48.327" v="297" actId="14100"/>
          <ac:spMkLst>
            <pc:docMk/>
            <pc:sldMk cId="2717538394" sldId="296"/>
            <ac:spMk id="19" creationId="{21774343-A071-4F9E-A051-F72B7CFD8495}"/>
          </ac:spMkLst>
        </pc:spChg>
        <pc:spChg chg="mod">
          <ac:chgData name="Emiliano A. Carlevaro" userId="9bf72e6496f26e8d" providerId="LiveId" clId="{1AE93BBA-B7EB-46FE-AFA0-136C1A4F74C3}" dt="2021-11-03T08:45:48.327" v="297" actId="14100"/>
          <ac:spMkLst>
            <pc:docMk/>
            <pc:sldMk cId="2717538394" sldId="296"/>
            <ac:spMk id="26" creationId="{CA0AC1C0-CCA3-42A4-968E-0B8E799A6C8B}"/>
          </ac:spMkLst>
        </pc:spChg>
        <pc:spChg chg="mod">
          <ac:chgData name="Emiliano A. Carlevaro" userId="9bf72e6496f26e8d" providerId="LiveId" clId="{1AE93BBA-B7EB-46FE-AFA0-136C1A4F74C3}" dt="2021-11-03T08:45:48.327" v="297" actId="14100"/>
          <ac:spMkLst>
            <pc:docMk/>
            <pc:sldMk cId="2717538394" sldId="296"/>
            <ac:spMk id="32" creationId="{5AFE90D7-F6F2-414A-BE19-116ECB9365BF}"/>
          </ac:spMkLst>
        </pc:spChg>
        <pc:picChg chg="mod">
          <ac:chgData name="Emiliano A. Carlevaro" userId="9bf72e6496f26e8d" providerId="LiveId" clId="{1AE93BBA-B7EB-46FE-AFA0-136C1A4F74C3}" dt="2021-11-03T08:45:48.327" v="297" actId="14100"/>
          <ac:picMkLst>
            <pc:docMk/>
            <pc:sldMk cId="2717538394" sldId="296"/>
            <ac:picMk id="11" creationId="{AC2261EC-3E88-44CF-8F8F-AA05D4024913}"/>
          </ac:picMkLst>
        </pc:picChg>
        <pc:picChg chg="mod">
          <ac:chgData name="Emiliano A. Carlevaro" userId="9bf72e6496f26e8d" providerId="LiveId" clId="{1AE93BBA-B7EB-46FE-AFA0-136C1A4F74C3}" dt="2021-11-03T08:45:48.327" v="297" actId="14100"/>
          <ac:picMkLst>
            <pc:docMk/>
            <pc:sldMk cId="2717538394" sldId="296"/>
            <ac:picMk id="15" creationId="{37BF4147-54E2-4DA7-9EBB-4BCB316401D9}"/>
          </ac:picMkLst>
        </pc:picChg>
        <pc:picChg chg="mod">
          <ac:chgData name="Emiliano A. Carlevaro" userId="9bf72e6496f26e8d" providerId="LiveId" clId="{1AE93BBA-B7EB-46FE-AFA0-136C1A4F74C3}" dt="2021-11-03T08:45:48.327" v="297" actId="14100"/>
          <ac:picMkLst>
            <pc:docMk/>
            <pc:sldMk cId="2717538394" sldId="296"/>
            <ac:picMk id="30" creationId="{A8CDA750-8175-4AB1-8E4D-AA0DDD220076}"/>
          </ac:picMkLst>
        </pc:picChg>
        <pc:picChg chg="mod">
          <ac:chgData name="Emiliano A. Carlevaro" userId="9bf72e6496f26e8d" providerId="LiveId" clId="{1AE93BBA-B7EB-46FE-AFA0-136C1A4F74C3}" dt="2021-11-03T08:45:48.327" v="297" actId="14100"/>
          <ac:picMkLst>
            <pc:docMk/>
            <pc:sldMk cId="2717538394" sldId="296"/>
            <ac:picMk id="45" creationId="{77592E5C-C321-4C85-B605-D7ED0C8C0F12}"/>
          </ac:picMkLst>
        </pc:picChg>
        <pc:cxnChg chg="mod">
          <ac:chgData name="Emiliano A. Carlevaro" userId="9bf72e6496f26e8d" providerId="LiveId" clId="{1AE93BBA-B7EB-46FE-AFA0-136C1A4F74C3}" dt="2021-11-03T08:45:48.327" v="297" actId="14100"/>
          <ac:cxnSpMkLst>
            <pc:docMk/>
            <pc:sldMk cId="2717538394" sldId="296"/>
            <ac:cxnSpMk id="17" creationId="{A7D00163-ED71-4935-8680-A7B47A07EC7B}"/>
          </ac:cxnSpMkLst>
        </pc:cxnChg>
        <pc:cxnChg chg="mod">
          <ac:chgData name="Emiliano A. Carlevaro" userId="9bf72e6496f26e8d" providerId="LiveId" clId="{1AE93BBA-B7EB-46FE-AFA0-136C1A4F74C3}" dt="2021-11-03T08:45:48.327" v="297" actId="14100"/>
          <ac:cxnSpMkLst>
            <pc:docMk/>
            <pc:sldMk cId="2717538394" sldId="296"/>
            <ac:cxnSpMk id="20" creationId="{D10414EA-DE90-463B-AED7-8904265DFC75}"/>
          </ac:cxnSpMkLst>
        </pc:cxnChg>
        <pc:cxnChg chg="mod">
          <ac:chgData name="Emiliano A. Carlevaro" userId="9bf72e6496f26e8d" providerId="LiveId" clId="{1AE93BBA-B7EB-46FE-AFA0-136C1A4F74C3}" dt="2021-11-03T08:45:48.327" v="297" actId="14100"/>
          <ac:cxnSpMkLst>
            <pc:docMk/>
            <pc:sldMk cId="2717538394" sldId="296"/>
            <ac:cxnSpMk id="27" creationId="{CDCF183F-8A6A-44C1-8F14-6468CC69BA3D}"/>
          </ac:cxnSpMkLst>
        </pc:cxnChg>
        <pc:cxnChg chg="mod">
          <ac:chgData name="Emiliano A. Carlevaro" userId="9bf72e6496f26e8d" providerId="LiveId" clId="{1AE93BBA-B7EB-46FE-AFA0-136C1A4F74C3}" dt="2021-11-03T08:45:48.327" v="297" actId="14100"/>
          <ac:cxnSpMkLst>
            <pc:docMk/>
            <pc:sldMk cId="2717538394" sldId="296"/>
            <ac:cxnSpMk id="33" creationId="{3A7004F2-BAEB-42E7-A985-3DC4BDB2B865}"/>
          </ac:cxnSpMkLst>
        </pc:cxnChg>
      </pc:sldChg>
      <pc:sldChg chg="new del">
        <pc:chgData name="Emiliano A. Carlevaro" userId="9bf72e6496f26e8d" providerId="LiveId" clId="{1AE93BBA-B7EB-46FE-AFA0-136C1A4F74C3}" dt="2021-11-04T07:31:36.941" v="739" actId="47"/>
        <pc:sldMkLst>
          <pc:docMk/>
          <pc:sldMk cId="2456133232" sldId="297"/>
        </pc:sldMkLst>
      </pc:sldChg>
      <pc:sldChg chg="addSp delSp modSp add mod ord">
        <pc:chgData name="Emiliano A. Carlevaro" userId="9bf72e6496f26e8d" providerId="LiveId" clId="{1AE93BBA-B7EB-46FE-AFA0-136C1A4F74C3}" dt="2021-11-10T09:56:47.081" v="3406" actId="478"/>
        <pc:sldMkLst>
          <pc:docMk/>
          <pc:sldMk cId="1124234138" sldId="298"/>
        </pc:sldMkLst>
        <pc:spChg chg="add mod">
          <ac:chgData name="Emiliano A. Carlevaro" userId="9bf72e6496f26e8d" providerId="LiveId" clId="{1AE93BBA-B7EB-46FE-AFA0-136C1A4F74C3}" dt="2021-11-04T07:29:06.777" v="710" actId="1076"/>
          <ac:spMkLst>
            <pc:docMk/>
            <pc:sldMk cId="1124234138" sldId="298"/>
            <ac:spMk id="2" creationId="{CA388571-40E7-4921-BDE5-7AD469F922F1}"/>
          </ac:spMkLst>
        </pc:spChg>
        <pc:spChg chg="del mod">
          <ac:chgData name="Emiliano A. Carlevaro" userId="9bf72e6496f26e8d" providerId="LiveId" clId="{1AE93BBA-B7EB-46FE-AFA0-136C1A4F74C3}" dt="2021-11-10T09:56:47.081" v="3406" actId="478"/>
          <ac:spMkLst>
            <pc:docMk/>
            <pc:sldMk cId="1124234138" sldId="298"/>
            <ac:spMk id="5" creationId="{EE261B7C-8F10-4E36-85ED-82F2D52DB04E}"/>
          </ac:spMkLst>
        </pc:spChg>
        <pc:spChg chg="mod">
          <ac:chgData name="Emiliano A. Carlevaro" userId="9bf72e6496f26e8d" providerId="LiveId" clId="{1AE93BBA-B7EB-46FE-AFA0-136C1A4F74C3}" dt="2021-11-04T07:29:06.777" v="710" actId="1076"/>
          <ac:spMkLst>
            <pc:docMk/>
            <pc:sldMk cId="1124234138" sldId="298"/>
            <ac:spMk id="6" creationId="{C771761F-0100-470B-B23F-C4B42152BCE0}"/>
          </ac:spMkLst>
        </pc:spChg>
        <pc:spChg chg="add mod">
          <ac:chgData name="Emiliano A. Carlevaro" userId="9bf72e6496f26e8d" providerId="LiveId" clId="{1AE93BBA-B7EB-46FE-AFA0-136C1A4F74C3}" dt="2021-11-04T07:29:06.777" v="710" actId="1076"/>
          <ac:spMkLst>
            <pc:docMk/>
            <pc:sldMk cId="1124234138" sldId="298"/>
            <ac:spMk id="7" creationId="{83C9E94A-DB36-44B3-B496-72643AB1929D}"/>
          </ac:spMkLst>
        </pc:spChg>
        <pc:spChg chg="add mod">
          <ac:chgData name="Emiliano A. Carlevaro" userId="9bf72e6496f26e8d" providerId="LiveId" clId="{1AE93BBA-B7EB-46FE-AFA0-136C1A4F74C3}" dt="2021-11-04T07:29:06.777" v="710" actId="1076"/>
          <ac:spMkLst>
            <pc:docMk/>
            <pc:sldMk cId="1124234138" sldId="298"/>
            <ac:spMk id="8" creationId="{DBA3ACF0-3002-455E-B3A6-E68FE4AB8DB6}"/>
          </ac:spMkLst>
        </pc:spChg>
        <pc:spChg chg="add mod">
          <ac:chgData name="Emiliano A. Carlevaro" userId="9bf72e6496f26e8d" providerId="LiveId" clId="{1AE93BBA-B7EB-46FE-AFA0-136C1A4F74C3}" dt="2021-11-04T07:29:06.777" v="710" actId="1076"/>
          <ac:spMkLst>
            <pc:docMk/>
            <pc:sldMk cId="1124234138" sldId="298"/>
            <ac:spMk id="9" creationId="{68536959-2895-43AF-9241-052007BC0F1F}"/>
          </ac:spMkLst>
        </pc:spChg>
        <pc:spChg chg="add del mod">
          <ac:chgData name="Emiliano A. Carlevaro" userId="9bf72e6496f26e8d" providerId="LiveId" clId="{1AE93BBA-B7EB-46FE-AFA0-136C1A4F74C3}" dt="2021-11-03T08:53:42.068" v="620" actId="478"/>
          <ac:spMkLst>
            <pc:docMk/>
            <pc:sldMk cId="1124234138" sldId="298"/>
            <ac:spMk id="10" creationId="{787D5608-00BF-4F5C-91F6-05BE7B231A24}"/>
          </ac:spMkLst>
        </pc:spChg>
        <pc:spChg chg="add mod">
          <ac:chgData name="Emiliano A. Carlevaro" userId="9bf72e6496f26e8d" providerId="LiveId" clId="{1AE93BBA-B7EB-46FE-AFA0-136C1A4F74C3}" dt="2021-11-04T07:30:18.907" v="737" actId="313"/>
          <ac:spMkLst>
            <pc:docMk/>
            <pc:sldMk cId="1124234138" sldId="298"/>
            <ac:spMk id="11" creationId="{4D20A798-01D7-42B4-A38D-E3E254DC0548}"/>
          </ac:spMkLst>
        </pc:spChg>
        <pc:spChg chg="add mod">
          <ac:chgData name="Emiliano A. Carlevaro" userId="9bf72e6496f26e8d" providerId="LiveId" clId="{1AE93BBA-B7EB-46FE-AFA0-136C1A4F74C3}" dt="2021-11-04T07:29:06.777" v="710" actId="1076"/>
          <ac:spMkLst>
            <pc:docMk/>
            <pc:sldMk cId="1124234138" sldId="298"/>
            <ac:spMk id="12" creationId="{368893E3-8F30-412B-992E-7E2F0657DA60}"/>
          </ac:spMkLst>
        </pc:spChg>
        <pc:spChg chg="add mod">
          <ac:chgData name="Emiliano A. Carlevaro" userId="9bf72e6496f26e8d" providerId="LiveId" clId="{1AE93BBA-B7EB-46FE-AFA0-136C1A4F74C3}" dt="2021-11-04T07:29:06.777" v="710" actId="1076"/>
          <ac:spMkLst>
            <pc:docMk/>
            <pc:sldMk cId="1124234138" sldId="298"/>
            <ac:spMk id="13" creationId="{54F40386-140B-4A50-8641-FD7F1C547142}"/>
          </ac:spMkLst>
        </pc:spChg>
        <pc:spChg chg="add mod">
          <ac:chgData name="Emiliano A. Carlevaro" userId="9bf72e6496f26e8d" providerId="LiveId" clId="{1AE93BBA-B7EB-46FE-AFA0-136C1A4F74C3}" dt="2021-11-03T08:55:23.205" v="683" actId="20577"/>
          <ac:spMkLst>
            <pc:docMk/>
            <pc:sldMk cId="1124234138" sldId="298"/>
            <ac:spMk id="14" creationId="{75691566-2CBD-46F3-8702-18D1B96DB1EF}"/>
          </ac:spMkLst>
        </pc:spChg>
        <pc:spChg chg="add mod">
          <ac:chgData name="Emiliano A. Carlevaro" userId="9bf72e6496f26e8d" providerId="LiveId" clId="{1AE93BBA-B7EB-46FE-AFA0-136C1A4F74C3}" dt="2021-11-04T07:29:36.868" v="724" actId="1076"/>
          <ac:spMkLst>
            <pc:docMk/>
            <pc:sldMk cId="1124234138" sldId="298"/>
            <ac:spMk id="16" creationId="{6991E8EA-DE58-4066-BA32-2B88FC858924}"/>
          </ac:spMkLst>
        </pc:spChg>
        <pc:spChg chg="add mod">
          <ac:chgData name="Emiliano A. Carlevaro" userId="9bf72e6496f26e8d" providerId="LiveId" clId="{1AE93BBA-B7EB-46FE-AFA0-136C1A4F74C3}" dt="2021-11-04T07:29:31.866" v="723" actId="2085"/>
          <ac:spMkLst>
            <pc:docMk/>
            <pc:sldMk cId="1124234138" sldId="298"/>
            <ac:spMk id="17" creationId="{DD4E7BAC-75E9-416E-88B8-599D969C251F}"/>
          </ac:spMkLst>
        </pc:spChg>
        <pc:graphicFrameChg chg="del">
          <ac:chgData name="Emiliano A. Carlevaro" userId="9bf72e6496f26e8d" providerId="LiveId" clId="{1AE93BBA-B7EB-46FE-AFA0-136C1A4F74C3}" dt="2021-11-03T08:51:18.770" v="539" actId="478"/>
          <ac:graphicFrameMkLst>
            <pc:docMk/>
            <pc:sldMk cId="1124234138" sldId="298"/>
            <ac:graphicFrameMk id="3" creationId="{EFB34C28-F8E6-48E7-8D72-AE1DEA15BFA9}"/>
          </ac:graphicFrameMkLst>
        </pc:graphicFrameChg>
        <pc:graphicFrameChg chg="add del mod modGraphic">
          <ac:chgData name="Emiliano A. Carlevaro" userId="9bf72e6496f26e8d" providerId="LiveId" clId="{1AE93BBA-B7EB-46FE-AFA0-136C1A4F74C3}" dt="2021-11-04T07:28:39.618" v="690" actId="478"/>
          <ac:graphicFrameMkLst>
            <pc:docMk/>
            <pc:sldMk cId="1124234138" sldId="298"/>
            <ac:graphicFrameMk id="15" creationId="{18CBCD08-36B6-44AB-A71C-4795972332FB}"/>
          </ac:graphicFrameMkLst>
        </pc:graphicFrameChg>
        <pc:cxnChg chg="add del mod">
          <ac:chgData name="Emiliano A. Carlevaro" userId="9bf72e6496f26e8d" providerId="LiveId" clId="{1AE93BBA-B7EB-46FE-AFA0-136C1A4F74C3}" dt="2021-11-04T07:30:05.132" v="726" actId="478"/>
          <ac:cxnSpMkLst>
            <pc:docMk/>
            <pc:sldMk cId="1124234138" sldId="298"/>
            <ac:cxnSpMk id="19" creationId="{083C39C8-E52F-4F5E-96A7-CF38B21B35DD}"/>
          </ac:cxnSpMkLst>
        </pc:cxnChg>
      </pc:sldChg>
      <pc:sldChg chg="add del setBg">
        <pc:chgData name="Emiliano A. Carlevaro" userId="9bf72e6496f26e8d" providerId="LiveId" clId="{1AE93BBA-B7EB-46FE-AFA0-136C1A4F74C3}" dt="2021-11-04T07:32:12.897" v="750" actId="47"/>
        <pc:sldMkLst>
          <pc:docMk/>
          <pc:sldMk cId="2284938264" sldId="299"/>
        </pc:sldMkLst>
      </pc:sldChg>
      <pc:sldChg chg="add del setBg">
        <pc:chgData name="Emiliano A. Carlevaro" userId="9bf72e6496f26e8d" providerId="LiveId" clId="{1AE93BBA-B7EB-46FE-AFA0-136C1A4F74C3}" dt="2021-11-04T07:32:12.897" v="750" actId="47"/>
        <pc:sldMkLst>
          <pc:docMk/>
          <pc:sldMk cId="3680626384" sldId="300"/>
        </pc:sldMkLst>
      </pc:sldChg>
      <pc:sldChg chg="addSp delSp modSp add del mod ord modAnim">
        <pc:chgData name="Emiliano A. Carlevaro" userId="9bf72e6496f26e8d" providerId="LiveId" clId="{1AE93BBA-B7EB-46FE-AFA0-136C1A4F74C3}" dt="2021-11-10T10:07:29.438" v="3475" actId="2696"/>
        <pc:sldMkLst>
          <pc:docMk/>
          <pc:sldMk cId="14547835" sldId="301"/>
        </pc:sldMkLst>
        <pc:spChg chg="del">
          <ac:chgData name="Emiliano A. Carlevaro" userId="9bf72e6496f26e8d" providerId="LiveId" clId="{1AE93BBA-B7EB-46FE-AFA0-136C1A4F74C3}" dt="2021-11-10T09:52:30.455" v="3289" actId="478"/>
          <ac:spMkLst>
            <pc:docMk/>
            <pc:sldMk cId="14547835" sldId="301"/>
            <ac:spMk id="5" creationId="{EE261B7C-8F10-4E36-85ED-82F2D52DB04E}"/>
          </ac:spMkLst>
        </pc:spChg>
        <pc:spChg chg="add del mod">
          <ac:chgData name="Emiliano A. Carlevaro" userId="9bf72e6496f26e8d" providerId="LiveId" clId="{1AE93BBA-B7EB-46FE-AFA0-136C1A4F74C3}" dt="2021-11-05T07:52:54.150" v="1555"/>
          <ac:spMkLst>
            <pc:docMk/>
            <pc:sldMk cId="14547835" sldId="301"/>
            <ac:spMk id="21" creationId="{054841D3-876E-4C29-8F4A-C4F74902B48D}"/>
          </ac:spMkLst>
        </pc:spChg>
        <pc:spChg chg="add del mod">
          <ac:chgData name="Emiliano A. Carlevaro" userId="9bf72e6496f26e8d" providerId="LiveId" clId="{1AE93BBA-B7EB-46FE-AFA0-136C1A4F74C3}" dt="2021-11-05T07:52:54.150" v="1555"/>
          <ac:spMkLst>
            <pc:docMk/>
            <pc:sldMk cId="14547835" sldId="301"/>
            <ac:spMk id="22" creationId="{9551BCF3-915A-4752-95B4-FD6984265070}"/>
          </ac:spMkLst>
        </pc:spChg>
        <pc:spChg chg="add del mod">
          <ac:chgData name="Emiliano A. Carlevaro" userId="9bf72e6496f26e8d" providerId="LiveId" clId="{1AE93BBA-B7EB-46FE-AFA0-136C1A4F74C3}" dt="2021-11-05T07:52:54.150" v="1555"/>
          <ac:spMkLst>
            <pc:docMk/>
            <pc:sldMk cId="14547835" sldId="301"/>
            <ac:spMk id="23" creationId="{C8467053-19A8-4395-8335-5696799D4508}"/>
          </ac:spMkLst>
        </pc:spChg>
        <pc:spChg chg="add del mod">
          <ac:chgData name="Emiliano A. Carlevaro" userId="9bf72e6496f26e8d" providerId="LiveId" clId="{1AE93BBA-B7EB-46FE-AFA0-136C1A4F74C3}" dt="2021-11-05T07:52:54.150" v="1555"/>
          <ac:spMkLst>
            <pc:docMk/>
            <pc:sldMk cId="14547835" sldId="301"/>
            <ac:spMk id="24" creationId="{B1222B66-E645-49A3-99EF-D1BA4629F896}"/>
          </ac:spMkLst>
        </pc:spChg>
        <pc:spChg chg="add del mod">
          <ac:chgData name="Emiliano A. Carlevaro" userId="9bf72e6496f26e8d" providerId="LiveId" clId="{1AE93BBA-B7EB-46FE-AFA0-136C1A4F74C3}" dt="2021-11-05T07:52:54.150" v="1555"/>
          <ac:spMkLst>
            <pc:docMk/>
            <pc:sldMk cId="14547835" sldId="301"/>
            <ac:spMk id="25" creationId="{BFA0D60A-6306-4EB0-A43B-5FE1FD72D898}"/>
          </ac:spMkLst>
        </pc:spChg>
        <pc:spChg chg="add del mod">
          <ac:chgData name="Emiliano A. Carlevaro" userId="9bf72e6496f26e8d" providerId="LiveId" clId="{1AE93BBA-B7EB-46FE-AFA0-136C1A4F74C3}" dt="2021-11-05T07:52:54.150" v="1555"/>
          <ac:spMkLst>
            <pc:docMk/>
            <pc:sldMk cId="14547835" sldId="301"/>
            <ac:spMk id="26" creationId="{112CF9E8-E4D5-4ED8-AA2B-28D762DADE7D}"/>
          </ac:spMkLst>
        </pc:spChg>
        <pc:spChg chg="add del mod">
          <ac:chgData name="Emiliano A. Carlevaro" userId="9bf72e6496f26e8d" providerId="LiveId" clId="{1AE93BBA-B7EB-46FE-AFA0-136C1A4F74C3}" dt="2021-11-05T07:52:54.150" v="1555"/>
          <ac:spMkLst>
            <pc:docMk/>
            <pc:sldMk cId="14547835" sldId="301"/>
            <ac:spMk id="27" creationId="{7BACDF45-CD98-46B5-8CF0-CA659A92CE2D}"/>
          </ac:spMkLst>
        </pc:spChg>
        <pc:spChg chg="add del mod">
          <ac:chgData name="Emiliano A. Carlevaro" userId="9bf72e6496f26e8d" providerId="LiveId" clId="{1AE93BBA-B7EB-46FE-AFA0-136C1A4F74C3}" dt="2021-11-05T07:52:54.150" v="1555"/>
          <ac:spMkLst>
            <pc:docMk/>
            <pc:sldMk cId="14547835" sldId="301"/>
            <ac:spMk id="28" creationId="{EA202041-0B2D-493B-ADC1-3620B6EE7736}"/>
          </ac:spMkLst>
        </pc:spChg>
        <pc:spChg chg="add del mod">
          <ac:chgData name="Emiliano A. Carlevaro" userId="9bf72e6496f26e8d" providerId="LiveId" clId="{1AE93BBA-B7EB-46FE-AFA0-136C1A4F74C3}" dt="2021-11-05T07:52:54.150" v="1555"/>
          <ac:spMkLst>
            <pc:docMk/>
            <pc:sldMk cId="14547835" sldId="301"/>
            <ac:spMk id="29" creationId="{86B7DAC8-E4AA-426E-84BC-08128F1E5DB1}"/>
          </ac:spMkLst>
        </pc:spChg>
        <pc:spChg chg="add del mod">
          <ac:chgData name="Emiliano A. Carlevaro" userId="9bf72e6496f26e8d" providerId="LiveId" clId="{1AE93BBA-B7EB-46FE-AFA0-136C1A4F74C3}" dt="2021-11-05T07:52:54.150" v="1555"/>
          <ac:spMkLst>
            <pc:docMk/>
            <pc:sldMk cId="14547835" sldId="301"/>
            <ac:spMk id="30" creationId="{042CD021-EA31-4D5E-AB4B-9F4C3D240CE1}"/>
          </ac:spMkLst>
        </pc:spChg>
        <pc:spChg chg="add del mod">
          <ac:chgData name="Emiliano A. Carlevaro" userId="9bf72e6496f26e8d" providerId="LiveId" clId="{1AE93BBA-B7EB-46FE-AFA0-136C1A4F74C3}" dt="2021-11-05T07:52:54.150" v="1555"/>
          <ac:spMkLst>
            <pc:docMk/>
            <pc:sldMk cId="14547835" sldId="301"/>
            <ac:spMk id="31" creationId="{9ECC993B-3255-47C4-B261-6FDEAA3A9106}"/>
          </ac:spMkLst>
        </pc:spChg>
        <pc:spChg chg="add del mod">
          <ac:chgData name="Emiliano A. Carlevaro" userId="9bf72e6496f26e8d" providerId="LiveId" clId="{1AE93BBA-B7EB-46FE-AFA0-136C1A4F74C3}" dt="2021-11-10T09:52:28.143" v="3288" actId="478"/>
          <ac:spMkLst>
            <pc:docMk/>
            <pc:sldMk cId="14547835" sldId="301"/>
            <ac:spMk id="33" creationId="{E0B9885B-AE8A-43CE-8F87-DE2A8148A93A}"/>
          </ac:spMkLst>
        </pc:spChg>
        <pc:graphicFrameChg chg="add mod modGraphic">
          <ac:chgData name="Emiliano A. Carlevaro" userId="9bf72e6496f26e8d" providerId="LiveId" clId="{1AE93BBA-B7EB-46FE-AFA0-136C1A4F74C3}" dt="2021-11-05T07:35:50.739" v="1545" actId="1076"/>
          <ac:graphicFrameMkLst>
            <pc:docMk/>
            <pc:sldMk cId="14547835" sldId="301"/>
            <ac:graphicFrameMk id="4" creationId="{8C563CF9-A09C-4EB9-9B49-54C331B2ADA2}"/>
          </ac:graphicFrameMkLst>
        </pc:graphicFrameChg>
        <pc:graphicFrameChg chg="add del mod modGraphic">
          <ac:chgData name="Emiliano A. Carlevaro" userId="9bf72e6496f26e8d" providerId="LiveId" clId="{1AE93BBA-B7EB-46FE-AFA0-136C1A4F74C3}" dt="2021-11-05T07:51:24.328" v="1551" actId="478"/>
          <ac:graphicFrameMkLst>
            <pc:docMk/>
            <pc:sldMk cId="14547835" sldId="301"/>
            <ac:graphicFrameMk id="15" creationId="{4160B262-B6E6-4589-9511-B772F1C46B2A}"/>
          </ac:graphicFrameMkLst>
        </pc:graphicFrameChg>
        <pc:graphicFrameChg chg="add del mod modGraphic">
          <ac:chgData name="Emiliano A. Carlevaro" userId="9bf72e6496f26e8d" providerId="LiveId" clId="{1AE93BBA-B7EB-46FE-AFA0-136C1A4F74C3}" dt="2021-11-05T07:51:51.258" v="1553" actId="478"/>
          <ac:graphicFrameMkLst>
            <pc:docMk/>
            <pc:sldMk cId="14547835" sldId="301"/>
            <ac:graphicFrameMk id="19" creationId="{4CAFE13F-77F4-4DB1-8881-1EEC35314332}"/>
          </ac:graphicFrameMkLst>
        </pc:graphicFrameChg>
        <pc:picChg chg="add mod">
          <ac:chgData name="Emiliano A. Carlevaro" userId="9bf72e6496f26e8d" providerId="LiveId" clId="{1AE93BBA-B7EB-46FE-AFA0-136C1A4F74C3}" dt="2021-11-05T07:51:41.453" v="1552"/>
          <ac:picMkLst>
            <pc:docMk/>
            <pc:sldMk cId="14547835" sldId="301"/>
            <ac:picMk id="20" creationId="{3052174F-6D38-4AF0-A299-65C3FA0E67AB}"/>
          </ac:picMkLst>
        </pc:picChg>
        <pc:picChg chg="add mod">
          <ac:chgData name="Emiliano A. Carlevaro" userId="9bf72e6496f26e8d" providerId="LiveId" clId="{1AE93BBA-B7EB-46FE-AFA0-136C1A4F74C3}" dt="2021-11-05T07:52:59.152" v="1557" actId="14100"/>
          <ac:picMkLst>
            <pc:docMk/>
            <pc:sldMk cId="14547835" sldId="301"/>
            <ac:picMk id="32" creationId="{14633DBE-B0C6-4A62-9FFF-247E06A29C44}"/>
          </ac:picMkLst>
        </pc:picChg>
      </pc:sldChg>
      <pc:sldChg chg="addSp delSp modSp add mod delAnim modAnim">
        <pc:chgData name="Emiliano A. Carlevaro" userId="9bf72e6496f26e8d" providerId="LiveId" clId="{1AE93BBA-B7EB-46FE-AFA0-136C1A4F74C3}" dt="2021-11-12T00:38:22.293" v="4808"/>
        <pc:sldMkLst>
          <pc:docMk/>
          <pc:sldMk cId="421014852" sldId="302"/>
        </pc:sldMkLst>
        <pc:spChg chg="mod">
          <ac:chgData name="Emiliano A. Carlevaro" userId="9bf72e6496f26e8d" providerId="LiveId" clId="{1AE93BBA-B7EB-46FE-AFA0-136C1A4F74C3}" dt="2021-11-10T09:49:53.873" v="3227" actId="6549"/>
          <ac:spMkLst>
            <pc:docMk/>
            <pc:sldMk cId="421014852" sldId="302"/>
            <ac:spMk id="2" creationId="{026D9198-1D12-45DB-BDDA-FBC7B882CACE}"/>
          </ac:spMkLst>
        </pc:spChg>
        <pc:spChg chg="add del mod">
          <ac:chgData name="Emiliano A. Carlevaro" userId="9bf72e6496f26e8d" providerId="LiveId" clId="{1AE93BBA-B7EB-46FE-AFA0-136C1A4F74C3}" dt="2021-11-09T07:59:22.300" v="1826" actId="478"/>
          <ac:spMkLst>
            <pc:docMk/>
            <pc:sldMk cId="421014852" sldId="302"/>
            <ac:spMk id="3" creationId="{816057A4-9C4A-4BA0-9A47-CF419501FED6}"/>
          </ac:spMkLst>
        </pc:spChg>
        <pc:spChg chg="del">
          <ac:chgData name="Emiliano A. Carlevaro" userId="9bf72e6496f26e8d" providerId="LiveId" clId="{1AE93BBA-B7EB-46FE-AFA0-136C1A4F74C3}" dt="2021-11-10T09:50:08.838" v="3229" actId="478"/>
          <ac:spMkLst>
            <pc:docMk/>
            <pc:sldMk cId="421014852" sldId="302"/>
            <ac:spMk id="10" creationId="{AB470393-D0E2-48EC-9B3D-3033C74152C6}"/>
          </ac:spMkLst>
        </pc:spChg>
        <pc:spChg chg="add mod">
          <ac:chgData name="Emiliano A. Carlevaro" userId="9bf72e6496f26e8d" providerId="LiveId" clId="{1AE93BBA-B7EB-46FE-AFA0-136C1A4F74C3}" dt="2021-11-12T00:35:11.978" v="4742" actId="14100"/>
          <ac:spMkLst>
            <pc:docMk/>
            <pc:sldMk cId="421014852" sldId="302"/>
            <ac:spMk id="12" creationId="{2A35FAD5-00D3-4892-97B4-9D04B5ABA403}"/>
          </ac:spMkLst>
        </pc:spChg>
        <pc:spChg chg="add del mod">
          <ac:chgData name="Emiliano A. Carlevaro" userId="9bf72e6496f26e8d" providerId="LiveId" clId="{1AE93BBA-B7EB-46FE-AFA0-136C1A4F74C3}" dt="2021-11-09T07:57:35.236" v="1720" actId="478"/>
          <ac:spMkLst>
            <pc:docMk/>
            <pc:sldMk cId="421014852" sldId="302"/>
            <ac:spMk id="13" creationId="{6316EEDB-0DF4-407D-BB08-D3AE96399ACC}"/>
          </ac:spMkLst>
        </pc:spChg>
        <pc:spChg chg="add mod">
          <ac:chgData name="Emiliano A. Carlevaro" userId="9bf72e6496f26e8d" providerId="LiveId" clId="{1AE93BBA-B7EB-46FE-AFA0-136C1A4F74C3}" dt="2021-11-12T00:35:18.172" v="4743" actId="1076"/>
          <ac:spMkLst>
            <pc:docMk/>
            <pc:sldMk cId="421014852" sldId="302"/>
            <ac:spMk id="15" creationId="{76FDCFD9-B406-4D06-A5C8-E55BB092A95D}"/>
          </ac:spMkLst>
        </pc:spChg>
        <pc:spChg chg="add mod">
          <ac:chgData name="Emiliano A. Carlevaro" userId="9bf72e6496f26e8d" providerId="LiveId" clId="{1AE93BBA-B7EB-46FE-AFA0-136C1A4F74C3}" dt="2021-11-12T00:35:18.172" v="4743" actId="1076"/>
          <ac:spMkLst>
            <pc:docMk/>
            <pc:sldMk cId="421014852" sldId="302"/>
            <ac:spMk id="16" creationId="{7C23C6E8-E82C-45CC-A8E1-94E8E995D949}"/>
          </ac:spMkLst>
        </pc:spChg>
        <pc:spChg chg="add mod">
          <ac:chgData name="Emiliano A. Carlevaro" userId="9bf72e6496f26e8d" providerId="LiveId" clId="{1AE93BBA-B7EB-46FE-AFA0-136C1A4F74C3}" dt="2021-11-12T00:38:01.701" v="4803" actId="20577"/>
          <ac:spMkLst>
            <pc:docMk/>
            <pc:sldMk cId="421014852" sldId="302"/>
            <ac:spMk id="17" creationId="{343E13F7-A731-4241-A98E-65AE9FAFD260}"/>
          </ac:spMkLst>
        </pc:spChg>
        <pc:spChg chg="add mod">
          <ac:chgData name="Emiliano A. Carlevaro" userId="9bf72e6496f26e8d" providerId="LiveId" clId="{1AE93BBA-B7EB-46FE-AFA0-136C1A4F74C3}" dt="2021-11-12T00:35:18.172" v="4743" actId="1076"/>
          <ac:spMkLst>
            <pc:docMk/>
            <pc:sldMk cId="421014852" sldId="302"/>
            <ac:spMk id="18" creationId="{86D8412A-F35F-4FF4-8118-E1B98849D808}"/>
          </ac:spMkLst>
        </pc:spChg>
        <pc:spChg chg="add mod">
          <ac:chgData name="Emiliano A. Carlevaro" userId="9bf72e6496f26e8d" providerId="LiveId" clId="{1AE93BBA-B7EB-46FE-AFA0-136C1A4F74C3}" dt="2021-11-12T00:35:18.172" v="4743" actId="1076"/>
          <ac:spMkLst>
            <pc:docMk/>
            <pc:sldMk cId="421014852" sldId="302"/>
            <ac:spMk id="19" creationId="{68F29E73-879F-4D18-A3BF-5283A4C22A9E}"/>
          </ac:spMkLst>
        </pc:spChg>
        <pc:spChg chg="add mod">
          <ac:chgData name="Emiliano A. Carlevaro" userId="9bf72e6496f26e8d" providerId="LiveId" clId="{1AE93BBA-B7EB-46FE-AFA0-136C1A4F74C3}" dt="2021-11-12T00:35:18.172" v="4743" actId="1076"/>
          <ac:spMkLst>
            <pc:docMk/>
            <pc:sldMk cId="421014852" sldId="302"/>
            <ac:spMk id="20" creationId="{EB7F13CF-B125-4294-A1A9-8299ED8E820B}"/>
          </ac:spMkLst>
        </pc:spChg>
        <pc:spChg chg="add mod">
          <ac:chgData name="Emiliano A. Carlevaro" userId="9bf72e6496f26e8d" providerId="LiveId" clId="{1AE93BBA-B7EB-46FE-AFA0-136C1A4F74C3}" dt="2021-11-12T00:35:26.224" v="4744" actId="1076"/>
          <ac:spMkLst>
            <pc:docMk/>
            <pc:sldMk cId="421014852" sldId="302"/>
            <ac:spMk id="21" creationId="{E04C281B-C4F8-4C51-9543-FBD8C8547F57}"/>
          </ac:spMkLst>
        </pc:spChg>
        <pc:spChg chg="add mod">
          <ac:chgData name="Emiliano A. Carlevaro" userId="9bf72e6496f26e8d" providerId="LiveId" clId="{1AE93BBA-B7EB-46FE-AFA0-136C1A4F74C3}" dt="2021-11-12T00:35:26.224" v="4744" actId="1076"/>
          <ac:spMkLst>
            <pc:docMk/>
            <pc:sldMk cId="421014852" sldId="302"/>
            <ac:spMk id="22" creationId="{12DDD760-0D54-4BCA-9A52-CA50D91B0148}"/>
          </ac:spMkLst>
        </pc:spChg>
        <pc:spChg chg="del">
          <ac:chgData name="Emiliano A. Carlevaro" userId="9bf72e6496f26e8d" providerId="LiveId" clId="{1AE93BBA-B7EB-46FE-AFA0-136C1A4F74C3}" dt="2021-11-10T09:50:05.121" v="3228" actId="478"/>
          <ac:spMkLst>
            <pc:docMk/>
            <pc:sldMk cId="421014852" sldId="302"/>
            <ac:spMk id="23" creationId="{449CC9F2-FDE1-4B7E-93EF-2785398CADA8}"/>
          </ac:spMkLst>
        </pc:spChg>
        <pc:spChg chg="add mod">
          <ac:chgData name="Emiliano A. Carlevaro" userId="9bf72e6496f26e8d" providerId="LiveId" clId="{1AE93BBA-B7EB-46FE-AFA0-136C1A4F74C3}" dt="2021-11-12T00:35:26.224" v="4744" actId="1076"/>
          <ac:spMkLst>
            <pc:docMk/>
            <pc:sldMk cId="421014852" sldId="302"/>
            <ac:spMk id="24" creationId="{DBCDECF2-A255-4021-93FF-8022C390FB48}"/>
          </ac:spMkLst>
        </pc:spChg>
        <pc:spChg chg="add mod">
          <ac:chgData name="Emiliano A. Carlevaro" userId="9bf72e6496f26e8d" providerId="LiveId" clId="{1AE93BBA-B7EB-46FE-AFA0-136C1A4F74C3}" dt="2021-11-12T00:34:57.250" v="4736" actId="1076"/>
          <ac:spMkLst>
            <pc:docMk/>
            <pc:sldMk cId="421014852" sldId="302"/>
            <ac:spMk id="25" creationId="{DC4997FC-63D1-48C6-B0B1-7E9EE41F09C1}"/>
          </ac:spMkLst>
        </pc:spChg>
        <pc:spChg chg="del">
          <ac:chgData name="Emiliano A. Carlevaro" userId="9bf72e6496f26e8d" providerId="LiveId" clId="{1AE93BBA-B7EB-46FE-AFA0-136C1A4F74C3}" dt="2021-11-10T09:50:05.121" v="3228" actId="478"/>
          <ac:spMkLst>
            <pc:docMk/>
            <pc:sldMk cId="421014852" sldId="302"/>
            <ac:spMk id="26" creationId="{C9E9CF55-52EB-45DC-B805-038BD5083507}"/>
          </ac:spMkLst>
        </pc:spChg>
        <pc:spChg chg="del mod">
          <ac:chgData name="Emiliano A. Carlevaro" userId="9bf72e6496f26e8d" providerId="LiveId" clId="{1AE93BBA-B7EB-46FE-AFA0-136C1A4F74C3}" dt="2021-11-10T09:50:05.121" v="3228" actId="478"/>
          <ac:spMkLst>
            <pc:docMk/>
            <pc:sldMk cId="421014852" sldId="302"/>
            <ac:spMk id="27" creationId="{F4EB3497-48C3-4E11-B867-FFCB45E922DE}"/>
          </ac:spMkLst>
        </pc:spChg>
        <pc:spChg chg="add mod">
          <ac:chgData name="Emiliano A. Carlevaro" userId="9bf72e6496f26e8d" providerId="LiveId" clId="{1AE93BBA-B7EB-46FE-AFA0-136C1A4F74C3}" dt="2021-11-12T00:35:08.781" v="4741" actId="403"/>
          <ac:spMkLst>
            <pc:docMk/>
            <pc:sldMk cId="421014852" sldId="302"/>
            <ac:spMk id="29" creationId="{5600EFAB-A696-4D79-AF51-3E5B7D03868C}"/>
          </ac:spMkLst>
        </pc:spChg>
        <pc:spChg chg="add mod">
          <ac:chgData name="Emiliano A. Carlevaro" userId="9bf72e6496f26e8d" providerId="LiveId" clId="{1AE93BBA-B7EB-46FE-AFA0-136C1A4F74C3}" dt="2021-11-12T00:35:06.666" v="4740" actId="403"/>
          <ac:spMkLst>
            <pc:docMk/>
            <pc:sldMk cId="421014852" sldId="302"/>
            <ac:spMk id="30" creationId="{3757F5CE-9E59-4C21-8799-8E96C21BC193}"/>
          </ac:spMkLst>
        </pc:spChg>
        <pc:spChg chg="del">
          <ac:chgData name="Emiliano A. Carlevaro" userId="9bf72e6496f26e8d" providerId="LiveId" clId="{1AE93BBA-B7EB-46FE-AFA0-136C1A4F74C3}" dt="2021-11-09T07:57:25.888" v="1717" actId="478"/>
          <ac:spMkLst>
            <pc:docMk/>
            <pc:sldMk cId="421014852" sldId="302"/>
            <ac:spMk id="33" creationId="{4BBF34D3-0671-404B-91CE-DDD317B025DE}"/>
          </ac:spMkLst>
        </pc:spChg>
        <pc:spChg chg="del">
          <ac:chgData name="Emiliano A. Carlevaro" userId="9bf72e6496f26e8d" providerId="LiveId" clId="{1AE93BBA-B7EB-46FE-AFA0-136C1A4F74C3}" dt="2021-11-10T09:50:05.121" v="3228" actId="478"/>
          <ac:spMkLst>
            <pc:docMk/>
            <pc:sldMk cId="421014852" sldId="302"/>
            <ac:spMk id="35" creationId="{C36AC870-5168-4773-AADF-6A7922E903FE}"/>
          </ac:spMkLst>
        </pc:spChg>
        <pc:graphicFrameChg chg="del">
          <ac:chgData name="Emiliano A. Carlevaro" userId="9bf72e6496f26e8d" providerId="LiveId" clId="{1AE93BBA-B7EB-46FE-AFA0-136C1A4F74C3}" dt="2021-11-10T09:50:05.121" v="3228" actId="478"/>
          <ac:graphicFrameMkLst>
            <pc:docMk/>
            <pc:sldMk cId="421014852" sldId="302"/>
            <ac:graphicFrameMk id="4" creationId="{DB349244-CAAA-408A-AD70-946CCD658829}"/>
          </ac:graphicFrameMkLst>
        </pc:graphicFrameChg>
        <pc:graphicFrameChg chg="del">
          <ac:chgData name="Emiliano A. Carlevaro" userId="9bf72e6496f26e8d" providerId="LiveId" clId="{1AE93BBA-B7EB-46FE-AFA0-136C1A4F74C3}" dt="2021-11-10T09:50:05.121" v="3228" actId="478"/>
          <ac:graphicFrameMkLst>
            <pc:docMk/>
            <pc:sldMk cId="421014852" sldId="302"/>
            <ac:graphicFrameMk id="5" creationId="{221E1112-288E-428B-80BC-DF2E2C04EC14}"/>
          </ac:graphicFrameMkLst>
        </pc:graphicFrameChg>
        <pc:graphicFrameChg chg="del">
          <ac:chgData name="Emiliano A. Carlevaro" userId="9bf72e6496f26e8d" providerId="LiveId" clId="{1AE93BBA-B7EB-46FE-AFA0-136C1A4F74C3}" dt="2021-11-10T09:50:05.121" v="3228" actId="478"/>
          <ac:graphicFrameMkLst>
            <pc:docMk/>
            <pc:sldMk cId="421014852" sldId="302"/>
            <ac:graphicFrameMk id="6" creationId="{58596DB6-FF9A-464F-833F-46AF491D2438}"/>
          </ac:graphicFrameMkLst>
        </pc:graphicFrameChg>
        <pc:cxnChg chg="add mod">
          <ac:chgData name="Emiliano A. Carlevaro" userId="9bf72e6496f26e8d" providerId="LiveId" clId="{1AE93BBA-B7EB-46FE-AFA0-136C1A4F74C3}" dt="2021-11-12T00:35:18.172" v="4743" actId="1076"/>
          <ac:cxnSpMkLst>
            <pc:docMk/>
            <pc:sldMk cId="421014852" sldId="302"/>
            <ac:cxnSpMk id="5" creationId="{D768F04E-F18D-4D94-B062-184570B9CE1B}"/>
          </ac:cxnSpMkLst>
        </pc:cxnChg>
        <pc:cxnChg chg="add mod">
          <ac:chgData name="Emiliano A. Carlevaro" userId="9bf72e6496f26e8d" providerId="LiveId" clId="{1AE93BBA-B7EB-46FE-AFA0-136C1A4F74C3}" dt="2021-11-12T00:35:26.224" v="4744" actId="1076"/>
          <ac:cxnSpMkLst>
            <pc:docMk/>
            <pc:sldMk cId="421014852" sldId="302"/>
            <ac:cxnSpMk id="7" creationId="{D08D98B6-DD21-4AEA-BDA5-D12291297D21}"/>
          </ac:cxnSpMkLst>
        </pc:cxnChg>
        <pc:cxnChg chg="add mod">
          <ac:chgData name="Emiliano A. Carlevaro" userId="9bf72e6496f26e8d" providerId="LiveId" clId="{1AE93BBA-B7EB-46FE-AFA0-136C1A4F74C3}" dt="2021-11-12T00:35:18.172" v="4743" actId="1076"/>
          <ac:cxnSpMkLst>
            <pc:docMk/>
            <pc:sldMk cId="421014852" sldId="302"/>
            <ac:cxnSpMk id="8" creationId="{9A6254D8-4E3A-4588-9626-AA574BF087DD}"/>
          </ac:cxnSpMkLst>
        </pc:cxnChg>
        <pc:cxnChg chg="add mod">
          <ac:chgData name="Emiliano A. Carlevaro" userId="9bf72e6496f26e8d" providerId="LiveId" clId="{1AE93BBA-B7EB-46FE-AFA0-136C1A4F74C3}" dt="2021-11-12T00:37:52.076" v="4790" actId="6549"/>
          <ac:cxnSpMkLst>
            <pc:docMk/>
            <pc:sldMk cId="421014852" sldId="302"/>
            <ac:cxnSpMk id="10" creationId="{9DD62AF3-168A-4434-9D40-650D126AFACB}"/>
          </ac:cxnSpMkLst>
        </pc:cxnChg>
      </pc:sldChg>
      <pc:sldChg chg="addSp delSp modSp add del mod modTransition delAnim modAnim">
        <pc:chgData name="Emiliano A. Carlevaro" userId="9bf72e6496f26e8d" providerId="LiveId" clId="{1AE93BBA-B7EB-46FE-AFA0-136C1A4F74C3}" dt="2021-11-10T09:31:10.719" v="3011" actId="2696"/>
        <pc:sldMkLst>
          <pc:docMk/>
          <pc:sldMk cId="243236768" sldId="303"/>
        </pc:sldMkLst>
        <pc:spChg chg="del">
          <ac:chgData name="Emiliano A. Carlevaro" userId="9bf72e6496f26e8d" providerId="LiveId" clId="{1AE93BBA-B7EB-46FE-AFA0-136C1A4F74C3}" dt="2021-11-10T09:08:11.555" v="2805" actId="478"/>
          <ac:spMkLst>
            <pc:docMk/>
            <pc:sldMk cId="243236768" sldId="303"/>
            <ac:spMk id="12" creationId="{4CC40482-B4B6-4544-8743-B33CD8B48A84}"/>
          </ac:spMkLst>
        </pc:spChg>
        <pc:spChg chg="del">
          <ac:chgData name="Emiliano A. Carlevaro" userId="9bf72e6496f26e8d" providerId="LiveId" clId="{1AE93BBA-B7EB-46FE-AFA0-136C1A4F74C3}" dt="2021-11-10T09:08:10.146" v="2804" actId="478"/>
          <ac:spMkLst>
            <pc:docMk/>
            <pc:sldMk cId="243236768" sldId="303"/>
            <ac:spMk id="13" creationId="{C552FB47-43EB-463F-9F7B-C132DD27681A}"/>
          </ac:spMkLst>
        </pc:spChg>
        <pc:spChg chg="del">
          <ac:chgData name="Emiliano A. Carlevaro" userId="9bf72e6496f26e8d" providerId="LiveId" clId="{1AE93BBA-B7EB-46FE-AFA0-136C1A4F74C3}" dt="2021-11-10T09:01:37.326" v="2733" actId="478"/>
          <ac:spMkLst>
            <pc:docMk/>
            <pc:sldMk cId="243236768" sldId="303"/>
            <ac:spMk id="19" creationId="{E76C3414-31B5-49FD-88C2-8628A5053322}"/>
          </ac:spMkLst>
        </pc:spChg>
        <pc:spChg chg="add del">
          <ac:chgData name="Emiliano A. Carlevaro" userId="9bf72e6496f26e8d" providerId="LiveId" clId="{1AE93BBA-B7EB-46FE-AFA0-136C1A4F74C3}" dt="2021-11-10T08:45:47.193" v="2576" actId="22"/>
          <ac:spMkLst>
            <pc:docMk/>
            <pc:sldMk cId="243236768" sldId="303"/>
            <ac:spMk id="22" creationId="{8AA6F43C-DA79-47B8-9D13-28C49C788422}"/>
          </ac:spMkLst>
        </pc:spChg>
        <pc:graphicFrameChg chg="del">
          <ac:chgData name="Emiliano A. Carlevaro" userId="9bf72e6496f26e8d" providerId="LiveId" clId="{1AE93BBA-B7EB-46FE-AFA0-136C1A4F74C3}" dt="2021-11-10T08:53:49.515" v="2667" actId="478"/>
          <ac:graphicFrameMkLst>
            <pc:docMk/>
            <pc:sldMk cId="243236768" sldId="303"/>
            <ac:graphicFrameMk id="5" creationId="{097C804D-E354-4A89-8387-CDD24C9A3099}"/>
          </ac:graphicFrameMkLst>
        </pc:graphicFrameChg>
        <pc:graphicFrameChg chg="del">
          <ac:chgData name="Emiliano A. Carlevaro" userId="9bf72e6496f26e8d" providerId="LiveId" clId="{1AE93BBA-B7EB-46FE-AFA0-136C1A4F74C3}" dt="2021-11-10T08:53:50.082" v="2668" actId="478"/>
          <ac:graphicFrameMkLst>
            <pc:docMk/>
            <pc:sldMk cId="243236768" sldId="303"/>
            <ac:graphicFrameMk id="7" creationId="{B0AC068C-189D-4D05-BF7D-4B62D12DE11E}"/>
          </ac:graphicFrameMkLst>
        </pc:graphicFrameChg>
        <pc:graphicFrameChg chg="del modGraphic">
          <ac:chgData name="Emiliano A. Carlevaro" userId="9bf72e6496f26e8d" providerId="LiveId" clId="{1AE93BBA-B7EB-46FE-AFA0-136C1A4F74C3}" dt="2021-11-10T08:53:50.556" v="2669" actId="478"/>
          <ac:graphicFrameMkLst>
            <pc:docMk/>
            <pc:sldMk cId="243236768" sldId="303"/>
            <ac:graphicFrameMk id="8" creationId="{5849D1D8-4F2E-4495-BB9C-2769A22551CF}"/>
          </ac:graphicFrameMkLst>
        </pc:graphicFrameChg>
        <pc:graphicFrameChg chg="del modGraphic">
          <ac:chgData name="Emiliano A. Carlevaro" userId="9bf72e6496f26e8d" providerId="LiveId" clId="{1AE93BBA-B7EB-46FE-AFA0-136C1A4F74C3}" dt="2021-11-10T09:01:39.392" v="2734" actId="478"/>
          <ac:graphicFrameMkLst>
            <pc:docMk/>
            <pc:sldMk cId="243236768" sldId="303"/>
            <ac:graphicFrameMk id="10" creationId="{E97FBAD8-BD30-4289-BF8C-8E693F148191}"/>
          </ac:graphicFrameMkLst>
        </pc:graphicFrameChg>
        <pc:graphicFrameChg chg="add del mod modGraphic">
          <ac:chgData name="Emiliano A. Carlevaro" userId="9bf72e6496f26e8d" providerId="LiveId" clId="{1AE93BBA-B7EB-46FE-AFA0-136C1A4F74C3}" dt="2021-11-10T09:00:38.729" v="2719" actId="478"/>
          <ac:graphicFrameMkLst>
            <pc:docMk/>
            <pc:sldMk cId="243236768" sldId="303"/>
            <ac:graphicFrameMk id="23" creationId="{78A8D592-2658-434D-BA7D-2970183F2F88}"/>
          </ac:graphicFrameMkLst>
        </pc:graphicFrameChg>
        <pc:graphicFrameChg chg="add mod modGraphic">
          <ac:chgData name="Emiliano A. Carlevaro" userId="9bf72e6496f26e8d" providerId="LiveId" clId="{1AE93BBA-B7EB-46FE-AFA0-136C1A4F74C3}" dt="2021-11-10T09:02:58.772" v="2742" actId="14734"/>
          <ac:graphicFrameMkLst>
            <pc:docMk/>
            <pc:sldMk cId="243236768" sldId="303"/>
            <ac:graphicFrameMk id="24" creationId="{2360AF4E-8F14-4D80-BE72-847A513B7186}"/>
          </ac:graphicFrameMkLst>
        </pc:graphicFrameChg>
        <pc:graphicFrameChg chg="add del mod">
          <ac:chgData name="Emiliano A. Carlevaro" userId="9bf72e6496f26e8d" providerId="LiveId" clId="{1AE93BBA-B7EB-46FE-AFA0-136C1A4F74C3}" dt="2021-11-10T09:02:27.992" v="2737" actId="478"/>
          <ac:graphicFrameMkLst>
            <pc:docMk/>
            <pc:sldMk cId="243236768" sldId="303"/>
            <ac:graphicFrameMk id="25" creationId="{5FE505DA-7643-4C96-87A1-7F7030C4E51B}"/>
          </ac:graphicFrameMkLst>
        </pc:graphicFrameChg>
        <pc:graphicFrameChg chg="add mod">
          <ac:chgData name="Emiliano A. Carlevaro" userId="9bf72e6496f26e8d" providerId="LiveId" clId="{1AE93BBA-B7EB-46FE-AFA0-136C1A4F74C3}" dt="2021-11-10T09:08:13.508" v="2806"/>
          <ac:graphicFrameMkLst>
            <pc:docMk/>
            <pc:sldMk cId="243236768" sldId="303"/>
            <ac:graphicFrameMk id="26" creationId="{EA0883C6-0EA6-482A-AA20-76B7054DE65E}"/>
          </ac:graphicFrameMkLst>
        </pc:graphicFrameChg>
        <pc:graphicFrameChg chg="add mod">
          <ac:chgData name="Emiliano A. Carlevaro" userId="9bf72e6496f26e8d" providerId="LiveId" clId="{1AE93BBA-B7EB-46FE-AFA0-136C1A4F74C3}" dt="2021-11-10T09:08:26.063" v="2808" actId="1076"/>
          <ac:graphicFrameMkLst>
            <pc:docMk/>
            <pc:sldMk cId="243236768" sldId="303"/>
            <ac:graphicFrameMk id="27" creationId="{FD0AF53A-EB07-4542-B3BA-2690BD8517BC}"/>
          </ac:graphicFrameMkLst>
        </pc:graphicFrameChg>
        <pc:graphicFrameChg chg="add mod">
          <ac:chgData name="Emiliano A. Carlevaro" userId="9bf72e6496f26e8d" providerId="LiveId" clId="{1AE93BBA-B7EB-46FE-AFA0-136C1A4F74C3}" dt="2021-11-10T09:08:21.922" v="2807" actId="1076"/>
          <ac:graphicFrameMkLst>
            <pc:docMk/>
            <pc:sldMk cId="243236768" sldId="303"/>
            <ac:graphicFrameMk id="28" creationId="{A502CE2D-AEFB-4912-8CC8-2FB1C1349D46}"/>
          </ac:graphicFrameMkLst>
        </pc:graphicFrameChg>
      </pc:sldChg>
      <pc:sldChg chg="addSp modSp new del mod modTransition modAnim">
        <pc:chgData name="Emiliano A. Carlevaro" userId="9bf72e6496f26e8d" providerId="LiveId" clId="{1AE93BBA-B7EB-46FE-AFA0-136C1A4F74C3}" dt="2021-11-10T07:24:52.374" v="2368" actId="47"/>
        <pc:sldMkLst>
          <pc:docMk/>
          <pc:sldMk cId="69776281" sldId="304"/>
        </pc:sldMkLst>
        <pc:graphicFrameChg chg="add mod modGraphic">
          <ac:chgData name="Emiliano A. Carlevaro" userId="9bf72e6496f26e8d" providerId="LiveId" clId="{1AE93BBA-B7EB-46FE-AFA0-136C1A4F74C3}" dt="2021-11-10T07:22:57.456" v="2366" actId="6549"/>
          <ac:graphicFrameMkLst>
            <pc:docMk/>
            <pc:sldMk cId="69776281" sldId="304"/>
            <ac:graphicFrameMk id="4" creationId="{A0F6B949-CD8B-4827-839B-AFDCCA8573D0}"/>
          </ac:graphicFrameMkLst>
        </pc:graphicFrameChg>
      </pc:sldChg>
      <pc:sldChg chg="modSp add del mod modTransition">
        <pc:chgData name="Emiliano A. Carlevaro" userId="9bf72e6496f26e8d" providerId="LiveId" clId="{1AE93BBA-B7EB-46FE-AFA0-136C1A4F74C3}" dt="2021-11-10T09:49:48.871" v="3226" actId="2696"/>
        <pc:sldMkLst>
          <pc:docMk/>
          <pc:sldMk cId="3156233427" sldId="304"/>
        </pc:sldMkLst>
        <pc:spChg chg="mod">
          <ac:chgData name="Emiliano A. Carlevaro" userId="9bf72e6496f26e8d" providerId="LiveId" clId="{1AE93BBA-B7EB-46FE-AFA0-136C1A4F74C3}" dt="2021-11-10T09:09:21.677" v="2810" actId="1076"/>
          <ac:spMkLst>
            <pc:docMk/>
            <pc:sldMk cId="3156233427" sldId="304"/>
            <ac:spMk id="33" creationId="{4BBF34D3-0671-404B-91CE-DDD317B025DE}"/>
          </ac:spMkLst>
        </pc:spChg>
      </pc:sldChg>
      <pc:sldChg chg="addSp delSp modSp add mod delAnim modAnim">
        <pc:chgData name="Emiliano A. Carlevaro" userId="9bf72e6496f26e8d" providerId="LiveId" clId="{1AE93BBA-B7EB-46FE-AFA0-136C1A4F74C3}" dt="2021-11-12T00:31:37.972" v="4707" actId="20577"/>
        <pc:sldMkLst>
          <pc:docMk/>
          <pc:sldMk cId="555330554" sldId="305"/>
        </pc:sldMkLst>
        <pc:spChg chg="mod">
          <ac:chgData name="Emiliano A. Carlevaro" userId="9bf72e6496f26e8d" providerId="LiveId" clId="{1AE93BBA-B7EB-46FE-AFA0-136C1A4F74C3}" dt="2021-11-10T09:16:49.292" v="2867" actId="1076"/>
          <ac:spMkLst>
            <pc:docMk/>
            <pc:sldMk cId="555330554" sldId="305"/>
            <ac:spMk id="2" creationId="{026D9198-1D12-45DB-BDDA-FBC7B882CACE}"/>
          </ac:spMkLst>
        </pc:spChg>
        <pc:spChg chg="del">
          <ac:chgData name="Emiliano A. Carlevaro" userId="9bf72e6496f26e8d" providerId="LiveId" clId="{1AE93BBA-B7EB-46FE-AFA0-136C1A4F74C3}" dt="2021-11-10T09:10:29.945" v="2818" actId="478"/>
          <ac:spMkLst>
            <pc:docMk/>
            <pc:sldMk cId="555330554" sldId="305"/>
            <ac:spMk id="3" creationId="{3A79F0A6-C31F-4C8D-97A5-CB1BC5C68E2B}"/>
          </ac:spMkLst>
        </pc:spChg>
        <pc:spChg chg="del">
          <ac:chgData name="Emiliano A. Carlevaro" userId="9bf72e6496f26e8d" providerId="LiveId" clId="{1AE93BBA-B7EB-46FE-AFA0-136C1A4F74C3}" dt="2021-11-10T09:20:28.982" v="2906" actId="478"/>
          <ac:spMkLst>
            <pc:docMk/>
            <pc:sldMk cId="555330554" sldId="305"/>
            <ac:spMk id="11" creationId="{51D48935-1F06-4AD4-821D-BAD9ABDCD83E}"/>
          </ac:spMkLst>
        </pc:spChg>
        <pc:spChg chg="del">
          <ac:chgData name="Emiliano A. Carlevaro" userId="9bf72e6496f26e8d" providerId="LiveId" clId="{1AE93BBA-B7EB-46FE-AFA0-136C1A4F74C3}" dt="2021-11-10T09:20:27.390" v="2905" actId="478"/>
          <ac:spMkLst>
            <pc:docMk/>
            <pc:sldMk cId="555330554" sldId="305"/>
            <ac:spMk id="12" creationId="{4CC40482-B4B6-4544-8743-B33CD8B48A84}"/>
          </ac:spMkLst>
        </pc:spChg>
        <pc:spChg chg="del">
          <ac:chgData name="Emiliano A. Carlevaro" userId="9bf72e6496f26e8d" providerId="LiveId" clId="{1AE93BBA-B7EB-46FE-AFA0-136C1A4F74C3}" dt="2021-11-10T09:12:51.716" v="2829" actId="478"/>
          <ac:spMkLst>
            <pc:docMk/>
            <pc:sldMk cId="555330554" sldId="305"/>
            <ac:spMk id="13" creationId="{C552FB47-43EB-463F-9F7B-C132DD27681A}"/>
          </ac:spMkLst>
        </pc:spChg>
        <pc:spChg chg="del">
          <ac:chgData name="Emiliano A. Carlevaro" userId="9bf72e6496f26e8d" providerId="LiveId" clId="{1AE93BBA-B7EB-46FE-AFA0-136C1A4F74C3}" dt="2021-11-10T09:10:29.945" v="2818" actId="478"/>
          <ac:spMkLst>
            <pc:docMk/>
            <pc:sldMk cId="555330554" sldId="305"/>
            <ac:spMk id="16" creationId="{B2B8E76A-39DF-4E42-925A-7E97C90E1897}"/>
          </ac:spMkLst>
        </pc:spChg>
        <pc:spChg chg="del mod">
          <ac:chgData name="Emiliano A. Carlevaro" userId="9bf72e6496f26e8d" providerId="LiveId" clId="{1AE93BBA-B7EB-46FE-AFA0-136C1A4F74C3}" dt="2021-11-10T09:19:25.601" v="2894" actId="478"/>
          <ac:spMkLst>
            <pc:docMk/>
            <pc:sldMk cId="555330554" sldId="305"/>
            <ac:spMk id="19" creationId="{E76C3414-31B5-49FD-88C2-8628A5053322}"/>
          </ac:spMkLst>
        </pc:spChg>
        <pc:spChg chg="del mod">
          <ac:chgData name="Emiliano A. Carlevaro" userId="9bf72e6496f26e8d" providerId="LiveId" clId="{1AE93BBA-B7EB-46FE-AFA0-136C1A4F74C3}" dt="2021-11-10T09:19:29.155" v="2895" actId="478"/>
          <ac:spMkLst>
            <pc:docMk/>
            <pc:sldMk cId="555330554" sldId="305"/>
            <ac:spMk id="20" creationId="{B1D4F717-DD11-4CA0-BB93-92D2927B97C2}"/>
          </ac:spMkLst>
        </pc:spChg>
        <pc:spChg chg="del mod">
          <ac:chgData name="Emiliano A. Carlevaro" userId="9bf72e6496f26e8d" providerId="LiveId" clId="{1AE93BBA-B7EB-46FE-AFA0-136C1A4F74C3}" dt="2021-11-10T09:19:29.155" v="2895" actId="478"/>
          <ac:spMkLst>
            <pc:docMk/>
            <pc:sldMk cId="555330554" sldId="305"/>
            <ac:spMk id="21" creationId="{B0770723-8200-4F2B-932A-67CBB910D8F3}"/>
          </ac:spMkLst>
        </pc:spChg>
        <pc:spChg chg="add mod">
          <ac:chgData name="Emiliano A. Carlevaro" userId="9bf72e6496f26e8d" providerId="LiveId" clId="{1AE93BBA-B7EB-46FE-AFA0-136C1A4F74C3}" dt="2021-11-10T09:36:32.294" v="3063" actId="20577"/>
          <ac:spMkLst>
            <pc:docMk/>
            <pc:sldMk cId="555330554" sldId="305"/>
            <ac:spMk id="26" creationId="{DDE66700-86D8-43FE-BEFD-5FC34389C36F}"/>
          </ac:spMkLst>
        </pc:spChg>
        <pc:spChg chg="add mod">
          <ac:chgData name="Emiliano A. Carlevaro" userId="9bf72e6496f26e8d" providerId="LiveId" clId="{1AE93BBA-B7EB-46FE-AFA0-136C1A4F74C3}" dt="2021-11-10T09:48:55.577" v="3220" actId="14100"/>
          <ac:spMkLst>
            <pc:docMk/>
            <pc:sldMk cId="555330554" sldId="305"/>
            <ac:spMk id="27" creationId="{81BF6BF3-50CB-4121-B045-6E17548D2F70}"/>
          </ac:spMkLst>
        </pc:spChg>
        <pc:spChg chg="add mod">
          <ac:chgData name="Emiliano A. Carlevaro" userId="9bf72e6496f26e8d" providerId="LiveId" clId="{1AE93BBA-B7EB-46FE-AFA0-136C1A4F74C3}" dt="2021-11-10T09:19:42.626" v="2897" actId="1076"/>
          <ac:spMkLst>
            <pc:docMk/>
            <pc:sldMk cId="555330554" sldId="305"/>
            <ac:spMk id="28" creationId="{D7F39520-2DAF-4CC2-8D9B-94E24F5733EE}"/>
          </ac:spMkLst>
        </pc:spChg>
        <pc:spChg chg="add mod">
          <ac:chgData name="Emiliano A. Carlevaro" userId="9bf72e6496f26e8d" providerId="LiveId" clId="{1AE93BBA-B7EB-46FE-AFA0-136C1A4F74C3}" dt="2021-11-10T09:19:42.626" v="2897" actId="1076"/>
          <ac:spMkLst>
            <pc:docMk/>
            <pc:sldMk cId="555330554" sldId="305"/>
            <ac:spMk id="29" creationId="{73A71C24-10A7-49E8-BB99-3FF3166E4392}"/>
          </ac:spMkLst>
        </pc:spChg>
        <pc:spChg chg="add mod">
          <ac:chgData name="Emiliano A. Carlevaro" userId="9bf72e6496f26e8d" providerId="LiveId" clId="{1AE93BBA-B7EB-46FE-AFA0-136C1A4F74C3}" dt="2021-11-10T09:36:56.291" v="3070" actId="1076"/>
          <ac:spMkLst>
            <pc:docMk/>
            <pc:sldMk cId="555330554" sldId="305"/>
            <ac:spMk id="33" creationId="{08383E11-BB08-4349-8E27-7E5B5D0FEF9C}"/>
          </ac:spMkLst>
        </pc:spChg>
        <pc:spChg chg="add mod">
          <ac:chgData name="Emiliano A. Carlevaro" userId="9bf72e6496f26e8d" providerId="LiveId" clId="{1AE93BBA-B7EB-46FE-AFA0-136C1A4F74C3}" dt="2021-11-10T09:36:05.500" v="3047" actId="1076"/>
          <ac:spMkLst>
            <pc:docMk/>
            <pc:sldMk cId="555330554" sldId="305"/>
            <ac:spMk id="34" creationId="{83932AD1-FC9D-492B-98F2-99014AE6B709}"/>
          </ac:spMkLst>
        </pc:spChg>
        <pc:spChg chg="add mod">
          <ac:chgData name="Emiliano A. Carlevaro" userId="9bf72e6496f26e8d" providerId="LiveId" clId="{1AE93BBA-B7EB-46FE-AFA0-136C1A4F74C3}" dt="2021-11-10T09:36:26.415" v="3053" actId="1076"/>
          <ac:spMkLst>
            <pc:docMk/>
            <pc:sldMk cId="555330554" sldId="305"/>
            <ac:spMk id="35" creationId="{D0ED97AB-4E6C-4F05-B681-32D004ACCC09}"/>
          </ac:spMkLst>
        </pc:spChg>
        <pc:spChg chg="add mod">
          <ac:chgData name="Emiliano A. Carlevaro" userId="9bf72e6496f26e8d" providerId="LiveId" clId="{1AE93BBA-B7EB-46FE-AFA0-136C1A4F74C3}" dt="2021-11-10T09:35:39.659" v="3043" actId="1076"/>
          <ac:spMkLst>
            <pc:docMk/>
            <pc:sldMk cId="555330554" sldId="305"/>
            <ac:spMk id="36" creationId="{C591A792-AEF0-4292-8BF7-889BA2CC848E}"/>
          </ac:spMkLst>
        </pc:spChg>
        <pc:spChg chg="add mod">
          <ac:chgData name="Emiliano A. Carlevaro" userId="9bf72e6496f26e8d" providerId="LiveId" clId="{1AE93BBA-B7EB-46FE-AFA0-136C1A4F74C3}" dt="2021-11-10T09:38:02.452" v="3087" actId="1076"/>
          <ac:spMkLst>
            <pc:docMk/>
            <pc:sldMk cId="555330554" sldId="305"/>
            <ac:spMk id="37" creationId="{5252E58D-A528-4E69-9BE9-69C7FDDB3FAC}"/>
          </ac:spMkLst>
        </pc:spChg>
        <pc:spChg chg="add mod">
          <ac:chgData name="Emiliano A. Carlevaro" userId="9bf72e6496f26e8d" providerId="LiveId" clId="{1AE93BBA-B7EB-46FE-AFA0-136C1A4F74C3}" dt="2021-11-12T00:30:36.794" v="4677" actId="20577"/>
          <ac:spMkLst>
            <pc:docMk/>
            <pc:sldMk cId="555330554" sldId="305"/>
            <ac:spMk id="39" creationId="{ED4AAC96-E32B-462C-9EA0-DFD580723206}"/>
          </ac:spMkLst>
        </pc:spChg>
        <pc:graphicFrameChg chg="del mod modGraphic">
          <ac:chgData name="Emiliano A. Carlevaro" userId="9bf72e6496f26e8d" providerId="LiveId" clId="{1AE93BBA-B7EB-46FE-AFA0-136C1A4F74C3}" dt="2021-11-10T09:22:55.513" v="2937" actId="478"/>
          <ac:graphicFrameMkLst>
            <pc:docMk/>
            <pc:sldMk cId="555330554" sldId="305"/>
            <ac:graphicFrameMk id="4" creationId="{B1D16C7C-8EE0-4385-82E2-E00A7976F74A}"/>
          </ac:graphicFrameMkLst>
        </pc:graphicFrameChg>
        <pc:graphicFrameChg chg="del">
          <ac:chgData name="Emiliano A. Carlevaro" userId="9bf72e6496f26e8d" providerId="LiveId" clId="{1AE93BBA-B7EB-46FE-AFA0-136C1A4F74C3}" dt="2021-11-10T09:09:35.770" v="2813" actId="478"/>
          <ac:graphicFrameMkLst>
            <pc:docMk/>
            <pc:sldMk cId="555330554" sldId="305"/>
            <ac:graphicFrameMk id="5" creationId="{097C804D-E354-4A89-8387-CDD24C9A3099}"/>
          </ac:graphicFrameMkLst>
        </pc:graphicFrameChg>
        <pc:graphicFrameChg chg="del">
          <ac:chgData name="Emiliano A. Carlevaro" userId="9bf72e6496f26e8d" providerId="LiveId" clId="{1AE93BBA-B7EB-46FE-AFA0-136C1A4F74C3}" dt="2021-11-10T09:31:47.322" v="3015" actId="478"/>
          <ac:graphicFrameMkLst>
            <pc:docMk/>
            <pc:sldMk cId="555330554" sldId="305"/>
            <ac:graphicFrameMk id="6" creationId="{5F241D89-6E2A-40E8-9FC1-891BAADBBD58}"/>
          </ac:graphicFrameMkLst>
        </pc:graphicFrameChg>
        <pc:graphicFrameChg chg="del">
          <ac:chgData name="Emiliano A. Carlevaro" userId="9bf72e6496f26e8d" providerId="LiveId" clId="{1AE93BBA-B7EB-46FE-AFA0-136C1A4F74C3}" dt="2021-11-10T09:09:39.124" v="2814" actId="478"/>
          <ac:graphicFrameMkLst>
            <pc:docMk/>
            <pc:sldMk cId="555330554" sldId="305"/>
            <ac:graphicFrameMk id="7" creationId="{B0AC068C-189D-4D05-BF7D-4B62D12DE11E}"/>
          </ac:graphicFrameMkLst>
        </pc:graphicFrameChg>
        <pc:graphicFrameChg chg="mod modGraphic">
          <ac:chgData name="Emiliano A. Carlevaro" userId="9bf72e6496f26e8d" providerId="LiveId" clId="{1AE93BBA-B7EB-46FE-AFA0-136C1A4F74C3}" dt="2021-11-10T09:34:57.155" v="3036" actId="1076"/>
          <ac:graphicFrameMkLst>
            <pc:docMk/>
            <pc:sldMk cId="555330554" sldId="305"/>
            <ac:graphicFrameMk id="8" creationId="{5849D1D8-4F2E-4495-BB9C-2769A22551CF}"/>
          </ac:graphicFrameMkLst>
        </pc:graphicFrameChg>
        <pc:graphicFrameChg chg="add del modGraphic">
          <ac:chgData name="Emiliano A. Carlevaro" userId="9bf72e6496f26e8d" providerId="LiveId" clId="{1AE93BBA-B7EB-46FE-AFA0-136C1A4F74C3}" dt="2021-11-10T09:14:51.886" v="2858" actId="478"/>
          <ac:graphicFrameMkLst>
            <pc:docMk/>
            <pc:sldMk cId="555330554" sldId="305"/>
            <ac:graphicFrameMk id="9" creationId="{EF436B3D-247E-407C-BB92-71084F8435A7}"/>
          </ac:graphicFrameMkLst>
        </pc:graphicFrameChg>
        <pc:graphicFrameChg chg="del">
          <ac:chgData name="Emiliano A. Carlevaro" userId="9bf72e6496f26e8d" providerId="LiveId" clId="{1AE93BBA-B7EB-46FE-AFA0-136C1A4F74C3}" dt="2021-11-10T09:10:21.447" v="2817" actId="478"/>
          <ac:graphicFrameMkLst>
            <pc:docMk/>
            <pc:sldMk cId="555330554" sldId="305"/>
            <ac:graphicFrameMk id="10" creationId="{E97FBAD8-BD30-4289-BF8C-8E693F148191}"/>
          </ac:graphicFrameMkLst>
        </pc:graphicFrameChg>
        <pc:graphicFrameChg chg="del">
          <ac:chgData name="Emiliano A. Carlevaro" userId="9bf72e6496f26e8d" providerId="LiveId" clId="{1AE93BBA-B7EB-46FE-AFA0-136C1A4F74C3}" dt="2021-11-10T09:31:48.853" v="3016" actId="478"/>
          <ac:graphicFrameMkLst>
            <pc:docMk/>
            <pc:sldMk cId="555330554" sldId="305"/>
            <ac:graphicFrameMk id="14" creationId="{BB710D56-AF71-4E84-8554-B4FAC3E5B563}"/>
          </ac:graphicFrameMkLst>
        </pc:graphicFrameChg>
        <pc:graphicFrameChg chg="del">
          <ac:chgData name="Emiliano A. Carlevaro" userId="9bf72e6496f26e8d" providerId="LiveId" clId="{1AE93BBA-B7EB-46FE-AFA0-136C1A4F74C3}" dt="2021-11-10T09:31:50.085" v="3017" actId="478"/>
          <ac:graphicFrameMkLst>
            <pc:docMk/>
            <pc:sldMk cId="555330554" sldId="305"/>
            <ac:graphicFrameMk id="15" creationId="{2C8F4EB8-5DB7-45C8-8A15-5BC6AE093B4F}"/>
          </ac:graphicFrameMkLst>
        </pc:graphicFrameChg>
        <pc:graphicFrameChg chg="del">
          <ac:chgData name="Emiliano A. Carlevaro" userId="9bf72e6496f26e8d" providerId="LiveId" clId="{1AE93BBA-B7EB-46FE-AFA0-136C1A4F74C3}" dt="2021-11-10T09:31:51.278" v="3018" actId="478"/>
          <ac:graphicFrameMkLst>
            <pc:docMk/>
            <pc:sldMk cId="555330554" sldId="305"/>
            <ac:graphicFrameMk id="17" creationId="{524EBD68-524D-4BBE-B508-43C65B5BB42B}"/>
          </ac:graphicFrameMkLst>
        </pc:graphicFrameChg>
        <pc:graphicFrameChg chg="add mod modGraphic">
          <ac:chgData name="Emiliano A. Carlevaro" userId="9bf72e6496f26e8d" providerId="LiveId" clId="{1AE93BBA-B7EB-46FE-AFA0-136C1A4F74C3}" dt="2021-11-10T09:34:53.658" v="3035" actId="1076"/>
          <ac:graphicFrameMkLst>
            <pc:docMk/>
            <pc:sldMk cId="555330554" sldId="305"/>
            <ac:graphicFrameMk id="18" creationId="{95478954-3D7F-44E2-A714-AC7C508CE223}"/>
          </ac:graphicFrameMkLst>
        </pc:graphicFrameChg>
        <pc:graphicFrameChg chg="add del mod modGraphic">
          <ac:chgData name="Emiliano A. Carlevaro" userId="9bf72e6496f26e8d" providerId="LiveId" clId="{1AE93BBA-B7EB-46FE-AFA0-136C1A4F74C3}" dt="2021-11-10T09:20:26.431" v="2904" actId="478"/>
          <ac:graphicFrameMkLst>
            <pc:docMk/>
            <pc:sldMk cId="555330554" sldId="305"/>
            <ac:graphicFrameMk id="22" creationId="{B7D048BD-4266-4877-AEBB-4594DBEBBC56}"/>
          </ac:graphicFrameMkLst>
        </pc:graphicFrameChg>
        <pc:graphicFrameChg chg="del mod modGraphic">
          <ac:chgData name="Emiliano A. Carlevaro" userId="9bf72e6496f26e8d" providerId="LiveId" clId="{1AE93BBA-B7EB-46FE-AFA0-136C1A4F74C3}" dt="2021-11-10T09:22:48.309" v="2933" actId="478"/>
          <ac:graphicFrameMkLst>
            <pc:docMk/>
            <pc:sldMk cId="555330554" sldId="305"/>
            <ac:graphicFrameMk id="23" creationId="{16955C06-AE12-4429-9467-1A2B6E84B8AD}"/>
          </ac:graphicFrameMkLst>
        </pc:graphicFrameChg>
        <pc:graphicFrameChg chg="del mod modGraphic">
          <ac:chgData name="Emiliano A. Carlevaro" userId="9bf72e6496f26e8d" providerId="LiveId" clId="{1AE93BBA-B7EB-46FE-AFA0-136C1A4F74C3}" dt="2021-11-10T09:22:51.897" v="2936" actId="478"/>
          <ac:graphicFrameMkLst>
            <pc:docMk/>
            <pc:sldMk cId="555330554" sldId="305"/>
            <ac:graphicFrameMk id="24" creationId="{801A3C8B-858F-4210-B7FB-A337C6901E78}"/>
          </ac:graphicFrameMkLst>
        </pc:graphicFrameChg>
        <pc:graphicFrameChg chg="add mod modGraphic">
          <ac:chgData name="Emiliano A. Carlevaro" userId="9bf72e6496f26e8d" providerId="LiveId" clId="{1AE93BBA-B7EB-46FE-AFA0-136C1A4F74C3}" dt="2021-11-10T09:49:04.894" v="3221" actId="14100"/>
          <ac:graphicFrameMkLst>
            <pc:docMk/>
            <pc:sldMk cId="555330554" sldId="305"/>
            <ac:graphicFrameMk id="25" creationId="{0AF01D7B-CF9D-422B-BC0D-1F3BC6F36571}"/>
          </ac:graphicFrameMkLst>
        </pc:graphicFrameChg>
        <pc:graphicFrameChg chg="add mod modGraphic">
          <ac:chgData name="Emiliano A. Carlevaro" userId="9bf72e6496f26e8d" providerId="LiveId" clId="{1AE93BBA-B7EB-46FE-AFA0-136C1A4F74C3}" dt="2021-11-12T00:31:35.189" v="4703" actId="20577"/>
          <ac:graphicFrameMkLst>
            <pc:docMk/>
            <pc:sldMk cId="555330554" sldId="305"/>
            <ac:graphicFrameMk id="30" creationId="{1CDDFC75-3CE2-4A20-9105-2971CB85B6E8}"/>
          </ac:graphicFrameMkLst>
        </pc:graphicFrameChg>
        <pc:graphicFrameChg chg="add mod modGraphic">
          <ac:chgData name="Emiliano A. Carlevaro" userId="9bf72e6496f26e8d" providerId="LiveId" clId="{1AE93BBA-B7EB-46FE-AFA0-136C1A4F74C3}" dt="2021-11-12T00:31:37.972" v="4707" actId="20577"/>
          <ac:graphicFrameMkLst>
            <pc:docMk/>
            <pc:sldMk cId="555330554" sldId="305"/>
            <ac:graphicFrameMk id="31" creationId="{F07535DB-F916-4B3A-BC7E-3773B73C039A}"/>
          </ac:graphicFrameMkLst>
        </pc:graphicFrameChg>
        <pc:graphicFrameChg chg="add mod modGraphic">
          <ac:chgData name="Emiliano A. Carlevaro" userId="9bf72e6496f26e8d" providerId="LiveId" clId="{1AE93BBA-B7EB-46FE-AFA0-136C1A4F74C3}" dt="2021-11-12T00:31:36.635" v="4705" actId="20577"/>
          <ac:graphicFrameMkLst>
            <pc:docMk/>
            <pc:sldMk cId="555330554" sldId="305"/>
            <ac:graphicFrameMk id="32" creationId="{864A7AAD-EA84-499E-8F64-EEAC1900456E}"/>
          </ac:graphicFrameMkLst>
        </pc:graphicFrameChg>
      </pc:sldChg>
      <pc:sldChg chg="addSp modSp add mod modAnim modNotesTx">
        <pc:chgData name="Emiliano A. Carlevaro" userId="9bf72e6496f26e8d" providerId="LiveId" clId="{1AE93BBA-B7EB-46FE-AFA0-136C1A4F74C3}" dt="2021-11-12T01:46:15.125" v="4888"/>
        <pc:sldMkLst>
          <pc:docMk/>
          <pc:sldMk cId="73918092" sldId="306"/>
        </pc:sldMkLst>
        <pc:spChg chg="add mod">
          <ac:chgData name="Emiliano A. Carlevaro" userId="9bf72e6496f26e8d" providerId="LiveId" clId="{1AE93BBA-B7EB-46FE-AFA0-136C1A4F74C3}" dt="2021-11-10T09:42:16.543" v="3137" actId="108"/>
          <ac:spMkLst>
            <pc:docMk/>
            <pc:sldMk cId="73918092" sldId="306"/>
            <ac:spMk id="19" creationId="{2E94434E-3FC8-467F-956C-464F5976898E}"/>
          </ac:spMkLst>
        </pc:spChg>
        <pc:spChg chg="add mod">
          <ac:chgData name="Emiliano A. Carlevaro" userId="9bf72e6496f26e8d" providerId="LiveId" clId="{1AE93BBA-B7EB-46FE-AFA0-136C1A4F74C3}" dt="2021-11-10T09:42:07.013" v="3136" actId="693"/>
          <ac:spMkLst>
            <pc:docMk/>
            <pc:sldMk cId="73918092" sldId="306"/>
            <ac:spMk id="20" creationId="{CC5A5BA5-B3B9-4B27-82F6-17A20B2FA2BA}"/>
          </ac:spMkLst>
        </pc:spChg>
        <pc:spChg chg="add mod">
          <ac:chgData name="Emiliano A. Carlevaro" userId="9bf72e6496f26e8d" providerId="LiveId" clId="{1AE93BBA-B7EB-46FE-AFA0-136C1A4F74C3}" dt="2021-11-10T09:45:59.248" v="3199" actId="20577"/>
          <ac:spMkLst>
            <pc:docMk/>
            <pc:sldMk cId="73918092" sldId="306"/>
            <ac:spMk id="21" creationId="{5B669988-9B15-44FF-896A-97838E6CDD80}"/>
          </ac:spMkLst>
        </pc:spChg>
        <pc:spChg chg="add mod">
          <ac:chgData name="Emiliano A. Carlevaro" userId="9bf72e6496f26e8d" providerId="LiveId" clId="{1AE93BBA-B7EB-46FE-AFA0-136C1A4F74C3}" dt="2021-11-10T09:45:50.032" v="3196" actId="1076"/>
          <ac:spMkLst>
            <pc:docMk/>
            <pc:sldMk cId="73918092" sldId="306"/>
            <ac:spMk id="22" creationId="{049D1916-D95B-49E8-A305-7DCC928FFC93}"/>
          </ac:spMkLst>
        </pc:spChg>
        <pc:spChg chg="add mod">
          <ac:chgData name="Emiliano A. Carlevaro" userId="9bf72e6496f26e8d" providerId="LiveId" clId="{1AE93BBA-B7EB-46FE-AFA0-136C1A4F74C3}" dt="2021-11-10T09:46:38.099" v="3206" actId="207"/>
          <ac:spMkLst>
            <pc:docMk/>
            <pc:sldMk cId="73918092" sldId="306"/>
            <ac:spMk id="23" creationId="{2370F709-4F0D-4136-B49D-D2EDC23BB947}"/>
          </ac:spMkLst>
        </pc:spChg>
        <pc:spChg chg="mod">
          <ac:chgData name="Emiliano A. Carlevaro" userId="9bf72e6496f26e8d" providerId="LiveId" clId="{1AE93BBA-B7EB-46FE-AFA0-136C1A4F74C3}" dt="2021-11-10T09:40:59.664" v="3110" actId="1076"/>
          <ac:spMkLst>
            <pc:docMk/>
            <pc:sldMk cId="73918092" sldId="306"/>
            <ac:spMk id="33" creationId="{08383E11-BB08-4349-8E27-7E5B5D0FEF9C}"/>
          </ac:spMkLst>
        </pc:spChg>
        <pc:spChg chg="mod">
          <ac:chgData name="Emiliano A. Carlevaro" userId="9bf72e6496f26e8d" providerId="LiveId" clId="{1AE93BBA-B7EB-46FE-AFA0-136C1A4F74C3}" dt="2021-11-10T09:40:59.664" v="3110" actId="1076"/>
          <ac:spMkLst>
            <pc:docMk/>
            <pc:sldMk cId="73918092" sldId="306"/>
            <ac:spMk id="34" creationId="{83932AD1-FC9D-492B-98F2-99014AE6B709}"/>
          </ac:spMkLst>
        </pc:spChg>
        <pc:spChg chg="mod">
          <ac:chgData name="Emiliano A. Carlevaro" userId="9bf72e6496f26e8d" providerId="LiveId" clId="{1AE93BBA-B7EB-46FE-AFA0-136C1A4F74C3}" dt="2021-11-10T09:40:59.664" v="3110" actId="1076"/>
          <ac:spMkLst>
            <pc:docMk/>
            <pc:sldMk cId="73918092" sldId="306"/>
            <ac:spMk id="35" creationId="{D0ED97AB-4E6C-4F05-B681-32D004ACCC09}"/>
          </ac:spMkLst>
        </pc:spChg>
        <pc:spChg chg="mod">
          <ac:chgData name="Emiliano A. Carlevaro" userId="9bf72e6496f26e8d" providerId="LiveId" clId="{1AE93BBA-B7EB-46FE-AFA0-136C1A4F74C3}" dt="2021-11-10T09:40:59.664" v="3110" actId="1076"/>
          <ac:spMkLst>
            <pc:docMk/>
            <pc:sldMk cId="73918092" sldId="306"/>
            <ac:spMk id="36" creationId="{C591A792-AEF0-4292-8BF7-889BA2CC848E}"/>
          </ac:spMkLst>
        </pc:spChg>
        <pc:spChg chg="mod">
          <ac:chgData name="Emiliano A. Carlevaro" userId="9bf72e6496f26e8d" providerId="LiveId" clId="{1AE93BBA-B7EB-46FE-AFA0-136C1A4F74C3}" dt="2021-11-10T09:41:28.443" v="3111" actId="1076"/>
          <ac:spMkLst>
            <pc:docMk/>
            <pc:sldMk cId="73918092" sldId="306"/>
            <ac:spMk id="37" creationId="{5252E58D-A528-4E69-9BE9-69C7FDDB3FAC}"/>
          </ac:spMkLst>
        </pc:spChg>
        <pc:spChg chg="mod">
          <ac:chgData name="Emiliano A. Carlevaro" userId="9bf72e6496f26e8d" providerId="LiveId" clId="{1AE93BBA-B7EB-46FE-AFA0-136C1A4F74C3}" dt="2021-11-10T09:44:20.998" v="3162" actId="20577"/>
          <ac:spMkLst>
            <pc:docMk/>
            <pc:sldMk cId="73918092" sldId="306"/>
            <ac:spMk id="39" creationId="{ED4AAC96-E32B-462C-9EA0-DFD580723206}"/>
          </ac:spMkLst>
        </pc:spChg>
        <pc:spChg chg="add mod">
          <ac:chgData name="Emiliano A. Carlevaro" userId="9bf72e6496f26e8d" providerId="LiveId" clId="{1AE93BBA-B7EB-46FE-AFA0-136C1A4F74C3}" dt="2021-11-12T00:32:43.787" v="4711" actId="1076"/>
          <ac:spMkLst>
            <pc:docMk/>
            <pc:sldMk cId="73918092" sldId="306"/>
            <ac:spMk id="41" creationId="{D56AC4BC-64EE-4C48-A5C7-DA57FDCE0D69}"/>
          </ac:spMkLst>
        </pc:spChg>
        <pc:spChg chg="add mod">
          <ac:chgData name="Emiliano A. Carlevaro" userId="9bf72e6496f26e8d" providerId="LiveId" clId="{1AE93BBA-B7EB-46FE-AFA0-136C1A4F74C3}" dt="2021-11-12T00:32:43.787" v="4711" actId="1076"/>
          <ac:spMkLst>
            <pc:docMk/>
            <pc:sldMk cId="73918092" sldId="306"/>
            <ac:spMk id="42" creationId="{C733055A-455C-4462-821E-3003C5919F82}"/>
          </ac:spMkLst>
        </pc:spChg>
        <pc:spChg chg="add mod">
          <ac:chgData name="Emiliano A. Carlevaro" userId="9bf72e6496f26e8d" providerId="LiveId" clId="{1AE93BBA-B7EB-46FE-AFA0-136C1A4F74C3}" dt="2021-11-12T00:32:43.787" v="4711" actId="1076"/>
          <ac:spMkLst>
            <pc:docMk/>
            <pc:sldMk cId="73918092" sldId="306"/>
            <ac:spMk id="43" creationId="{6BED0647-3837-4FFA-81A9-3CEDF977A060}"/>
          </ac:spMkLst>
        </pc:spChg>
        <pc:graphicFrameChg chg="mod">
          <ac:chgData name="Emiliano A. Carlevaro" userId="9bf72e6496f26e8d" providerId="LiveId" clId="{1AE93BBA-B7EB-46FE-AFA0-136C1A4F74C3}" dt="2021-11-10T09:39:58.590" v="3093" actId="1076"/>
          <ac:graphicFrameMkLst>
            <pc:docMk/>
            <pc:sldMk cId="73918092" sldId="306"/>
            <ac:graphicFrameMk id="30" creationId="{1CDDFC75-3CE2-4A20-9105-2971CB85B6E8}"/>
          </ac:graphicFrameMkLst>
        </pc:graphicFrameChg>
        <pc:graphicFrameChg chg="mod modGraphic">
          <ac:chgData name="Emiliano A. Carlevaro" userId="9bf72e6496f26e8d" providerId="LiveId" clId="{1AE93BBA-B7EB-46FE-AFA0-136C1A4F74C3}" dt="2021-11-10T09:46:33.222" v="3205" actId="207"/>
          <ac:graphicFrameMkLst>
            <pc:docMk/>
            <pc:sldMk cId="73918092" sldId="306"/>
            <ac:graphicFrameMk id="31" creationId="{F07535DB-F916-4B3A-BC7E-3773B73C039A}"/>
          </ac:graphicFrameMkLst>
        </pc:graphicFrameChg>
        <pc:graphicFrameChg chg="mod">
          <ac:chgData name="Emiliano A. Carlevaro" userId="9bf72e6496f26e8d" providerId="LiveId" clId="{1AE93BBA-B7EB-46FE-AFA0-136C1A4F74C3}" dt="2021-11-10T09:39:53.948" v="3092" actId="1076"/>
          <ac:graphicFrameMkLst>
            <pc:docMk/>
            <pc:sldMk cId="73918092" sldId="306"/>
            <ac:graphicFrameMk id="32" creationId="{864A7AAD-EA84-499E-8F64-EEAC1900456E}"/>
          </ac:graphicFrameMkLst>
        </pc:graphicFrameChg>
        <pc:picChg chg="add mod">
          <ac:chgData name="Emiliano A. Carlevaro" userId="9bf72e6496f26e8d" providerId="LiveId" clId="{1AE93BBA-B7EB-46FE-AFA0-136C1A4F74C3}" dt="2021-11-12T00:32:43.787" v="4711" actId="1076"/>
          <ac:picMkLst>
            <pc:docMk/>
            <pc:sldMk cId="73918092" sldId="306"/>
            <ac:picMk id="24" creationId="{775DF064-A464-403C-AE08-EF0A62C0AFE2}"/>
          </ac:picMkLst>
        </pc:picChg>
        <pc:picChg chg="add mod">
          <ac:chgData name="Emiliano A. Carlevaro" userId="9bf72e6496f26e8d" providerId="LiveId" clId="{1AE93BBA-B7EB-46FE-AFA0-136C1A4F74C3}" dt="2021-11-12T00:32:43.787" v="4711" actId="1076"/>
          <ac:picMkLst>
            <pc:docMk/>
            <pc:sldMk cId="73918092" sldId="306"/>
            <ac:picMk id="38" creationId="{EFFF61C0-2D8D-4875-A43A-DE08C289F0F0}"/>
          </ac:picMkLst>
        </pc:picChg>
        <pc:picChg chg="add mod">
          <ac:chgData name="Emiliano A. Carlevaro" userId="9bf72e6496f26e8d" providerId="LiveId" clId="{1AE93BBA-B7EB-46FE-AFA0-136C1A4F74C3}" dt="2021-11-12T00:32:43.787" v="4711" actId="1076"/>
          <ac:picMkLst>
            <pc:docMk/>
            <pc:sldMk cId="73918092" sldId="306"/>
            <ac:picMk id="40" creationId="{F126541D-58DF-4AD9-AC49-A510BA335CA9}"/>
          </ac:picMkLst>
        </pc:picChg>
        <pc:cxnChg chg="add mod">
          <ac:chgData name="Emiliano A. Carlevaro" userId="9bf72e6496f26e8d" providerId="LiveId" clId="{1AE93BBA-B7EB-46FE-AFA0-136C1A4F74C3}" dt="2021-11-12T00:32:43.787" v="4711" actId="1076"/>
          <ac:cxnSpMkLst>
            <pc:docMk/>
            <pc:sldMk cId="73918092" sldId="306"/>
            <ac:cxnSpMk id="44" creationId="{C7E3B561-838D-400D-AA2F-1D2365B47B9E}"/>
          </ac:cxnSpMkLst>
        </pc:cxnChg>
        <pc:cxnChg chg="add mod">
          <ac:chgData name="Emiliano A. Carlevaro" userId="9bf72e6496f26e8d" providerId="LiveId" clId="{1AE93BBA-B7EB-46FE-AFA0-136C1A4F74C3}" dt="2021-11-12T00:32:43.787" v="4711" actId="1076"/>
          <ac:cxnSpMkLst>
            <pc:docMk/>
            <pc:sldMk cId="73918092" sldId="306"/>
            <ac:cxnSpMk id="45" creationId="{3277C83A-5635-43DB-A6EB-BB74A7BB274C}"/>
          </ac:cxnSpMkLst>
        </pc:cxnChg>
      </pc:sldChg>
      <pc:sldChg chg="delSp modSp add mod delAnim modAnim">
        <pc:chgData name="Emiliano A. Carlevaro" userId="9bf72e6496f26e8d" providerId="LiveId" clId="{1AE93BBA-B7EB-46FE-AFA0-136C1A4F74C3}" dt="2021-11-12T00:26:26.339" v="4665"/>
        <pc:sldMkLst>
          <pc:docMk/>
          <pc:sldMk cId="2944615321" sldId="307"/>
        </pc:sldMkLst>
        <pc:graphicFrameChg chg="del mod">
          <ac:chgData name="Emiliano A. Carlevaro" userId="9bf72e6496f26e8d" providerId="LiveId" clId="{1AE93BBA-B7EB-46FE-AFA0-136C1A4F74C3}" dt="2021-11-11T09:24:26.348" v="4649" actId="478"/>
          <ac:graphicFrameMkLst>
            <pc:docMk/>
            <pc:sldMk cId="2944615321" sldId="307"/>
            <ac:graphicFrameMk id="4" creationId="{B1D16C7C-8EE0-4385-82E2-E00A7976F74A}"/>
          </ac:graphicFrameMkLst>
        </pc:graphicFrameChg>
        <pc:graphicFrameChg chg="modGraphic">
          <ac:chgData name="Emiliano A. Carlevaro" userId="9bf72e6496f26e8d" providerId="LiveId" clId="{1AE93BBA-B7EB-46FE-AFA0-136C1A4F74C3}" dt="2021-11-11T09:26:03.213" v="4659" actId="207"/>
          <ac:graphicFrameMkLst>
            <pc:docMk/>
            <pc:sldMk cId="2944615321" sldId="307"/>
            <ac:graphicFrameMk id="7" creationId="{B0AC068C-189D-4D05-BF7D-4B62D12DE11E}"/>
          </ac:graphicFrameMkLst>
        </pc:graphicFrameChg>
        <pc:graphicFrameChg chg="modGraphic">
          <ac:chgData name="Emiliano A. Carlevaro" userId="9bf72e6496f26e8d" providerId="LiveId" clId="{1AE93BBA-B7EB-46FE-AFA0-136C1A4F74C3}" dt="2021-11-11T09:26:19.415" v="4664" actId="207"/>
          <ac:graphicFrameMkLst>
            <pc:docMk/>
            <pc:sldMk cId="2944615321" sldId="307"/>
            <ac:graphicFrameMk id="8" creationId="{5849D1D8-4F2E-4495-BB9C-2769A22551CF}"/>
          </ac:graphicFrameMkLst>
        </pc:graphicFrameChg>
        <pc:graphicFrameChg chg="mod modGraphic">
          <ac:chgData name="Emiliano A. Carlevaro" userId="9bf72e6496f26e8d" providerId="LiveId" clId="{1AE93BBA-B7EB-46FE-AFA0-136C1A4F74C3}" dt="2021-11-11T09:26:08.959" v="4662" actId="207"/>
          <ac:graphicFrameMkLst>
            <pc:docMk/>
            <pc:sldMk cId="2944615321" sldId="307"/>
            <ac:graphicFrameMk id="10" creationId="{E97FBAD8-BD30-4289-BF8C-8E693F148191}"/>
          </ac:graphicFrameMkLst>
        </pc:graphicFrameChg>
        <pc:graphicFrameChg chg="del">
          <ac:chgData name="Emiliano A. Carlevaro" userId="9bf72e6496f26e8d" providerId="LiveId" clId="{1AE93BBA-B7EB-46FE-AFA0-136C1A4F74C3}" dt="2021-11-11T09:25:41.276" v="4656" actId="478"/>
          <ac:graphicFrameMkLst>
            <pc:docMk/>
            <pc:sldMk cId="2944615321" sldId="307"/>
            <ac:graphicFrameMk id="24" creationId="{801A3C8B-858F-4210-B7FB-A337C6901E78}"/>
          </ac:graphicFrameMkLst>
        </pc:graphicFrameChg>
      </pc:sldChg>
      <pc:sldChg chg="modSp add del">
        <pc:chgData name="Emiliano A. Carlevaro" userId="9bf72e6496f26e8d" providerId="LiveId" clId="{1AE93BBA-B7EB-46FE-AFA0-136C1A4F74C3}" dt="2021-11-12T01:45:05.304" v="4886" actId="47"/>
        <pc:sldMkLst>
          <pc:docMk/>
          <pc:sldMk cId="1801881090" sldId="308"/>
        </pc:sldMkLst>
        <pc:graphicFrameChg chg="mod">
          <ac:chgData name="Emiliano A. Carlevaro" userId="9bf72e6496f26e8d" providerId="LiveId" clId="{1AE93BBA-B7EB-46FE-AFA0-136C1A4F74C3}" dt="2021-11-12T00:28:16.157" v="4666"/>
          <ac:graphicFrameMkLst>
            <pc:docMk/>
            <pc:sldMk cId="1801881090" sldId="308"/>
            <ac:graphicFrameMk id="23" creationId="{16955C06-AE12-4429-9467-1A2B6E84B8A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524DC-3E91-4167-9318-AD5E836B3DD9}" type="datetimeFigureOut">
              <a:rPr lang="en-AU" smtClean="0"/>
              <a:t>17/03/2022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7B1E16-1D9D-4C11-B17F-170E54F0CD88}" type="slidenum">
              <a:rPr lang="en-AU" smtClean="0"/>
              <a:t>‹#›</a:t>
            </a:fld>
            <a:endParaRPr lang="en-AU"/>
          </a:p>
        </p:txBody>
      </p:sp>
    </p:spTree>
    <p:extLst>
      <p:ext uri="{BB962C8B-B14F-4D97-AF65-F5344CB8AC3E}">
        <p14:creationId xmlns:p14="http://schemas.microsoft.com/office/powerpoint/2010/main" val="3326488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a:t>
            </a:fld>
            <a:endParaRPr lang="en-AU"/>
          </a:p>
        </p:txBody>
      </p:sp>
    </p:spTree>
    <p:extLst>
      <p:ext uri="{BB962C8B-B14F-4D97-AF65-F5344CB8AC3E}">
        <p14:creationId xmlns:p14="http://schemas.microsoft.com/office/powerpoint/2010/main" val="3807246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945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sample ID:</a:t>
            </a:r>
          </a:p>
          <a:p>
            <a:r>
              <a:rPr lang="en-US" dirty="0" err="1"/>
              <a:t>Probit</a:t>
            </a:r>
            <a:r>
              <a:rPr lang="en-US" dirty="0"/>
              <a:t> sample ID: p_A99_b97q4_fh03q4</a:t>
            </a:r>
          </a:p>
          <a:p>
            <a:r>
              <a:rPr lang="en-US" dirty="0"/>
              <a:t>SAR sample ID: </a:t>
            </a:r>
            <a:r>
              <a:rPr lang="en-AU" dirty="0"/>
              <a:t>A99_Wtill98q4_creW_b97q4_s03q4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80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sample ID:</a:t>
            </a:r>
          </a:p>
          <a:p>
            <a:r>
              <a:rPr lang="en-US" dirty="0" err="1"/>
              <a:t>Probit</a:t>
            </a:r>
            <a:r>
              <a:rPr lang="en-US" dirty="0"/>
              <a:t> sample ID: p_A99_b97q4_fh03q4</a:t>
            </a:r>
          </a:p>
          <a:p>
            <a:r>
              <a:rPr lang="en-US" dirty="0"/>
              <a:t>SAR sample ID: </a:t>
            </a:r>
            <a:r>
              <a:rPr lang="en-AU" dirty="0"/>
              <a:t>A99_Wtill98q4_creW_b97q4_s03q4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090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sample ID:</a:t>
            </a:r>
          </a:p>
          <a:p>
            <a:r>
              <a:rPr lang="en-US" dirty="0" err="1"/>
              <a:t>Probit</a:t>
            </a:r>
            <a:r>
              <a:rPr lang="en-US" dirty="0"/>
              <a:t> sample ID: p_A99_b97q4_fh03q4</a:t>
            </a:r>
          </a:p>
          <a:p>
            <a:r>
              <a:rPr lang="en-US" dirty="0"/>
              <a:t>SAR sample ID: </a:t>
            </a:r>
            <a:r>
              <a:rPr lang="en-AU" dirty="0"/>
              <a:t>A99_Wtill98q4_creW_b97q4</a:t>
            </a:r>
            <a:r>
              <a:rPr lang="en-AU"/>
              <a:t>_s03q4</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1856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Indirect impact: spillover (effect to other banks) If bank </a:t>
            </a:r>
            <a:r>
              <a:rPr lang="en-US" dirty="0" err="1"/>
              <a:t>i</a:t>
            </a:r>
            <a:r>
              <a:rPr lang="en-US" dirty="0"/>
              <a:t> increases its capital, it increases by 0.4 its own survival probability but it decreases all banks survival probability (impact from an observation). Alternatively, if we increase capital for all banks, it will have a negative effect on survival probability on any single bank</a:t>
            </a:r>
          </a:p>
          <a:p>
            <a:r>
              <a:rPr lang="en-US" dirty="0"/>
              <a:t>OLS sample ID:</a:t>
            </a:r>
          </a:p>
          <a:p>
            <a:r>
              <a:rPr lang="en-US" dirty="0" err="1"/>
              <a:t>Probit</a:t>
            </a:r>
            <a:r>
              <a:rPr lang="en-US" dirty="0"/>
              <a:t> sample ID: p_A99_b97q4_fh03q4</a:t>
            </a:r>
          </a:p>
          <a:p>
            <a:r>
              <a:rPr lang="en-US" dirty="0"/>
              <a:t>SAR sample ID: </a:t>
            </a:r>
            <a:r>
              <a:rPr lang="en-AU" dirty="0"/>
              <a:t>A99_Wtill98q4_creW_b97q4_s03q4</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168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73ED4DB-7A5E-473F-ABC9-F639C78DCD79}" type="slidenum">
              <a:rPr lang="en-AU" smtClean="0"/>
              <a:t>15</a:t>
            </a:fld>
            <a:endParaRPr lang="en-AU"/>
          </a:p>
        </p:txBody>
      </p:sp>
    </p:spTree>
    <p:extLst>
      <p:ext uri="{BB962C8B-B14F-4D97-AF65-F5344CB8AC3E}">
        <p14:creationId xmlns:p14="http://schemas.microsoft.com/office/powerpoint/2010/main" val="169268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Cada</a:t>
            </a:r>
            <a:r>
              <a:rPr lang="en-US" dirty="0"/>
              <a:t> banco debe </a:t>
            </a:r>
            <a:r>
              <a:rPr lang="en-US" dirty="0" err="1"/>
              <a:t>actualizar</a:t>
            </a:r>
            <a:r>
              <a:rPr lang="en-US" dirty="0"/>
              <a:t> la </a:t>
            </a:r>
            <a:r>
              <a:rPr lang="en-US" dirty="0" err="1"/>
              <a:t>informacion</a:t>
            </a:r>
            <a:r>
              <a:rPr lang="en-US" dirty="0"/>
              <a:t> al </a:t>
            </a:r>
            <a:r>
              <a:rPr lang="en-US" dirty="0" err="1"/>
              <a:t>menos</a:t>
            </a:r>
            <a:r>
              <a:rPr lang="en-US" dirty="0"/>
              <a:t> una </a:t>
            </a:r>
            <a:r>
              <a:rPr lang="en-US" dirty="0" err="1"/>
              <a:t>vez</a:t>
            </a:r>
            <a:r>
              <a:rPr lang="en-US" dirty="0"/>
              <a:t> por </a:t>
            </a:r>
            <a:r>
              <a:rPr lang="en-US" dirty="0" err="1"/>
              <a:t>año</a:t>
            </a:r>
            <a:r>
              <a:rPr lang="en-US" dirty="0"/>
              <a:t>, mas </a:t>
            </a:r>
            <a:r>
              <a:rPr lang="en-US" dirty="0" err="1"/>
              <a:t>frecuenemtenete</a:t>
            </a:r>
            <a:r>
              <a:rPr lang="en-US" dirty="0"/>
              <a:t> para </a:t>
            </a:r>
            <a:r>
              <a:rPr lang="en-US" dirty="0" err="1"/>
              <a:t>deudas</a:t>
            </a:r>
            <a:r>
              <a:rPr lang="en-US" dirty="0"/>
              <a:t> </a:t>
            </a:r>
            <a:r>
              <a:rPr lang="en-US" dirty="0" err="1"/>
              <a:t>grandes</a:t>
            </a:r>
            <a:r>
              <a:rPr lang="en-US" dirty="0"/>
              <a:t>. No hay incentive a </a:t>
            </a:r>
            <a:r>
              <a:rPr lang="en-US" dirty="0" err="1"/>
              <a:t>mentir</a:t>
            </a:r>
            <a:r>
              <a:rPr lang="en-US" dirty="0"/>
              <a:t> </a:t>
            </a:r>
            <a:r>
              <a:rPr lang="en-US" dirty="0" err="1"/>
              <a:t>ya</a:t>
            </a:r>
            <a:r>
              <a:rPr lang="en-US" dirty="0"/>
              <a:t> que no </a:t>
            </a:r>
            <a:r>
              <a:rPr lang="en-US" dirty="0" err="1"/>
              <a:t>puede</a:t>
            </a:r>
            <a:r>
              <a:rPr lang="en-US" dirty="0"/>
              <a:t> </a:t>
            </a:r>
            <a:r>
              <a:rPr lang="en-US" dirty="0" err="1"/>
              <a:t>haber</a:t>
            </a:r>
            <a:r>
              <a:rPr lang="en-US" dirty="0"/>
              <a:t> una </a:t>
            </a:r>
            <a:r>
              <a:rPr lang="en-US" dirty="0" err="1"/>
              <a:t>diferencia</a:t>
            </a:r>
            <a:r>
              <a:rPr lang="en-US" dirty="0"/>
              <a:t> mayor a 1 </a:t>
            </a:r>
            <a:r>
              <a:rPr lang="en-US" dirty="0" err="1"/>
              <a:t>en</a:t>
            </a:r>
            <a:r>
              <a:rPr lang="en-US" dirty="0"/>
              <a:t> </a:t>
            </a:r>
            <a:r>
              <a:rPr lang="en-US" dirty="0" err="1"/>
              <a:t>el</a:t>
            </a:r>
            <a:r>
              <a:rPr lang="en-US" dirty="0"/>
              <a:t> </a:t>
            </a:r>
            <a:r>
              <a:rPr lang="en-US" dirty="0" err="1"/>
              <a:t>puntaje</a:t>
            </a:r>
            <a:r>
              <a:rPr lang="en-US" dirty="0"/>
              <a:t> </a:t>
            </a:r>
            <a:r>
              <a:rPr lang="en-US" dirty="0" err="1"/>
              <a:t>asignado</a:t>
            </a:r>
            <a:r>
              <a:rPr lang="en-US" dirty="0"/>
              <a:t> a un </a:t>
            </a:r>
            <a:r>
              <a:rPr lang="en-US" dirty="0" err="1"/>
              <a:t>deudora</a:t>
            </a:r>
            <a:r>
              <a:rPr lang="en-US" dirty="0"/>
              <a:t> por </a:t>
            </a:r>
            <a:r>
              <a:rPr lang="en-US" dirty="0" err="1"/>
              <a:t>diferentes</a:t>
            </a:r>
            <a:r>
              <a:rPr lang="en-US" dirty="0"/>
              <a:t> </a:t>
            </a:r>
            <a:r>
              <a:rPr lang="en-US" dirty="0" err="1"/>
              <a:t>bancos</a:t>
            </a:r>
            <a:r>
              <a:rPr lang="en-US" dirty="0"/>
              <a:t>. </a:t>
            </a:r>
            <a:r>
              <a:rPr lang="en-US" dirty="0" err="1"/>
              <a:t>Ademas</a:t>
            </a:r>
            <a:r>
              <a:rPr lang="en-US" dirty="0"/>
              <a:t> un banco que </a:t>
            </a:r>
            <a:r>
              <a:rPr lang="en-US" dirty="0" err="1"/>
              <a:t>considera</a:t>
            </a:r>
            <a:r>
              <a:rPr lang="en-US" dirty="0"/>
              <a:t> </a:t>
            </a:r>
            <a:r>
              <a:rPr lang="en-US" dirty="0" err="1"/>
              <a:t>todos</a:t>
            </a:r>
            <a:r>
              <a:rPr lang="en-US" dirty="0"/>
              <a:t> sus </a:t>
            </a:r>
            <a:r>
              <a:rPr lang="en-US" dirty="0" err="1"/>
              <a:t>deudores</a:t>
            </a:r>
            <a:r>
              <a:rPr lang="en-US" dirty="0"/>
              <a:t> con un </a:t>
            </a:r>
            <a:r>
              <a:rPr lang="en-US" dirty="0" err="1"/>
              <a:t>puntaje</a:t>
            </a:r>
            <a:r>
              <a:rPr lang="en-US" dirty="0"/>
              <a:t> de 1 genera </a:t>
            </a:r>
            <a:r>
              <a:rPr lang="en-US" dirty="0" err="1"/>
              <a:t>sospechas</a:t>
            </a:r>
            <a:r>
              <a:rPr lang="en-US" dirty="0"/>
              <a:t> </a:t>
            </a:r>
            <a:r>
              <a:rPr lang="en-US" dirty="0" err="1"/>
              <a:t>en</a:t>
            </a:r>
            <a:r>
              <a:rPr lang="en-US" dirty="0"/>
              <a:t> </a:t>
            </a:r>
            <a:r>
              <a:rPr lang="en-US" dirty="0" err="1"/>
              <a:t>el</a:t>
            </a:r>
            <a:r>
              <a:rPr lang="en-US" dirty="0"/>
              <a:t> </a:t>
            </a:r>
            <a:r>
              <a:rPr lang="en-US" dirty="0" err="1"/>
              <a:t>regulador</a:t>
            </a:r>
            <a:r>
              <a:rPr lang="en-US" dirty="0"/>
              <a:t>.</a:t>
            </a:r>
          </a:p>
          <a:p>
            <a:r>
              <a:rPr lang="en-US" dirty="0"/>
              <a:t>Banco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68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M&amp;A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s98.Priv.01.onT</a:t>
            </a:r>
          </a:p>
          <a:p>
            <a:r>
              <a:rPr lang="en-US" dirty="0"/>
              <a:t>: 1998 annual data results/probit/failureUntil2001q4/probits-AnnualData.html</a:t>
            </a:r>
          </a:p>
          <a:p>
            <a:r>
              <a:rPr lang="en-US" dirty="0"/>
              <a:t>Brazil, Russian default, Fed tightening</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16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733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Excluyo</a:t>
            </a:r>
            <a:r>
              <a:rPr lang="en-US" dirty="0"/>
              <a:t> </a:t>
            </a:r>
            <a:r>
              <a:rPr lang="en-US" dirty="0" err="1"/>
              <a:t>bancos</a:t>
            </a:r>
            <a:r>
              <a:rPr lang="en-US" dirty="0"/>
              <a:t> </a:t>
            </a:r>
            <a:r>
              <a:rPr lang="en-US" dirty="0" err="1"/>
              <a:t>publicos</a:t>
            </a:r>
            <a:r>
              <a:rPr lang="en-US" dirty="0"/>
              <a:t> y </a:t>
            </a:r>
            <a:r>
              <a:rPr lang="en-US" dirty="0" err="1"/>
              <a:t>sucursales</a:t>
            </a:r>
            <a:r>
              <a:rPr lang="en-US" dirty="0"/>
              <a:t> de </a:t>
            </a:r>
            <a:r>
              <a:rPr lang="en-US" dirty="0" err="1"/>
              <a:t>bancos</a:t>
            </a:r>
            <a:r>
              <a:rPr lang="en-US" dirty="0"/>
              <a:t> </a:t>
            </a:r>
            <a:r>
              <a:rPr lang="en-US" dirty="0" err="1"/>
              <a:t>extranjeros</a:t>
            </a:r>
            <a:r>
              <a:rPr lang="en-US" dirty="0"/>
              <a:t> </a:t>
            </a:r>
            <a:r>
              <a:rPr lang="en-US" dirty="0" err="1"/>
              <a:t>como</a:t>
            </a:r>
            <a:r>
              <a:rPr lang="en-US" dirty="0"/>
              <a:t> </a:t>
            </a:r>
            <a:r>
              <a:rPr lang="en-US" dirty="0" err="1"/>
              <a:t>en</a:t>
            </a:r>
            <a:r>
              <a:rPr lang="en-US" dirty="0"/>
              <a:t> DABOS SOSA 2004 bajo la idea de que es </a:t>
            </a:r>
            <a:r>
              <a:rPr lang="en-US" dirty="0" err="1"/>
              <a:t>menos</a:t>
            </a:r>
            <a:r>
              <a:rPr lang="en-US" dirty="0"/>
              <a:t> </a:t>
            </a:r>
            <a:r>
              <a:rPr lang="en-US" dirty="0" err="1"/>
              <a:t>probables</a:t>
            </a:r>
            <a:r>
              <a:rPr lang="en-US" dirty="0"/>
              <a:t> a </a:t>
            </a:r>
            <a:r>
              <a:rPr lang="en-US" dirty="0" err="1"/>
              <a:t>quebrar</a:t>
            </a:r>
            <a:r>
              <a:rPr lang="en-US" dirty="0"/>
              <a:t>.</a:t>
            </a:r>
          </a:p>
          <a:p>
            <a:endParaRPr lang="en-US" dirty="0"/>
          </a:p>
          <a:p>
            <a:r>
              <a:rPr lang="en-US" dirty="0" err="1"/>
              <a:t>bankFailure</a:t>
            </a:r>
            <a:r>
              <a:rPr lang="en-US" dirty="0"/>
              <a:t>/output/SAR/Annual99_pastAvgW/A99_pastAvgW_creW_b97q4_s03q4.html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97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Modigliani &amp; Miller again.</a:t>
            </a:r>
          </a:p>
          <a:p>
            <a:r>
              <a:rPr lang="en-US" sz="1000" dirty="0"/>
              <a:t>Are more connected system more resilient? Depends</a:t>
            </a:r>
          </a:p>
          <a:p>
            <a:r>
              <a:rPr lang="en-US" sz="1000" dirty="0"/>
              <a:t>Diamond &amp; Rajan: you don’t need a network to have contagious, </a:t>
            </a:r>
            <a:r>
              <a:rPr lang="en-US" sz="1000" dirty="0" err="1"/>
              <a:t>amplyfing</a:t>
            </a:r>
            <a:r>
              <a:rPr lang="en-US" sz="1000" dirty="0"/>
              <a:t> effects. All banks are connected through markets. </a:t>
            </a:r>
          </a:p>
          <a:p>
            <a:r>
              <a:rPr lang="en-US" sz="1000" dirty="0"/>
              <a:t>What it does not say: an arbitrary macro shocks does not generate contagious. </a:t>
            </a:r>
            <a:endParaRPr lang="en-AU"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28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Is the same?</a:t>
            </a:r>
          </a:p>
          <a:p>
            <a:r>
              <a:rPr lang="en-US" sz="1000" dirty="0"/>
              <a:t>Are more connected system more resilient? Depends</a:t>
            </a:r>
          </a:p>
          <a:p>
            <a:r>
              <a:rPr lang="en-US" sz="1000" dirty="0"/>
              <a:t>Diamond &amp; Rajan: you don’t need a network to have contagious, </a:t>
            </a:r>
            <a:r>
              <a:rPr lang="en-US" sz="1000" dirty="0" err="1"/>
              <a:t>amplyfing</a:t>
            </a:r>
            <a:r>
              <a:rPr lang="en-US" sz="1000" dirty="0"/>
              <a:t> effects. All banks are connected through markets. </a:t>
            </a:r>
          </a:p>
          <a:p>
            <a:r>
              <a:rPr lang="en-US" sz="1000" dirty="0"/>
              <a:t>What it does not say: an arbitrary macro shocks does not generate contagious. </a:t>
            </a:r>
            <a:endParaRPr lang="en-AU"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23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estimate the asterisk model where the shocks are Normal(0,1). These shocks can be think of the shocks bank faces like ratio of late-paying </a:t>
            </a:r>
            <a:r>
              <a:rPr lang="en-US" dirty="0" err="1"/>
              <a:t>borowwers</a:t>
            </a:r>
            <a:r>
              <a:rPr lang="en-US" dirty="0"/>
              <a:t>. </a:t>
            </a:r>
          </a:p>
          <a:p>
            <a:r>
              <a:rPr lang="en-US" dirty="0"/>
              <a:t>You can’t cause there are </a:t>
            </a:r>
            <a:r>
              <a:rPr lang="en-US" dirty="0" err="1"/>
              <a:t>unobservables</a:t>
            </a:r>
            <a:r>
              <a:rPr lang="en-US" dirty="0"/>
              <a:t>.</a:t>
            </a:r>
          </a:p>
          <a:p>
            <a:r>
              <a:rPr lang="en-US" dirty="0"/>
              <a:t>You estimate with the observables.</a:t>
            </a:r>
          </a:p>
          <a:p>
            <a:r>
              <a:rPr lang="en-US" dirty="0"/>
              <a:t>Recognized that with observables the </a:t>
            </a:r>
            <a:r>
              <a:rPr lang="en-US" dirty="0" err="1"/>
              <a:t>dependant</a:t>
            </a:r>
            <a:r>
              <a:rPr lang="en-US" dirty="0"/>
              <a:t> is binomial. What is the value of p?</a:t>
            </a:r>
          </a:p>
          <a:p>
            <a:r>
              <a:rPr lang="en-US" dirty="0"/>
              <a:t>Well, you let p to depend on X, that is, you </a:t>
            </a:r>
            <a:r>
              <a:rPr lang="en-US" dirty="0" err="1"/>
              <a:t>parametized</a:t>
            </a:r>
            <a:r>
              <a:rPr lang="en-US" dirty="0"/>
              <a:t> p. The link function is the Normal Density. Why? Cause shocks in the structural are Normal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495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El </a:t>
            </a:r>
            <a:r>
              <a:rPr lang="en-US" dirty="0" err="1"/>
              <a:t>modelo</a:t>
            </a:r>
            <a:r>
              <a:rPr lang="en-US" dirty="0"/>
              <a:t> SAR </a:t>
            </a:r>
            <a:r>
              <a:rPr lang="en-US" dirty="0" err="1"/>
              <a:t>permite</a:t>
            </a:r>
            <a:r>
              <a:rPr lang="en-US" dirty="0"/>
              <a:t> feedback effects. </a:t>
            </a:r>
          </a:p>
          <a:p>
            <a:pPr marL="171450" indent="-171450">
              <a:buFontTx/>
              <a:buChar char="-"/>
            </a:pPr>
            <a:r>
              <a:rPr lang="en-US" dirty="0"/>
              <a:t>The inversion of the matrix I-</a:t>
            </a:r>
            <a:r>
              <a:rPr lang="en-US" dirty="0" err="1"/>
              <a:t>pW</a:t>
            </a:r>
            <a:r>
              <a:rPr lang="en-US" dirty="0"/>
              <a:t>, it’s a </a:t>
            </a:r>
            <a:r>
              <a:rPr lang="en-US" dirty="0" err="1"/>
              <a:t>NxN</a:t>
            </a:r>
            <a:r>
              <a:rPr lang="en-US" dirty="0"/>
              <a:t> matrix! That takes N^3 iterations. </a:t>
            </a:r>
            <a:br>
              <a:rPr lang="en-US" dirty="0"/>
            </a:br>
            <a:r>
              <a:rPr lang="en-US" dirty="0"/>
              <a:t>Sparse matrix algorithms </a:t>
            </a:r>
            <a:r>
              <a:rPr lang="en-AU" b="0" i="0" dirty="0">
                <a:solidFill>
                  <a:srgbClr val="222222"/>
                </a:solidFill>
                <a:effectLst/>
                <a:latin typeface="Arial" panose="020B0604020202020204" pitchFamily="34" charset="0"/>
              </a:rPr>
              <a:t>Pace, R. Kelley, and James P. </a:t>
            </a:r>
            <a:r>
              <a:rPr lang="en-AU" b="0" i="0" dirty="0" err="1">
                <a:solidFill>
                  <a:srgbClr val="222222"/>
                </a:solidFill>
                <a:effectLst/>
                <a:latin typeface="Arial" panose="020B0604020202020204" pitchFamily="34" charset="0"/>
              </a:rPr>
              <a:t>LeSage</a:t>
            </a:r>
            <a:r>
              <a:rPr lang="en-AU" b="0" i="0" dirty="0">
                <a:solidFill>
                  <a:srgbClr val="222222"/>
                </a:solidFill>
                <a:effectLst/>
                <a:latin typeface="Arial" panose="020B0604020202020204" pitchFamily="34" charset="0"/>
              </a:rPr>
              <a:t>. "Fast Simulated Maximum Likelihood Estimation of the Spatial </a:t>
            </a:r>
            <a:r>
              <a:rPr lang="en-AU" b="0" i="0" dirty="0" err="1">
                <a:solidFill>
                  <a:srgbClr val="222222"/>
                </a:solidFill>
                <a:effectLst/>
                <a:latin typeface="Arial" panose="020B0604020202020204" pitchFamily="34" charset="0"/>
              </a:rPr>
              <a:t>Probit</a:t>
            </a:r>
            <a:r>
              <a:rPr lang="en-AU" b="0" i="0" dirty="0">
                <a:solidFill>
                  <a:srgbClr val="222222"/>
                </a:solidFill>
                <a:effectLst/>
                <a:latin typeface="Arial" panose="020B0604020202020204" pitchFamily="34" charset="0"/>
              </a:rPr>
              <a:t> Model Capable of Handling Large Samples, chapter 1." (2011): 3-34.</a:t>
            </a:r>
            <a:endParaRPr lang="en-US" dirty="0"/>
          </a:p>
          <a:p>
            <a:pPr marL="171450" indent="-171450">
              <a:buFontTx/>
              <a:buChar char="-"/>
            </a:pPr>
            <a:r>
              <a:rPr lang="en-US" dirty="0"/>
              <a:t>The more fundamental problem of the likelihood. The value for a particular observation depends on the others!!</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282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Federico Forte para mercado </a:t>
            </a:r>
            <a:r>
              <a:rPr lang="en-US" dirty="0" err="1"/>
              <a:t>interbancario</a:t>
            </a:r>
            <a:r>
              <a:rPr lang="en-US" dirty="0"/>
              <a:t> </a:t>
            </a:r>
            <a:r>
              <a:rPr lang="en-US" dirty="0" err="1"/>
              <a:t>argentino</a:t>
            </a:r>
            <a:r>
              <a:rPr lang="en-US" dirty="0"/>
              <a:t> (</a:t>
            </a:r>
            <a:r>
              <a:rPr lang="en-US" dirty="0" err="1"/>
              <a:t>el</a:t>
            </a:r>
            <a:r>
              <a:rPr lang="en-US" dirty="0"/>
              <a:t> mercado call).</a:t>
            </a:r>
          </a:p>
          <a:p>
            <a:r>
              <a:rPr lang="en-US" dirty="0"/>
              <a:t>Veld </a:t>
            </a:r>
            <a:r>
              <a:rPr lang="en-US" dirty="0" err="1"/>
              <a:t>lelyveld</a:t>
            </a:r>
            <a:r>
              <a:rPr lang="en-US" dirty="0"/>
              <a:t> para </a:t>
            </a:r>
            <a:r>
              <a:rPr lang="en-US" dirty="0" err="1"/>
              <a:t>Países</a:t>
            </a:r>
            <a:r>
              <a:rPr lang="en-US" dirty="0"/>
              <a:t> </a:t>
            </a:r>
            <a:r>
              <a:rPr lang="en-US" dirty="0" err="1"/>
              <a:t>Bajos</a:t>
            </a:r>
            <a:r>
              <a:rPr lang="en-US" dirty="0"/>
              <a:t>, </a:t>
            </a:r>
            <a:r>
              <a:rPr lang="en-US" dirty="0" err="1"/>
              <a:t>otros</a:t>
            </a:r>
            <a:r>
              <a:rPr lang="en-US" dirty="0"/>
              <a:t> para </a:t>
            </a:r>
            <a:r>
              <a:rPr lang="en-US" dirty="0" err="1"/>
              <a:t>Brasil</a:t>
            </a:r>
            <a:r>
              <a:rPr lang="en-US" dirty="0"/>
              <a:t>.</a:t>
            </a:r>
          </a:p>
          <a:p>
            <a:endParaRPr lang="en-US" dirty="0"/>
          </a:p>
          <a:p>
            <a:r>
              <a:rPr lang="en-US" dirty="0"/>
              <a:t>Banco mutual relations comprise multiple areas: syndicated loans market (many banks lending the same borrower), overnight interbank market, derivative positions (or swaps), wholesale deposit market. We only consider loans reported in the credit registry.</a:t>
            </a:r>
          </a:p>
          <a:p>
            <a:r>
              <a:rPr lang="en-US" dirty="0"/>
              <a:t>Interbank market data relies on trading data. In some cases the identities of the parties is unknown</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04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Bansud</a:t>
            </a:r>
            <a:r>
              <a:rPr lang="en-US" dirty="0"/>
              <a:t> &amp; Rio Negro</a:t>
            </a:r>
          </a:p>
          <a:p>
            <a:r>
              <a:rPr lang="en-US" dirty="0"/>
              <a:t>All link among (almost all) financial entities between 1997q3 and 1998q4. DABOS SOSA 2004 excludes foreign and state-owned banks which is hard to observe the implicit lifeguard they can received from their holding company or government</a:t>
            </a:r>
          </a:p>
          <a:p>
            <a:r>
              <a:rPr lang="en-US" dirty="0" err="1"/>
              <a:t>bankFailure</a:t>
            </a:r>
            <a:r>
              <a:rPr lang="en-US" dirty="0"/>
              <a:t>/output/SAR/Annual99_pastAvgW/A99_pastAvgW_creW_b97q4_s03q4.html</a:t>
            </a:r>
            <a:endParaRPr lang="en-AU"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3076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err="1"/>
              <a:t>bankFailure</a:t>
            </a:r>
            <a:r>
              <a:rPr lang="en-US" sz="1100" dirty="0"/>
              <a:t>/output/SAR/Annual99_pastAvgW/A99_pastAvgW_creW_b97q4_s03q4.html</a:t>
            </a:r>
            <a:endParaRPr lang="en-AU" sz="11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3ED4DB-7A5E-473F-ABC9-F639C78DCD7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64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BB991-5D3F-4540-827B-6BF3D89E3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FB1E38B-4F59-4A41-A490-61A850743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D138BE5-A22D-441F-B87C-A7A55999C519}"/>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5" name="Footer Placeholder 4">
            <a:extLst>
              <a:ext uri="{FF2B5EF4-FFF2-40B4-BE49-F238E27FC236}">
                <a16:creationId xmlns:a16="http://schemas.microsoft.com/office/drawing/2014/main" id="{C19522B5-656C-4EC2-87AD-FE23760856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897A2B1-51F1-4084-A117-9BB8C0F5C489}"/>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33414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5684B-0689-407D-96CA-05CF8674BFF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720E9AB-5E08-496C-B41D-81ACBFB7F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9209879-66F4-43C8-A8F6-844E398C4EA0}"/>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5" name="Footer Placeholder 4">
            <a:extLst>
              <a:ext uri="{FF2B5EF4-FFF2-40B4-BE49-F238E27FC236}">
                <a16:creationId xmlns:a16="http://schemas.microsoft.com/office/drawing/2014/main" id="{4059C79F-9159-4682-A779-570D725AC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1AAA90F-8A29-49B8-8889-049D55F47AC6}"/>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85145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153260-30D0-4E1A-94BF-5687E18385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066873-1BC0-4D90-A96B-7B3954786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B20F476-6911-4A3B-985A-63C49044B3AB}"/>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5" name="Footer Placeholder 4">
            <a:extLst>
              <a:ext uri="{FF2B5EF4-FFF2-40B4-BE49-F238E27FC236}">
                <a16:creationId xmlns:a16="http://schemas.microsoft.com/office/drawing/2014/main" id="{B7E2795D-3A52-4887-98C6-FF6D9DC58F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29EE58-10B3-47FE-AC33-0DD6C6B68A6A}"/>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75806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9E2C-558B-4482-BA4A-6BBA229A830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D162CFE-839F-4772-9D98-5714F5EB0C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D6179D-1415-4740-ADD2-541F0626C10E}"/>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5" name="Footer Placeholder 4">
            <a:extLst>
              <a:ext uri="{FF2B5EF4-FFF2-40B4-BE49-F238E27FC236}">
                <a16:creationId xmlns:a16="http://schemas.microsoft.com/office/drawing/2014/main" id="{BDD777B1-D0B8-45DB-984E-5D0F95F49D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50972D9-D5C2-4FC7-AC11-9E6F1C8A5350}"/>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120008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54686-0AD7-4C6C-BDA4-D9D903263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1B3CDBE-90BE-4526-960B-E9E1044AB8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0AF6EF-CE55-4C03-A51F-3F95C5370A00}"/>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5" name="Footer Placeholder 4">
            <a:extLst>
              <a:ext uri="{FF2B5EF4-FFF2-40B4-BE49-F238E27FC236}">
                <a16:creationId xmlns:a16="http://schemas.microsoft.com/office/drawing/2014/main" id="{9DE45F2B-1635-41AC-BEF0-63D3E9DCCD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D37105-A444-4739-9764-84015EAEFD2F}"/>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120913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CD19-97E3-4737-A9E6-6E3E2D630E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2838C2F-5152-4D5A-A074-96C2C9B4A9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5A615DD-8992-4B5B-A774-C5724C981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06D791C-248F-4FF3-8299-28010D86D778}"/>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6" name="Footer Placeholder 5">
            <a:extLst>
              <a:ext uri="{FF2B5EF4-FFF2-40B4-BE49-F238E27FC236}">
                <a16:creationId xmlns:a16="http://schemas.microsoft.com/office/drawing/2014/main" id="{76E453F1-CF1B-494C-B516-A737A3F1BA5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0C04114-9392-437D-BC8F-F8879B80BD7F}"/>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188822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2BB7-1EB1-4EB9-9310-A40E22FB194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0C910AD-0C4E-4307-8179-63A866CBBE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61E0C1-C83E-4012-8C1D-D3BD70F9F2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D666535-5093-463E-B407-83760D1EC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0BC289-CC45-4103-ADD5-07DBDBB174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65621CA-A90B-489C-959A-0633C125B2CA}"/>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8" name="Footer Placeholder 7">
            <a:extLst>
              <a:ext uri="{FF2B5EF4-FFF2-40B4-BE49-F238E27FC236}">
                <a16:creationId xmlns:a16="http://schemas.microsoft.com/office/drawing/2014/main" id="{1EE191E1-E4EA-4B59-9C21-900A7A3AD2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EEE08E9-5208-4B03-AD44-22314D74AE6A}"/>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57163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A8C5-BB8F-474F-A74C-6F2DC63CC4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66E240D-80A5-43E1-98F1-33A8D273B249}"/>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4" name="Footer Placeholder 3">
            <a:extLst>
              <a:ext uri="{FF2B5EF4-FFF2-40B4-BE49-F238E27FC236}">
                <a16:creationId xmlns:a16="http://schemas.microsoft.com/office/drawing/2014/main" id="{05D982E1-042D-4239-A109-38E14DCF26E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50CC1F2-031D-4331-BA07-61CC985B7A1B}"/>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0663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9F5F2A-8DF7-49CC-8D80-CB72B8778088}"/>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3" name="Footer Placeholder 2">
            <a:extLst>
              <a:ext uri="{FF2B5EF4-FFF2-40B4-BE49-F238E27FC236}">
                <a16:creationId xmlns:a16="http://schemas.microsoft.com/office/drawing/2014/main" id="{7724A4FB-F835-42BF-827D-9D278F30CB9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5341A74-275C-4A81-8F49-23EC9501D83D}"/>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38789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3D94-3846-4FAF-A06E-F82953C69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66002550-C994-4A1F-9F70-9053CF578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BFFE16C-5020-4E2D-969C-0418EAF77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B74B1-4A16-4371-BD9D-6E31972BAF42}"/>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6" name="Footer Placeholder 5">
            <a:extLst>
              <a:ext uri="{FF2B5EF4-FFF2-40B4-BE49-F238E27FC236}">
                <a16:creationId xmlns:a16="http://schemas.microsoft.com/office/drawing/2014/main" id="{9A4E3316-3F1C-4699-845D-84FECAA238C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C9210D9-A1BE-4702-B54B-D0BAA684E61F}"/>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355867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780B-D39F-46D7-8BF3-E989689AA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DD00F46-7CB1-42A8-A922-F9FA56C974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821657E-8C43-43E8-978E-3CAD4B5BC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9DA73-C427-4394-89A0-3D2692CF8E38}"/>
              </a:ext>
            </a:extLst>
          </p:cNvPr>
          <p:cNvSpPr>
            <a:spLocks noGrp="1"/>
          </p:cNvSpPr>
          <p:nvPr>
            <p:ph type="dt" sz="half" idx="10"/>
          </p:nvPr>
        </p:nvSpPr>
        <p:spPr/>
        <p:txBody>
          <a:bodyPr/>
          <a:lstStyle/>
          <a:p>
            <a:fld id="{777EFE3B-CA8C-44D9-9B96-B829E91887DD}" type="datetimeFigureOut">
              <a:rPr lang="en-AU" smtClean="0"/>
              <a:t>17/03/2022</a:t>
            </a:fld>
            <a:endParaRPr lang="en-AU"/>
          </a:p>
        </p:txBody>
      </p:sp>
      <p:sp>
        <p:nvSpPr>
          <p:cNvPr id="6" name="Footer Placeholder 5">
            <a:extLst>
              <a:ext uri="{FF2B5EF4-FFF2-40B4-BE49-F238E27FC236}">
                <a16:creationId xmlns:a16="http://schemas.microsoft.com/office/drawing/2014/main" id="{980BD3BE-0791-4DB3-AC7F-B44B983B3D7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DD5FDF-5DDB-48BD-AD2F-1B32CA2BBEC0}"/>
              </a:ext>
            </a:extLst>
          </p:cNvPr>
          <p:cNvSpPr>
            <a:spLocks noGrp="1"/>
          </p:cNvSpPr>
          <p:nvPr>
            <p:ph type="sldNum" sz="quarter" idx="12"/>
          </p:nvPr>
        </p:nvSpPr>
        <p:spPr/>
        <p:txBody>
          <a:bodyPr/>
          <a:lstStyle/>
          <a:p>
            <a:fld id="{77A10EAD-6E87-40AD-80DD-737715E8294C}" type="slidenum">
              <a:rPr lang="en-AU" smtClean="0"/>
              <a:t>‹#›</a:t>
            </a:fld>
            <a:endParaRPr lang="en-AU"/>
          </a:p>
        </p:txBody>
      </p:sp>
    </p:spTree>
    <p:extLst>
      <p:ext uri="{BB962C8B-B14F-4D97-AF65-F5344CB8AC3E}">
        <p14:creationId xmlns:p14="http://schemas.microsoft.com/office/powerpoint/2010/main" val="2553246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7556E-0A38-4FF7-838B-2518D5B2F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D12877A-4CF3-486F-8EA1-A64C26919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10D5A94-26CD-4ED5-AE63-7A9F2A646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EFE3B-CA8C-44D9-9B96-B829E91887DD}" type="datetimeFigureOut">
              <a:rPr lang="en-AU" smtClean="0"/>
              <a:t>17/03/2022</a:t>
            </a:fld>
            <a:endParaRPr lang="en-AU"/>
          </a:p>
        </p:txBody>
      </p:sp>
      <p:sp>
        <p:nvSpPr>
          <p:cNvPr id="5" name="Footer Placeholder 4">
            <a:extLst>
              <a:ext uri="{FF2B5EF4-FFF2-40B4-BE49-F238E27FC236}">
                <a16:creationId xmlns:a16="http://schemas.microsoft.com/office/drawing/2014/main" id="{5E427122-3CAE-49E5-9750-181096644A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2AC005-DFFC-43D8-9080-83D200FC3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10EAD-6E87-40AD-80DD-737715E8294C}" type="slidenum">
              <a:rPr lang="en-AU" smtClean="0"/>
              <a:t>‹#›</a:t>
            </a:fld>
            <a:endParaRPr lang="en-AU"/>
          </a:p>
        </p:txBody>
      </p:sp>
    </p:spTree>
    <p:extLst>
      <p:ext uri="{BB962C8B-B14F-4D97-AF65-F5344CB8AC3E}">
        <p14:creationId xmlns:p14="http://schemas.microsoft.com/office/powerpoint/2010/main" val="105670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1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50.png"/><Relationship Id="rId7" Type="http://schemas.openxmlformats.org/officeDocument/2006/relationships/image" Target="../media/image8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3.png"/></Relationships>
</file>

<file path=ppt/slides/_rels/slide1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3.png"/><Relationship Id="rId7" Type="http://schemas.openxmlformats.org/officeDocument/2006/relationships/image" Target="../media/image8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3.png"/></Relationships>
</file>

<file path=ppt/slides/_rels/slide13.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5.png"/><Relationship Id="rId7" Type="http://schemas.openxmlformats.org/officeDocument/2006/relationships/image" Target="../media/image9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10" Type="http://schemas.openxmlformats.org/officeDocument/2006/relationships/image" Target="../media/image84.png"/><Relationship Id="rId4" Type="http://schemas.openxmlformats.org/officeDocument/2006/relationships/image" Target="../media/image90.png"/><Relationship Id="rId9" Type="http://schemas.openxmlformats.org/officeDocument/2006/relationships/image" Target="../media/image95.png"/></Relationships>
</file>

<file path=ppt/slides/_rels/slide14.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18" Type="http://schemas.openxmlformats.org/officeDocument/2006/relationships/image" Target="../media/image5.png"/><Relationship Id="rId3" Type="http://schemas.openxmlformats.org/officeDocument/2006/relationships/image" Target="../media/image97.png"/><Relationship Id="rId21" Type="http://schemas.openxmlformats.org/officeDocument/2006/relationships/image" Target="../media/image106.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4.svg"/><Relationship Id="rId2" Type="http://schemas.openxmlformats.org/officeDocument/2006/relationships/notesSlide" Target="../notesSlides/notesSlide14.xml"/><Relationship Id="rId16" Type="http://schemas.openxmlformats.org/officeDocument/2006/relationships/image" Target="../media/image3.png"/><Relationship Id="rId20" Type="http://schemas.openxmlformats.org/officeDocument/2006/relationships/image" Target="../media/image96.png"/><Relationship Id="rId1" Type="http://schemas.openxmlformats.org/officeDocument/2006/relationships/slideLayout" Target="../slideLayouts/slideLayout1.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1.png"/><Relationship Id="rId15" Type="http://schemas.openxmlformats.org/officeDocument/2006/relationships/image" Target="../media/image2.svg"/><Relationship Id="rId10" Type="http://schemas.openxmlformats.org/officeDocument/2006/relationships/image" Target="../media/image102.png"/><Relationship Id="rId19" Type="http://schemas.openxmlformats.org/officeDocument/2006/relationships/image" Target="../media/image6.svg"/><Relationship Id="rId4" Type="http://schemas.openxmlformats.org/officeDocument/2006/relationships/image" Target="../media/image90.png"/><Relationship Id="rId9" Type="http://schemas.openxmlformats.org/officeDocument/2006/relationships/image" Target="../media/image101.png"/><Relationship Id="rId14" Type="http://schemas.openxmlformats.org/officeDocument/2006/relationships/image" Target="../media/image1.png"/><Relationship Id="rId22" Type="http://schemas.openxmlformats.org/officeDocument/2006/relationships/image" Target="../media/image10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731.png"/><Relationship Id="rId3" Type="http://schemas.openxmlformats.org/officeDocument/2006/relationships/image" Target="../media/image67.png"/><Relationship Id="rId7" Type="http://schemas.openxmlformats.org/officeDocument/2006/relationships/image" Target="../media/image1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09.png"/></Relationships>
</file>

<file path=ppt/slides/_rels/slide1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30.png"/><Relationship Id="rId4" Type="http://schemas.openxmlformats.org/officeDocument/2006/relationships/image" Target="../media/image115.png"/></Relationships>
</file>

<file path=ppt/slides/_rels/slide18.xml.rels><?xml version="1.0" encoding="UTF-8" standalone="yes"?>
<Relationships xmlns="http://schemas.openxmlformats.org/package/2006/relationships"><Relationship Id="rId8" Type="http://schemas.openxmlformats.org/officeDocument/2006/relationships/image" Target="../media/image1030.png"/><Relationship Id="rId3" Type="http://schemas.openxmlformats.org/officeDocument/2006/relationships/image" Target="../media/image980.png"/><Relationship Id="rId7" Type="http://schemas.openxmlformats.org/officeDocument/2006/relationships/image" Target="../media/image102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010.png"/><Relationship Id="rId5" Type="http://schemas.openxmlformats.org/officeDocument/2006/relationships/image" Target="../media/image116.png"/><Relationship Id="rId10" Type="http://schemas.openxmlformats.org/officeDocument/2006/relationships/image" Target="../media/image1060.png"/><Relationship Id="rId4" Type="http://schemas.openxmlformats.org/officeDocument/2006/relationships/image" Target="../media/image990.png"/><Relationship Id="rId9" Type="http://schemas.openxmlformats.org/officeDocument/2006/relationships/image" Target="../media/image10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png"/><Relationship Id="rId4" Type="http://schemas.openxmlformats.org/officeDocument/2006/relationships/image" Target="../media/image2.svg"/><Relationship Id="rId9" Type="http://schemas.openxmlformats.org/officeDocument/2006/relationships/image" Target="../media/image8.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18" Type="http://schemas.openxmlformats.org/officeDocument/2006/relationships/image" Target="../media/image21.png"/><Relationship Id="rId26" Type="http://schemas.openxmlformats.org/officeDocument/2006/relationships/image" Target="../media/image250.png"/><Relationship Id="rId3" Type="http://schemas.openxmlformats.org/officeDocument/2006/relationships/image" Target="../media/image14.png"/><Relationship Id="rId21" Type="http://schemas.openxmlformats.org/officeDocument/2006/relationships/image" Target="../media/image200.png"/><Relationship Id="rId34" Type="http://schemas.openxmlformats.org/officeDocument/2006/relationships/image" Target="../media/image33.png"/><Relationship Id="rId12" Type="http://schemas.openxmlformats.org/officeDocument/2006/relationships/image" Target="../media/image110.png"/><Relationship Id="rId17" Type="http://schemas.openxmlformats.org/officeDocument/2006/relationships/image" Target="../media/image201.png"/><Relationship Id="rId25" Type="http://schemas.openxmlformats.org/officeDocument/2006/relationships/image" Target="../media/image240.png"/><Relationship Id="rId33" Type="http://schemas.openxmlformats.org/officeDocument/2006/relationships/image" Target="../media/image32.png"/><Relationship Id="rId2" Type="http://schemas.openxmlformats.org/officeDocument/2006/relationships/notesSlide" Target="../notesSlides/notesSlide5.xml"/><Relationship Id="rId29" Type="http://schemas.openxmlformats.org/officeDocument/2006/relationships/image" Target="../media/image28.png"/><Relationship Id="rId1" Type="http://schemas.openxmlformats.org/officeDocument/2006/relationships/slideLayout" Target="../slideLayouts/slideLayout1.xml"/><Relationship Id="rId11" Type="http://schemas.openxmlformats.org/officeDocument/2006/relationships/image" Target="../media/image107.png"/><Relationship Id="rId24" Type="http://schemas.openxmlformats.org/officeDocument/2006/relationships/image" Target="../media/image230.png"/><Relationship Id="rId32" Type="http://schemas.openxmlformats.org/officeDocument/2006/relationships/image" Target="../media/image31.png"/><Relationship Id="rId37" Type="http://schemas.openxmlformats.org/officeDocument/2006/relationships/image" Target="../media/image22.png"/><Relationship Id="rId5" Type="http://schemas.openxmlformats.org/officeDocument/2006/relationships/image" Target="../media/image13.png"/><Relationship Id="rId15" Type="http://schemas.openxmlformats.org/officeDocument/2006/relationships/image" Target="../media/image20.png"/><Relationship Id="rId23" Type="http://schemas.openxmlformats.org/officeDocument/2006/relationships/image" Target="../media/image220.png"/><Relationship Id="rId28" Type="http://schemas.openxmlformats.org/officeDocument/2006/relationships/image" Target="../media/image270.png"/><Relationship Id="rId36" Type="http://schemas.openxmlformats.org/officeDocument/2006/relationships/image" Target="../media/image35.png"/><Relationship Id="rId31"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17.png"/><Relationship Id="rId14" Type="http://schemas.openxmlformats.org/officeDocument/2006/relationships/image" Target="../media/image19.png"/><Relationship Id="rId22" Type="http://schemas.openxmlformats.org/officeDocument/2006/relationships/image" Target="../media/image21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s>
</file>

<file path=ppt/slides/_rels/slide6.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image" Target="../media/image54.png"/><Relationship Id="rId26" Type="http://schemas.openxmlformats.org/officeDocument/2006/relationships/image" Target="../media/image62.png"/><Relationship Id="rId39" Type="http://schemas.openxmlformats.org/officeDocument/2006/relationships/image" Target="../media/image75.png"/><Relationship Id="rId3" Type="http://schemas.openxmlformats.org/officeDocument/2006/relationships/image" Target="../media/image39.png"/><Relationship Id="rId21" Type="http://schemas.openxmlformats.org/officeDocument/2006/relationships/image" Target="../media/image24.png"/><Relationship Id="rId34" Type="http://schemas.openxmlformats.org/officeDocument/2006/relationships/image" Target="../media/image70.png"/><Relationship Id="rId42" Type="http://schemas.openxmlformats.org/officeDocument/2006/relationships/image" Target="../media/image58.png"/><Relationship Id="rId47" Type="http://schemas.openxmlformats.org/officeDocument/2006/relationships/image" Target="../media/image5.png"/><Relationship Id="rId50" Type="http://schemas.openxmlformats.org/officeDocument/2006/relationships/image" Target="../media/image59.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3.png"/><Relationship Id="rId25" Type="http://schemas.openxmlformats.org/officeDocument/2006/relationships/image" Target="../media/image37.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4.svg"/><Relationship Id="rId2" Type="http://schemas.openxmlformats.org/officeDocument/2006/relationships/notesSlide" Target="../notesSlides/notesSlide6.xml"/><Relationship Id="rId16" Type="http://schemas.openxmlformats.org/officeDocument/2006/relationships/image" Target="../media/image52.png"/><Relationship Id="rId20" Type="http://schemas.openxmlformats.org/officeDocument/2006/relationships/image" Target="../media/image23.png"/><Relationship Id="rId29" Type="http://schemas.openxmlformats.org/officeDocument/2006/relationships/image" Target="../media/image65.png"/><Relationship Id="rId41"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image" Target="../media/image36.png"/><Relationship Id="rId32" Type="http://schemas.openxmlformats.org/officeDocument/2006/relationships/image" Target="../media/image68.png"/><Relationship Id="rId37" Type="http://schemas.openxmlformats.org/officeDocument/2006/relationships/image" Target="../media/image56.png"/><Relationship Id="rId40" Type="http://schemas.openxmlformats.org/officeDocument/2006/relationships/image" Target="../media/image76.png"/><Relationship Id="rId45" Type="http://schemas.openxmlformats.org/officeDocument/2006/relationships/image" Target="../media/image3.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27.png"/><Relationship Id="rId28" Type="http://schemas.openxmlformats.org/officeDocument/2006/relationships/image" Target="../media/image64.png"/><Relationship Id="rId36" Type="http://schemas.openxmlformats.org/officeDocument/2006/relationships/image" Target="../media/image130.png"/><Relationship Id="rId49" Type="http://schemas.openxmlformats.org/officeDocument/2006/relationships/image" Target="../media/image38.png"/><Relationship Id="rId10" Type="http://schemas.openxmlformats.org/officeDocument/2006/relationships/image" Target="../media/image46.png"/><Relationship Id="rId19" Type="http://schemas.openxmlformats.org/officeDocument/2006/relationships/image" Target="../media/image55.png"/><Relationship Id="rId44" Type="http://schemas.openxmlformats.org/officeDocument/2006/relationships/image" Target="../media/image2.svg"/><Relationship Id="rId52" Type="http://schemas.openxmlformats.org/officeDocument/2006/relationships/image" Target="../media/image61.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image" Target="../media/image25.png"/><Relationship Id="rId27" Type="http://schemas.openxmlformats.org/officeDocument/2006/relationships/image" Target="../media/image63.png"/><Relationship Id="rId35" Type="http://schemas.openxmlformats.org/officeDocument/2006/relationships/image" Target="../media/image71.png"/><Relationship Id="rId43" Type="http://schemas.openxmlformats.org/officeDocument/2006/relationships/image" Target="../media/image1.png"/><Relationship Id="rId48" Type="http://schemas.openxmlformats.org/officeDocument/2006/relationships/image" Target="../media/image6.svg"/><Relationship Id="rId8" Type="http://schemas.openxmlformats.org/officeDocument/2006/relationships/image" Target="../media/image44.png"/><Relationship Id="rId51" Type="http://schemas.openxmlformats.org/officeDocument/2006/relationships/image" Target="../media/image60.png"/></Relationships>
</file>

<file path=ppt/slides/_rels/slide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90.png"/></Relationships>
</file>

<file path=ppt/slides/_rels/slide8.xml.rels><?xml version="1.0" encoding="UTF-8" standalone="yes"?>
<Relationships xmlns="http://schemas.openxmlformats.org/package/2006/relationships"><Relationship Id="rId3" Type="http://schemas.openxmlformats.org/officeDocument/2006/relationships/hyperlink" Target="file:///C:\Users\emi.ABLE-22868\OneDrive\UWA%20PhD\bankFailure\presentations\PhD%20Conference%2034\A99_Wtill98q4_creW_b97q4_s03q4.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file:///C:\Users\emi.ABLE-22868\OneDrive\UWA%20PhD\bankFailure\presentations\PhD%20Conference%2034\A99_Wtill98q4_creW_b97q4_s03q4_network.html"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30.png"/><Relationship Id="rId7" Type="http://schemas.openxmlformats.org/officeDocument/2006/relationships/image" Target="../media/image8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6.png"/><Relationship Id="rId10" Type="http://schemas.openxmlformats.org/officeDocument/2006/relationships/image" Target="../media/image79.png"/><Relationship Id="rId4" Type="http://schemas.openxmlformats.org/officeDocument/2006/relationships/image" Target="../media/image770.png"/><Relationship Id="rId9" Type="http://schemas.openxmlformats.org/officeDocument/2006/relationships/image" Target="../media/image8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991013" y="1597824"/>
            <a:ext cx="10063076"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Exploring network effects during bank failures in Argentina</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163103-341F-45DA-ABDC-C3FFE4DBCC95}"/>
              </a:ext>
            </a:extLst>
          </p:cNvPr>
          <p:cNvSpPr txBox="1"/>
          <p:nvPr/>
        </p:nvSpPr>
        <p:spPr>
          <a:xfrm>
            <a:off x="482600" y="3124200"/>
            <a:ext cx="101875" cy="45719"/>
          </a:xfrm>
          <a:prstGeom prst="rect">
            <a:avLst/>
          </a:prstGeom>
          <a:noFill/>
        </p:spPr>
        <p:txBody>
          <a:bodyPr wrap="square" rtlCol="0">
            <a:spAutoFit/>
          </a:bodyPr>
          <a:lstStyle/>
          <a:p>
            <a:endParaRPr lang="en-AU" dirty="0"/>
          </a:p>
        </p:txBody>
      </p:sp>
      <p:sp>
        <p:nvSpPr>
          <p:cNvPr id="11" name="TextBox 10">
            <a:extLst>
              <a:ext uri="{FF2B5EF4-FFF2-40B4-BE49-F238E27FC236}">
                <a16:creationId xmlns:a16="http://schemas.microsoft.com/office/drawing/2014/main" id="{3E092012-98C8-4FA1-BFE3-E7336C60FCCA}"/>
              </a:ext>
            </a:extLst>
          </p:cNvPr>
          <p:cNvSpPr txBox="1"/>
          <p:nvPr/>
        </p:nvSpPr>
        <p:spPr>
          <a:xfrm>
            <a:off x="86782" y="6168325"/>
            <a:ext cx="11729298" cy="646331"/>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lgn="ctr"/>
            <a:r>
              <a:rPr lang="en-AU" sz="1800" dirty="0">
                <a:solidFill>
                  <a:prstClr val="white"/>
                </a:solidFill>
                <a:latin typeface="Times New Roman" panose="02020603050405020304" pitchFamily="18" charset="0"/>
                <a:cs typeface="Times New Roman" panose="02020603050405020304" pitchFamily="18" charset="0"/>
              </a:rPr>
              <a:t>Research supported through an Australian Government RTP Scholarship and the University of Western Australia Dean's Excellence PhD Scholarship.</a:t>
            </a:r>
            <a:endParaRPr kumimoji="0" lang="en-AU" sz="1800" b="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C2DBD79-E6DC-4FCB-B168-38871EF78CBD}"/>
              </a:ext>
            </a:extLst>
          </p:cNvPr>
          <p:cNvSpPr txBox="1"/>
          <p:nvPr/>
        </p:nvSpPr>
        <p:spPr>
          <a:xfrm>
            <a:off x="4046431" y="2550150"/>
            <a:ext cx="3952240" cy="461665"/>
          </a:xfrm>
          <a:prstGeom prst="rect">
            <a:avLst/>
          </a:prstGeom>
          <a:noFill/>
        </p:spPr>
        <p:txBody>
          <a:bodyPr wrap="square" rtlCol="0">
            <a:spAutoFit/>
          </a:bodyPr>
          <a:lstStyle>
            <a:defPPr>
              <a:defRPr lang="en-US"/>
            </a:defPPr>
            <a:lvl1pPr>
              <a:defRPr sz="2400">
                <a:solidFill>
                  <a:schemeClr val="bg1"/>
                </a:solidFill>
              </a:defRPr>
            </a:lvl1pPr>
          </a:lstStyle>
          <a:p>
            <a:pPr algn="ctr"/>
            <a:r>
              <a:rPr lang="en-AU" dirty="0">
                <a:latin typeface="Tahoma" panose="020B0604030504040204" pitchFamily="34" charset="0"/>
                <a:ea typeface="Tahoma" panose="020B0604030504040204" pitchFamily="34" charset="0"/>
                <a:cs typeface="Tahoma" panose="020B0604030504040204" pitchFamily="34" charset="0"/>
              </a:rPr>
              <a:t>Emiliano A. Carlevaro</a:t>
            </a:r>
          </a:p>
        </p:txBody>
      </p:sp>
      <p:sp>
        <p:nvSpPr>
          <p:cNvPr id="13" name="TextBox 12">
            <a:extLst>
              <a:ext uri="{FF2B5EF4-FFF2-40B4-BE49-F238E27FC236}">
                <a16:creationId xmlns:a16="http://schemas.microsoft.com/office/drawing/2014/main" id="{BF60DFBD-9CB4-4F67-B926-0A5E845BD925}"/>
              </a:ext>
            </a:extLst>
          </p:cNvPr>
          <p:cNvSpPr txBox="1"/>
          <p:nvPr/>
        </p:nvSpPr>
        <p:spPr>
          <a:xfrm>
            <a:off x="4119880" y="3036509"/>
            <a:ext cx="3952240" cy="400110"/>
          </a:xfrm>
          <a:prstGeom prst="rect">
            <a:avLst/>
          </a:prstGeom>
          <a:noFill/>
        </p:spPr>
        <p:txBody>
          <a:bodyPr wrap="square" rtlCol="0">
            <a:spAutoFit/>
          </a:bodyPr>
          <a:lstStyle>
            <a:defPPr>
              <a:defRPr lang="en-US"/>
            </a:defPPr>
            <a:lvl1pPr>
              <a:defRPr sz="2400">
                <a:solidFill>
                  <a:schemeClr val="bg1"/>
                </a:solidFill>
              </a:defRPr>
            </a:lvl1pPr>
          </a:lstStyle>
          <a:p>
            <a:pPr algn="ctr"/>
            <a:r>
              <a:rPr lang="en-AU" sz="2000" dirty="0">
                <a:latin typeface="Georgia" panose="02040502050405020303" pitchFamily="18" charset="0"/>
                <a:ea typeface="Tahoma" panose="020B0604030504040204" pitchFamily="34" charset="0"/>
                <a:cs typeface="Tahoma" panose="020B0604030504040204" pitchFamily="34" charset="0"/>
              </a:rPr>
              <a:t>University of Western Australia</a:t>
            </a:r>
          </a:p>
        </p:txBody>
      </p:sp>
      <p:sp>
        <p:nvSpPr>
          <p:cNvPr id="15" name="TextBox 14">
            <a:extLst>
              <a:ext uri="{FF2B5EF4-FFF2-40B4-BE49-F238E27FC236}">
                <a16:creationId xmlns:a16="http://schemas.microsoft.com/office/drawing/2014/main" id="{56DFD7B8-8475-407A-B722-FF8AFFC6A5EF}"/>
              </a:ext>
            </a:extLst>
          </p:cNvPr>
          <p:cNvSpPr txBox="1"/>
          <p:nvPr/>
        </p:nvSpPr>
        <p:spPr>
          <a:xfrm>
            <a:off x="3158446" y="4321306"/>
            <a:ext cx="5732868" cy="830997"/>
          </a:xfrm>
          <a:prstGeom prst="rect">
            <a:avLst/>
          </a:prstGeom>
          <a:noFill/>
        </p:spPr>
        <p:txBody>
          <a:bodyPr wrap="square" rtlCol="0">
            <a:spAutoFit/>
          </a:bodyPr>
          <a:lstStyle>
            <a:defPPr>
              <a:defRPr lang="en-US"/>
            </a:defPPr>
            <a:lvl1pPr>
              <a:defRPr sz="2400">
                <a:solidFill>
                  <a:schemeClr val="bg1"/>
                </a:solidFill>
              </a:defRPr>
            </a:lvl1pPr>
          </a:lstStyle>
          <a:p>
            <a:pPr algn="ctr"/>
            <a:r>
              <a:rPr lang="en-AU" dirty="0"/>
              <a:t>34 PhD Conference Economics &amp; Finance</a:t>
            </a:r>
          </a:p>
          <a:p>
            <a:pPr algn="ctr"/>
            <a:r>
              <a:rPr lang="en-AU" dirty="0"/>
              <a:t>University of Queensland</a:t>
            </a:r>
          </a:p>
        </p:txBody>
      </p:sp>
    </p:spTree>
    <p:extLst>
      <p:ext uri="{BB962C8B-B14F-4D97-AF65-F5344CB8AC3E}">
        <p14:creationId xmlns:p14="http://schemas.microsoft.com/office/powerpoint/2010/main" val="137632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26F23D-1B29-4274-9ABF-FAFD786114EA}"/>
              </a:ext>
            </a:extLst>
          </p:cNvPr>
          <p:cNvSpPr txBox="1"/>
          <p:nvPr/>
        </p:nvSpPr>
        <p:spPr>
          <a:xfrm>
            <a:off x="256648" y="3001944"/>
            <a:ext cx="3277729"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Annual predictors: within average for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1999</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between 2000q1</a:t>
            </a:r>
            <a:r>
              <a:rPr kumimoji="0" lang="en-US" sz="2400" b="0" i="0" u="none" strike="noStrike" kern="1200" cap="none" spc="0" normalizeH="0" noProof="0" dirty="0">
                <a:ln>
                  <a:noFill/>
                </a:ln>
                <a:solidFill>
                  <a:prstClr val="white"/>
                </a:solidFill>
                <a:effectLst/>
                <a:uLnTx/>
                <a:uFillTx/>
                <a:latin typeface="Calibri" panose="020F0502020204030204"/>
                <a:ea typeface="+mn-ea"/>
                <a:cs typeface="+mn-cs"/>
              </a:rPr>
              <a:t> y 2003q4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11" name="Table 10">
            <a:extLst>
              <a:ext uri="{FF2B5EF4-FFF2-40B4-BE49-F238E27FC236}">
                <a16:creationId xmlns:a16="http://schemas.microsoft.com/office/drawing/2014/main" id="{83488C47-5301-4515-9F80-18B2E43EC2CB}"/>
              </a:ext>
            </a:extLst>
          </p:cNvPr>
          <p:cNvGraphicFramePr/>
          <p:nvPr>
            <p:extLst>
              <p:ext uri="{D42A27DB-BD31-4B8C-83A1-F6EECF244321}">
                <p14:modId xmlns:p14="http://schemas.microsoft.com/office/powerpoint/2010/main" val="2340333827"/>
              </p:ext>
            </p:extLst>
          </p:nvPr>
        </p:nvGraphicFramePr>
        <p:xfrm>
          <a:off x="4638365" y="1369767"/>
          <a:ext cx="7296987" cy="4935572"/>
        </p:xfrm>
        <a:graphic>
          <a:graphicData uri="http://schemas.openxmlformats.org/drawingml/2006/table">
            <a:tbl>
              <a:tblPr>
                <a:tableStyleId>{5C22544A-7EE6-4342-B048-85BDC9FD1C3A}</a:tableStyleId>
              </a:tblPr>
              <a:tblGrid>
                <a:gridCol w="3755879">
                  <a:extLst>
                    <a:ext uri="{9D8B030D-6E8A-4147-A177-3AD203B41FA5}">
                      <a16:colId xmlns:a16="http://schemas.microsoft.com/office/drawing/2014/main" val="3762169494"/>
                    </a:ext>
                  </a:extLst>
                </a:gridCol>
                <a:gridCol w="1770554">
                  <a:extLst>
                    <a:ext uri="{9D8B030D-6E8A-4147-A177-3AD203B41FA5}">
                      <a16:colId xmlns:a16="http://schemas.microsoft.com/office/drawing/2014/main" val="3139235536"/>
                    </a:ext>
                  </a:extLst>
                </a:gridCol>
                <a:gridCol w="1770554">
                  <a:extLst>
                    <a:ext uri="{9D8B030D-6E8A-4147-A177-3AD203B41FA5}">
                      <a16:colId xmlns:a16="http://schemas.microsoft.com/office/drawing/2014/main" val="2832026727"/>
                    </a:ext>
                  </a:extLst>
                </a:gridCol>
              </a:tblGrid>
              <a:tr h="262800">
                <a:tc>
                  <a:txBody>
                    <a:bodyPr/>
                    <a:lstStyle/>
                    <a:p>
                      <a:pPr algn="l" fontAlgn="b">
                        <a:spcBef>
                          <a:spcPts val="0"/>
                        </a:spcBef>
                        <a:spcAft>
                          <a:spcPts val="0"/>
                        </a:spcAft>
                      </a:pPr>
                      <a:r>
                        <a:rPr lang="en-AU" sz="2000" b="1" u="none" strike="noStrike" dirty="0">
                          <a:effectLst/>
                          <a:latin typeface="Georgia" panose="02040502050405020303" pitchFamily="18" charset="0"/>
                        </a:rPr>
                        <a:t>Predictor</a:t>
                      </a:r>
                      <a:endParaRPr lang="en-AU" sz="2000" b="1" i="0" u="none" strike="noStrike" dirty="0">
                        <a:effectLst/>
                        <a:latin typeface="Georgia" panose="02040502050405020303" pitchFamily="18" charset="0"/>
                      </a:endParaRPr>
                    </a:p>
                  </a:txBody>
                  <a:tcPr marL="5972" marR="5972" marT="5972" marB="0"/>
                </a:tc>
                <a:tc>
                  <a:txBody>
                    <a:bodyPr/>
                    <a:lstStyle/>
                    <a:p>
                      <a:pPr algn="l" fontAlgn="b">
                        <a:spcBef>
                          <a:spcPts val="0"/>
                        </a:spcBef>
                        <a:spcAft>
                          <a:spcPts val="0"/>
                        </a:spcAft>
                      </a:pPr>
                      <a:r>
                        <a:rPr lang="en-US" sz="2000" b="1" i="0" u="none" strike="noStrike" dirty="0">
                          <a:effectLst/>
                          <a:latin typeface="Georgia" panose="02040502050405020303" pitchFamily="18" charset="0"/>
                        </a:rPr>
                        <a:t>Mean</a:t>
                      </a:r>
                      <a:endParaRPr lang="en-AU" sz="2000" b="1" i="0" u="none" strike="noStrike" dirty="0">
                        <a:effectLst/>
                        <a:latin typeface="Georgia" panose="02040502050405020303" pitchFamily="18" charset="0"/>
                      </a:endParaRPr>
                    </a:p>
                  </a:txBody>
                  <a:tcPr marL="5972" marR="5972" marT="5972" marB="0"/>
                </a:tc>
                <a:tc>
                  <a:txBody>
                    <a:bodyPr/>
                    <a:lstStyle/>
                    <a:p>
                      <a:pPr algn="l" fontAlgn="b">
                        <a:spcBef>
                          <a:spcPts val="0"/>
                        </a:spcBef>
                        <a:spcAft>
                          <a:spcPts val="0"/>
                        </a:spcAft>
                      </a:pPr>
                      <a:r>
                        <a:rPr lang="en-US" sz="2000" b="1" i="0" u="none" strike="noStrike" dirty="0">
                          <a:effectLst/>
                          <a:latin typeface="Georgia" panose="02040502050405020303" pitchFamily="18" charset="0"/>
                        </a:rPr>
                        <a:t>Coef. of variation</a:t>
                      </a:r>
                      <a:endParaRPr lang="en-AU" sz="2000" b="1" i="0" u="none" strike="noStrike" dirty="0">
                        <a:effectLst/>
                        <a:latin typeface="Georgia" panose="02040502050405020303" pitchFamily="18" charset="0"/>
                      </a:endParaRPr>
                    </a:p>
                  </a:txBody>
                  <a:tcPr marL="5972" marR="5972" marT="5972" marB="0"/>
                </a:tc>
                <a:extLst>
                  <a:ext uri="{0D108BD9-81ED-4DB2-BD59-A6C34878D82A}">
                    <a16:rowId xmlns:a16="http://schemas.microsoft.com/office/drawing/2014/main" val="4283495879"/>
                  </a:ext>
                </a:extLst>
              </a:tr>
              <a:tr h="360000">
                <a:tc>
                  <a:txBody>
                    <a:bodyPr/>
                    <a:lstStyle/>
                    <a:p>
                      <a:pPr algn="l" fontAlgn="b">
                        <a:spcBef>
                          <a:spcPts val="0"/>
                        </a:spcBef>
                        <a:spcAft>
                          <a:spcPts val="0"/>
                        </a:spcAft>
                      </a:pPr>
                      <a:r>
                        <a:rPr lang="en-AU" sz="2000" b="1" u="none" strike="noStrike" dirty="0">
                          <a:effectLst/>
                          <a:latin typeface="Georgia" panose="02040502050405020303" pitchFamily="18" charset="0"/>
                        </a:rPr>
                        <a:t>Size</a:t>
                      </a: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l"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040542"/>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Assets in ARS $ (mill)</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s-ES" sz="2000" b="0" i="0" u="none" strike="noStrike" dirty="0">
                          <a:effectLst/>
                          <a:latin typeface="Georgia" panose="02040502050405020303" pitchFamily="18" charset="0"/>
                        </a:rPr>
                        <a:t>1,300</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2.06</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40794002"/>
                  </a:ext>
                </a:extLst>
              </a:tr>
              <a:tr h="360000">
                <a:tc>
                  <a:txBody>
                    <a:bodyPr/>
                    <a:lstStyle/>
                    <a:p>
                      <a:pPr algn="l" fontAlgn="b">
                        <a:spcBef>
                          <a:spcPts val="0"/>
                        </a:spcBef>
                        <a:spcAft>
                          <a:spcPts val="0"/>
                        </a:spcAft>
                      </a:pPr>
                      <a:r>
                        <a:rPr lang="en-AU" sz="2000" b="1" u="none" strike="noStrike" dirty="0">
                          <a:effectLst/>
                          <a:latin typeface="Georgia" panose="02040502050405020303" pitchFamily="18" charset="0"/>
                        </a:rPr>
                        <a:t>Credit risk</a:t>
                      </a: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1765099"/>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Non-performing assets</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13.3</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0.78</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5417191"/>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Lending rate</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23.9</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0.43</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2217304291"/>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Lending to Public Sector</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4.72</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1.82</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1798672955"/>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Lending in USD</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54.6</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0.44</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2714615068"/>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Loans-to-Assets</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49.8</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0.32</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1946302666"/>
                  </a:ext>
                </a:extLst>
              </a:tr>
              <a:tr h="360000">
                <a:tc>
                  <a:txBody>
                    <a:bodyPr/>
                    <a:lstStyle/>
                    <a:p>
                      <a:pPr algn="l" fontAlgn="b">
                        <a:spcBef>
                          <a:spcPts val="0"/>
                        </a:spcBef>
                        <a:spcAft>
                          <a:spcPts val="0"/>
                        </a:spcAft>
                      </a:pPr>
                      <a:r>
                        <a:rPr lang="en-AU" sz="2000" b="1" u="none" strike="noStrike" dirty="0">
                          <a:effectLst/>
                          <a:latin typeface="Georgia" panose="02040502050405020303" pitchFamily="18" charset="0"/>
                        </a:rPr>
                        <a:t>Funding</a:t>
                      </a: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tc>
                  <a:txBody>
                    <a:bodyPr/>
                    <a:lstStyle/>
                    <a:p>
                      <a:pPr algn="ctr" fontAlgn="b">
                        <a:spcBef>
                          <a:spcPts val="0"/>
                        </a:spcBef>
                        <a:spcAft>
                          <a:spcPts val="0"/>
                        </a:spcAft>
                      </a:pPr>
                      <a:endParaRPr lang="en-AU" sz="2000" b="1" i="0" u="none" strike="noStrike" dirty="0">
                        <a:effectLst/>
                        <a:latin typeface="Georgia" panose="02040502050405020303" pitchFamily="18" charset="0"/>
                      </a:endParaRPr>
                    </a:p>
                  </a:txBody>
                  <a:tcPr marL="5972" marR="5972" marT="5972" marB="0" anchor="b">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340298"/>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Capital ratio</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18.4</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tc>
                  <a:txBody>
                    <a:bodyPr/>
                    <a:lstStyle/>
                    <a:p>
                      <a:pPr algn="ctr" fontAlgn="b">
                        <a:spcBef>
                          <a:spcPts val="0"/>
                        </a:spcBef>
                        <a:spcAft>
                          <a:spcPts val="0"/>
                        </a:spcAft>
                      </a:pPr>
                      <a:r>
                        <a:rPr lang="en-US" sz="2000" b="0" i="0" u="none" strike="noStrike" dirty="0">
                          <a:effectLst/>
                          <a:latin typeface="Georgia" panose="02040502050405020303" pitchFamily="18" charset="0"/>
                        </a:rPr>
                        <a:t>0.73</a:t>
                      </a:r>
                      <a:endParaRPr lang="en-AU" sz="2000" b="0" i="0" u="none" strike="noStrike" dirty="0">
                        <a:effectLst/>
                        <a:latin typeface="Georgia" panose="02040502050405020303" pitchFamily="18" charset="0"/>
                      </a:endParaRPr>
                    </a:p>
                  </a:txBody>
                  <a:tcPr marL="5972" marR="5972" marT="5972" marB="0" anchor="b">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03350153"/>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ROA</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-0.33</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10.7</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68794558"/>
                  </a:ext>
                </a:extLst>
              </a:tr>
              <a:tr h="360000">
                <a:tc>
                  <a:txBody>
                    <a:bodyPr/>
                    <a:lstStyle/>
                    <a:p>
                      <a:pPr algn="l" fontAlgn="b">
                        <a:spcBef>
                          <a:spcPts val="0"/>
                        </a:spcBef>
                        <a:spcAft>
                          <a:spcPts val="0"/>
                        </a:spcAft>
                      </a:pPr>
                      <a:r>
                        <a:rPr lang="en-AU" sz="2000" u="none" strike="noStrike" dirty="0">
                          <a:effectLst/>
                          <a:latin typeface="Georgia" panose="02040502050405020303" pitchFamily="18" charset="0"/>
                        </a:rPr>
                        <a:t>Deposit rate</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5.49</a:t>
                      </a:r>
                      <a:endParaRPr lang="en-AU" sz="2000" b="0" i="0" u="none" strike="noStrike" dirty="0">
                        <a:effectLst/>
                        <a:latin typeface="Georgia" panose="02040502050405020303" pitchFamily="18" charset="0"/>
                      </a:endParaRPr>
                    </a:p>
                  </a:txBody>
                  <a:tcPr marL="5972" marR="5972" marT="5972" marB="0" anchor="b"/>
                </a:tc>
                <a:tc>
                  <a:txBody>
                    <a:bodyPr/>
                    <a:lstStyle/>
                    <a:p>
                      <a:pPr algn="ctr" fontAlgn="b">
                        <a:spcBef>
                          <a:spcPts val="0"/>
                        </a:spcBef>
                        <a:spcAft>
                          <a:spcPts val="0"/>
                        </a:spcAft>
                      </a:pPr>
                      <a:r>
                        <a:rPr lang="en-US" sz="2000" b="0" i="0" u="none" strike="noStrike" dirty="0">
                          <a:effectLst/>
                          <a:latin typeface="Georgia" panose="02040502050405020303" pitchFamily="18" charset="0"/>
                        </a:rPr>
                        <a:t>0.47</a:t>
                      </a:r>
                      <a:endParaRPr lang="en-AU" sz="2000" b="0" i="0" u="none" strike="noStrike" dirty="0">
                        <a:effectLst/>
                        <a:latin typeface="Georgia" panose="02040502050405020303" pitchFamily="18" charset="0"/>
                      </a:endParaRPr>
                    </a:p>
                  </a:txBody>
                  <a:tcPr marL="5972" marR="5972" marT="5972" marB="0" anchor="b"/>
                </a:tc>
                <a:extLst>
                  <a:ext uri="{0D108BD9-81ED-4DB2-BD59-A6C34878D82A}">
                    <a16:rowId xmlns:a16="http://schemas.microsoft.com/office/drawing/2014/main" val="2095333707"/>
                  </a:ext>
                </a:extLst>
              </a:tr>
            </a:tbl>
          </a:graphicData>
        </a:graphic>
      </p:graphicFrame>
      <p:sp>
        <p:nvSpPr>
          <p:cNvPr id="27" name="TextBox 26">
            <a:extLst>
              <a:ext uri="{FF2B5EF4-FFF2-40B4-BE49-F238E27FC236}">
                <a16:creationId xmlns:a16="http://schemas.microsoft.com/office/drawing/2014/main" id="{304251D6-C9B1-4B3B-98DC-EB1C424D62C9}"/>
              </a:ext>
            </a:extLst>
          </p:cNvPr>
          <p:cNvSpPr txBox="1"/>
          <p:nvPr/>
        </p:nvSpPr>
        <p:spPr>
          <a:xfrm>
            <a:off x="0" y="33726"/>
            <a:ext cx="333777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Sample description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7C57DAA-0A21-40AD-AFB7-32D4359B722E}"/>
                  </a:ext>
                </a:extLst>
              </p:cNvPr>
              <p:cNvSpPr txBox="1"/>
              <p:nvPr/>
            </p:nvSpPr>
            <p:spPr>
              <a:xfrm>
                <a:off x="8750074" y="297089"/>
                <a:ext cx="3253819"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 name="TextBox 5">
                <a:extLst>
                  <a:ext uri="{FF2B5EF4-FFF2-40B4-BE49-F238E27FC236}">
                    <a16:creationId xmlns:a16="http://schemas.microsoft.com/office/drawing/2014/main" id="{F7C57DAA-0A21-40AD-AFB7-32D4359B722E}"/>
                  </a:ext>
                </a:extLst>
              </p:cNvPr>
              <p:cNvSpPr txBox="1">
                <a:spLocks noRot="1" noChangeAspect="1" noMove="1" noResize="1" noEditPoints="1" noAdjustHandles="1" noChangeArrowheads="1" noChangeShapeType="1" noTextEdit="1"/>
              </p:cNvSpPr>
              <p:nvPr/>
            </p:nvSpPr>
            <p:spPr>
              <a:xfrm>
                <a:off x="8750074" y="297089"/>
                <a:ext cx="3253819" cy="461665"/>
              </a:xfrm>
              <a:prstGeom prst="rect">
                <a:avLst/>
              </a:prstGeom>
              <a:blipFill>
                <a:blip r:embed="rId3"/>
                <a:stretch>
                  <a:fillRect b="-16883"/>
                </a:stretch>
              </a:blipFill>
            </p:spPr>
            <p:txBody>
              <a:bodyPr/>
              <a:lstStyle/>
              <a:p>
                <a:r>
                  <a:rPr lang="en-AU">
                    <a:noFill/>
                  </a:rPr>
                  <a:t> </a:t>
                </a:r>
              </a:p>
            </p:txBody>
          </p:sp>
        </mc:Fallback>
      </mc:AlternateContent>
      <p:cxnSp>
        <p:nvCxnSpPr>
          <p:cNvPr id="7" name="Straight Arrow Connector 6">
            <a:extLst>
              <a:ext uri="{FF2B5EF4-FFF2-40B4-BE49-F238E27FC236}">
                <a16:creationId xmlns:a16="http://schemas.microsoft.com/office/drawing/2014/main" id="{8607E61F-F8D3-45C3-AEC5-53B86E37C115}"/>
              </a:ext>
            </a:extLst>
          </p:cNvPr>
          <p:cNvCxnSpPr>
            <a:cxnSpLocks/>
          </p:cNvCxnSpPr>
          <p:nvPr/>
        </p:nvCxnSpPr>
        <p:spPr>
          <a:xfrm>
            <a:off x="534256" y="1970677"/>
            <a:ext cx="3236360" cy="0"/>
          </a:xfrm>
          <a:prstGeom prst="straightConnector1">
            <a:avLst/>
          </a:prstGeom>
          <a:ln>
            <a:solidFill>
              <a:schemeClr val="bg1"/>
            </a:solidFill>
            <a:headEnd type="triangle"/>
            <a:tailEnd type="triangle" w="lg" len="lg"/>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2D4E2752-7C75-4009-AF01-A23525D0B7C7}"/>
              </a:ext>
            </a:extLst>
          </p:cNvPr>
          <p:cNvSpPr txBox="1"/>
          <p:nvPr/>
        </p:nvSpPr>
        <p:spPr>
          <a:xfrm>
            <a:off x="667770" y="2188723"/>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1999q1</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BE18C79-63B6-4306-AD4F-EB5AC0B8742A}"/>
              </a:ext>
            </a:extLst>
          </p:cNvPr>
          <p:cNvSpPr txBox="1"/>
          <p:nvPr/>
        </p:nvSpPr>
        <p:spPr>
          <a:xfrm>
            <a:off x="2683078" y="2200948"/>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Left Brace 11">
            <a:extLst>
              <a:ext uri="{FF2B5EF4-FFF2-40B4-BE49-F238E27FC236}">
                <a16:creationId xmlns:a16="http://schemas.microsoft.com/office/drawing/2014/main" id="{36325094-10B8-4CBA-8D93-C6093D4F5277}"/>
              </a:ext>
            </a:extLst>
          </p:cNvPr>
          <p:cNvSpPr/>
          <p:nvPr/>
        </p:nvSpPr>
        <p:spPr>
          <a:xfrm rot="5400000">
            <a:off x="1494628" y="55309"/>
            <a:ext cx="1296768" cy="3192228"/>
          </a:xfrm>
          <a:prstGeom prst="leftBrace">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EA0EE52-BE95-4AC9-B6B6-6CAE7A247F2B}"/>
                  </a:ext>
                </a:extLst>
              </p:cNvPr>
              <p:cNvSpPr txBox="1"/>
              <p:nvPr/>
            </p:nvSpPr>
            <p:spPr>
              <a:xfrm>
                <a:off x="1922658" y="587724"/>
                <a:ext cx="37273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𝑋</m:t>
                          </m:r>
                        </m:e>
                      </m:acc>
                    </m:oMath>
                  </m:oMathPara>
                </a14:m>
                <a:endParaRPr lang="en-AU" sz="2400" dirty="0"/>
              </a:p>
            </p:txBody>
          </p:sp>
        </mc:Choice>
        <mc:Fallback xmlns="">
          <p:sp>
            <p:nvSpPr>
              <p:cNvPr id="13" name="TextBox 12">
                <a:extLst>
                  <a:ext uri="{FF2B5EF4-FFF2-40B4-BE49-F238E27FC236}">
                    <a16:creationId xmlns:a16="http://schemas.microsoft.com/office/drawing/2014/main" id="{5EA0EE52-BE95-4AC9-B6B6-6CAE7A247F2B}"/>
                  </a:ext>
                </a:extLst>
              </p:cNvPr>
              <p:cNvSpPr txBox="1">
                <a:spLocks noRot="1" noChangeAspect="1" noMove="1" noResize="1" noEditPoints="1" noAdjustHandles="1" noChangeArrowheads="1" noChangeShapeType="1" noTextEdit="1"/>
              </p:cNvSpPr>
              <p:nvPr/>
            </p:nvSpPr>
            <p:spPr>
              <a:xfrm>
                <a:off x="1922658" y="587724"/>
                <a:ext cx="372730" cy="369332"/>
              </a:xfrm>
              <a:prstGeom prst="rect">
                <a:avLst/>
              </a:prstGeom>
              <a:blipFill>
                <a:blip r:embed="rId4"/>
                <a:stretch>
                  <a:fillRect l="-4839" t="-3279" r="-48387" b="-6557"/>
                </a:stretch>
              </a:blipFill>
            </p:spPr>
            <p:txBody>
              <a:bodyPr/>
              <a:lstStyle/>
              <a:p>
                <a:r>
                  <a:rPr lang="en-AU">
                    <a:noFill/>
                  </a:rPr>
                  <a:t> </a:t>
                </a:r>
              </a:p>
            </p:txBody>
          </p:sp>
        </mc:Fallback>
      </mc:AlternateContent>
    </p:spTree>
    <p:extLst>
      <p:ext uri="{BB962C8B-B14F-4D97-AF65-F5344CB8AC3E}">
        <p14:creationId xmlns:p14="http://schemas.microsoft.com/office/powerpoint/2010/main" val="3595609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38890" y="20090"/>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1998</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(annual average)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acc>
                        <m:acc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m:rPr>
                                          <m:sty m:val="p"/>
                                        </m:rPr>
                                        <a:rPr kumimoji="0" lang="en-US"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cap</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0.88</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0.33</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6C3414-31B5-49FD-88C2-8628A5053322}"/>
                  </a:ext>
                </a:extLst>
              </p:cNvPr>
              <p:cNvSpPr txBox="1"/>
              <p:nvPr/>
            </p:nvSpPr>
            <p:spPr>
              <a:xfrm>
                <a:off x="3045353" y="832288"/>
                <a:ext cx="6536882"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E76C3414-31B5-49FD-88C2-8628A5053322}"/>
                  </a:ext>
                </a:extLst>
              </p:cNvPr>
              <p:cNvSpPr txBox="1">
                <a:spLocks noRot="1" noChangeAspect="1" noMove="1" noResize="1" noEditPoints="1" noAdjustHandles="1" noChangeArrowheads="1" noChangeShapeType="1" noTextEdit="1"/>
              </p:cNvSpPr>
              <p:nvPr/>
            </p:nvSpPr>
            <p:spPr>
              <a:xfrm>
                <a:off x="3045353" y="832288"/>
                <a:ext cx="6536882" cy="400110"/>
              </a:xfrm>
              <a:prstGeom prst="rect">
                <a:avLst/>
              </a:prstGeom>
              <a:blipFill>
                <a:blip r:embed="rId4"/>
                <a:stretch>
                  <a:fillRect t="-7463" b="-2537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97C804D-E354-4A89-8387-CDD24C9A3099}"/>
                  </a:ext>
                </a:extLst>
              </p:cNvPr>
              <p:cNvGraphicFramePr/>
              <p:nvPr>
                <p:extLst>
                  <p:ext uri="{D42A27DB-BD31-4B8C-83A1-F6EECF244321}">
                    <p14:modId xmlns:p14="http://schemas.microsoft.com/office/powerpoint/2010/main" val="66371242"/>
                  </p:ext>
                </p:extLst>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pPr marL="0" algn="l" defTabSz="914400" rtl="0" eaLnBrk="1" fontAlgn="b" latinLnBrk="0" hangingPunct="1">
                            <a:spcBef>
                              <a:spcPts val="0"/>
                            </a:spcBef>
                            <a:spcAft>
                              <a:spcPts val="0"/>
                            </a:spcAft>
                          </a:pPr>
                          <a14:m>
                            <m:oMathPara xmlns:m="http://schemas.openxmlformats.org/officeDocument/2006/math">
                              <m:oMathParaPr>
                                <m:jc m:val="left"/>
                              </m:oMathParaPr>
                              <m:oMath xmlns:m="http://schemas.openxmlformats.org/officeDocument/2006/math">
                                <m:r>
                                  <a:rPr lang="en-US" sz="1600" u="none" strike="noStrike" kern="1200" smtClean="0">
                                    <a:solidFill>
                                      <a:schemeClr val="bg1"/>
                                    </a:solidFill>
                                    <a:effectLst/>
                                    <a:latin typeface="Cambria Math" panose="02040503050406030204" pitchFamily="18" charset="0"/>
                                    <a:ea typeface="+mn-ea"/>
                                    <a:cs typeface="+mn-cs"/>
                                  </a:rPr>
                                  <m:t> </m:t>
                                </m:r>
                                <m:r>
                                  <a:rPr lang="en-US" sz="1600" u="none" strike="noStrike" kern="1200" smtClean="0">
                                    <a:solidFill>
                                      <a:schemeClr val="bg1"/>
                                    </a:solidFill>
                                    <a:effectLst/>
                                    <a:latin typeface="Cambria Math" panose="02040503050406030204" pitchFamily="18" charset="0"/>
                                    <a:ea typeface="+mn-ea"/>
                                    <a:cs typeface="+mn-cs"/>
                                  </a:rPr>
                                  <m:t>𝜌</m:t>
                                </m:r>
                              </m:oMath>
                            </m:oMathPara>
                          </a14:m>
                          <a:endParaRPr lang="en-AU" sz="1600" u="none" strike="noStrike" kern="1200" dirty="0">
                            <a:solidFill>
                              <a:schemeClr val="bg1"/>
                            </a:solidFill>
                            <a:effectLst/>
                            <a:latin typeface="Georgia" panose="02040502050405020303" pitchFamily="18" charset="0"/>
                            <a:ea typeface="+mn-ea"/>
                            <a:cs typeface="+mn-cs"/>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973320"/>
                      </a:ext>
                    </a:extLst>
                  </a:tr>
                </a:tbl>
              </a:graphicData>
            </a:graphic>
          </p:graphicFrame>
        </mc:Choice>
        <mc:Fallback xmlns="">
          <p:graphicFrame>
            <p:nvGraphicFramePr>
              <p:cNvPr id="5" name="Table 4">
                <a:extLst>
                  <a:ext uri="{FF2B5EF4-FFF2-40B4-BE49-F238E27FC236}">
                    <a16:creationId xmlns:a16="http://schemas.microsoft.com/office/drawing/2014/main" id="{097C804D-E354-4A89-8387-CDD24C9A3099}"/>
                  </a:ext>
                </a:extLst>
              </p:cNvPr>
              <p:cNvGraphicFramePr/>
              <p:nvPr>
                <p:extLst>
                  <p:ext uri="{D42A27DB-BD31-4B8C-83A1-F6EECF244321}">
                    <p14:modId xmlns:p14="http://schemas.microsoft.com/office/powerpoint/2010/main" val="66371242"/>
                  </p:ext>
                </p:extLst>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endParaRPr lang="en-US"/>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5"/>
                          <a:stretch>
                            <a:fillRect t="-1320930" r="-216" b="-27907"/>
                          </a:stretch>
                        </a:blipFill>
                      </a:tcPr>
                    </a:tc>
                    <a:extLst>
                      <a:ext uri="{0D108BD9-81ED-4DB2-BD59-A6C34878D82A}">
                        <a16:rowId xmlns:a16="http://schemas.microsoft.com/office/drawing/2014/main" val="202973320"/>
                      </a:ext>
                    </a:extLst>
                  </a:tr>
                </a:tbl>
              </a:graphicData>
            </a:graphic>
          </p:graphicFrame>
        </mc:Fallback>
      </mc:AlternateContent>
      <p:graphicFrame>
        <p:nvGraphicFramePr>
          <p:cNvPr id="6" name="Table 5">
            <a:extLst>
              <a:ext uri="{FF2B5EF4-FFF2-40B4-BE49-F238E27FC236}">
                <a16:creationId xmlns:a16="http://schemas.microsoft.com/office/drawing/2014/main" id="{5F241D89-6E2A-40E8-9FC1-891BAADBBD58}"/>
              </a:ext>
            </a:extLst>
          </p:cNvPr>
          <p:cNvGraphicFramePr/>
          <p:nvPr>
            <p:extLst>
              <p:ext uri="{D42A27DB-BD31-4B8C-83A1-F6EECF244321}">
                <p14:modId xmlns:p14="http://schemas.microsoft.com/office/powerpoint/2010/main" val="2630941846"/>
              </p:ext>
            </p:extLst>
          </p:nvPr>
        </p:nvGraphicFramePr>
        <p:xfrm>
          <a:off x="255840" y="5554605"/>
          <a:ext cx="2809094" cy="1142238"/>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1205669047"/>
                    </a:ext>
                  </a:extLst>
                </a:gridCol>
              </a:tblGrid>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F-test p-value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Wald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LR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7" name="Table 6">
            <a:extLst>
              <a:ext uri="{FF2B5EF4-FFF2-40B4-BE49-F238E27FC236}">
                <a16:creationId xmlns:a16="http://schemas.microsoft.com/office/drawing/2014/main" id="{B0AC068C-189D-4D05-BF7D-4B62D12DE11E}"/>
              </a:ext>
            </a:extLst>
          </p:cNvPr>
          <p:cNvGraphicFramePr/>
          <p:nvPr>
            <p:extLst>
              <p:ext uri="{D42A27DB-BD31-4B8C-83A1-F6EECF244321}">
                <p14:modId xmlns:p14="http://schemas.microsoft.com/office/powerpoint/2010/main" val="1137590666"/>
              </p:ext>
            </p:extLst>
          </p:nvPr>
        </p:nvGraphicFramePr>
        <p:xfrm>
          <a:off x="3045353" y="1842211"/>
          <a:ext cx="2160000" cy="3679942"/>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2510918611"/>
                    </a:ext>
                  </a:extLst>
                </a:gridCol>
                <a:gridCol w="1080000">
                  <a:extLst>
                    <a:ext uri="{9D8B030D-6E8A-4147-A177-3AD203B41FA5}">
                      <a16:colId xmlns:a16="http://schemas.microsoft.com/office/drawing/2014/main" val="485289717"/>
                    </a:ext>
                  </a:extLst>
                </a:gridCol>
              </a:tblGrid>
              <a:tr h="251101">
                <a:tc gridSpan="2">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L w="12700" cap="flat" cmpd="sng" algn="ctr">
                      <a:noFill/>
                      <a:prstDash val="solid"/>
                      <a:round/>
                      <a:headEnd type="none" w="med" len="med"/>
                      <a:tailEnd type="none" w="med" len="med"/>
                    </a:lnL>
                    <a:lnB w="12700" cmpd="sng">
                      <a:noFill/>
                    </a:lnB>
                    <a:solidFill>
                      <a:schemeClr val="accent6">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OLSstars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1581570492"/>
                  </a:ext>
                </a:extLst>
              </a:tr>
              <a:tr h="263757">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10517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a:t>
                      </a: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409573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93839"/>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150542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18730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436483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899327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090949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7146834"/>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3591876"/>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0.8</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07892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-0.9</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298237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8663296"/>
                  </a:ext>
                </a:extLst>
              </a:tr>
            </a:tbl>
          </a:graphicData>
        </a:graphic>
      </p:graphicFrame>
      <p:graphicFrame>
        <p:nvGraphicFramePr>
          <p:cNvPr id="8" name="Table 7">
            <a:extLst>
              <a:ext uri="{FF2B5EF4-FFF2-40B4-BE49-F238E27FC236}">
                <a16:creationId xmlns:a16="http://schemas.microsoft.com/office/drawing/2014/main" id="{5849D1D8-4F2E-4495-BB9C-2769A22551CF}"/>
              </a:ext>
            </a:extLst>
          </p:cNvPr>
          <p:cNvGraphicFramePr/>
          <p:nvPr>
            <p:extLst>
              <p:ext uri="{D42A27DB-BD31-4B8C-83A1-F6EECF244321}">
                <p14:modId xmlns:p14="http://schemas.microsoft.com/office/powerpoint/2010/main" val="1111020914"/>
              </p:ext>
            </p:extLst>
          </p:nvPr>
        </p:nvGraphicFramePr>
        <p:xfrm>
          <a:off x="7372488"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40579163"/>
                    </a:ext>
                  </a:extLst>
                </a:gridCol>
                <a:gridCol w="1080000">
                  <a:extLst>
                    <a:ext uri="{9D8B030D-6E8A-4147-A177-3AD203B41FA5}">
                      <a16:colId xmlns:a16="http://schemas.microsoft.com/office/drawing/2014/main" val="3928612004"/>
                    </a:ext>
                  </a:extLst>
                </a:gridCol>
              </a:tblGrid>
              <a:tr h="262800">
                <a:tc gridSpan="2">
                  <a:txBody>
                    <a:bodyPr/>
                    <a:lstStyle/>
                    <a:p>
                      <a:pPr algn="l"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probitStars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759384410"/>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65975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95261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6119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2990546"/>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313893"/>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9666605"/>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-2.2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317613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475394"/>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686241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4928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4.2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43644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37450927"/>
                  </a:ext>
                </a:extLst>
              </a:tr>
              <a:tr h="262800">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 </a:t>
                      </a:r>
                      <a:endParaRPr lang="en-AU" sz="1600" b="0" i="0" u="none" strike="noStrike">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5025875"/>
                  </a:ext>
                </a:extLst>
              </a:tr>
            </a:tbl>
          </a:graphicData>
        </a:graphic>
      </p:graphicFrame>
      <p:graphicFrame>
        <p:nvGraphicFramePr>
          <p:cNvPr id="10" name="Table 9">
            <a:extLst>
              <a:ext uri="{FF2B5EF4-FFF2-40B4-BE49-F238E27FC236}">
                <a16:creationId xmlns:a16="http://schemas.microsoft.com/office/drawing/2014/main" id="{E97FBAD8-BD30-4289-BF8C-8E693F148191}"/>
              </a:ext>
            </a:extLst>
          </p:cNvPr>
          <p:cNvGraphicFramePr/>
          <p:nvPr>
            <p:extLst>
              <p:ext uri="{D42A27DB-BD31-4B8C-83A1-F6EECF244321}">
                <p14:modId xmlns:p14="http://schemas.microsoft.com/office/powerpoint/2010/main" val="2119080367"/>
              </p:ext>
            </p:extLst>
          </p:nvPr>
        </p:nvGraphicFramePr>
        <p:xfrm>
          <a:off x="5205353"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899980212"/>
                    </a:ext>
                  </a:extLst>
                </a:gridCol>
                <a:gridCol w="1080000">
                  <a:extLst>
                    <a:ext uri="{9D8B030D-6E8A-4147-A177-3AD203B41FA5}">
                      <a16:colId xmlns:a16="http://schemas.microsoft.com/office/drawing/2014/main" val="2142924959"/>
                    </a:ext>
                  </a:extLst>
                </a:gridCol>
              </a:tblGrid>
              <a:tr h="262800">
                <a:tc gridSpan="2">
                  <a:txBody>
                    <a:bodyPr/>
                    <a:lstStyle/>
                    <a:p>
                      <a:pPr algn="l" fontAlgn="b">
                        <a:spcBef>
                          <a:spcPts val="0"/>
                        </a:spcBef>
                        <a:spcAft>
                          <a:spcPts val="0"/>
                        </a:spcAft>
                      </a:pPr>
                      <a:r>
                        <a:rPr lang="en-AU" sz="1600" u="none" strike="noStrike" dirty="0">
                          <a:effectLst/>
                          <a:latin typeface="Georgia" panose="02040502050405020303" pitchFamily="18" charset="0"/>
                        </a:rPr>
                        <a:t>Spatial autoregressive</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SARstars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425569603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69201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0860530"/>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269571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651067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11649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99398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642007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3036426"/>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261463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881665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226987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9231379"/>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402698"/>
                  </a:ext>
                </a:extLst>
              </a:tr>
            </a:tbl>
          </a:graphicData>
        </a:graphic>
      </p:graphicFrame>
      <p:graphicFrame>
        <p:nvGraphicFramePr>
          <p:cNvPr id="14" name="Table 13">
            <a:extLst>
              <a:ext uri="{FF2B5EF4-FFF2-40B4-BE49-F238E27FC236}">
                <a16:creationId xmlns:a16="http://schemas.microsoft.com/office/drawing/2014/main" id="{BB710D56-AF71-4E84-8554-B4FAC3E5B563}"/>
              </a:ext>
            </a:extLst>
          </p:cNvPr>
          <p:cNvGraphicFramePr/>
          <p:nvPr>
            <p:extLst>
              <p:ext uri="{D42A27DB-BD31-4B8C-83A1-F6EECF244321}">
                <p14:modId xmlns:p14="http://schemas.microsoft.com/office/powerpoint/2010/main" val="274247633"/>
              </p:ext>
            </p:extLst>
          </p:nvPr>
        </p:nvGraphicFramePr>
        <p:xfrm>
          <a:off x="3064934" y="5554605"/>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0.052</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5" name="Table 14">
            <a:extLst>
              <a:ext uri="{FF2B5EF4-FFF2-40B4-BE49-F238E27FC236}">
                <a16:creationId xmlns:a16="http://schemas.microsoft.com/office/drawing/2014/main" id="{2C8F4EB8-5DB7-45C8-8A15-5BC6AE093B4F}"/>
              </a:ext>
            </a:extLst>
          </p:cNvPr>
          <p:cNvGraphicFramePr/>
          <p:nvPr>
            <p:extLst>
              <p:ext uri="{D42A27DB-BD31-4B8C-83A1-F6EECF244321}">
                <p14:modId xmlns:p14="http://schemas.microsoft.com/office/powerpoint/2010/main" val="954090328"/>
              </p:ext>
            </p:extLst>
          </p:nvPr>
        </p:nvGraphicFramePr>
        <p:xfrm>
          <a:off x="7372488" y="5556038"/>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7" name="Table 16">
            <a:extLst>
              <a:ext uri="{FF2B5EF4-FFF2-40B4-BE49-F238E27FC236}">
                <a16:creationId xmlns:a16="http://schemas.microsoft.com/office/drawing/2014/main" id="{524EBD68-524D-4BBE-B508-43C65B5BB42B}"/>
              </a:ext>
            </a:extLst>
          </p:cNvPr>
          <p:cNvGraphicFramePr/>
          <p:nvPr>
            <p:extLst>
              <p:ext uri="{D42A27DB-BD31-4B8C-83A1-F6EECF244321}">
                <p14:modId xmlns:p14="http://schemas.microsoft.com/office/powerpoint/2010/main" val="3569655707"/>
              </p:ext>
            </p:extLst>
          </p:nvPr>
        </p:nvGraphicFramePr>
        <p:xfrm>
          <a:off x="5224934" y="5553852"/>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0.008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0.019</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sp>
        <p:nvSpPr>
          <p:cNvPr id="11" name="Oval 10">
            <a:extLst>
              <a:ext uri="{FF2B5EF4-FFF2-40B4-BE49-F238E27FC236}">
                <a16:creationId xmlns:a16="http://schemas.microsoft.com/office/drawing/2014/main" id="{51D48935-1F06-4AD4-821D-BAD9ABDCD83E}"/>
              </a:ext>
            </a:extLst>
          </p:cNvPr>
          <p:cNvSpPr/>
          <p:nvPr/>
        </p:nvSpPr>
        <p:spPr>
          <a:xfrm>
            <a:off x="5499234" y="5171131"/>
            <a:ext cx="1193532" cy="510139"/>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2" name="Rectangle 11">
            <a:extLst>
              <a:ext uri="{FF2B5EF4-FFF2-40B4-BE49-F238E27FC236}">
                <a16:creationId xmlns:a16="http://schemas.microsoft.com/office/drawing/2014/main" id="{4CC40482-B4B6-4544-8743-B33CD8B48A84}"/>
              </a:ext>
            </a:extLst>
          </p:cNvPr>
          <p:cNvSpPr/>
          <p:nvPr/>
        </p:nvSpPr>
        <p:spPr>
          <a:xfrm>
            <a:off x="3419093" y="4469847"/>
            <a:ext cx="5906704" cy="33239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D4F717-DD11-4CA0-BB93-92D2927B97C2}"/>
                  </a:ext>
                </a:extLst>
              </p:cNvPr>
              <p:cNvSpPr txBox="1"/>
              <p:nvPr/>
            </p:nvSpPr>
            <p:spPr>
              <a:xfrm>
                <a:off x="5981433" y="250261"/>
                <a:ext cx="2317364"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0" name="TextBox 19">
                <a:extLst>
                  <a:ext uri="{FF2B5EF4-FFF2-40B4-BE49-F238E27FC236}">
                    <a16:creationId xmlns:a16="http://schemas.microsoft.com/office/drawing/2014/main" id="{B1D4F717-DD11-4CA0-BB93-92D2927B97C2}"/>
                  </a:ext>
                </a:extLst>
              </p:cNvPr>
              <p:cNvSpPr txBox="1">
                <a:spLocks noRot="1" noChangeAspect="1" noMove="1" noResize="1" noEditPoints="1" noAdjustHandles="1" noChangeArrowheads="1" noChangeShapeType="1" noTextEdit="1"/>
              </p:cNvSpPr>
              <p:nvPr/>
            </p:nvSpPr>
            <p:spPr>
              <a:xfrm>
                <a:off x="5981433" y="250261"/>
                <a:ext cx="2317364" cy="499505"/>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0770723-8200-4F2B-932A-67CBB910D8F3}"/>
                  </a:ext>
                </a:extLst>
              </p:cNvPr>
              <p:cNvSpPr txBox="1"/>
              <p:nvPr/>
            </p:nvSpPr>
            <p:spPr>
              <a:xfrm>
                <a:off x="8355678" y="239881"/>
                <a:ext cx="2317364" cy="477247"/>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16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B0770723-8200-4F2B-932A-67CBB910D8F3}"/>
                  </a:ext>
                </a:extLst>
              </p:cNvPr>
              <p:cNvSpPr txBox="1">
                <a:spLocks noRot="1" noChangeAspect="1" noMove="1" noResize="1" noEditPoints="1" noAdjustHandles="1" noChangeArrowheads="1" noChangeShapeType="1" noTextEdit="1"/>
              </p:cNvSpPr>
              <p:nvPr/>
            </p:nvSpPr>
            <p:spPr>
              <a:xfrm>
                <a:off x="8355678" y="239881"/>
                <a:ext cx="2317364" cy="477247"/>
              </a:xfrm>
              <a:prstGeom prst="rect">
                <a:avLst/>
              </a:prstGeom>
              <a:blipFill>
                <a:blip r:embed="rId7"/>
                <a:stretch>
                  <a:fillRect/>
                </a:stretch>
              </a:blipFill>
            </p:spPr>
            <p:txBody>
              <a:bodyPr/>
              <a:lstStyle/>
              <a:p>
                <a:r>
                  <a:rPr lang="en-AU">
                    <a:noFill/>
                  </a:rPr>
                  <a:t> </a:t>
                </a:r>
              </a:p>
            </p:txBody>
          </p:sp>
        </mc:Fallback>
      </mc:AlternateContent>
      <p:graphicFrame>
        <p:nvGraphicFramePr>
          <p:cNvPr id="4" name="Table 3">
            <a:extLst>
              <a:ext uri="{FF2B5EF4-FFF2-40B4-BE49-F238E27FC236}">
                <a16:creationId xmlns:a16="http://schemas.microsoft.com/office/drawing/2014/main" id="{B1D16C7C-8EE0-4385-82E2-E00A7976F74A}"/>
              </a:ext>
            </a:extLst>
          </p:cNvPr>
          <p:cNvGraphicFramePr>
            <a:graphicFrameLocks noGrp="1"/>
          </p:cNvGraphicFramePr>
          <p:nvPr>
            <p:extLst>
              <p:ext uri="{D42A27DB-BD31-4B8C-83A1-F6EECF244321}">
                <p14:modId xmlns:p14="http://schemas.microsoft.com/office/powerpoint/2010/main" val="3074588087"/>
              </p:ext>
            </p:extLst>
          </p:nvPr>
        </p:nvGraphicFramePr>
        <p:xfrm>
          <a:off x="255839" y="2889740"/>
          <a:ext cx="9297954" cy="262800"/>
        </p:xfrm>
        <a:graphic>
          <a:graphicData uri="http://schemas.openxmlformats.org/drawingml/2006/table">
            <a:tbl>
              <a:tblPr>
                <a:tableStyleId>{5C22544A-7EE6-4342-B048-85BDC9FD1C3A}</a:tableStyleId>
              </a:tblPr>
              <a:tblGrid>
                <a:gridCol w="3345894">
                  <a:extLst>
                    <a:ext uri="{9D8B030D-6E8A-4147-A177-3AD203B41FA5}">
                      <a16:colId xmlns:a16="http://schemas.microsoft.com/office/drawing/2014/main" val="1383249187"/>
                    </a:ext>
                  </a:extLst>
                </a:gridCol>
                <a:gridCol w="521534">
                  <a:extLst>
                    <a:ext uri="{9D8B030D-6E8A-4147-A177-3AD203B41FA5}">
                      <a16:colId xmlns:a16="http://schemas.microsoft.com/office/drawing/2014/main" val="3539560056"/>
                    </a:ext>
                  </a:extLst>
                </a:gridCol>
                <a:gridCol w="1462486">
                  <a:extLst>
                    <a:ext uri="{9D8B030D-6E8A-4147-A177-3AD203B41FA5}">
                      <a16:colId xmlns:a16="http://schemas.microsoft.com/office/drawing/2014/main" val="2443605489"/>
                    </a:ext>
                  </a:extLst>
                </a:gridCol>
                <a:gridCol w="992010">
                  <a:extLst>
                    <a:ext uri="{9D8B030D-6E8A-4147-A177-3AD203B41FA5}">
                      <a16:colId xmlns:a16="http://schemas.microsoft.com/office/drawing/2014/main" val="3494014539"/>
                    </a:ext>
                  </a:extLst>
                </a:gridCol>
                <a:gridCol w="992010">
                  <a:extLst>
                    <a:ext uri="{9D8B030D-6E8A-4147-A177-3AD203B41FA5}">
                      <a16:colId xmlns:a16="http://schemas.microsoft.com/office/drawing/2014/main" val="1575388669"/>
                    </a:ext>
                  </a:extLst>
                </a:gridCol>
                <a:gridCol w="992010">
                  <a:extLst>
                    <a:ext uri="{9D8B030D-6E8A-4147-A177-3AD203B41FA5}">
                      <a16:colId xmlns:a16="http://schemas.microsoft.com/office/drawing/2014/main" val="3581484403"/>
                    </a:ext>
                  </a:extLst>
                </a:gridCol>
                <a:gridCol w="992010">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23" name="Table 22">
            <a:extLst>
              <a:ext uri="{FF2B5EF4-FFF2-40B4-BE49-F238E27FC236}">
                <a16:creationId xmlns:a16="http://schemas.microsoft.com/office/drawing/2014/main" id="{16955C06-AE12-4429-9467-1A2B6E84B8AD}"/>
              </a:ext>
            </a:extLst>
          </p:cNvPr>
          <p:cNvGraphicFramePr>
            <a:graphicFrameLocks noGrp="1"/>
          </p:cNvGraphicFramePr>
          <p:nvPr>
            <p:extLst>
              <p:ext uri="{D42A27DB-BD31-4B8C-83A1-F6EECF244321}">
                <p14:modId xmlns:p14="http://schemas.microsoft.com/office/powerpoint/2010/main" val="1052577509"/>
              </p:ext>
            </p:extLst>
          </p:nvPr>
        </p:nvGraphicFramePr>
        <p:xfrm>
          <a:off x="255839" y="4467661"/>
          <a:ext cx="9276648" cy="262800"/>
        </p:xfrm>
        <a:graphic>
          <a:graphicData uri="http://schemas.openxmlformats.org/drawingml/2006/table">
            <a:tbl>
              <a:tblPr>
                <a:tableStyleId>{5C22544A-7EE6-4342-B048-85BDC9FD1C3A}</a:tableStyleId>
              </a:tblPr>
              <a:tblGrid>
                <a:gridCol w="2329382">
                  <a:extLst>
                    <a:ext uri="{9D8B030D-6E8A-4147-A177-3AD203B41FA5}">
                      <a16:colId xmlns:a16="http://schemas.microsoft.com/office/drawing/2014/main" val="1383249187"/>
                    </a:ext>
                  </a:extLst>
                </a:gridCol>
                <a:gridCol w="1532754">
                  <a:extLst>
                    <a:ext uri="{9D8B030D-6E8A-4147-A177-3AD203B41FA5}">
                      <a16:colId xmlns:a16="http://schemas.microsoft.com/office/drawing/2014/main" val="3539560056"/>
                    </a:ext>
                  </a:extLst>
                </a:gridCol>
                <a:gridCol w="1455564">
                  <a:extLst>
                    <a:ext uri="{9D8B030D-6E8A-4147-A177-3AD203B41FA5}">
                      <a16:colId xmlns:a16="http://schemas.microsoft.com/office/drawing/2014/main" val="2443605489"/>
                    </a:ext>
                  </a:extLst>
                </a:gridCol>
                <a:gridCol w="989737">
                  <a:extLst>
                    <a:ext uri="{9D8B030D-6E8A-4147-A177-3AD203B41FA5}">
                      <a16:colId xmlns:a16="http://schemas.microsoft.com/office/drawing/2014/main" val="3494014539"/>
                    </a:ext>
                  </a:extLst>
                </a:gridCol>
                <a:gridCol w="989737">
                  <a:extLst>
                    <a:ext uri="{9D8B030D-6E8A-4147-A177-3AD203B41FA5}">
                      <a16:colId xmlns:a16="http://schemas.microsoft.com/office/drawing/2014/main" val="1575388669"/>
                    </a:ext>
                  </a:extLst>
                </a:gridCol>
                <a:gridCol w="989737">
                  <a:extLst>
                    <a:ext uri="{9D8B030D-6E8A-4147-A177-3AD203B41FA5}">
                      <a16:colId xmlns:a16="http://schemas.microsoft.com/office/drawing/2014/main" val="3581484403"/>
                    </a:ext>
                  </a:extLst>
                </a:gridCol>
                <a:gridCol w="989737">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24" name="Table 23">
            <a:extLst>
              <a:ext uri="{FF2B5EF4-FFF2-40B4-BE49-F238E27FC236}">
                <a16:creationId xmlns:a16="http://schemas.microsoft.com/office/drawing/2014/main" id="{801A3C8B-858F-4210-B7FB-A337C6901E78}"/>
              </a:ext>
            </a:extLst>
          </p:cNvPr>
          <p:cNvGraphicFramePr>
            <a:graphicFrameLocks noGrp="1"/>
          </p:cNvGraphicFramePr>
          <p:nvPr>
            <p:extLst>
              <p:ext uri="{D42A27DB-BD31-4B8C-83A1-F6EECF244321}">
                <p14:modId xmlns:p14="http://schemas.microsoft.com/office/powerpoint/2010/main" val="3820239671"/>
              </p:ext>
            </p:extLst>
          </p:nvPr>
        </p:nvGraphicFramePr>
        <p:xfrm>
          <a:off x="255839" y="3675301"/>
          <a:ext cx="9276647" cy="262800"/>
        </p:xfrm>
        <a:graphic>
          <a:graphicData uri="http://schemas.openxmlformats.org/drawingml/2006/table">
            <a:tbl>
              <a:tblPr>
                <a:tableStyleId>{5C22544A-7EE6-4342-B048-85BDC9FD1C3A}</a:tableStyleId>
              </a:tblPr>
              <a:tblGrid>
                <a:gridCol w="2905796">
                  <a:extLst>
                    <a:ext uri="{9D8B030D-6E8A-4147-A177-3AD203B41FA5}">
                      <a16:colId xmlns:a16="http://schemas.microsoft.com/office/drawing/2014/main" val="1383249187"/>
                    </a:ext>
                  </a:extLst>
                </a:gridCol>
                <a:gridCol w="969040">
                  <a:extLst>
                    <a:ext uri="{9D8B030D-6E8A-4147-A177-3AD203B41FA5}">
                      <a16:colId xmlns:a16="http://schemas.microsoft.com/office/drawing/2014/main" val="3539560056"/>
                    </a:ext>
                  </a:extLst>
                </a:gridCol>
                <a:gridCol w="1442863">
                  <a:extLst>
                    <a:ext uri="{9D8B030D-6E8A-4147-A177-3AD203B41FA5}">
                      <a16:colId xmlns:a16="http://schemas.microsoft.com/office/drawing/2014/main" val="2443605489"/>
                    </a:ext>
                  </a:extLst>
                </a:gridCol>
                <a:gridCol w="989737">
                  <a:extLst>
                    <a:ext uri="{9D8B030D-6E8A-4147-A177-3AD203B41FA5}">
                      <a16:colId xmlns:a16="http://schemas.microsoft.com/office/drawing/2014/main" val="3494014539"/>
                    </a:ext>
                  </a:extLst>
                </a:gridCol>
                <a:gridCol w="989737">
                  <a:extLst>
                    <a:ext uri="{9D8B030D-6E8A-4147-A177-3AD203B41FA5}">
                      <a16:colId xmlns:a16="http://schemas.microsoft.com/office/drawing/2014/main" val="1575388669"/>
                    </a:ext>
                  </a:extLst>
                </a:gridCol>
                <a:gridCol w="989737">
                  <a:extLst>
                    <a:ext uri="{9D8B030D-6E8A-4147-A177-3AD203B41FA5}">
                      <a16:colId xmlns:a16="http://schemas.microsoft.com/office/drawing/2014/main" val="3581484403"/>
                    </a:ext>
                  </a:extLst>
                </a:gridCol>
                <a:gridCol w="989737">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extLst>
                  <p:ext uri="{D42A27DB-BD31-4B8C-83A1-F6EECF244321}">
                    <p14:modId xmlns:p14="http://schemas.microsoft.com/office/powerpoint/2010/main" val="3041144455"/>
                  </p:ext>
                </p:extLst>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Coefficients </a:t>
                          </a:r>
                          <a14:m>
                            <m:oMath xmlns:m="http://schemas.openxmlformats.org/officeDocument/2006/math">
                              <m:r>
                                <a:rPr lang="en-US" sz="1600" b="0" i="1" u="none" strike="noStrike" kern="1200" smtClean="0">
                                  <a:solidFill>
                                    <a:schemeClr val="bg1"/>
                                  </a:solidFill>
                                  <a:effectLst/>
                                  <a:latin typeface="Cambria Math" panose="02040503050406030204" pitchFamily="18" charset="0"/>
                                  <a:ea typeface="+mn-ea"/>
                                  <a:cs typeface="+mn-cs"/>
                                </a:rPr>
                                <m:t>×</m:t>
                              </m:r>
                            </m:oMath>
                          </a14:m>
                          <a:r>
                            <a:rPr lang="en-AU" sz="1600" u="none" strike="noStrike" kern="1200" dirty="0">
                              <a:solidFill>
                                <a:schemeClr val="bg1"/>
                              </a:solidFill>
                              <a:effectLst/>
                              <a:latin typeface="Georgia" panose="02040502050405020303" pitchFamily="18" charset="0"/>
                              <a:ea typeface="+mn-ea"/>
                              <a:cs typeface="+mn-cs"/>
                            </a:rPr>
                            <a:t> 100 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mc:Choice>
        <mc:Fallback xmlns="">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extLst>
                  <p:ext uri="{D42A27DB-BD31-4B8C-83A1-F6EECF244321}">
                    <p14:modId xmlns:p14="http://schemas.microsoft.com/office/powerpoint/2010/main" val="3041144455"/>
                  </p:ext>
                </p:extLst>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endParaRPr lang="en-US"/>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8"/>
                          <a:stretch>
                            <a:fillRect t="-15909" r="-93" b="-45455"/>
                          </a:stretch>
                        </a:blipFill>
                      </a:tcPr>
                    </a:tc>
                    <a:extLst>
                      <a:ext uri="{0D108BD9-81ED-4DB2-BD59-A6C34878D82A}">
                        <a16:rowId xmlns:a16="http://schemas.microsoft.com/office/drawing/2014/main" val="3042176855"/>
                      </a:ext>
                    </a:extLst>
                  </a:tr>
                </a:tbl>
              </a:graphicData>
            </a:graphic>
          </p:graphicFrame>
        </mc:Fallback>
      </mc:AlternateContent>
      <p:sp>
        <p:nvSpPr>
          <p:cNvPr id="18" name="TextBox 17">
            <a:extLst>
              <a:ext uri="{FF2B5EF4-FFF2-40B4-BE49-F238E27FC236}">
                <a16:creationId xmlns:a16="http://schemas.microsoft.com/office/drawing/2014/main" id="{90AA1B56-3986-4014-B2B2-58E3ED43BD08}"/>
              </a:ext>
            </a:extLst>
          </p:cNvPr>
          <p:cNvSpPr txBox="1"/>
          <p:nvPr/>
        </p:nvSpPr>
        <p:spPr>
          <a:xfrm>
            <a:off x="1947333" y="6019800"/>
            <a:ext cx="184731" cy="369332"/>
          </a:xfrm>
          <a:prstGeom prst="rect">
            <a:avLst/>
          </a:prstGeom>
          <a:noFill/>
        </p:spPr>
        <p:txBody>
          <a:bodyPr wrap="none" rtlCol="0">
            <a:spAutoFit/>
          </a:bodyPr>
          <a:lstStyle/>
          <a:p>
            <a:endParaRPr lang="en-AU" dirty="0"/>
          </a:p>
        </p:txBody>
      </p:sp>
      <p:graphicFrame>
        <p:nvGraphicFramePr>
          <p:cNvPr id="25" name="Table 24">
            <a:extLst>
              <a:ext uri="{FF2B5EF4-FFF2-40B4-BE49-F238E27FC236}">
                <a16:creationId xmlns:a16="http://schemas.microsoft.com/office/drawing/2014/main" id="{C40EA2B8-6D10-422B-979E-F89EFEA32A3F}"/>
              </a:ext>
            </a:extLst>
          </p:cNvPr>
          <p:cNvGraphicFramePr>
            <a:graphicFrameLocks noGrp="1"/>
          </p:cNvGraphicFramePr>
          <p:nvPr>
            <p:extLst>
              <p:ext uri="{D42A27DB-BD31-4B8C-83A1-F6EECF244321}">
                <p14:modId xmlns:p14="http://schemas.microsoft.com/office/powerpoint/2010/main" val="1052637306"/>
              </p:ext>
            </p:extLst>
          </p:nvPr>
        </p:nvGraphicFramePr>
        <p:xfrm>
          <a:off x="3016912" y="1558432"/>
          <a:ext cx="6536882" cy="262800"/>
        </p:xfrm>
        <a:graphic>
          <a:graphicData uri="http://schemas.openxmlformats.org/drawingml/2006/table">
            <a:tbl>
              <a:tblPr>
                <a:tableStyleId>{5C22544A-7EE6-4342-B048-85BDC9FD1C3A}</a:tableStyleId>
              </a:tblPr>
              <a:tblGrid>
                <a:gridCol w="4352404">
                  <a:extLst>
                    <a:ext uri="{9D8B030D-6E8A-4147-A177-3AD203B41FA5}">
                      <a16:colId xmlns:a16="http://schemas.microsoft.com/office/drawing/2014/main" val="3895767632"/>
                    </a:ext>
                  </a:extLst>
                </a:gridCol>
                <a:gridCol w="2184478">
                  <a:extLst>
                    <a:ext uri="{9D8B030D-6E8A-4147-A177-3AD203B41FA5}">
                      <a16:colId xmlns:a16="http://schemas.microsoft.com/office/drawing/2014/main" val="111434630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Linear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Non-linear</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p:spTree>
    <p:extLst>
      <p:ext uri="{BB962C8B-B14F-4D97-AF65-F5344CB8AC3E}">
        <p14:creationId xmlns:p14="http://schemas.microsoft.com/office/powerpoint/2010/main" val="3717492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1500"/>
                                        <p:tgtEl>
                                          <p:spTgt spid="7"/>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1000"/>
                                        <p:tgtEl>
                                          <p:spTgt spid="8"/>
                                        </p:tgtEl>
                                      </p:cBhvr>
                                    </p:animEffect>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500"/>
                            </p:stCondLst>
                            <p:childTnLst>
                              <p:par>
                                <p:cTn id="52" presetID="22" presetClass="entr" presetSubtype="1"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1000"/>
                                        <p:tgtEl>
                                          <p:spTgt spid="10"/>
                                        </p:tgtEl>
                                      </p:cBhvr>
                                    </p:animEffect>
                                  </p:childTnLst>
                                </p:cTn>
                              </p:par>
                            </p:childTnLst>
                          </p:cTn>
                        </p:par>
                        <p:par>
                          <p:cTn id="55" fill="hold">
                            <p:stCondLst>
                              <p:cond delay="1500"/>
                            </p:stCondLst>
                            <p:childTnLst>
                              <p:par>
                                <p:cTn id="56" presetID="22" presetClass="entr" presetSubtype="1" fill="hold" nodeType="after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wipe(up)">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wheel(1)">
                                      <p:cBhvr>
                                        <p:cTn id="63" dur="20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heel(1)">
                                      <p:cBhvr>
                                        <p:cTn id="68" dur="2000"/>
                                        <p:tgtEl>
                                          <p:spTgt spid="11"/>
                                        </p:tgtEl>
                                      </p:cBhvr>
                                    </p:animEffect>
                                  </p:childTnLst>
                                </p:cTn>
                              </p:par>
                            </p:childTnLst>
                          </p:cTn>
                        </p:par>
                        <p:par>
                          <p:cTn id="69" fill="hold">
                            <p:stCondLst>
                              <p:cond delay="2000"/>
                            </p:stCondLst>
                            <p:childTnLst>
                              <p:par>
                                <p:cTn id="70" presetID="1" presetClass="entr" presetSubtype="0"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par>
                          <p:cTn id="75" fill="hold">
                            <p:stCondLst>
                              <p:cond delay="2000"/>
                            </p:stCondLst>
                            <p:childTnLst>
                              <p:par>
                                <p:cTn id="76" presetID="1" presetClass="entr" presetSubtype="0" fill="hold" nodeType="afterEffect">
                                  <p:stCondLst>
                                    <p:cond delay="0"/>
                                  </p:stCondLst>
                                  <p:childTnLst>
                                    <p:set>
                                      <p:cBhvr>
                                        <p:cTn id="7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38890" y="20090"/>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1998</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(annual average)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acc>
                        <m:acc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m:rPr>
                                          <m:sty m:val="p"/>
                                        </m:rPr>
                                        <a:rPr kumimoji="0" lang="en-US"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cap</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0.88</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0.33</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6C3414-31B5-49FD-88C2-8628A5053322}"/>
                  </a:ext>
                </a:extLst>
              </p:cNvPr>
              <p:cNvSpPr txBox="1"/>
              <p:nvPr/>
            </p:nvSpPr>
            <p:spPr>
              <a:xfrm>
                <a:off x="3045353" y="832288"/>
                <a:ext cx="6536882"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19" name="TextBox 18">
                <a:extLst>
                  <a:ext uri="{FF2B5EF4-FFF2-40B4-BE49-F238E27FC236}">
                    <a16:creationId xmlns:a16="http://schemas.microsoft.com/office/drawing/2014/main" id="{E76C3414-31B5-49FD-88C2-8628A5053322}"/>
                  </a:ext>
                </a:extLst>
              </p:cNvPr>
              <p:cNvSpPr txBox="1">
                <a:spLocks noRot="1" noChangeAspect="1" noMove="1" noResize="1" noEditPoints="1" noAdjustHandles="1" noChangeArrowheads="1" noChangeShapeType="1" noTextEdit="1"/>
              </p:cNvSpPr>
              <p:nvPr/>
            </p:nvSpPr>
            <p:spPr>
              <a:xfrm>
                <a:off x="3045353" y="832288"/>
                <a:ext cx="6536882" cy="400110"/>
              </a:xfrm>
              <a:prstGeom prst="rect">
                <a:avLst/>
              </a:prstGeom>
              <a:blipFill>
                <a:blip r:embed="rId4"/>
                <a:stretch>
                  <a:fillRect t="-7463" b="-2537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97C804D-E354-4A89-8387-CDD24C9A3099}"/>
                  </a:ext>
                </a:extLst>
              </p:cNvPr>
              <p:cNvGraphicFramePr/>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pPr marL="0" algn="l" defTabSz="914400" rtl="0" eaLnBrk="1" fontAlgn="b" latinLnBrk="0" hangingPunct="1">
                            <a:spcBef>
                              <a:spcPts val="0"/>
                            </a:spcBef>
                            <a:spcAft>
                              <a:spcPts val="0"/>
                            </a:spcAft>
                          </a:pPr>
                          <a14:m>
                            <m:oMathPara xmlns:m="http://schemas.openxmlformats.org/officeDocument/2006/math">
                              <m:oMathParaPr>
                                <m:jc m:val="left"/>
                              </m:oMathParaPr>
                              <m:oMath xmlns:m="http://schemas.openxmlformats.org/officeDocument/2006/math">
                                <m:r>
                                  <a:rPr lang="en-US" sz="1600" u="none" strike="noStrike" kern="1200" smtClean="0">
                                    <a:solidFill>
                                      <a:schemeClr val="bg1"/>
                                    </a:solidFill>
                                    <a:effectLst/>
                                    <a:latin typeface="Cambria Math" panose="02040503050406030204" pitchFamily="18" charset="0"/>
                                    <a:ea typeface="+mn-ea"/>
                                    <a:cs typeface="+mn-cs"/>
                                  </a:rPr>
                                  <m:t> </m:t>
                                </m:r>
                                <m:r>
                                  <a:rPr lang="en-US" sz="1600" u="none" strike="noStrike" kern="1200" smtClean="0">
                                    <a:solidFill>
                                      <a:schemeClr val="bg1"/>
                                    </a:solidFill>
                                    <a:effectLst/>
                                    <a:latin typeface="Cambria Math" panose="02040503050406030204" pitchFamily="18" charset="0"/>
                                    <a:ea typeface="+mn-ea"/>
                                    <a:cs typeface="+mn-cs"/>
                                  </a:rPr>
                                  <m:t>𝜌</m:t>
                                </m:r>
                              </m:oMath>
                            </m:oMathPara>
                          </a14:m>
                          <a:endParaRPr lang="en-AU" sz="1600" u="none" strike="noStrike" kern="1200" dirty="0">
                            <a:solidFill>
                              <a:schemeClr val="bg1"/>
                            </a:solidFill>
                            <a:effectLst/>
                            <a:latin typeface="Georgia" panose="02040502050405020303" pitchFamily="18" charset="0"/>
                            <a:ea typeface="+mn-ea"/>
                            <a:cs typeface="+mn-cs"/>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973320"/>
                      </a:ext>
                    </a:extLst>
                  </a:tr>
                </a:tbl>
              </a:graphicData>
            </a:graphic>
          </p:graphicFrame>
        </mc:Choice>
        <mc:Fallback xmlns="">
          <p:graphicFrame>
            <p:nvGraphicFramePr>
              <p:cNvPr id="5" name="Table 4">
                <a:extLst>
                  <a:ext uri="{FF2B5EF4-FFF2-40B4-BE49-F238E27FC236}">
                    <a16:creationId xmlns:a16="http://schemas.microsoft.com/office/drawing/2014/main" id="{097C804D-E354-4A89-8387-CDD24C9A3099}"/>
                  </a:ext>
                </a:extLst>
              </p:cNvPr>
              <p:cNvGraphicFramePr/>
              <p:nvPr/>
            </p:nvGraphicFramePr>
            <p:xfrm>
              <a:off x="255840" y="1841065"/>
              <a:ext cx="2809094" cy="3679200"/>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3762169494"/>
                        </a:ext>
                      </a:extLst>
                    </a:gridCol>
                  </a:tblGrid>
                  <a:tr h="262800">
                    <a:tc>
                      <a:txBody>
                        <a:bodyPr/>
                        <a:lstStyle/>
                        <a:p>
                          <a:pPr algn="l" fontAlgn="b">
                            <a:spcBef>
                              <a:spcPts val="0"/>
                            </a:spcBef>
                            <a:spcAft>
                              <a:spcPts val="0"/>
                            </a:spcAft>
                          </a:pPr>
                          <a:r>
                            <a:rPr lang="es-ES" sz="1600" b="0" i="0" u="none" strike="noStrike" dirty="0">
                              <a:solidFill>
                                <a:schemeClr val="bg1"/>
                              </a:solidFill>
                              <a:effectLst/>
                              <a:latin typeface="Georgia" panose="02040502050405020303" pitchFamily="18" charset="0"/>
                            </a:rPr>
                            <a:t>PREDICTOR / MODEL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60161"/>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Size</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1040542"/>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Assets in ARS $ (mill)</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0794002"/>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Credit risk</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76509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54171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rate</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7304291"/>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to Public Sector</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98672955"/>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61506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Loans-to-Assets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6302666"/>
                      </a:ext>
                    </a:extLst>
                  </a:tr>
                  <a:tr h="262800">
                    <a:tc>
                      <a:txBody>
                        <a:bodyPr/>
                        <a:lstStyle/>
                        <a:p>
                          <a:pPr algn="l" fontAlgn="b">
                            <a:spcBef>
                              <a:spcPts val="0"/>
                            </a:spcBef>
                            <a:spcAft>
                              <a:spcPts val="0"/>
                            </a:spcAft>
                          </a:pPr>
                          <a:r>
                            <a:rPr lang="en-AU" sz="1600" b="1" u="none" strike="noStrike" dirty="0">
                              <a:solidFill>
                                <a:schemeClr val="bg1"/>
                              </a:solidFill>
                              <a:effectLst/>
                              <a:latin typeface="Georgia" panose="02040502050405020303" pitchFamily="18" charset="0"/>
                            </a:rPr>
                            <a:t>Funding</a:t>
                          </a:r>
                          <a:endParaRPr lang="en-AU" sz="1600" b="1"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34029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Capital ratio</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3350153"/>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ROA</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794558"/>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Deposit rate</a:t>
                          </a: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333707"/>
                      </a:ext>
                    </a:extLst>
                  </a:tr>
                  <a:tr h="262800">
                    <a:tc>
                      <a:txBody>
                        <a:bodyPr/>
                        <a:lstStyle/>
                        <a:p>
                          <a:endParaRPr lang="en-US"/>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5"/>
                          <a:stretch>
                            <a:fillRect t="-1320930" r="-216" b="-27907"/>
                          </a:stretch>
                        </a:blipFill>
                      </a:tcPr>
                    </a:tc>
                    <a:extLst>
                      <a:ext uri="{0D108BD9-81ED-4DB2-BD59-A6C34878D82A}">
                        <a16:rowId xmlns:a16="http://schemas.microsoft.com/office/drawing/2014/main" val="202973320"/>
                      </a:ext>
                    </a:extLst>
                  </a:tr>
                </a:tbl>
              </a:graphicData>
            </a:graphic>
          </p:graphicFrame>
        </mc:Fallback>
      </mc:AlternateContent>
      <p:graphicFrame>
        <p:nvGraphicFramePr>
          <p:cNvPr id="6" name="Table 5">
            <a:extLst>
              <a:ext uri="{FF2B5EF4-FFF2-40B4-BE49-F238E27FC236}">
                <a16:creationId xmlns:a16="http://schemas.microsoft.com/office/drawing/2014/main" id="{5F241D89-6E2A-40E8-9FC1-891BAADBBD58}"/>
              </a:ext>
            </a:extLst>
          </p:cNvPr>
          <p:cNvGraphicFramePr/>
          <p:nvPr/>
        </p:nvGraphicFramePr>
        <p:xfrm>
          <a:off x="255840" y="5554605"/>
          <a:ext cx="2809094" cy="1142238"/>
        </p:xfrm>
        <a:graphic>
          <a:graphicData uri="http://schemas.openxmlformats.org/drawingml/2006/table">
            <a:tbl>
              <a:tblPr>
                <a:tableStyleId>{5C22544A-7EE6-4342-B048-85BDC9FD1C3A}</a:tableStyleId>
              </a:tblPr>
              <a:tblGrid>
                <a:gridCol w="2809094">
                  <a:extLst>
                    <a:ext uri="{9D8B030D-6E8A-4147-A177-3AD203B41FA5}">
                      <a16:colId xmlns:a16="http://schemas.microsoft.com/office/drawing/2014/main" val="1205669047"/>
                    </a:ext>
                  </a:extLst>
                </a:gridCol>
              </a:tblGrid>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F-test p-value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Wald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LR test spatial </a:t>
                      </a:r>
                      <a:r>
                        <a:rPr lang="en-AU" sz="1600" u="none" strike="noStrike" dirty="0" err="1">
                          <a:solidFill>
                            <a:schemeClr val="bg1"/>
                          </a:solidFill>
                          <a:effectLst/>
                          <a:latin typeface="Georgia" panose="02040502050405020303" pitchFamily="18" charset="0"/>
                        </a:rPr>
                        <a:t>dependance</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7" name="Table 6">
            <a:extLst>
              <a:ext uri="{FF2B5EF4-FFF2-40B4-BE49-F238E27FC236}">
                <a16:creationId xmlns:a16="http://schemas.microsoft.com/office/drawing/2014/main" id="{B0AC068C-189D-4D05-BF7D-4B62D12DE11E}"/>
              </a:ext>
            </a:extLst>
          </p:cNvPr>
          <p:cNvGraphicFramePr/>
          <p:nvPr>
            <p:extLst>
              <p:ext uri="{D42A27DB-BD31-4B8C-83A1-F6EECF244321}">
                <p14:modId xmlns:p14="http://schemas.microsoft.com/office/powerpoint/2010/main" val="2078130843"/>
              </p:ext>
            </p:extLst>
          </p:nvPr>
        </p:nvGraphicFramePr>
        <p:xfrm>
          <a:off x="3045353" y="1842211"/>
          <a:ext cx="2160000" cy="3679942"/>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2510918611"/>
                    </a:ext>
                  </a:extLst>
                </a:gridCol>
                <a:gridCol w="1080000">
                  <a:extLst>
                    <a:ext uri="{9D8B030D-6E8A-4147-A177-3AD203B41FA5}">
                      <a16:colId xmlns:a16="http://schemas.microsoft.com/office/drawing/2014/main" val="485289717"/>
                    </a:ext>
                  </a:extLst>
                </a:gridCol>
              </a:tblGrid>
              <a:tr h="251101">
                <a:tc gridSpan="2">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L w="12700" cap="flat" cmpd="sng" algn="ctr">
                      <a:noFill/>
                      <a:prstDash val="solid"/>
                      <a:round/>
                      <a:headEnd type="none" w="med" len="med"/>
                      <a:tailEnd type="none" w="med" len="med"/>
                    </a:lnL>
                    <a:lnB w="12700" cmpd="sng">
                      <a:noFill/>
                    </a:lnB>
                    <a:solidFill>
                      <a:schemeClr val="accent6">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OLSstars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1581570492"/>
                  </a:ext>
                </a:extLst>
              </a:tr>
              <a:tr h="263757">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10517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a:t>
                      </a: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409573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6193839"/>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9150542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5187300"/>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84364831"/>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25899327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8090949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7146834"/>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3591876"/>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0.8</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2078927"/>
                  </a:ext>
                </a:extLst>
              </a:tr>
              <a:tr h="263757">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-0.9</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792982377"/>
                  </a:ext>
                </a:extLst>
              </a:tr>
              <a:tr h="263757">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58663296"/>
                  </a:ext>
                </a:extLst>
              </a:tr>
            </a:tbl>
          </a:graphicData>
        </a:graphic>
      </p:graphicFrame>
      <p:graphicFrame>
        <p:nvGraphicFramePr>
          <p:cNvPr id="8" name="Table 7">
            <a:extLst>
              <a:ext uri="{FF2B5EF4-FFF2-40B4-BE49-F238E27FC236}">
                <a16:creationId xmlns:a16="http://schemas.microsoft.com/office/drawing/2014/main" id="{5849D1D8-4F2E-4495-BB9C-2769A22551CF}"/>
              </a:ext>
            </a:extLst>
          </p:cNvPr>
          <p:cNvGraphicFramePr/>
          <p:nvPr>
            <p:extLst>
              <p:ext uri="{D42A27DB-BD31-4B8C-83A1-F6EECF244321}">
                <p14:modId xmlns:p14="http://schemas.microsoft.com/office/powerpoint/2010/main" val="1390498223"/>
              </p:ext>
            </p:extLst>
          </p:nvPr>
        </p:nvGraphicFramePr>
        <p:xfrm>
          <a:off x="7372488"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40579163"/>
                    </a:ext>
                  </a:extLst>
                </a:gridCol>
                <a:gridCol w="1080000">
                  <a:extLst>
                    <a:ext uri="{9D8B030D-6E8A-4147-A177-3AD203B41FA5}">
                      <a16:colId xmlns:a16="http://schemas.microsoft.com/office/drawing/2014/main" val="3928612004"/>
                    </a:ext>
                  </a:extLst>
                </a:gridCol>
              </a:tblGrid>
              <a:tr h="262800">
                <a:tc gridSpan="2">
                  <a:txBody>
                    <a:bodyPr/>
                    <a:lstStyle/>
                    <a:p>
                      <a:pPr algn="l"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probitStars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759384410"/>
                  </a:ext>
                </a:extLst>
              </a:tr>
              <a:tr h="262800">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465975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952619"/>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46119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892990546"/>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313893"/>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659666605"/>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-2.2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06317613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3874475394"/>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686241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6249288"/>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4.2</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243644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-3.6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37450927"/>
                  </a:ext>
                </a:extLst>
              </a:tr>
              <a:tr h="262800">
                <a:tc>
                  <a:txBody>
                    <a:bodyPr/>
                    <a:lstStyle/>
                    <a:p>
                      <a:pPr algn="l" fontAlgn="b">
                        <a:spcBef>
                          <a:spcPts val="0"/>
                        </a:spcBef>
                        <a:spcAft>
                          <a:spcPts val="0"/>
                        </a:spcAft>
                      </a:pPr>
                      <a:r>
                        <a:rPr lang="en-AU" sz="1600" u="none" strike="noStrike">
                          <a:solidFill>
                            <a:schemeClr val="bg1"/>
                          </a:solidFill>
                          <a:effectLst/>
                          <a:latin typeface="Georgia" panose="02040502050405020303" pitchFamily="18" charset="0"/>
                        </a:rPr>
                        <a:t> </a:t>
                      </a:r>
                      <a:endParaRPr lang="en-AU" sz="1600" b="0" i="0" u="none" strike="noStrike">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35025875"/>
                  </a:ext>
                </a:extLst>
              </a:tr>
            </a:tbl>
          </a:graphicData>
        </a:graphic>
      </p:graphicFrame>
      <p:graphicFrame>
        <p:nvGraphicFramePr>
          <p:cNvPr id="10" name="Table 9">
            <a:extLst>
              <a:ext uri="{FF2B5EF4-FFF2-40B4-BE49-F238E27FC236}">
                <a16:creationId xmlns:a16="http://schemas.microsoft.com/office/drawing/2014/main" id="{E97FBAD8-BD30-4289-BF8C-8E693F148191}"/>
              </a:ext>
            </a:extLst>
          </p:cNvPr>
          <p:cNvGraphicFramePr/>
          <p:nvPr>
            <p:extLst>
              <p:ext uri="{D42A27DB-BD31-4B8C-83A1-F6EECF244321}">
                <p14:modId xmlns:p14="http://schemas.microsoft.com/office/powerpoint/2010/main" val="1350129254"/>
              </p:ext>
            </p:extLst>
          </p:nvPr>
        </p:nvGraphicFramePr>
        <p:xfrm>
          <a:off x="5205353" y="1842211"/>
          <a:ext cx="2160000" cy="3679200"/>
        </p:xfrm>
        <a:graphic>
          <a:graphicData uri="http://schemas.openxmlformats.org/drawingml/2006/table">
            <a:tbl>
              <a:tblPr>
                <a:tableStyleId>{5C22544A-7EE6-4342-B048-85BDC9FD1C3A}</a:tableStyleId>
              </a:tblPr>
              <a:tblGrid>
                <a:gridCol w="1080000">
                  <a:extLst>
                    <a:ext uri="{9D8B030D-6E8A-4147-A177-3AD203B41FA5}">
                      <a16:colId xmlns:a16="http://schemas.microsoft.com/office/drawing/2014/main" val="3899980212"/>
                    </a:ext>
                  </a:extLst>
                </a:gridCol>
                <a:gridCol w="1080000">
                  <a:extLst>
                    <a:ext uri="{9D8B030D-6E8A-4147-A177-3AD203B41FA5}">
                      <a16:colId xmlns:a16="http://schemas.microsoft.com/office/drawing/2014/main" val="2142924959"/>
                    </a:ext>
                  </a:extLst>
                </a:gridCol>
              </a:tblGrid>
              <a:tr h="262800">
                <a:tc gridSpan="2">
                  <a:txBody>
                    <a:bodyPr/>
                    <a:lstStyle/>
                    <a:p>
                      <a:pPr algn="l" fontAlgn="b">
                        <a:spcBef>
                          <a:spcPts val="0"/>
                        </a:spcBef>
                        <a:spcAft>
                          <a:spcPts val="0"/>
                        </a:spcAft>
                      </a:pPr>
                      <a:r>
                        <a:rPr lang="en-AU" sz="1600" u="none" strike="noStrike" dirty="0">
                          <a:effectLst/>
                          <a:latin typeface="Georgia" panose="02040502050405020303" pitchFamily="18" charset="0"/>
                        </a:rPr>
                        <a:t>Spatial autoregressive</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tc hMerge="1">
                  <a:txBody>
                    <a:bodyPr/>
                    <a:lstStyle/>
                    <a:p>
                      <a:pPr algn="l" fontAlgn="b">
                        <a:spcBef>
                          <a:spcPts val="0"/>
                        </a:spcBef>
                        <a:spcAft>
                          <a:spcPts val="0"/>
                        </a:spcAft>
                      </a:pPr>
                      <a:r>
                        <a:rPr lang="en-AU" sz="1600" u="none" strike="noStrike" dirty="0" err="1">
                          <a:effectLst/>
                          <a:latin typeface="Georgia" panose="02040502050405020303" pitchFamily="18" charset="0"/>
                        </a:rPr>
                        <a:t>SARstars</a:t>
                      </a:r>
                      <a:endParaRPr lang="en-AU" sz="1600" b="0" i="0" u="none" strike="noStrike" dirty="0">
                        <a:effectLst/>
                        <a:latin typeface="Georgia" panose="02040502050405020303" pitchFamily="18" charset="0"/>
                      </a:endParaRPr>
                    </a:p>
                  </a:txBody>
                  <a:tcPr marL="6350" marR="6350" marT="6350" marB="0" anchor="b"/>
                </a:tc>
                <a:extLst>
                  <a:ext uri="{0D108BD9-81ED-4DB2-BD59-A6C34878D82A}">
                    <a16:rowId xmlns:a16="http://schemas.microsoft.com/office/drawing/2014/main" val="4255696038"/>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69201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0.000</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0860530"/>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269571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-1.8</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17651067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11649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059939891"/>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-0.7</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316420070"/>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73036426"/>
                  </a:ext>
                </a:extLst>
              </a:tr>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261463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8816654"/>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0.1</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2269877"/>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049231379"/>
                  </a:ext>
                </a:extLst>
              </a:tr>
              <a:tr h="262800">
                <a:tc>
                  <a:txBody>
                    <a:bodyPr/>
                    <a:lstStyle/>
                    <a:p>
                      <a:pPr algn="r" fontAlgn="b">
                        <a:spcBef>
                          <a:spcPts val="0"/>
                        </a:spcBef>
                        <a:spcAft>
                          <a:spcPts val="0"/>
                        </a:spcAft>
                      </a:pPr>
                      <a:r>
                        <a:rPr lang="en-AU" sz="1600" u="none" strike="noStrike" dirty="0">
                          <a:solidFill>
                            <a:schemeClr val="bg1"/>
                          </a:solidFill>
                          <a:effectLst/>
                          <a:latin typeface="Georgia" panose="02040502050405020303" pitchFamily="18" charset="0"/>
                        </a:rPr>
                        <a:t>-0.314</a:t>
                      </a:r>
                      <a:endParaRPr lang="en-AU" sz="1600" b="0" i="0" u="none" strike="noStrike" dirty="0">
                        <a:solidFill>
                          <a:schemeClr val="bg1"/>
                        </a:solidFill>
                        <a:effectLst/>
                        <a:latin typeface="Georgia" panose="02040502050405020303" pitchFamily="18" charset="0"/>
                      </a:endParaRPr>
                    </a:p>
                  </a:txBody>
                  <a:tcPr marL="6350" marR="6350" marT="6350" marB="0" anchor="b">
                    <a:lnL w="12700" cmpd="sng">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 </a:t>
                      </a:r>
                      <a:endParaRPr lang="en-AU" sz="1600" b="0" i="0" u="none" strike="noStrike" dirty="0">
                        <a:solidFill>
                          <a:schemeClr val="bg1"/>
                        </a:solidFill>
                        <a:effectLst/>
                        <a:latin typeface="Georgia" panose="02040502050405020303" pitchFamily="18" charset="0"/>
                      </a:endParaRPr>
                    </a:p>
                  </a:txBody>
                  <a:tcPr marL="6350" marR="6350" marT="6350"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8402698"/>
                  </a:ext>
                </a:extLst>
              </a:tr>
            </a:tbl>
          </a:graphicData>
        </a:graphic>
      </p:graphicFrame>
      <p:graphicFrame>
        <p:nvGraphicFramePr>
          <p:cNvPr id="14" name="Table 13">
            <a:extLst>
              <a:ext uri="{FF2B5EF4-FFF2-40B4-BE49-F238E27FC236}">
                <a16:creationId xmlns:a16="http://schemas.microsoft.com/office/drawing/2014/main" id="{BB710D56-AF71-4E84-8554-B4FAC3E5B563}"/>
              </a:ext>
            </a:extLst>
          </p:cNvPr>
          <p:cNvGraphicFramePr/>
          <p:nvPr/>
        </p:nvGraphicFramePr>
        <p:xfrm>
          <a:off x="3064934" y="5554605"/>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0.052</a:t>
                      </a: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ap="flat" cmpd="sng" algn="ctr">
                      <a:no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5" name="Table 14">
            <a:extLst>
              <a:ext uri="{FF2B5EF4-FFF2-40B4-BE49-F238E27FC236}">
                <a16:creationId xmlns:a16="http://schemas.microsoft.com/office/drawing/2014/main" id="{2C8F4EB8-5DB7-45C8-8A15-5BC6AE093B4F}"/>
              </a:ext>
            </a:extLst>
          </p:cNvPr>
          <p:cNvGraphicFramePr/>
          <p:nvPr/>
        </p:nvGraphicFramePr>
        <p:xfrm>
          <a:off x="7372488" y="5556038"/>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graphicFrame>
        <p:nvGraphicFramePr>
          <p:cNvPr id="17" name="Table 16">
            <a:extLst>
              <a:ext uri="{FF2B5EF4-FFF2-40B4-BE49-F238E27FC236}">
                <a16:creationId xmlns:a16="http://schemas.microsoft.com/office/drawing/2014/main" id="{524EBD68-524D-4BBE-B508-43C65B5BB42B}"/>
              </a:ext>
            </a:extLst>
          </p:cNvPr>
          <p:cNvGraphicFramePr/>
          <p:nvPr/>
        </p:nvGraphicFramePr>
        <p:xfrm>
          <a:off x="5224934" y="5553852"/>
          <a:ext cx="2160000" cy="1142238"/>
        </p:xfrm>
        <a:graphic>
          <a:graphicData uri="http://schemas.openxmlformats.org/drawingml/2006/table">
            <a:tbl>
              <a:tblPr>
                <a:tableStyleId>{5C22544A-7EE6-4342-B048-85BDC9FD1C3A}</a:tableStyleId>
              </a:tblPr>
              <a:tblGrid>
                <a:gridCol w="2160000">
                  <a:extLst>
                    <a:ext uri="{9D8B030D-6E8A-4147-A177-3AD203B41FA5}">
                      <a16:colId xmlns:a16="http://schemas.microsoft.com/office/drawing/2014/main" val="1205669047"/>
                    </a:ext>
                  </a:extLst>
                </a:gridCol>
              </a:tblGrid>
              <a:tr h="173228">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78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1285874"/>
                  </a:ext>
                </a:extLst>
              </a:tr>
              <a:tr h="173228">
                <a:tc>
                  <a:txBody>
                    <a:bodyPr/>
                    <a:lstStyle/>
                    <a:p>
                      <a:pPr algn="ctr"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904052"/>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0.008</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8889245"/>
                  </a:ext>
                </a:extLst>
              </a:tr>
              <a:tr h="321310">
                <a:tc>
                  <a:txBody>
                    <a:bodyPr/>
                    <a:lstStyle/>
                    <a:p>
                      <a:pPr algn="ctr" fontAlgn="b">
                        <a:spcBef>
                          <a:spcPts val="0"/>
                        </a:spcBef>
                        <a:spcAft>
                          <a:spcPts val="0"/>
                        </a:spcAft>
                      </a:pPr>
                      <a:r>
                        <a:rPr lang="es-ES" sz="1600" b="0" i="0" u="none" strike="noStrike" dirty="0">
                          <a:solidFill>
                            <a:schemeClr val="bg1"/>
                          </a:solidFill>
                          <a:effectLst/>
                          <a:latin typeface="Georgia" panose="02040502050405020303" pitchFamily="18" charset="0"/>
                        </a:rPr>
                        <a:t>0.019</a:t>
                      </a:r>
                      <a:endParaRPr lang="en-AU" sz="1600" b="0" i="0" u="none" strike="noStrike" dirty="0">
                        <a:solidFill>
                          <a:schemeClr val="bg1"/>
                        </a:solidFill>
                        <a:effectLst/>
                        <a:latin typeface="Georgia" panose="02040502050405020303" pitchFamily="18" charset="0"/>
                      </a:endParaRPr>
                    </a:p>
                  </a:txBody>
                  <a:tcPr marL="5969" marR="5969" marT="5969" marB="0" anchor="b">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6085482"/>
                  </a:ext>
                </a:extLst>
              </a:tr>
            </a:tbl>
          </a:graphicData>
        </a:graphic>
      </p:graphicFrame>
      <p:sp>
        <p:nvSpPr>
          <p:cNvPr id="11" name="Oval 10">
            <a:extLst>
              <a:ext uri="{FF2B5EF4-FFF2-40B4-BE49-F238E27FC236}">
                <a16:creationId xmlns:a16="http://schemas.microsoft.com/office/drawing/2014/main" id="{51D48935-1F06-4AD4-821D-BAD9ABDCD83E}"/>
              </a:ext>
            </a:extLst>
          </p:cNvPr>
          <p:cNvSpPr/>
          <p:nvPr/>
        </p:nvSpPr>
        <p:spPr>
          <a:xfrm>
            <a:off x="5499234" y="5171131"/>
            <a:ext cx="1193532" cy="510139"/>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12" name="Rectangle 11">
            <a:extLst>
              <a:ext uri="{FF2B5EF4-FFF2-40B4-BE49-F238E27FC236}">
                <a16:creationId xmlns:a16="http://schemas.microsoft.com/office/drawing/2014/main" id="{4CC40482-B4B6-4544-8743-B33CD8B48A84}"/>
              </a:ext>
            </a:extLst>
          </p:cNvPr>
          <p:cNvSpPr/>
          <p:nvPr/>
        </p:nvSpPr>
        <p:spPr>
          <a:xfrm>
            <a:off x="3419093" y="4469847"/>
            <a:ext cx="5906704" cy="332391"/>
          </a:xfrm>
          <a:prstGeom prst="rect">
            <a:avLst/>
          </a:prstGeom>
          <a:noFill/>
          <a:ln w="19050"/>
        </p:spPr>
        <p:style>
          <a:lnRef idx="2">
            <a:schemeClr val="accent4"/>
          </a:lnRef>
          <a:fillRef idx="1">
            <a:schemeClr val="lt1"/>
          </a:fillRef>
          <a:effectRef idx="0">
            <a:schemeClr val="accent4"/>
          </a:effectRef>
          <a:fontRef idx="minor">
            <a:schemeClr val="dk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D4F717-DD11-4CA0-BB93-92D2927B97C2}"/>
                  </a:ext>
                </a:extLst>
              </p:cNvPr>
              <p:cNvSpPr txBox="1"/>
              <p:nvPr/>
            </p:nvSpPr>
            <p:spPr>
              <a:xfrm>
                <a:off x="5981433" y="250261"/>
                <a:ext cx="2317364"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0" name="TextBox 19">
                <a:extLst>
                  <a:ext uri="{FF2B5EF4-FFF2-40B4-BE49-F238E27FC236}">
                    <a16:creationId xmlns:a16="http://schemas.microsoft.com/office/drawing/2014/main" id="{B1D4F717-DD11-4CA0-BB93-92D2927B97C2}"/>
                  </a:ext>
                </a:extLst>
              </p:cNvPr>
              <p:cNvSpPr txBox="1">
                <a:spLocks noRot="1" noChangeAspect="1" noMove="1" noResize="1" noEditPoints="1" noAdjustHandles="1" noChangeArrowheads="1" noChangeShapeType="1" noTextEdit="1"/>
              </p:cNvSpPr>
              <p:nvPr/>
            </p:nvSpPr>
            <p:spPr>
              <a:xfrm>
                <a:off x="5981433" y="250261"/>
                <a:ext cx="2317364" cy="499505"/>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0770723-8200-4F2B-932A-67CBB910D8F3}"/>
                  </a:ext>
                </a:extLst>
              </p:cNvPr>
              <p:cNvSpPr txBox="1"/>
              <p:nvPr/>
            </p:nvSpPr>
            <p:spPr>
              <a:xfrm>
                <a:off x="8355678" y="239881"/>
                <a:ext cx="2317364" cy="477247"/>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16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16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16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16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16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16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B0770723-8200-4F2B-932A-67CBB910D8F3}"/>
                  </a:ext>
                </a:extLst>
              </p:cNvPr>
              <p:cNvSpPr txBox="1">
                <a:spLocks noRot="1" noChangeAspect="1" noMove="1" noResize="1" noEditPoints="1" noAdjustHandles="1" noChangeArrowheads="1" noChangeShapeType="1" noTextEdit="1"/>
              </p:cNvSpPr>
              <p:nvPr/>
            </p:nvSpPr>
            <p:spPr>
              <a:xfrm>
                <a:off x="8355678" y="239881"/>
                <a:ext cx="2317364" cy="477247"/>
              </a:xfrm>
              <a:prstGeom prst="rect">
                <a:avLst/>
              </a:prstGeom>
              <a:blipFill>
                <a:blip r:embed="rId7"/>
                <a:stretch>
                  <a:fillRect/>
                </a:stretch>
              </a:blipFill>
            </p:spPr>
            <p:txBody>
              <a:bodyPr/>
              <a:lstStyle/>
              <a:p>
                <a:r>
                  <a:rPr lang="en-AU">
                    <a:noFill/>
                  </a:rPr>
                  <a:t> </a:t>
                </a:r>
              </a:p>
            </p:txBody>
          </p:sp>
        </mc:Fallback>
      </mc:AlternateContent>
      <p:graphicFrame>
        <p:nvGraphicFramePr>
          <p:cNvPr id="23" name="Table 22">
            <a:extLst>
              <a:ext uri="{FF2B5EF4-FFF2-40B4-BE49-F238E27FC236}">
                <a16:creationId xmlns:a16="http://schemas.microsoft.com/office/drawing/2014/main" id="{16955C06-AE12-4429-9467-1A2B6E84B8AD}"/>
              </a:ext>
            </a:extLst>
          </p:cNvPr>
          <p:cNvGraphicFramePr>
            <a:graphicFrameLocks noGrp="1"/>
          </p:cNvGraphicFramePr>
          <p:nvPr/>
        </p:nvGraphicFramePr>
        <p:xfrm>
          <a:off x="255839" y="4467661"/>
          <a:ext cx="9276648" cy="262800"/>
        </p:xfrm>
        <a:graphic>
          <a:graphicData uri="http://schemas.openxmlformats.org/drawingml/2006/table">
            <a:tbl>
              <a:tblPr>
                <a:tableStyleId>{5C22544A-7EE6-4342-B048-85BDC9FD1C3A}</a:tableStyleId>
              </a:tblPr>
              <a:tblGrid>
                <a:gridCol w="2329382">
                  <a:extLst>
                    <a:ext uri="{9D8B030D-6E8A-4147-A177-3AD203B41FA5}">
                      <a16:colId xmlns:a16="http://schemas.microsoft.com/office/drawing/2014/main" val="1383249187"/>
                    </a:ext>
                  </a:extLst>
                </a:gridCol>
                <a:gridCol w="1532754">
                  <a:extLst>
                    <a:ext uri="{9D8B030D-6E8A-4147-A177-3AD203B41FA5}">
                      <a16:colId xmlns:a16="http://schemas.microsoft.com/office/drawing/2014/main" val="3539560056"/>
                    </a:ext>
                  </a:extLst>
                </a:gridCol>
                <a:gridCol w="1455564">
                  <a:extLst>
                    <a:ext uri="{9D8B030D-6E8A-4147-A177-3AD203B41FA5}">
                      <a16:colId xmlns:a16="http://schemas.microsoft.com/office/drawing/2014/main" val="2443605489"/>
                    </a:ext>
                  </a:extLst>
                </a:gridCol>
                <a:gridCol w="989737">
                  <a:extLst>
                    <a:ext uri="{9D8B030D-6E8A-4147-A177-3AD203B41FA5}">
                      <a16:colId xmlns:a16="http://schemas.microsoft.com/office/drawing/2014/main" val="3494014539"/>
                    </a:ext>
                  </a:extLst>
                </a:gridCol>
                <a:gridCol w="989737">
                  <a:extLst>
                    <a:ext uri="{9D8B030D-6E8A-4147-A177-3AD203B41FA5}">
                      <a16:colId xmlns:a16="http://schemas.microsoft.com/office/drawing/2014/main" val="1575388669"/>
                    </a:ext>
                  </a:extLst>
                </a:gridCol>
                <a:gridCol w="989737">
                  <a:extLst>
                    <a:ext uri="{9D8B030D-6E8A-4147-A177-3AD203B41FA5}">
                      <a16:colId xmlns:a16="http://schemas.microsoft.com/office/drawing/2014/main" val="3581484403"/>
                    </a:ext>
                  </a:extLst>
                </a:gridCol>
                <a:gridCol w="989737">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Coefficients </a:t>
                          </a:r>
                          <a14:m>
                            <m:oMath xmlns:m="http://schemas.openxmlformats.org/officeDocument/2006/math">
                              <m:r>
                                <a:rPr lang="en-US" sz="1600" b="0" i="1" u="none" strike="noStrike" kern="1200" smtClean="0">
                                  <a:solidFill>
                                    <a:schemeClr val="bg1"/>
                                  </a:solidFill>
                                  <a:effectLst/>
                                  <a:latin typeface="Cambria Math" panose="02040503050406030204" pitchFamily="18" charset="0"/>
                                  <a:ea typeface="+mn-ea"/>
                                  <a:cs typeface="+mn-cs"/>
                                </a:rPr>
                                <m:t>×</m:t>
                              </m:r>
                            </m:oMath>
                          </a14:m>
                          <a:r>
                            <a:rPr lang="en-AU" sz="1600" u="none" strike="noStrike" kern="1200" dirty="0">
                              <a:solidFill>
                                <a:schemeClr val="bg1"/>
                              </a:solidFill>
                              <a:effectLst/>
                              <a:latin typeface="Georgia" panose="02040502050405020303" pitchFamily="18" charset="0"/>
                              <a:ea typeface="+mn-ea"/>
                              <a:cs typeface="+mn-cs"/>
                            </a:rPr>
                            <a:t> 100 </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mc:Choice>
        <mc:Fallback xmlns="">
          <p:graphicFrame>
            <p:nvGraphicFramePr>
              <p:cNvPr id="9" name="Table 8">
                <a:extLst>
                  <a:ext uri="{FF2B5EF4-FFF2-40B4-BE49-F238E27FC236}">
                    <a16:creationId xmlns:a16="http://schemas.microsoft.com/office/drawing/2014/main" id="{10C4147D-DFB0-458F-A696-659799AE8D9E}"/>
                  </a:ext>
                </a:extLst>
              </p:cNvPr>
              <p:cNvGraphicFramePr>
                <a:graphicFrameLocks noGrp="1"/>
              </p:cNvGraphicFramePr>
              <p:nvPr/>
            </p:nvGraphicFramePr>
            <p:xfrm>
              <a:off x="3045353" y="1239889"/>
              <a:ext cx="6536882" cy="262800"/>
            </p:xfrm>
            <a:graphic>
              <a:graphicData uri="http://schemas.openxmlformats.org/drawingml/2006/table">
                <a:tbl>
                  <a:tblPr>
                    <a:tableStyleId>{5C22544A-7EE6-4342-B048-85BDC9FD1C3A}</a:tableStyleId>
                  </a:tblPr>
                  <a:tblGrid>
                    <a:gridCol w="6536882">
                      <a:extLst>
                        <a:ext uri="{9D8B030D-6E8A-4147-A177-3AD203B41FA5}">
                          <a16:colId xmlns:a16="http://schemas.microsoft.com/office/drawing/2014/main" val="3895767632"/>
                        </a:ext>
                      </a:extLst>
                    </a:gridCol>
                  </a:tblGrid>
                  <a:tr h="262800">
                    <a:tc>
                      <a:txBody>
                        <a:bodyPr/>
                        <a:lstStyle/>
                        <a:p>
                          <a:endParaRPr lang="en-US"/>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8"/>
                          <a:stretch>
                            <a:fillRect t="-15909" r="-93" b="-45455"/>
                          </a:stretch>
                        </a:blipFill>
                      </a:tcPr>
                    </a:tc>
                    <a:extLst>
                      <a:ext uri="{0D108BD9-81ED-4DB2-BD59-A6C34878D82A}">
                        <a16:rowId xmlns:a16="http://schemas.microsoft.com/office/drawing/2014/main" val="3042176855"/>
                      </a:ext>
                    </a:extLst>
                  </a:tr>
                </a:tbl>
              </a:graphicData>
            </a:graphic>
          </p:graphicFrame>
        </mc:Fallback>
      </mc:AlternateContent>
      <p:sp>
        <p:nvSpPr>
          <p:cNvPr id="18" name="TextBox 17">
            <a:extLst>
              <a:ext uri="{FF2B5EF4-FFF2-40B4-BE49-F238E27FC236}">
                <a16:creationId xmlns:a16="http://schemas.microsoft.com/office/drawing/2014/main" id="{90AA1B56-3986-4014-B2B2-58E3ED43BD08}"/>
              </a:ext>
            </a:extLst>
          </p:cNvPr>
          <p:cNvSpPr txBox="1"/>
          <p:nvPr/>
        </p:nvSpPr>
        <p:spPr>
          <a:xfrm>
            <a:off x="1947333" y="6019800"/>
            <a:ext cx="184731" cy="369332"/>
          </a:xfrm>
          <a:prstGeom prst="rect">
            <a:avLst/>
          </a:prstGeom>
          <a:noFill/>
        </p:spPr>
        <p:txBody>
          <a:bodyPr wrap="none" rtlCol="0">
            <a:spAutoFit/>
          </a:bodyPr>
          <a:lstStyle/>
          <a:p>
            <a:endParaRPr lang="en-AU" dirty="0"/>
          </a:p>
        </p:txBody>
      </p:sp>
      <p:graphicFrame>
        <p:nvGraphicFramePr>
          <p:cNvPr id="25" name="Table 24">
            <a:extLst>
              <a:ext uri="{FF2B5EF4-FFF2-40B4-BE49-F238E27FC236}">
                <a16:creationId xmlns:a16="http://schemas.microsoft.com/office/drawing/2014/main" id="{C40EA2B8-6D10-422B-979E-F89EFEA32A3F}"/>
              </a:ext>
            </a:extLst>
          </p:cNvPr>
          <p:cNvGraphicFramePr>
            <a:graphicFrameLocks noGrp="1"/>
          </p:cNvGraphicFramePr>
          <p:nvPr/>
        </p:nvGraphicFramePr>
        <p:xfrm>
          <a:off x="3016912" y="1558432"/>
          <a:ext cx="6536882" cy="262800"/>
        </p:xfrm>
        <a:graphic>
          <a:graphicData uri="http://schemas.openxmlformats.org/drawingml/2006/table">
            <a:tbl>
              <a:tblPr>
                <a:tableStyleId>{5C22544A-7EE6-4342-B048-85BDC9FD1C3A}</a:tableStyleId>
              </a:tblPr>
              <a:tblGrid>
                <a:gridCol w="4352404">
                  <a:extLst>
                    <a:ext uri="{9D8B030D-6E8A-4147-A177-3AD203B41FA5}">
                      <a16:colId xmlns:a16="http://schemas.microsoft.com/office/drawing/2014/main" val="3895767632"/>
                    </a:ext>
                  </a:extLst>
                </a:gridCol>
                <a:gridCol w="2184478">
                  <a:extLst>
                    <a:ext uri="{9D8B030D-6E8A-4147-A177-3AD203B41FA5}">
                      <a16:colId xmlns:a16="http://schemas.microsoft.com/office/drawing/2014/main" val="1114346302"/>
                    </a:ext>
                  </a:extLst>
                </a:gridCol>
              </a:tblGrid>
              <a:tr h="262800">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Linear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spcBef>
                          <a:spcPts val="0"/>
                        </a:spcBef>
                        <a:spcAft>
                          <a:spcPts val="0"/>
                        </a:spcAft>
                      </a:pPr>
                      <a:r>
                        <a:rPr lang="en-AU" sz="1600" u="none" strike="noStrike" kern="1200" dirty="0">
                          <a:solidFill>
                            <a:schemeClr val="bg1"/>
                          </a:solidFill>
                          <a:effectLst/>
                          <a:latin typeface="Georgia" panose="02040502050405020303" pitchFamily="18" charset="0"/>
                          <a:ea typeface="+mn-ea"/>
                          <a:cs typeface="+mn-cs"/>
                        </a:rPr>
                        <a:t> Non-linear</a:t>
                      </a:r>
                    </a:p>
                  </a:txBody>
                  <a:tcPr marL="6350" marR="6350" marT="6350" marB="0" anchor="b">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2176855"/>
                  </a:ext>
                </a:extLst>
              </a:tr>
            </a:tbl>
          </a:graphicData>
        </a:graphic>
      </p:graphicFrame>
    </p:spTree>
    <p:extLst>
      <p:ext uri="{BB962C8B-B14F-4D97-AF65-F5344CB8AC3E}">
        <p14:creationId xmlns:p14="http://schemas.microsoft.com/office/powerpoint/2010/main" val="2944615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83010" y="-14588"/>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849D1D8-4F2E-4495-BB9C-2769A22551CF}"/>
              </a:ext>
            </a:extLst>
          </p:cNvPr>
          <p:cNvGraphicFramePr/>
          <p:nvPr>
            <p:extLst>
              <p:ext uri="{D42A27DB-BD31-4B8C-83A1-F6EECF244321}">
                <p14:modId xmlns:p14="http://schemas.microsoft.com/office/powerpoint/2010/main" val="1757517434"/>
              </p:ext>
            </p:extLst>
          </p:nvPr>
        </p:nvGraphicFramePr>
        <p:xfrm>
          <a:off x="6782148" y="2057944"/>
          <a:ext cx="2376000" cy="26280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340579163"/>
                    </a:ext>
                  </a:extLst>
                </a:gridCol>
              </a:tblGrid>
              <a:tr h="262800">
                <a:tc>
                  <a:txBody>
                    <a:bodyPr/>
                    <a:lstStyle/>
                    <a:p>
                      <a:pPr algn="ctr"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extLst>
                  <a:ext uri="{0D108BD9-81ED-4DB2-BD59-A6C34878D82A}">
                    <a16:rowId xmlns:a16="http://schemas.microsoft.com/office/drawing/2014/main" val="759384410"/>
                  </a:ext>
                </a:extLst>
              </a:tr>
            </a:tbl>
          </a:graphicData>
        </a:graphic>
      </p:graphicFrame>
      <p:graphicFrame>
        <p:nvGraphicFramePr>
          <p:cNvPr id="18" name="Table 17">
            <a:extLst>
              <a:ext uri="{FF2B5EF4-FFF2-40B4-BE49-F238E27FC236}">
                <a16:creationId xmlns:a16="http://schemas.microsoft.com/office/drawing/2014/main" id="{95478954-3D7F-44E2-A714-AC7C508CE223}"/>
              </a:ext>
            </a:extLst>
          </p:cNvPr>
          <p:cNvGraphicFramePr>
            <a:graphicFrameLocks noGrp="1"/>
          </p:cNvGraphicFramePr>
          <p:nvPr>
            <p:extLst>
              <p:ext uri="{D42A27DB-BD31-4B8C-83A1-F6EECF244321}">
                <p14:modId xmlns:p14="http://schemas.microsoft.com/office/powerpoint/2010/main" val="934261801"/>
              </p:ext>
            </p:extLst>
          </p:nvPr>
        </p:nvGraphicFramePr>
        <p:xfrm>
          <a:off x="4397895" y="2055263"/>
          <a:ext cx="2376000" cy="25019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1329226027"/>
                    </a:ext>
                  </a:extLst>
                </a:gridCol>
              </a:tblGrid>
              <a:tr h="184150">
                <a:tc>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B w="12700" cmpd="sng">
                      <a:noFill/>
                    </a:lnB>
                    <a:solidFill>
                      <a:schemeClr val="accent6">
                        <a:lumMod val="40000"/>
                        <a:lumOff val="60000"/>
                      </a:schemeClr>
                    </a:solidFill>
                  </a:tcPr>
                </a:tc>
                <a:extLst>
                  <a:ext uri="{0D108BD9-81ED-4DB2-BD59-A6C34878D82A}">
                    <a16:rowId xmlns:a16="http://schemas.microsoft.com/office/drawing/2014/main" val="3174819748"/>
                  </a:ext>
                </a:extLst>
              </a:tr>
            </a:tbl>
          </a:graphicData>
        </a:graphic>
      </p:graphicFrame>
      <p:graphicFrame>
        <p:nvGraphicFramePr>
          <p:cNvPr id="25" name="Table 24">
            <a:extLst>
              <a:ext uri="{FF2B5EF4-FFF2-40B4-BE49-F238E27FC236}">
                <a16:creationId xmlns:a16="http://schemas.microsoft.com/office/drawing/2014/main" id="{0AF01D7B-CF9D-422B-BC0D-1F3BC6F36571}"/>
              </a:ext>
            </a:extLst>
          </p:cNvPr>
          <p:cNvGraphicFramePr>
            <a:graphicFrameLocks noGrp="1"/>
          </p:cNvGraphicFramePr>
          <p:nvPr>
            <p:extLst>
              <p:ext uri="{D42A27DB-BD31-4B8C-83A1-F6EECF244321}">
                <p14:modId xmlns:p14="http://schemas.microsoft.com/office/powerpoint/2010/main" val="3042736947"/>
              </p:ext>
            </p:extLst>
          </p:nvPr>
        </p:nvGraphicFramePr>
        <p:xfrm>
          <a:off x="9200727" y="2050428"/>
          <a:ext cx="2551004" cy="262800"/>
        </p:xfrm>
        <a:graphic>
          <a:graphicData uri="http://schemas.openxmlformats.org/drawingml/2006/table">
            <a:tbl>
              <a:tblPr>
                <a:tableStyleId>{5C22544A-7EE6-4342-B048-85BDC9FD1C3A}</a:tableStyleId>
              </a:tblPr>
              <a:tblGrid>
                <a:gridCol w="2551004">
                  <a:extLst>
                    <a:ext uri="{9D8B030D-6E8A-4147-A177-3AD203B41FA5}">
                      <a16:colId xmlns:a16="http://schemas.microsoft.com/office/drawing/2014/main" val="1819569233"/>
                    </a:ext>
                  </a:extLst>
                </a:gridCol>
              </a:tblGrid>
              <a:tr h="262800">
                <a:tc>
                  <a:txBody>
                    <a:bodyPr/>
                    <a:lstStyle/>
                    <a:p>
                      <a:pPr algn="ctr" fontAlgn="b">
                        <a:spcBef>
                          <a:spcPts val="0"/>
                        </a:spcBef>
                        <a:spcAft>
                          <a:spcPts val="0"/>
                        </a:spcAft>
                      </a:pPr>
                      <a:r>
                        <a:rPr lang="en-AU" sz="1200" u="none" strike="noStrike" dirty="0">
                          <a:effectLst/>
                          <a:latin typeface="Georgia" panose="02040502050405020303" pitchFamily="18" charset="0"/>
                        </a:rPr>
                        <a:t>Spatial autoregressive</a:t>
                      </a:r>
                      <a:endParaRPr lang="en-AU" sz="12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extLst>
                  <a:ext uri="{0D108BD9-81ED-4DB2-BD59-A6C34878D82A}">
                    <a16:rowId xmlns:a16="http://schemas.microsoft.com/office/drawing/2014/main" val="2887622712"/>
                  </a:ext>
                </a:extLst>
              </a:tr>
            </a:tbl>
          </a:graphicData>
        </a:graphic>
      </p:graphicFrame>
      <p:sp>
        <p:nvSpPr>
          <p:cNvPr id="26" name="TextBox 25">
            <a:extLst>
              <a:ext uri="{FF2B5EF4-FFF2-40B4-BE49-F238E27FC236}">
                <a16:creationId xmlns:a16="http://schemas.microsoft.com/office/drawing/2014/main" id="{DDE66700-86D8-43FE-BEFD-5FC34389C36F}"/>
              </a:ext>
            </a:extLst>
          </p:cNvPr>
          <p:cNvSpPr txBox="1"/>
          <p:nvPr/>
        </p:nvSpPr>
        <p:spPr>
          <a:xfrm>
            <a:off x="424609" y="650107"/>
            <a:ext cx="305929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Average marginal effects</a:t>
            </a:r>
            <a:endParaRPr lang="en-AU"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BF6BF3-50CB-4121-B045-6E17548D2F70}"/>
                  </a:ext>
                </a:extLst>
              </p:cNvPr>
              <p:cNvSpPr txBox="1"/>
              <p:nvPr/>
            </p:nvSpPr>
            <p:spPr>
              <a:xfrm>
                <a:off x="4397895" y="1671556"/>
                <a:ext cx="7353836"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81BF6BF3-50CB-4121-B045-6E17548D2F70}"/>
                  </a:ext>
                </a:extLst>
              </p:cNvPr>
              <p:cNvSpPr txBox="1">
                <a:spLocks noRot="1" noChangeAspect="1" noMove="1" noResize="1" noEditPoints="1" noAdjustHandles="1" noChangeArrowheads="1" noChangeShapeType="1" noTextEdit="1"/>
              </p:cNvSpPr>
              <p:nvPr/>
            </p:nvSpPr>
            <p:spPr>
              <a:xfrm>
                <a:off x="4397895" y="1671556"/>
                <a:ext cx="7353836" cy="400110"/>
              </a:xfrm>
              <a:prstGeom prst="rect">
                <a:avLst/>
              </a:prstGeom>
              <a:blipFill>
                <a:blip r:embed="rId3"/>
                <a:stretch>
                  <a:fillRect t="-5882" b="-2352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7F39520-2DAF-4CC2-8D9B-94E24F5733EE}"/>
                  </a:ext>
                </a:extLst>
              </p:cNvPr>
              <p:cNvSpPr txBox="1"/>
              <p:nvPr/>
            </p:nvSpPr>
            <p:spPr>
              <a:xfrm>
                <a:off x="8363758" y="1060302"/>
                <a:ext cx="2677013"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000"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sz="2000"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sz="20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000"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8" name="TextBox 27">
                <a:extLst>
                  <a:ext uri="{FF2B5EF4-FFF2-40B4-BE49-F238E27FC236}">
                    <a16:creationId xmlns:a16="http://schemas.microsoft.com/office/drawing/2014/main" id="{D7F39520-2DAF-4CC2-8D9B-94E24F5733EE}"/>
                  </a:ext>
                </a:extLst>
              </p:cNvPr>
              <p:cNvSpPr txBox="1">
                <a:spLocks noRot="1" noChangeAspect="1" noMove="1" noResize="1" noEditPoints="1" noAdjustHandles="1" noChangeArrowheads="1" noChangeShapeType="1" noTextEdit="1"/>
              </p:cNvSpPr>
              <p:nvPr/>
            </p:nvSpPr>
            <p:spPr>
              <a:xfrm>
                <a:off x="8363758" y="1060302"/>
                <a:ext cx="2677013" cy="499505"/>
              </a:xfrm>
              <a:prstGeom prst="rect">
                <a:avLst/>
              </a:prstGeom>
              <a:blipFill>
                <a:blip r:embed="rId4"/>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3A71C24-10A7-49E8-BB99-3FF3166E4392}"/>
                  </a:ext>
                </a:extLst>
              </p:cNvPr>
              <p:cNvSpPr txBox="1"/>
              <p:nvPr/>
            </p:nvSpPr>
            <p:spPr>
              <a:xfrm>
                <a:off x="5705734" y="1049922"/>
                <a:ext cx="2317364" cy="547842"/>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0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73A71C24-10A7-49E8-BB99-3FF3166E4392}"/>
                  </a:ext>
                </a:extLst>
              </p:cNvPr>
              <p:cNvSpPr txBox="1">
                <a:spLocks noRot="1" noChangeAspect="1" noMove="1" noResize="1" noEditPoints="1" noAdjustHandles="1" noChangeArrowheads="1" noChangeShapeType="1" noTextEdit="1"/>
              </p:cNvSpPr>
              <p:nvPr/>
            </p:nvSpPr>
            <p:spPr>
              <a:xfrm>
                <a:off x="5705734" y="1049922"/>
                <a:ext cx="2317364" cy="547842"/>
              </a:xfrm>
              <a:prstGeom prst="rect">
                <a:avLst/>
              </a:prstGeom>
              <a:blipFill>
                <a:blip r:embed="rId5"/>
                <a:stretch>
                  <a:fillRect/>
                </a:stretch>
              </a:blipFill>
            </p:spPr>
            <p:txBody>
              <a:bodyPr/>
              <a:lstStyle/>
              <a:p>
                <a:r>
                  <a:rPr lang="en-AU">
                    <a:noFill/>
                  </a:rPr>
                  <a:t> </a:t>
                </a:r>
              </a:p>
            </p:txBody>
          </p:sp>
        </mc:Fallback>
      </mc:AlternateContent>
      <p:graphicFrame>
        <p:nvGraphicFramePr>
          <p:cNvPr id="30" name="Table 29">
            <a:extLst>
              <a:ext uri="{FF2B5EF4-FFF2-40B4-BE49-F238E27FC236}">
                <a16:creationId xmlns:a16="http://schemas.microsoft.com/office/drawing/2014/main" id="{1CDDFC75-3CE2-4A20-9105-2971CB85B6E8}"/>
              </a:ext>
            </a:extLst>
          </p:cNvPr>
          <p:cNvGraphicFramePr>
            <a:graphicFrameLocks noGrp="1"/>
          </p:cNvGraphicFramePr>
          <p:nvPr>
            <p:extLst>
              <p:ext uri="{D42A27DB-BD31-4B8C-83A1-F6EECF244321}">
                <p14:modId xmlns:p14="http://schemas.microsoft.com/office/powerpoint/2010/main" val="2401592960"/>
              </p:ext>
            </p:extLst>
          </p:nvPr>
        </p:nvGraphicFramePr>
        <p:xfrm>
          <a:off x="255839" y="2305453"/>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1" name="Table 30">
            <a:extLst>
              <a:ext uri="{FF2B5EF4-FFF2-40B4-BE49-F238E27FC236}">
                <a16:creationId xmlns:a16="http://schemas.microsoft.com/office/drawing/2014/main" id="{F07535DB-F916-4B3A-BC7E-3773B73C039A}"/>
              </a:ext>
            </a:extLst>
          </p:cNvPr>
          <p:cNvGraphicFramePr>
            <a:graphicFrameLocks noGrp="1"/>
          </p:cNvGraphicFramePr>
          <p:nvPr>
            <p:extLst>
              <p:ext uri="{D42A27DB-BD31-4B8C-83A1-F6EECF244321}">
                <p14:modId xmlns:p14="http://schemas.microsoft.com/office/powerpoint/2010/main" val="2006650096"/>
              </p:ext>
            </p:extLst>
          </p:nvPr>
        </p:nvGraphicFramePr>
        <p:xfrm>
          <a:off x="255839" y="2872119"/>
          <a:ext cx="11495893" cy="262800"/>
        </p:xfrm>
        <a:graphic>
          <a:graphicData uri="http://schemas.openxmlformats.org/drawingml/2006/table">
            <a:tbl>
              <a:tblPr>
                <a:tableStyleId>{5C22544A-7EE6-4342-B048-85BDC9FD1C3A}</a:tableStyleId>
              </a:tblPr>
              <a:tblGrid>
                <a:gridCol w="4136827">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2" name="Table 31">
            <a:extLst>
              <a:ext uri="{FF2B5EF4-FFF2-40B4-BE49-F238E27FC236}">
                <a16:creationId xmlns:a16="http://schemas.microsoft.com/office/drawing/2014/main" id="{864A7AAD-EA84-499E-8F64-EEAC1900456E}"/>
              </a:ext>
            </a:extLst>
          </p:cNvPr>
          <p:cNvGraphicFramePr>
            <a:graphicFrameLocks noGrp="1"/>
          </p:cNvGraphicFramePr>
          <p:nvPr>
            <p:extLst>
              <p:ext uri="{D42A27DB-BD31-4B8C-83A1-F6EECF244321}">
                <p14:modId xmlns:p14="http://schemas.microsoft.com/office/powerpoint/2010/main" val="3729540184"/>
              </p:ext>
            </p:extLst>
          </p:nvPr>
        </p:nvGraphicFramePr>
        <p:xfrm>
          <a:off x="255839" y="2588786"/>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-0.5</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8383E11-BB08-4349-8E27-7E5B5D0FEF9C}"/>
                  </a:ext>
                </a:extLst>
              </p:cNvPr>
              <p:cNvSpPr txBox="1"/>
              <p:nvPr/>
            </p:nvSpPr>
            <p:spPr>
              <a:xfrm>
                <a:off x="9218319" y="3224239"/>
                <a:ext cx="2066935" cy="796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f>
                        <m:fPr>
                          <m:ctrlPr>
                            <a:rPr lang="en-AU" sz="2200" i="1">
                              <a:solidFill>
                                <a:schemeClr val="bg1"/>
                              </a:solidFill>
                              <a:latin typeface="Cambria Math" panose="02040503050406030204" pitchFamily="18" charset="0"/>
                            </a:rPr>
                          </m:ctrlPr>
                        </m:fPr>
                        <m:num>
                          <m:sSub>
                            <m:sSubPr>
                              <m:ctrlPr>
                                <a:rPr lang="en-AU" sz="2200" i="1">
                                  <a:solidFill>
                                    <a:schemeClr val="bg1"/>
                                  </a:solidFill>
                                  <a:latin typeface="Cambria Math" panose="02040503050406030204" pitchFamily="18" charset="0"/>
                                </a:rPr>
                              </m:ctrlPr>
                            </m:sSubPr>
                            <m:e>
                              <m:r>
                                <m:rPr>
                                  <m:sty m:val="p"/>
                                </m:rPr>
                                <a:rPr lang="en-AU" sz="220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num>
                        <m:den>
                          <m:r>
                            <a:rPr lang="el-GR" sz="2200" i="1">
                              <a:solidFill>
                                <a:schemeClr val="bg1"/>
                              </a:solidFill>
                              <a:latin typeface="Cambria Math" panose="02040503050406030204" pitchFamily="18" charset="0"/>
                            </a:rPr>
                            <m:t>(1−</m:t>
                          </m:r>
                          <m:r>
                            <a:rPr lang="el-GR" sz="2200" i="1">
                              <a:solidFill>
                                <a:schemeClr val="bg1"/>
                              </a:solidFill>
                              <a:latin typeface="Cambria Math" panose="02040503050406030204" pitchFamily="18" charset="0"/>
                            </a:rPr>
                            <m:t>𝜌</m:t>
                          </m:r>
                          <m:r>
                            <a:rPr lang="el-GR" sz="2200" i="1">
                              <a:solidFill>
                                <a:schemeClr val="bg1"/>
                              </a:solidFill>
                              <a:latin typeface="Cambria Math" panose="02040503050406030204" pitchFamily="18" charset="0"/>
                            </a:rPr>
                            <m:t>)</m:t>
                          </m:r>
                        </m:den>
                      </m:f>
                    </m:oMath>
                  </m:oMathPara>
                </a14:m>
                <a:endParaRPr lang="en-AU" sz="2200" dirty="0">
                  <a:solidFill>
                    <a:schemeClr val="bg1"/>
                  </a:solidFill>
                </a:endParaRPr>
              </a:p>
            </p:txBody>
          </p:sp>
        </mc:Choice>
        <mc:Fallback xmlns="">
          <p:sp>
            <p:nvSpPr>
              <p:cNvPr id="33" name="TextBox 32">
                <a:extLst>
                  <a:ext uri="{FF2B5EF4-FFF2-40B4-BE49-F238E27FC236}">
                    <a16:creationId xmlns:a16="http://schemas.microsoft.com/office/drawing/2014/main" id="{08383E11-BB08-4349-8E27-7E5B5D0FEF9C}"/>
                  </a:ext>
                </a:extLst>
              </p:cNvPr>
              <p:cNvSpPr txBox="1">
                <a:spLocks noRot="1" noChangeAspect="1" noMove="1" noResize="1" noEditPoints="1" noAdjustHandles="1" noChangeArrowheads="1" noChangeShapeType="1" noTextEdit="1"/>
              </p:cNvSpPr>
              <p:nvPr/>
            </p:nvSpPr>
            <p:spPr>
              <a:xfrm>
                <a:off x="9218319" y="3224239"/>
                <a:ext cx="2066935" cy="79605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3932AD1-FC9D-492B-98F2-99014AE6B709}"/>
                  </a:ext>
                </a:extLst>
              </p:cNvPr>
              <p:cNvSpPr txBox="1"/>
              <p:nvPr/>
            </p:nvSpPr>
            <p:spPr>
              <a:xfrm>
                <a:off x="6736820" y="3328025"/>
                <a:ext cx="2572555"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r>
                        <m:rPr>
                          <m:sty m:val="p"/>
                        </m:rPr>
                        <a:rPr lang="en-AU" sz="2200" i="0">
                          <a:solidFill>
                            <a:schemeClr val="bg1"/>
                          </a:solidFill>
                          <a:latin typeface="Cambria Math" panose="02040503050406030204" pitchFamily="18" charset="0"/>
                        </a:rPr>
                        <m:t>ϕ</m:t>
                      </m:r>
                      <m:d>
                        <m:dPr>
                          <m:ctrlPr>
                            <a:rPr lang="en-AU" sz="2200" i="1">
                              <a:solidFill>
                                <a:schemeClr val="bg1"/>
                              </a:solidFill>
                              <a:latin typeface="Cambria Math" panose="02040503050406030204" pitchFamily="18" charset="0"/>
                            </a:rPr>
                          </m:ctrlPr>
                        </m:dPr>
                        <m:e>
                          <m:sSubSup>
                            <m:sSubSupPr>
                              <m:ctrlPr>
                                <a:rPr lang="en-AU" sz="2200" i="1">
                                  <a:solidFill>
                                    <a:schemeClr val="bg1"/>
                                  </a:solidFill>
                                  <a:latin typeface="Cambria Math" panose="02040503050406030204" pitchFamily="18" charset="0"/>
                                </a:rPr>
                              </m:ctrlPr>
                            </m:sSubSup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sub>
                            <m:sup>
                              <m:r>
                                <a:rPr lang="en-AU" sz="2200" i="1">
                                  <a:solidFill>
                                    <a:schemeClr val="bg1"/>
                                  </a:solidFill>
                                  <a:latin typeface="Cambria Math" panose="02040503050406030204" pitchFamily="18" charset="0"/>
                                </a:rPr>
                                <m:t>𝑇</m:t>
                              </m:r>
                            </m:sup>
                          </m:sSubSup>
                          <m:r>
                            <m:rPr>
                              <m:sty m:val="p"/>
                            </m:rPr>
                            <a:rPr lang="en-AU" sz="2200" i="0">
                              <a:solidFill>
                                <a:schemeClr val="bg1"/>
                              </a:solidFill>
                              <a:latin typeface="Cambria Math" panose="02040503050406030204" pitchFamily="18" charset="0"/>
                            </a:rPr>
                            <m:t>β</m:t>
                          </m:r>
                        </m:e>
                      </m:d>
                      <m:r>
                        <a:rPr lang="en-AU" sz="2200" i="0">
                          <a:solidFill>
                            <a:schemeClr val="bg1"/>
                          </a:solidFill>
                          <a:latin typeface="Cambria Math" panose="02040503050406030204" pitchFamily="18" charset="0"/>
                        </a:rPr>
                        <m:t> </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4" name="TextBox 33">
                <a:extLst>
                  <a:ext uri="{FF2B5EF4-FFF2-40B4-BE49-F238E27FC236}">
                    <a16:creationId xmlns:a16="http://schemas.microsoft.com/office/drawing/2014/main" id="{83932AD1-FC9D-492B-98F2-99014AE6B709}"/>
                  </a:ext>
                </a:extLst>
              </p:cNvPr>
              <p:cNvSpPr txBox="1">
                <a:spLocks noRot="1" noChangeAspect="1" noMove="1" noResize="1" noEditPoints="1" noAdjustHandles="1" noChangeArrowheads="1" noChangeShapeType="1" noTextEdit="1"/>
              </p:cNvSpPr>
              <p:nvPr/>
            </p:nvSpPr>
            <p:spPr>
              <a:xfrm>
                <a:off x="6736820" y="3328025"/>
                <a:ext cx="2572555" cy="474489"/>
              </a:xfrm>
              <a:prstGeom prst="rect">
                <a:avLst/>
              </a:prstGeom>
              <a:blipFill>
                <a:blip r:embed="rId7"/>
                <a:stretch>
                  <a:fillRect b="-102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0ED97AB-4E6C-4F05-B681-32D004ACCC09}"/>
                  </a:ext>
                </a:extLst>
              </p:cNvPr>
              <p:cNvSpPr txBox="1"/>
              <p:nvPr/>
            </p:nvSpPr>
            <p:spPr>
              <a:xfrm>
                <a:off x="4814761" y="3406822"/>
                <a:ext cx="97964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5" name="TextBox 34">
                <a:extLst>
                  <a:ext uri="{FF2B5EF4-FFF2-40B4-BE49-F238E27FC236}">
                    <a16:creationId xmlns:a16="http://schemas.microsoft.com/office/drawing/2014/main" id="{D0ED97AB-4E6C-4F05-B681-32D004ACCC09}"/>
                  </a:ext>
                </a:extLst>
              </p:cNvPr>
              <p:cNvSpPr txBox="1">
                <a:spLocks noRot="1" noChangeAspect="1" noMove="1" noResize="1" noEditPoints="1" noAdjustHandles="1" noChangeArrowheads="1" noChangeShapeType="1" noTextEdit="1"/>
              </p:cNvSpPr>
              <p:nvPr/>
            </p:nvSpPr>
            <p:spPr>
              <a:xfrm>
                <a:off x="4814761" y="3406822"/>
                <a:ext cx="979647" cy="430887"/>
              </a:xfrm>
              <a:prstGeom prst="rect">
                <a:avLst/>
              </a:prstGeom>
              <a:blipFill>
                <a:blip r:embed="rId8"/>
                <a:stretch>
                  <a:fillRect b="-1549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91A792-AEF0-4292-8BF7-889BA2CC848E}"/>
                  </a:ext>
                </a:extLst>
              </p:cNvPr>
              <p:cNvSpPr txBox="1"/>
              <p:nvPr/>
            </p:nvSpPr>
            <p:spPr>
              <a:xfrm>
                <a:off x="9496424" y="4234576"/>
                <a:ext cx="20669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r>
                            <a:rPr lang="en-US" sz="2200" b="0" i="1" smtClean="0">
                              <a:solidFill>
                                <a:schemeClr val="bg1"/>
                              </a:solidFill>
                              <a:latin typeface="Cambria Math" panose="02040503050406030204" pitchFamily="18" charset="0"/>
                            </a:rPr>
                            <m:t>𝜌</m:t>
                          </m:r>
                        </m:e>
                      </m:acc>
                      <m:r>
                        <a:rPr lang="en-US" sz="2200" b="0" i="0" smtClean="0">
                          <a:solidFill>
                            <a:schemeClr val="bg1"/>
                          </a:solidFill>
                          <a:latin typeface="Cambria Math" panose="02040503050406030204" pitchFamily="18" charset="0"/>
                        </a:rPr>
                        <m:t>=−0.31</m:t>
                      </m:r>
                    </m:oMath>
                  </m:oMathPara>
                </a14:m>
                <a:endParaRPr lang="en-AU" sz="2200" dirty="0"/>
              </a:p>
            </p:txBody>
          </p:sp>
        </mc:Choice>
        <mc:Fallback xmlns="">
          <p:sp>
            <p:nvSpPr>
              <p:cNvPr id="36" name="TextBox 35">
                <a:extLst>
                  <a:ext uri="{FF2B5EF4-FFF2-40B4-BE49-F238E27FC236}">
                    <a16:creationId xmlns:a16="http://schemas.microsoft.com/office/drawing/2014/main" id="{C591A792-AEF0-4292-8BF7-889BA2CC848E}"/>
                  </a:ext>
                </a:extLst>
              </p:cNvPr>
              <p:cNvSpPr txBox="1">
                <a:spLocks noRot="1" noChangeAspect="1" noMove="1" noResize="1" noEditPoints="1" noAdjustHandles="1" noChangeArrowheads="1" noChangeShapeType="1" noTextEdit="1"/>
              </p:cNvSpPr>
              <p:nvPr/>
            </p:nvSpPr>
            <p:spPr>
              <a:xfrm>
                <a:off x="9496424" y="4234576"/>
                <a:ext cx="2066935" cy="430887"/>
              </a:xfrm>
              <a:prstGeom prst="rect">
                <a:avLst/>
              </a:prstGeom>
              <a:blipFill>
                <a:blip r:embed="rId9"/>
                <a:stretch>
                  <a:fillRect t="-2857" b="-10000"/>
                </a:stretch>
              </a:blipFill>
            </p:spPr>
            <p:txBody>
              <a:bodyPr/>
              <a:lstStyle/>
              <a:p>
                <a:r>
                  <a:rPr lang="en-AU">
                    <a:noFill/>
                  </a:rPr>
                  <a:t> </a:t>
                </a:r>
              </a:p>
            </p:txBody>
          </p:sp>
        </mc:Fallback>
      </mc:AlternateContent>
      <p:sp>
        <p:nvSpPr>
          <p:cNvPr id="37" name="TextBox 36">
            <a:extLst>
              <a:ext uri="{FF2B5EF4-FFF2-40B4-BE49-F238E27FC236}">
                <a16:creationId xmlns:a16="http://schemas.microsoft.com/office/drawing/2014/main" id="{5252E58D-A528-4E69-9BE9-69C7FDDB3FAC}"/>
              </a:ext>
            </a:extLst>
          </p:cNvPr>
          <p:cNvSpPr txBox="1"/>
          <p:nvPr/>
        </p:nvSpPr>
        <p:spPr>
          <a:xfrm>
            <a:off x="9723334" y="4755557"/>
            <a:ext cx="1613114" cy="430887"/>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Calibri" panose="020F0502020204030204"/>
                <a:cs typeface="+mn-cs"/>
              </a:rPr>
              <a:t>Total impact</a:t>
            </a:r>
            <a:endParaRPr kumimoji="0" lang="en-AU" sz="2200" b="1" i="0" u="none" strike="noStrike" kern="1200" cap="none" spc="0" normalizeH="0" baseline="0" noProof="0" dirty="0">
              <a:ln>
                <a:noFill/>
              </a:ln>
              <a:solidFill>
                <a:schemeClr val="bg1"/>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D4AAC96-E32B-462C-9EA0-DFD580723206}"/>
                  </a:ext>
                </a:extLst>
              </p:cNvPr>
              <p:cNvSpPr txBox="1"/>
              <p:nvPr/>
            </p:nvSpPr>
            <p:spPr>
              <a:xfrm>
                <a:off x="382391" y="1212200"/>
                <a:ext cx="1992429" cy="845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1" smtClean="0">
                          <a:solidFill>
                            <a:schemeClr val="bg1"/>
                          </a:solidFill>
                          <a:latin typeface="Cambria Math" panose="02040503050406030204" pitchFamily="18" charset="0"/>
                        </a:rPr>
                        <m:t>𝐸</m:t>
                      </m:r>
                      <m:d>
                        <m:dPr>
                          <m:begChr m:val="["/>
                          <m:endChr m:val="]"/>
                          <m:ctrlPr>
                            <a:rPr lang="en-AU" sz="2200" i="1" smtClean="0">
                              <a:solidFill>
                                <a:schemeClr val="bg1"/>
                              </a:solidFill>
                              <a:latin typeface="Cambria Math" panose="02040503050406030204" pitchFamily="18" charset="0"/>
                            </a:rPr>
                          </m:ctrlPr>
                        </m:dPr>
                        <m:e>
                          <m:f>
                            <m:fPr>
                              <m:ctrlPr>
                                <a:rPr lang="en-AU" sz="2200" i="1" smtClean="0">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r>
                                <a:rPr lang="en-AU" sz="2200" i="0">
                                  <a:solidFill>
                                    <a:schemeClr val="bg1"/>
                                  </a:solidFill>
                                  <a:latin typeface="Cambria Math" panose="02040503050406030204" pitchFamily="18" charset="0"/>
                                </a:rPr>
                                <m:t> </m:t>
                              </m:r>
                              <m:sSub>
                                <m:sSubPr>
                                  <m:ctrlPr>
                                    <a:rPr lang="en-US" sz="2200" b="0" i="1" smtClean="0">
                                      <a:solidFill>
                                        <a:schemeClr val="bg1"/>
                                      </a:solidFill>
                                      <a:latin typeface="Cambria Math" panose="02040503050406030204" pitchFamily="18" charset="0"/>
                                    </a:rPr>
                                  </m:ctrlPr>
                                </m:sSubPr>
                                <m:e>
                                  <m:r>
                                    <a:rPr lang="en-US" sz="2200" b="0" i="1" smtClean="0">
                                      <a:solidFill>
                                        <a:schemeClr val="bg1"/>
                                      </a:solidFill>
                                      <a:latin typeface="Cambria Math" panose="02040503050406030204" pitchFamily="18" charset="0"/>
                                    </a:rPr>
                                    <m:t>𝑦</m:t>
                                  </m:r>
                                </m:e>
                                <m:sub>
                                  <m:r>
                                    <a:rPr lang="en-US" sz="2200" b="0" i="1" smtClean="0">
                                      <a:solidFill>
                                        <a:schemeClr val="bg1"/>
                                      </a:solidFill>
                                      <a:latin typeface="Cambria Math" panose="02040503050406030204" pitchFamily="18" charset="0"/>
                                    </a:rPr>
                                    <m:t>𝑖</m:t>
                                  </m:r>
                                </m:sub>
                              </m:sSub>
                            </m:num>
                            <m:den>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𝑘</m:t>
                                  </m:r>
                                </m:sub>
                              </m:sSub>
                            </m:den>
                          </m:f>
                        </m:e>
                      </m:d>
                      <m:r>
                        <a:rPr lang="en-US" sz="2200" b="0" i="1" smtClean="0">
                          <a:solidFill>
                            <a:schemeClr val="bg1"/>
                          </a:solidFill>
                          <a:latin typeface="Cambria Math" panose="02040503050406030204" pitchFamily="18" charset="0"/>
                        </a:rPr>
                        <m:t>×100</m:t>
                      </m:r>
                    </m:oMath>
                  </m:oMathPara>
                </a14:m>
                <a:endParaRPr lang="en-AU" sz="2200" dirty="0"/>
              </a:p>
            </p:txBody>
          </p:sp>
        </mc:Choice>
        <mc:Fallback xmlns="">
          <p:sp>
            <p:nvSpPr>
              <p:cNvPr id="39" name="TextBox 38">
                <a:extLst>
                  <a:ext uri="{FF2B5EF4-FFF2-40B4-BE49-F238E27FC236}">
                    <a16:creationId xmlns:a16="http://schemas.microsoft.com/office/drawing/2014/main" id="{ED4AAC96-E32B-462C-9EA0-DFD580723206}"/>
                  </a:ext>
                </a:extLst>
              </p:cNvPr>
              <p:cNvSpPr txBox="1">
                <a:spLocks noRot="1" noChangeAspect="1" noMove="1" noResize="1" noEditPoints="1" noAdjustHandles="1" noChangeArrowheads="1" noChangeShapeType="1" noTextEdit="1"/>
              </p:cNvSpPr>
              <p:nvPr/>
            </p:nvSpPr>
            <p:spPr>
              <a:xfrm>
                <a:off x="382391" y="1212200"/>
                <a:ext cx="1992429" cy="845744"/>
              </a:xfrm>
              <a:prstGeom prst="rect">
                <a:avLst/>
              </a:prstGeom>
              <a:blipFill>
                <a:blip r:embed="rId10"/>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555330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wipe(left)">
                                      <p:cBhvr>
                                        <p:cTn id="11" dur="1500"/>
                                        <p:tgtEl>
                                          <p:spTgt spid="3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125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ipe(left)">
                                      <p:cBhvr>
                                        <p:cTn id="21" dur="125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left)">
                                      <p:cBhvr>
                                        <p:cTn id="26" dur="1250"/>
                                        <p:tgtEl>
                                          <p:spTgt spid="33"/>
                                        </p:tgtEl>
                                      </p:cBhvr>
                                    </p:animEffect>
                                  </p:childTnLst>
                                </p:cTn>
                              </p:par>
                            </p:childTnLst>
                          </p:cTn>
                        </p:par>
                        <p:par>
                          <p:cTn id="27" fill="hold">
                            <p:stCondLst>
                              <p:cond delay="1250"/>
                            </p:stCondLst>
                            <p:childTnLst>
                              <p:par>
                                <p:cTn id="28" presetID="10" presetClass="entr" presetSubtype="0"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75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p:bldP spid="34" grpId="0"/>
      <p:bldP spid="35" grpId="0"/>
      <p:bldP spid="36" grpId="0"/>
      <p:bldP spid="37" grpId="0" animBg="1"/>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83010" y="-14588"/>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5849D1D8-4F2E-4495-BB9C-2769A22551CF}"/>
              </a:ext>
            </a:extLst>
          </p:cNvPr>
          <p:cNvGraphicFramePr/>
          <p:nvPr/>
        </p:nvGraphicFramePr>
        <p:xfrm>
          <a:off x="6782148" y="2057944"/>
          <a:ext cx="2376000" cy="26280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340579163"/>
                    </a:ext>
                  </a:extLst>
                </a:gridCol>
              </a:tblGrid>
              <a:tr h="262800">
                <a:tc>
                  <a:txBody>
                    <a:bodyPr/>
                    <a:lstStyle/>
                    <a:p>
                      <a:pPr algn="ctr" fontAlgn="b">
                        <a:spcBef>
                          <a:spcPts val="0"/>
                        </a:spcBef>
                        <a:spcAft>
                          <a:spcPts val="0"/>
                        </a:spcAft>
                      </a:pPr>
                      <a:r>
                        <a:rPr lang="en-AU" sz="1600" u="none" strike="noStrike" dirty="0" err="1">
                          <a:effectLst/>
                          <a:latin typeface="Georgia" panose="02040502050405020303" pitchFamily="18" charset="0"/>
                        </a:rPr>
                        <a:t>Probit</a:t>
                      </a:r>
                      <a:endParaRPr lang="en-AU" sz="1600" b="0" i="0" u="none" strike="noStrike" dirty="0">
                        <a:effectLst/>
                        <a:latin typeface="Georgia" panose="02040502050405020303" pitchFamily="18" charset="0"/>
                      </a:endParaRPr>
                    </a:p>
                  </a:txBody>
                  <a:tcPr marL="6350" marR="6350" marT="6350" marB="0" anchor="b">
                    <a:lnB w="12700" cmpd="sng">
                      <a:noFill/>
                    </a:lnB>
                    <a:solidFill>
                      <a:schemeClr val="accent5">
                        <a:lumMod val="40000"/>
                        <a:lumOff val="60000"/>
                      </a:schemeClr>
                    </a:solidFill>
                  </a:tcPr>
                </a:tc>
                <a:extLst>
                  <a:ext uri="{0D108BD9-81ED-4DB2-BD59-A6C34878D82A}">
                    <a16:rowId xmlns:a16="http://schemas.microsoft.com/office/drawing/2014/main" val="759384410"/>
                  </a:ext>
                </a:extLst>
              </a:tr>
            </a:tbl>
          </a:graphicData>
        </a:graphic>
      </p:graphicFrame>
      <p:graphicFrame>
        <p:nvGraphicFramePr>
          <p:cNvPr id="18" name="Table 17">
            <a:extLst>
              <a:ext uri="{FF2B5EF4-FFF2-40B4-BE49-F238E27FC236}">
                <a16:creationId xmlns:a16="http://schemas.microsoft.com/office/drawing/2014/main" id="{95478954-3D7F-44E2-A714-AC7C508CE223}"/>
              </a:ext>
            </a:extLst>
          </p:cNvPr>
          <p:cNvGraphicFramePr>
            <a:graphicFrameLocks noGrp="1"/>
          </p:cNvGraphicFramePr>
          <p:nvPr/>
        </p:nvGraphicFramePr>
        <p:xfrm>
          <a:off x="4397895" y="2055263"/>
          <a:ext cx="2376000" cy="250190"/>
        </p:xfrm>
        <a:graphic>
          <a:graphicData uri="http://schemas.openxmlformats.org/drawingml/2006/table">
            <a:tbl>
              <a:tblPr>
                <a:tableStyleId>{5C22544A-7EE6-4342-B048-85BDC9FD1C3A}</a:tableStyleId>
              </a:tblPr>
              <a:tblGrid>
                <a:gridCol w="2376000">
                  <a:extLst>
                    <a:ext uri="{9D8B030D-6E8A-4147-A177-3AD203B41FA5}">
                      <a16:colId xmlns:a16="http://schemas.microsoft.com/office/drawing/2014/main" val="1329226027"/>
                    </a:ext>
                  </a:extLst>
                </a:gridCol>
              </a:tblGrid>
              <a:tr h="184150">
                <a:tc>
                  <a:txBody>
                    <a:bodyPr/>
                    <a:lstStyle/>
                    <a:p>
                      <a:pPr algn="ctr" fontAlgn="b">
                        <a:spcBef>
                          <a:spcPts val="0"/>
                        </a:spcBef>
                        <a:spcAft>
                          <a:spcPts val="0"/>
                        </a:spcAft>
                      </a:pPr>
                      <a:r>
                        <a:rPr lang="en-AU" sz="1600" u="none" strike="noStrike" dirty="0">
                          <a:effectLst/>
                          <a:latin typeface="Georgia" panose="02040502050405020303" pitchFamily="18" charset="0"/>
                        </a:rPr>
                        <a:t>OLS (linear)</a:t>
                      </a:r>
                    </a:p>
                  </a:txBody>
                  <a:tcPr marL="6350" marR="6350" marT="6350" marB="0" anchor="ctr">
                    <a:lnB w="12700" cmpd="sng">
                      <a:noFill/>
                    </a:lnB>
                    <a:solidFill>
                      <a:schemeClr val="accent6">
                        <a:lumMod val="40000"/>
                        <a:lumOff val="60000"/>
                      </a:schemeClr>
                    </a:solidFill>
                  </a:tcPr>
                </a:tc>
                <a:extLst>
                  <a:ext uri="{0D108BD9-81ED-4DB2-BD59-A6C34878D82A}">
                    <a16:rowId xmlns:a16="http://schemas.microsoft.com/office/drawing/2014/main" val="3174819748"/>
                  </a:ext>
                </a:extLst>
              </a:tr>
            </a:tbl>
          </a:graphicData>
        </a:graphic>
      </p:graphicFrame>
      <p:graphicFrame>
        <p:nvGraphicFramePr>
          <p:cNvPr id="25" name="Table 24">
            <a:extLst>
              <a:ext uri="{FF2B5EF4-FFF2-40B4-BE49-F238E27FC236}">
                <a16:creationId xmlns:a16="http://schemas.microsoft.com/office/drawing/2014/main" id="{0AF01D7B-CF9D-422B-BC0D-1F3BC6F36571}"/>
              </a:ext>
            </a:extLst>
          </p:cNvPr>
          <p:cNvGraphicFramePr>
            <a:graphicFrameLocks noGrp="1"/>
          </p:cNvGraphicFramePr>
          <p:nvPr/>
        </p:nvGraphicFramePr>
        <p:xfrm>
          <a:off x="9200727" y="2050428"/>
          <a:ext cx="2394370" cy="262800"/>
        </p:xfrm>
        <a:graphic>
          <a:graphicData uri="http://schemas.openxmlformats.org/drawingml/2006/table">
            <a:tbl>
              <a:tblPr>
                <a:tableStyleId>{5C22544A-7EE6-4342-B048-85BDC9FD1C3A}</a:tableStyleId>
              </a:tblPr>
              <a:tblGrid>
                <a:gridCol w="2394370">
                  <a:extLst>
                    <a:ext uri="{9D8B030D-6E8A-4147-A177-3AD203B41FA5}">
                      <a16:colId xmlns:a16="http://schemas.microsoft.com/office/drawing/2014/main" val="1819569233"/>
                    </a:ext>
                  </a:extLst>
                </a:gridCol>
              </a:tblGrid>
              <a:tr h="262800">
                <a:tc>
                  <a:txBody>
                    <a:bodyPr/>
                    <a:lstStyle/>
                    <a:p>
                      <a:pPr algn="ctr" fontAlgn="b">
                        <a:spcBef>
                          <a:spcPts val="0"/>
                        </a:spcBef>
                        <a:spcAft>
                          <a:spcPts val="0"/>
                        </a:spcAft>
                      </a:pPr>
                      <a:r>
                        <a:rPr lang="en-AU" sz="1200" u="none" strike="noStrike" dirty="0">
                          <a:effectLst/>
                          <a:latin typeface="Georgia" panose="02040502050405020303" pitchFamily="18" charset="0"/>
                        </a:rPr>
                        <a:t>Spatial autoregressive</a:t>
                      </a:r>
                      <a:endParaRPr lang="en-AU" sz="1200" b="0" i="0" u="none" strike="noStrike" dirty="0">
                        <a:effectLst/>
                        <a:latin typeface="Georgia" panose="02040502050405020303" pitchFamily="18" charset="0"/>
                      </a:endParaRPr>
                    </a:p>
                  </a:txBody>
                  <a:tcPr marL="6350" marR="6350" marT="6350" marB="0" anchor="b">
                    <a:lnB w="12700" cmpd="sng">
                      <a:noFill/>
                    </a:lnB>
                    <a:solidFill>
                      <a:schemeClr val="accent4">
                        <a:lumMod val="40000"/>
                        <a:lumOff val="60000"/>
                      </a:schemeClr>
                    </a:solidFill>
                  </a:tcPr>
                </a:tc>
                <a:extLst>
                  <a:ext uri="{0D108BD9-81ED-4DB2-BD59-A6C34878D82A}">
                    <a16:rowId xmlns:a16="http://schemas.microsoft.com/office/drawing/2014/main" val="2887622712"/>
                  </a:ext>
                </a:extLst>
              </a:tr>
            </a:tbl>
          </a:graphicData>
        </a:graphic>
      </p:graphicFrame>
      <p:sp>
        <p:nvSpPr>
          <p:cNvPr id="26" name="TextBox 25">
            <a:extLst>
              <a:ext uri="{FF2B5EF4-FFF2-40B4-BE49-F238E27FC236}">
                <a16:creationId xmlns:a16="http://schemas.microsoft.com/office/drawing/2014/main" id="{DDE66700-86D8-43FE-BEFD-5FC34389C36F}"/>
              </a:ext>
            </a:extLst>
          </p:cNvPr>
          <p:cNvSpPr txBox="1"/>
          <p:nvPr/>
        </p:nvSpPr>
        <p:spPr>
          <a:xfrm>
            <a:off x="424609" y="650107"/>
            <a:ext cx="305929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Average marginal effects</a:t>
            </a:r>
            <a:endParaRPr lang="en-AU"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BF6BF3-50CB-4121-B045-6E17548D2F70}"/>
                  </a:ext>
                </a:extLst>
              </p:cNvPr>
              <p:cNvSpPr txBox="1"/>
              <p:nvPr/>
            </p:nvSpPr>
            <p:spPr>
              <a:xfrm>
                <a:off x="3978796" y="1671556"/>
                <a:ext cx="7772935" cy="400110"/>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Predicted variable:=  </a:t>
                </a:r>
                <a14:m>
                  <m:oMath xmlns:m="http://schemas.openxmlformats.org/officeDocument/2006/math">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𝟏</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𝑠𝑢𝑟𝑣𝑖𝑣𝑎𝑙</m:t>
                    </m:r>
                    <m:r>
                      <a:rPr kumimoji="0" lang="es-ES" sz="2000" b="1" i="1" u="none" strike="noStrike" kern="1200" cap="none" spc="0" normalizeH="0" baseline="0" noProof="0" smtClean="0">
                        <a:ln>
                          <a:noFill/>
                        </a:ln>
                        <a:solidFill>
                          <a:schemeClr val="bg1"/>
                        </a:solidFill>
                        <a:effectLst/>
                        <a:uLnTx/>
                        <a:uFillTx/>
                        <a:latin typeface="Cambria Math" panose="02040503050406030204" pitchFamily="18" charset="0"/>
                        <a:ea typeface="+mn-ea"/>
                        <a:cs typeface="Times New Roman" panose="02020603050405020304" pitchFamily="18" charset="0"/>
                      </a:rPr>
                      <m:t>)</m:t>
                    </m:r>
                  </m:oMath>
                </a14:m>
                <a:r>
                  <a:rPr kumimoji="0" lang="en-US"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rPr>
                  <a:t> </a:t>
                </a:r>
                <a:endParaRPr kumimoji="0" lang="en-AU" sz="2000" b="1" i="0" u="none" strike="noStrike" kern="1200" cap="none" spc="0" normalizeH="0" baseline="0" noProof="0" dirty="0">
                  <a:ln>
                    <a:noFill/>
                  </a:ln>
                  <a:solidFill>
                    <a:schemeClr val="bg1"/>
                  </a:solidFill>
                  <a:effectLst/>
                  <a:uLnTx/>
                  <a:uFillTx/>
                  <a:latin typeface="Georgia Pro Cond Light" panose="02040306050405020303" pitchFamily="18" charset="0"/>
                  <a:ea typeface="+mn-ea"/>
                  <a:cs typeface="Times New Roman" panose="02020603050405020304" pitchFamily="18" charset="0"/>
                </a:endParaRPr>
              </a:p>
            </p:txBody>
          </p:sp>
        </mc:Choice>
        <mc:Fallback xmlns="">
          <p:sp>
            <p:nvSpPr>
              <p:cNvPr id="27" name="TextBox 26">
                <a:extLst>
                  <a:ext uri="{FF2B5EF4-FFF2-40B4-BE49-F238E27FC236}">
                    <a16:creationId xmlns:a16="http://schemas.microsoft.com/office/drawing/2014/main" id="{81BF6BF3-50CB-4121-B045-6E17548D2F70}"/>
                  </a:ext>
                </a:extLst>
              </p:cNvPr>
              <p:cNvSpPr txBox="1">
                <a:spLocks noRot="1" noChangeAspect="1" noMove="1" noResize="1" noEditPoints="1" noAdjustHandles="1" noChangeArrowheads="1" noChangeShapeType="1" noTextEdit="1"/>
              </p:cNvSpPr>
              <p:nvPr/>
            </p:nvSpPr>
            <p:spPr>
              <a:xfrm>
                <a:off x="3978796" y="1671556"/>
                <a:ext cx="7772935" cy="400110"/>
              </a:xfrm>
              <a:prstGeom prst="rect">
                <a:avLst/>
              </a:prstGeom>
              <a:blipFill>
                <a:blip r:embed="rId3"/>
                <a:stretch>
                  <a:fillRect t="-5882" b="-2352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7F39520-2DAF-4CC2-8D9B-94E24F5733EE}"/>
                  </a:ext>
                </a:extLst>
              </p:cNvPr>
              <p:cNvSpPr txBox="1"/>
              <p:nvPr/>
            </p:nvSpPr>
            <p:spPr>
              <a:xfrm>
                <a:off x="8363758" y="1060302"/>
                <a:ext cx="2677013" cy="499505"/>
              </a:xfrm>
              <a:prstGeom prst="rect">
                <a:avLst/>
              </a:prstGeom>
              <a:solidFill>
                <a:schemeClr val="accent4">
                  <a:lumMod val="40000"/>
                  <a:lumOff val="60000"/>
                </a:schemeClr>
              </a:solidFill>
              <a:ln>
                <a:noFill/>
              </a:ln>
            </p:spPr>
            <p:style>
              <a:lnRef idx="2">
                <a:schemeClr val="accent4"/>
              </a:lnRef>
              <a:fillRef idx="1">
                <a:schemeClr val="lt1"/>
              </a:fillRef>
              <a:effectRef idx="0">
                <a:schemeClr val="accent4"/>
              </a:effectRef>
              <a:fontRef idx="minor">
                <a:schemeClr val="dk1"/>
              </a:fontRef>
            </p:style>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000" b="1" i="1" u="none" strike="noStrike" kern="1200" cap="none" spc="0" normalizeH="0" baseline="0" noProof="0" smtClean="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ρW</m:t>
                      </m:r>
                      <m:r>
                        <a:rPr kumimoji="0" lang="en-US" sz="2000" b="0" i="0"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𝐲</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m:rPr>
                          <m:sty m:val="p"/>
                        </m:rP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X</m:t>
                      </m:r>
                      <m:r>
                        <a:rPr kumimoji="0" lang="en-AU" sz="2000" b="1" i="0" u="none" strike="noStrike" kern="1200" cap="none" spc="0" normalizeH="0" baseline="0" noProof="0">
                          <a:ln>
                            <a:noFill/>
                          </a:ln>
                          <a:solidFill>
                            <a:schemeClr val="tx1"/>
                          </a:solidFill>
                          <a:effectLst/>
                          <a:uLnTx/>
                          <a:uFillTx/>
                          <a:latin typeface="Cambria Math" panose="02040503050406030204" pitchFamily="18" charset="0"/>
                          <a:cs typeface="+mn-cs"/>
                        </a:rPr>
                        <m:t>𝛃</m:t>
                      </m:r>
                      <m:r>
                        <a:rPr kumimoji="0" lang="en-AU" sz="2000" b="0" i="0"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l-GR" sz="20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000" b="1" i="0" u="none" strike="noStrike" kern="1200" cap="none" spc="0" normalizeH="0" baseline="0" noProof="0" dirty="0">
                  <a:ln>
                    <a:noFill/>
                  </a:ln>
                  <a:solidFill>
                    <a:schemeClr val="tx1"/>
                  </a:solidFill>
                  <a:effectLst/>
                  <a:uLnTx/>
                  <a:uFillTx/>
                  <a:latin typeface="Calibri" panose="020F0502020204030204"/>
                  <a:cs typeface="+mn-cs"/>
                </a:endParaRPr>
              </a:p>
            </p:txBody>
          </p:sp>
        </mc:Choice>
        <mc:Fallback xmlns="">
          <p:sp>
            <p:nvSpPr>
              <p:cNvPr id="28" name="TextBox 27">
                <a:extLst>
                  <a:ext uri="{FF2B5EF4-FFF2-40B4-BE49-F238E27FC236}">
                    <a16:creationId xmlns:a16="http://schemas.microsoft.com/office/drawing/2014/main" id="{D7F39520-2DAF-4CC2-8D9B-94E24F5733EE}"/>
                  </a:ext>
                </a:extLst>
              </p:cNvPr>
              <p:cNvSpPr txBox="1">
                <a:spLocks noRot="1" noChangeAspect="1" noMove="1" noResize="1" noEditPoints="1" noAdjustHandles="1" noChangeArrowheads="1" noChangeShapeType="1" noTextEdit="1"/>
              </p:cNvSpPr>
              <p:nvPr/>
            </p:nvSpPr>
            <p:spPr>
              <a:xfrm>
                <a:off x="8363758" y="1060302"/>
                <a:ext cx="2677013" cy="499505"/>
              </a:xfrm>
              <a:prstGeom prst="rect">
                <a:avLst/>
              </a:prstGeom>
              <a:blipFill>
                <a:blip r:embed="rId4"/>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3A71C24-10A7-49E8-BB99-3FF3166E4392}"/>
                  </a:ext>
                </a:extLst>
              </p:cNvPr>
              <p:cNvSpPr txBox="1"/>
              <p:nvPr/>
            </p:nvSpPr>
            <p:spPr>
              <a:xfrm>
                <a:off x="5705734" y="1049922"/>
                <a:ext cx="2317364" cy="547842"/>
              </a:xfrm>
              <a:prstGeom prst="rect">
                <a:avLst/>
              </a:prstGeom>
              <a:solidFill>
                <a:schemeClr val="accent1">
                  <a:lumMod val="20000"/>
                  <a:lumOff val="80000"/>
                </a:schemeClr>
              </a:solid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2000" b="1" i="1"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000" b="1" i="0" u="none" strike="noStrike" kern="1200" cap="none" spc="0" normalizeH="0" baseline="0" noProof="0">
                          <a:ln>
                            <a:noFill/>
                          </a:ln>
                          <a:solidFill>
                            <a:schemeClr val="tx1"/>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000" b="1"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000" b="0" i="1" u="none" strike="noStrike" kern="1200" cap="none" spc="0" normalizeH="0" baseline="0" noProof="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2000" b="0" i="1" u="none" strike="noStrike" kern="1200" cap="none" spc="0" normalizeH="0" baseline="0" noProof="0" smtClean="0">
                              <a:ln>
                                <a:noFill/>
                              </a:ln>
                              <a:solidFill>
                                <a:schemeClr val="tx1"/>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2000" b="0" i="0" u="none" strike="noStrike" kern="12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73A71C24-10A7-49E8-BB99-3FF3166E4392}"/>
                  </a:ext>
                </a:extLst>
              </p:cNvPr>
              <p:cNvSpPr txBox="1">
                <a:spLocks noRot="1" noChangeAspect="1" noMove="1" noResize="1" noEditPoints="1" noAdjustHandles="1" noChangeArrowheads="1" noChangeShapeType="1" noTextEdit="1"/>
              </p:cNvSpPr>
              <p:nvPr/>
            </p:nvSpPr>
            <p:spPr>
              <a:xfrm>
                <a:off x="5705734" y="1049922"/>
                <a:ext cx="2317364" cy="547842"/>
              </a:xfrm>
              <a:prstGeom prst="rect">
                <a:avLst/>
              </a:prstGeom>
              <a:blipFill>
                <a:blip r:embed="rId5"/>
                <a:stretch>
                  <a:fillRect/>
                </a:stretch>
              </a:blipFill>
            </p:spPr>
            <p:txBody>
              <a:bodyPr/>
              <a:lstStyle/>
              <a:p>
                <a:r>
                  <a:rPr lang="en-AU">
                    <a:noFill/>
                  </a:rPr>
                  <a:t> </a:t>
                </a:r>
              </a:p>
            </p:txBody>
          </p:sp>
        </mc:Fallback>
      </mc:AlternateContent>
      <p:graphicFrame>
        <p:nvGraphicFramePr>
          <p:cNvPr id="30" name="Table 29">
            <a:extLst>
              <a:ext uri="{FF2B5EF4-FFF2-40B4-BE49-F238E27FC236}">
                <a16:creationId xmlns:a16="http://schemas.microsoft.com/office/drawing/2014/main" id="{1CDDFC75-3CE2-4A20-9105-2971CB85B6E8}"/>
              </a:ext>
            </a:extLst>
          </p:cNvPr>
          <p:cNvGraphicFramePr>
            <a:graphicFrameLocks noGrp="1"/>
          </p:cNvGraphicFramePr>
          <p:nvPr>
            <p:extLst>
              <p:ext uri="{D42A27DB-BD31-4B8C-83A1-F6EECF244321}">
                <p14:modId xmlns:p14="http://schemas.microsoft.com/office/powerpoint/2010/main" val="2790719322"/>
              </p:ext>
            </p:extLst>
          </p:nvPr>
        </p:nvGraphicFramePr>
        <p:xfrm>
          <a:off x="12333539" y="2305453"/>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Non-performing assets</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-0.014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-0.013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1" name="Table 30">
            <a:extLst>
              <a:ext uri="{FF2B5EF4-FFF2-40B4-BE49-F238E27FC236}">
                <a16:creationId xmlns:a16="http://schemas.microsoft.com/office/drawing/2014/main" id="{F07535DB-F916-4B3A-BC7E-3773B73C039A}"/>
              </a:ext>
            </a:extLst>
          </p:cNvPr>
          <p:cNvGraphicFramePr>
            <a:graphicFrameLocks noGrp="1"/>
          </p:cNvGraphicFramePr>
          <p:nvPr>
            <p:extLst>
              <p:ext uri="{D42A27DB-BD31-4B8C-83A1-F6EECF244321}">
                <p14:modId xmlns:p14="http://schemas.microsoft.com/office/powerpoint/2010/main" val="1693348295"/>
              </p:ext>
            </p:extLst>
          </p:nvPr>
        </p:nvGraphicFramePr>
        <p:xfrm>
          <a:off x="255839" y="2342245"/>
          <a:ext cx="11495893" cy="262800"/>
        </p:xfrm>
        <a:graphic>
          <a:graphicData uri="http://schemas.openxmlformats.org/drawingml/2006/table">
            <a:tbl>
              <a:tblPr>
                <a:tableStyleId>{5C22544A-7EE6-4342-B048-85BDC9FD1C3A}</a:tableStyleId>
              </a:tblPr>
              <a:tblGrid>
                <a:gridCol w="4136827">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Capital ratio</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0.3</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0.4</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1" i="0" u="none" strike="noStrike" dirty="0">
                          <a:solidFill>
                            <a:srgbClr val="FFFF00"/>
                          </a:solidFill>
                          <a:effectLst/>
                          <a:latin typeface="Georgia" panose="02040502050405020303" pitchFamily="18" charset="0"/>
                        </a:rPr>
                        <a:t>0.3</a:t>
                      </a:r>
                      <a:endParaRPr lang="en-AU" sz="1600" b="1" i="0" u="none" strike="noStrike" dirty="0">
                        <a:solidFill>
                          <a:srgbClr val="FFFF00"/>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p:graphicFrame>
        <p:nvGraphicFramePr>
          <p:cNvPr id="32" name="Table 31">
            <a:extLst>
              <a:ext uri="{FF2B5EF4-FFF2-40B4-BE49-F238E27FC236}">
                <a16:creationId xmlns:a16="http://schemas.microsoft.com/office/drawing/2014/main" id="{864A7AAD-EA84-499E-8F64-EEAC1900456E}"/>
              </a:ext>
            </a:extLst>
          </p:cNvPr>
          <p:cNvGraphicFramePr>
            <a:graphicFrameLocks noGrp="1"/>
          </p:cNvGraphicFramePr>
          <p:nvPr>
            <p:extLst>
              <p:ext uri="{D42A27DB-BD31-4B8C-83A1-F6EECF244321}">
                <p14:modId xmlns:p14="http://schemas.microsoft.com/office/powerpoint/2010/main" val="4026378703"/>
              </p:ext>
            </p:extLst>
          </p:nvPr>
        </p:nvGraphicFramePr>
        <p:xfrm>
          <a:off x="12536739" y="2489572"/>
          <a:ext cx="11495892" cy="262800"/>
        </p:xfrm>
        <a:graphic>
          <a:graphicData uri="http://schemas.openxmlformats.org/drawingml/2006/table">
            <a:tbl>
              <a:tblPr>
                <a:tableStyleId>{5C22544A-7EE6-4342-B048-85BDC9FD1C3A}</a:tableStyleId>
              </a:tblPr>
              <a:tblGrid>
                <a:gridCol w="4136826">
                  <a:extLst>
                    <a:ext uri="{9D8B030D-6E8A-4147-A177-3AD203B41FA5}">
                      <a16:colId xmlns:a16="http://schemas.microsoft.com/office/drawing/2014/main" val="1383249187"/>
                    </a:ext>
                  </a:extLst>
                </a:gridCol>
                <a:gridCol w="1226511">
                  <a:extLst>
                    <a:ext uri="{9D8B030D-6E8A-4147-A177-3AD203B41FA5}">
                      <a16:colId xmlns:a16="http://schemas.microsoft.com/office/drawing/2014/main" val="3539560056"/>
                    </a:ext>
                  </a:extLst>
                </a:gridCol>
                <a:gridCol w="1226511">
                  <a:extLst>
                    <a:ext uri="{9D8B030D-6E8A-4147-A177-3AD203B41FA5}">
                      <a16:colId xmlns:a16="http://schemas.microsoft.com/office/drawing/2014/main" val="2443605489"/>
                    </a:ext>
                  </a:extLst>
                </a:gridCol>
                <a:gridCol w="1226511">
                  <a:extLst>
                    <a:ext uri="{9D8B030D-6E8A-4147-A177-3AD203B41FA5}">
                      <a16:colId xmlns:a16="http://schemas.microsoft.com/office/drawing/2014/main" val="3494014539"/>
                    </a:ext>
                  </a:extLst>
                </a:gridCol>
                <a:gridCol w="1226511">
                  <a:extLst>
                    <a:ext uri="{9D8B030D-6E8A-4147-A177-3AD203B41FA5}">
                      <a16:colId xmlns:a16="http://schemas.microsoft.com/office/drawing/2014/main" val="1575388669"/>
                    </a:ext>
                  </a:extLst>
                </a:gridCol>
                <a:gridCol w="1226511">
                  <a:extLst>
                    <a:ext uri="{9D8B030D-6E8A-4147-A177-3AD203B41FA5}">
                      <a16:colId xmlns:a16="http://schemas.microsoft.com/office/drawing/2014/main" val="3581484403"/>
                    </a:ext>
                  </a:extLst>
                </a:gridCol>
                <a:gridCol w="1226511">
                  <a:extLst>
                    <a:ext uri="{9D8B030D-6E8A-4147-A177-3AD203B41FA5}">
                      <a16:colId xmlns:a16="http://schemas.microsoft.com/office/drawing/2014/main" val="1460144572"/>
                    </a:ext>
                  </a:extLst>
                </a:gridCol>
              </a:tblGrid>
              <a:tr h="262800">
                <a:tc>
                  <a:txBody>
                    <a:bodyPr/>
                    <a:lstStyle/>
                    <a:p>
                      <a:pPr algn="l" fontAlgn="b">
                        <a:spcBef>
                          <a:spcPts val="0"/>
                        </a:spcBef>
                        <a:spcAft>
                          <a:spcPts val="0"/>
                        </a:spcAft>
                      </a:pPr>
                      <a:r>
                        <a:rPr lang="en-AU" sz="1600" u="none" strike="noStrike" dirty="0">
                          <a:solidFill>
                            <a:schemeClr val="bg1"/>
                          </a:solidFill>
                          <a:effectLst/>
                          <a:latin typeface="Georgia" panose="02040502050405020303" pitchFamily="18" charset="0"/>
                        </a:rPr>
                        <a:t>Lending in USD</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-0.006</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spcBef>
                          <a:spcPts val="0"/>
                        </a:spcBef>
                        <a:spcAft>
                          <a:spcPts val="0"/>
                        </a:spcAft>
                      </a:pPr>
                      <a:r>
                        <a:rPr lang="en-US" sz="1600" b="0" i="0" u="none" strike="noStrike" dirty="0">
                          <a:solidFill>
                            <a:schemeClr val="bg1"/>
                          </a:solidFill>
                          <a:effectLst/>
                          <a:latin typeface="Georgia" panose="02040502050405020303" pitchFamily="18" charset="0"/>
                        </a:rPr>
                        <a:t>-0.005</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spcBef>
                          <a:spcPts val="0"/>
                        </a:spcBef>
                        <a:spcAft>
                          <a:spcPts val="0"/>
                        </a:spcAft>
                      </a:pPr>
                      <a:r>
                        <a:rPr lang="en-US" sz="1600" b="0" i="0" u="none" strike="noStrike" dirty="0">
                          <a:solidFill>
                            <a:schemeClr val="bg1"/>
                          </a:solidFill>
                          <a:effectLst/>
                          <a:latin typeface="Georgia" panose="02040502050405020303" pitchFamily="18" charset="0"/>
                        </a:rPr>
                        <a:t>***</a:t>
                      </a:r>
                      <a:endParaRPr lang="en-AU" sz="1600" b="0" i="0" u="none" strike="noStrike" dirty="0">
                        <a:solidFill>
                          <a:schemeClr val="bg1"/>
                        </a:solidFill>
                        <a:effectLst/>
                        <a:latin typeface="Georgia" panose="02040502050405020303" pitchFamily="18" charset="0"/>
                      </a:endParaRPr>
                    </a:p>
                  </a:txBody>
                  <a:tcPr marL="5972" marR="5972" marT="5972"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5634548"/>
                  </a:ext>
                </a:extLst>
              </a:tr>
            </a:tbl>
          </a:graphicData>
        </a:graphic>
      </p:graphicFrame>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8383E11-BB08-4349-8E27-7E5B5D0FEF9C}"/>
                  </a:ext>
                </a:extLst>
              </p:cNvPr>
              <p:cNvSpPr txBox="1"/>
              <p:nvPr/>
            </p:nvSpPr>
            <p:spPr>
              <a:xfrm>
                <a:off x="9218319" y="2626279"/>
                <a:ext cx="2066935" cy="796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f>
                        <m:fPr>
                          <m:ctrlPr>
                            <a:rPr lang="en-AU" sz="2200" i="1">
                              <a:solidFill>
                                <a:schemeClr val="bg1"/>
                              </a:solidFill>
                              <a:latin typeface="Cambria Math" panose="02040503050406030204" pitchFamily="18" charset="0"/>
                            </a:rPr>
                          </m:ctrlPr>
                        </m:fPr>
                        <m:num>
                          <m:sSub>
                            <m:sSubPr>
                              <m:ctrlPr>
                                <a:rPr lang="en-AU" sz="2200" i="1">
                                  <a:solidFill>
                                    <a:schemeClr val="bg1"/>
                                  </a:solidFill>
                                  <a:latin typeface="Cambria Math" panose="02040503050406030204" pitchFamily="18" charset="0"/>
                                </a:rPr>
                              </m:ctrlPr>
                            </m:sSubPr>
                            <m:e>
                              <m:r>
                                <m:rPr>
                                  <m:sty m:val="p"/>
                                </m:rPr>
                                <a:rPr lang="en-AU" sz="220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num>
                        <m:den>
                          <m:r>
                            <a:rPr lang="el-GR" sz="2200" i="1">
                              <a:solidFill>
                                <a:schemeClr val="bg1"/>
                              </a:solidFill>
                              <a:latin typeface="Cambria Math" panose="02040503050406030204" pitchFamily="18" charset="0"/>
                            </a:rPr>
                            <m:t>(1−</m:t>
                          </m:r>
                          <m:r>
                            <a:rPr lang="el-GR" sz="2200" i="1">
                              <a:solidFill>
                                <a:schemeClr val="bg1"/>
                              </a:solidFill>
                              <a:latin typeface="Cambria Math" panose="02040503050406030204" pitchFamily="18" charset="0"/>
                            </a:rPr>
                            <m:t>𝜌</m:t>
                          </m:r>
                          <m:r>
                            <a:rPr lang="el-GR" sz="2200" i="1">
                              <a:solidFill>
                                <a:schemeClr val="bg1"/>
                              </a:solidFill>
                              <a:latin typeface="Cambria Math" panose="02040503050406030204" pitchFamily="18" charset="0"/>
                            </a:rPr>
                            <m:t>)</m:t>
                          </m:r>
                        </m:den>
                      </m:f>
                    </m:oMath>
                  </m:oMathPara>
                </a14:m>
                <a:endParaRPr lang="en-AU" sz="2200" dirty="0">
                  <a:solidFill>
                    <a:schemeClr val="bg1"/>
                  </a:solidFill>
                </a:endParaRPr>
              </a:p>
            </p:txBody>
          </p:sp>
        </mc:Choice>
        <mc:Fallback xmlns="">
          <p:sp>
            <p:nvSpPr>
              <p:cNvPr id="33" name="TextBox 32">
                <a:extLst>
                  <a:ext uri="{FF2B5EF4-FFF2-40B4-BE49-F238E27FC236}">
                    <a16:creationId xmlns:a16="http://schemas.microsoft.com/office/drawing/2014/main" id="{08383E11-BB08-4349-8E27-7E5B5D0FEF9C}"/>
                  </a:ext>
                </a:extLst>
              </p:cNvPr>
              <p:cNvSpPr txBox="1">
                <a:spLocks noRot="1" noChangeAspect="1" noMove="1" noResize="1" noEditPoints="1" noAdjustHandles="1" noChangeArrowheads="1" noChangeShapeType="1" noTextEdit="1"/>
              </p:cNvSpPr>
              <p:nvPr/>
            </p:nvSpPr>
            <p:spPr>
              <a:xfrm>
                <a:off x="9218319" y="2626279"/>
                <a:ext cx="2066935" cy="79605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3932AD1-FC9D-492B-98F2-99014AE6B709}"/>
                  </a:ext>
                </a:extLst>
              </p:cNvPr>
              <p:cNvSpPr txBox="1"/>
              <p:nvPr/>
            </p:nvSpPr>
            <p:spPr>
              <a:xfrm>
                <a:off x="6736820" y="2730065"/>
                <a:ext cx="2572555" cy="4744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r>
                        <m:rPr>
                          <m:sty m:val="p"/>
                        </m:rPr>
                        <a:rPr lang="en-AU" sz="2200" i="0">
                          <a:solidFill>
                            <a:schemeClr val="bg1"/>
                          </a:solidFill>
                          <a:latin typeface="Cambria Math" panose="02040503050406030204" pitchFamily="18" charset="0"/>
                        </a:rPr>
                        <m:t>ϕ</m:t>
                      </m:r>
                      <m:d>
                        <m:dPr>
                          <m:ctrlPr>
                            <a:rPr lang="en-AU" sz="2200" i="1">
                              <a:solidFill>
                                <a:schemeClr val="bg1"/>
                              </a:solidFill>
                              <a:latin typeface="Cambria Math" panose="02040503050406030204" pitchFamily="18" charset="0"/>
                            </a:rPr>
                          </m:ctrlPr>
                        </m:dPr>
                        <m:e>
                          <m:sSubSup>
                            <m:sSubSupPr>
                              <m:ctrlPr>
                                <a:rPr lang="en-AU" sz="2200" i="1">
                                  <a:solidFill>
                                    <a:schemeClr val="bg1"/>
                                  </a:solidFill>
                                  <a:latin typeface="Cambria Math" panose="02040503050406030204" pitchFamily="18" charset="0"/>
                                </a:rPr>
                              </m:ctrlPr>
                            </m:sSubSup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sub>
                            <m:sup>
                              <m:r>
                                <a:rPr lang="en-AU" sz="2200" i="1">
                                  <a:solidFill>
                                    <a:schemeClr val="bg1"/>
                                  </a:solidFill>
                                  <a:latin typeface="Cambria Math" panose="02040503050406030204" pitchFamily="18" charset="0"/>
                                </a:rPr>
                                <m:t>𝑇</m:t>
                              </m:r>
                            </m:sup>
                          </m:sSubSup>
                          <m:r>
                            <m:rPr>
                              <m:sty m:val="p"/>
                            </m:rPr>
                            <a:rPr lang="en-AU" sz="2200" i="0">
                              <a:solidFill>
                                <a:schemeClr val="bg1"/>
                              </a:solidFill>
                              <a:latin typeface="Cambria Math" panose="02040503050406030204" pitchFamily="18" charset="0"/>
                            </a:rPr>
                            <m:t>β</m:t>
                          </m:r>
                        </m:e>
                      </m:d>
                      <m:r>
                        <a:rPr lang="en-AU" sz="2200" i="0">
                          <a:solidFill>
                            <a:schemeClr val="bg1"/>
                          </a:solidFill>
                          <a:latin typeface="Cambria Math" panose="02040503050406030204" pitchFamily="18" charset="0"/>
                        </a:rPr>
                        <m:t> </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4" name="TextBox 33">
                <a:extLst>
                  <a:ext uri="{FF2B5EF4-FFF2-40B4-BE49-F238E27FC236}">
                    <a16:creationId xmlns:a16="http://schemas.microsoft.com/office/drawing/2014/main" id="{83932AD1-FC9D-492B-98F2-99014AE6B709}"/>
                  </a:ext>
                </a:extLst>
              </p:cNvPr>
              <p:cNvSpPr txBox="1">
                <a:spLocks noRot="1" noChangeAspect="1" noMove="1" noResize="1" noEditPoints="1" noAdjustHandles="1" noChangeArrowheads="1" noChangeShapeType="1" noTextEdit="1"/>
              </p:cNvSpPr>
              <p:nvPr/>
            </p:nvSpPr>
            <p:spPr>
              <a:xfrm>
                <a:off x="6736820" y="2730065"/>
                <a:ext cx="2572555" cy="474489"/>
              </a:xfrm>
              <a:prstGeom prst="rect">
                <a:avLst/>
              </a:prstGeom>
              <a:blipFill>
                <a:blip r:embed="rId7"/>
                <a:stretch>
                  <a:fillRect b="-102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0ED97AB-4E6C-4F05-B681-32D004ACCC09}"/>
                  </a:ext>
                </a:extLst>
              </p:cNvPr>
              <p:cNvSpPr txBox="1"/>
              <p:nvPr/>
            </p:nvSpPr>
            <p:spPr>
              <a:xfrm>
                <a:off x="4814761" y="2808862"/>
                <a:ext cx="979647"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m:rPr>
                              <m:sty m:val="p"/>
                            </m:rPr>
                            <a:rPr lang="en-AU" sz="2200" i="0">
                              <a:solidFill>
                                <a:schemeClr val="bg1"/>
                              </a:solidFill>
                              <a:latin typeface="Cambria Math" panose="02040503050406030204" pitchFamily="18" charset="0"/>
                            </a:rPr>
                            <m:t>β</m:t>
                          </m:r>
                        </m:e>
                        <m:sub>
                          <m:r>
                            <a:rPr lang="en-AU" sz="2200" i="1">
                              <a:solidFill>
                                <a:schemeClr val="bg1"/>
                              </a:solidFill>
                              <a:latin typeface="Cambria Math" panose="02040503050406030204" pitchFamily="18" charset="0"/>
                            </a:rPr>
                            <m:t>𝑘</m:t>
                          </m:r>
                        </m:sub>
                      </m:sSub>
                    </m:oMath>
                  </m:oMathPara>
                </a14:m>
                <a:endParaRPr lang="en-AU" sz="2200" dirty="0">
                  <a:solidFill>
                    <a:schemeClr val="bg1"/>
                  </a:solidFill>
                </a:endParaRPr>
              </a:p>
            </p:txBody>
          </p:sp>
        </mc:Choice>
        <mc:Fallback xmlns="">
          <p:sp>
            <p:nvSpPr>
              <p:cNvPr id="35" name="TextBox 34">
                <a:extLst>
                  <a:ext uri="{FF2B5EF4-FFF2-40B4-BE49-F238E27FC236}">
                    <a16:creationId xmlns:a16="http://schemas.microsoft.com/office/drawing/2014/main" id="{D0ED97AB-4E6C-4F05-B681-32D004ACCC09}"/>
                  </a:ext>
                </a:extLst>
              </p:cNvPr>
              <p:cNvSpPr txBox="1">
                <a:spLocks noRot="1" noChangeAspect="1" noMove="1" noResize="1" noEditPoints="1" noAdjustHandles="1" noChangeArrowheads="1" noChangeShapeType="1" noTextEdit="1"/>
              </p:cNvSpPr>
              <p:nvPr/>
            </p:nvSpPr>
            <p:spPr>
              <a:xfrm>
                <a:off x="4814761" y="2808862"/>
                <a:ext cx="979647" cy="430887"/>
              </a:xfrm>
              <a:prstGeom prst="rect">
                <a:avLst/>
              </a:prstGeom>
              <a:blipFill>
                <a:blip r:embed="rId8"/>
                <a:stretch>
                  <a:fillRect b="-1714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591A792-AEF0-4292-8BF7-889BA2CC848E}"/>
                  </a:ext>
                </a:extLst>
              </p:cNvPr>
              <p:cNvSpPr txBox="1"/>
              <p:nvPr/>
            </p:nvSpPr>
            <p:spPr>
              <a:xfrm>
                <a:off x="9496424" y="3636616"/>
                <a:ext cx="2066935" cy="4308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AU" sz="2200" i="1" smtClean="0">
                              <a:solidFill>
                                <a:schemeClr val="bg1"/>
                              </a:solidFill>
                              <a:latin typeface="Cambria Math" panose="02040503050406030204" pitchFamily="18" charset="0"/>
                            </a:rPr>
                          </m:ctrlPr>
                        </m:accPr>
                        <m:e>
                          <m:r>
                            <a:rPr lang="en-US" sz="2200" b="0" i="1" smtClean="0">
                              <a:solidFill>
                                <a:schemeClr val="bg1"/>
                              </a:solidFill>
                              <a:latin typeface="Cambria Math" panose="02040503050406030204" pitchFamily="18" charset="0"/>
                            </a:rPr>
                            <m:t>𝜌</m:t>
                          </m:r>
                        </m:e>
                      </m:acc>
                      <m:r>
                        <a:rPr lang="en-US" sz="2200" b="0" i="0" smtClean="0">
                          <a:solidFill>
                            <a:schemeClr val="bg1"/>
                          </a:solidFill>
                          <a:latin typeface="Cambria Math" panose="02040503050406030204" pitchFamily="18" charset="0"/>
                        </a:rPr>
                        <m:t>=−0.31</m:t>
                      </m:r>
                    </m:oMath>
                  </m:oMathPara>
                </a14:m>
                <a:endParaRPr lang="en-AU" sz="2200" dirty="0"/>
              </a:p>
            </p:txBody>
          </p:sp>
        </mc:Choice>
        <mc:Fallback xmlns="">
          <p:sp>
            <p:nvSpPr>
              <p:cNvPr id="36" name="TextBox 35">
                <a:extLst>
                  <a:ext uri="{FF2B5EF4-FFF2-40B4-BE49-F238E27FC236}">
                    <a16:creationId xmlns:a16="http://schemas.microsoft.com/office/drawing/2014/main" id="{C591A792-AEF0-4292-8BF7-889BA2CC848E}"/>
                  </a:ext>
                </a:extLst>
              </p:cNvPr>
              <p:cNvSpPr txBox="1">
                <a:spLocks noRot="1" noChangeAspect="1" noMove="1" noResize="1" noEditPoints="1" noAdjustHandles="1" noChangeArrowheads="1" noChangeShapeType="1" noTextEdit="1"/>
              </p:cNvSpPr>
              <p:nvPr/>
            </p:nvSpPr>
            <p:spPr>
              <a:xfrm>
                <a:off x="9496424" y="3636616"/>
                <a:ext cx="2066935" cy="430887"/>
              </a:xfrm>
              <a:prstGeom prst="rect">
                <a:avLst/>
              </a:prstGeom>
              <a:blipFill>
                <a:blip r:embed="rId9"/>
                <a:stretch>
                  <a:fillRect t="-2857" b="-10000"/>
                </a:stretch>
              </a:blipFill>
            </p:spPr>
            <p:txBody>
              <a:bodyPr/>
              <a:lstStyle/>
              <a:p>
                <a:r>
                  <a:rPr lang="en-AU">
                    <a:noFill/>
                  </a:rPr>
                  <a:t> </a:t>
                </a:r>
              </a:p>
            </p:txBody>
          </p:sp>
        </mc:Fallback>
      </mc:AlternateContent>
      <p:sp>
        <p:nvSpPr>
          <p:cNvPr id="37" name="TextBox 36">
            <a:extLst>
              <a:ext uri="{FF2B5EF4-FFF2-40B4-BE49-F238E27FC236}">
                <a16:creationId xmlns:a16="http://schemas.microsoft.com/office/drawing/2014/main" id="{5252E58D-A528-4E69-9BE9-69C7FDDB3FAC}"/>
              </a:ext>
            </a:extLst>
          </p:cNvPr>
          <p:cNvSpPr txBox="1"/>
          <p:nvPr/>
        </p:nvSpPr>
        <p:spPr>
          <a:xfrm>
            <a:off x="7883310" y="4157597"/>
            <a:ext cx="1613114" cy="430887"/>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chemeClr val="bg1"/>
                </a:solidFill>
                <a:effectLst/>
                <a:uLnTx/>
                <a:uFillTx/>
                <a:latin typeface="Calibri" panose="020F0502020204030204"/>
                <a:cs typeface="+mn-cs"/>
              </a:rPr>
              <a:t>Total impact</a:t>
            </a:r>
            <a:endParaRPr kumimoji="0" lang="en-AU" sz="2200" b="1" i="0" u="none" strike="noStrike" kern="1200" cap="none" spc="0" normalizeH="0" baseline="0" noProof="0" dirty="0">
              <a:ln>
                <a:noFill/>
              </a:ln>
              <a:solidFill>
                <a:schemeClr val="bg1"/>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D4AAC96-E32B-462C-9EA0-DFD580723206}"/>
                  </a:ext>
                </a:extLst>
              </p:cNvPr>
              <p:cNvSpPr txBox="1"/>
              <p:nvPr/>
            </p:nvSpPr>
            <p:spPr>
              <a:xfrm>
                <a:off x="382391" y="1212200"/>
                <a:ext cx="1992429" cy="845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AU" sz="2200" i="1" smtClean="0">
                          <a:solidFill>
                            <a:schemeClr val="bg1"/>
                          </a:solidFill>
                          <a:latin typeface="Cambria Math" panose="02040503050406030204" pitchFamily="18" charset="0"/>
                        </a:rPr>
                        <m:t>𝐸</m:t>
                      </m:r>
                      <m:d>
                        <m:dPr>
                          <m:begChr m:val="["/>
                          <m:endChr m:val="]"/>
                          <m:ctrlPr>
                            <a:rPr lang="en-AU" sz="2200" i="1" smtClean="0">
                              <a:solidFill>
                                <a:schemeClr val="bg1"/>
                              </a:solidFill>
                              <a:latin typeface="Cambria Math" panose="02040503050406030204" pitchFamily="18" charset="0"/>
                            </a:rPr>
                          </m:ctrlPr>
                        </m:dPr>
                        <m:e>
                          <m:f>
                            <m:fPr>
                              <m:ctrlPr>
                                <a:rPr lang="en-AU" sz="2200" i="1" smtClean="0">
                                  <a:solidFill>
                                    <a:schemeClr val="bg1"/>
                                  </a:solidFill>
                                  <a:latin typeface="Cambria Math" panose="02040503050406030204" pitchFamily="18" charset="0"/>
                                </a:rPr>
                              </m:ctrlPr>
                            </m:fPr>
                            <m:num>
                              <m:r>
                                <a:rPr lang="en-AU" sz="2200">
                                  <a:solidFill>
                                    <a:schemeClr val="bg1"/>
                                  </a:solidFill>
                                  <a:latin typeface="Cambria Math" panose="02040503050406030204" pitchFamily="18" charset="0"/>
                                </a:rPr>
                                <m:t>𝜕</m:t>
                              </m:r>
                              <m:r>
                                <a:rPr lang="en-AU" sz="2200" i="0">
                                  <a:solidFill>
                                    <a:schemeClr val="bg1"/>
                                  </a:solidFill>
                                  <a:latin typeface="Cambria Math" panose="02040503050406030204" pitchFamily="18" charset="0"/>
                                </a:rPr>
                                <m:t> </m:t>
                              </m:r>
                              <m:sSub>
                                <m:sSubPr>
                                  <m:ctrlPr>
                                    <a:rPr lang="en-US" sz="2200" b="0" i="1" smtClean="0">
                                      <a:solidFill>
                                        <a:schemeClr val="bg1"/>
                                      </a:solidFill>
                                      <a:latin typeface="Cambria Math" panose="02040503050406030204" pitchFamily="18" charset="0"/>
                                    </a:rPr>
                                  </m:ctrlPr>
                                </m:sSubPr>
                                <m:e>
                                  <m:r>
                                    <a:rPr lang="en-US" sz="2200" b="0" i="1" smtClean="0">
                                      <a:solidFill>
                                        <a:schemeClr val="bg1"/>
                                      </a:solidFill>
                                      <a:latin typeface="Cambria Math" panose="02040503050406030204" pitchFamily="18" charset="0"/>
                                    </a:rPr>
                                    <m:t>𝑦</m:t>
                                  </m:r>
                                </m:e>
                                <m:sub>
                                  <m:r>
                                    <a:rPr lang="en-US" sz="2200" b="0" i="1" smtClean="0">
                                      <a:solidFill>
                                        <a:schemeClr val="bg1"/>
                                      </a:solidFill>
                                      <a:latin typeface="Cambria Math" panose="02040503050406030204" pitchFamily="18" charset="0"/>
                                    </a:rPr>
                                    <m:t>𝑖</m:t>
                                  </m:r>
                                </m:sub>
                              </m:sSub>
                            </m:num>
                            <m:den>
                              <m:r>
                                <a:rPr lang="en-AU" sz="2200" i="0">
                                  <a:solidFill>
                                    <a:schemeClr val="bg1"/>
                                  </a:solidFill>
                                  <a:latin typeface="Cambria Math" panose="02040503050406030204" pitchFamily="18" charset="0"/>
                                </a:rPr>
                                <m:t>𝜕</m:t>
                              </m:r>
                              <m:sSub>
                                <m:sSubPr>
                                  <m:ctrlPr>
                                    <a:rPr lang="en-AU" sz="2200" i="1">
                                      <a:solidFill>
                                        <a:schemeClr val="bg1"/>
                                      </a:solidFill>
                                      <a:latin typeface="Cambria Math" panose="02040503050406030204" pitchFamily="18" charset="0"/>
                                    </a:rPr>
                                  </m:ctrlPr>
                                </m:sSubPr>
                                <m:e>
                                  <m:r>
                                    <a:rPr lang="en-AU" sz="2200" i="1">
                                      <a:solidFill>
                                        <a:schemeClr val="bg1"/>
                                      </a:solidFill>
                                      <a:latin typeface="Cambria Math" panose="02040503050406030204" pitchFamily="18" charset="0"/>
                                    </a:rPr>
                                    <m:t>𝑥</m:t>
                                  </m:r>
                                </m:e>
                                <m:sub>
                                  <m:r>
                                    <a:rPr lang="en-AU" sz="2200" i="1">
                                      <a:solidFill>
                                        <a:schemeClr val="bg1"/>
                                      </a:solidFill>
                                      <a:latin typeface="Cambria Math" panose="02040503050406030204" pitchFamily="18" charset="0"/>
                                    </a:rPr>
                                    <m:t>𝑖</m:t>
                                  </m:r>
                                  <m:r>
                                    <a:rPr lang="en-US" sz="2200" b="0" i="1" smtClean="0">
                                      <a:solidFill>
                                        <a:schemeClr val="bg1"/>
                                      </a:solidFill>
                                      <a:latin typeface="Cambria Math" panose="02040503050406030204" pitchFamily="18" charset="0"/>
                                    </a:rPr>
                                    <m:t>,</m:t>
                                  </m:r>
                                  <m:r>
                                    <a:rPr lang="en-AU" sz="2200" i="1">
                                      <a:solidFill>
                                        <a:schemeClr val="bg1"/>
                                      </a:solidFill>
                                      <a:latin typeface="Cambria Math" panose="02040503050406030204" pitchFamily="18" charset="0"/>
                                    </a:rPr>
                                    <m:t>𝑘</m:t>
                                  </m:r>
                                </m:sub>
                              </m:sSub>
                            </m:den>
                          </m:f>
                        </m:e>
                      </m:d>
                      <m:r>
                        <a:rPr lang="en-US" sz="2200" b="0" i="1" smtClean="0">
                          <a:solidFill>
                            <a:schemeClr val="bg1"/>
                          </a:solidFill>
                          <a:latin typeface="Cambria Math" panose="02040503050406030204" pitchFamily="18" charset="0"/>
                        </a:rPr>
                        <m:t>×100</m:t>
                      </m:r>
                    </m:oMath>
                  </m:oMathPara>
                </a14:m>
                <a:endParaRPr lang="en-AU" sz="2200" dirty="0"/>
              </a:p>
            </p:txBody>
          </p:sp>
        </mc:Choice>
        <mc:Fallback xmlns="">
          <p:sp>
            <p:nvSpPr>
              <p:cNvPr id="39" name="TextBox 38">
                <a:extLst>
                  <a:ext uri="{FF2B5EF4-FFF2-40B4-BE49-F238E27FC236}">
                    <a16:creationId xmlns:a16="http://schemas.microsoft.com/office/drawing/2014/main" id="{ED4AAC96-E32B-462C-9EA0-DFD580723206}"/>
                  </a:ext>
                </a:extLst>
              </p:cNvPr>
              <p:cNvSpPr txBox="1">
                <a:spLocks noRot="1" noChangeAspect="1" noMove="1" noResize="1" noEditPoints="1" noAdjustHandles="1" noChangeArrowheads="1" noChangeShapeType="1" noTextEdit="1"/>
              </p:cNvSpPr>
              <p:nvPr/>
            </p:nvSpPr>
            <p:spPr>
              <a:xfrm>
                <a:off x="382391" y="1212200"/>
                <a:ext cx="1992429" cy="845744"/>
              </a:xfrm>
              <a:prstGeom prst="rect">
                <a:avLst/>
              </a:prstGeom>
              <a:blipFill>
                <a:blip r:embed="rId10"/>
                <a:stretch>
                  <a:fillRect/>
                </a:stretch>
              </a:blipFill>
            </p:spPr>
            <p:txBody>
              <a:bodyPr/>
              <a:lstStyle/>
              <a:p>
                <a:r>
                  <a:rPr lang="en-AU">
                    <a:noFill/>
                  </a:rPr>
                  <a:t> </a:t>
                </a:r>
              </a:p>
            </p:txBody>
          </p:sp>
        </mc:Fallback>
      </mc:AlternateContent>
      <p:sp>
        <p:nvSpPr>
          <p:cNvPr id="19" name="TextBox 18">
            <a:extLst>
              <a:ext uri="{FF2B5EF4-FFF2-40B4-BE49-F238E27FC236}">
                <a16:creationId xmlns:a16="http://schemas.microsoft.com/office/drawing/2014/main" id="{2E94434E-3FC8-467F-956C-464F5976898E}"/>
              </a:ext>
            </a:extLst>
          </p:cNvPr>
          <p:cNvSpPr txBox="1"/>
          <p:nvPr/>
        </p:nvSpPr>
        <p:spPr>
          <a:xfrm>
            <a:off x="8351591" y="4755557"/>
            <a:ext cx="2066934"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Direct impact</a:t>
            </a:r>
            <a:endParaRPr lang="en-AU" dirty="0"/>
          </a:p>
        </p:txBody>
      </p:sp>
      <p:sp>
        <p:nvSpPr>
          <p:cNvPr id="20" name="TextBox 19">
            <a:extLst>
              <a:ext uri="{FF2B5EF4-FFF2-40B4-BE49-F238E27FC236}">
                <a16:creationId xmlns:a16="http://schemas.microsoft.com/office/drawing/2014/main" id="{CC5A5BA5-B3B9-4B27-82F6-17A20B2FA2BA}"/>
              </a:ext>
            </a:extLst>
          </p:cNvPr>
          <p:cNvSpPr txBox="1"/>
          <p:nvPr/>
        </p:nvSpPr>
        <p:spPr>
          <a:xfrm>
            <a:off x="8318108" y="5526964"/>
            <a:ext cx="206693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i="0" u="none" strike="noStrike" kern="1200" cap="none" spc="0" normalizeH="0" baseline="0" noProof="0" dirty="0">
                <a:ln>
                  <a:noFill/>
                </a:ln>
                <a:solidFill>
                  <a:schemeClr val="bg1"/>
                </a:solidFill>
                <a:effectLst/>
                <a:uLnTx/>
                <a:uFillTx/>
                <a:latin typeface="Calibri" panose="020F0502020204030204"/>
                <a:cs typeface="+mn-cs"/>
              </a:rPr>
              <a:t>Indirect impact</a:t>
            </a:r>
            <a:endParaRPr kumimoji="0" lang="en-AU" sz="2200" i="0" u="none" strike="noStrike" kern="1200" cap="none" spc="0" normalizeH="0" baseline="0" noProof="0" dirty="0">
              <a:ln>
                <a:noFill/>
              </a:ln>
              <a:solidFill>
                <a:schemeClr val="bg1"/>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B669988-9B15-44FF-896A-97838E6CDD80}"/>
                  </a:ext>
                </a:extLst>
              </p:cNvPr>
              <p:cNvSpPr txBox="1"/>
              <p:nvPr/>
            </p:nvSpPr>
            <p:spPr>
              <a:xfrm>
                <a:off x="10385041" y="4717858"/>
                <a:ext cx="1540933"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0" smtClean="0">
                          <a:solidFill>
                            <a:schemeClr val="bg1"/>
                          </a:solidFill>
                          <a:latin typeface="Cambria Math" panose="02040503050406030204" pitchFamily="18" charset="0"/>
                        </a:rPr>
                        <m:t>= 0.40</m:t>
                      </m:r>
                    </m:oMath>
                  </m:oMathPara>
                </a14:m>
                <a:endParaRPr lang="en-US" sz="2200" b="0" dirty="0">
                  <a:solidFill>
                    <a:schemeClr val="bg1"/>
                  </a:solidFill>
                </a:endParaRPr>
              </a:p>
              <a:p>
                <a:endParaRPr lang="en-AU" sz="2200" dirty="0"/>
              </a:p>
            </p:txBody>
          </p:sp>
        </mc:Choice>
        <mc:Fallback xmlns="">
          <p:sp>
            <p:nvSpPr>
              <p:cNvPr id="21" name="TextBox 20">
                <a:extLst>
                  <a:ext uri="{FF2B5EF4-FFF2-40B4-BE49-F238E27FC236}">
                    <a16:creationId xmlns:a16="http://schemas.microsoft.com/office/drawing/2014/main" id="{5B669988-9B15-44FF-896A-97838E6CDD80}"/>
                  </a:ext>
                </a:extLst>
              </p:cNvPr>
              <p:cNvSpPr txBox="1">
                <a:spLocks noRot="1" noChangeAspect="1" noMove="1" noResize="1" noEditPoints="1" noAdjustHandles="1" noChangeArrowheads="1" noChangeShapeType="1" noTextEdit="1"/>
              </p:cNvSpPr>
              <p:nvPr/>
            </p:nvSpPr>
            <p:spPr>
              <a:xfrm>
                <a:off x="10385041" y="4717858"/>
                <a:ext cx="1540933" cy="769441"/>
              </a:xfrm>
              <a:prstGeom prst="rect">
                <a:avLst/>
              </a:prstGeom>
              <a:blipFill>
                <a:blip r:embed="rId11"/>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49D1916-D95B-49E8-A305-7DCC928FFC93}"/>
                  </a:ext>
                </a:extLst>
              </p:cNvPr>
              <p:cNvSpPr txBox="1"/>
              <p:nvPr/>
            </p:nvSpPr>
            <p:spPr>
              <a:xfrm>
                <a:off x="10458751" y="5526964"/>
                <a:ext cx="1540933"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0" smtClean="0">
                          <a:solidFill>
                            <a:schemeClr val="bg1"/>
                          </a:solidFill>
                          <a:latin typeface="Cambria Math" panose="02040503050406030204" pitchFamily="18" charset="0"/>
                        </a:rPr>
                        <m:t>=−0.10</m:t>
                      </m:r>
                    </m:oMath>
                  </m:oMathPara>
                </a14:m>
                <a:endParaRPr lang="en-US" sz="2200" b="0" dirty="0">
                  <a:solidFill>
                    <a:schemeClr val="bg1"/>
                  </a:solidFill>
                </a:endParaRPr>
              </a:p>
              <a:p>
                <a:endParaRPr lang="en-AU" sz="2200" dirty="0"/>
              </a:p>
            </p:txBody>
          </p:sp>
        </mc:Choice>
        <mc:Fallback xmlns="">
          <p:sp>
            <p:nvSpPr>
              <p:cNvPr id="22" name="TextBox 21">
                <a:extLst>
                  <a:ext uri="{FF2B5EF4-FFF2-40B4-BE49-F238E27FC236}">
                    <a16:creationId xmlns:a16="http://schemas.microsoft.com/office/drawing/2014/main" id="{049D1916-D95B-49E8-A305-7DCC928FFC93}"/>
                  </a:ext>
                </a:extLst>
              </p:cNvPr>
              <p:cNvSpPr txBox="1">
                <a:spLocks noRot="1" noChangeAspect="1" noMove="1" noResize="1" noEditPoints="1" noAdjustHandles="1" noChangeArrowheads="1" noChangeShapeType="1" noTextEdit="1"/>
              </p:cNvSpPr>
              <p:nvPr/>
            </p:nvSpPr>
            <p:spPr>
              <a:xfrm>
                <a:off x="10458751" y="5526964"/>
                <a:ext cx="1540933" cy="769441"/>
              </a:xfrm>
              <a:prstGeom prst="rect">
                <a:avLst/>
              </a:prstGeom>
              <a:blipFill>
                <a:blip r:embed="rId1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370F709-4F0D-4136-B49D-D2EDC23BB947}"/>
                  </a:ext>
                </a:extLst>
              </p:cNvPr>
              <p:cNvSpPr txBox="1"/>
              <p:nvPr/>
            </p:nvSpPr>
            <p:spPr>
              <a:xfrm>
                <a:off x="10270304" y="4069181"/>
                <a:ext cx="1540933"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0" smtClean="0">
                          <a:solidFill>
                            <a:srgbClr val="FFFF00"/>
                          </a:solidFill>
                          <a:latin typeface="Cambria Math" panose="02040503050406030204" pitchFamily="18" charset="0"/>
                        </a:rPr>
                        <m:t>= 0.30</m:t>
                      </m:r>
                    </m:oMath>
                  </m:oMathPara>
                </a14:m>
                <a:endParaRPr lang="en-US" sz="2200" b="0" dirty="0">
                  <a:solidFill>
                    <a:srgbClr val="FFFF00"/>
                  </a:solidFill>
                </a:endParaRPr>
              </a:p>
              <a:p>
                <a:endParaRPr lang="en-AU" sz="2200" dirty="0"/>
              </a:p>
            </p:txBody>
          </p:sp>
        </mc:Choice>
        <mc:Fallback xmlns="">
          <p:sp>
            <p:nvSpPr>
              <p:cNvPr id="23" name="TextBox 22">
                <a:extLst>
                  <a:ext uri="{FF2B5EF4-FFF2-40B4-BE49-F238E27FC236}">
                    <a16:creationId xmlns:a16="http://schemas.microsoft.com/office/drawing/2014/main" id="{2370F709-4F0D-4136-B49D-D2EDC23BB947}"/>
                  </a:ext>
                </a:extLst>
              </p:cNvPr>
              <p:cNvSpPr txBox="1">
                <a:spLocks noRot="1" noChangeAspect="1" noMove="1" noResize="1" noEditPoints="1" noAdjustHandles="1" noChangeArrowheads="1" noChangeShapeType="1" noTextEdit="1"/>
              </p:cNvSpPr>
              <p:nvPr/>
            </p:nvSpPr>
            <p:spPr>
              <a:xfrm>
                <a:off x="10270304" y="4069181"/>
                <a:ext cx="1540933" cy="769441"/>
              </a:xfrm>
              <a:prstGeom prst="rect">
                <a:avLst/>
              </a:prstGeom>
              <a:blipFill>
                <a:blip r:embed="rId13"/>
                <a:stretch>
                  <a:fillRect/>
                </a:stretch>
              </a:blipFill>
            </p:spPr>
            <p:txBody>
              <a:bodyPr/>
              <a:lstStyle/>
              <a:p>
                <a:r>
                  <a:rPr lang="en-AU">
                    <a:noFill/>
                  </a:rPr>
                  <a:t> </a:t>
                </a:r>
              </a:p>
            </p:txBody>
          </p:sp>
        </mc:Fallback>
      </mc:AlternateContent>
      <p:pic>
        <p:nvPicPr>
          <p:cNvPr id="24" name="Graphic 23" descr="Bank with solid fill">
            <a:extLst>
              <a:ext uri="{FF2B5EF4-FFF2-40B4-BE49-F238E27FC236}">
                <a16:creationId xmlns:a16="http://schemas.microsoft.com/office/drawing/2014/main" id="{775DF064-A464-403C-AE08-EF0A62C0AFE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582067" y="3484216"/>
            <a:ext cx="914400" cy="914400"/>
          </a:xfrm>
          <a:prstGeom prst="rect">
            <a:avLst/>
          </a:prstGeom>
        </p:spPr>
      </p:pic>
      <p:pic>
        <p:nvPicPr>
          <p:cNvPr id="38" name="Graphic 37" descr="Bank outline">
            <a:extLst>
              <a:ext uri="{FF2B5EF4-FFF2-40B4-BE49-F238E27FC236}">
                <a16:creationId xmlns:a16="http://schemas.microsoft.com/office/drawing/2014/main" id="{EFFF61C0-2D8D-4875-A43A-DE08C289F0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751503" y="3510583"/>
            <a:ext cx="914400" cy="914400"/>
          </a:xfrm>
          <a:prstGeom prst="rect">
            <a:avLst/>
          </a:prstGeom>
        </p:spPr>
      </p:pic>
      <p:pic>
        <p:nvPicPr>
          <p:cNvPr id="40" name="Graphic 39" descr="Bank with solid fill">
            <a:extLst>
              <a:ext uri="{FF2B5EF4-FFF2-40B4-BE49-F238E27FC236}">
                <a16:creationId xmlns:a16="http://schemas.microsoft.com/office/drawing/2014/main" id="{F126541D-58DF-4AD9-AC49-A510BA335C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672486" y="4609533"/>
            <a:ext cx="914400" cy="914400"/>
          </a:xfrm>
          <a:prstGeom prst="rect">
            <a:avLst/>
          </a:prstGeom>
        </p:spPr>
      </p:pic>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56AC4BC-64EE-4C48-A5C7-DA57FDCE0D69}"/>
                  </a:ext>
                </a:extLst>
              </p:cNvPr>
              <p:cNvSpPr txBox="1"/>
              <p:nvPr/>
            </p:nvSpPr>
            <p:spPr>
              <a:xfrm>
                <a:off x="1734467" y="4352441"/>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41" name="TextBox 40">
                <a:extLst>
                  <a:ext uri="{FF2B5EF4-FFF2-40B4-BE49-F238E27FC236}">
                    <a16:creationId xmlns:a16="http://schemas.microsoft.com/office/drawing/2014/main" id="{D56AC4BC-64EE-4C48-A5C7-DA57FDCE0D69}"/>
                  </a:ext>
                </a:extLst>
              </p:cNvPr>
              <p:cNvSpPr txBox="1">
                <a:spLocks noRot="1" noChangeAspect="1" noMove="1" noResize="1" noEditPoints="1" noAdjustHandles="1" noChangeArrowheads="1" noChangeShapeType="1" noTextEdit="1"/>
              </p:cNvSpPr>
              <p:nvPr/>
            </p:nvSpPr>
            <p:spPr>
              <a:xfrm>
                <a:off x="1734467" y="4352441"/>
                <a:ext cx="619981" cy="461921"/>
              </a:xfrm>
              <a:prstGeom prst="rect">
                <a:avLst/>
              </a:prstGeom>
              <a:blipFill>
                <a:blip r:embed="rId20"/>
                <a:stretch>
                  <a:fillRect b="-921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733055A-455C-4462-821E-3003C5919F82}"/>
                  </a:ext>
                </a:extLst>
              </p:cNvPr>
              <p:cNvSpPr txBox="1"/>
              <p:nvPr/>
            </p:nvSpPr>
            <p:spPr>
              <a:xfrm>
                <a:off x="3878503" y="4352441"/>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2" name="TextBox 41">
                <a:extLst>
                  <a:ext uri="{FF2B5EF4-FFF2-40B4-BE49-F238E27FC236}">
                    <a16:creationId xmlns:a16="http://schemas.microsoft.com/office/drawing/2014/main" id="{C733055A-455C-4462-821E-3003C5919F82}"/>
                  </a:ext>
                </a:extLst>
              </p:cNvPr>
              <p:cNvSpPr txBox="1">
                <a:spLocks noRot="1" noChangeAspect="1" noMove="1" noResize="1" noEditPoints="1" noAdjustHandles="1" noChangeArrowheads="1" noChangeShapeType="1" noTextEdit="1"/>
              </p:cNvSpPr>
              <p:nvPr/>
            </p:nvSpPr>
            <p:spPr>
              <a:xfrm>
                <a:off x="3878503" y="4352441"/>
                <a:ext cx="619981" cy="503728"/>
              </a:xfrm>
              <a:prstGeom prst="rect">
                <a:avLst/>
              </a:prstGeom>
              <a:blipFill>
                <a:blip r:embed="rId21"/>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BED0647-3837-4FFA-81A9-3CEDF977A060}"/>
                  </a:ext>
                </a:extLst>
              </p:cNvPr>
              <p:cNvSpPr txBox="1"/>
              <p:nvPr/>
            </p:nvSpPr>
            <p:spPr>
              <a:xfrm>
                <a:off x="2824886" y="5414632"/>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43" name="TextBox 42">
                <a:extLst>
                  <a:ext uri="{FF2B5EF4-FFF2-40B4-BE49-F238E27FC236}">
                    <a16:creationId xmlns:a16="http://schemas.microsoft.com/office/drawing/2014/main" id="{6BED0647-3837-4FFA-81A9-3CEDF977A060}"/>
                  </a:ext>
                </a:extLst>
              </p:cNvPr>
              <p:cNvSpPr txBox="1">
                <a:spLocks noRot="1" noChangeAspect="1" noMove="1" noResize="1" noEditPoints="1" noAdjustHandles="1" noChangeArrowheads="1" noChangeShapeType="1" noTextEdit="1"/>
              </p:cNvSpPr>
              <p:nvPr/>
            </p:nvSpPr>
            <p:spPr>
              <a:xfrm>
                <a:off x="2824886" y="5414632"/>
                <a:ext cx="619981" cy="469809"/>
              </a:xfrm>
              <a:prstGeom prst="rect">
                <a:avLst/>
              </a:prstGeom>
              <a:blipFill>
                <a:blip r:embed="rId22"/>
                <a:stretch>
                  <a:fillRect b="-9091"/>
                </a:stretch>
              </a:blipFill>
            </p:spPr>
            <p:txBody>
              <a:bodyPr/>
              <a:lstStyle/>
              <a:p>
                <a:r>
                  <a:rPr lang="en-AU">
                    <a:noFill/>
                  </a:rPr>
                  <a:t> </a:t>
                </a:r>
              </a:p>
            </p:txBody>
          </p:sp>
        </mc:Fallback>
      </mc:AlternateContent>
      <p:cxnSp>
        <p:nvCxnSpPr>
          <p:cNvPr id="44" name="Straight Arrow Connector 7">
            <a:extLst>
              <a:ext uri="{FF2B5EF4-FFF2-40B4-BE49-F238E27FC236}">
                <a16:creationId xmlns:a16="http://schemas.microsoft.com/office/drawing/2014/main" id="{C7E3B561-838D-400D-AA2F-1D2365B47B9E}"/>
              </a:ext>
            </a:extLst>
          </p:cNvPr>
          <p:cNvCxnSpPr>
            <a:stCxn id="24" idx="3"/>
            <a:endCxn id="38" idx="1"/>
          </p:cNvCxnSpPr>
          <p:nvPr/>
        </p:nvCxnSpPr>
        <p:spPr>
          <a:xfrm>
            <a:off x="2496467" y="3941416"/>
            <a:ext cx="1255036" cy="26367"/>
          </a:xfrm>
          <a:prstGeom prst="curvedConnector3">
            <a:avLst>
              <a:gd name="adj1" fmla="val 50000"/>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cxnSp>
        <p:nvCxnSpPr>
          <p:cNvPr id="45" name="Straight Arrow Connector 7">
            <a:extLst>
              <a:ext uri="{FF2B5EF4-FFF2-40B4-BE49-F238E27FC236}">
                <a16:creationId xmlns:a16="http://schemas.microsoft.com/office/drawing/2014/main" id="{3277C83A-5635-43DB-A6EB-BB74A7BB274C}"/>
              </a:ext>
            </a:extLst>
          </p:cNvPr>
          <p:cNvCxnSpPr>
            <a:cxnSpLocks/>
            <a:stCxn id="40" idx="1"/>
          </p:cNvCxnSpPr>
          <p:nvPr/>
        </p:nvCxnSpPr>
        <p:spPr>
          <a:xfrm rot="10800000">
            <a:off x="2054750" y="4274939"/>
            <a:ext cx="617736" cy="791795"/>
          </a:xfrm>
          <a:prstGeom prst="curvedConnector2">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3918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1000"/>
                                        <p:tgtEl>
                                          <p:spTgt spid="1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par>
                                <p:cTn id="22" presetID="22" presetClass="entr" presetSubtype="1"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up)">
                                      <p:cBhvr>
                                        <p:cTn id="24" dur="1000"/>
                                        <p:tgtEl>
                                          <p:spTgt spid="38"/>
                                        </p:tgtEl>
                                      </p:cBhvr>
                                    </p:animEffect>
                                  </p:childTnLst>
                                </p:cTn>
                              </p:par>
                              <p:par>
                                <p:cTn id="25" presetID="22" presetClass="entr" presetSubtype="1"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up)">
                                      <p:cBhvr>
                                        <p:cTn id="27" dur="1000"/>
                                        <p:tgtEl>
                                          <p:spTgt spid="40"/>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up)">
                                      <p:cBhvr>
                                        <p:cTn id="30" dur="1000"/>
                                        <p:tgtEl>
                                          <p:spTgt spid="4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up)">
                                      <p:cBhvr>
                                        <p:cTn id="33" dur="1000"/>
                                        <p:tgtEl>
                                          <p:spTgt spid="4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up)">
                                      <p:cBhvr>
                                        <p:cTn id="36" dur="1000"/>
                                        <p:tgtEl>
                                          <p:spTgt spid="43"/>
                                        </p:tgtEl>
                                      </p:cBhvr>
                                    </p:animEffect>
                                  </p:childTnLst>
                                </p:cTn>
                              </p:par>
                              <p:par>
                                <p:cTn id="37" presetID="22" presetClass="entr" presetSubtype="1"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up)">
                                      <p:cBhvr>
                                        <p:cTn id="39" dur="1000"/>
                                        <p:tgtEl>
                                          <p:spTgt spid="44"/>
                                        </p:tgtEl>
                                      </p:cBhvr>
                                    </p:animEffect>
                                  </p:childTnLst>
                                </p:cTn>
                              </p:par>
                              <p:par>
                                <p:cTn id="40" presetID="22" presetClass="entr" presetSubtype="1"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up)">
                                      <p:cBhvr>
                                        <p:cTn id="42" dur="1000"/>
                                        <p:tgtEl>
                                          <p:spTgt spid="45"/>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1000"/>
                                        <p:tgtEl>
                                          <p:spTgt spid="2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left)">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P spid="23" grpId="0"/>
      <p:bldP spid="41" grpId="0"/>
      <p:bldP spid="42" grpId="0"/>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170787" cy="553998"/>
          </a:xfrm>
          <a:prstGeom prst="rect">
            <a:avLst/>
          </a:prstGeom>
          <a:noFill/>
        </p:spPr>
        <p:txBody>
          <a:bodyPr wrap="none" rtlCol="0">
            <a:spAutoFit/>
          </a:bodyPr>
          <a:lstStyle/>
          <a:p>
            <a:r>
              <a:rPr lang="en-US" sz="3000" b="1" dirty="0">
                <a:solidFill>
                  <a:schemeClr val="accent4">
                    <a:lumMod val="60000"/>
                    <a:lumOff val="40000"/>
                  </a:schemeClr>
                </a:solidFill>
                <a:latin typeface="Times New Roman" panose="02020603050405020304" pitchFamily="18" charset="0"/>
                <a:cs typeface="Times New Roman" panose="02020603050405020304" pitchFamily="18" charset="0"/>
              </a:rPr>
              <a:t>Conclusions</a:t>
            </a:r>
            <a:endParaRPr lang="en-AU" sz="3000" b="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A35FAD5-00D3-4892-97B4-9D04B5ABA403}"/>
              </a:ext>
            </a:extLst>
          </p:cNvPr>
          <p:cNvSpPr txBox="1"/>
          <p:nvPr/>
        </p:nvSpPr>
        <p:spPr>
          <a:xfrm>
            <a:off x="155799" y="4791674"/>
            <a:ext cx="1710495" cy="461665"/>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chemeClr val="bg1"/>
                </a:solidFill>
                <a:effectLst/>
                <a:uLnTx/>
                <a:uFillTx/>
                <a:latin typeface="Calibri" panose="020F0502020204030204"/>
              </a:defRPr>
            </a:lvl1pPr>
          </a:lstStyle>
          <a:p>
            <a:r>
              <a:rPr lang="en-US" sz="2400" dirty="0"/>
              <a:t>Discussion</a:t>
            </a:r>
            <a:endParaRPr lang="en-AU" dirty="0"/>
          </a:p>
        </p:txBody>
      </p:sp>
      <p:sp>
        <p:nvSpPr>
          <p:cNvPr id="15" name="TextBox 14">
            <a:extLst>
              <a:ext uri="{FF2B5EF4-FFF2-40B4-BE49-F238E27FC236}">
                <a16:creationId xmlns:a16="http://schemas.microsoft.com/office/drawing/2014/main" id="{76FDCFD9-B406-4D06-A5C8-E55BB092A95D}"/>
              </a:ext>
            </a:extLst>
          </p:cNvPr>
          <p:cNvSpPr txBox="1"/>
          <p:nvPr/>
        </p:nvSpPr>
        <p:spPr>
          <a:xfrm>
            <a:off x="2572980" y="4910128"/>
            <a:ext cx="300672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Unknown heterogeneity</a:t>
            </a:r>
            <a:endParaRPr lang="en-AU" dirty="0"/>
          </a:p>
        </p:txBody>
      </p:sp>
      <p:sp>
        <p:nvSpPr>
          <p:cNvPr id="16" name="TextBox 15">
            <a:extLst>
              <a:ext uri="{FF2B5EF4-FFF2-40B4-BE49-F238E27FC236}">
                <a16:creationId xmlns:a16="http://schemas.microsoft.com/office/drawing/2014/main" id="{7C23C6E8-E82C-45CC-A8E1-94E8E995D949}"/>
              </a:ext>
            </a:extLst>
          </p:cNvPr>
          <p:cNvSpPr txBox="1"/>
          <p:nvPr/>
        </p:nvSpPr>
        <p:spPr>
          <a:xfrm>
            <a:off x="2548636" y="5469497"/>
            <a:ext cx="300672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Recession</a:t>
            </a:r>
            <a:endParaRPr lang="en-AU" dirty="0"/>
          </a:p>
        </p:txBody>
      </p:sp>
      <p:sp>
        <p:nvSpPr>
          <p:cNvPr id="17" name="TextBox 16">
            <a:extLst>
              <a:ext uri="{FF2B5EF4-FFF2-40B4-BE49-F238E27FC236}">
                <a16:creationId xmlns:a16="http://schemas.microsoft.com/office/drawing/2014/main" id="{343E13F7-A731-4241-A98E-65AE9FAFD260}"/>
              </a:ext>
            </a:extLst>
          </p:cNvPr>
          <p:cNvSpPr txBox="1"/>
          <p:nvPr/>
        </p:nvSpPr>
        <p:spPr>
          <a:xfrm>
            <a:off x="2548636" y="6059498"/>
            <a:ext cx="3006723" cy="430887"/>
          </a:xfrm>
          <a:prstGeom prst="rect">
            <a:avLst/>
          </a:prstGeom>
          <a:noFill/>
          <a:ln>
            <a:solidFill>
              <a:schemeClr val="accent4">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200" i="0" u="none" strike="noStrike" cap="none" spc="0" normalizeH="0" baseline="0">
                <a:ln>
                  <a:noFill/>
                </a:ln>
                <a:solidFill>
                  <a:schemeClr val="bg1"/>
                </a:solidFill>
                <a:effectLst/>
                <a:uLnTx/>
                <a:uFillTx/>
                <a:latin typeface="Calibri" panose="020F0502020204030204"/>
              </a:defRPr>
            </a:lvl1pPr>
          </a:lstStyle>
          <a:p>
            <a:r>
              <a:rPr lang="en-US" dirty="0"/>
              <a:t>Order of failures</a:t>
            </a:r>
            <a:endParaRPr lang="en-AU" dirty="0"/>
          </a:p>
        </p:txBody>
      </p:sp>
      <p:sp>
        <p:nvSpPr>
          <p:cNvPr id="18" name="TextBox 17">
            <a:extLst>
              <a:ext uri="{FF2B5EF4-FFF2-40B4-BE49-F238E27FC236}">
                <a16:creationId xmlns:a16="http://schemas.microsoft.com/office/drawing/2014/main" id="{86D8412A-F35F-4FF4-8118-E1B98849D808}"/>
              </a:ext>
            </a:extLst>
          </p:cNvPr>
          <p:cNvSpPr txBox="1"/>
          <p:nvPr/>
        </p:nvSpPr>
        <p:spPr>
          <a:xfrm>
            <a:off x="6237701" y="4910128"/>
            <a:ext cx="3838920" cy="430887"/>
          </a:xfrm>
          <a:prstGeom prst="rect">
            <a:avLst/>
          </a:prstGeom>
          <a:noFill/>
        </p:spPr>
        <p:txBody>
          <a:bodyPr wrap="square">
            <a:spAutoFit/>
          </a:bodyPr>
          <a:lstStyle/>
          <a:p>
            <a:r>
              <a:rPr lang="en-US" sz="2200" dirty="0">
                <a:solidFill>
                  <a:schemeClr val="bg1"/>
                </a:solidFill>
              </a:rPr>
              <a:t>Fixed effects estimator</a:t>
            </a:r>
            <a:endParaRPr lang="en-AU" sz="2200" dirty="0">
              <a:solidFill>
                <a:schemeClr val="bg1"/>
              </a:solidFill>
            </a:endParaRPr>
          </a:p>
        </p:txBody>
      </p:sp>
      <p:sp>
        <p:nvSpPr>
          <p:cNvPr id="19" name="TextBox 18">
            <a:extLst>
              <a:ext uri="{FF2B5EF4-FFF2-40B4-BE49-F238E27FC236}">
                <a16:creationId xmlns:a16="http://schemas.microsoft.com/office/drawing/2014/main" id="{68F29E73-879F-4D18-A3BF-5283A4C22A9E}"/>
              </a:ext>
            </a:extLst>
          </p:cNvPr>
          <p:cNvSpPr txBox="1"/>
          <p:nvPr/>
        </p:nvSpPr>
        <p:spPr>
          <a:xfrm>
            <a:off x="6237700" y="5469497"/>
            <a:ext cx="3357657" cy="430887"/>
          </a:xfrm>
          <a:prstGeom prst="rect">
            <a:avLst/>
          </a:prstGeom>
          <a:noFill/>
        </p:spPr>
        <p:txBody>
          <a:bodyPr wrap="square">
            <a:spAutoFit/>
          </a:bodyPr>
          <a:lstStyle/>
          <a:p>
            <a:r>
              <a:rPr lang="en-US" sz="2200" dirty="0">
                <a:solidFill>
                  <a:schemeClr val="bg1"/>
                </a:solidFill>
              </a:rPr>
              <a:t>Macro variables</a:t>
            </a:r>
            <a:endParaRPr lang="en-AU" sz="2200" dirty="0">
              <a:solidFill>
                <a:schemeClr val="bg1"/>
              </a:solidFill>
            </a:endParaRPr>
          </a:p>
        </p:txBody>
      </p:sp>
      <p:sp>
        <p:nvSpPr>
          <p:cNvPr id="20" name="TextBox 19">
            <a:extLst>
              <a:ext uri="{FF2B5EF4-FFF2-40B4-BE49-F238E27FC236}">
                <a16:creationId xmlns:a16="http://schemas.microsoft.com/office/drawing/2014/main" id="{EB7F13CF-B125-4294-A1A9-8299ED8E820B}"/>
              </a:ext>
            </a:extLst>
          </p:cNvPr>
          <p:cNvSpPr txBox="1"/>
          <p:nvPr/>
        </p:nvSpPr>
        <p:spPr>
          <a:xfrm>
            <a:off x="6237700" y="6074887"/>
            <a:ext cx="2893407" cy="430887"/>
          </a:xfrm>
          <a:prstGeom prst="rect">
            <a:avLst/>
          </a:prstGeom>
          <a:noFill/>
        </p:spPr>
        <p:txBody>
          <a:bodyPr wrap="square">
            <a:spAutoFit/>
          </a:bodyPr>
          <a:lstStyle/>
          <a:p>
            <a:r>
              <a:rPr lang="en-US" sz="2200" dirty="0">
                <a:solidFill>
                  <a:schemeClr val="bg1"/>
                </a:solidFill>
              </a:rPr>
              <a:t>Duration model</a:t>
            </a:r>
            <a:endParaRPr lang="en-AU" sz="2200" dirty="0">
              <a:solidFill>
                <a:schemeClr val="bg1"/>
              </a:solidFill>
            </a:endParaRPr>
          </a:p>
        </p:txBody>
      </p:sp>
      <p:sp>
        <p:nvSpPr>
          <p:cNvPr id="21" name="TextBox 20">
            <a:extLst>
              <a:ext uri="{FF2B5EF4-FFF2-40B4-BE49-F238E27FC236}">
                <a16:creationId xmlns:a16="http://schemas.microsoft.com/office/drawing/2014/main" id="{E04C281B-C4F8-4C51-9543-FBD8C8547F57}"/>
              </a:ext>
            </a:extLst>
          </p:cNvPr>
          <p:cNvSpPr txBox="1"/>
          <p:nvPr/>
        </p:nvSpPr>
        <p:spPr>
          <a:xfrm>
            <a:off x="475707" y="2537655"/>
            <a:ext cx="5761993" cy="430887"/>
          </a:xfrm>
          <a:prstGeom prst="rect">
            <a:avLst/>
          </a:prstGeom>
          <a:noFill/>
        </p:spPr>
        <p:txBody>
          <a:bodyPr wrap="square">
            <a:spAutoFit/>
          </a:bodyPr>
          <a:lstStyle/>
          <a:p>
            <a:r>
              <a:rPr lang="en-US" sz="2200" dirty="0">
                <a:solidFill>
                  <a:schemeClr val="bg1"/>
                </a:solidFill>
              </a:rPr>
              <a:t>70% of failing banks were directly connected</a:t>
            </a:r>
            <a:endParaRPr lang="en-AU" sz="2200" dirty="0">
              <a:solidFill>
                <a:schemeClr val="bg1"/>
              </a:solidFill>
            </a:endParaRPr>
          </a:p>
        </p:txBody>
      </p:sp>
      <p:sp>
        <p:nvSpPr>
          <p:cNvPr id="22" name="TextBox 21">
            <a:extLst>
              <a:ext uri="{FF2B5EF4-FFF2-40B4-BE49-F238E27FC236}">
                <a16:creationId xmlns:a16="http://schemas.microsoft.com/office/drawing/2014/main" id="{12DDD760-0D54-4BCA-9A52-CA50D91B0148}"/>
              </a:ext>
            </a:extLst>
          </p:cNvPr>
          <p:cNvSpPr txBox="1"/>
          <p:nvPr/>
        </p:nvSpPr>
        <p:spPr>
          <a:xfrm>
            <a:off x="475707" y="3292193"/>
            <a:ext cx="4912833" cy="769441"/>
          </a:xfrm>
          <a:prstGeom prst="rect">
            <a:avLst/>
          </a:prstGeom>
          <a:noFill/>
        </p:spPr>
        <p:txBody>
          <a:bodyPr wrap="square">
            <a:spAutoFit/>
          </a:bodyPr>
          <a:lstStyle/>
          <a:p>
            <a:r>
              <a:rPr lang="en-US" sz="2200" dirty="0">
                <a:solidFill>
                  <a:schemeClr val="bg1"/>
                </a:solidFill>
              </a:rPr>
              <a:t>~ 1/3 of a shock is transmitted through the network (significant at 99%)</a:t>
            </a:r>
            <a:endParaRPr lang="en-AU" sz="2200" dirty="0">
              <a:solidFill>
                <a:schemeClr val="bg1"/>
              </a:solidFill>
            </a:endParaRPr>
          </a:p>
        </p:txBody>
      </p:sp>
      <p:sp>
        <p:nvSpPr>
          <p:cNvPr id="24" name="TextBox 23">
            <a:extLst>
              <a:ext uri="{FF2B5EF4-FFF2-40B4-BE49-F238E27FC236}">
                <a16:creationId xmlns:a16="http://schemas.microsoft.com/office/drawing/2014/main" id="{DBCDECF2-A255-4021-93FF-8022C390FB48}"/>
              </a:ext>
            </a:extLst>
          </p:cNvPr>
          <p:cNvSpPr txBox="1"/>
          <p:nvPr/>
        </p:nvSpPr>
        <p:spPr>
          <a:xfrm>
            <a:off x="3699180" y="4355123"/>
            <a:ext cx="5149514" cy="430887"/>
          </a:xfrm>
          <a:prstGeom prst="rect">
            <a:avLst/>
          </a:prstGeom>
          <a:noFill/>
        </p:spPr>
        <p:txBody>
          <a:bodyPr wrap="square">
            <a:spAutoFit/>
          </a:bodyPr>
          <a:lstStyle/>
          <a:p>
            <a:r>
              <a:rPr lang="en-US" sz="2200" dirty="0">
                <a:solidFill>
                  <a:schemeClr val="bg1"/>
                </a:solidFill>
              </a:rPr>
              <a:t>Alters the efficacy of capital on survival</a:t>
            </a:r>
            <a:endParaRPr lang="en-AU" sz="2200" dirty="0">
              <a:solidFill>
                <a:schemeClr val="bg1"/>
              </a:solidFill>
            </a:endParaRPr>
          </a:p>
        </p:txBody>
      </p:sp>
      <p:sp>
        <p:nvSpPr>
          <p:cNvPr id="25" name="TextBox 24">
            <a:extLst>
              <a:ext uri="{FF2B5EF4-FFF2-40B4-BE49-F238E27FC236}">
                <a16:creationId xmlns:a16="http://schemas.microsoft.com/office/drawing/2014/main" id="{DC4997FC-63D1-48C6-B0B1-7E9EE41F09C1}"/>
              </a:ext>
            </a:extLst>
          </p:cNvPr>
          <p:cNvSpPr txBox="1"/>
          <p:nvPr/>
        </p:nvSpPr>
        <p:spPr>
          <a:xfrm>
            <a:off x="352186" y="1243163"/>
            <a:ext cx="7887039" cy="430887"/>
          </a:xfrm>
          <a:prstGeom prst="rect">
            <a:avLst/>
          </a:prstGeom>
          <a:noFill/>
        </p:spPr>
        <p:txBody>
          <a:bodyPr wrap="square">
            <a:spAutoFit/>
          </a:bodyPr>
          <a:lstStyle/>
          <a:p>
            <a:r>
              <a:rPr lang="en-US" sz="2200" dirty="0">
                <a:solidFill>
                  <a:schemeClr val="bg1"/>
                </a:solidFill>
              </a:rPr>
              <a:t>Complete and observable network of interbank linkages</a:t>
            </a:r>
            <a:endParaRPr lang="en-AU" sz="2200" dirty="0">
              <a:solidFill>
                <a:schemeClr val="bg1"/>
              </a:solidFill>
            </a:endParaRPr>
          </a:p>
        </p:txBody>
      </p:sp>
      <p:cxnSp>
        <p:nvCxnSpPr>
          <p:cNvPr id="7" name="Connector: Elbow 6">
            <a:extLst>
              <a:ext uri="{FF2B5EF4-FFF2-40B4-BE49-F238E27FC236}">
                <a16:creationId xmlns:a16="http://schemas.microsoft.com/office/drawing/2014/main" id="{D08D98B6-DD21-4AEA-BDA5-D12291297D21}"/>
              </a:ext>
            </a:extLst>
          </p:cNvPr>
          <p:cNvCxnSpPr>
            <a:cxnSpLocks/>
            <a:stCxn id="22" idx="2"/>
          </p:cNvCxnSpPr>
          <p:nvPr/>
        </p:nvCxnSpPr>
        <p:spPr>
          <a:xfrm rot="16200000" flipH="1">
            <a:off x="3011407" y="3982351"/>
            <a:ext cx="497933" cy="656498"/>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600EFAB-A696-4D79-AF51-3E5B7D03868C}"/>
              </a:ext>
            </a:extLst>
          </p:cNvPr>
          <p:cNvSpPr txBox="1"/>
          <p:nvPr/>
        </p:nvSpPr>
        <p:spPr>
          <a:xfrm>
            <a:off x="188107" y="749605"/>
            <a:ext cx="1300356" cy="461665"/>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chemeClr val="bg1"/>
                </a:solidFill>
                <a:effectLst/>
                <a:uLnTx/>
                <a:uFillTx/>
                <a:latin typeface="Calibri" panose="020F0502020204030204"/>
              </a:defRPr>
            </a:lvl1pPr>
          </a:lstStyle>
          <a:p>
            <a:r>
              <a:rPr lang="en-US" sz="2400" dirty="0"/>
              <a:t>Network</a:t>
            </a:r>
            <a:endParaRPr lang="en-AU" sz="2400" dirty="0"/>
          </a:p>
        </p:txBody>
      </p:sp>
      <p:sp>
        <p:nvSpPr>
          <p:cNvPr id="30" name="TextBox 29">
            <a:extLst>
              <a:ext uri="{FF2B5EF4-FFF2-40B4-BE49-F238E27FC236}">
                <a16:creationId xmlns:a16="http://schemas.microsoft.com/office/drawing/2014/main" id="{3757F5CE-9E59-4C21-8799-8E96C21BC193}"/>
              </a:ext>
            </a:extLst>
          </p:cNvPr>
          <p:cNvSpPr txBox="1"/>
          <p:nvPr/>
        </p:nvSpPr>
        <p:spPr>
          <a:xfrm>
            <a:off x="199642" y="1836809"/>
            <a:ext cx="1300356" cy="461665"/>
          </a:xfrm>
          <a:prstGeom prst="rect">
            <a:avLst/>
          </a:prstGeom>
          <a:noFill/>
          <a:ln>
            <a:solidFill>
              <a:schemeClr val="accent4">
                <a:lumMod val="40000"/>
                <a:lumOff val="60000"/>
              </a:schemeClr>
            </a:solidFill>
          </a:ln>
        </p:spPr>
        <p:style>
          <a:lnRef idx="2">
            <a:schemeClr val="accent4"/>
          </a:lnRef>
          <a:fillRef idx="1">
            <a:schemeClr val="lt1"/>
          </a:fillRef>
          <a:effectRef idx="0">
            <a:schemeClr val="accent4"/>
          </a:effectRef>
          <a:fontRef idx="minor">
            <a:schemeClr val="dk1"/>
          </a:fontRef>
        </p:style>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2000" b="1" i="0" u="none" strike="noStrike" cap="none" spc="0" normalizeH="0" baseline="0">
                <a:ln>
                  <a:noFill/>
                </a:ln>
                <a:solidFill>
                  <a:schemeClr val="bg1"/>
                </a:solidFill>
                <a:effectLst/>
                <a:uLnTx/>
                <a:uFillTx/>
                <a:latin typeface="Calibri" panose="020F0502020204030204"/>
              </a:defRPr>
            </a:lvl1pPr>
          </a:lstStyle>
          <a:p>
            <a:r>
              <a:rPr lang="en-US" sz="2400" dirty="0"/>
              <a:t>Results</a:t>
            </a:r>
            <a:endParaRPr lang="en-AU" sz="2400" dirty="0"/>
          </a:p>
        </p:txBody>
      </p:sp>
      <p:cxnSp>
        <p:nvCxnSpPr>
          <p:cNvPr id="5" name="Straight Arrow Connector 4">
            <a:extLst>
              <a:ext uri="{FF2B5EF4-FFF2-40B4-BE49-F238E27FC236}">
                <a16:creationId xmlns:a16="http://schemas.microsoft.com/office/drawing/2014/main" id="{D768F04E-F18D-4D94-B062-184570B9CE1B}"/>
              </a:ext>
            </a:extLst>
          </p:cNvPr>
          <p:cNvCxnSpPr>
            <a:stCxn id="15" idx="3"/>
            <a:endCxn id="18" idx="1"/>
          </p:cNvCxnSpPr>
          <p:nvPr/>
        </p:nvCxnSpPr>
        <p:spPr>
          <a:xfrm>
            <a:off x="5579703" y="5125572"/>
            <a:ext cx="65799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A6254D8-4E3A-4588-9626-AA574BF087DD}"/>
              </a:ext>
            </a:extLst>
          </p:cNvPr>
          <p:cNvCxnSpPr>
            <a:stCxn id="16" idx="3"/>
            <a:endCxn id="19" idx="1"/>
          </p:cNvCxnSpPr>
          <p:nvPr/>
        </p:nvCxnSpPr>
        <p:spPr>
          <a:xfrm>
            <a:off x="5555359" y="5684941"/>
            <a:ext cx="68234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D62AF3-168A-4434-9D40-650D126AFACB}"/>
              </a:ext>
            </a:extLst>
          </p:cNvPr>
          <p:cNvCxnSpPr>
            <a:stCxn id="17" idx="3"/>
            <a:endCxn id="20" idx="1"/>
          </p:cNvCxnSpPr>
          <p:nvPr/>
        </p:nvCxnSpPr>
        <p:spPr>
          <a:xfrm>
            <a:off x="5555359" y="6274942"/>
            <a:ext cx="682341" cy="153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1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750"/>
                                        <p:tgtEl>
                                          <p:spTgt spid="29"/>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75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75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par>
                                <p:cTn id="25" presetID="22" presetClass="entr" presetSubtype="8"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75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750"/>
                                        <p:tgtEl>
                                          <p:spTgt spid="15"/>
                                        </p:tgtEl>
                                      </p:cBhvr>
                                    </p:animEffect>
                                  </p:childTnLst>
                                </p:cTn>
                              </p:par>
                            </p:childTnLst>
                          </p:cTn>
                        </p:par>
                        <p:par>
                          <p:cTn id="41" fill="hold">
                            <p:stCondLst>
                              <p:cond delay="125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750"/>
                                        <p:tgtEl>
                                          <p:spTgt spid="5"/>
                                        </p:tgtEl>
                                      </p:cBhvr>
                                    </p:animEffect>
                                  </p:childTnLst>
                                </p:cTn>
                              </p:par>
                            </p:childTnLst>
                          </p:cTn>
                        </p:par>
                        <p:par>
                          <p:cTn id="45" fill="hold">
                            <p:stCondLst>
                              <p:cond delay="2000"/>
                            </p:stCondLst>
                            <p:childTnLst>
                              <p:par>
                                <p:cTn id="46" presetID="22" presetClass="entr" presetSubtype="8" fill="hold" grpId="0"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75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wipe(left)">
                                      <p:cBhvr>
                                        <p:cTn id="56" dur="500"/>
                                        <p:tgtEl>
                                          <p:spTgt spid="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left)">
                                      <p:cBhvr>
                                        <p:cTn id="64" dur="750"/>
                                        <p:tgtEl>
                                          <p:spTgt spid="17"/>
                                        </p:tgtEl>
                                      </p:cBhvr>
                                    </p:animEffect>
                                  </p:childTnLst>
                                </p:cTn>
                              </p:par>
                            </p:childTnLst>
                          </p:cTn>
                        </p:par>
                        <p:par>
                          <p:cTn id="65" fill="hold">
                            <p:stCondLst>
                              <p:cond delay="750"/>
                            </p:stCondLst>
                            <p:childTnLst>
                              <p:par>
                                <p:cTn id="66" presetID="22" presetClass="entr" presetSubtype="8" fill="hold"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left)">
                                      <p:cBhvr>
                                        <p:cTn id="68" dur="750"/>
                                        <p:tgtEl>
                                          <p:spTgt spid="10"/>
                                        </p:tgtEl>
                                      </p:cBhvr>
                                    </p:animEffect>
                                  </p:childTnLst>
                                </p:cTn>
                              </p:par>
                            </p:childTnLst>
                          </p:cTn>
                        </p:par>
                        <p:par>
                          <p:cTn id="69" fill="hold">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p:bldP spid="19" grpId="0"/>
      <p:bldP spid="20" grpId="0"/>
      <p:bldP spid="21" grpId="0"/>
      <p:bldP spid="22" grpId="0"/>
      <p:bldP spid="24" grpId="0"/>
      <p:bldP spid="25" grpId="0"/>
      <p:bldP spid="29" grpId="0" animBg="1"/>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nvGraphicFramePr>
        <p:xfrm>
          <a:off x="13753652" y="2230120"/>
          <a:ext cx="4395734" cy="2397760"/>
        </p:xfrm>
        <a:graphic>
          <a:graphicData uri="http://schemas.openxmlformats.org/drawingml/2006/table">
            <a:tbl>
              <a:tblPr firstRow="1" bandRow="1">
                <a:tableStyleId>{5940675A-B579-460E-94D1-54222C63F5DA}</a:tableStyleId>
              </a:tblPr>
              <a:tblGrid>
                <a:gridCol w="1367442">
                  <a:extLst>
                    <a:ext uri="{9D8B030D-6E8A-4147-A177-3AD203B41FA5}">
                      <a16:colId xmlns:a16="http://schemas.microsoft.com/office/drawing/2014/main" val="2732533574"/>
                    </a:ext>
                  </a:extLst>
                </a:gridCol>
                <a:gridCol w="757073">
                  <a:extLst>
                    <a:ext uri="{9D8B030D-6E8A-4147-A177-3AD203B41FA5}">
                      <a16:colId xmlns:a16="http://schemas.microsoft.com/office/drawing/2014/main" val="588821665"/>
                    </a:ext>
                  </a:extLst>
                </a:gridCol>
                <a:gridCol w="757073">
                  <a:extLst>
                    <a:ext uri="{9D8B030D-6E8A-4147-A177-3AD203B41FA5}">
                      <a16:colId xmlns:a16="http://schemas.microsoft.com/office/drawing/2014/main" val="1558630558"/>
                    </a:ext>
                  </a:extLst>
                </a:gridCol>
                <a:gridCol w="757073">
                  <a:extLst>
                    <a:ext uri="{9D8B030D-6E8A-4147-A177-3AD203B41FA5}">
                      <a16:colId xmlns:a16="http://schemas.microsoft.com/office/drawing/2014/main" val="971110057"/>
                    </a:ext>
                  </a:extLst>
                </a:gridCol>
                <a:gridCol w="757073">
                  <a:extLst>
                    <a:ext uri="{9D8B030D-6E8A-4147-A177-3AD203B41FA5}">
                      <a16:colId xmlns:a16="http://schemas.microsoft.com/office/drawing/2014/main" val="274878917"/>
                    </a:ext>
                  </a:extLst>
                </a:gridCol>
              </a:tblGrid>
              <a:tr h="370840">
                <a:tc>
                  <a:txBody>
                    <a:bodyPr/>
                    <a:lstStyle/>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B</a:t>
                      </a:r>
                      <a:endParaRPr lang="en-AU" dirty="0">
                        <a:solidFill>
                          <a:schemeClr val="bg1"/>
                        </a:solidFill>
                      </a:endParaRPr>
                    </a:p>
                    <a:p>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370840">
                <a:tc>
                  <a:txBody>
                    <a:bodyPr/>
                    <a:lstStyle/>
                    <a:p>
                      <a:r>
                        <a:rPr lang="en-US" dirty="0">
                          <a:solidFill>
                            <a:schemeClr val="bg1"/>
                          </a:solidFill>
                        </a:rPr>
                        <a:t>Banco A</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100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B</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120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Banco C</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TOTAL</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60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25</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150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dirty="0">
                          <a:solidFill>
                            <a:schemeClr val="bg1"/>
                          </a:solidFill>
                        </a:rPr>
                        <a:t>0</a:t>
                      </a:r>
                      <a:endParaRPr lang="en-AU"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4393925" y="1999287"/>
            <a:ext cx="2201244" cy="461665"/>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badi" panose="020B0604020104020204" pitchFamily="34" charset="0"/>
                <a:ea typeface="+mn-ea"/>
                <a:cs typeface="+mn-cs"/>
              </a:rPr>
              <a:t>Interbank loans</a:t>
            </a:r>
            <a:endParaRPr kumimoji="0" lang="en-AU" sz="2400" b="0" i="0" u="none" strike="noStrike" kern="1200" cap="none" spc="0" normalizeH="0" baseline="0" noProof="0" dirty="0">
              <a:ln>
                <a:noFill/>
              </a:ln>
              <a:solidFill>
                <a:prstClr val="white"/>
              </a:solidFill>
              <a:effectLst/>
              <a:uLnTx/>
              <a:uFillTx/>
              <a:latin typeface="Abadi" panose="020B0604020104020204" pitchFamily="34" charset="0"/>
              <a:ea typeface="+mn-ea"/>
              <a:cs typeface="+mn-cs"/>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12415520" y="1493520"/>
            <a:ext cx="4145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(Overnight) interbank market</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12415519" y="2150800"/>
            <a:ext cx="4145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Balance sheet data</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299713" y="1115427"/>
            <a:ext cx="77292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Links weighted from lender bank perspective</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descr="Table&#10;&#10;Description automatically generated">
            <a:extLst>
              <a:ext uri="{FF2B5EF4-FFF2-40B4-BE49-F238E27FC236}">
                <a16:creationId xmlns:a16="http://schemas.microsoft.com/office/drawing/2014/main" id="{AC2261EC-3E88-44CF-8F8F-AA05D40249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2464"/>
            <a:ext cx="5348233" cy="4207919"/>
          </a:xfrm>
          <a:prstGeom prst="rect">
            <a:avLst/>
          </a:prstGeom>
        </p:spPr>
      </p:pic>
      <p:sp>
        <p:nvSpPr>
          <p:cNvPr id="13" name="TextBox 12">
            <a:extLst>
              <a:ext uri="{FF2B5EF4-FFF2-40B4-BE49-F238E27FC236}">
                <a16:creationId xmlns:a16="http://schemas.microsoft.com/office/drawing/2014/main" id="{81E952D5-CA0C-4760-B1DB-7A49F396BF08}"/>
              </a:ext>
            </a:extLst>
          </p:cNvPr>
          <p:cNvSpPr txBox="1"/>
          <p:nvPr/>
        </p:nvSpPr>
        <p:spPr>
          <a:xfrm>
            <a:off x="3127991" y="1545445"/>
            <a:ext cx="12512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Lender bank ID</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5" name="Picture 14" descr="Table&#10;&#10;Description automatically generated with medium confidence">
            <a:extLst>
              <a:ext uri="{FF2B5EF4-FFF2-40B4-BE49-F238E27FC236}">
                <a16:creationId xmlns:a16="http://schemas.microsoft.com/office/drawing/2014/main" id="{37BF4147-54E2-4DA7-9EBB-4BCB316401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233" y="2612463"/>
            <a:ext cx="4103524" cy="4207919"/>
          </a:xfrm>
          <a:prstGeom prst="rect">
            <a:avLst/>
          </a:prstGeom>
        </p:spPr>
      </p:pic>
      <p:cxnSp>
        <p:nvCxnSpPr>
          <p:cNvPr id="17" name="Straight Arrow Connector 16">
            <a:extLst>
              <a:ext uri="{FF2B5EF4-FFF2-40B4-BE49-F238E27FC236}">
                <a16:creationId xmlns:a16="http://schemas.microsoft.com/office/drawing/2014/main" id="{A7D00163-ED71-4935-8680-A7B47A07EC7B}"/>
              </a:ext>
            </a:extLst>
          </p:cNvPr>
          <p:cNvCxnSpPr>
            <a:cxnSpLocks/>
            <a:stCxn id="13" idx="2"/>
          </p:cNvCxnSpPr>
          <p:nvPr/>
        </p:nvCxnSpPr>
        <p:spPr>
          <a:xfrm>
            <a:off x="3753634" y="2253331"/>
            <a:ext cx="690831" cy="570013"/>
          </a:xfrm>
          <a:prstGeom prst="straightConnector1">
            <a:avLst/>
          </a:prstGeom>
          <a:ln w="31750">
            <a:tailEnd type="triangle" w="lg" len="lg"/>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21774343-A071-4F9E-A051-F72B7CFD8495}"/>
              </a:ext>
            </a:extLst>
          </p:cNvPr>
          <p:cNvSpPr txBox="1"/>
          <p:nvPr/>
        </p:nvSpPr>
        <p:spPr>
          <a:xfrm>
            <a:off x="5321321" y="1781468"/>
            <a:ext cx="1945917" cy="4001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Debtor bank TFN</a:t>
            </a:r>
            <a:endParaRPr kumimoji="0" lang="en-AU"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0" name="Straight Arrow Connector 19">
            <a:extLst>
              <a:ext uri="{FF2B5EF4-FFF2-40B4-BE49-F238E27FC236}">
                <a16:creationId xmlns:a16="http://schemas.microsoft.com/office/drawing/2014/main" id="{D10414EA-DE90-463B-AED7-8904265DFC75}"/>
              </a:ext>
            </a:extLst>
          </p:cNvPr>
          <p:cNvCxnSpPr>
            <a:cxnSpLocks/>
            <a:stCxn id="19" idx="2"/>
          </p:cNvCxnSpPr>
          <p:nvPr/>
        </p:nvCxnSpPr>
        <p:spPr>
          <a:xfrm flipH="1">
            <a:off x="5968402" y="2181578"/>
            <a:ext cx="325878" cy="525527"/>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25" name="Picture 24" descr="A picture containing table&#10;&#10;Description automatically generated">
            <a:extLst>
              <a:ext uri="{FF2B5EF4-FFF2-40B4-BE49-F238E27FC236}">
                <a16:creationId xmlns:a16="http://schemas.microsoft.com/office/drawing/2014/main" id="{EA0702D4-9749-4F95-9288-051A11F3A8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7756" y="3010395"/>
            <a:ext cx="1554859" cy="4207919"/>
          </a:xfrm>
          <a:prstGeom prst="rect">
            <a:avLst/>
          </a:prstGeom>
        </p:spPr>
      </p:pic>
      <p:sp>
        <p:nvSpPr>
          <p:cNvPr id="26" name="TextBox 25">
            <a:extLst>
              <a:ext uri="{FF2B5EF4-FFF2-40B4-BE49-F238E27FC236}">
                <a16:creationId xmlns:a16="http://schemas.microsoft.com/office/drawing/2014/main" id="{CA0AC1C0-CCA3-42A4-968E-0B8E799A6C8B}"/>
              </a:ext>
            </a:extLst>
          </p:cNvPr>
          <p:cNvSpPr txBox="1"/>
          <p:nvPr/>
        </p:nvSpPr>
        <p:spPr>
          <a:xfrm>
            <a:off x="8865863" y="1844706"/>
            <a:ext cx="2376741" cy="4616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Debtor bank TFN</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7" name="Straight Arrow Connector 26">
            <a:extLst>
              <a:ext uri="{FF2B5EF4-FFF2-40B4-BE49-F238E27FC236}">
                <a16:creationId xmlns:a16="http://schemas.microsoft.com/office/drawing/2014/main" id="{CDCF183F-8A6A-44C1-8F14-6468CC69BA3D}"/>
              </a:ext>
            </a:extLst>
          </p:cNvPr>
          <p:cNvCxnSpPr>
            <a:cxnSpLocks/>
            <a:stCxn id="26" idx="2"/>
            <a:endCxn id="25" idx="0"/>
          </p:cNvCxnSpPr>
          <p:nvPr/>
        </p:nvCxnSpPr>
        <p:spPr>
          <a:xfrm>
            <a:off x="10054234" y="2306371"/>
            <a:ext cx="5000952" cy="704024"/>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30" name="Picture 29" descr="Table&#10;&#10;Description automatically generated">
            <a:extLst>
              <a:ext uri="{FF2B5EF4-FFF2-40B4-BE49-F238E27FC236}">
                <a16:creationId xmlns:a16="http://schemas.microsoft.com/office/drawing/2014/main" id="{A8CDA750-8175-4AB1-8E4D-AA0DDD220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2751" y="2612461"/>
            <a:ext cx="1171782" cy="4205574"/>
          </a:xfrm>
          <a:prstGeom prst="rect">
            <a:avLst/>
          </a:prstGeom>
        </p:spPr>
      </p:pic>
      <p:sp>
        <p:nvSpPr>
          <p:cNvPr id="32" name="TextBox 31">
            <a:extLst>
              <a:ext uri="{FF2B5EF4-FFF2-40B4-BE49-F238E27FC236}">
                <a16:creationId xmlns:a16="http://schemas.microsoft.com/office/drawing/2014/main" id="{5AFE90D7-F6F2-414A-BE19-116ECB9365BF}"/>
              </a:ext>
            </a:extLst>
          </p:cNvPr>
          <p:cNvSpPr txBox="1"/>
          <p:nvPr/>
        </p:nvSpPr>
        <p:spPr>
          <a:xfrm>
            <a:off x="10656713" y="1114559"/>
            <a:ext cx="1171783" cy="7078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Loans ARS$</a:t>
            </a:r>
            <a:endParaRPr kumimoji="0" lang="en-AU"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Arrow Connector 32">
            <a:extLst>
              <a:ext uri="{FF2B5EF4-FFF2-40B4-BE49-F238E27FC236}">
                <a16:creationId xmlns:a16="http://schemas.microsoft.com/office/drawing/2014/main" id="{3A7004F2-BAEB-42E7-A985-3DC4BDB2B865}"/>
              </a:ext>
            </a:extLst>
          </p:cNvPr>
          <p:cNvCxnSpPr>
            <a:cxnSpLocks/>
            <a:stCxn id="32" idx="2"/>
            <a:endCxn id="30" idx="0"/>
          </p:cNvCxnSpPr>
          <p:nvPr/>
        </p:nvCxnSpPr>
        <p:spPr>
          <a:xfrm>
            <a:off x="11242605" y="1822445"/>
            <a:ext cx="336037" cy="790016"/>
          </a:xfrm>
          <a:prstGeom prst="straightConnector1">
            <a:avLst/>
          </a:prstGeom>
          <a:ln>
            <a:tailEnd type="triangle" w="lg" len="lg"/>
          </a:ln>
        </p:spPr>
        <p:style>
          <a:lnRef idx="3">
            <a:schemeClr val="accent3"/>
          </a:lnRef>
          <a:fillRef idx="0">
            <a:schemeClr val="accent3"/>
          </a:fillRef>
          <a:effectRef idx="2">
            <a:schemeClr val="accent3"/>
          </a:effectRef>
          <a:fontRef idx="minor">
            <a:schemeClr val="tx1"/>
          </a:fontRef>
        </p:style>
      </p:cxnSp>
      <p:pic>
        <p:nvPicPr>
          <p:cNvPr id="45" name="Picture 44" descr="A picture containing table&#10;&#10;Description automatically generated">
            <a:extLst>
              <a:ext uri="{FF2B5EF4-FFF2-40B4-BE49-F238E27FC236}">
                <a16:creationId xmlns:a16="http://schemas.microsoft.com/office/drawing/2014/main" id="{77592E5C-C321-4C85-B605-D7ED0C8C0F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1755" y="2707105"/>
            <a:ext cx="2029352" cy="4110930"/>
          </a:xfrm>
          <a:prstGeom prst="rect">
            <a:avLst/>
          </a:prstGeom>
        </p:spPr>
      </p:pic>
      <p:graphicFrame>
        <p:nvGraphicFramePr>
          <p:cNvPr id="29" name="Table 3">
            <a:extLst>
              <a:ext uri="{FF2B5EF4-FFF2-40B4-BE49-F238E27FC236}">
                <a16:creationId xmlns:a16="http://schemas.microsoft.com/office/drawing/2014/main" id="{0D21635F-0051-4C98-AE93-7710F02FA756}"/>
              </a:ext>
            </a:extLst>
          </p:cNvPr>
          <p:cNvGraphicFramePr>
            <a:graphicFrameLocks noGrp="1"/>
          </p:cNvGraphicFramePr>
          <p:nvPr>
            <p:extLst>
              <p:ext uri="{D42A27DB-BD31-4B8C-83A1-F6EECF244321}">
                <p14:modId xmlns:p14="http://schemas.microsoft.com/office/powerpoint/2010/main" val="421668373"/>
              </p:ext>
            </p:extLst>
          </p:nvPr>
        </p:nvGraphicFramePr>
        <p:xfrm>
          <a:off x="2415583" y="7328083"/>
          <a:ext cx="5613402" cy="3096839"/>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2732533574"/>
                    </a:ext>
                  </a:extLst>
                </a:gridCol>
                <a:gridCol w="966791">
                  <a:extLst>
                    <a:ext uri="{9D8B030D-6E8A-4147-A177-3AD203B41FA5}">
                      <a16:colId xmlns:a16="http://schemas.microsoft.com/office/drawing/2014/main" val="588821665"/>
                    </a:ext>
                  </a:extLst>
                </a:gridCol>
                <a:gridCol w="966791">
                  <a:extLst>
                    <a:ext uri="{9D8B030D-6E8A-4147-A177-3AD203B41FA5}">
                      <a16:colId xmlns:a16="http://schemas.microsoft.com/office/drawing/2014/main" val="1558630558"/>
                    </a:ext>
                  </a:extLst>
                </a:gridCol>
                <a:gridCol w="966791">
                  <a:extLst>
                    <a:ext uri="{9D8B030D-6E8A-4147-A177-3AD203B41FA5}">
                      <a16:colId xmlns:a16="http://schemas.microsoft.com/office/drawing/2014/main" val="971110057"/>
                    </a:ext>
                  </a:extLst>
                </a:gridCol>
                <a:gridCol w="966791">
                  <a:extLst>
                    <a:ext uri="{9D8B030D-6E8A-4147-A177-3AD203B41FA5}">
                      <a16:colId xmlns:a16="http://schemas.microsoft.com/office/drawing/2014/main" val="274878917"/>
                    </a:ext>
                  </a:extLst>
                </a:gridCol>
              </a:tblGrid>
              <a:tr h="1219967">
                <a:tc>
                  <a:txBody>
                    <a:bodyPr/>
                    <a:lstStyle/>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B</a:t>
                      </a:r>
                      <a:endParaRPr lang="en-AU" sz="2400" dirty="0">
                        <a:solidFill>
                          <a:schemeClr val="bg1"/>
                        </a:solidFill>
                      </a:endParaRPr>
                    </a:p>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469218">
                <a:tc>
                  <a:txBody>
                    <a:bodyPr/>
                    <a:lstStyle/>
                    <a:p>
                      <a:r>
                        <a:rPr lang="en-US" sz="2400" dirty="0">
                          <a:solidFill>
                            <a:schemeClr val="bg1"/>
                          </a:solidFill>
                        </a:rPr>
                        <a:t>Banco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100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B</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120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Banco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60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25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99936010"/>
                  </a:ext>
                </a:extLst>
              </a:tr>
            </a:tbl>
          </a:graphicData>
        </a:graphic>
      </p:graphicFrame>
      <p:sp>
        <p:nvSpPr>
          <p:cNvPr id="31" name="TextBox 30">
            <a:extLst>
              <a:ext uri="{FF2B5EF4-FFF2-40B4-BE49-F238E27FC236}">
                <a16:creationId xmlns:a16="http://schemas.microsoft.com/office/drawing/2014/main" id="{0BC95946-2FD8-4C5C-B4AC-578486E87059}"/>
              </a:ext>
            </a:extLst>
          </p:cNvPr>
          <p:cNvSpPr txBox="1"/>
          <p:nvPr/>
        </p:nvSpPr>
        <p:spPr>
          <a:xfrm>
            <a:off x="188107" y="43344"/>
            <a:ext cx="3667992"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Building the network</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3AA985D-DBC3-4CF1-8C7E-DB360D62406D}"/>
                  </a:ext>
                </a:extLst>
              </p:cNvPr>
              <p:cNvSpPr txBox="1"/>
              <p:nvPr/>
            </p:nvSpPr>
            <p:spPr>
              <a:xfrm>
                <a:off x="8910714" y="145193"/>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5" name="TextBox 34">
                <a:extLst>
                  <a:ext uri="{FF2B5EF4-FFF2-40B4-BE49-F238E27FC236}">
                    <a16:creationId xmlns:a16="http://schemas.microsoft.com/office/drawing/2014/main" id="{23AA985D-DBC3-4CF1-8C7E-DB360D62406D}"/>
                  </a:ext>
                </a:extLst>
              </p:cNvPr>
              <p:cNvSpPr txBox="1">
                <a:spLocks noRot="1" noChangeAspect="1" noMove="1" noResize="1" noEditPoints="1" noAdjustHandles="1" noChangeArrowheads="1" noChangeShapeType="1" noTextEdit="1"/>
              </p:cNvSpPr>
              <p:nvPr/>
            </p:nvSpPr>
            <p:spPr>
              <a:xfrm>
                <a:off x="8910714" y="145193"/>
                <a:ext cx="3253819" cy="461665"/>
              </a:xfrm>
              <a:prstGeom prst="rect">
                <a:avLst/>
              </a:prstGeom>
              <a:blipFill>
                <a:blip r:embed="rId8"/>
                <a:stretch>
                  <a:fillRect b="-17105"/>
                </a:stretch>
              </a:blipFill>
            </p:spPr>
            <p:txBody>
              <a:bodyPr/>
              <a:lstStyle/>
              <a:p>
                <a:r>
                  <a:rPr lang="en-AU">
                    <a:noFill/>
                  </a:rPr>
                  <a:t> </a:t>
                </a:r>
              </a:p>
            </p:txBody>
          </p:sp>
        </mc:Fallback>
      </mc:AlternateContent>
      <p:sp>
        <p:nvSpPr>
          <p:cNvPr id="36" name="TextBox 35">
            <a:extLst>
              <a:ext uri="{FF2B5EF4-FFF2-40B4-BE49-F238E27FC236}">
                <a16:creationId xmlns:a16="http://schemas.microsoft.com/office/drawing/2014/main" id="{CE4E463A-DA39-4C53-8392-F44F7CF032D2}"/>
              </a:ext>
            </a:extLst>
          </p:cNvPr>
          <p:cNvSpPr txBox="1"/>
          <p:nvPr/>
        </p:nvSpPr>
        <p:spPr>
          <a:xfrm>
            <a:off x="547571" y="598575"/>
            <a:ext cx="2855241"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Credit registry</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TextBox 36">
            <a:extLst>
              <a:ext uri="{FF2B5EF4-FFF2-40B4-BE49-F238E27FC236}">
                <a16:creationId xmlns:a16="http://schemas.microsoft.com/office/drawing/2014/main" id="{82FFBBA7-28E2-4F64-B659-4EBA7A5845C1}"/>
              </a:ext>
            </a:extLst>
          </p:cNvPr>
          <p:cNvSpPr txBox="1"/>
          <p:nvPr/>
        </p:nvSpPr>
        <p:spPr>
          <a:xfrm>
            <a:off x="4099049" y="578502"/>
            <a:ext cx="56134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Central Bank </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Central de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Deudores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084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500"/>
                                        <p:tgtEl>
                                          <p:spTgt spid="11"/>
                                        </p:tgtEl>
                                      </p:cBhvr>
                                    </p:animEffect>
                                  </p:childTnLst>
                                </p:cTn>
                              </p:par>
                            </p:childTnLst>
                          </p:cTn>
                        </p:par>
                        <p:par>
                          <p:cTn id="8" fill="hold">
                            <p:stCondLst>
                              <p:cond delay="1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750"/>
                                        <p:tgtEl>
                                          <p:spTgt spid="17"/>
                                        </p:tgtEl>
                                      </p:cBhvr>
                                    </p:animEffect>
                                  </p:childTnLst>
                                </p:cTn>
                              </p:par>
                            </p:childTnLst>
                          </p:cTn>
                        </p:par>
                        <p:par>
                          <p:cTn id="12" fill="hold">
                            <p:stCondLst>
                              <p:cond delay="2250"/>
                            </p:stCondLst>
                            <p:childTnLst>
                              <p:par>
                                <p:cTn id="13" presetID="2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75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1250"/>
                                        <p:tgtEl>
                                          <p:spTgt spid="15"/>
                                        </p:tgtEl>
                                      </p:cBhvr>
                                    </p:animEffect>
                                  </p:childTnLst>
                                </p:cTn>
                              </p:par>
                            </p:childTnLst>
                          </p:cTn>
                        </p:par>
                        <p:par>
                          <p:cTn id="21" fill="hold">
                            <p:stCondLst>
                              <p:cond delay="1250"/>
                            </p:stCondLst>
                            <p:childTnLst>
                              <p:par>
                                <p:cTn id="22" presetID="22" presetClass="entr" presetSubtype="4"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750"/>
                                        <p:tgtEl>
                                          <p:spTgt spid="20"/>
                                        </p:tgtEl>
                                      </p:cBhvr>
                                    </p:animEffect>
                                  </p:childTnLst>
                                </p:cTn>
                              </p:par>
                            </p:childTnLst>
                          </p:cTn>
                        </p:par>
                        <p:par>
                          <p:cTn id="25" fill="hold">
                            <p:stCondLst>
                              <p:cond delay="2000"/>
                            </p:stCondLst>
                            <p:childTnLst>
                              <p:par>
                                <p:cTn id="26" presetID="22" presetClass="entr" presetSubtype="4"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down)">
                                      <p:cBhvr>
                                        <p:cTn id="28" dur="75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up)">
                                      <p:cBhvr>
                                        <p:cTn id="33" dur="1000"/>
                                        <p:tgtEl>
                                          <p:spTgt spid="25"/>
                                        </p:tgtEl>
                                      </p:cBhvr>
                                    </p:animEffect>
                                  </p:childTnLst>
                                </p:cTn>
                              </p:par>
                            </p:childTnLst>
                          </p:cTn>
                        </p:par>
                        <p:par>
                          <p:cTn id="34" fill="hold">
                            <p:stCondLst>
                              <p:cond delay="10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1500"/>
                            </p:stCondLst>
                            <p:childTnLst>
                              <p:par>
                                <p:cTn id="39" presetID="22" presetClass="entr" presetSubtype="4"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1000"/>
                                        <p:tgtEl>
                                          <p:spTgt spid="30"/>
                                        </p:tgtEl>
                                      </p:cBhvr>
                                    </p:animEffec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wipe(down)">
                                      <p:cBhvr>
                                        <p:cTn id="50" dur="500"/>
                                        <p:tgtEl>
                                          <p:spTgt spid="33"/>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left)">
                                      <p:cBhvr>
                                        <p:cTn id="59" dur="500"/>
                                        <p:tgtEl>
                                          <p:spTgt spid="8"/>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xit" presetSubtype="4" fill="hold" nodeType="clickEffect">
                                  <p:stCondLst>
                                    <p:cond delay="0"/>
                                  </p:stCondLst>
                                  <p:childTnLst>
                                    <p:anim calcmode="lin" valueType="num">
                                      <p:cBhvr additive="base">
                                        <p:cTn id="63" dur="500"/>
                                        <p:tgtEl>
                                          <p:spTgt spid="15"/>
                                        </p:tgtEl>
                                        <p:attrNameLst>
                                          <p:attrName>ppt_x</p:attrName>
                                        </p:attrNameLst>
                                      </p:cBhvr>
                                      <p:tavLst>
                                        <p:tav tm="0">
                                          <p:val>
                                            <p:strVal val="ppt_x"/>
                                          </p:val>
                                        </p:tav>
                                        <p:tav tm="100000">
                                          <p:val>
                                            <p:strVal val="ppt_x"/>
                                          </p:val>
                                        </p:tav>
                                      </p:tavLst>
                                    </p:anim>
                                    <p:anim calcmode="lin" valueType="num">
                                      <p:cBhvr additive="base">
                                        <p:cTn id="64" dur="500"/>
                                        <p:tgtEl>
                                          <p:spTgt spid="15"/>
                                        </p:tgtEl>
                                        <p:attrNameLst>
                                          <p:attrName>ppt_y</p:attrName>
                                        </p:attrNameLst>
                                      </p:cBhvr>
                                      <p:tavLst>
                                        <p:tav tm="0">
                                          <p:val>
                                            <p:strVal val="ppt_y"/>
                                          </p:val>
                                        </p:tav>
                                        <p:tav tm="100000">
                                          <p:val>
                                            <p:strVal val="1+ppt_h/2"/>
                                          </p:val>
                                        </p:tav>
                                      </p:tavLst>
                                    </p:anim>
                                    <p:set>
                                      <p:cBhvr>
                                        <p:cTn id="65" dur="1" fill="hold">
                                          <p:stCondLst>
                                            <p:cond delay="499"/>
                                          </p:stCondLst>
                                        </p:cTn>
                                        <p:tgtEl>
                                          <p:spTgt spid="15"/>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20"/>
                                        </p:tgtEl>
                                        <p:attrNameLst>
                                          <p:attrName>ppt_x</p:attrName>
                                        </p:attrNameLst>
                                      </p:cBhvr>
                                      <p:tavLst>
                                        <p:tav tm="0">
                                          <p:val>
                                            <p:strVal val="ppt_x"/>
                                          </p:val>
                                        </p:tav>
                                        <p:tav tm="100000">
                                          <p:val>
                                            <p:strVal val="ppt_x"/>
                                          </p:val>
                                        </p:tav>
                                      </p:tavLst>
                                    </p:anim>
                                    <p:anim calcmode="lin" valueType="num">
                                      <p:cBhvr additive="base">
                                        <p:cTn id="68" dur="500"/>
                                        <p:tgtEl>
                                          <p:spTgt spid="20"/>
                                        </p:tgtEl>
                                        <p:attrNameLst>
                                          <p:attrName>ppt_y</p:attrName>
                                        </p:attrNameLst>
                                      </p:cBhvr>
                                      <p:tavLst>
                                        <p:tav tm="0">
                                          <p:val>
                                            <p:strVal val="ppt_y"/>
                                          </p:val>
                                        </p:tav>
                                        <p:tav tm="100000">
                                          <p:val>
                                            <p:strVal val="1+ppt_h/2"/>
                                          </p:val>
                                        </p:tav>
                                      </p:tavLst>
                                    </p:anim>
                                    <p:set>
                                      <p:cBhvr>
                                        <p:cTn id="69" dur="1" fill="hold">
                                          <p:stCondLst>
                                            <p:cond delay="499"/>
                                          </p:stCondLst>
                                        </p:cTn>
                                        <p:tgtEl>
                                          <p:spTgt spid="20"/>
                                        </p:tgtEl>
                                        <p:attrNameLst>
                                          <p:attrName>style.visibility</p:attrName>
                                        </p:attrNameLst>
                                      </p:cBhvr>
                                      <p:to>
                                        <p:strVal val="hidden"/>
                                      </p:to>
                                    </p:set>
                                  </p:childTnLst>
                                </p:cTn>
                              </p:par>
                              <p:par>
                                <p:cTn id="70" presetID="2" presetClass="exit" presetSubtype="4" fill="hold" grpId="1" nodeType="withEffect">
                                  <p:stCondLst>
                                    <p:cond delay="0"/>
                                  </p:stCondLst>
                                  <p:childTnLst>
                                    <p:anim calcmode="lin" valueType="num">
                                      <p:cBhvr additive="base">
                                        <p:cTn id="71" dur="500"/>
                                        <p:tgtEl>
                                          <p:spTgt spid="19"/>
                                        </p:tgtEl>
                                        <p:attrNameLst>
                                          <p:attrName>ppt_x</p:attrName>
                                        </p:attrNameLst>
                                      </p:cBhvr>
                                      <p:tavLst>
                                        <p:tav tm="0">
                                          <p:val>
                                            <p:strVal val="ppt_x"/>
                                          </p:val>
                                        </p:tav>
                                        <p:tav tm="100000">
                                          <p:val>
                                            <p:strVal val="ppt_x"/>
                                          </p:val>
                                        </p:tav>
                                      </p:tavLst>
                                    </p:anim>
                                    <p:anim calcmode="lin" valueType="num">
                                      <p:cBhvr additive="base">
                                        <p:cTn id="72" dur="500"/>
                                        <p:tgtEl>
                                          <p:spTgt spid="19"/>
                                        </p:tgtEl>
                                        <p:attrNameLst>
                                          <p:attrName>ppt_y</p:attrName>
                                        </p:attrNameLst>
                                      </p:cBhvr>
                                      <p:tavLst>
                                        <p:tav tm="0">
                                          <p:val>
                                            <p:strVal val="ppt_y"/>
                                          </p:val>
                                        </p:tav>
                                        <p:tav tm="100000">
                                          <p:val>
                                            <p:strVal val="1+ppt_h/2"/>
                                          </p:val>
                                        </p:tav>
                                      </p:tavLst>
                                    </p:anim>
                                    <p:set>
                                      <p:cBhvr>
                                        <p:cTn id="73" dur="1" fill="hold">
                                          <p:stCondLst>
                                            <p:cond delay="499"/>
                                          </p:stCondLst>
                                        </p:cTn>
                                        <p:tgtEl>
                                          <p:spTgt spid="19"/>
                                        </p:tgtEl>
                                        <p:attrNameLst>
                                          <p:attrName>style.visibility</p:attrName>
                                        </p:attrNameLst>
                                      </p:cBhvr>
                                      <p:to>
                                        <p:strVal val="hidden"/>
                                      </p:to>
                                    </p:set>
                                  </p:childTnLst>
                                </p:cTn>
                              </p:par>
                            </p:childTnLst>
                          </p:cTn>
                        </p:par>
                        <p:par>
                          <p:cTn id="74" fill="hold">
                            <p:stCondLst>
                              <p:cond delay="500"/>
                            </p:stCondLst>
                            <p:childTnLst>
                              <p:par>
                                <p:cTn id="75" presetID="35" presetClass="path" presetSubtype="0" accel="50000" decel="50000" fill="hold" nodeType="afterEffect">
                                  <p:stCondLst>
                                    <p:cond delay="0"/>
                                  </p:stCondLst>
                                  <p:childTnLst>
                                    <p:animMotion origin="layout" path="M 4.375E-6 -1.85185E-6 L -0.3237 -1.85185E-6 " pathEditMode="relative" rAng="0" ptsTypes="AA">
                                      <p:cBhvr>
                                        <p:cTn id="76" dur="2000" fill="hold"/>
                                        <p:tgtEl>
                                          <p:spTgt spid="25"/>
                                        </p:tgtEl>
                                        <p:attrNameLst>
                                          <p:attrName>ppt_x</p:attrName>
                                          <p:attrName>ppt_y</p:attrName>
                                        </p:attrNameLst>
                                      </p:cBhvr>
                                      <p:rCtr x="-16185" y="0"/>
                                    </p:animMotion>
                                  </p:childTnLst>
                                </p:cTn>
                              </p:par>
                              <p:par>
                                <p:cTn id="77" presetID="35" presetClass="path" presetSubtype="0" accel="50000" decel="50000" fill="hold" nodeType="withEffect">
                                  <p:stCondLst>
                                    <p:cond delay="0"/>
                                  </p:stCondLst>
                                  <p:childTnLst>
                                    <p:animMotion origin="layout" path="M 2.5E-6 5.55112E-17 L -0.34219 5.55112E-17 " pathEditMode="relative" rAng="0" ptsTypes="AA">
                                      <p:cBhvr>
                                        <p:cTn id="78" dur="2000" fill="hold"/>
                                        <p:tgtEl>
                                          <p:spTgt spid="27"/>
                                        </p:tgtEl>
                                        <p:attrNameLst>
                                          <p:attrName>ppt_x</p:attrName>
                                          <p:attrName>ppt_y</p:attrName>
                                        </p:attrNameLst>
                                      </p:cBhvr>
                                      <p:rCtr x="-17109" y="0"/>
                                    </p:animMotion>
                                  </p:childTnLst>
                                </p:cTn>
                              </p:par>
                              <p:par>
                                <p:cTn id="79" presetID="35" presetClass="path" presetSubtype="0" accel="50000" decel="50000" fill="hold" grpId="1" nodeType="withEffect">
                                  <p:stCondLst>
                                    <p:cond delay="0"/>
                                  </p:stCondLst>
                                  <p:childTnLst>
                                    <p:animMotion origin="layout" path="M 6.25E-7 3.7037E-6 L -0.32461 3.7037E-6 " pathEditMode="relative" rAng="0" ptsTypes="AA">
                                      <p:cBhvr>
                                        <p:cTn id="80" dur="2000" fill="hold"/>
                                        <p:tgtEl>
                                          <p:spTgt spid="26"/>
                                        </p:tgtEl>
                                        <p:attrNameLst>
                                          <p:attrName>ppt_x</p:attrName>
                                          <p:attrName>ppt_y</p:attrName>
                                        </p:attrNameLst>
                                      </p:cBhvr>
                                      <p:rCtr x="-16237" y="0"/>
                                    </p:animMotion>
                                  </p:childTnLst>
                                </p:cTn>
                              </p:par>
                              <p:par>
                                <p:cTn id="81" presetID="35" presetClass="path" presetSubtype="0" accel="50000" decel="50000" fill="hold" nodeType="withEffect">
                                  <p:stCondLst>
                                    <p:cond delay="0"/>
                                  </p:stCondLst>
                                  <p:childTnLst>
                                    <p:animMotion origin="layout" path="M 4.16667E-7 1.11022E-16 L -0.3181 1.11022E-16 " pathEditMode="relative" rAng="0" ptsTypes="AA">
                                      <p:cBhvr>
                                        <p:cTn id="82" dur="2000" fill="hold"/>
                                        <p:tgtEl>
                                          <p:spTgt spid="30"/>
                                        </p:tgtEl>
                                        <p:attrNameLst>
                                          <p:attrName>ppt_x</p:attrName>
                                          <p:attrName>ppt_y</p:attrName>
                                        </p:attrNameLst>
                                      </p:cBhvr>
                                      <p:rCtr x="-15911" y="0"/>
                                    </p:animMotion>
                                  </p:childTnLst>
                                </p:cTn>
                              </p:par>
                              <p:par>
                                <p:cTn id="83" presetID="35" presetClass="path" presetSubtype="0" accel="50000" decel="50000" fill="hold" nodeType="withEffect">
                                  <p:stCondLst>
                                    <p:cond delay="0"/>
                                  </p:stCondLst>
                                  <p:childTnLst>
                                    <p:animMotion origin="layout" path="M 2.5E-6 3.7037E-7 L -0.32253 3.7037E-7 " pathEditMode="relative" rAng="0" ptsTypes="AA">
                                      <p:cBhvr>
                                        <p:cTn id="84" dur="2000" fill="hold"/>
                                        <p:tgtEl>
                                          <p:spTgt spid="33"/>
                                        </p:tgtEl>
                                        <p:attrNameLst>
                                          <p:attrName>ppt_x</p:attrName>
                                          <p:attrName>ppt_y</p:attrName>
                                        </p:attrNameLst>
                                      </p:cBhvr>
                                      <p:rCtr x="-16133" y="0"/>
                                    </p:animMotion>
                                  </p:childTnLst>
                                </p:cTn>
                              </p:par>
                              <p:par>
                                <p:cTn id="85" presetID="35" presetClass="path" presetSubtype="0" accel="50000" decel="50000" fill="hold" grpId="1" nodeType="withEffect">
                                  <p:stCondLst>
                                    <p:cond delay="0"/>
                                  </p:stCondLst>
                                  <p:childTnLst>
                                    <p:animMotion origin="layout" path="M 4.58333E-6 -3.7037E-7 L -0.29154 -3.7037E-7 " pathEditMode="relative" rAng="0" ptsTypes="AA">
                                      <p:cBhvr>
                                        <p:cTn id="86" dur="2000" fill="hold"/>
                                        <p:tgtEl>
                                          <p:spTgt spid="32"/>
                                        </p:tgtEl>
                                        <p:attrNameLst>
                                          <p:attrName>ppt_x</p:attrName>
                                          <p:attrName>ppt_y</p:attrName>
                                        </p:attrNameLst>
                                      </p:cBhvr>
                                      <p:rCtr x="-14583" y="0"/>
                                    </p:animMotion>
                                  </p:childTnLst>
                                </p:cTn>
                              </p:par>
                            </p:childTnLst>
                          </p:cTn>
                        </p:par>
                        <p:par>
                          <p:cTn id="87" fill="hold">
                            <p:stCondLst>
                              <p:cond delay="2500"/>
                            </p:stCondLst>
                            <p:childTnLst>
                              <p:par>
                                <p:cTn id="88" presetID="22" presetClass="entr" presetSubtype="1" fill="hold"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up)">
                                      <p:cBhvr>
                                        <p:cTn id="90"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9" grpId="0" animBg="1"/>
      <p:bldP spid="19" grpId="1" animBg="1"/>
      <p:bldP spid="26" grpId="0" animBg="1"/>
      <p:bldP spid="26" grpId="1" animBg="1"/>
      <p:bldP spid="32" grpId="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33777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Sample description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pic>
        <p:nvPicPr>
          <p:cNvPr id="12" name="Picture 11" descr="Chart&#10;&#10;Description automatically generated with medium confidence">
            <a:extLst>
              <a:ext uri="{FF2B5EF4-FFF2-40B4-BE49-F238E27FC236}">
                <a16:creationId xmlns:a16="http://schemas.microsoft.com/office/drawing/2014/main" id="{AC26110C-A173-4F4C-B444-0C89897D9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26" y="1175183"/>
            <a:ext cx="10029524" cy="5498571"/>
          </a:xfrm>
          <a:prstGeom prst="rect">
            <a:avLst/>
          </a:prstGeom>
        </p:spPr>
      </p:pic>
      <p:pic>
        <p:nvPicPr>
          <p:cNvPr id="17" name="Picture 16" descr="Chart, line chart&#10;&#10;Description automatically generated">
            <a:extLst>
              <a:ext uri="{FF2B5EF4-FFF2-40B4-BE49-F238E27FC236}">
                <a16:creationId xmlns:a16="http://schemas.microsoft.com/office/drawing/2014/main" id="{D5FD226D-1178-4D55-9A60-833704B1C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39" y="1303954"/>
            <a:ext cx="8972128" cy="4475386"/>
          </a:xfrm>
          <a:prstGeom prst="rect">
            <a:avLst/>
          </a:prstGeom>
        </p:spPr>
      </p:pic>
      <p:cxnSp>
        <p:nvCxnSpPr>
          <p:cNvPr id="14" name="Straight Connector 13">
            <a:extLst>
              <a:ext uri="{FF2B5EF4-FFF2-40B4-BE49-F238E27FC236}">
                <a16:creationId xmlns:a16="http://schemas.microsoft.com/office/drawing/2014/main" id="{3D1D0427-AD0C-49CA-8395-C264066175EC}"/>
              </a:ext>
            </a:extLst>
          </p:cNvPr>
          <p:cNvCxnSpPr>
            <a:cxnSpLocks/>
          </p:cNvCxnSpPr>
          <p:nvPr/>
        </p:nvCxnSpPr>
        <p:spPr>
          <a:xfrm flipV="1">
            <a:off x="5563402" y="2874620"/>
            <a:ext cx="0" cy="290053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08DB2505-D0D4-4D7A-8B89-02C91D10FAF9}"/>
              </a:ext>
            </a:extLst>
          </p:cNvPr>
          <p:cNvCxnSpPr>
            <a:cxnSpLocks/>
          </p:cNvCxnSpPr>
          <p:nvPr/>
        </p:nvCxnSpPr>
        <p:spPr>
          <a:xfrm flipV="1">
            <a:off x="7256223" y="2971800"/>
            <a:ext cx="0" cy="280335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3DA911A0-D476-4413-8326-6C0ED2AB3E57}"/>
              </a:ext>
            </a:extLst>
          </p:cNvPr>
          <p:cNvCxnSpPr>
            <a:cxnSpLocks/>
          </p:cNvCxnSpPr>
          <p:nvPr/>
        </p:nvCxnSpPr>
        <p:spPr>
          <a:xfrm flipV="1">
            <a:off x="9185457" y="2971800"/>
            <a:ext cx="0" cy="280335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FAC50D1A-BF9E-4B44-91DC-1B2B0E0CCD64}"/>
              </a:ext>
            </a:extLst>
          </p:cNvPr>
          <p:cNvSpPr txBox="1"/>
          <p:nvPr/>
        </p:nvSpPr>
        <p:spPr>
          <a:xfrm rot="18295161">
            <a:off x="4979557" y="1974925"/>
            <a:ext cx="1347536"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New federal govt.</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A4B58F3B-FDFD-41F7-AAEE-36EC3C7B9543}"/>
              </a:ext>
            </a:extLst>
          </p:cNvPr>
          <p:cNvSpPr txBox="1"/>
          <p:nvPr/>
        </p:nvSpPr>
        <p:spPr>
          <a:xfrm rot="18334890">
            <a:off x="6556840" y="1933118"/>
            <a:ext cx="2515892"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Currency board abandoned</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8CD66EC5-A4C1-4BB9-AA62-9DC0E3ABFA73}"/>
              </a:ext>
            </a:extLst>
          </p:cNvPr>
          <p:cNvSpPr txBox="1"/>
          <p:nvPr/>
        </p:nvSpPr>
        <p:spPr>
          <a:xfrm>
            <a:off x="7728832" y="3528994"/>
            <a:ext cx="134753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5 Presidents</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988D3FC1-E5D5-4CFB-A22C-F55661B41521}"/>
              </a:ext>
            </a:extLst>
          </p:cNvPr>
          <p:cNvSpPr txBox="1"/>
          <p:nvPr/>
        </p:nvSpPr>
        <p:spPr>
          <a:xfrm rot="18295161">
            <a:off x="6330662" y="1669673"/>
            <a:ext cx="1819314" cy="5838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Federal govt. collapsed</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CC319E3-F4D4-4EBE-90FE-4BCF3C997C46}"/>
              </a:ext>
            </a:extLst>
          </p:cNvPr>
          <p:cNvSpPr txBox="1"/>
          <p:nvPr/>
        </p:nvSpPr>
        <p:spPr>
          <a:xfrm rot="18295161">
            <a:off x="8689630" y="2228017"/>
            <a:ext cx="1819314"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New federal govt.</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8" name="Straight Connector 27">
            <a:extLst>
              <a:ext uri="{FF2B5EF4-FFF2-40B4-BE49-F238E27FC236}">
                <a16:creationId xmlns:a16="http://schemas.microsoft.com/office/drawing/2014/main" id="{12F7D155-347D-44A5-87C5-BEA5D4C79ED2}"/>
              </a:ext>
            </a:extLst>
          </p:cNvPr>
          <p:cNvCxnSpPr>
            <a:cxnSpLocks/>
          </p:cNvCxnSpPr>
          <p:nvPr/>
        </p:nvCxnSpPr>
        <p:spPr>
          <a:xfrm flipV="1">
            <a:off x="3604857" y="2298090"/>
            <a:ext cx="0" cy="3501372"/>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TextBox 28">
            <a:extLst>
              <a:ext uri="{FF2B5EF4-FFF2-40B4-BE49-F238E27FC236}">
                <a16:creationId xmlns:a16="http://schemas.microsoft.com/office/drawing/2014/main" id="{2CFCBC18-5C65-4A30-AD7C-4ADB8AF93948}"/>
              </a:ext>
            </a:extLst>
          </p:cNvPr>
          <p:cNvSpPr txBox="1"/>
          <p:nvPr/>
        </p:nvSpPr>
        <p:spPr>
          <a:xfrm rot="18295161">
            <a:off x="3041566" y="1622597"/>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Brazil devaluation</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 name="Straight Connector 29">
            <a:extLst>
              <a:ext uri="{FF2B5EF4-FFF2-40B4-BE49-F238E27FC236}">
                <a16:creationId xmlns:a16="http://schemas.microsoft.com/office/drawing/2014/main" id="{B2E77E47-7C3C-42E6-890C-25638BD1D7DD}"/>
              </a:ext>
            </a:extLst>
          </p:cNvPr>
          <p:cNvCxnSpPr>
            <a:cxnSpLocks/>
          </p:cNvCxnSpPr>
          <p:nvPr/>
        </p:nvCxnSpPr>
        <p:spPr>
          <a:xfrm flipV="1">
            <a:off x="4170806" y="2692400"/>
            <a:ext cx="0" cy="306214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TextBox 30">
            <a:extLst>
              <a:ext uri="{FF2B5EF4-FFF2-40B4-BE49-F238E27FC236}">
                <a16:creationId xmlns:a16="http://schemas.microsoft.com/office/drawing/2014/main" id="{9AFD6484-13CD-43E8-B1A2-8326393B9FE3}"/>
              </a:ext>
            </a:extLst>
          </p:cNvPr>
          <p:cNvSpPr txBox="1"/>
          <p:nvPr/>
        </p:nvSpPr>
        <p:spPr>
          <a:xfrm rot="18295161">
            <a:off x="3607515" y="1880320"/>
            <a:ext cx="1884230" cy="338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Fed tightening</a:t>
            </a:r>
            <a:endParaRPr kumimoji="0" lang="en-AU"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1BE2FC34-CEE9-4F64-B767-1B79A1582916}"/>
              </a:ext>
            </a:extLst>
          </p:cNvPr>
          <p:cNvSpPr txBox="1"/>
          <p:nvPr/>
        </p:nvSpPr>
        <p:spPr>
          <a:xfrm>
            <a:off x="5941487" y="5180318"/>
            <a:ext cx="1347536"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2001q4</a:t>
            </a:r>
            <a:endParaRPr kumimoji="0" lang="en-AU"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943348D4-493D-4BE8-9349-E1003CABE9BA}"/>
              </a:ext>
            </a:extLst>
          </p:cNvPr>
          <p:cNvCxnSpPr>
            <a:cxnSpLocks/>
          </p:cNvCxnSpPr>
          <p:nvPr/>
        </p:nvCxnSpPr>
        <p:spPr>
          <a:xfrm flipV="1">
            <a:off x="6712695" y="2692400"/>
            <a:ext cx="0" cy="306214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99E8E4-F6D9-4B18-A9DC-75480AF4B88E}"/>
                  </a:ext>
                </a:extLst>
              </p:cNvPr>
              <p:cNvSpPr txBox="1"/>
              <p:nvPr/>
            </p:nvSpPr>
            <p:spPr>
              <a:xfrm>
                <a:off x="8750074" y="297089"/>
                <a:ext cx="3253819"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4" name="TextBox 23">
                <a:extLst>
                  <a:ext uri="{FF2B5EF4-FFF2-40B4-BE49-F238E27FC236}">
                    <a16:creationId xmlns:a16="http://schemas.microsoft.com/office/drawing/2014/main" id="{4099E8E4-F6D9-4B18-A9DC-75480AF4B88E}"/>
                  </a:ext>
                </a:extLst>
              </p:cNvPr>
              <p:cNvSpPr txBox="1">
                <a:spLocks noRot="1" noChangeAspect="1" noMove="1" noResize="1" noEditPoints="1" noAdjustHandles="1" noChangeArrowheads="1" noChangeShapeType="1" noTextEdit="1"/>
              </p:cNvSpPr>
              <p:nvPr/>
            </p:nvSpPr>
            <p:spPr>
              <a:xfrm>
                <a:off x="8750074" y="297089"/>
                <a:ext cx="3253819" cy="461665"/>
              </a:xfrm>
              <a:prstGeom prst="rect">
                <a:avLst/>
              </a:prstGeom>
              <a:blipFill>
                <a:blip r:embed="rId5"/>
                <a:stretch>
                  <a:fillRect b="-16883"/>
                </a:stretch>
              </a:blipFill>
            </p:spPr>
            <p:txBody>
              <a:bodyPr/>
              <a:lstStyle/>
              <a:p>
                <a:r>
                  <a:rPr lang="en-AU">
                    <a:noFill/>
                  </a:rPr>
                  <a:t> </a:t>
                </a:r>
              </a:p>
            </p:txBody>
          </p:sp>
        </mc:Fallback>
      </mc:AlternateContent>
      <p:sp>
        <p:nvSpPr>
          <p:cNvPr id="22" name="TextBox 21">
            <a:extLst>
              <a:ext uri="{FF2B5EF4-FFF2-40B4-BE49-F238E27FC236}">
                <a16:creationId xmlns:a16="http://schemas.microsoft.com/office/drawing/2014/main" id="{C88E38E2-13F0-4C62-86EC-A90F531D03C3}"/>
              </a:ext>
            </a:extLst>
          </p:cNvPr>
          <p:cNvSpPr txBox="1"/>
          <p:nvPr/>
        </p:nvSpPr>
        <p:spPr>
          <a:xfrm>
            <a:off x="7233320" y="5833131"/>
            <a:ext cx="2241576"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rPr>
              <a:t>Failure definition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p:sp>
        <p:nvSpPr>
          <p:cNvPr id="23" name="TextBox 22">
            <a:extLst>
              <a:ext uri="{FF2B5EF4-FFF2-40B4-BE49-F238E27FC236}">
                <a16:creationId xmlns:a16="http://schemas.microsoft.com/office/drawing/2014/main" id="{57D8D55E-0824-40F5-9D97-5A0F0DCED8B3}"/>
              </a:ext>
            </a:extLst>
          </p:cNvPr>
          <p:cNvSpPr txBox="1"/>
          <p:nvPr/>
        </p:nvSpPr>
        <p:spPr>
          <a:xfrm>
            <a:off x="6876333" y="6397395"/>
            <a:ext cx="3500650"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alibri" panose="020F0502020204030204"/>
                <a:ea typeface="+mn-ea"/>
                <a:cs typeface="+mn-cs"/>
              </a:rPr>
              <a:t>As declared by the Central Bank</a:t>
            </a:r>
            <a:endParaRPr kumimoji="0" lang="en-AU" sz="2000" b="0" i="0" u="none" strike="noStrike" kern="1200" cap="none" spc="0" normalizeH="0" baseline="0" noProof="0" dirty="0">
              <a:ln>
                <a:noFill/>
              </a:ln>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57DE77EC-C047-4492-B5FD-AB801B79BA1C}"/>
              </a:ext>
            </a:extLst>
          </p:cNvPr>
          <p:cNvSpPr txBox="1"/>
          <p:nvPr/>
        </p:nvSpPr>
        <p:spPr>
          <a:xfrm>
            <a:off x="291202" y="560866"/>
            <a:ext cx="1244251"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bg1"/>
                </a:solidFill>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rPr>
              <a:t>Timeline</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p:spTree>
    <p:extLst>
      <p:ext uri="{BB962C8B-B14F-4D97-AF65-F5344CB8AC3E}">
        <p14:creationId xmlns:p14="http://schemas.microsoft.com/office/powerpoint/2010/main" val="203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75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down)">
                                      <p:cBhvr>
                                        <p:cTn id="26" dur="1000"/>
                                        <p:tgtEl>
                                          <p:spTgt spid="28"/>
                                        </p:tgtEl>
                                      </p:cBhvr>
                                    </p:animEffect>
                                  </p:childTnLst>
                                </p:cTn>
                              </p:par>
                            </p:childTnLst>
                          </p:cTn>
                        </p:par>
                        <p:par>
                          <p:cTn id="27" fill="hold">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down)">
                                      <p:cBhvr>
                                        <p:cTn id="30" dur="1000"/>
                                        <p:tgtEl>
                                          <p:spTgt spid="29"/>
                                        </p:tgtEl>
                                      </p:cBhvr>
                                    </p:animEffect>
                                  </p:childTnLst>
                                </p:cTn>
                              </p:par>
                            </p:childTnLst>
                          </p:cTn>
                        </p:par>
                        <p:par>
                          <p:cTn id="31" fill="hold">
                            <p:stCondLst>
                              <p:cond delay="2000"/>
                            </p:stCondLst>
                            <p:childTnLst>
                              <p:par>
                                <p:cTn id="32" presetID="22" presetClass="entr" presetSubtype="4" fill="hold" nodeType="after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1000"/>
                                        <p:tgtEl>
                                          <p:spTgt spid="30"/>
                                        </p:tgtEl>
                                      </p:cBhvr>
                                    </p:animEffect>
                                  </p:childTnLst>
                                </p:cTn>
                              </p:par>
                            </p:childTnLst>
                          </p:cTn>
                        </p:par>
                        <p:par>
                          <p:cTn id="35" fill="hold">
                            <p:stCondLst>
                              <p:cond delay="3000"/>
                            </p:stCondLst>
                            <p:childTnLst>
                              <p:par>
                                <p:cTn id="36" presetID="22" presetClass="entr" presetSubtype="4"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1000"/>
                                        <p:tgtEl>
                                          <p:spTgt spid="31"/>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1000"/>
                                        <p:tgtEl>
                                          <p:spTgt spid="14"/>
                                        </p:tgtEl>
                                      </p:cBhvr>
                                    </p:animEffect>
                                  </p:childTnLst>
                                </p:cTn>
                              </p:par>
                            </p:childTnLst>
                          </p:cTn>
                        </p:par>
                        <p:par>
                          <p:cTn id="43" fill="hold">
                            <p:stCondLst>
                              <p:cond delay="5000"/>
                            </p:stCondLst>
                            <p:childTnLst>
                              <p:par>
                                <p:cTn id="44" presetID="22" presetClass="entr" presetSubtype="4"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10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down)">
                                      <p:cBhvr>
                                        <p:cTn id="51" dur="1000"/>
                                        <p:tgtEl>
                                          <p:spTgt spid="33"/>
                                        </p:tgtEl>
                                      </p:cBhvr>
                                    </p:animEffect>
                                  </p:childTnLst>
                                </p:cTn>
                              </p:par>
                            </p:childTnLst>
                          </p:cTn>
                        </p:par>
                        <p:par>
                          <p:cTn id="52" fill="hold">
                            <p:stCondLst>
                              <p:cond delay="1000"/>
                            </p:stCondLst>
                            <p:childTnLst>
                              <p:par>
                                <p:cTn id="53" presetID="22" presetClass="entr" presetSubtype="4"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1000"/>
                                        <p:tgtEl>
                                          <p:spTgt spid="26"/>
                                        </p:tgtEl>
                                      </p:cBhvr>
                                    </p:animEffect>
                                  </p:childTnLst>
                                </p:cTn>
                              </p:par>
                            </p:childTnLst>
                          </p:cTn>
                        </p:par>
                        <p:par>
                          <p:cTn id="56" fill="hold">
                            <p:stCondLst>
                              <p:cond delay="2000"/>
                            </p:stCondLst>
                            <p:childTnLst>
                              <p:par>
                                <p:cTn id="57" presetID="22" presetClass="entr" presetSubtype="4"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1000"/>
                                        <p:tgtEl>
                                          <p:spTgt spid="18"/>
                                        </p:tgtEl>
                                      </p:cBhvr>
                                    </p:animEffect>
                                  </p:childTnLst>
                                </p:cTn>
                              </p:par>
                            </p:childTnLst>
                          </p:cTn>
                        </p:par>
                        <p:par>
                          <p:cTn id="60" fill="hold">
                            <p:stCondLst>
                              <p:cond delay="3000"/>
                            </p:stCondLst>
                            <p:childTnLst>
                              <p:par>
                                <p:cTn id="61" presetID="22" presetClass="entr" presetSubtype="4"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down)">
                                      <p:cBhvr>
                                        <p:cTn id="63" dur="1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1000"/>
                                        <p:tgtEl>
                                          <p:spTgt spid="25"/>
                                        </p:tgtEl>
                                      </p:cBhvr>
                                    </p:animEffect>
                                    <p:anim calcmode="lin" valueType="num">
                                      <p:cBhvr>
                                        <p:cTn id="69" dur="1000" fill="hold"/>
                                        <p:tgtEl>
                                          <p:spTgt spid="25"/>
                                        </p:tgtEl>
                                        <p:attrNameLst>
                                          <p:attrName>ppt_x</p:attrName>
                                        </p:attrNameLst>
                                      </p:cBhvr>
                                      <p:tavLst>
                                        <p:tav tm="0">
                                          <p:val>
                                            <p:strVal val="#ppt_x"/>
                                          </p:val>
                                        </p:tav>
                                        <p:tav tm="100000">
                                          <p:val>
                                            <p:strVal val="#ppt_x"/>
                                          </p:val>
                                        </p:tav>
                                      </p:tavLst>
                                    </p:anim>
                                    <p:anim calcmode="lin" valueType="num">
                                      <p:cBhvr>
                                        <p:cTn id="7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ipe(down)">
                                      <p:cBhvr>
                                        <p:cTn id="75" dur="500"/>
                                        <p:tgtEl>
                                          <p:spTgt spid="19"/>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left)">
                                      <p:cBhvr>
                                        <p:cTn id="84" dur="500"/>
                                        <p:tgtEl>
                                          <p:spTgt spid="22"/>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left)">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26" grpId="0" animBg="1"/>
      <p:bldP spid="27" grpId="0" animBg="1"/>
      <p:bldP spid="29" grpId="0" animBg="1"/>
      <p:bldP spid="31" grpId="0" animBg="1"/>
      <p:bldP spid="32" grpId="0" animBg="1"/>
      <p:bldP spid="22" grpId="0" animBg="1"/>
      <p:bldP spid="23"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5BD4C6-B5AF-4703-AB7F-86023B9A55EE}"/>
                  </a:ext>
                </a:extLst>
              </p:cNvPr>
              <p:cNvSpPr txBox="1"/>
              <p:nvPr/>
            </p:nvSpPr>
            <p:spPr>
              <a:xfrm>
                <a:off x="279266" y="3146088"/>
                <a:ext cx="2946400" cy="64857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𝒕</m:t>
                          </m:r>
                        </m:sub>
                        <m:sup>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400" b="1" i="0"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DE5BD4C6-B5AF-4703-AB7F-86023B9A55EE}"/>
                  </a:ext>
                </a:extLst>
              </p:cNvPr>
              <p:cNvSpPr txBox="1">
                <a:spLocks noRot="1" noChangeAspect="1" noMove="1" noResize="1" noEditPoints="1" noAdjustHandles="1" noChangeArrowheads="1" noChangeShapeType="1" noTextEdit="1"/>
              </p:cNvSpPr>
              <p:nvPr/>
            </p:nvSpPr>
            <p:spPr>
              <a:xfrm>
                <a:off x="279266" y="3146088"/>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AE81DD1-7486-4C42-82FD-E9DDD381A74A}"/>
                  </a:ext>
                </a:extLst>
              </p:cNvPr>
              <p:cNvSpPr txBox="1"/>
              <p:nvPr/>
            </p:nvSpPr>
            <p:spPr>
              <a:xfrm>
                <a:off x="414587" y="3935484"/>
                <a:ext cx="2218266" cy="490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ub>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 name="TextBox 7">
                <a:extLst>
                  <a:ext uri="{FF2B5EF4-FFF2-40B4-BE49-F238E27FC236}">
                    <a16:creationId xmlns:a16="http://schemas.microsoft.com/office/drawing/2014/main" id="{9AE81DD1-7486-4C42-82FD-E9DDD381A74A}"/>
                  </a:ext>
                </a:extLst>
              </p:cNvPr>
              <p:cNvSpPr txBox="1">
                <a:spLocks noRot="1" noChangeAspect="1" noMove="1" noResize="1" noEditPoints="1" noAdjustHandles="1" noChangeArrowheads="1" noChangeShapeType="1" noTextEdit="1"/>
              </p:cNvSpPr>
              <p:nvPr/>
            </p:nvSpPr>
            <p:spPr>
              <a:xfrm>
                <a:off x="414587" y="3935484"/>
                <a:ext cx="2218266" cy="490199"/>
              </a:xfrm>
              <a:prstGeom prst="rect">
                <a:avLst/>
              </a:prstGeom>
              <a:blipFill>
                <a:blip r:embed="rId4"/>
                <a:stretch>
                  <a:fillRect/>
                </a:stretch>
              </a:blipFill>
            </p:spPr>
            <p:txBody>
              <a:bodyPr/>
              <a:lstStyle/>
              <a:p>
                <a:r>
                  <a:rPr lang="en-AU">
                    <a:noFill/>
                  </a:rPr>
                  <a:t> </a:t>
                </a:r>
              </a:p>
            </p:txBody>
          </p:sp>
        </mc:Fallback>
      </mc:AlternateContent>
      <p:sp>
        <p:nvSpPr>
          <p:cNvPr id="9" name="TextBox 8">
            <a:extLst>
              <a:ext uri="{FF2B5EF4-FFF2-40B4-BE49-F238E27FC236}">
                <a16:creationId xmlns:a16="http://schemas.microsoft.com/office/drawing/2014/main" id="{69072E5C-5EAA-4E4E-9057-8314DC5D52CA}"/>
              </a:ext>
            </a:extLst>
          </p:cNvPr>
          <p:cNvSpPr txBox="1"/>
          <p:nvPr/>
        </p:nvSpPr>
        <p:spPr>
          <a:xfrm>
            <a:off x="365784" y="606625"/>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ro Cond Light" panose="02040306050405020303" pitchFamily="18" charset="0"/>
                <a:ea typeface="+mn-ea"/>
                <a:cs typeface="Times New Roman" panose="02020603050405020304" pitchFamily="18" charset="0"/>
              </a:rPr>
              <a:t>Probit</a:t>
            </a: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 case</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7A667D79-6821-469E-A48A-D0BEF1C64CA7}"/>
              </a:ext>
            </a:extLst>
          </p:cNvPr>
          <p:cNvGraphicFramePr>
            <a:graphicFrameLocks noGrp="1"/>
          </p:cNvGraphicFramePr>
          <p:nvPr/>
        </p:nvGraphicFramePr>
        <p:xfrm>
          <a:off x="-10210637" y="320343"/>
          <a:ext cx="7923083" cy="6339840"/>
        </p:xfrm>
        <a:graphic>
          <a:graphicData uri="http://schemas.openxmlformats.org/drawingml/2006/table">
            <a:tbl>
              <a:tblPr firstRow="1" bandRow="1">
                <a:tableStyleId>{5C22544A-7EE6-4342-B048-85BDC9FD1C3A}</a:tableStyleId>
              </a:tblPr>
              <a:tblGrid>
                <a:gridCol w="3813670">
                  <a:extLst>
                    <a:ext uri="{9D8B030D-6E8A-4147-A177-3AD203B41FA5}">
                      <a16:colId xmlns:a16="http://schemas.microsoft.com/office/drawing/2014/main" val="2681762558"/>
                    </a:ext>
                  </a:extLst>
                </a:gridCol>
                <a:gridCol w="1427847">
                  <a:extLst>
                    <a:ext uri="{9D8B030D-6E8A-4147-A177-3AD203B41FA5}">
                      <a16:colId xmlns:a16="http://schemas.microsoft.com/office/drawing/2014/main" val="2818379847"/>
                    </a:ext>
                  </a:extLst>
                </a:gridCol>
                <a:gridCol w="2681566">
                  <a:extLst>
                    <a:ext uri="{9D8B030D-6E8A-4147-A177-3AD203B41FA5}">
                      <a16:colId xmlns:a16="http://schemas.microsoft.com/office/drawing/2014/main" val="441198189"/>
                    </a:ext>
                  </a:extLst>
                </a:gridCol>
              </a:tblGrid>
              <a:tr h="370840">
                <a:tc>
                  <a:txBody>
                    <a:bodyPr/>
                    <a:lstStyle/>
                    <a:p>
                      <a:endParaRPr lang="en-AU" sz="22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Survival probability</a:t>
                      </a:r>
                      <a:endParaRPr lang="en-AU" sz="2400" dirty="0"/>
                    </a:p>
                    <a:p>
                      <a:endParaRPr lang="en-AU" sz="2200" dirty="0"/>
                    </a:p>
                  </a:txBody>
                  <a:tcPr/>
                </a:tc>
                <a:tc hMerge="1">
                  <a:txBody>
                    <a:bodyPr/>
                    <a:lstStyle/>
                    <a:p>
                      <a:endParaRPr lang="en-AU" dirty="0"/>
                    </a:p>
                  </a:txBody>
                  <a:tcPr/>
                </a:tc>
                <a:extLst>
                  <a:ext uri="{0D108BD9-81ED-4DB2-BD59-A6C34878D82A}">
                    <a16:rowId xmlns:a16="http://schemas.microsoft.com/office/drawing/2014/main" val="2871621964"/>
                  </a:ext>
                </a:extLst>
              </a:tr>
              <a:tr h="370840">
                <a:tc>
                  <a:txBody>
                    <a:bodyPr/>
                    <a:lstStyle/>
                    <a:p>
                      <a:endParaRPr lang="en-AU" sz="2200" dirty="0"/>
                    </a:p>
                  </a:txBody>
                  <a:tcPr/>
                </a:tc>
                <a:tc gridSpan="2">
                  <a:txBody>
                    <a:bodyPr/>
                    <a:lstStyle/>
                    <a:p>
                      <a:pPr algn="ctr"/>
                      <a:r>
                        <a:rPr lang="en-US" sz="2200" dirty="0"/>
                        <a:t>Coefficients x 100</a:t>
                      </a:r>
                      <a:endParaRPr lang="en-AU" sz="2200" dirty="0"/>
                    </a:p>
                  </a:txBody>
                  <a:tcPr/>
                </a:tc>
                <a:tc hMerge="1">
                  <a:txBody>
                    <a:bodyPr/>
                    <a:lstStyle/>
                    <a:p>
                      <a:endParaRPr lang="en-AU" dirty="0"/>
                    </a:p>
                  </a:txBody>
                  <a:tcPr/>
                </a:tc>
                <a:extLst>
                  <a:ext uri="{0D108BD9-81ED-4DB2-BD59-A6C34878D82A}">
                    <a16:rowId xmlns:a16="http://schemas.microsoft.com/office/drawing/2014/main" val="782995135"/>
                  </a:ext>
                </a:extLst>
              </a:tr>
              <a:tr h="370840">
                <a:tc>
                  <a:txBody>
                    <a:bodyPr/>
                    <a:lstStyle/>
                    <a:p>
                      <a:r>
                        <a:rPr lang="en-US" sz="2200" dirty="0"/>
                        <a:t>Capital ratio</a:t>
                      </a:r>
                      <a:endParaRPr lang="en-AU" sz="2200" dirty="0"/>
                    </a:p>
                  </a:txBody>
                  <a:tcPr/>
                </a:tc>
                <a:tc>
                  <a:txBody>
                    <a:bodyPr/>
                    <a:lstStyle/>
                    <a:p>
                      <a:pPr algn="r"/>
                      <a:r>
                        <a:rPr lang="en-US" sz="2200" dirty="0"/>
                        <a:t>2.36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3180179302"/>
                  </a:ext>
                </a:extLst>
              </a:tr>
              <a:tr h="370840">
                <a:tc>
                  <a:txBody>
                    <a:bodyPr/>
                    <a:lstStyle/>
                    <a:p>
                      <a:r>
                        <a:rPr lang="en-US" sz="2200" dirty="0"/>
                        <a:t>Non-</a:t>
                      </a:r>
                      <a:r>
                        <a:rPr lang="en-US" sz="2200" dirty="0" err="1"/>
                        <a:t>perfoming</a:t>
                      </a:r>
                      <a:r>
                        <a:rPr lang="en-US" sz="2200" dirty="0"/>
                        <a:t> loans ratio</a:t>
                      </a:r>
                      <a:endParaRPr lang="en-AU" sz="2200" dirty="0"/>
                    </a:p>
                  </a:txBody>
                  <a:tcPr/>
                </a:tc>
                <a:tc>
                  <a:txBody>
                    <a:bodyPr/>
                    <a:lstStyle/>
                    <a:p>
                      <a:pPr algn="r"/>
                      <a:r>
                        <a:rPr lang="en-US" sz="2200" dirty="0"/>
                        <a:t>-3.10</a:t>
                      </a:r>
                      <a:endParaRPr lang="en-AU" sz="2200" dirty="0"/>
                    </a:p>
                  </a:txBody>
                  <a:tcPr/>
                </a:tc>
                <a:tc>
                  <a:txBody>
                    <a:bodyPr/>
                    <a:lstStyle/>
                    <a:p>
                      <a:endParaRPr lang="en-AU" sz="2200" dirty="0"/>
                    </a:p>
                  </a:txBody>
                  <a:tcPr/>
                </a:tc>
                <a:extLst>
                  <a:ext uri="{0D108BD9-81ED-4DB2-BD59-A6C34878D82A}">
                    <a16:rowId xmlns:a16="http://schemas.microsoft.com/office/drawing/2014/main" val="1758175471"/>
                  </a:ext>
                </a:extLst>
              </a:tr>
              <a:tr h="370840">
                <a:tc>
                  <a:txBody>
                    <a:bodyPr/>
                    <a:lstStyle/>
                    <a:p>
                      <a:r>
                        <a:rPr lang="en-US" sz="2200" dirty="0"/>
                        <a:t>Deposits interest rate (%)</a:t>
                      </a:r>
                      <a:endParaRPr lang="en-AU" sz="2200" dirty="0"/>
                    </a:p>
                  </a:txBody>
                  <a:tcPr/>
                </a:tc>
                <a:tc>
                  <a:txBody>
                    <a:bodyPr/>
                    <a:lstStyle/>
                    <a:p>
                      <a:pPr algn="r"/>
                      <a:r>
                        <a:rPr lang="en-US" sz="2200" dirty="0"/>
                        <a:t>8.86</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560350126"/>
                  </a:ext>
                </a:extLst>
              </a:tr>
              <a:tr h="370840">
                <a:tc>
                  <a:txBody>
                    <a:bodyPr/>
                    <a:lstStyle/>
                    <a:p>
                      <a:r>
                        <a:rPr lang="en-US" sz="2200" dirty="0"/>
                        <a:t>Loans interest rate (%)</a:t>
                      </a:r>
                      <a:endParaRPr lang="en-AU" sz="2200" dirty="0"/>
                    </a:p>
                  </a:txBody>
                  <a:tcPr/>
                </a:tc>
                <a:tc>
                  <a:txBody>
                    <a:bodyPr/>
                    <a:lstStyle/>
                    <a:p>
                      <a:pPr algn="r"/>
                      <a:r>
                        <a:rPr lang="en-US" sz="2200" dirty="0"/>
                        <a:t>1.33</a:t>
                      </a:r>
                      <a:endParaRPr lang="en-AU" sz="2200" dirty="0"/>
                    </a:p>
                  </a:txBody>
                  <a:tcPr/>
                </a:tc>
                <a:tc>
                  <a:txBody>
                    <a:bodyPr/>
                    <a:lstStyle/>
                    <a:p>
                      <a:endParaRPr lang="en-AU" sz="2200" dirty="0"/>
                    </a:p>
                  </a:txBody>
                  <a:tcPr/>
                </a:tc>
                <a:extLst>
                  <a:ext uri="{0D108BD9-81ED-4DB2-BD59-A6C34878D82A}">
                    <a16:rowId xmlns:a16="http://schemas.microsoft.com/office/drawing/2014/main" val="515497404"/>
                  </a:ext>
                </a:extLst>
              </a:tr>
              <a:tr h="370840">
                <a:tc>
                  <a:txBody>
                    <a:bodyPr/>
                    <a:lstStyle/>
                    <a:p>
                      <a:r>
                        <a:rPr lang="en-US" sz="2200" dirty="0"/>
                        <a:t>ROA (%)</a:t>
                      </a:r>
                      <a:endParaRPr lang="en-AU" sz="2200" dirty="0"/>
                    </a:p>
                  </a:txBody>
                  <a:tcPr/>
                </a:tc>
                <a:tc>
                  <a:txBody>
                    <a:bodyPr/>
                    <a:lstStyle/>
                    <a:p>
                      <a:pPr algn="r"/>
                      <a:r>
                        <a:rPr lang="en-US" sz="2200" dirty="0"/>
                        <a:t>8.82</a:t>
                      </a:r>
                      <a:endParaRPr lang="en-AU" sz="2200" dirty="0"/>
                    </a:p>
                  </a:txBody>
                  <a:tcPr/>
                </a:tc>
                <a:tc>
                  <a:txBody>
                    <a:bodyPr/>
                    <a:lstStyle/>
                    <a:p>
                      <a:endParaRPr lang="en-AU" sz="2200" dirty="0"/>
                    </a:p>
                  </a:txBody>
                  <a:tcPr/>
                </a:tc>
                <a:extLst>
                  <a:ext uri="{0D108BD9-81ED-4DB2-BD59-A6C34878D82A}">
                    <a16:rowId xmlns:a16="http://schemas.microsoft.com/office/drawing/2014/main" val="3392138541"/>
                  </a:ext>
                </a:extLst>
              </a:tr>
              <a:tr h="370840">
                <a:tc>
                  <a:txBody>
                    <a:bodyPr/>
                    <a:lstStyle/>
                    <a:p>
                      <a:r>
                        <a:rPr lang="en-US" sz="2200" dirty="0"/>
                        <a:t>Lending to public sector ratio</a:t>
                      </a:r>
                      <a:endParaRPr lang="en-AU" sz="2200" dirty="0"/>
                    </a:p>
                  </a:txBody>
                  <a:tcPr/>
                </a:tc>
                <a:tc>
                  <a:txBody>
                    <a:bodyPr/>
                    <a:lstStyle/>
                    <a:p>
                      <a:pPr algn="r"/>
                      <a:r>
                        <a:rPr lang="en-US" sz="2200" dirty="0"/>
                        <a:t>9.48</a:t>
                      </a:r>
                      <a:endParaRPr lang="en-AU" sz="2200" dirty="0"/>
                    </a:p>
                  </a:txBody>
                  <a:tcPr/>
                </a:tc>
                <a:tc>
                  <a:txBody>
                    <a:bodyPr/>
                    <a:lstStyle/>
                    <a:p>
                      <a:r>
                        <a:rPr lang="en-US" sz="2200" dirty="0"/>
                        <a:t>**</a:t>
                      </a:r>
                      <a:endParaRPr lang="en-AU" sz="2200" dirty="0"/>
                    </a:p>
                  </a:txBody>
                  <a:tcPr/>
                </a:tc>
                <a:extLst>
                  <a:ext uri="{0D108BD9-81ED-4DB2-BD59-A6C34878D82A}">
                    <a16:rowId xmlns:a16="http://schemas.microsoft.com/office/drawing/2014/main" val="2005457652"/>
                  </a:ext>
                </a:extLst>
              </a:tr>
              <a:tr h="370840">
                <a:tc>
                  <a:txBody>
                    <a:bodyPr/>
                    <a:lstStyle/>
                    <a:p>
                      <a:r>
                        <a:rPr lang="en-US" sz="2200" dirty="0"/>
                        <a:t>USD loans percentage (%)</a:t>
                      </a:r>
                      <a:endParaRPr lang="en-AU" sz="2200" dirty="0"/>
                    </a:p>
                  </a:txBody>
                  <a:tcPr/>
                </a:tc>
                <a:tc>
                  <a:txBody>
                    <a:bodyPr/>
                    <a:lstStyle/>
                    <a:p>
                      <a:pPr algn="r"/>
                      <a:r>
                        <a:rPr lang="en-US" sz="2200" dirty="0"/>
                        <a:t>0.02</a:t>
                      </a:r>
                      <a:endParaRPr lang="en-AU" sz="2200" dirty="0"/>
                    </a:p>
                  </a:txBody>
                  <a:tcPr/>
                </a:tc>
                <a:tc>
                  <a:txBody>
                    <a:bodyPr/>
                    <a:lstStyle/>
                    <a:p>
                      <a:endParaRPr lang="en-AU" sz="2200" dirty="0"/>
                    </a:p>
                  </a:txBody>
                  <a:tcPr/>
                </a:tc>
                <a:extLst>
                  <a:ext uri="{0D108BD9-81ED-4DB2-BD59-A6C34878D82A}">
                    <a16:rowId xmlns:a16="http://schemas.microsoft.com/office/drawing/2014/main" val="1482772981"/>
                  </a:ext>
                </a:extLst>
              </a:tr>
              <a:tr h="370840">
                <a:tc>
                  <a:txBody>
                    <a:bodyPr/>
                    <a:lstStyle/>
                    <a:p>
                      <a:r>
                        <a:rPr lang="en-US" sz="2200" dirty="0"/>
                        <a:t>Loans-to-Assets ratio</a:t>
                      </a:r>
                      <a:endParaRPr lang="en-AU" sz="2200" dirty="0"/>
                    </a:p>
                  </a:txBody>
                  <a:tcPr/>
                </a:tc>
                <a:tc>
                  <a:txBody>
                    <a:bodyPr/>
                    <a:lstStyle/>
                    <a:p>
                      <a:pPr algn="r"/>
                      <a:r>
                        <a:rPr lang="en-US" sz="2200" dirty="0"/>
                        <a:t>0.20</a:t>
                      </a:r>
                      <a:endParaRPr lang="en-AU" sz="2200" dirty="0"/>
                    </a:p>
                  </a:txBody>
                  <a:tcPr/>
                </a:tc>
                <a:tc>
                  <a:txBody>
                    <a:bodyPr/>
                    <a:lstStyle/>
                    <a:p>
                      <a:endParaRPr lang="en-AU" sz="2200" dirty="0"/>
                    </a:p>
                  </a:txBody>
                  <a:tcPr/>
                </a:tc>
                <a:extLst>
                  <a:ext uri="{0D108BD9-81ED-4DB2-BD59-A6C34878D82A}">
                    <a16:rowId xmlns:a16="http://schemas.microsoft.com/office/drawing/2014/main" val="1855257606"/>
                  </a:ext>
                </a:extLst>
              </a:tr>
              <a:tr h="370840">
                <a:tc>
                  <a:txBody>
                    <a:bodyPr/>
                    <a:lstStyle/>
                    <a:p>
                      <a:endParaRPr lang="en-AU" sz="2200" dirty="0"/>
                    </a:p>
                  </a:txBody>
                  <a:tcPr/>
                </a:tc>
                <a:tc>
                  <a:txBody>
                    <a:bodyPr/>
                    <a:lstStyle/>
                    <a:p>
                      <a:endParaRPr lang="en-AU" sz="2200" dirty="0"/>
                    </a:p>
                  </a:txBody>
                  <a:tcPr/>
                </a:tc>
                <a:tc>
                  <a:txBody>
                    <a:bodyPr/>
                    <a:lstStyle/>
                    <a:p>
                      <a:endParaRPr lang="en-AU" sz="2200" dirty="0"/>
                    </a:p>
                  </a:txBody>
                  <a:tcPr/>
                </a:tc>
                <a:extLst>
                  <a:ext uri="{0D108BD9-81ED-4DB2-BD59-A6C34878D82A}">
                    <a16:rowId xmlns:a16="http://schemas.microsoft.com/office/drawing/2014/main" val="1239214356"/>
                  </a:ext>
                </a:extLst>
              </a:tr>
              <a:tr h="370840">
                <a:tc>
                  <a:txBody>
                    <a:bodyPr/>
                    <a:lstStyle/>
                    <a:p>
                      <a:r>
                        <a:rPr lang="en-US" sz="2200" dirty="0"/>
                        <a:t>N</a:t>
                      </a:r>
                      <a:endParaRPr lang="en-AU" sz="2200" dirty="0"/>
                    </a:p>
                  </a:txBody>
                  <a:tcPr/>
                </a:tc>
                <a:tc>
                  <a:txBody>
                    <a:bodyPr/>
                    <a:lstStyle/>
                    <a:p>
                      <a:pPr algn="r"/>
                      <a:r>
                        <a:rPr lang="en-US" sz="2200" dirty="0"/>
                        <a:t>105</a:t>
                      </a:r>
                      <a:endParaRPr lang="en-AU" sz="2200" dirty="0"/>
                    </a:p>
                  </a:txBody>
                  <a:tcPr/>
                </a:tc>
                <a:tc>
                  <a:txBody>
                    <a:bodyPr/>
                    <a:lstStyle/>
                    <a:p>
                      <a:endParaRPr lang="en-AU" sz="2200" dirty="0"/>
                    </a:p>
                  </a:txBody>
                  <a:tcPr/>
                </a:tc>
                <a:extLst>
                  <a:ext uri="{0D108BD9-81ED-4DB2-BD59-A6C34878D82A}">
                    <a16:rowId xmlns:a16="http://schemas.microsoft.com/office/drawing/2014/main" val="4167216060"/>
                  </a:ext>
                </a:extLst>
              </a:tr>
              <a:tr h="370840">
                <a:tc>
                  <a:txBody>
                    <a:bodyPr/>
                    <a:lstStyle/>
                    <a:p>
                      <a:r>
                        <a:rPr lang="en-US" sz="2200" dirty="0"/>
                        <a:t>AIC</a:t>
                      </a:r>
                      <a:endParaRPr lang="en-AU" sz="2200" dirty="0"/>
                    </a:p>
                  </a:txBody>
                  <a:tcPr/>
                </a:tc>
                <a:tc>
                  <a:txBody>
                    <a:bodyPr/>
                    <a:lstStyle/>
                    <a:p>
                      <a:pPr algn="r"/>
                      <a:r>
                        <a:rPr lang="en-US" sz="2200" dirty="0"/>
                        <a:t>121</a:t>
                      </a:r>
                      <a:endParaRPr lang="en-AU" sz="2200" dirty="0"/>
                    </a:p>
                  </a:txBody>
                  <a:tcPr/>
                </a:tc>
                <a:tc>
                  <a:txBody>
                    <a:bodyPr/>
                    <a:lstStyle/>
                    <a:p>
                      <a:endParaRPr lang="en-AU" sz="2200" dirty="0"/>
                    </a:p>
                  </a:txBody>
                  <a:tcPr/>
                </a:tc>
                <a:extLst>
                  <a:ext uri="{0D108BD9-81ED-4DB2-BD59-A6C34878D82A}">
                    <a16:rowId xmlns:a16="http://schemas.microsoft.com/office/drawing/2014/main" val="150509672"/>
                  </a:ext>
                </a:extLst>
              </a:tr>
              <a:tr h="370840">
                <a:tc>
                  <a:txBody>
                    <a:bodyPr/>
                    <a:lstStyle/>
                    <a:p>
                      <a:r>
                        <a:rPr lang="en-US" sz="2200" dirty="0" err="1"/>
                        <a:t>logLik</a:t>
                      </a:r>
                      <a:r>
                        <a:rPr lang="en-US" sz="2200" dirty="0"/>
                        <a:t> </a:t>
                      </a:r>
                      <a:r>
                        <a:rPr lang="en-AU" sz="2200" dirty="0"/>
                        <a:t>(df=10)</a:t>
                      </a:r>
                    </a:p>
                  </a:txBody>
                  <a:tcPr/>
                </a:tc>
                <a:tc>
                  <a:txBody>
                    <a:bodyPr/>
                    <a:lstStyle/>
                    <a:p>
                      <a:pPr algn="r"/>
                      <a:r>
                        <a:rPr lang="en-AU" sz="2200" dirty="0"/>
                        <a:t>-50.55</a:t>
                      </a:r>
                    </a:p>
                  </a:txBody>
                  <a:tcPr/>
                </a:tc>
                <a:tc>
                  <a:txBody>
                    <a:bodyPr/>
                    <a:lstStyle/>
                    <a:p>
                      <a:endParaRPr lang="en-AU" sz="2200" dirty="0"/>
                    </a:p>
                  </a:txBody>
                  <a:tcPr/>
                </a:tc>
                <a:extLst>
                  <a:ext uri="{0D108BD9-81ED-4DB2-BD59-A6C34878D82A}">
                    <a16:rowId xmlns:a16="http://schemas.microsoft.com/office/drawing/2014/main" val="2364019268"/>
                  </a:ext>
                </a:extLst>
              </a:tr>
            </a:tbl>
          </a:graphicData>
        </a:graphic>
      </p:graphicFrame>
      <p:pic>
        <p:nvPicPr>
          <p:cNvPr id="14" name="Picture 13" descr="Chart, box and whisker chart&#10;&#10;Description automatically generated">
            <a:extLst>
              <a:ext uri="{FF2B5EF4-FFF2-40B4-BE49-F238E27FC236}">
                <a16:creationId xmlns:a16="http://schemas.microsoft.com/office/drawing/2014/main" id="{110584AD-0697-4ABB-B48C-04E90FC15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3107" y="147229"/>
            <a:ext cx="7913054" cy="544102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34000FE-5057-4251-9D08-A12A76F2178D}"/>
                  </a:ext>
                </a:extLst>
              </p:cNvPr>
              <p:cNvSpPr txBox="1"/>
              <p:nvPr/>
            </p:nvSpPr>
            <p:spPr>
              <a:xfrm>
                <a:off x="79515" y="4597593"/>
                <a:ext cx="1606930" cy="90140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𝐸</m:t>
                      </m:r>
                      <m:acc>
                        <m:accPr>
                          <m:chr m:val="̂"/>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𝑘</m:t>
                                      </m:r>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2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034000FE-5057-4251-9D08-A12A76F2178D}"/>
                  </a:ext>
                </a:extLst>
              </p:cNvPr>
              <p:cNvSpPr txBox="1">
                <a:spLocks noRot="1" noChangeAspect="1" noMove="1" noResize="1" noEditPoints="1" noAdjustHandles="1" noChangeArrowheads="1" noChangeShapeType="1" noTextEdit="1"/>
              </p:cNvSpPr>
              <p:nvPr/>
            </p:nvSpPr>
            <p:spPr>
              <a:xfrm>
                <a:off x="79515" y="4597593"/>
                <a:ext cx="1606930" cy="901401"/>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4C7475E-D6DE-4113-A7AD-7906662ADF18}"/>
                  </a:ext>
                </a:extLst>
              </p:cNvPr>
              <p:cNvSpPr txBox="1"/>
              <p:nvPr/>
            </p:nvSpPr>
            <p:spPr>
              <a:xfrm>
                <a:off x="1914752" y="4764111"/>
                <a:ext cx="996950" cy="4762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𝜙</m:t>
                      </m:r>
                      <m:d>
                        <m:dPr>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0" lang="en-US" sz="22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sSubSup>
                            <m:sSubSupPr>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US" sz="22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x</m:t>
                              </m:r>
                            </m:e>
                            <m:sub>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up>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𝑇</m:t>
                              </m:r>
                            </m:sup>
                          </m:sSubSup>
                          <m:r>
                            <a:rPr kumimoji="0" lang="en-US" sz="22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acc>
                            <m:accPr>
                              <m:chr m:val="̂"/>
                              <m:ctrl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r>
                                <a:rPr kumimoji="0" lang="en-US" sz="22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𝜷</m:t>
                              </m:r>
                            </m:e>
                          </m:acc>
                        </m:e>
                      </m:d>
                      <m:r>
                        <a:rPr kumimoji="0" lang="en-AU" sz="22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oMath>
                  </m:oMathPara>
                </a14:m>
                <a:endParaRPr kumimoji="0" lang="en-AU"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04C7475E-D6DE-4113-A7AD-7906662ADF18}"/>
                  </a:ext>
                </a:extLst>
              </p:cNvPr>
              <p:cNvSpPr txBox="1">
                <a:spLocks noRot="1" noChangeAspect="1" noMove="1" noResize="1" noEditPoints="1" noAdjustHandles="1" noChangeArrowheads="1" noChangeShapeType="1" noTextEdit="1"/>
              </p:cNvSpPr>
              <p:nvPr/>
            </p:nvSpPr>
            <p:spPr>
              <a:xfrm>
                <a:off x="1914752" y="4764111"/>
                <a:ext cx="996950" cy="476284"/>
              </a:xfrm>
              <a:prstGeom prst="rect">
                <a:avLst/>
              </a:prstGeom>
              <a:blipFill>
                <a:blip r:embed="rId7"/>
                <a:stretch>
                  <a:fillRect l="-3659" t="-3846" r="-56707" b="-115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60221ED-8CC6-43BB-87DC-0364CE281087}"/>
                  </a:ext>
                </a:extLst>
              </p:cNvPr>
              <p:cNvSpPr txBox="1"/>
              <p:nvPr/>
            </p:nvSpPr>
            <p:spPr>
              <a:xfrm>
                <a:off x="2967848" y="4764111"/>
                <a:ext cx="589147" cy="4489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AU"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sSub>
                            <m:sSubPr>
                              <m:ctrlPr>
                                <a:rPr kumimoji="0" lang="en-AU"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2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𝜷</m:t>
                              </m:r>
                            </m:e>
                            <m:sub>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𝑘</m:t>
                              </m:r>
                            </m:sub>
                          </m:sSub>
                        </m:e>
                      </m:acc>
                    </m:oMath>
                  </m:oMathPara>
                </a14:m>
                <a:endParaRPr kumimoji="0" lang="en-AU"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1" name="TextBox 20">
                <a:extLst>
                  <a:ext uri="{FF2B5EF4-FFF2-40B4-BE49-F238E27FC236}">
                    <a16:creationId xmlns:a16="http://schemas.microsoft.com/office/drawing/2014/main" id="{660221ED-8CC6-43BB-87DC-0364CE281087}"/>
                  </a:ext>
                </a:extLst>
              </p:cNvPr>
              <p:cNvSpPr txBox="1">
                <a:spLocks noRot="1" noChangeAspect="1" noMove="1" noResize="1" noEditPoints="1" noAdjustHandles="1" noChangeArrowheads="1" noChangeShapeType="1" noTextEdit="1"/>
              </p:cNvSpPr>
              <p:nvPr/>
            </p:nvSpPr>
            <p:spPr>
              <a:xfrm>
                <a:off x="2967848" y="4764111"/>
                <a:ext cx="589147" cy="448905"/>
              </a:xfrm>
              <a:prstGeom prst="rect">
                <a:avLst/>
              </a:prstGeom>
              <a:blipFill>
                <a:blip r:embed="rId8"/>
                <a:stretch>
                  <a:fillRect l="-1042" t="-6849" r="-11458" b="-1643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DAEC92-84D2-47AE-AF01-5B1A83BDF7D1}"/>
                  </a:ext>
                </a:extLst>
              </p:cNvPr>
              <p:cNvSpPr txBox="1"/>
              <p:nvPr/>
            </p:nvSpPr>
            <p:spPr>
              <a:xfrm>
                <a:off x="1433608" y="4508339"/>
                <a:ext cx="399010" cy="107991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AU"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0" lang="en-US" sz="22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sup>
                        <m:e/>
                      </m:nary>
                    </m:oMath>
                  </m:oMathPara>
                </a14:m>
                <a:endParaRPr kumimoji="0" lang="en-AU" sz="2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4" name="TextBox 23">
                <a:extLst>
                  <a:ext uri="{FF2B5EF4-FFF2-40B4-BE49-F238E27FC236}">
                    <a16:creationId xmlns:a16="http://schemas.microsoft.com/office/drawing/2014/main" id="{31DAEC92-84D2-47AE-AF01-5B1A83BDF7D1}"/>
                  </a:ext>
                </a:extLst>
              </p:cNvPr>
              <p:cNvSpPr txBox="1">
                <a:spLocks noRot="1" noChangeAspect="1" noMove="1" noResize="1" noEditPoints="1" noAdjustHandles="1" noChangeArrowheads="1" noChangeShapeType="1" noTextEdit="1"/>
              </p:cNvSpPr>
              <p:nvPr/>
            </p:nvSpPr>
            <p:spPr>
              <a:xfrm>
                <a:off x="1433608" y="4508339"/>
                <a:ext cx="399010" cy="1079911"/>
              </a:xfrm>
              <a:prstGeom prst="rect">
                <a:avLst/>
              </a:prstGeom>
              <a:blipFill>
                <a:blip r:embed="rId9"/>
                <a:stretch>
                  <a:fillRect r="-10606"/>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3A79F0A6-C31F-4C8D-97A5-CB1BC5C68E2B}"/>
              </a:ext>
            </a:extLst>
          </p:cNvPr>
          <p:cNvSpPr txBox="1"/>
          <p:nvPr/>
        </p:nvSpPr>
        <p:spPr>
          <a:xfrm>
            <a:off x="-14103340" y="1517178"/>
            <a:ext cx="3277729"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1998</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(annual average)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B8E76A-39DF-4E42-925A-7E97C90E1897}"/>
                  </a:ext>
                </a:extLst>
              </p:cNvPr>
              <p:cNvSpPr txBox="1"/>
              <p:nvPr/>
            </p:nvSpPr>
            <p:spPr>
              <a:xfrm>
                <a:off x="-14616646" y="5881596"/>
                <a:ext cx="4415332" cy="9900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acc>
                        <m:acc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accPr>
                        <m:e>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f>
                                <m:f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Pr>
                                <m:num>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num>
                                <m:den>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𝑥</m:t>
                                      </m:r>
                                    </m:e>
                                    <m:sub>
                                      <m:r>
                                        <m:rPr>
                                          <m:sty m:val="p"/>
                                        </m:rPr>
                                        <a:rPr kumimoji="0" lang="en-US"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cap</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den>
                              </m:f>
                            </m:e>
                          </m:d>
                        </m:e>
                      </m:acc>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0.88</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0.33</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6" name="TextBox 15">
                <a:extLst>
                  <a:ext uri="{FF2B5EF4-FFF2-40B4-BE49-F238E27FC236}">
                    <a16:creationId xmlns:a16="http://schemas.microsoft.com/office/drawing/2014/main" id="{B2B8E76A-39DF-4E42-925A-7E97C90E1897}"/>
                  </a:ext>
                </a:extLst>
              </p:cNvPr>
              <p:cNvSpPr txBox="1">
                <a:spLocks noRot="1" noChangeAspect="1" noMove="1" noResize="1" noEditPoints="1" noAdjustHandles="1" noChangeArrowheads="1" noChangeShapeType="1" noTextEdit="1"/>
              </p:cNvSpPr>
              <p:nvPr/>
            </p:nvSpPr>
            <p:spPr>
              <a:xfrm>
                <a:off x="-14616646" y="5881596"/>
                <a:ext cx="4415332" cy="990015"/>
              </a:xfrm>
              <a:prstGeom prst="rect">
                <a:avLst/>
              </a:prstGeom>
              <a:blipFill>
                <a:blip r:embed="rId10"/>
                <a:stretch>
                  <a:fillRect/>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3CF48584-B310-446C-9A3D-6E7931B4299A}"/>
              </a:ext>
            </a:extLst>
          </p:cNvPr>
          <p:cNvSpPr txBox="1"/>
          <p:nvPr/>
        </p:nvSpPr>
        <p:spPr>
          <a:xfrm>
            <a:off x="79515" y="5589271"/>
            <a:ext cx="3745962" cy="43088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Marginal effect capital (at 90%)</a:t>
            </a:r>
            <a:endParaRPr kumimoji="0" lang="en-AU" sz="2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7EEADCB0-5AF1-4843-AE51-F0766272409A}"/>
              </a:ext>
            </a:extLst>
          </p:cNvPr>
          <p:cNvSpPr txBox="1"/>
          <p:nvPr/>
        </p:nvSpPr>
        <p:spPr>
          <a:xfrm>
            <a:off x="161931" y="1161260"/>
            <a:ext cx="3900061" cy="15696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Predictors at quarterly frequency since 1997q4</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to 1999q3</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Failure horizon  is </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2001q4</a:t>
            </a:r>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101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71761F-0100-470B-B23F-C4B42152BCE0}"/>
              </a:ext>
            </a:extLst>
          </p:cNvPr>
          <p:cNvSpPr txBox="1"/>
          <p:nvPr/>
        </p:nvSpPr>
        <p:spPr>
          <a:xfrm>
            <a:off x="141190" y="1722063"/>
            <a:ext cx="293381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Empirical model</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CA388571-40E7-4921-BDE5-7AD469F922F1}"/>
              </a:ext>
            </a:extLst>
          </p:cNvPr>
          <p:cNvSpPr txBox="1"/>
          <p:nvPr/>
        </p:nvSpPr>
        <p:spPr>
          <a:xfrm>
            <a:off x="666812" y="2444637"/>
            <a:ext cx="925253"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err="1"/>
              <a:t>Probit</a:t>
            </a:r>
            <a:endParaRPr lang="en-AU" dirty="0"/>
          </a:p>
        </p:txBody>
      </p:sp>
      <p:sp>
        <p:nvSpPr>
          <p:cNvPr id="7" name="TextBox 6">
            <a:extLst>
              <a:ext uri="{FF2B5EF4-FFF2-40B4-BE49-F238E27FC236}">
                <a16:creationId xmlns:a16="http://schemas.microsoft.com/office/drawing/2014/main" id="{83C9E94A-DB36-44B3-B496-72643AB1929D}"/>
              </a:ext>
            </a:extLst>
          </p:cNvPr>
          <p:cNvSpPr txBox="1"/>
          <p:nvPr/>
        </p:nvSpPr>
        <p:spPr>
          <a:xfrm>
            <a:off x="1129438" y="3623160"/>
            <a:ext cx="3074553"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white"/>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Estimation</a:t>
            </a:r>
            <a:endParaRPr lang="en-AU" dirty="0"/>
          </a:p>
        </p:txBody>
      </p:sp>
      <p:sp>
        <p:nvSpPr>
          <p:cNvPr id="8" name="TextBox 7">
            <a:extLst>
              <a:ext uri="{FF2B5EF4-FFF2-40B4-BE49-F238E27FC236}">
                <a16:creationId xmlns:a16="http://schemas.microsoft.com/office/drawing/2014/main" id="{DBA3ACF0-3002-455E-B3A6-E68FE4AB8DB6}"/>
              </a:ext>
            </a:extLst>
          </p:cNvPr>
          <p:cNvSpPr txBox="1"/>
          <p:nvPr/>
        </p:nvSpPr>
        <p:spPr>
          <a:xfrm>
            <a:off x="122974" y="4026414"/>
            <a:ext cx="974947"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Data</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68536959-2895-43AF-9241-052007BC0F1F}"/>
              </a:ext>
            </a:extLst>
          </p:cNvPr>
          <p:cNvSpPr txBox="1"/>
          <p:nvPr/>
        </p:nvSpPr>
        <p:spPr>
          <a:xfrm>
            <a:off x="267935" y="5885454"/>
            <a:ext cx="1380506"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Results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4D20A798-01D7-42B4-A38D-E3E254DC0548}"/>
              </a:ext>
            </a:extLst>
          </p:cNvPr>
          <p:cNvSpPr txBox="1"/>
          <p:nvPr/>
        </p:nvSpPr>
        <p:spPr>
          <a:xfrm>
            <a:off x="682845" y="2962176"/>
            <a:ext cx="2759089"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Spatial autoregressive</a:t>
            </a:r>
            <a:endParaRPr lang="en-AU" dirty="0"/>
          </a:p>
        </p:txBody>
      </p:sp>
      <p:sp>
        <p:nvSpPr>
          <p:cNvPr id="12" name="TextBox 11">
            <a:extLst>
              <a:ext uri="{FF2B5EF4-FFF2-40B4-BE49-F238E27FC236}">
                <a16:creationId xmlns:a16="http://schemas.microsoft.com/office/drawing/2014/main" id="{368893E3-8F30-412B-992E-7E2F0657DA60}"/>
              </a:ext>
            </a:extLst>
          </p:cNvPr>
          <p:cNvSpPr txBox="1"/>
          <p:nvPr/>
        </p:nvSpPr>
        <p:spPr>
          <a:xfrm>
            <a:off x="682845" y="4688534"/>
            <a:ext cx="1758815"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The Network</a:t>
            </a:r>
            <a:endParaRPr lang="en-AU" dirty="0"/>
          </a:p>
        </p:txBody>
      </p:sp>
      <p:sp>
        <p:nvSpPr>
          <p:cNvPr id="13" name="TextBox 12">
            <a:extLst>
              <a:ext uri="{FF2B5EF4-FFF2-40B4-BE49-F238E27FC236}">
                <a16:creationId xmlns:a16="http://schemas.microsoft.com/office/drawing/2014/main" id="{54F40386-140B-4A50-8641-FD7F1C547142}"/>
              </a:ext>
            </a:extLst>
          </p:cNvPr>
          <p:cNvSpPr txBox="1"/>
          <p:nvPr/>
        </p:nvSpPr>
        <p:spPr>
          <a:xfrm>
            <a:off x="682845" y="5241396"/>
            <a:ext cx="1795684"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black"/>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Balance sheet</a:t>
            </a:r>
            <a:endParaRPr lang="en-AU" dirty="0"/>
          </a:p>
        </p:txBody>
      </p:sp>
      <p:sp>
        <p:nvSpPr>
          <p:cNvPr id="14" name="TextBox 13">
            <a:extLst>
              <a:ext uri="{FF2B5EF4-FFF2-40B4-BE49-F238E27FC236}">
                <a16:creationId xmlns:a16="http://schemas.microsoft.com/office/drawing/2014/main" id="{75691566-2CBD-46F3-8702-18D1B96DB1EF}"/>
              </a:ext>
            </a:extLst>
          </p:cNvPr>
          <p:cNvSpPr txBox="1"/>
          <p:nvPr/>
        </p:nvSpPr>
        <p:spPr>
          <a:xfrm>
            <a:off x="95344" y="58937"/>
            <a:ext cx="200086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Hypothesis</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6991E8EA-DE58-4066-BA32-2B88FC858924}"/>
              </a:ext>
            </a:extLst>
          </p:cNvPr>
          <p:cNvSpPr txBox="1"/>
          <p:nvPr/>
        </p:nvSpPr>
        <p:spPr>
          <a:xfrm>
            <a:off x="610448" y="682112"/>
            <a:ext cx="2302874"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white"/>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Capital structure</a:t>
            </a:r>
            <a:endParaRPr lang="en-AU" dirty="0"/>
          </a:p>
        </p:txBody>
      </p:sp>
      <p:sp>
        <p:nvSpPr>
          <p:cNvPr id="17" name="TextBox 16">
            <a:extLst>
              <a:ext uri="{FF2B5EF4-FFF2-40B4-BE49-F238E27FC236}">
                <a16:creationId xmlns:a16="http://schemas.microsoft.com/office/drawing/2014/main" id="{DD4E7BAC-75E9-416E-88B8-599D969C251F}"/>
              </a:ext>
            </a:extLst>
          </p:cNvPr>
          <p:cNvSpPr txBox="1"/>
          <p:nvPr/>
        </p:nvSpPr>
        <p:spPr>
          <a:xfrm>
            <a:off x="1698777" y="1260398"/>
            <a:ext cx="1485766" cy="461665"/>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400" b="0" i="0" u="none" strike="noStrike" cap="none" spc="0" normalizeH="0" baseline="0">
                <a:ln>
                  <a:noFill/>
                </a:ln>
                <a:solidFill>
                  <a:prstClr val="white"/>
                </a:solidFill>
                <a:effectLst/>
                <a:uLnTx/>
                <a:uFillTx/>
                <a:latin typeface="Calibri" panose="020F0502020204030204"/>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Network</a:t>
            </a:r>
            <a:endParaRPr lang="en-AU" dirty="0"/>
          </a:p>
        </p:txBody>
      </p:sp>
    </p:spTree>
    <p:extLst>
      <p:ext uri="{BB962C8B-B14F-4D97-AF65-F5344CB8AC3E}">
        <p14:creationId xmlns:p14="http://schemas.microsoft.com/office/powerpoint/2010/main" val="112423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D7C9E-9471-4895-B034-B1AD53F22AB1}"/>
              </a:ext>
            </a:extLst>
          </p:cNvPr>
          <p:cNvSpPr txBox="1"/>
          <p:nvPr/>
        </p:nvSpPr>
        <p:spPr>
          <a:xfrm>
            <a:off x="482600" y="572638"/>
            <a:ext cx="216597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Capital structure</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30" name="TextBox 29">
            <a:extLst>
              <a:ext uri="{FF2B5EF4-FFF2-40B4-BE49-F238E27FC236}">
                <a16:creationId xmlns:a16="http://schemas.microsoft.com/office/drawing/2014/main" id="{CAA5BC30-D50E-4755-8A93-549BAF3A5D4C}"/>
              </a:ext>
            </a:extLst>
          </p:cNvPr>
          <p:cNvSpPr txBox="1"/>
          <p:nvPr/>
        </p:nvSpPr>
        <p:spPr>
          <a:xfrm>
            <a:off x="482600" y="1207541"/>
            <a:ext cx="2860392" cy="830997"/>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Dybvig</a:t>
            </a:r>
            <a:r>
              <a:rPr lang="en-AU" dirty="0"/>
              <a:t> (1983)</a:t>
            </a:r>
          </a:p>
        </p:txBody>
      </p:sp>
      <p:sp>
        <p:nvSpPr>
          <p:cNvPr id="31" name="TextBox 30">
            <a:extLst>
              <a:ext uri="{FF2B5EF4-FFF2-40B4-BE49-F238E27FC236}">
                <a16:creationId xmlns:a16="http://schemas.microsoft.com/office/drawing/2014/main" id="{87A4EEA6-E948-4C06-A982-95879E9EA90C}"/>
              </a:ext>
            </a:extLst>
          </p:cNvPr>
          <p:cNvSpPr txBox="1"/>
          <p:nvPr/>
        </p:nvSpPr>
        <p:spPr>
          <a:xfrm>
            <a:off x="2758093" y="5025002"/>
            <a:ext cx="395224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Gonzales-Hermosillo (1999)</a:t>
            </a:r>
          </a:p>
        </p:txBody>
      </p:sp>
      <p:sp>
        <p:nvSpPr>
          <p:cNvPr id="32" name="TextBox 31">
            <a:extLst>
              <a:ext uri="{FF2B5EF4-FFF2-40B4-BE49-F238E27FC236}">
                <a16:creationId xmlns:a16="http://schemas.microsoft.com/office/drawing/2014/main" id="{DBD7EF7D-88D6-404F-878A-3FE822B2B383}"/>
              </a:ext>
            </a:extLst>
          </p:cNvPr>
          <p:cNvSpPr txBox="1"/>
          <p:nvPr/>
        </p:nvSpPr>
        <p:spPr>
          <a:xfrm>
            <a:off x="188107" y="5047450"/>
            <a:ext cx="2569986"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Berger 1995, JMCB</a:t>
            </a:r>
          </a:p>
        </p:txBody>
      </p:sp>
      <p:sp>
        <p:nvSpPr>
          <p:cNvPr id="38" name="TextBox 37">
            <a:extLst>
              <a:ext uri="{FF2B5EF4-FFF2-40B4-BE49-F238E27FC236}">
                <a16:creationId xmlns:a16="http://schemas.microsoft.com/office/drawing/2014/main" id="{CFB2B8EE-AF68-4995-B187-826157484170}"/>
              </a:ext>
            </a:extLst>
          </p:cNvPr>
          <p:cNvSpPr txBox="1"/>
          <p:nvPr/>
        </p:nvSpPr>
        <p:spPr>
          <a:xfrm>
            <a:off x="10091096" y="4992803"/>
            <a:ext cx="2769799"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Arena (2008)</a:t>
            </a:r>
          </a:p>
        </p:txBody>
      </p:sp>
      <p:sp>
        <p:nvSpPr>
          <p:cNvPr id="39" name="TextBox 38">
            <a:extLst>
              <a:ext uri="{FF2B5EF4-FFF2-40B4-BE49-F238E27FC236}">
                <a16:creationId xmlns:a16="http://schemas.microsoft.com/office/drawing/2014/main" id="{BDAD52F2-5506-43A4-9C93-26F40D7BDA76}"/>
              </a:ext>
            </a:extLst>
          </p:cNvPr>
          <p:cNvSpPr txBox="1"/>
          <p:nvPr/>
        </p:nvSpPr>
        <p:spPr>
          <a:xfrm>
            <a:off x="5995850" y="1231488"/>
            <a:ext cx="380186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Rajan</a:t>
            </a:r>
            <a:r>
              <a:rPr lang="en-AU" dirty="0"/>
              <a:t> (2005)</a:t>
            </a:r>
          </a:p>
        </p:txBody>
      </p:sp>
      <p:sp>
        <p:nvSpPr>
          <p:cNvPr id="40" name="TextBox 39">
            <a:extLst>
              <a:ext uri="{FF2B5EF4-FFF2-40B4-BE49-F238E27FC236}">
                <a16:creationId xmlns:a16="http://schemas.microsoft.com/office/drawing/2014/main" id="{C62CA1F9-A40F-4E79-8737-D1AED7D485B9}"/>
              </a:ext>
            </a:extLst>
          </p:cNvPr>
          <p:cNvSpPr txBox="1"/>
          <p:nvPr/>
        </p:nvSpPr>
        <p:spPr>
          <a:xfrm>
            <a:off x="3193132" y="1227315"/>
            <a:ext cx="3011023" cy="830997"/>
          </a:xfrm>
          <a:prstGeom prst="rect">
            <a:avLst/>
          </a:prstGeom>
          <a:noFill/>
        </p:spPr>
        <p:txBody>
          <a:bodyPr wrap="square" rtlCol="0">
            <a:spAutoFit/>
          </a:bodyPr>
          <a:lstStyle>
            <a:defPPr>
              <a:defRPr lang="en-US"/>
            </a:defPPr>
            <a:lvl1pPr>
              <a:defRPr sz="2400">
                <a:solidFill>
                  <a:schemeClr val="bg1"/>
                </a:solidFill>
              </a:defRPr>
            </a:lvl1pPr>
          </a:lstStyle>
          <a:p>
            <a:r>
              <a:rPr lang="en-AU" dirty="0" err="1"/>
              <a:t>Holmstr</a:t>
            </a:r>
            <a:r>
              <a:rPr lang="es-ES" dirty="0"/>
              <a:t>ö</a:t>
            </a:r>
            <a:r>
              <a:rPr lang="en-AU" dirty="0"/>
              <a:t>m &amp; </a:t>
            </a:r>
            <a:r>
              <a:rPr lang="en-AU" dirty="0" err="1"/>
              <a:t>Tirole</a:t>
            </a:r>
            <a:r>
              <a:rPr lang="en-AU" dirty="0"/>
              <a:t> (1997)</a:t>
            </a:r>
          </a:p>
        </p:txBody>
      </p:sp>
      <p:sp>
        <p:nvSpPr>
          <p:cNvPr id="41" name="TextBox 40">
            <a:extLst>
              <a:ext uri="{FF2B5EF4-FFF2-40B4-BE49-F238E27FC236}">
                <a16:creationId xmlns:a16="http://schemas.microsoft.com/office/drawing/2014/main" id="{E9F4EBFB-31B8-43F0-8042-AC2FCBF5D9AD}"/>
              </a:ext>
            </a:extLst>
          </p:cNvPr>
          <p:cNvSpPr txBox="1"/>
          <p:nvPr/>
        </p:nvSpPr>
        <p:spPr>
          <a:xfrm>
            <a:off x="9355650" y="1241030"/>
            <a:ext cx="380186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err="1"/>
              <a:t>Whalter</a:t>
            </a:r>
            <a:r>
              <a:rPr lang="en-AU" dirty="0"/>
              <a:t> (2016)</a:t>
            </a:r>
          </a:p>
        </p:txBody>
      </p:sp>
      <p:sp>
        <p:nvSpPr>
          <p:cNvPr id="42" name="TextBox 41">
            <a:extLst>
              <a:ext uri="{FF2B5EF4-FFF2-40B4-BE49-F238E27FC236}">
                <a16:creationId xmlns:a16="http://schemas.microsoft.com/office/drawing/2014/main" id="{961B7B68-3332-407E-8837-177D08055A19}"/>
              </a:ext>
            </a:extLst>
          </p:cNvPr>
          <p:cNvSpPr txBox="1"/>
          <p:nvPr/>
        </p:nvSpPr>
        <p:spPr>
          <a:xfrm>
            <a:off x="6343519" y="5002554"/>
            <a:ext cx="4116012"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err="1"/>
              <a:t>Dabos</a:t>
            </a:r>
            <a:r>
              <a:rPr lang="en-AU" dirty="0"/>
              <a:t> Sosa-Escudero (2004)</a:t>
            </a:r>
          </a:p>
        </p:txBody>
      </p:sp>
      <p:sp>
        <p:nvSpPr>
          <p:cNvPr id="43" name="TextBox 42">
            <a:extLst>
              <a:ext uri="{FF2B5EF4-FFF2-40B4-BE49-F238E27FC236}">
                <a16:creationId xmlns:a16="http://schemas.microsoft.com/office/drawing/2014/main" id="{10B505D8-8006-4C51-9A1A-55B3BEAF34F1}"/>
              </a:ext>
            </a:extLst>
          </p:cNvPr>
          <p:cNvSpPr txBox="1"/>
          <p:nvPr/>
        </p:nvSpPr>
        <p:spPr>
          <a:xfrm>
            <a:off x="5995405" y="1737692"/>
            <a:ext cx="3801860" cy="461665"/>
          </a:xfrm>
          <a:prstGeom prst="rect">
            <a:avLst/>
          </a:prstGeom>
          <a:noFill/>
        </p:spPr>
        <p:txBody>
          <a:bodyPr wrap="square" rtlCol="0">
            <a:spAutoFit/>
          </a:bodyPr>
          <a:lstStyle>
            <a:defPPr>
              <a:defRPr lang="en-US"/>
            </a:defPPr>
            <a:lvl1pPr>
              <a:defRPr sz="2400">
                <a:solidFill>
                  <a:schemeClr val="bg1"/>
                </a:solidFill>
              </a:defRPr>
            </a:lvl1pPr>
          </a:lstStyle>
          <a:p>
            <a:r>
              <a:rPr lang="en-AU" dirty="0"/>
              <a:t>Diamond &amp; </a:t>
            </a:r>
            <a:r>
              <a:rPr lang="en-AU" dirty="0" err="1"/>
              <a:t>Rajan</a:t>
            </a:r>
            <a:r>
              <a:rPr lang="en-AU" dirty="0"/>
              <a:t> (2001)</a:t>
            </a:r>
          </a:p>
        </p:txBody>
      </p:sp>
      <p:sp>
        <p:nvSpPr>
          <p:cNvPr id="44" name="TextBox 43">
            <a:extLst>
              <a:ext uri="{FF2B5EF4-FFF2-40B4-BE49-F238E27FC236}">
                <a16:creationId xmlns:a16="http://schemas.microsoft.com/office/drawing/2014/main" id="{D8970074-074A-4BFD-AAE9-7A99E366A04D}"/>
              </a:ext>
            </a:extLst>
          </p:cNvPr>
          <p:cNvSpPr txBox="1"/>
          <p:nvPr/>
        </p:nvSpPr>
        <p:spPr>
          <a:xfrm>
            <a:off x="1244570" y="2652907"/>
            <a:ext cx="101875" cy="45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5" name="Graphic 44" descr="Bank with solid fill">
            <a:extLst>
              <a:ext uri="{FF2B5EF4-FFF2-40B4-BE49-F238E27FC236}">
                <a16:creationId xmlns:a16="http://schemas.microsoft.com/office/drawing/2014/main" id="{5C35ECC4-1C87-4446-8D19-011889724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067" y="2096413"/>
            <a:ext cx="914400" cy="914400"/>
          </a:xfrm>
          <a:prstGeom prst="rect">
            <a:avLst/>
          </a:prstGeom>
        </p:spPr>
      </p:pic>
      <p:pic>
        <p:nvPicPr>
          <p:cNvPr id="46" name="Graphic 45" descr="Bank outline">
            <a:extLst>
              <a:ext uri="{FF2B5EF4-FFF2-40B4-BE49-F238E27FC236}">
                <a16:creationId xmlns:a16="http://schemas.microsoft.com/office/drawing/2014/main" id="{66AF8106-88B1-4137-9A0E-8DBB15FB2C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503" y="2122780"/>
            <a:ext cx="914400" cy="914400"/>
          </a:xfrm>
          <a:prstGeom prst="rect">
            <a:avLst/>
          </a:prstGeom>
        </p:spPr>
      </p:pic>
      <p:pic>
        <p:nvPicPr>
          <p:cNvPr id="47" name="Graphic 46" descr="Bank with solid fill">
            <a:extLst>
              <a:ext uri="{FF2B5EF4-FFF2-40B4-BE49-F238E27FC236}">
                <a16:creationId xmlns:a16="http://schemas.microsoft.com/office/drawing/2014/main" id="{6D051CA7-C68D-4594-AC6F-4CDB406F9E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72486" y="3221730"/>
            <a:ext cx="914400" cy="914400"/>
          </a:xfrm>
          <a:prstGeom prst="rect">
            <a:avLst/>
          </a:prstGeom>
        </p:spPr>
      </p:pic>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3F4A146-CD5A-46FE-9122-789B76C357B1}"/>
                  </a:ext>
                </a:extLst>
              </p:cNvPr>
              <p:cNvSpPr txBox="1"/>
              <p:nvPr/>
            </p:nvSpPr>
            <p:spPr>
              <a:xfrm>
                <a:off x="1734467" y="2964638"/>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48" name="TextBox 47">
                <a:extLst>
                  <a:ext uri="{FF2B5EF4-FFF2-40B4-BE49-F238E27FC236}">
                    <a16:creationId xmlns:a16="http://schemas.microsoft.com/office/drawing/2014/main" id="{D3F4A146-CD5A-46FE-9122-789B76C357B1}"/>
                  </a:ext>
                </a:extLst>
              </p:cNvPr>
              <p:cNvSpPr txBox="1">
                <a:spLocks noRot="1" noChangeAspect="1" noMove="1" noResize="1" noEditPoints="1" noAdjustHandles="1" noChangeArrowheads="1" noChangeShapeType="1" noTextEdit="1"/>
              </p:cNvSpPr>
              <p:nvPr/>
            </p:nvSpPr>
            <p:spPr>
              <a:xfrm>
                <a:off x="1734467" y="2964638"/>
                <a:ext cx="619981" cy="461921"/>
              </a:xfrm>
              <a:prstGeom prst="rect">
                <a:avLst/>
              </a:prstGeom>
              <a:blipFill>
                <a:blip r:embed="rId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B475F4D4-D77A-4E31-8620-7D39EE4BC162}"/>
                  </a:ext>
                </a:extLst>
              </p:cNvPr>
              <p:cNvSpPr txBox="1"/>
              <p:nvPr/>
            </p:nvSpPr>
            <p:spPr>
              <a:xfrm>
                <a:off x="3878503" y="2964638"/>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9" name="TextBox 48">
                <a:extLst>
                  <a:ext uri="{FF2B5EF4-FFF2-40B4-BE49-F238E27FC236}">
                    <a16:creationId xmlns:a16="http://schemas.microsoft.com/office/drawing/2014/main" id="{B475F4D4-D77A-4E31-8620-7D39EE4BC162}"/>
                  </a:ext>
                </a:extLst>
              </p:cNvPr>
              <p:cNvSpPr txBox="1">
                <a:spLocks noRot="1" noChangeAspect="1" noMove="1" noResize="1" noEditPoints="1" noAdjustHandles="1" noChangeArrowheads="1" noChangeShapeType="1" noTextEdit="1"/>
              </p:cNvSpPr>
              <p:nvPr/>
            </p:nvSpPr>
            <p:spPr>
              <a:xfrm>
                <a:off x="3878503" y="2964638"/>
                <a:ext cx="619981" cy="503728"/>
              </a:xfrm>
              <a:prstGeom prst="rect">
                <a:avLst/>
              </a:prstGeom>
              <a:blipFill>
                <a:blip r:embed="rId10"/>
                <a:stretch>
                  <a:fillRect b="-9639"/>
                </a:stretch>
              </a:blipFill>
            </p:spPr>
            <p:txBody>
              <a:bodyPr/>
              <a:lstStyle/>
              <a:p>
                <a:r>
                  <a:rPr lang="en-AU">
                    <a:noFill/>
                  </a:rPr>
                  <a:t> </a:t>
                </a:r>
              </a:p>
            </p:txBody>
          </p:sp>
        </mc:Fallback>
      </mc:AlternateContent>
      <p:sp>
        <p:nvSpPr>
          <p:cNvPr id="50" name="TextBox 49">
            <a:extLst>
              <a:ext uri="{FF2B5EF4-FFF2-40B4-BE49-F238E27FC236}">
                <a16:creationId xmlns:a16="http://schemas.microsoft.com/office/drawing/2014/main" id="{26954512-6D34-4E23-81DC-ED48D2AA7AC8}"/>
              </a:ext>
            </a:extLst>
          </p:cNvPr>
          <p:cNvSpPr txBox="1"/>
          <p:nvPr/>
        </p:nvSpPr>
        <p:spPr>
          <a:xfrm>
            <a:off x="2583540" y="5559770"/>
            <a:ext cx="6824620" cy="1200329"/>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“Virtually all such studies find that low capital ratios raise the probability of bank failure.”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Berger &amp; Roman (2020)</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86DCF2A-983E-450D-B094-43EDF673231F}"/>
                  </a:ext>
                </a:extLst>
              </p:cNvPr>
              <p:cNvSpPr txBox="1"/>
              <p:nvPr/>
            </p:nvSpPr>
            <p:spPr>
              <a:xfrm>
                <a:off x="2824886" y="4026829"/>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53" name="TextBox 52">
                <a:extLst>
                  <a:ext uri="{FF2B5EF4-FFF2-40B4-BE49-F238E27FC236}">
                    <a16:creationId xmlns:a16="http://schemas.microsoft.com/office/drawing/2014/main" id="{F86DCF2A-983E-450D-B094-43EDF673231F}"/>
                  </a:ext>
                </a:extLst>
              </p:cNvPr>
              <p:cNvSpPr txBox="1">
                <a:spLocks noRot="1" noChangeAspect="1" noMove="1" noResize="1" noEditPoints="1" noAdjustHandles="1" noChangeArrowheads="1" noChangeShapeType="1" noTextEdit="1"/>
              </p:cNvSpPr>
              <p:nvPr/>
            </p:nvSpPr>
            <p:spPr>
              <a:xfrm>
                <a:off x="2824886" y="4026829"/>
                <a:ext cx="619981" cy="469809"/>
              </a:xfrm>
              <a:prstGeom prst="rect">
                <a:avLst/>
              </a:prstGeom>
              <a:blipFill>
                <a:blip r:embed="rId11"/>
                <a:stretch>
                  <a:fillRect b="-7792"/>
                </a:stretch>
              </a:blipFill>
            </p:spPr>
            <p:txBody>
              <a:bodyPr/>
              <a:lstStyle/>
              <a:p>
                <a:r>
                  <a:rPr lang="en-AU">
                    <a:noFill/>
                  </a:rPr>
                  <a:t> </a:t>
                </a:r>
              </a:p>
            </p:txBody>
          </p:sp>
        </mc:Fallback>
      </mc:AlternateContent>
      <p:grpSp>
        <p:nvGrpSpPr>
          <p:cNvPr id="62" name="Group 61">
            <a:extLst>
              <a:ext uri="{FF2B5EF4-FFF2-40B4-BE49-F238E27FC236}">
                <a16:creationId xmlns:a16="http://schemas.microsoft.com/office/drawing/2014/main" id="{F753ADC5-BB68-4559-82D7-544C8E572F04}"/>
              </a:ext>
            </a:extLst>
          </p:cNvPr>
          <p:cNvGrpSpPr/>
          <p:nvPr/>
        </p:nvGrpSpPr>
        <p:grpSpPr>
          <a:xfrm>
            <a:off x="8817329" y="2484927"/>
            <a:ext cx="2850182" cy="1770344"/>
            <a:chOff x="8817329" y="3185203"/>
            <a:chExt cx="2850182" cy="1770344"/>
          </a:xfrm>
        </p:grpSpPr>
        <p:sp>
          <p:nvSpPr>
            <p:cNvPr id="8" name="Freeform: Shape 7">
              <a:extLst>
                <a:ext uri="{FF2B5EF4-FFF2-40B4-BE49-F238E27FC236}">
                  <a16:creationId xmlns:a16="http://schemas.microsoft.com/office/drawing/2014/main" id="{23B0C106-C8F1-4593-B99A-05ED134DDFCE}"/>
                </a:ext>
              </a:extLst>
            </p:cNvPr>
            <p:cNvSpPr/>
            <p:nvPr/>
          </p:nvSpPr>
          <p:spPr>
            <a:xfrm>
              <a:off x="8817329" y="3657650"/>
              <a:ext cx="2547535" cy="1294409"/>
            </a:xfrm>
            <a:custGeom>
              <a:avLst/>
              <a:gdLst>
                <a:gd name="connsiteX0" fmla="*/ 0 w 2628900"/>
                <a:gd name="connsiteY0" fmla="*/ 1265253 h 1265253"/>
                <a:gd name="connsiteX1" fmla="*/ 1111250 w 2628900"/>
                <a:gd name="connsiteY1" fmla="*/ 122253 h 1265253"/>
                <a:gd name="connsiteX2" fmla="*/ 1784350 w 2628900"/>
                <a:gd name="connsiteY2" fmla="*/ 154003 h 1265253"/>
                <a:gd name="connsiteX3" fmla="*/ 2628900 w 2628900"/>
                <a:gd name="connsiteY3" fmla="*/ 1201753 h 1265253"/>
              </a:gdLst>
              <a:ahLst/>
              <a:cxnLst>
                <a:cxn ang="0">
                  <a:pos x="connsiteX0" y="connsiteY0"/>
                </a:cxn>
                <a:cxn ang="0">
                  <a:pos x="connsiteX1" y="connsiteY1"/>
                </a:cxn>
                <a:cxn ang="0">
                  <a:pos x="connsiteX2" y="connsiteY2"/>
                </a:cxn>
                <a:cxn ang="0">
                  <a:pos x="connsiteX3" y="connsiteY3"/>
                </a:cxn>
              </a:cxnLst>
              <a:rect l="l" t="t" r="r" b="b"/>
              <a:pathLst>
                <a:path w="2628900" h="1265253">
                  <a:moveTo>
                    <a:pt x="0" y="1265253"/>
                  </a:moveTo>
                  <a:cubicBezTo>
                    <a:pt x="406929" y="786357"/>
                    <a:pt x="813858" y="307461"/>
                    <a:pt x="1111250" y="122253"/>
                  </a:cubicBezTo>
                  <a:cubicBezTo>
                    <a:pt x="1408642" y="-62955"/>
                    <a:pt x="1531408" y="-25914"/>
                    <a:pt x="1784350" y="154003"/>
                  </a:cubicBezTo>
                  <a:cubicBezTo>
                    <a:pt x="2037292" y="333920"/>
                    <a:pt x="2333096" y="767836"/>
                    <a:pt x="2628900" y="1201753"/>
                  </a:cubicBezTo>
                </a:path>
              </a:pathLst>
            </a:cu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E5188F33-B32E-4F44-8C6D-DE90327A1165}"/>
                </a:ext>
              </a:extLst>
            </p:cNvPr>
            <p:cNvCxnSpPr>
              <a:cxnSpLocks/>
            </p:cNvCxnSpPr>
            <p:nvPr/>
          </p:nvCxnSpPr>
          <p:spPr>
            <a:xfrm>
              <a:off x="8817330" y="4906673"/>
              <a:ext cx="2850181"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F018F6A-9219-4019-9F74-08760BA3E0EF}"/>
                </a:ext>
              </a:extLst>
            </p:cNvPr>
            <p:cNvCxnSpPr>
              <a:cxnSpLocks/>
            </p:cNvCxnSpPr>
            <p:nvPr/>
          </p:nvCxnSpPr>
          <p:spPr>
            <a:xfrm flipH="1" flipV="1">
              <a:off x="8824532" y="3185203"/>
              <a:ext cx="11793" cy="17703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63" name="Picture 62">
            <a:extLst>
              <a:ext uri="{FF2B5EF4-FFF2-40B4-BE49-F238E27FC236}">
                <a16:creationId xmlns:a16="http://schemas.microsoft.com/office/drawing/2014/main" id="{EB0820DE-ECEF-4A68-B4A7-B8F7EDE68E76}"/>
              </a:ext>
            </a:extLst>
          </p:cNvPr>
          <p:cNvPicPr>
            <a:picLocks noChangeAspect="1"/>
          </p:cNvPicPr>
          <p:nvPr/>
        </p:nvPicPr>
        <p:blipFill>
          <a:blip r:embed="rId12"/>
          <a:stretch>
            <a:fillRect/>
          </a:stretch>
        </p:blipFill>
        <p:spPr>
          <a:xfrm>
            <a:off x="9106382" y="3641964"/>
            <a:ext cx="603556" cy="603556"/>
          </a:xfrm>
          <a:prstGeom prst="rect">
            <a:avLst/>
          </a:prstGeom>
        </p:spPr>
      </p:pic>
      <p:pic>
        <p:nvPicPr>
          <p:cNvPr id="64" name="Picture 63">
            <a:extLst>
              <a:ext uri="{FF2B5EF4-FFF2-40B4-BE49-F238E27FC236}">
                <a16:creationId xmlns:a16="http://schemas.microsoft.com/office/drawing/2014/main" id="{16EA49FA-A28A-421C-A46D-5F6AC2EFDAD3}"/>
              </a:ext>
            </a:extLst>
          </p:cNvPr>
          <p:cNvPicPr>
            <a:picLocks noChangeAspect="1"/>
          </p:cNvPicPr>
          <p:nvPr/>
        </p:nvPicPr>
        <p:blipFill>
          <a:blip r:embed="rId13"/>
          <a:stretch>
            <a:fillRect/>
          </a:stretch>
        </p:blipFill>
        <p:spPr>
          <a:xfrm>
            <a:off x="10459531" y="3593299"/>
            <a:ext cx="603556" cy="603556"/>
          </a:xfrm>
          <a:prstGeom prst="rect">
            <a:avLst/>
          </a:prstGeom>
        </p:spPr>
      </p:pic>
      <p:pic>
        <p:nvPicPr>
          <p:cNvPr id="65" name="Picture 64">
            <a:extLst>
              <a:ext uri="{FF2B5EF4-FFF2-40B4-BE49-F238E27FC236}">
                <a16:creationId xmlns:a16="http://schemas.microsoft.com/office/drawing/2014/main" id="{DB505EE3-A506-4C71-9921-D6D6F4B0C188}"/>
              </a:ext>
            </a:extLst>
          </p:cNvPr>
          <p:cNvPicPr>
            <a:picLocks noChangeAspect="1"/>
          </p:cNvPicPr>
          <p:nvPr/>
        </p:nvPicPr>
        <p:blipFill>
          <a:blip r:embed="rId14"/>
          <a:stretch>
            <a:fillRect/>
          </a:stretch>
        </p:blipFill>
        <p:spPr>
          <a:xfrm>
            <a:off x="9732659" y="3641964"/>
            <a:ext cx="804742" cy="603556"/>
          </a:xfrm>
          <a:prstGeom prst="rect">
            <a:avLst/>
          </a:prstGeom>
        </p:spPr>
      </p:pic>
      <p:sp>
        <p:nvSpPr>
          <p:cNvPr id="28" name="TextBox 27">
            <a:extLst>
              <a:ext uri="{FF2B5EF4-FFF2-40B4-BE49-F238E27FC236}">
                <a16:creationId xmlns:a16="http://schemas.microsoft.com/office/drawing/2014/main" id="{45E9A3FA-9D4E-421D-A8A9-FB97CBC41870}"/>
              </a:ext>
            </a:extLst>
          </p:cNvPr>
          <p:cNvSpPr txBox="1"/>
          <p:nvPr/>
        </p:nvSpPr>
        <p:spPr>
          <a:xfrm>
            <a:off x="188107" y="43344"/>
            <a:ext cx="337784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Why do banks fail?</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8599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left)">
                                      <p:cBhvr>
                                        <p:cTn id="15" dur="500"/>
                                        <p:tgtEl>
                                          <p:spTgt spid="3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nodePh="1">
                                  <p:stCondLst>
                                    <p:cond delay="0"/>
                                  </p:stCondLst>
                                  <p:endCondLst>
                                    <p:cond evt="begin" delay="0">
                                      <p:tn val="48"/>
                                    </p:cond>
                                  </p:endCondLst>
                                  <p:childTnLst>
                                    <p:set>
                                      <p:cBhvr>
                                        <p:cTn id="49" dur="1" fill="hold">
                                          <p:stCondLst>
                                            <p:cond delay="0"/>
                                          </p:stCondLst>
                                        </p:cTn>
                                        <p:tgtEl>
                                          <p:spTgt spid="44"/>
                                        </p:tgtEl>
                                        <p:attrNameLst>
                                          <p:attrName>style.visibility</p:attrName>
                                        </p:attrNameLst>
                                      </p:cBhvr>
                                      <p:to>
                                        <p:strVal val="visible"/>
                                      </p:to>
                                    </p:set>
                                    <p:animEffect transition="in" filter="wipe(down)">
                                      <p:cBhvr>
                                        <p:cTn id="50" dur="500"/>
                                        <p:tgtEl>
                                          <p:spTgt spid="44"/>
                                        </p:tgtEl>
                                      </p:cBhvr>
                                    </p:animEffect>
                                  </p:childTnLst>
                                </p:cTn>
                              </p:par>
                              <p:par>
                                <p:cTn id="51" presetID="22" presetClass="entr" presetSubtype="4"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wipe(down)">
                                      <p:cBhvr>
                                        <p:cTn id="53" dur="500"/>
                                        <p:tgtEl>
                                          <p:spTgt spid="45"/>
                                        </p:tgtEl>
                                      </p:cBhvr>
                                    </p:animEffect>
                                  </p:childTnLst>
                                </p:cTn>
                              </p:par>
                              <p:par>
                                <p:cTn id="54" presetID="22" presetClass="entr" presetSubtype="4"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wipe(down)">
                                      <p:cBhvr>
                                        <p:cTn id="56" dur="500"/>
                                        <p:tgtEl>
                                          <p:spTgt spid="46"/>
                                        </p:tgtEl>
                                      </p:cBhvr>
                                    </p:animEffect>
                                  </p:childTnLst>
                                </p:cTn>
                              </p:par>
                              <p:par>
                                <p:cTn id="57" presetID="22" presetClass="entr" presetSubtype="4"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wipe(down)">
                                      <p:cBhvr>
                                        <p:cTn id="59" dur="500"/>
                                        <p:tgtEl>
                                          <p:spTgt spid="4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wipe(down)">
                                      <p:cBhvr>
                                        <p:cTn id="62" dur="500"/>
                                        <p:tgtEl>
                                          <p:spTgt spid="4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wipe(down)">
                                      <p:cBhvr>
                                        <p:cTn id="65" dur="500"/>
                                        <p:tgtEl>
                                          <p:spTgt spid="4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wipe(down)">
                                      <p:cBhvr>
                                        <p:cTn id="68" dur="500"/>
                                        <p:tgtEl>
                                          <p:spTgt spid="5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left)">
                                      <p:cBhvr>
                                        <p:cTn id="73" dur="1000"/>
                                        <p:tgtEl>
                                          <p:spTgt spid="6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3"/>
                                        </p:tgtEl>
                                        <p:attrNameLst>
                                          <p:attrName>style.visibility</p:attrName>
                                        </p:attrNameLst>
                                      </p:cBhvr>
                                      <p:to>
                                        <p:strVal val="visible"/>
                                      </p:to>
                                    </p:set>
                                  </p:childTnLst>
                                </p:cTn>
                              </p:par>
                            </p:childTnLst>
                          </p:cTn>
                        </p:par>
                        <p:par>
                          <p:cTn id="78" fill="hold">
                            <p:stCondLst>
                              <p:cond delay="0"/>
                            </p:stCondLst>
                            <p:childTnLst>
                              <p:par>
                                <p:cTn id="79" presetID="0" presetClass="path" presetSubtype="0" accel="50000" decel="50000" fill="hold" nodeType="afterEffect">
                                  <p:stCondLst>
                                    <p:cond delay="0"/>
                                  </p:stCondLst>
                                  <p:childTnLst>
                                    <p:animMotion origin="layout" path="M -0.02591 -0.02269 L -0.02591 -0.02245 C -0.02838 -0.02477 -0.03098 -0.02685 -0.03346 -0.02894 C -0.03658 -0.03171 -0.03932 -0.03519 -0.04244 -0.03773 C -0.047 -0.04097 -0.05182 -0.04306 -0.05638 -0.0463 C -0.06406 -0.05162 -0.07161 -0.05787 -0.07929 -0.06366 C -0.08398 -0.0669 -0.08854 -0.07014 -0.09322 -0.07338 L -0.10494 -0.08218 C -0.10781 -0.08403 -0.11041 -0.08681 -0.11328 -0.08819 C -0.15794 -0.11204 -0.11484 -0.08819 -0.14739 -0.1081 C -0.15169 -0.11065 -0.15625 -0.11273 -0.16054 -0.11551 C -0.16588 -0.11875 -0.17109 -0.12315 -0.17656 -0.12662 C -0.19062 -0.13519 -0.20481 -0.14306 -0.21888 -0.15116 C -0.22578 -0.15532 -0.23268 -0.16042 -0.23971 -0.16366 C -0.2763 -0.17986 -0.225 -0.15671 -0.26197 -0.17477 C -0.26744 -0.17731 -0.27304 -0.1794 -0.27864 -0.18218 C -0.28424 -0.18472 -0.28958 -0.18843 -0.29531 -0.19074 C -0.30208 -0.19352 -0.30911 -0.19468 -0.31614 -0.19699 C -0.33294 -0.20231 -0.33046 -0.20255 -0.34388 -0.20556 C -0.34622 -0.20602 -0.34856 -0.20648 -0.35078 -0.20671 L -0.38554 -0.21181 C -0.38906 -0.21227 -0.39244 -0.21273 -0.39596 -0.21296 C -0.40247 -0.21343 -0.40885 -0.21389 -0.41536 -0.21412 L -0.43346 -0.21667 C -0.43919 -0.21736 -0.44505 -0.21713 -0.45078 -0.21782 C -0.45794 -0.21875 -0.46523 -0.22037 -0.47239 -0.22153 C -0.47812 -0.22269 -0.48385 -0.22454 -0.48971 -0.22523 C -0.49895 -0.22662 -0.5082 -0.22685 -0.51744 -0.22778 L -0.52929 -0.22894 C -0.54244 -0.22824 -0.54713 -0.2287 -0.55911 -0.22523 C -0.58854 -0.21713 -0.55703 -0.22454 -0.57513 -0.22037 C -0.5776 -0.21875 -0.5802 -0.2169 -0.58281 -0.21551 C -0.58554 -0.21412 -0.58658 -0.21412 -0.58893 -0.21412 L -0.58893 -0.21296 L -0.58893 -0.21273 " pathEditMode="relative" rAng="0" ptsTypes="AAAAAAAAAAAAAAAAAAAAAAAAAAAAAAAAAAA">
                                      <p:cBhvr>
                                        <p:cTn id="80" dur="750" fill="hold"/>
                                        <p:tgtEl>
                                          <p:spTgt spid="63"/>
                                        </p:tgtEl>
                                        <p:attrNameLst>
                                          <p:attrName>ppt_x</p:attrName>
                                          <p:attrName>ppt_y</p:attrName>
                                        </p:attrNameLst>
                                      </p:cBhvr>
                                      <p:rCtr x="-28151" y="-10301"/>
                                    </p:animMotion>
                                  </p:childTnLst>
                                </p:cTn>
                              </p:par>
                            </p:childTnLst>
                          </p:cTn>
                        </p:par>
                        <p:par>
                          <p:cTn id="81" fill="hold">
                            <p:stCondLst>
                              <p:cond delay="750"/>
                            </p:stCondLst>
                            <p:childTnLst>
                              <p:par>
                                <p:cTn id="82" presetID="1" presetClass="entr" presetSubtype="0" fill="hold" nodeType="afterEffect">
                                  <p:stCondLst>
                                    <p:cond delay="50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p:stCondLst>
                              <p:cond delay="1250"/>
                            </p:stCondLst>
                            <p:childTnLst>
                              <p:par>
                                <p:cTn id="85" presetID="0" presetClass="path" presetSubtype="0" accel="50000" decel="50000" fill="hold" nodeType="afterEffect">
                                  <p:stCondLst>
                                    <p:cond delay="0"/>
                                  </p:stCondLst>
                                  <p:childTnLst>
                                    <p:animMotion origin="layout" path="M -0.0125 -0.03148 L -0.0125 -0.03125 C -0.01458 -0.03356 -0.01693 -0.03519 -0.01875 -0.03773 C -0.03477 -0.05926 -0.02865 -0.05556 -0.0431 -0.07222 C -0.04622 -0.07593 -0.04974 -0.0787 -0.05286 -0.08218 C -0.09141 -0.12523 -0.04206 -0.07338 -0.08411 -0.11551 C -0.08763 -0.11898 -0.09089 -0.12338 -0.09453 -0.12662 C -0.09805 -0.12986 -0.10195 -0.13218 -0.1056 -0.13519 C -0.11901 -0.14722 -0.14427 -0.17338 -0.15833 -0.18102 C -0.16302 -0.18333 -0.16771 -0.18565 -0.17227 -0.18843 C -0.19141 -0.19931 -0.17982 -0.19514 -0.19453 -0.19954 C -0.20638 -0.2088 -0.1974 -0.20255 -0.21745 -0.21065 C -0.23008 -0.21551 -0.22135 -0.2125 -0.23268 -0.21806 C -0.23737 -0.22014 -0.24193 -0.22245 -0.24661 -0.22407 C -0.25182 -0.22616 -0.2625 -0.22917 -0.2625 -0.22894 C -0.27773 -0.23796 -0.26003 -0.22847 -0.275 -0.23403 C -0.31016 -0.24699 -0.25885 -0.23125 -0.29727 -0.24144 C -0.29961 -0.24213 -0.30195 -0.24306 -0.30417 -0.24398 C -0.30612 -0.24468 -0.30794 -0.24583 -0.30977 -0.2463 C -0.31276 -0.24722 -0.31576 -0.24699 -0.31875 -0.24769 L -0.33828 -0.25139 C -0.34961 -0.25671 -0.34687 -0.25648 -0.3625 -0.25625 C -0.39036 -0.25579 -0.4181 -0.25324 -0.44583 -0.25139 C -0.45339 -0.24861 -0.44518 -0.25139 -0.45768 -0.24884 C -0.45911 -0.24861 -0.46042 -0.24792 -0.46185 -0.24769 C -0.46341 -0.24491 -0.46263 -0.24514 -0.46393 -0.24514 L -0.47292 -0.23519 " pathEditMode="relative" rAng="0" ptsTypes="AAAAAAAAAAAAAAAAAAAAAAAAAAA">
                                      <p:cBhvr>
                                        <p:cTn id="86" dur="750" fill="hold"/>
                                        <p:tgtEl>
                                          <p:spTgt spid="65"/>
                                        </p:tgtEl>
                                        <p:attrNameLst>
                                          <p:attrName>ppt_x</p:attrName>
                                          <p:attrName>ppt_y</p:attrName>
                                        </p:attrNameLst>
                                      </p:cBhvr>
                                      <p:rCtr x="-23021" y="-11250"/>
                                    </p:animMotion>
                                  </p:childTnLst>
                                </p:cTn>
                              </p:par>
                            </p:childTnLst>
                          </p:cTn>
                        </p:par>
                        <p:par>
                          <p:cTn id="87" fill="hold">
                            <p:stCondLst>
                              <p:cond delay="2000"/>
                            </p:stCondLst>
                            <p:childTnLst>
                              <p:par>
                                <p:cTn id="88" presetID="1" presetClass="entr" presetSubtype="0" fill="hold" nodeType="afterEffect">
                                  <p:stCondLst>
                                    <p:cond delay="750"/>
                                  </p:stCondLst>
                                  <p:childTnLst>
                                    <p:set>
                                      <p:cBhvr>
                                        <p:cTn id="89" dur="1" fill="hold">
                                          <p:stCondLst>
                                            <p:cond delay="0"/>
                                          </p:stCondLst>
                                        </p:cTn>
                                        <p:tgtEl>
                                          <p:spTgt spid="64"/>
                                        </p:tgtEl>
                                        <p:attrNameLst>
                                          <p:attrName>style.visibility</p:attrName>
                                        </p:attrNameLst>
                                      </p:cBhvr>
                                      <p:to>
                                        <p:strVal val="visible"/>
                                      </p:to>
                                    </p:set>
                                  </p:childTnLst>
                                </p:cTn>
                              </p:par>
                            </p:childTnLst>
                          </p:cTn>
                        </p:par>
                        <p:par>
                          <p:cTn id="90" fill="hold">
                            <p:stCondLst>
                              <p:cond delay="2750"/>
                            </p:stCondLst>
                            <p:childTnLst>
                              <p:par>
                                <p:cTn id="91" presetID="0" presetClass="path" presetSubtype="0" accel="50000" decel="50000" fill="hold" nodeType="afterEffect">
                                  <p:stCondLst>
                                    <p:cond delay="0"/>
                                  </p:stCondLst>
                                  <p:childTnLst>
                                    <p:animMotion origin="layout" path="M -0.02291 -0.02083 L -0.02291 -0.0206 C -0.047 -0.025 -0.02838 -0.02037 -0.05286 -0.03078 C -0.07695 -0.0412 -0.0664 -0.03449 -0.08828 -0.0456 C -0.09752 -0.05023 -0.10677 -0.05532 -0.11601 -0.06041 C -0.12135 -0.06319 -0.12656 -0.06666 -0.13203 -0.06898 C -0.13685 -0.07106 -0.14179 -0.07291 -0.14661 -0.07523 C -0.15039 -0.07708 -0.15403 -0.07963 -0.15768 -0.08125 C -0.16094 -0.08287 -0.16419 -0.08379 -0.16745 -0.08495 C -0.17018 -0.08611 -0.17291 -0.08773 -0.17578 -0.08865 C -0.1845 -0.09189 -0.18567 -0.09097 -0.19518 -0.09375 C -0.21419 -0.09884 -0.19844 -0.09652 -0.21745 -0.09861 L -0.24179 -0.10115 C -0.24544 -0.10185 -0.24922 -0.10301 -0.25286 -0.10347 C -0.26237 -0.10486 -0.28893 -0.10578 -0.29453 -0.10601 C -0.34284 -0.10833 -0.29349 -0.10625 -0.3487 -0.10856 C -0.36172 -0.11088 -0.37187 -0.11296 -0.38554 -0.11342 L -0.4612 -0.11574 C -0.47812 -0.11551 -0.49505 -0.11597 -0.51198 -0.11458 C -0.52005 -0.11388 -0.53698 -0.10949 -0.54661 -0.10601 L -0.55703 -0.10231 C -0.56419 -0.1 -0.56471 -0.1 -0.57096 -0.09861 C -0.57161 -0.09814 -0.57239 -0.09791 -0.57304 -0.09745 C -0.57396 -0.09676 -0.57487 -0.0956 -0.57578 -0.0949 C -0.57669 -0.09421 -0.57773 -0.09421 -0.57864 -0.09375 C -0.57929 -0.09328 -0.57995 -0.09259 -0.58073 -0.09236 C -0.58294 -0.09189 -0.58528 -0.09166 -0.58763 -0.0912 C -0.5888 -0.09097 -0.58997 -0.09027 -0.59114 -0.09004 C -0.59284 -0.0868 -0.59192 -0.08796 -0.59388 -0.08634 L -0.59453 -0.07893 " pathEditMode="relative" rAng="0" ptsTypes="AAAAAAAAAAAAAAAAAAAAAAAAAAAAAA">
                                      <p:cBhvr>
                                        <p:cTn id="92" dur="750" fill="hold"/>
                                        <p:tgtEl>
                                          <p:spTgt spid="64"/>
                                        </p:tgtEl>
                                        <p:attrNameLst>
                                          <p:attrName>ppt_x</p:attrName>
                                          <p:attrName>ppt_y</p:attrName>
                                        </p:attrNameLst>
                                      </p:cBhvr>
                                      <p:rCtr x="-28581" y="-4745"/>
                                    </p:animMotion>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left)">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p:bldP spid="31" grpId="0"/>
      <p:bldP spid="32" grpId="0"/>
      <p:bldP spid="38" grpId="0"/>
      <p:bldP spid="39" grpId="0"/>
      <p:bldP spid="40" grpId="0"/>
      <p:bldP spid="41" grpId="0"/>
      <p:bldP spid="42" grpId="0"/>
      <p:bldP spid="43" grpId="0"/>
      <p:bldP spid="44" grpId="0"/>
      <p:bldP spid="48" grpId="0"/>
      <p:bldP spid="49" grpId="0"/>
      <p:bldP spid="50"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6D7C9E-9471-4895-B034-B1AD53F22AB1}"/>
              </a:ext>
            </a:extLst>
          </p:cNvPr>
          <p:cNvSpPr txBox="1"/>
          <p:nvPr/>
        </p:nvSpPr>
        <p:spPr>
          <a:xfrm>
            <a:off x="482600" y="572638"/>
            <a:ext cx="2037737"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Network effects</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D4F3E989-2583-4D3F-99E8-AFCAADDE58D2}"/>
              </a:ext>
            </a:extLst>
          </p:cNvPr>
          <p:cNvSpPr txBox="1"/>
          <p:nvPr/>
        </p:nvSpPr>
        <p:spPr>
          <a:xfrm>
            <a:off x="188108" y="1006180"/>
            <a:ext cx="24036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Allen &amp; Gale 2000</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7FCD9D81-29BC-4194-9B39-E7F2B14845A7}"/>
              </a:ext>
            </a:extLst>
          </p:cNvPr>
          <p:cNvSpPr txBox="1"/>
          <p:nvPr/>
        </p:nvSpPr>
        <p:spPr>
          <a:xfrm>
            <a:off x="3051673" y="1006180"/>
            <a:ext cx="4337672"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Acemoglu et al. (2012)</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B1BEADB-EFF3-487C-9738-253082AA66A2}"/>
              </a:ext>
            </a:extLst>
          </p:cNvPr>
          <p:cNvSpPr txBox="1"/>
          <p:nvPr/>
        </p:nvSpPr>
        <p:spPr>
          <a:xfrm>
            <a:off x="8127780" y="1006180"/>
            <a:ext cx="381984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Acemoglu,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Ozdaglar</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Tahbaz</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-Salehi (2015)</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AE050740-0A85-4868-A2BC-3434678F7C59}"/>
              </a:ext>
            </a:extLst>
          </p:cNvPr>
          <p:cNvSpPr txBox="1"/>
          <p:nvPr/>
        </p:nvSpPr>
        <p:spPr>
          <a:xfrm>
            <a:off x="9258" y="5317973"/>
            <a:ext cx="6824620" cy="830997"/>
          </a:xfrm>
          <a:prstGeom prst="rect">
            <a:avLst/>
          </a:prstGeom>
          <a:noFill/>
        </p:spPr>
        <p:txBody>
          <a:bodyPr wrap="square" rtlCol="0">
            <a:spAutoFit/>
          </a:bodyPr>
          <a:lstStyle>
            <a:defPPr>
              <a:defRPr lang="en-US"/>
            </a:defPPr>
            <a:lvl1pPr>
              <a:defRPr sz="2400">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Virtually all such studies assume independent and thus isolated banks.</a:t>
            </a:r>
          </a:p>
        </p:txBody>
      </p:sp>
      <p:sp>
        <p:nvSpPr>
          <p:cNvPr id="35" name="TextBox 34">
            <a:extLst>
              <a:ext uri="{FF2B5EF4-FFF2-40B4-BE49-F238E27FC236}">
                <a16:creationId xmlns:a16="http://schemas.microsoft.com/office/drawing/2014/main" id="{742CD285-5C75-46D0-8A72-5E8BC0A3A230}"/>
              </a:ext>
            </a:extLst>
          </p:cNvPr>
          <p:cNvSpPr txBox="1"/>
          <p:nvPr/>
        </p:nvSpPr>
        <p:spPr>
          <a:xfrm>
            <a:off x="7197648" y="5242537"/>
            <a:ext cx="1873355"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Estimation</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6420279C-F119-4342-9B57-E87BA37723D4}"/>
              </a:ext>
            </a:extLst>
          </p:cNvPr>
          <p:cNvSpPr txBox="1"/>
          <p:nvPr/>
        </p:nvSpPr>
        <p:spPr>
          <a:xfrm>
            <a:off x="7197648" y="5906189"/>
            <a:ext cx="1908734"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Network data</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49E51034-C55B-49D7-A727-047E9833CEF6}"/>
              </a:ext>
            </a:extLst>
          </p:cNvPr>
          <p:cNvSpPr txBox="1"/>
          <p:nvPr/>
        </p:nvSpPr>
        <p:spPr>
          <a:xfrm>
            <a:off x="1244570" y="2652907"/>
            <a:ext cx="101875" cy="45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2" name="Graphic 31" descr="Bank with solid fill">
            <a:extLst>
              <a:ext uri="{FF2B5EF4-FFF2-40B4-BE49-F238E27FC236}">
                <a16:creationId xmlns:a16="http://schemas.microsoft.com/office/drawing/2014/main" id="{38500A06-41F4-4D6C-AEDB-53207DBD7D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2067" y="2096413"/>
            <a:ext cx="914400" cy="914400"/>
          </a:xfrm>
          <a:prstGeom prst="rect">
            <a:avLst/>
          </a:prstGeom>
        </p:spPr>
      </p:pic>
      <p:pic>
        <p:nvPicPr>
          <p:cNvPr id="37" name="Graphic 36" descr="Bank outline">
            <a:extLst>
              <a:ext uri="{FF2B5EF4-FFF2-40B4-BE49-F238E27FC236}">
                <a16:creationId xmlns:a16="http://schemas.microsoft.com/office/drawing/2014/main" id="{65CE0E49-51AD-4B33-B97F-66C48F534D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503" y="2122780"/>
            <a:ext cx="914400" cy="914400"/>
          </a:xfrm>
          <a:prstGeom prst="rect">
            <a:avLst/>
          </a:prstGeom>
        </p:spPr>
      </p:pic>
      <p:pic>
        <p:nvPicPr>
          <p:cNvPr id="38" name="Graphic 37" descr="Bank with solid fill">
            <a:extLst>
              <a:ext uri="{FF2B5EF4-FFF2-40B4-BE49-F238E27FC236}">
                <a16:creationId xmlns:a16="http://schemas.microsoft.com/office/drawing/2014/main" id="{3D356183-0505-44C3-AFC4-2542EE8701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72486" y="3221730"/>
            <a:ext cx="914400" cy="914400"/>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C2AAE7D-DEE3-4442-95CC-C0D07B179B50}"/>
                  </a:ext>
                </a:extLst>
              </p:cNvPr>
              <p:cNvSpPr txBox="1"/>
              <p:nvPr/>
            </p:nvSpPr>
            <p:spPr>
              <a:xfrm>
                <a:off x="1734467" y="2964638"/>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39" name="TextBox 38">
                <a:extLst>
                  <a:ext uri="{FF2B5EF4-FFF2-40B4-BE49-F238E27FC236}">
                    <a16:creationId xmlns:a16="http://schemas.microsoft.com/office/drawing/2014/main" id="{BC2AAE7D-DEE3-4442-95CC-C0D07B179B50}"/>
                  </a:ext>
                </a:extLst>
              </p:cNvPr>
              <p:cNvSpPr txBox="1">
                <a:spLocks noRot="1" noChangeAspect="1" noMove="1" noResize="1" noEditPoints="1" noAdjustHandles="1" noChangeArrowheads="1" noChangeShapeType="1" noTextEdit="1"/>
              </p:cNvSpPr>
              <p:nvPr/>
            </p:nvSpPr>
            <p:spPr>
              <a:xfrm>
                <a:off x="1734467" y="2964638"/>
                <a:ext cx="619981" cy="461921"/>
              </a:xfrm>
              <a:prstGeom prst="rect">
                <a:avLst/>
              </a:prstGeom>
              <a:blipFill>
                <a:blip r:embed="rId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332A9CF-EC32-43B8-ADAF-2D1A4EC27B2A}"/>
                  </a:ext>
                </a:extLst>
              </p:cNvPr>
              <p:cNvSpPr txBox="1"/>
              <p:nvPr/>
            </p:nvSpPr>
            <p:spPr>
              <a:xfrm>
                <a:off x="3878503" y="2964638"/>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0" name="TextBox 39">
                <a:extLst>
                  <a:ext uri="{FF2B5EF4-FFF2-40B4-BE49-F238E27FC236}">
                    <a16:creationId xmlns:a16="http://schemas.microsoft.com/office/drawing/2014/main" id="{7332A9CF-EC32-43B8-ADAF-2D1A4EC27B2A}"/>
                  </a:ext>
                </a:extLst>
              </p:cNvPr>
              <p:cNvSpPr txBox="1">
                <a:spLocks noRot="1" noChangeAspect="1" noMove="1" noResize="1" noEditPoints="1" noAdjustHandles="1" noChangeArrowheads="1" noChangeShapeType="1" noTextEdit="1"/>
              </p:cNvSpPr>
              <p:nvPr/>
            </p:nvSpPr>
            <p:spPr>
              <a:xfrm>
                <a:off x="3878503" y="2964638"/>
                <a:ext cx="619981" cy="503728"/>
              </a:xfrm>
              <a:prstGeom prst="rect">
                <a:avLst/>
              </a:prstGeom>
              <a:blipFill>
                <a:blip r:embed="rId10"/>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8A746A-F076-4556-9531-D7E4FE42C330}"/>
                  </a:ext>
                </a:extLst>
              </p:cNvPr>
              <p:cNvSpPr txBox="1"/>
              <p:nvPr/>
            </p:nvSpPr>
            <p:spPr>
              <a:xfrm>
                <a:off x="2824886" y="4026829"/>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41" name="TextBox 40">
                <a:extLst>
                  <a:ext uri="{FF2B5EF4-FFF2-40B4-BE49-F238E27FC236}">
                    <a16:creationId xmlns:a16="http://schemas.microsoft.com/office/drawing/2014/main" id="{1B8A746A-F076-4556-9531-D7E4FE42C330}"/>
                  </a:ext>
                </a:extLst>
              </p:cNvPr>
              <p:cNvSpPr txBox="1">
                <a:spLocks noRot="1" noChangeAspect="1" noMove="1" noResize="1" noEditPoints="1" noAdjustHandles="1" noChangeArrowheads="1" noChangeShapeType="1" noTextEdit="1"/>
              </p:cNvSpPr>
              <p:nvPr/>
            </p:nvSpPr>
            <p:spPr>
              <a:xfrm>
                <a:off x="2824886" y="4026829"/>
                <a:ext cx="619981" cy="469809"/>
              </a:xfrm>
              <a:prstGeom prst="rect">
                <a:avLst/>
              </a:prstGeom>
              <a:blipFill>
                <a:blip r:embed="rId11"/>
                <a:stretch>
                  <a:fillRect b="-7792"/>
                </a:stretch>
              </a:blipFill>
            </p:spPr>
            <p:txBody>
              <a:bodyPr/>
              <a:lstStyle/>
              <a:p>
                <a:r>
                  <a:rPr lang="en-AU">
                    <a:noFill/>
                  </a:rPr>
                  <a:t> </a:t>
                </a:r>
              </a:p>
            </p:txBody>
          </p:sp>
        </mc:Fallback>
      </mc:AlternateContent>
      <p:grpSp>
        <p:nvGrpSpPr>
          <p:cNvPr id="42" name="Group 41">
            <a:extLst>
              <a:ext uri="{FF2B5EF4-FFF2-40B4-BE49-F238E27FC236}">
                <a16:creationId xmlns:a16="http://schemas.microsoft.com/office/drawing/2014/main" id="{C7F607AE-2B04-4F24-86BE-7DDDA1F97822}"/>
              </a:ext>
            </a:extLst>
          </p:cNvPr>
          <p:cNvGrpSpPr/>
          <p:nvPr/>
        </p:nvGrpSpPr>
        <p:grpSpPr>
          <a:xfrm>
            <a:off x="8817329" y="2484927"/>
            <a:ext cx="2850182" cy="1770344"/>
            <a:chOff x="8817329" y="3185203"/>
            <a:chExt cx="2850182" cy="1770344"/>
          </a:xfrm>
        </p:grpSpPr>
        <p:sp>
          <p:nvSpPr>
            <p:cNvPr id="43" name="Freeform: Shape 42">
              <a:extLst>
                <a:ext uri="{FF2B5EF4-FFF2-40B4-BE49-F238E27FC236}">
                  <a16:creationId xmlns:a16="http://schemas.microsoft.com/office/drawing/2014/main" id="{FAE6A144-3472-47C5-953A-11A6E34A972A}"/>
                </a:ext>
              </a:extLst>
            </p:cNvPr>
            <p:cNvSpPr/>
            <p:nvPr/>
          </p:nvSpPr>
          <p:spPr>
            <a:xfrm>
              <a:off x="8817329" y="3657650"/>
              <a:ext cx="2547535" cy="1294409"/>
            </a:xfrm>
            <a:custGeom>
              <a:avLst/>
              <a:gdLst>
                <a:gd name="connsiteX0" fmla="*/ 0 w 2628900"/>
                <a:gd name="connsiteY0" fmla="*/ 1265253 h 1265253"/>
                <a:gd name="connsiteX1" fmla="*/ 1111250 w 2628900"/>
                <a:gd name="connsiteY1" fmla="*/ 122253 h 1265253"/>
                <a:gd name="connsiteX2" fmla="*/ 1784350 w 2628900"/>
                <a:gd name="connsiteY2" fmla="*/ 154003 h 1265253"/>
                <a:gd name="connsiteX3" fmla="*/ 2628900 w 2628900"/>
                <a:gd name="connsiteY3" fmla="*/ 1201753 h 1265253"/>
              </a:gdLst>
              <a:ahLst/>
              <a:cxnLst>
                <a:cxn ang="0">
                  <a:pos x="connsiteX0" y="connsiteY0"/>
                </a:cxn>
                <a:cxn ang="0">
                  <a:pos x="connsiteX1" y="connsiteY1"/>
                </a:cxn>
                <a:cxn ang="0">
                  <a:pos x="connsiteX2" y="connsiteY2"/>
                </a:cxn>
                <a:cxn ang="0">
                  <a:pos x="connsiteX3" y="connsiteY3"/>
                </a:cxn>
              </a:cxnLst>
              <a:rect l="l" t="t" r="r" b="b"/>
              <a:pathLst>
                <a:path w="2628900" h="1265253">
                  <a:moveTo>
                    <a:pt x="0" y="1265253"/>
                  </a:moveTo>
                  <a:cubicBezTo>
                    <a:pt x="406929" y="786357"/>
                    <a:pt x="813858" y="307461"/>
                    <a:pt x="1111250" y="122253"/>
                  </a:cubicBezTo>
                  <a:cubicBezTo>
                    <a:pt x="1408642" y="-62955"/>
                    <a:pt x="1531408" y="-25914"/>
                    <a:pt x="1784350" y="154003"/>
                  </a:cubicBezTo>
                  <a:cubicBezTo>
                    <a:pt x="2037292" y="333920"/>
                    <a:pt x="2333096" y="767836"/>
                    <a:pt x="2628900" y="1201753"/>
                  </a:cubicBezTo>
                </a:path>
              </a:pathLst>
            </a:cu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Arrow Connector 43">
              <a:extLst>
                <a:ext uri="{FF2B5EF4-FFF2-40B4-BE49-F238E27FC236}">
                  <a16:creationId xmlns:a16="http://schemas.microsoft.com/office/drawing/2014/main" id="{D338531C-2605-49BB-8B12-1803EAB91DB1}"/>
                </a:ext>
              </a:extLst>
            </p:cNvPr>
            <p:cNvCxnSpPr>
              <a:cxnSpLocks/>
            </p:cNvCxnSpPr>
            <p:nvPr/>
          </p:nvCxnSpPr>
          <p:spPr>
            <a:xfrm>
              <a:off x="8817330" y="4906673"/>
              <a:ext cx="2850181"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6A8B107-BDE5-4F19-920D-A1F82082950E}"/>
                </a:ext>
              </a:extLst>
            </p:cNvPr>
            <p:cNvCxnSpPr>
              <a:cxnSpLocks/>
            </p:cNvCxnSpPr>
            <p:nvPr/>
          </p:nvCxnSpPr>
          <p:spPr>
            <a:xfrm flipH="1" flipV="1">
              <a:off x="8824532" y="3185203"/>
              <a:ext cx="11793" cy="17703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pic>
        <p:nvPicPr>
          <p:cNvPr id="46" name="Picture 45">
            <a:extLst>
              <a:ext uri="{FF2B5EF4-FFF2-40B4-BE49-F238E27FC236}">
                <a16:creationId xmlns:a16="http://schemas.microsoft.com/office/drawing/2014/main" id="{E12C2BD0-AB44-431A-825A-12A4A139125A}"/>
              </a:ext>
            </a:extLst>
          </p:cNvPr>
          <p:cNvPicPr>
            <a:picLocks noChangeAspect="1"/>
          </p:cNvPicPr>
          <p:nvPr/>
        </p:nvPicPr>
        <p:blipFill>
          <a:blip r:embed="rId12"/>
          <a:stretch>
            <a:fillRect/>
          </a:stretch>
        </p:blipFill>
        <p:spPr>
          <a:xfrm>
            <a:off x="9106382" y="3641964"/>
            <a:ext cx="603556" cy="603556"/>
          </a:xfrm>
          <a:prstGeom prst="rect">
            <a:avLst/>
          </a:prstGeom>
        </p:spPr>
      </p:pic>
      <p:pic>
        <p:nvPicPr>
          <p:cNvPr id="47" name="Picture 46">
            <a:extLst>
              <a:ext uri="{FF2B5EF4-FFF2-40B4-BE49-F238E27FC236}">
                <a16:creationId xmlns:a16="http://schemas.microsoft.com/office/drawing/2014/main" id="{F0A72307-D931-415D-9188-4C30DDFB2A47}"/>
              </a:ext>
            </a:extLst>
          </p:cNvPr>
          <p:cNvPicPr>
            <a:picLocks noChangeAspect="1"/>
          </p:cNvPicPr>
          <p:nvPr/>
        </p:nvPicPr>
        <p:blipFill>
          <a:blip r:embed="rId13"/>
          <a:stretch>
            <a:fillRect/>
          </a:stretch>
        </p:blipFill>
        <p:spPr>
          <a:xfrm>
            <a:off x="10459531" y="3593299"/>
            <a:ext cx="603556" cy="603556"/>
          </a:xfrm>
          <a:prstGeom prst="rect">
            <a:avLst/>
          </a:prstGeom>
        </p:spPr>
      </p:pic>
      <p:pic>
        <p:nvPicPr>
          <p:cNvPr id="48" name="Picture 47">
            <a:extLst>
              <a:ext uri="{FF2B5EF4-FFF2-40B4-BE49-F238E27FC236}">
                <a16:creationId xmlns:a16="http://schemas.microsoft.com/office/drawing/2014/main" id="{9E9CF0E9-1E89-44C6-8A72-DBDBD4EC0F65}"/>
              </a:ext>
            </a:extLst>
          </p:cNvPr>
          <p:cNvPicPr>
            <a:picLocks noChangeAspect="1"/>
          </p:cNvPicPr>
          <p:nvPr/>
        </p:nvPicPr>
        <p:blipFill>
          <a:blip r:embed="rId14"/>
          <a:stretch>
            <a:fillRect/>
          </a:stretch>
        </p:blipFill>
        <p:spPr>
          <a:xfrm>
            <a:off x="9732659" y="3641964"/>
            <a:ext cx="804742" cy="603556"/>
          </a:xfrm>
          <a:prstGeom prst="rect">
            <a:avLst/>
          </a:prstGeom>
        </p:spPr>
      </p:pic>
      <p:cxnSp>
        <p:nvCxnSpPr>
          <p:cNvPr id="8" name="Straight Arrow Connector 7">
            <a:extLst>
              <a:ext uri="{FF2B5EF4-FFF2-40B4-BE49-F238E27FC236}">
                <a16:creationId xmlns:a16="http://schemas.microsoft.com/office/drawing/2014/main" id="{B41CD358-3C8C-41D4-9D8E-D7A03E497C0A}"/>
              </a:ext>
            </a:extLst>
          </p:cNvPr>
          <p:cNvCxnSpPr>
            <a:stCxn id="32" idx="3"/>
            <a:endCxn id="37" idx="1"/>
          </p:cNvCxnSpPr>
          <p:nvPr/>
        </p:nvCxnSpPr>
        <p:spPr>
          <a:xfrm>
            <a:off x="2496467" y="2553613"/>
            <a:ext cx="1255036" cy="26367"/>
          </a:xfrm>
          <a:prstGeom prst="curvedConnector3">
            <a:avLst>
              <a:gd name="adj1" fmla="val 50000"/>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cxnSp>
        <p:nvCxnSpPr>
          <p:cNvPr id="49" name="Straight Arrow Connector 7">
            <a:extLst>
              <a:ext uri="{FF2B5EF4-FFF2-40B4-BE49-F238E27FC236}">
                <a16:creationId xmlns:a16="http://schemas.microsoft.com/office/drawing/2014/main" id="{567B2225-8DB3-4DB8-A98F-5CDB80BD702D}"/>
              </a:ext>
            </a:extLst>
          </p:cNvPr>
          <p:cNvCxnSpPr>
            <a:cxnSpLocks/>
            <a:stCxn id="38" idx="1"/>
          </p:cNvCxnSpPr>
          <p:nvPr/>
        </p:nvCxnSpPr>
        <p:spPr>
          <a:xfrm rot="10800000">
            <a:off x="2054750" y="2887136"/>
            <a:ext cx="617736" cy="791795"/>
          </a:xfrm>
          <a:prstGeom prst="curvedConnector2">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6293056B-0A58-489F-A743-2E8AF10563B4}"/>
              </a:ext>
            </a:extLst>
          </p:cNvPr>
          <p:cNvSpPr txBox="1"/>
          <p:nvPr/>
        </p:nvSpPr>
        <p:spPr>
          <a:xfrm>
            <a:off x="188107" y="43344"/>
            <a:ext cx="3377848"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Why do banks fail?</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pic>
        <p:nvPicPr>
          <p:cNvPr id="52" name="Picture 51">
            <a:extLst>
              <a:ext uri="{FF2B5EF4-FFF2-40B4-BE49-F238E27FC236}">
                <a16:creationId xmlns:a16="http://schemas.microsoft.com/office/drawing/2014/main" id="{1F3B1802-5804-4CBE-A82A-C3439C89361B}"/>
              </a:ext>
            </a:extLst>
          </p:cNvPr>
          <p:cNvPicPr>
            <a:picLocks noChangeAspect="1"/>
          </p:cNvPicPr>
          <p:nvPr/>
        </p:nvPicPr>
        <p:blipFill rotWithShape="1">
          <a:blip r:embed="rId13"/>
          <a:srcRect l="40877"/>
          <a:stretch/>
        </p:blipFill>
        <p:spPr>
          <a:xfrm>
            <a:off x="3565053" y="3204398"/>
            <a:ext cx="356843" cy="603556"/>
          </a:xfrm>
          <a:prstGeom prst="rect">
            <a:avLst/>
          </a:prstGeom>
        </p:spPr>
      </p:pic>
      <p:pic>
        <p:nvPicPr>
          <p:cNvPr id="53" name="Picture 52">
            <a:extLst>
              <a:ext uri="{FF2B5EF4-FFF2-40B4-BE49-F238E27FC236}">
                <a16:creationId xmlns:a16="http://schemas.microsoft.com/office/drawing/2014/main" id="{7084A1AE-973C-40A5-87C1-154AD28C0081}"/>
              </a:ext>
            </a:extLst>
          </p:cNvPr>
          <p:cNvPicPr>
            <a:picLocks noChangeAspect="1"/>
          </p:cNvPicPr>
          <p:nvPr/>
        </p:nvPicPr>
        <p:blipFill rotWithShape="1">
          <a:blip r:embed="rId13"/>
          <a:srcRect l="62109" r="-1" b="50000"/>
          <a:stretch/>
        </p:blipFill>
        <p:spPr>
          <a:xfrm>
            <a:off x="2054750" y="1779185"/>
            <a:ext cx="228702" cy="301778"/>
          </a:xfrm>
          <a:prstGeom prst="rect">
            <a:avLst/>
          </a:prstGeom>
        </p:spPr>
      </p:pic>
    </p:spTree>
    <p:extLst>
      <p:ext uri="{BB962C8B-B14F-4D97-AF65-F5344CB8AC3E}">
        <p14:creationId xmlns:p14="http://schemas.microsoft.com/office/powerpoint/2010/main" val="3165814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1000"/>
                                        <p:tgtEl>
                                          <p:spTgt spid="49"/>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left)">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nodePh="1">
                                  <p:stCondLst>
                                    <p:cond delay="0"/>
                                  </p:stCondLst>
                                  <p:endCondLst>
                                    <p:cond evt="begin" delay="0">
                                      <p:tn val="45"/>
                                    </p:cond>
                                  </p:endCondLst>
                                  <p:childTnLst>
                                    <p:set>
                                      <p:cBhvr>
                                        <p:cTn id="46" dur="1" fill="hold">
                                          <p:stCondLst>
                                            <p:cond delay="0"/>
                                          </p:stCondLst>
                                        </p:cTn>
                                        <p:tgtEl>
                                          <p:spTgt spid="31"/>
                                        </p:tgtEl>
                                        <p:attrNameLst>
                                          <p:attrName>style.visibility</p:attrName>
                                        </p:attrNameLst>
                                      </p:cBhvr>
                                      <p:to>
                                        <p:strVal val="visible"/>
                                      </p:to>
                                    </p:set>
                                    <p:animEffect transition="in" filter="wipe(down)">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10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childTnLst>
                          </p:cTn>
                        </p:par>
                        <p:par>
                          <p:cTn id="57" fill="hold">
                            <p:stCondLst>
                              <p:cond delay="0"/>
                            </p:stCondLst>
                            <p:childTnLst>
                              <p:par>
                                <p:cTn id="58" presetID="0" presetClass="path" presetSubtype="0" accel="50000" decel="50000" fill="hold" nodeType="afterEffect">
                                  <p:stCondLst>
                                    <p:cond delay="0"/>
                                  </p:stCondLst>
                                  <p:childTnLst>
                                    <p:animMotion origin="layout" path="M -0.02591 -0.02292 L -0.02591 -0.02245 C -0.02838 -0.02546 -0.03085 -0.02824 -0.0332 -0.03102 C -0.03619 -0.03449 -0.03893 -0.03912 -0.04192 -0.04236 C -0.04622 -0.04653 -0.05091 -0.04931 -0.05533 -0.05347 C -0.06276 -0.06019 -0.06992 -0.06829 -0.07734 -0.07593 C -0.0819 -0.08009 -0.08632 -0.08426 -0.09075 -0.08843 L -0.10208 -0.09977 C -0.10481 -0.10208 -0.10729 -0.10579 -0.11015 -0.10764 C -0.15312 -0.13843 -0.11158 -0.10764 -0.14296 -0.13333 C -0.14713 -0.13657 -0.15143 -0.13935 -0.15559 -0.14282 C -0.16067 -0.14699 -0.16575 -0.15278 -0.17096 -0.15718 C -0.1845 -0.16829 -0.19817 -0.17847 -0.21171 -0.18889 C -0.21835 -0.19421 -0.225 -0.20093 -0.23177 -0.20509 C -0.26705 -0.22593 -0.2177 -0.19606 -0.25325 -0.21944 C -0.25846 -0.22269 -0.26393 -0.22546 -0.26927 -0.22894 C -0.27473 -0.23241 -0.27981 -0.23704 -0.28528 -0.24005 C -0.29192 -0.24375 -0.29869 -0.24514 -0.30546 -0.24815 C -0.32161 -0.25509 -0.31914 -0.25532 -0.33216 -0.25926 C -0.33437 -0.25995 -0.33658 -0.26042 -0.3388 -0.26065 L -0.37226 -0.26736 C -0.37565 -0.26782 -0.3789 -0.26852 -0.38229 -0.26875 C -0.38854 -0.26944 -0.39466 -0.26991 -0.40091 -0.27037 L -0.41835 -0.27361 C -0.42382 -0.27454 -0.42955 -0.27431 -0.43502 -0.275 C -0.44192 -0.27639 -0.44895 -0.27847 -0.45585 -0.27986 C -0.46132 -0.28148 -0.46692 -0.2838 -0.47252 -0.28472 C -0.48138 -0.28657 -0.49036 -0.28681 -0.49921 -0.28796 L -0.51067 -0.28935 C -0.5233 -0.28866 -0.52773 -0.28912 -0.53932 -0.28472 C -0.5677 -0.27431 -0.53737 -0.2838 -0.55468 -0.27847 C -0.55716 -0.27639 -0.55963 -0.27384 -0.5621 -0.27222 C -0.56471 -0.27037 -0.56575 -0.27037 -0.56796 -0.27037 L -0.56796 -0.26875 L -0.56796 -0.26852 " pathEditMode="relative" rAng="0" ptsTypes="AAAAAAAAAAAAAAAAAAAAAAAAAAAAAAAAAAA">
                                      <p:cBhvr>
                                        <p:cTn id="59" dur="1500" fill="hold"/>
                                        <p:tgtEl>
                                          <p:spTgt spid="46"/>
                                        </p:tgtEl>
                                        <p:attrNameLst>
                                          <p:attrName>ppt_x</p:attrName>
                                          <p:attrName>ppt_y</p:attrName>
                                        </p:attrNameLst>
                                      </p:cBhvr>
                                      <p:rCtr x="-27109" y="-13310"/>
                                    </p:animMotion>
                                  </p:childTnLst>
                                </p:cTn>
                              </p:par>
                            </p:childTnLst>
                          </p:cTn>
                        </p:par>
                        <p:par>
                          <p:cTn id="60" fill="hold">
                            <p:stCondLst>
                              <p:cond delay="1500"/>
                            </p:stCondLst>
                            <p:childTnLst>
                              <p:par>
                                <p:cTn id="61" presetID="1" presetClass="entr" presetSubtype="0" fill="hold" nodeType="after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par>
                          <p:cTn id="63" fill="hold">
                            <p:stCondLst>
                              <p:cond delay="1500"/>
                            </p:stCondLst>
                            <p:childTnLst>
                              <p:par>
                                <p:cTn id="64" presetID="0" presetClass="path" presetSubtype="0" accel="50000" decel="50000" fill="hold" nodeType="afterEffect">
                                  <p:stCondLst>
                                    <p:cond delay="0"/>
                                  </p:stCondLst>
                                  <p:childTnLst>
                                    <p:animMotion origin="layout" path="M 1.11022E-16 -0.00023 L 1.11022E-16 0.00046 C -0.00208 -0.00278 -0.0043 -0.00463 -0.00612 -0.00764 C -0.02148 -0.03472 -0.01562 -0.02986 -0.02956 -0.05093 C -0.03242 -0.05532 -0.03581 -0.05856 -0.03893 -0.06319 C -0.07578 -0.11667 -0.02839 -0.05208 -0.06888 -0.10463 C -0.07227 -0.1088 -0.07526 -0.11435 -0.07878 -0.11829 C -0.08216 -0.12245 -0.08594 -0.12523 -0.08945 -0.12894 C -0.10234 -0.14375 -0.12656 -0.17639 -0.13997 -0.18588 C -0.14453 -0.18866 -0.14909 -0.19144 -0.15339 -0.19514 C -0.17174 -0.20856 -0.16055 -0.20347 -0.17474 -0.2088 C -0.1862 -0.2206 -0.17747 -0.21273 -0.19674 -0.22269 C -0.20885 -0.2287 -0.20052 -0.225 -0.21133 -0.23194 C -0.21589 -0.23472 -0.22018 -0.2375 -0.22474 -0.23935 C -0.22969 -0.2419 -0.23997 -0.2456 -0.23997 -0.24537 C -0.25456 -0.25648 -0.23763 -0.24491 -0.25195 -0.25185 C -0.28568 -0.26782 -0.23646 -0.24815 -0.27331 -0.26088 C -0.27565 -0.26181 -0.27786 -0.26296 -0.27982 -0.26412 C -0.28177 -0.26481 -0.28346 -0.26644 -0.28529 -0.2669 C -0.28815 -0.26806 -0.29102 -0.26782 -0.29388 -0.26875 L -0.31263 -0.27315 C -0.32357 -0.28009 -0.32083 -0.2794 -0.33581 -0.27917 C -0.36263 -0.2787 -0.38919 -0.27569 -0.41576 -0.27315 C -0.42318 -0.26991 -0.41523 -0.27315 -0.42708 -0.27014 C -0.42865 -0.26991 -0.42982 -0.26898 -0.43112 -0.26875 C -0.43268 -0.26505 -0.4319 -0.26574 -0.4332 -0.26574 L -0.44167 -0.25324 " pathEditMode="relative" rAng="0" ptsTypes="AAAAAAAAAAAAAAAAAAAAAAAAAAA">
                                      <p:cBhvr>
                                        <p:cTn id="65" dur="1500" fill="hold"/>
                                        <p:tgtEl>
                                          <p:spTgt spid="48"/>
                                        </p:tgtEl>
                                        <p:attrNameLst>
                                          <p:attrName>ppt_x</p:attrName>
                                          <p:attrName>ppt_y</p:attrName>
                                        </p:attrNameLst>
                                      </p:cBhvr>
                                      <p:rCtr x="-22083" y="-13935"/>
                                    </p:animMotion>
                                  </p:childTnLst>
                                </p:cTn>
                              </p:par>
                            </p:childTnLst>
                          </p:cTn>
                        </p:par>
                        <p:par>
                          <p:cTn id="66" fill="hold">
                            <p:stCondLst>
                              <p:cond delay="3000"/>
                            </p:stCondLst>
                            <p:childTnLst>
                              <p:par>
                                <p:cTn id="67" presetID="1" presetClass="entr" presetSubtype="0" fill="hold" nodeType="after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par>
                          <p:cTn id="69" fill="hold">
                            <p:stCondLst>
                              <p:cond delay="3000"/>
                            </p:stCondLst>
                            <p:childTnLst>
                              <p:par>
                                <p:cTn id="70" presetID="0" presetClass="path" presetSubtype="0" accel="50000" decel="50000" fill="hold" nodeType="afterEffect">
                                  <p:stCondLst>
                                    <p:cond delay="0"/>
                                  </p:stCondLst>
                                  <p:childTnLst>
                                    <p:animMotion origin="layout" path="M -0.02291 -0.04143 L -0.02291 -0.0412 C -0.04622 -0.04467 -0.02825 -0.0412 -0.05195 -0.0493 C -0.07513 -0.0574 -0.06497 -0.05231 -0.08607 -0.06088 C -0.09505 -0.06458 -0.1039 -0.06851 -0.11289 -0.07245 C -0.1181 -0.07476 -0.12304 -0.07731 -0.12838 -0.07916 C -0.13307 -0.08078 -0.13776 -0.0824 -0.14245 -0.08402 C -0.14609 -0.08564 -0.14961 -0.0875 -0.15312 -0.08888 C -0.15625 -0.09004 -0.15937 -0.09074 -0.16263 -0.09166 C -0.16523 -0.09259 -0.16784 -0.09398 -0.17057 -0.09467 C -0.17903 -0.09722 -0.18021 -0.09652 -0.18932 -0.09861 C -0.20768 -0.10254 -0.19245 -0.10069 -0.2108 -0.10254 L -0.23437 -0.10439 C -0.23789 -0.10486 -0.24153 -0.10578 -0.24505 -0.10625 C -0.25429 -0.1074 -0.27995 -0.1081 -0.28528 -0.10833 C -0.33203 -0.10995 -0.28424 -0.10833 -0.33763 -0.11018 C -0.35026 -0.11203 -0.36002 -0.11365 -0.37317 -0.11412 L -0.44622 -0.11574 C -0.46263 -0.11574 -0.47903 -0.11597 -0.49531 -0.11504 C -0.50312 -0.11435 -0.51953 -0.11088 -0.52877 -0.10833 L -0.5388 -0.10532 C -0.5457 -0.10347 -0.54622 -0.10347 -0.55234 -0.10254 C -0.55299 -0.10208 -0.55364 -0.10185 -0.55429 -0.10162 C -0.55521 -0.10092 -0.55612 -0.1 -0.5569 -0.09953 C -0.55781 -0.09907 -0.55885 -0.09907 -0.55976 -0.09861 C -0.56028 -0.09838 -0.56094 -0.09768 -0.56172 -0.09745 C -0.56393 -0.09722 -0.56614 -0.09699 -0.56836 -0.09652 C -0.56953 -0.09652 -0.5707 -0.09583 -0.57174 -0.09583 C -0.57344 -0.09328 -0.57252 -0.09398 -0.57448 -0.09282 L -0.575 -0.08703 " pathEditMode="relative" rAng="0" ptsTypes="AAAAAAAAAAAAAAAAAAAAAAAAAAAAAA">
                                      <p:cBhvr>
                                        <p:cTn id="71" dur="1000" fill="hold"/>
                                        <p:tgtEl>
                                          <p:spTgt spid="47"/>
                                        </p:tgtEl>
                                        <p:attrNameLst>
                                          <p:attrName>ppt_x</p:attrName>
                                          <p:attrName>ppt_y</p:attrName>
                                        </p:attrNameLst>
                                      </p:cBhvr>
                                      <p:rCtr x="-27604" y="-3704"/>
                                    </p:animMotion>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0.01536 0.00787 L -0.01536 0.00787 C -0.02161 0.01204 -0.01654 0.0088 -0.02044 0.01088 C -0.02083 0.01088 -0.02122 0.01135 -0.02161 0.01158 C -0.02461 0.0125 -0.02643 0.01227 -0.02956 0.01297 C -0.03138 0.01343 -0.0332 0.01389 -0.03502 0.01459 C -0.04232 0.01412 -0.04974 0.01435 -0.05703 0.01366 C -0.06042 0.01343 -0.0612 0.0125 -0.0638 0.01158 C -0.06445 0.01135 -0.0651 0.01111 -0.06588 0.01088 C -0.06693 0.00949 -0.06706 0.00903 -0.06836 0.00857 C -0.06966 0.00787 -0.07252 0.00718 -0.07252 0.00718 C -0.07305 0.00625 -0.07357 0.00533 -0.07422 0.00486 C -0.07604 0.00347 -0.07838 0.00324 -0.08047 0.00255 C -0.08112 0.00232 -0.08177 0.00209 -0.08255 0.00185 C -0.08555 -0.00347 -0.08268 0.00047 -0.08789 -0.00254 C -0.09167 -0.00486 -0.08919 -0.00416 -0.09167 -0.00625 C -0.09232 -0.00694 -0.0931 -0.00717 -0.09375 -0.00764 C -0.09596 -0.00949 -0.09635 -0.00995 -0.09831 -0.01227 C -0.0987 -0.01342 -0.09909 -0.01481 -0.09961 -0.01597 C -0.1026 -0.02176 -0.10065 -0.0162 -0.10377 -0.02106 C -0.10729 -0.02685 -0.10443 -0.02407 -0.10755 -0.02986 C -0.1082 -0.03148 -0.10924 -0.0324 -0.11002 -0.03356 C -0.11068 -0.03472 -0.11107 -0.03634 -0.11172 -0.03727 C -0.11211 -0.03819 -0.11289 -0.03865 -0.11328 -0.03958 C -0.11458 -0.04236 -0.11523 -0.04606 -0.11667 -0.04838 C -0.11797 -0.05069 -0.11979 -0.05393 -0.12083 -0.05671 C -0.12148 -0.05856 -0.12174 -0.06065 -0.12252 -0.0625 C -0.1237 -0.06574 -0.12565 -0.06805 -0.12669 -0.07153 C -0.12708 -0.07291 -0.12747 -0.07453 -0.12786 -0.07592 C -0.12838 -0.07731 -0.12917 -0.0787 -0.12956 -0.08032 C -0.12995 -0.08171 -0.13008 -0.08333 -0.13047 -0.08472 C -0.1319 -0.09097 -0.13177 -0.09004 -0.13411 -0.09514 C -0.13568 -0.10416 -0.13411 -0.09653 -0.13672 -0.10555 C -0.13711 -0.10717 -0.13737 -0.10903 -0.13789 -0.11065 C -0.13893 -0.11412 -0.14036 -0.11736 -0.14127 -0.12106 C -0.1418 -0.12361 -0.14219 -0.12615 -0.14297 -0.12847 C -0.14349 -0.13055 -0.1444 -0.13217 -0.14505 -0.13426 C -0.14674 -0.14051 -0.14661 -0.14236 -0.14792 -0.14838 C -0.14844 -0.15069 -0.14909 -0.15278 -0.14961 -0.15509 C -0.15 -0.15694 -0.15 -0.15903 -0.15039 -0.16111 C -0.1543 -0.18148 -0.14922 -0.15139 -0.15247 -0.17129 C -0.1526 -0.17338 -0.15273 -0.17523 -0.15286 -0.17731 C -0.15299 -0.17824 -0.15325 -0.17916 -0.15325 -0.18032 C -0.15325 -0.18611 -0.15312 -0.19213 -0.15286 -0.19815 C -0.15286 -0.19907 -0.15273 -0.20023 -0.15247 -0.20092 C -0.15221 -0.20185 -0.15169 -0.20254 -0.1513 -0.20324 C -0.15091 -0.20532 -0.15065 -0.2081 -0.15 -0.20995 C -0.14974 -0.21088 -0.14909 -0.21134 -0.1487 -0.21203 C -0.14713 -0.2162 -0.14896 -0.21435 -0.14622 -0.21805 C -0.14479 -0.2199 -0.14375 -0.21944 -0.14206 -0.22106 C -0.14154 -0.22153 -0.14101 -0.22199 -0.14036 -0.22245 C -0.13997 -0.22268 -0.13958 -0.22291 -0.13919 -0.22315 L -0.13789 -0.22384 L -0.13789 -0.22384 " pathEditMode="relative" ptsTypes="AAAAAAAAAAAAAAAAAAAAAAAAAAAAAAAAAAAAAAAAAAAAAAAAAAAAAA">
                                      <p:cBhvr>
                                        <p:cTn id="80" dur="2000" fill="hold"/>
                                        <p:tgtEl>
                                          <p:spTgt spid="52"/>
                                        </p:tgtEl>
                                        <p:attrNameLst>
                                          <p:attrName>ppt_x</p:attrName>
                                          <p:attrName>ppt_y</p:attrName>
                                        </p:attrNameLst>
                                      </p:cBhvr>
                                    </p:animMotion>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fade">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nodeType="clickEffect">
                                  <p:stCondLst>
                                    <p:cond delay="0"/>
                                  </p:stCondLst>
                                  <p:childTnLst>
                                    <p:animMotion origin="layout" path="M 0.01511 -0.0081 L 0.01511 -0.0081 C 0.01524 -0.00555 0.01524 -0.00278 0.0155 -1.48148E-6 C 0.01563 0.00116 0.01615 0.00232 0.01628 0.00371 C 0.01771 0.02222 0.01576 0.01134 0.01706 0.01852 C 0.01732 0.02037 0.01732 0.02246 0.01758 0.02431 C 0.01758 0.02523 0.01771 0.02639 0.01797 0.02732 C 0.01862 0.0294 0.01967 0.03125 0.02045 0.0331 C 0.02071 0.0338 0.0211 0.03472 0.02123 0.03542 C 0.02188 0.03727 0.02214 0.03982 0.02292 0.04144 C 0.02331 0.04213 0.02383 0.04259 0.02422 0.04352 C 0.02461 0.04445 0.02461 0.0456 0.025 0.04653 C 0.02566 0.04792 0.02644 0.04884 0.02709 0.05023 C 0.02748 0.05093 0.02761 0.05185 0.028 0.05232 C 0.02852 0.05347 0.0293 0.05394 0.03008 0.05463 C 0.03034 0.05533 0.03047 0.05625 0.03086 0.05695 C 0.03204 0.05903 0.0336 0.05996 0.03503 0.06134 C 0.03516 0.06204 0.03516 0.06296 0.03542 0.06343 C 0.03594 0.06412 0.03659 0.06389 0.03711 0.06435 C 0.0375 0.06458 0.03803 0.06458 0.03842 0.06505 C 0.04102 0.06736 0.0379 0.06597 0.04167 0.06806 C 0.04284 0.06852 0.04402 0.06875 0.04506 0.06945 C 0.05157 0.07408 0.04336 0.06852 0.04883 0.07176 C 0.04948 0.07199 0.05013 0.07269 0.05092 0.07315 C 0.05717 0.07616 0.053 0.07361 0.05717 0.07546 C 0.05769 0.0757 0.05821 0.0757 0.05873 0.07616 C 0.05964 0.07662 0.06042 0.07732 0.06133 0.07755 C 0.0625 0.07801 0.07201 0.07894 0.07253 0.07917 C 0.07943 0.07871 0.08646 0.07894 0.09336 0.07824 C 0.10157 0.07755 0.0987 0.07662 0.10339 0.07546 C 0.1099 0.07361 0.10404 0.07546 0.10873 0.07384 C 0.10912 0.07338 0.10951 0.07269 0.11003 0.07246 C 0.11133 0.07176 0.11277 0.0713 0.1142 0.07083 C 0.11485 0.0706 0.11563 0.0706 0.11628 0.07014 L 0.11836 0.06875 C 0.1211 0.06389 0.11771 0.06898 0.12214 0.06574 C 0.12852 0.06111 0.12084 0.06389 0.12709 0.06204 C 0.12878 0.06065 0.13021 0.05833 0.13204 0.05764 C 0.13503 0.05648 0.13347 0.05718 0.13672 0.05533 C 0.13946 0.05046 0.1362 0.05533 0.13959 0.05232 C 0.14076 0.05139 0.14167 0.04908 0.14297 0.04884 C 0.14493 0.04815 0.14532 0.04815 0.14714 0.04653 C 0.14779 0.04583 0.14844 0.04514 0.14922 0.04421 C 0.14961 0.04375 0.15 0.04329 0.1504 0.04283 C 0.15079 0.04236 0.15131 0.04236 0.1517 0.04213 C 0.15248 0.04121 0.15326 0.03982 0.15417 0.03912 C 0.15469 0.03866 0.15521 0.0382 0.15586 0.03773 C 0.15652 0.03704 0.15717 0.03681 0.15795 0.03611 C 0.15873 0.03542 0.16003 0.03426 0.16081 0.0331 C 0.16133 0.03264 0.16172 0.03171 0.16211 0.03102 C 0.16224 0.03033 0.16224 0.0294 0.1625 0.02871 C 0.16303 0.02708 0.16316 0.02685 0.16381 0.0257 L 0.16381 0.0257 " pathEditMode="relative" ptsTypes="AAAAAAAAAAAAAAAAAAAAAAAAAAAAAAAAAAAAAAAAAAAAAAAAAAAAA">
                                      <p:cBhvr>
                                        <p:cTn id="89" dur="1500" fill="hold"/>
                                        <p:tgtEl>
                                          <p:spTgt spid="5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1" grpId="0"/>
      <p:bldP spid="12" grpId="0"/>
      <p:bldP spid="34" grpId="0"/>
      <p:bldP spid="35" grpId="0" animBg="1"/>
      <p:bldP spid="36" grpId="0" animBg="1"/>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0" y="926901"/>
                <a:ext cx="2946400" cy="618311"/>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sub>
                        <m:sup>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400" b="1" i="0"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𝜖</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kumimoji="0" lang="en-US"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0" y="926901"/>
                <a:ext cx="2946400" cy="618311"/>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33550" y="1803071"/>
                <a:ext cx="2387600" cy="486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33550" y="1803071"/>
                <a:ext cx="2387600" cy="486543"/>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4813650" y="1557336"/>
                <a:ext cx="1553372" cy="5153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4813650" y="1557336"/>
                <a:ext cx="1553372" cy="51539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3217335" y="1008638"/>
                <a:ext cx="2218266"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𝜖</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3217335" y="1008638"/>
                <a:ext cx="2218266" cy="461665"/>
              </a:xfrm>
              <a:prstGeom prst="rect">
                <a:avLst/>
              </a:prstGeom>
              <a:blipFill>
                <a:blip r:embed="rId8"/>
                <a:stretch>
                  <a:fillRect b="-263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449771" y="2800128"/>
                <a:ext cx="71218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sub>
                      </m:s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449771" y="2800128"/>
                <a:ext cx="712182" cy="369332"/>
              </a:xfrm>
              <a:prstGeom prst="rect">
                <a:avLst/>
              </a:prstGeom>
              <a:blipFill>
                <a:blip r:embed="rId9"/>
                <a:stretch>
                  <a:fillRect l="-10256" b="-24590"/>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631650"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2032146" y="2729628"/>
                <a:ext cx="181140"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2032146" y="2729628"/>
                <a:ext cx="181140" cy="276999"/>
              </a:xfrm>
              <a:prstGeom prst="rect">
                <a:avLst/>
              </a:prstGeom>
              <a:blipFill>
                <a:blip r:embed="rId11"/>
                <a:stretch>
                  <a:fillRect l="-30000" r="-30000"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2032146" y="3135438"/>
                <a:ext cx="18113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2032146" y="3135438"/>
                <a:ext cx="181139" cy="276999"/>
              </a:xfrm>
              <a:prstGeom prst="rect">
                <a:avLst/>
              </a:prstGeom>
              <a:blipFill>
                <a:blip r:embed="rId12"/>
                <a:stretch>
                  <a:fillRect l="-30000" r="-30000" b="-6522"/>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2287070" y="2678040"/>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3899247" y="2662811"/>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3899247" y="2662811"/>
                <a:ext cx="641773" cy="381515"/>
              </a:xfrm>
              <a:prstGeom prst="rect">
                <a:avLst/>
              </a:prstGeom>
              <a:blipFill>
                <a:blip r:embed="rId13"/>
                <a:stretch>
                  <a:fillRect b="-3226"/>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2287070" y="3037475"/>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3899247" y="3031383"/>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3899247" y="3031383"/>
                <a:ext cx="641773" cy="381515"/>
              </a:xfrm>
              <a:prstGeom prst="rect">
                <a:avLst/>
              </a:prstGeom>
              <a:blipFill>
                <a:blip r:embed="rId14"/>
                <a:stretch>
                  <a:fillRect r="-15238" b="-317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4813650" y="1559097"/>
                <a:ext cx="834817" cy="5150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4813650" y="1559097"/>
                <a:ext cx="834817" cy="515077"/>
              </a:xfrm>
              <a:prstGeom prst="rect">
                <a:avLst/>
              </a:prstGeom>
              <a:blipFill>
                <a:blip r:embed="rId15"/>
                <a:stretch>
                  <a:fillRect r="-1386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25788" y="4554590"/>
                <a:ext cx="3011724" cy="54264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e>
                            <m:sup/>
                          </m:sSup>
                        </m:e>
                        <m:e>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25788" y="4554590"/>
                <a:ext cx="3011724" cy="542649"/>
              </a:xfrm>
              <a:prstGeom prst="rect">
                <a:avLst/>
              </a:prstGeom>
              <a:blipFill>
                <a:blip r:embed="rId1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3260763" y="4364949"/>
                <a:ext cx="971441" cy="10774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sup>
                        <m:e/>
                      </m:nary>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3260763" y="4364949"/>
                <a:ext cx="971441" cy="1077474"/>
              </a:xfrm>
              <a:prstGeom prst="rect">
                <a:avLst/>
              </a:prstGeom>
              <a:blipFill>
                <a:blip r:embed="rId18"/>
                <a:stretch>
                  <a:fillRect/>
                </a:stretch>
              </a:blipFill>
            </p:spPr>
            <p:txBody>
              <a:bodyPr/>
              <a:lstStyle/>
              <a:p>
                <a:r>
                  <a:rPr lang="en-AU">
                    <a:noFill/>
                  </a:rPr>
                  <a:t> </a:t>
                </a:r>
              </a:p>
            </p:txBody>
          </p:sp>
        </mc:Fallback>
      </mc:AlternateContent>
      <p:sp>
        <p:nvSpPr>
          <p:cNvPr id="56" name="TextBox 55">
            <a:extLst>
              <a:ext uri="{FF2B5EF4-FFF2-40B4-BE49-F238E27FC236}">
                <a16:creationId xmlns:a16="http://schemas.microsoft.com/office/drawing/2014/main" id="{11C1B8E3-CA00-4FDB-9067-4DCBD46382A5}"/>
              </a:ext>
            </a:extLst>
          </p:cNvPr>
          <p:cNvSpPr txBox="1"/>
          <p:nvPr/>
        </p:nvSpPr>
        <p:spPr>
          <a:xfrm>
            <a:off x="188107" y="43344"/>
            <a:ext cx="198002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Estimation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D7C62341-FFC1-4EB5-A5CA-F6A10049B408}"/>
                  </a:ext>
                </a:extLst>
              </p:cNvPr>
              <p:cNvSpPr txBox="1"/>
              <p:nvPr/>
            </p:nvSpPr>
            <p:spPr>
              <a:xfrm>
                <a:off x="13234256" y="1764150"/>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ρW</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𝛜</m:t>
                      </m:r>
                    </m:oMath>
                  </m:oMathPara>
                </a14:m>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8" name="TextBox 67">
                <a:extLst>
                  <a:ext uri="{FF2B5EF4-FFF2-40B4-BE49-F238E27FC236}">
                    <a16:creationId xmlns:a16="http://schemas.microsoft.com/office/drawing/2014/main" id="{D7C62341-FFC1-4EB5-A5CA-F6A10049B408}"/>
                  </a:ext>
                </a:extLst>
              </p:cNvPr>
              <p:cNvSpPr txBox="1">
                <a:spLocks noRot="1" noChangeAspect="1" noMove="1" noResize="1" noEditPoints="1" noAdjustHandles="1" noChangeArrowheads="1" noChangeShapeType="1" noTextEdit="1"/>
              </p:cNvSpPr>
              <p:nvPr/>
            </p:nvSpPr>
            <p:spPr>
              <a:xfrm>
                <a:off x="13234256" y="1764150"/>
                <a:ext cx="3253819" cy="461665"/>
              </a:xfrm>
              <a:prstGeom prst="rect">
                <a:avLst/>
              </a:prstGeom>
              <a:blipFill>
                <a:blip r:embed="rId21"/>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503218" y="2413448"/>
                <a:ext cx="524576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𝒚</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𝛆</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503218" y="2413448"/>
                <a:ext cx="5245768" cy="461665"/>
              </a:xfrm>
              <a:prstGeom prst="rect">
                <a:avLst/>
              </a:prstGeom>
              <a:blipFill>
                <a:blip r:embed="rId22"/>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17908514" y="219931"/>
                <a:ext cx="2329072"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𝜀</m:t>
                          </m:r>
                        </m:e>
                        <m:sub>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 </m:t>
                          </m:r>
                        </m:sub>
                      </m:sSub>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17908514" y="219931"/>
                <a:ext cx="2329072" cy="477888"/>
              </a:xfrm>
              <a:prstGeom prst="rect">
                <a:avLst/>
              </a:prstGeom>
              <a:blipFill>
                <a:blip r:embed="rId23"/>
                <a:stretch>
                  <a:fillRect b="-1282"/>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16429214" y="2472049"/>
            <a:ext cx="408773" cy="1460747"/>
          </a:xfrm>
          <a:prstGeom prst="rightBrace">
            <a:avLst>
              <a:gd name="adj1" fmla="val 8333"/>
              <a:gd name="adj2" fmla="val 47185"/>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16488075" y="3684771"/>
                <a:ext cx="24365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𝝂</m:t>
                      </m:r>
                    </m:oMath>
                  </m:oMathPara>
                </a14:m>
                <a:endParaRPr kumimoji="0" lang="en-US" sz="2400" b="1"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16488075" y="3684771"/>
                <a:ext cx="243656" cy="369332"/>
              </a:xfrm>
              <a:prstGeom prst="rect">
                <a:avLst/>
              </a:prstGeom>
              <a:blipFill>
                <a:blip r:embed="rId24"/>
                <a:stretch>
                  <a:fillRect l="-17500" r="-1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2656169" y="985948"/>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𝐲</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ρW</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𝐲</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2656169" y="985948"/>
                <a:ext cx="3253819" cy="461665"/>
              </a:xfrm>
              <a:prstGeom prst="rect">
                <a:avLst/>
              </a:prstGeom>
              <a:blipFill>
                <a:blip r:embed="rId25"/>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2678094" y="107945"/>
                <a:ext cx="5504028" cy="5355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ρ</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j</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sSubSup>
                            <m:sSub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j</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w</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sSubSup>
                            <m:sSub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bSup>
                        </m:e>
                      </m:d>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Sup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𝐱</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up>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p>
                      </m:sSubSup>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l-G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ε</m:t>
                          </m:r>
                        </m:e>
                        <m:sub>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t</m:t>
                          </m:r>
                        </m:sub>
                      </m:sSub>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2678094" y="107945"/>
                <a:ext cx="5504028" cy="535596"/>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12758240" y="4481368"/>
                <a:ext cx="173420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𝐸</m:t>
                      </m:r>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𝛎</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𝛎</m:t>
                              </m:r>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e>
                      </m:d>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12758240" y="4481368"/>
                <a:ext cx="1734202" cy="461665"/>
              </a:xfrm>
              <a:prstGeom prst="rect">
                <a:avLst/>
              </a:prstGeom>
              <a:blipFill>
                <a:blip r:embed="rId2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16609903" y="3630493"/>
                <a:ext cx="1154007"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𝒩</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16609903" y="3630493"/>
                <a:ext cx="1154007" cy="477888"/>
              </a:xfrm>
              <a:prstGeom prst="rect">
                <a:avLst/>
              </a:prstGeom>
              <a:blipFill>
                <a:blip r:embed="rId2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17515444" y="3684771"/>
                <a:ext cx="49693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(0, </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17515444" y="3684771"/>
                <a:ext cx="496931" cy="369332"/>
              </a:xfrm>
              <a:prstGeom prst="rect">
                <a:avLst/>
              </a:prstGeom>
              <a:blipFill>
                <a:blip r:embed="rId29"/>
                <a:stretch>
                  <a:fillRect l="-20732"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17933743" y="3684771"/>
                <a:ext cx="445635"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17933743" y="3684771"/>
                <a:ext cx="445635" cy="369332"/>
              </a:xfrm>
              <a:prstGeom prst="rect">
                <a:avLst/>
              </a:prstGeom>
              <a:blipFill>
                <a:blip r:embed="rId30"/>
                <a:stretch>
                  <a:fillRect l="-16438" r="-821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D004EAD-FF08-4829-B746-189F2638F643}"/>
                  </a:ext>
                </a:extLst>
              </p:cNvPr>
              <p:cNvSpPr txBox="1"/>
              <p:nvPr/>
            </p:nvSpPr>
            <p:spPr>
              <a:xfrm>
                <a:off x="13625341" y="5228634"/>
                <a:ext cx="466809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0" name="TextBox 79">
                <a:extLst>
                  <a:ext uri="{FF2B5EF4-FFF2-40B4-BE49-F238E27FC236}">
                    <a16:creationId xmlns:a16="http://schemas.microsoft.com/office/drawing/2014/main" id="{9D004EAD-FF08-4829-B746-189F2638F643}"/>
                  </a:ext>
                </a:extLst>
              </p:cNvPr>
              <p:cNvSpPr txBox="1">
                <a:spLocks noRot="1" noChangeAspect="1" noMove="1" noResize="1" noEditPoints="1" noAdjustHandles="1" noChangeArrowheads="1" noChangeShapeType="1" noTextEdit="1"/>
              </p:cNvSpPr>
              <p:nvPr/>
            </p:nvSpPr>
            <p:spPr>
              <a:xfrm>
                <a:off x="13625341" y="5228634"/>
                <a:ext cx="4668098" cy="461665"/>
              </a:xfrm>
              <a:prstGeom prst="rect">
                <a:avLst/>
              </a:prstGeom>
              <a:blipFill>
                <a:blip r:embed="rId31"/>
                <a:stretch>
                  <a:fillRect b="-17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16609903" y="4162659"/>
                <a:ext cx="418751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16609903" y="4162659"/>
                <a:ext cx="4187513" cy="461665"/>
              </a:xfrm>
              <a:prstGeom prst="rect">
                <a:avLst/>
              </a:prstGeom>
              <a:blipFill>
                <a:blip r:embed="rId32"/>
                <a:stretch>
                  <a:fillRect b="-1578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0CBB1159-B1FE-43FC-8548-EAE1C264C0D5}"/>
                  </a:ext>
                </a:extLst>
              </p:cNvPr>
              <p:cNvSpPr txBox="1"/>
              <p:nvPr/>
            </p:nvSpPr>
            <p:spPr>
              <a:xfrm>
                <a:off x="12617199" y="5872052"/>
                <a:ext cx="5017805"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𝒾</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𝒚</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e>
                        <m:e>
                          <m:sSub>
                            <m:sSub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X</m:t>
                              </m:r>
                            </m:e>
                            <m:sub>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𝛃</m:t>
                          </m:r>
                          <m:r>
                            <a:rPr kumimoji="0" lang="en-US"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𝜌</m:t>
                          </m:r>
                          <m:r>
                            <a:rPr kumimoji="0" lang="en-AU" sz="2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2" name="TextBox 81">
                <a:extLst>
                  <a:ext uri="{FF2B5EF4-FFF2-40B4-BE49-F238E27FC236}">
                    <a16:creationId xmlns:a16="http://schemas.microsoft.com/office/drawing/2014/main" id="{0CBB1159-B1FE-43FC-8548-EAE1C264C0D5}"/>
                  </a:ext>
                </a:extLst>
              </p:cNvPr>
              <p:cNvSpPr txBox="1">
                <a:spLocks noRot="1" noChangeAspect="1" noMove="1" noResize="1" noEditPoints="1" noAdjustHandles="1" noChangeArrowheads="1" noChangeShapeType="1" noTextEdit="1"/>
              </p:cNvSpPr>
              <p:nvPr/>
            </p:nvSpPr>
            <p:spPr>
              <a:xfrm>
                <a:off x="12617199" y="5872052"/>
                <a:ext cx="5017805" cy="477888"/>
              </a:xfrm>
              <a:prstGeom prst="rect">
                <a:avLst/>
              </a:prstGeom>
              <a:blipFill>
                <a:blip r:embed="rId33"/>
                <a:stretch>
                  <a:fillRect b="-139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32C36767-326A-47EE-BD68-F0EB29B58AB3}"/>
                  </a:ext>
                </a:extLst>
              </p:cNvPr>
              <p:cNvSpPr txBox="1"/>
              <p:nvPr/>
            </p:nvSpPr>
            <p:spPr>
              <a:xfrm>
                <a:off x="16519482" y="6503157"/>
                <a:ext cx="1773957" cy="10010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subSup"/>
                          <m:ctrlPr>
                            <a:rPr kumimoji="0" lang="en-AU"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𝒚</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sub>
                        <m:sup/>
                        <m:e>
                          <m:r>
                            <m:rPr>
                              <m:sty m:val="p"/>
                            </m:rPr>
                            <a:rPr kumimoji="0" lang="en-AU"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Φ</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Ω</m:t>
                              </m:r>
                            </m:e>
                          </m:d>
                        </m:e>
                      </m:nary>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a:rPr kumimoji="0" lang="en-AU" sz="2400" b="1"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𝛆</m:t>
                      </m:r>
                    </m:oMath>
                  </m:oMathPara>
                </a14:m>
                <a:endParaRPr kumimoji="0" lang="en-AU"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3" name="TextBox 82">
                <a:extLst>
                  <a:ext uri="{FF2B5EF4-FFF2-40B4-BE49-F238E27FC236}">
                    <a16:creationId xmlns:a16="http://schemas.microsoft.com/office/drawing/2014/main" id="{32C36767-326A-47EE-BD68-F0EB29B58AB3}"/>
                  </a:ext>
                </a:extLst>
              </p:cNvPr>
              <p:cNvSpPr txBox="1">
                <a:spLocks noRot="1" noChangeAspect="1" noMove="1" noResize="1" noEditPoints="1" noAdjustHandles="1" noChangeArrowheads="1" noChangeShapeType="1" noTextEdit="1"/>
              </p:cNvSpPr>
              <p:nvPr/>
            </p:nvSpPr>
            <p:spPr>
              <a:xfrm>
                <a:off x="16519482" y="6503157"/>
                <a:ext cx="1773957" cy="1001043"/>
              </a:xfrm>
              <a:prstGeom prst="rect">
                <a:avLst/>
              </a:prstGeom>
              <a:blipFill>
                <a:blip r:embed="rId34"/>
                <a:stretch>
                  <a:fillRect r="-721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DB1AD4F9-EE8E-4E7F-97A2-E988D2C3A3F3}"/>
                  </a:ext>
                </a:extLst>
              </p:cNvPr>
              <p:cNvSpPr txBox="1"/>
              <p:nvPr/>
            </p:nvSpPr>
            <p:spPr>
              <a:xfrm>
                <a:off x="16731731" y="5939889"/>
                <a:ext cx="1145769" cy="38151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Φ</m:t>
                      </m:r>
                      <m:d>
                        <m:dPr>
                          <m:ctrlPr>
                            <a:rPr kumimoji="0" lang="en-AU"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r>
                            <m:rPr>
                              <m:sty m:val="p"/>
                            </m:rPr>
                            <a:rPr kumimoji="0" lang="en-AU" sz="18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Ω</m:t>
                          </m:r>
                        </m:e>
                      </m:d>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4" name="TextBox 83">
                <a:extLst>
                  <a:ext uri="{FF2B5EF4-FFF2-40B4-BE49-F238E27FC236}">
                    <a16:creationId xmlns:a16="http://schemas.microsoft.com/office/drawing/2014/main" id="{DB1AD4F9-EE8E-4E7F-97A2-E988D2C3A3F3}"/>
                  </a:ext>
                </a:extLst>
              </p:cNvPr>
              <p:cNvSpPr txBox="1">
                <a:spLocks noRot="1" noChangeAspect="1" noMove="1" noResize="1" noEditPoints="1" noAdjustHandles="1" noChangeArrowheads="1" noChangeShapeType="1" noTextEdit="1"/>
              </p:cNvSpPr>
              <p:nvPr/>
            </p:nvSpPr>
            <p:spPr>
              <a:xfrm>
                <a:off x="16731731" y="5939889"/>
                <a:ext cx="1145769" cy="381514"/>
              </a:xfrm>
              <a:prstGeom prst="rect">
                <a:avLst/>
              </a:prstGeom>
              <a:blipFill>
                <a:blip r:embed="rId3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13725625" y="7499023"/>
                <a:ext cx="6388481" cy="9963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subSup"/>
                          <m:ctrlPr>
                            <a:rPr kumimoji="0" lang="en-AU" sz="24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naryPr>
                        <m:sub>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up>
                          </m:sSup>
                        </m:sub>
                        <m:sup/>
                        <m:e>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Φ</m:t>
                          </m:r>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0,</m:t>
                              </m:r>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𝑇</m:t>
                                  </m:r>
                                </m:sup>
                              </m:sSup>
                            </m:e>
                          </m:d>
                        </m:e>
                      </m:nary>
                      <m:r>
                        <a:rPr kumimoji="0" lang="en-AU"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𝑑</m:t>
                      </m:r>
                      <m:r>
                        <m:rPr>
                          <m:sty m:val="p"/>
                        </m:rPr>
                        <a:rPr kumimoji="0" lang="en-AU"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ε</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13725625" y="7499023"/>
                <a:ext cx="6388481" cy="996363"/>
              </a:xfrm>
              <a:prstGeom prst="rect">
                <a:avLst/>
              </a:prstGeom>
              <a:blipFill>
                <a:blip r:embed="rId36"/>
                <a:stretch>
                  <a:fillRect/>
                </a:stretch>
              </a:blipFill>
            </p:spPr>
            <p:txBody>
              <a:bodyPr/>
              <a:lstStyle/>
              <a:p>
                <a:r>
                  <a:rPr lang="en-AU">
                    <a:noFill/>
                  </a:rPr>
                  <a:t> </a:t>
                </a:r>
              </a:p>
            </p:txBody>
          </p:sp>
        </mc:Fallback>
      </mc:AlternateContent>
      <p:sp>
        <p:nvSpPr>
          <p:cNvPr id="25" name="TextBox 24">
            <a:extLst>
              <a:ext uri="{FF2B5EF4-FFF2-40B4-BE49-F238E27FC236}">
                <a16:creationId xmlns:a16="http://schemas.microsoft.com/office/drawing/2014/main" id="{2D37EB4B-2132-429E-88A8-83FEEAADA515}"/>
              </a:ext>
            </a:extLst>
          </p:cNvPr>
          <p:cNvSpPr txBox="1"/>
          <p:nvPr/>
        </p:nvSpPr>
        <p:spPr>
          <a:xfrm>
            <a:off x="13625341" y="9169400"/>
            <a:ext cx="501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Efficient importance sampling</a:t>
            </a:r>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6619EEAB-E7C9-49CD-8723-5FCE61EE2072}"/>
              </a:ext>
            </a:extLst>
          </p:cNvPr>
          <p:cNvSpPr txBox="1"/>
          <p:nvPr/>
        </p:nvSpPr>
        <p:spPr>
          <a:xfrm>
            <a:off x="13625340" y="9707914"/>
            <a:ext cx="501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Simulated Maximum Likelihood</a:t>
            </a:r>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7C45D73A-A684-4CD1-AF77-0538DDFD8211}"/>
              </a:ext>
            </a:extLst>
          </p:cNvPr>
          <p:cNvSpPr txBox="1"/>
          <p:nvPr/>
        </p:nvSpPr>
        <p:spPr>
          <a:xfrm>
            <a:off x="13930410" y="10844891"/>
            <a:ext cx="501780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EIS-SML</a:t>
            </a:r>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4" name="Group 93">
            <a:extLst>
              <a:ext uri="{FF2B5EF4-FFF2-40B4-BE49-F238E27FC236}">
                <a16:creationId xmlns:a16="http://schemas.microsoft.com/office/drawing/2014/main" id="{66747FCC-ED9D-4C8E-9934-4FA5E140FA34}"/>
              </a:ext>
            </a:extLst>
          </p:cNvPr>
          <p:cNvGrpSpPr/>
          <p:nvPr/>
        </p:nvGrpSpPr>
        <p:grpSpPr>
          <a:xfrm>
            <a:off x="3217335"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rPr>
                <a:t>i i d</a:t>
              </a:r>
              <a:endParaRPr kumimoji="0" lang="en-AU"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275722" y="544321"/>
            <a:ext cx="1726755"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ro Cond Light" panose="02040306050405020303" pitchFamily="18" charset="0"/>
                <a:ea typeface="+mn-ea"/>
                <a:cs typeface="Times New Roman" panose="02020603050405020304" pitchFamily="18" charset="0"/>
              </a:rPr>
              <a:t>Probit</a:t>
            </a: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 model</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104" name="TextBox 103">
            <a:extLst>
              <a:ext uri="{FF2B5EF4-FFF2-40B4-BE49-F238E27FC236}">
                <a16:creationId xmlns:a16="http://schemas.microsoft.com/office/drawing/2014/main" id="{35CD7BA7-E9CB-44FA-BDB8-4733AB646E4D}"/>
              </a:ext>
            </a:extLst>
          </p:cNvPr>
          <p:cNvSpPr txBox="1"/>
          <p:nvPr/>
        </p:nvSpPr>
        <p:spPr>
          <a:xfrm>
            <a:off x="559080"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Georgia Pro Cond Light" panose="02040306050405020303" pitchFamily="18" charset="0"/>
                <a:ea typeface="+mn-ea"/>
                <a:cs typeface="Times New Roman" panose="02020603050405020304" pitchFamily="18" charset="0"/>
              </a:rPr>
              <a:t>Likelihood function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3571805" y="4539868"/>
                <a:ext cx="4817752" cy="5970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sub>
                          </m:sSub>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3571805" y="4539868"/>
                <a:ext cx="4817752" cy="597087"/>
              </a:xfrm>
              <a:prstGeom prst="rect">
                <a:avLst/>
              </a:prstGeom>
              <a:blipFill>
                <a:blip r:embed="rId37"/>
                <a:stretch>
                  <a:fillRect/>
                </a:stretch>
              </a:blipFill>
            </p:spPr>
            <p:txBody>
              <a:bodyPr/>
              <a:lstStyle/>
              <a:p>
                <a:r>
                  <a:rPr lang="en-AU">
                    <a:noFill/>
                  </a:rPr>
                  <a:t> </a:t>
                </a:r>
              </a:p>
            </p:txBody>
          </p:sp>
        </mc:Fallback>
      </mc:AlternateContent>
      <p:sp>
        <p:nvSpPr>
          <p:cNvPr id="107" name="TextBox 106">
            <a:extLst>
              <a:ext uri="{FF2B5EF4-FFF2-40B4-BE49-F238E27FC236}">
                <a16:creationId xmlns:a16="http://schemas.microsoft.com/office/drawing/2014/main" id="{40AB624C-E310-4344-A552-11BD48D83072}"/>
              </a:ext>
            </a:extLst>
          </p:cNvPr>
          <p:cNvSpPr txBox="1"/>
          <p:nvPr/>
        </p:nvSpPr>
        <p:spPr>
          <a:xfrm>
            <a:off x="353118" y="5401033"/>
            <a:ext cx="3973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Gradient-based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algoritm</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3582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10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1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1000"/>
                                        <p:tgtEl>
                                          <p:spTgt spid="94"/>
                                        </p:tgtEl>
                                      </p:cBhvr>
                                    </p:animEffect>
                                    <p:anim calcmode="lin" valueType="num">
                                      <p:cBhvr>
                                        <p:cTn id="30" dur="1000" fill="hold"/>
                                        <p:tgtEl>
                                          <p:spTgt spid="94"/>
                                        </p:tgtEl>
                                        <p:attrNameLst>
                                          <p:attrName>ppt_x</p:attrName>
                                        </p:attrNameLst>
                                      </p:cBhvr>
                                      <p:tavLst>
                                        <p:tav tm="0">
                                          <p:val>
                                            <p:strVal val="#ppt_x"/>
                                          </p:val>
                                        </p:tav>
                                        <p:tav tm="100000">
                                          <p:val>
                                            <p:strVal val="#ppt_x"/>
                                          </p:val>
                                        </p:tav>
                                      </p:tavLst>
                                    </p:anim>
                                    <p:anim calcmode="lin" valueType="num">
                                      <p:cBhvr>
                                        <p:cTn id="31"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1500"/>
                                        <p:tgtEl>
                                          <p:spTgt spid="3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left)">
                                      <p:cBhvr>
                                        <p:cTn id="39" dur="1500"/>
                                        <p:tgtEl>
                                          <p:spTgt spid="3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1500"/>
                                        <p:tgtEl>
                                          <p:spTgt spid="3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left)">
                                      <p:cBhvr>
                                        <p:cTn id="45" dur="1500"/>
                                        <p:tgtEl>
                                          <p:spTgt spid="40"/>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1500"/>
                                        <p:tgtEl>
                                          <p:spTgt spid="37"/>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wipe(left)">
                                      <p:cBhvr>
                                        <p:cTn id="54" dur="1500"/>
                                        <p:tgtEl>
                                          <p:spTgt spid="4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wipe(left)">
                                      <p:cBhvr>
                                        <p:cTn id="57" dur="500"/>
                                        <p:tgtEl>
                                          <p:spTgt spid="44"/>
                                        </p:tgtEl>
                                      </p:cBhvr>
                                    </p:animEffect>
                                  </p:childTnLst>
                                </p:cTn>
                              </p:par>
                            </p:childTnLst>
                          </p:cTn>
                        </p:par>
                        <p:par>
                          <p:cTn id="58" fill="hold">
                            <p:stCondLst>
                              <p:cond delay="1500"/>
                            </p:stCondLst>
                            <p:childTnLst>
                              <p:par>
                                <p:cTn id="59" presetID="22" presetClass="entr" presetSubtype="4"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down)">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left)">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1000"/>
                                        <p:tgtEl>
                                          <p:spTgt spid="104"/>
                                        </p:tgtEl>
                                      </p:cBhvr>
                                    </p:animEffect>
                                    <p:anim calcmode="lin" valueType="num">
                                      <p:cBhvr>
                                        <p:cTn id="76" dur="1000" fill="hold"/>
                                        <p:tgtEl>
                                          <p:spTgt spid="104"/>
                                        </p:tgtEl>
                                        <p:attrNameLst>
                                          <p:attrName>ppt_x</p:attrName>
                                        </p:attrNameLst>
                                      </p:cBhvr>
                                      <p:tavLst>
                                        <p:tav tm="0">
                                          <p:val>
                                            <p:strVal val="#ppt_x"/>
                                          </p:val>
                                        </p:tav>
                                        <p:tav tm="100000">
                                          <p:val>
                                            <p:strVal val="#ppt_x"/>
                                          </p:val>
                                        </p:tav>
                                      </p:tavLst>
                                    </p:anim>
                                    <p:anim calcmode="lin" valueType="num">
                                      <p:cBhvr>
                                        <p:cTn id="7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wipe(left)">
                                      <p:cBhvr>
                                        <p:cTn id="82" dur="500"/>
                                        <p:tgtEl>
                                          <p:spTgt spid="5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6"/>
                                        </p:tgtEl>
                                        <p:attrNameLst>
                                          <p:attrName>style.visibility</p:attrName>
                                        </p:attrNameLst>
                                      </p:cBhvr>
                                      <p:to>
                                        <p:strVal val="visible"/>
                                      </p:to>
                                    </p:set>
                                    <p:animEffect transition="in" filter="wipe(left)">
                                      <p:cBhvr>
                                        <p:cTn id="87" dur="750"/>
                                        <p:tgtEl>
                                          <p:spTgt spid="106"/>
                                        </p:tgtEl>
                                      </p:cBhvr>
                                    </p:animEffect>
                                  </p:childTnLst>
                                </p:cTn>
                              </p:par>
                            </p:childTnLst>
                          </p:cTn>
                        </p:par>
                      </p:childTnLst>
                    </p:cTn>
                  </p:par>
                  <p:par>
                    <p:cTn id="88" fill="hold">
                      <p:stCondLst>
                        <p:cond delay="indefinite"/>
                      </p:stCondLst>
                      <p:childTnLst>
                        <p:par>
                          <p:cTn id="89" fill="hold">
                            <p:stCondLst>
                              <p:cond delay="0"/>
                            </p:stCondLst>
                            <p:childTnLst>
                              <p:par>
                                <p:cTn id="90" presetID="49" presetClass="path" presetSubtype="0" accel="50000" decel="50000" fill="hold" nodeType="clickEffect">
                                  <p:stCondLst>
                                    <p:cond delay="0"/>
                                  </p:stCondLst>
                                  <p:childTnLst>
                                    <p:animMotion origin="layout" path="M -1.25E-6 -4.81481E-6 L 0.58698 0.56019 " pathEditMode="relative" rAng="0" ptsTypes="AA">
                                      <p:cBhvr>
                                        <p:cTn id="91" dur="2000" fill="hold"/>
                                        <p:tgtEl>
                                          <p:spTgt spid="94"/>
                                        </p:tgtEl>
                                        <p:attrNameLst>
                                          <p:attrName>ppt_x</p:attrName>
                                          <p:attrName>ppt_y</p:attrName>
                                        </p:attrNameLst>
                                      </p:cBhvr>
                                      <p:rCtr x="29349" y="28009"/>
                                    </p:animMotion>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fade">
                                      <p:cBhvr>
                                        <p:cTn id="96" dur="1000"/>
                                        <p:tgtEl>
                                          <p:spTgt spid="55"/>
                                        </p:tgtEl>
                                      </p:cBhvr>
                                    </p:animEffect>
                                    <p:anim calcmode="lin" valueType="num">
                                      <p:cBhvr>
                                        <p:cTn id="97" dur="1000" fill="hold"/>
                                        <p:tgtEl>
                                          <p:spTgt spid="55"/>
                                        </p:tgtEl>
                                        <p:attrNameLst>
                                          <p:attrName>ppt_x</p:attrName>
                                        </p:attrNameLst>
                                      </p:cBhvr>
                                      <p:tavLst>
                                        <p:tav tm="0">
                                          <p:val>
                                            <p:strVal val="#ppt_x"/>
                                          </p:val>
                                        </p:tav>
                                        <p:tav tm="100000">
                                          <p:val>
                                            <p:strVal val="#ppt_x"/>
                                          </p:val>
                                        </p:tav>
                                      </p:tavLst>
                                    </p:anim>
                                    <p:anim calcmode="lin" valueType="num">
                                      <p:cBhvr>
                                        <p:cTn id="9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fade">
                                      <p:cBhvr>
                                        <p:cTn id="103" dur="1000"/>
                                        <p:tgtEl>
                                          <p:spTgt spid="107"/>
                                        </p:tgtEl>
                                      </p:cBhvr>
                                    </p:animEffect>
                                    <p:anim calcmode="lin" valueType="num">
                                      <p:cBhvr>
                                        <p:cTn id="104" dur="1000" fill="hold"/>
                                        <p:tgtEl>
                                          <p:spTgt spid="107"/>
                                        </p:tgtEl>
                                        <p:attrNameLst>
                                          <p:attrName>ppt_x</p:attrName>
                                        </p:attrNameLst>
                                      </p:cBhvr>
                                      <p:tavLst>
                                        <p:tav tm="0">
                                          <p:val>
                                            <p:strVal val="#ppt_x"/>
                                          </p:val>
                                        </p:tav>
                                        <p:tav tm="100000">
                                          <p:val>
                                            <p:strVal val="#ppt_x"/>
                                          </p:val>
                                        </p:tav>
                                      </p:tavLst>
                                    </p:anim>
                                    <p:anim calcmode="lin" valueType="num">
                                      <p:cBhvr>
                                        <p:cTn id="105"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31" grpId="0"/>
      <p:bldP spid="33" grpId="0"/>
      <p:bldP spid="34" grpId="0"/>
      <p:bldP spid="35" grpId="0" animBg="1"/>
      <p:bldP spid="36" grpId="0"/>
      <p:bldP spid="37" grpId="0"/>
      <p:bldP spid="40" grpId="0"/>
      <p:bldP spid="42" grpId="0"/>
      <p:bldP spid="43" grpId="0"/>
      <p:bldP spid="44" grpId="0"/>
      <p:bldP spid="46" grpId="0"/>
      <p:bldP spid="46" grpId="1"/>
      <p:bldP spid="53" grpId="0"/>
      <p:bldP spid="55" grpId="0"/>
      <p:bldP spid="92" grpId="0" animBg="1"/>
      <p:bldP spid="104" grpId="0" animBg="1"/>
      <p:bldP spid="106" grpId="0"/>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932C0-CB79-478F-87FE-BD33B9DE9D74}"/>
                  </a:ext>
                </a:extLst>
              </p:cNvPr>
              <p:cNvSpPr txBox="1"/>
              <p:nvPr/>
            </p:nvSpPr>
            <p:spPr>
              <a:xfrm>
                <a:off x="-13035907" y="926901"/>
                <a:ext cx="2946400" cy="648575"/>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SubSup>
                        <m:sSubSupPr>
                          <m:ctrlP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ctrlPr>
                        </m:sSubSupPr>
                        <m:e>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𝒙</m:t>
                          </m:r>
                        </m:e>
                        <m:sub>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𝒊</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m:t>
                          </m:r>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𝒕</m:t>
                          </m:r>
                        </m:sub>
                        <m:sup>
                          <m:r>
                            <a:rPr kumimoji="0" lang="en-US" sz="2400" b="1" i="1"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𝑻</m:t>
                          </m:r>
                        </m:sup>
                      </m:sSubSup>
                      <m:r>
                        <a:rPr kumimoji="0" lang="en-US" sz="2400" b="1" i="0" u="none" strike="noStrike" kern="1200" cap="none" spc="0" normalizeH="0" baseline="0" noProof="0">
                          <a:ln>
                            <a:noFill/>
                          </a:ln>
                          <a:solidFill>
                            <a:prstClr val="white"/>
                          </a:solidFill>
                          <a:effectLst/>
                          <a:uLnTx/>
                          <a:uFillTx/>
                          <a:latin typeface="Cambria Math" panose="02040503050406030204" pitchFamily="18" charset="0"/>
                          <a:ea typeface="Times New Roman" panose="02020603050405020304" pitchFamily="18" charset="0"/>
                          <a:cs typeface="Times New Roman" panose="02020603050405020304" pitchFamily="18" charset="0"/>
                        </a:rPr>
                        <m:t> </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𝛃</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 + </m:t>
                      </m:r>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𝑖</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sub>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E6932C0-CB79-478F-87FE-BD33B9DE9D74}"/>
                  </a:ext>
                </a:extLst>
              </p:cNvPr>
              <p:cNvSpPr txBox="1">
                <a:spLocks noRot="1" noChangeAspect="1" noMove="1" noResize="1" noEditPoints="1" noAdjustHandles="1" noChangeArrowheads="1" noChangeShapeType="1" noTextEdit="1"/>
              </p:cNvSpPr>
              <p:nvPr/>
            </p:nvSpPr>
            <p:spPr>
              <a:xfrm>
                <a:off x="-13035907" y="926901"/>
                <a:ext cx="2946400" cy="648575"/>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A5062D-B89E-4581-BECF-76FCB50D1D02}"/>
                  </a:ext>
                </a:extLst>
              </p:cNvPr>
              <p:cNvSpPr txBox="1"/>
              <p:nvPr/>
            </p:nvSpPr>
            <p:spPr>
              <a:xfrm>
                <a:off x="-12902357" y="1803071"/>
                <a:ext cx="2387600" cy="5150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8BA5062D-B89E-4581-BECF-76FCB50D1D02}"/>
                  </a:ext>
                </a:extLst>
              </p:cNvPr>
              <p:cNvSpPr txBox="1">
                <a:spLocks noRot="1" noChangeAspect="1" noMove="1" noResize="1" noEditPoints="1" noAdjustHandles="1" noChangeArrowheads="1" noChangeShapeType="1" noTextEdit="1"/>
              </p:cNvSpPr>
              <p:nvPr/>
            </p:nvSpPr>
            <p:spPr>
              <a:xfrm>
                <a:off x="-12902357" y="1803071"/>
                <a:ext cx="2387600" cy="515077"/>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6F6EBC5-C463-4196-A99D-2CF562F6737D}"/>
                  </a:ext>
                </a:extLst>
              </p:cNvPr>
              <p:cNvSpPr txBox="1"/>
              <p:nvPr/>
            </p:nvSpPr>
            <p:spPr>
              <a:xfrm>
                <a:off x="-8156886" y="2573413"/>
                <a:ext cx="4173843" cy="5091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ℬ</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𝑖𝑛𝑜𝑚𝑖𝑎𝑙</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𝑁</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9" name="TextBox 18">
                <a:extLst>
                  <a:ext uri="{FF2B5EF4-FFF2-40B4-BE49-F238E27FC236}">
                    <a16:creationId xmlns:a16="http://schemas.microsoft.com/office/drawing/2014/main" id="{D6F6EBC5-C463-4196-A99D-2CF562F6737D}"/>
                  </a:ext>
                </a:extLst>
              </p:cNvPr>
              <p:cNvSpPr txBox="1">
                <a:spLocks noRot="1" noChangeAspect="1" noMove="1" noResize="1" noEditPoints="1" noAdjustHandles="1" noChangeArrowheads="1" noChangeShapeType="1" noTextEdit="1"/>
              </p:cNvSpPr>
              <p:nvPr/>
            </p:nvSpPr>
            <p:spPr>
              <a:xfrm>
                <a:off x="-8156886" y="2573413"/>
                <a:ext cx="4173843" cy="509178"/>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505EAE4-3343-4CE7-9277-F1EB6E97A8AB}"/>
                  </a:ext>
                </a:extLst>
              </p:cNvPr>
              <p:cNvSpPr txBox="1"/>
              <p:nvPr/>
            </p:nvSpPr>
            <p:spPr>
              <a:xfrm>
                <a:off x="-8156886" y="3070516"/>
                <a:ext cx="2012667" cy="5091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𝑃</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𝑌</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1" name="TextBox 20">
                <a:extLst>
                  <a:ext uri="{FF2B5EF4-FFF2-40B4-BE49-F238E27FC236}">
                    <a16:creationId xmlns:a16="http://schemas.microsoft.com/office/drawing/2014/main" id="{A505EAE4-3343-4CE7-9277-F1EB6E97A8AB}"/>
                  </a:ext>
                </a:extLst>
              </p:cNvPr>
              <p:cNvSpPr txBox="1">
                <a:spLocks noRot="1" noChangeAspect="1" noMove="1" noResize="1" noEditPoints="1" noAdjustHandles="1" noChangeArrowheads="1" noChangeShapeType="1" noTextEdit="1"/>
              </p:cNvSpPr>
              <p:nvPr/>
            </p:nvSpPr>
            <p:spPr>
              <a:xfrm>
                <a:off x="-8156886" y="3070516"/>
                <a:ext cx="2012667" cy="509178"/>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67B202-3371-4AA4-8D6D-9C8B65E2AB80}"/>
                  </a:ext>
                </a:extLst>
              </p:cNvPr>
              <p:cNvSpPr txBox="1"/>
              <p:nvPr/>
            </p:nvSpPr>
            <p:spPr>
              <a:xfrm>
                <a:off x="-2276787" y="2978159"/>
                <a:ext cx="1553372" cy="5153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1" name="TextBox 30">
                <a:extLst>
                  <a:ext uri="{FF2B5EF4-FFF2-40B4-BE49-F238E27FC236}">
                    <a16:creationId xmlns:a16="http://schemas.microsoft.com/office/drawing/2014/main" id="{9D67B202-3371-4AA4-8D6D-9C8B65E2AB80}"/>
                  </a:ext>
                </a:extLst>
              </p:cNvPr>
              <p:cNvSpPr txBox="1">
                <a:spLocks noRot="1" noChangeAspect="1" noMove="1" noResize="1" noEditPoints="1" noAdjustHandles="1" noChangeArrowheads="1" noChangeShapeType="1" noTextEdit="1"/>
              </p:cNvSpPr>
              <p:nvPr/>
            </p:nvSpPr>
            <p:spPr>
              <a:xfrm>
                <a:off x="-2276787" y="2978159"/>
                <a:ext cx="1553372" cy="515398"/>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61795F7-A911-4B2E-BA61-9FD2113BF540}"/>
                  </a:ext>
                </a:extLst>
              </p:cNvPr>
              <p:cNvSpPr txBox="1"/>
              <p:nvPr/>
            </p:nvSpPr>
            <p:spPr>
              <a:xfrm>
                <a:off x="-9818572" y="1008638"/>
                <a:ext cx="2218266" cy="4901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𝑢</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ub>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b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3" name="TextBox 32">
                <a:extLst>
                  <a:ext uri="{FF2B5EF4-FFF2-40B4-BE49-F238E27FC236}">
                    <a16:creationId xmlns:a16="http://schemas.microsoft.com/office/drawing/2014/main" id="{F61795F7-A911-4B2E-BA61-9FD2113BF540}"/>
                  </a:ext>
                </a:extLst>
              </p:cNvPr>
              <p:cNvSpPr txBox="1">
                <a:spLocks noRot="1" noChangeAspect="1" noMove="1" noResize="1" noEditPoints="1" noAdjustHandles="1" noChangeArrowheads="1" noChangeShapeType="1" noTextEdit="1"/>
              </p:cNvSpPr>
              <p:nvPr/>
            </p:nvSpPr>
            <p:spPr>
              <a:xfrm>
                <a:off x="-9818572" y="1008638"/>
                <a:ext cx="2218266" cy="490199"/>
              </a:xfrm>
              <a:prstGeom prst="rect">
                <a:avLst/>
              </a:prstGeom>
              <a:blipFill>
                <a:blip r:embed="rId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23E0783-82CE-4BB2-8508-4AF12C9EE178}"/>
                  </a:ext>
                </a:extLst>
              </p:cNvPr>
              <p:cNvSpPr txBox="1"/>
              <p:nvPr/>
            </p:nvSpPr>
            <p:spPr>
              <a:xfrm>
                <a:off x="-12586136" y="2800128"/>
                <a:ext cx="864083" cy="38555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sub>
                      </m:s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4" name="TextBox 33">
                <a:extLst>
                  <a:ext uri="{FF2B5EF4-FFF2-40B4-BE49-F238E27FC236}">
                    <a16:creationId xmlns:a16="http://schemas.microsoft.com/office/drawing/2014/main" id="{523E0783-82CE-4BB2-8508-4AF12C9EE178}"/>
                  </a:ext>
                </a:extLst>
              </p:cNvPr>
              <p:cNvSpPr txBox="1">
                <a:spLocks noRot="1" noChangeAspect="1" noMove="1" noResize="1" noEditPoints="1" noAdjustHandles="1" noChangeArrowheads="1" noChangeShapeType="1" noTextEdit="1"/>
              </p:cNvSpPr>
              <p:nvPr/>
            </p:nvSpPr>
            <p:spPr>
              <a:xfrm>
                <a:off x="-12586136" y="2800128"/>
                <a:ext cx="864083" cy="385555"/>
              </a:xfrm>
              <a:prstGeom prst="rect">
                <a:avLst/>
              </a:prstGeom>
              <a:blipFill>
                <a:blip r:embed="rId9"/>
                <a:stretch>
                  <a:fillRect l="-8451" b="-20313"/>
                </a:stretch>
              </a:blipFill>
            </p:spPr>
            <p:txBody>
              <a:bodyPr/>
              <a:lstStyle/>
              <a:p>
                <a:r>
                  <a:rPr lang="en-AU">
                    <a:noFill/>
                  </a:rPr>
                  <a:t> </a:t>
                </a:r>
              </a:p>
            </p:txBody>
          </p:sp>
        </mc:Fallback>
      </mc:AlternateContent>
      <p:sp>
        <p:nvSpPr>
          <p:cNvPr id="35" name="Left Brace 34">
            <a:extLst>
              <a:ext uri="{FF2B5EF4-FFF2-40B4-BE49-F238E27FC236}">
                <a16:creationId xmlns:a16="http://schemas.microsoft.com/office/drawing/2014/main" id="{4829E67D-FC0F-4580-9389-EFCA56C566FE}"/>
              </a:ext>
            </a:extLst>
          </p:cNvPr>
          <p:cNvSpPr/>
          <p:nvPr/>
        </p:nvSpPr>
        <p:spPr>
          <a:xfrm>
            <a:off x="-11404257" y="2609497"/>
            <a:ext cx="181139" cy="819504"/>
          </a:xfrm>
          <a:prstGeom prst="leftBrace">
            <a:avLst/>
          </a:prstGeom>
          <a:noFill/>
          <a:ln>
            <a:solidFill>
              <a:schemeClr val="bg1"/>
            </a:solidFill>
          </a:ln>
        </p:spPr>
        <p:style>
          <a:lnRef idx="3">
            <a:schemeClr val="accent1"/>
          </a:lnRef>
          <a:fillRef idx="0">
            <a:schemeClr val="accent1"/>
          </a:fillRef>
          <a:effectRef idx="2">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00032B8-96B5-4648-9453-AD1A174BB4C2}"/>
                  </a:ext>
                </a:extLst>
              </p:cNvPr>
              <p:cNvSpPr txBox="1"/>
              <p:nvPr/>
            </p:nvSpPr>
            <p:spPr>
              <a:xfrm>
                <a:off x="-11003761" y="2729628"/>
                <a:ext cx="181140"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6" name="TextBox 35">
                <a:extLst>
                  <a:ext uri="{FF2B5EF4-FFF2-40B4-BE49-F238E27FC236}">
                    <a16:creationId xmlns:a16="http://schemas.microsoft.com/office/drawing/2014/main" id="{900032B8-96B5-4648-9453-AD1A174BB4C2}"/>
                  </a:ext>
                </a:extLst>
              </p:cNvPr>
              <p:cNvSpPr txBox="1">
                <a:spLocks noRot="1" noChangeAspect="1" noMove="1" noResize="1" noEditPoints="1" noAdjustHandles="1" noChangeArrowheads="1" noChangeShapeType="1" noTextEdit="1"/>
              </p:cNvSpPr>
              <p:nvPr/>
            </p:nvSpPr>
            <p:spPr>
              <a:xfrm>
                <a:off x="-11003761" y="2729628"/>
                <a:ext cx="181140" cy="276999"/>
              </a:xfrm>
              <a:prstGeom prst="rect">
                <a:avLst/>
              </a:prstGeom>
              <a:blipFill>
                <a:blip r:embed="rId10"/>
                <a:stretch>
                  <a:fillRect l="-33333" r="-26667" b="-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5ACCAA-594E-4F3B-BDA8-503FA8F7A279}"/>
                  </a:ext>
                </a:extLst>
              </p:cNvPr>
              <p:cNvSpPr txBox="1"/>
              <p:nvPr/>
            </p:nvSpPr>
            <p:spPr>
              <a:xfrm>
                <a:off x="-11003761" y="3135438"/>
                <a:ext cx="18113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oMath>
                  </m:oMathPara>
                </a14:m>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7" name="TextBox 36">
                <a:extLst>
                  <a:ext uri="{FF2B5EF4-FFF2-40B4-BE49-F238E27FC236}">
                    <a16:creationId xmlns:a16="http://schemas.microsoft.com/office/drawing/2014/main" id="{B25ACCAA-594E-4F3B-BDA8-503FA8F7A279}"/>
                  </a:ext>
                </a:extLst>
              </p:cNvPr>
              <p:cNvSpPr txBox="1">
                <a:spLocks noRot="1" noChangeAspect="1" noMove="1" noResize="1" noEditPoints="1" noAdjustHandles="1" noChangeArrowheads="1" noChangeShapeType="1" noTextEdit="1"/>
              </p:cNvSpPr>
              <p:nvPr/>
            </p:nvSpPr>
            <p:spPr>
              <a:xfrm>
                <a:off x="-11003761" y="3135438"/>
                <a:ext cx="181139" cy="276999"/>
              </a:xfrm>
              <a:prstGeom prst="rect">
                <a:avLst/>
              </a:prstGeom>
              <a:blipFill>
                <a:blip r:embed="rId11"/>
                <a:stretch>
                  <a:fillRect l="-33333" r="-26667" b="-652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CD0CA4A-E728-4A98-A709-ACACDAB6CA17}"/>
                  </a:ext>
                </a:extLst>
              </p:cNvPr>
              <p:cNvSpPr txBox="1"/>
              <p:nvPr/>
            </p:nvSpPr>
            <p:spPr>
              <a:xfrm>
                <a:off x="-3015034" y="3006627"/>
                <a:ext cx="1041824"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a14:m>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a:t>
                </a:r>
                <a14:m>
                  <m:oMath xmlns:m="http://schemas.openxmlformats.org/officeDocument/2006/math">
                    <m:r>
                      <a:rPr kumimoji="0" lang="en-US"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39" name="TextBox 38">
                <a:extLst>
                  <a:ext uri="{FF2B5EF4-FFF2-40B4-BE49-F238E27FC236}">
                    <a16:creationId xmlns:a16="http://schemas.microsoft.com/office/drawing/2014/main" id="{CCD0CA4A-E728-4A98-A709-ACACDAB6CA17}"/>
                  </a:ext>
                </a:extLst>
              </p:cNvPr>
              <p:cNvSpPr txBox="1">
                <a:spLocks noRot="1" noChangeAspect="1" noMove="1" noResize="1" noEditPoints="1" noAdjustHandles="1" noChangeArrowheads="1" noChangeShapeType="1" noTextEdit="1"/>
              </p:cNvSpPr>
              <p:nvPr/>
            </p:nvSpPr>
            <p:spPr>
              <a:xfrm>
                <a:off x="-3015034" y="3006627"/>
                <a:ext cx="1041824" cy="477888"/>
              </a:xfrm>
              <a:prstGeom prst="rect">
                <a:avLst/>
              </a:prstGeom>
              <a:blipFill>
                <a:blip r:embed="rId12"/>
                <a:stretch>
                  <a:fillRect l="-1754" b="-7595"/>
                </a:stretch>
              </a:blipFill>
            </p:spPr>
            <p:txBody>
              <a:bodyPr/>
              <a:lstStyle/>
              <a:p>
                <a:r>
                  <a:rPr lang="en-AU">
                    <a:noFill/>
                  </a:rPr>
                  <a:t> </a:t>
                </a:r>
              </a:p>
            </p:txBody>
          </p:sp>
        </mc:Fallback>
      </mc:AlternateContent>
      <p:sp>
        <p:nvSpPr>
          <p:cNvPr id="40" name="TextBox 39">
            <a:extLst>
              <a:ext uri="{FF2B5EF4-FFF2-40B4-BE49-F238E27FC236}">
                <a16:creationId xmlns:a16="http://schemas.microsoft.com/office/drawing/2014/main" id="{EC6C300B-C0A2-483D-9365-B28F60CEFC34}"/>
              </a:ext>
            </a:extLst>
          </p:cNvPr>
          <p:cNvSpPr txBox="1"/>
          <p:nvPr/>
        </p:nvSpPr>
        <p:spPr>
          <a:xfrm>
            <a:off x="-10748837" y="2678040"/>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A490401-9F65-41E7-9231-5D9387709A8E}"/>
                  </a:ext>
                </a:extLst>
              </p:cNvPr>
              <p:cNvSpPr txBox="1"/>
              <p:nvPr/>
            </p:nvSpPr>
            <p:spPr>
              <a:xfrm>
                <a:off x="-9136660" y="2662811"/>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18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2" name="TextBox 41">
                <a:extLst>
                  <a:ext uri="{FF2B5EF4-FFF2-40B4-BE49-F238E27FC236}">
                    <a16:creationId xmlns:a16="http://schemas.microsoft.com/office/drawing/2014/main" id="{DA490401-9F65-41E7-9231-5D9387709A8E}"/>
                  </a:ext>
                </a:extLst>
              </p:cNvPr>
              <p:cNvSpPr txBox="1">
                <a:spLocks noRot="1" noChangeAspect="1" noMove="1" noResize="1" noEditPoints="1" noAdjustHandles="1" noChangeArrowheads="1" noChangeShapeType="1" noTextEdit="1"/>
              </p:cNvSpPr>
              <p:nvPr/>
            </p:nvSpPr>
            <p:spPr>
              <a:xfrm>
                <a:off x="-9136660" y="2662811"/>
                <a:ext cx="641773" cy="381515"/>
              </a:xfrm>
              <a:prstGeom prst="rect">
                <a:avLst/>
              </a:prstGeom>
              <a:blipFill>
                <a:blip r:embed="rId13"/>
                <a:stretch>
                  <a:fillRect b="-4839"/>
                </a:stretch>
              </a:blipFill>
            </p:spPr>
            <p:txBody>
              <a:bodyPr/>
              <a:lstStyle/>
              <a:p>
                <a:r>
                  <a:rPr lang="en-AU">
                    <a:noFill/>
                  </a:rPr>
                  <a:t> </a:t>
                </a:r>
              </a:p>
            </p:txBody>
          </p:sp>
        </mc:Fallback>
      </mc:AlternateContent>
      <p:sp>
        <p:nvSpPr>
          <p:cNvPr id="43" name="TextBox 42">
            <a:extLst>
              <a:ext uri="{FF2B5EF4-FFF2-40B4-BE49-F238E27FC236}">
                <a16:creationId xmlns:a16="http://schemas.microsoft.com/office/drawing/2014/main" id="{4FD8348D-2F49-4D76-95AD-FBB49C649FB7}"/>
              </a:ext>
            </a:extLst>
          </p:cNvPr>
          <p:cNvSpPr txBox="1"/>
          <p:nvPr/>
        </p:nvSpPr>
        <p:spPr>
          <a:xfrm>
            <a:off x="-10748837" y="3037475"/>
            <a:ext cx="224536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with probability </a:t>
            </a: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1084EAA-8AA6-40DA-9C76-6265E58AD9DD}"/>
                  </a:ext>
                </a:extLst>
              </p:cNvPr>
              <p:cNvSpPr txBox="1"/>
              <p:nvPr/>
            </p:nvSpPr>
            <p:spPr>
              <a:xfrm>
                <a:off x="-9136660" y="3031383"/>
                <a:ext cx="641773" cy="3815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𝑝</m:t>
                          </m:r>
                        </m:e>
                        <m:sub>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18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oMath>
                  </m:oMathPara>
                </a14:m>
                <a:endParaRPr kumimoji="0" lang="en-AU"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4" name="TextBox 43">
                <a:extLst>
                  <a:ext uri="{FF2B5EF4-FFF2-40B4-BE49-F238E27FC236}">
                    <a16:creationId xmlns:a16="http://schemas.microsoft.com/office/drawing/2014/main" id="{F1084EAA-8AA6-40DA-9C76-6265E58AD9DD}"/>
                  </a:ext>
                </a:extLst>
              </p:cNvPr>
              <p:cNvSpPr txBox="1">
                <a:spLocks noRot="1" noChangeAspect="1" noMove="1" noResize="1" noEditPoints="1" noAdjustHandles="1" noChangeArrowheads="1" noChangeShapeType="1" noTextEdit="1"/>
              </p:cNvSpPr>
              <p:nvPr/>
            </p:nvSpPr>
            <p:spPr>
              <a:xfrm>
                <a:off x="-9136660" y="3031383"/>
                <a:ext cx="641773" cy="381515"/>
              </a:xfrm>
              <a:prstGeom prst="rect">
                <a:avLst/>
              </a:prstGeom>
              <a:blipFill>
                <a:blip r:embed="rId14"/>
                <a:stretch>
                  <a:fillRect r="-31429" b="-476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CE3A75D-BEC6-4E52-846E-E67343D89489}"/>
                  </a:ext>
                </a:extLst>
              </p:cNvPr>
              <p:cNvSpPr txBox="1"/>
              <p:nvPr/>
            </p:nvSpPr>
            <p:spPr>
              <a:xfrm>
                <a:off x="-2276787" y="2979920"/>
                <a:ext cx="834817" cy="5150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𝒊</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𝒕</m:t>
                          </m:r>
                        </m:sub>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b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6" name="TextBox 45">
                <a:extLst>
                  <a:ext uri="{FF2B5EF4-FFF2-40B4-BE49-F238E27FC236}">
                    <a16:creationId xmlns:a16="http://schemas.microsoft.com/office/drawing/2014/main" id="{9CE3A75D-BEC6-4E52-846E-E67343D89489}"/>
                  </a:ext>
                </a:extLst>
              </p:cNvPr>
              <p:cNvSpPr txBox="1">
                <a:spLocks noRot="1" noChangeAspect="1" noMove="1" noResize="1" noEditPoints="1" noAdjustHandles="1" noChangeArrowheads="1" noChangeShapeType="1" noTextEdit="1"/>
              </p:cNvSpPr>
              <p:nvPr/>
            </p:nvSpPr>
            <p:spPr>
              <a:xfrm>
                <a:off x="-2276787" y="2979920"/>
                <a:ext cx="834817" cy="515077"/>
              </a:xfrm>
              <a:prstGeom prst="rect">
                <a:avLst/>
              </a:prstGeom>
              <a:blipFill>
                <a:blip r:embed="rId15"/>
                <a:stretch>
                  <a:fillRect r="-1470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2534E38-B611-4950-901D-B41874635033}"/>
                  </a:ext>
                </a:extLst>
              </p:cNvPr>
              <p:cNvSpPr txBox="1"/>
              <p:nvPr/>
            </p:nvSpPr>
            <p:spPr>
              <a:xfrm>
                <a:off x="-11046323" y="4557815"/>
                <a:ext cx="3011724" cy="54264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𝒾</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Sup>
                        </m:e>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48" name="TextBox 47">
                <a:extLst>
                  <a:ext uri="{FF2B5EF4-FFF2-40B4-BE49-F238E27FC236}">
                    <a16:creationId xmlns:a16="http://schemas.microsoft.com/office/drawing/2014/main" id="{02534E38-B611-4950-901D-B41874635033}"/>
                  </a:ext>
                </a:extLst>
              </p:cNvPr>
              <p:cNvSpPr txBox="1">
                <a:spLocks noRot="1" noChangeAspect="1" noMove="1" noResize="1" noEditPoints="1" noAdjustHandles="1" noChangeArrowheads="1" noChangeShapeType="1" noTextEdit="1"/>
              </p:cNvSpPr>
              <p:nvPr/>
            </p:nvSpPr>
            <p:spPr>
              <a:xfrm>
                <a:off x="-11046323" y="4557815"/>
                <a:ext cx="3011724" cy="542649"/>
              </a:xfrm>
              <a:prstGeom prst="rect">
                <a:avLst/>
              </a:prstGeom>
              <a:blipFill>
                <a:blip r:embed="rId1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D41B213-940D-4A53-886E-A6F84E945CBA}"/>
                  </a:ext>
                </a:extLst>
              </p:cNvPr>
              <p:cNvSpPr txBox="1"/>
              <p:nvPr/>
            </p:nvSpPr>
            <p:spPr>
              <a:xfrm>
                <a:off x="-6384796" y="3599844"/>
                <a:ext cx="4466001" cy="6253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2" name="TextBox 51">
                <a:extLst>
                  <a:ext uri="{FF2B5EF4-FFF2-40B4-BE49-F238E27FC236}">
                    <a16:creationId xmlns:a16="http://schemas.microsoft.com/office/drawing/2014/main" id="{7D41B213-940D-4A53-886E-A6F84E945CBA}"/>
                  </a:ext>
                </a:extLst>
              </p:cNvPr>
              <p:cNvSpPr txBox="1">
                <a:spLocks noRot="1" noChangeAspect="1" noMove="1" noResize="1" noEditPoints="1" noAdjustHandles="1" noChangeArrowheads="1" noChangeShapeType="1" noTextEdit="1"/>
              </p:cNvSpPr>
              <p:nvPr/>
            </p:nvSpPr>
            <p:spPr>
              <a:xfrm>
                <a:off x="-6384796" y="3599844"/>
                <a:ext cx="4466001" cy="625364"/>
              </a:xfrm>
              <a:prstGeom prst="rect">
                <a:avLst/>
              </a:prstGeom>
              <a:blipFill>
                <a:blip r:embed="rId17"/>
                <a:stretch>
                  <a:fillRect b="-8824"/>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6F0E978-A551-4F84-A2B9-BFA232285C28}"/>
                  </a:ext>
                </a:extLst>
              </p:cNvPr>
              <p:cNvSpPr txBox="1"/>
              <p:nvPr/>
            </p:nvSpPr>
            <p:spPr>
              <a:xfrm>
                <a:off x="-11046323" y="5522956"/>
                <a:ext cx="3011724" cy="54264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ℒ</m:t>
                          </m:r>
                        </m:e>
                        <m: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𝓉</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Sup>
                            <m:sSub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𝒚</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Sup>
                        </m:e>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3" name="TextBox 52">
                <a:extLst>
                  <a:ext uri="{FF2B5EF4-FFF2-40B4-BE49-F238E27FC236}">
                    <a16:creationId xmlns:a16="http://schemas.microsoft.com/office/drawing/2014/main" id="{06F0E978-A551-4F84-A2B9-BFA232285C28}"/>
                  </a:ext>
                </a:extLst>
              </p:cNvPr>
              <p:cNvSpPr txBox="1">
                <a:spLocks noRot="1" noChangeAspect="1" noMove="1" noResize="1" noEditPoints="1" noAdjustHandles="1" noChangeArrowheads="1" noChangeShapeType="1" noTextEdit="1"/>
              </p:cNvSpPr>
              <p:nvPr/>
            </p:nvSpPr>
            <p:spPr>
              <a:xfrm>
                <a:off x="-11046323" y="5522956"/>
                <a:ext cx="3011724" cy="542649"/>
              </a:xfrm>
              <a:prstGeom prst="rect">
                <a:avLst/>
              </a:prstGeom>
              <a:blipFill>
                <a:blip r:embed="rId1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F1BD4FC-21B3-4DE0-B0D9-87DFA8A92ABF}"/>
                  </a:ext>
                </a:extLst>
              </p:cNvPr>
              <p:cNvSpPr txBox="1"/>
              <p:nvPr/>
            </p:nvSpPr>
            <p:spPr>
              <a:xfrm>
                <a:off x="-7911348" y="5333315"/>
                <a:ext cx="971441" cy="107747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sup>
                        <m:e/>
                      </m:nary>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55" name="TextBox 54">
                <a:extLst>
                  <a:ext uri="{FF2B5EF4-FFF2-40B4-BE49-F238E27FC236}">
                    <a16:creationId xmlns:a16="http://schemas.microsoft.com/office/drawing/2014/main" id="{3F1BD4FC-21B3-4DE0-B0D9-87DFA8A92ABF}"/>
                  </a:ext>
                </a:extLst>
              </p:cNvPr>
              <p:cNvSpPr txBox="1">
                <a:spLocks noRot="1" noChangeAspect="1" noMove="1" noResize="1" noEditPoints="1" noAdjustHandles="1" noChangeArrowheads="1" noChangeShapeType="1" noTextEdit="1"/>
              </p:cNvSpPr>
              <p:nvPr/>
            </p:nvSpPr>
            <p:spPr>
              <a:xfrm>
                <a:off x="-7911348" y="5333315"/>
                <a:ext cx="971441" cy="1077474"/>
              </a:xfrm>
              <a:prstGeom prst="rect">
                <a:avLst/>
              </a:prstGeom>
              <a:blipFill>
                <a:blip r:embed="rId1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3E6A3C0E-AD1F-4467-8DA8-F3478FA245AA}"/>
                  </a:ext>
                </a:extLst>
              </p:cNvPr>
              <p:cNvSpPr txBox="1"/>
              <p:nvPr/>
            </p:nvSpPr>
            <p:spPr>
              <a:xfrm>
                <a:off x="128731" y="2167937"/>
                <a:ext cx="5245768"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up>
                      </m:s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𝛆</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9" name="TextBox 68">
                <a:extLst>
                  <a:ext uri="{FF2B5EF4-FFF2-40B4-BE49-F238E27FC236}">
                    <a16:creationId xmlns:a16="http://schemas.microsoft.com/office/drawing/2014/main" id="{3E6A3C0E-AD1F-4467-8DA8-F3478FA245AA}"/>
                  </a:ext>
                </a:extLst>
              </p:cNvPr>
              <p:cNvSpPr txBox="1">
                <a:spLocks noRot="1" noChangeAspect="1" noMove="1" noResize="1" noEditPoints="1" noAdjustHandles="1" noChangeArrowheads="1" noChangeShapeType="1" noTextEdit="1"/>
              </p:cNvSpPr>
              <p:nvPr/>
            </p:nvSpPr>
            <p:spPr>
              <a:xfrm>
                <a:off x="128731" y="2167937"/>
                <a:ext cx="5245768" cy="461665"/>
              </a:xfrm>
              <a:prstGeom prst="rect">
                <a:avLst/>
              </a:prstGeom>
              <a:blipFill>
                <a:blip r:embed="rId20"/>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F502ABA-B5E9-4E30-88E8-3D2DBF1E30D3}"/>
                  </a:ext>
                </a:extLst>
              </p:cNvPr>
              <p:cNvSpPr txBox="1"/>
              <p:nvPr/>
            </p:nvSpPr>
            <p:spPr>
              <a:xfrm>
                <a:off x="6446408" y="1066849"/>
                <a:ext cx="1972165"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𝜀</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𝒩</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0,1</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0" name="TextBox 69">
                <a:extLst>
                  <a:ext uri="{FF2B5EF4-FFF2-40B4-BE49-F238E27FC236}">
                    <a16:creationId xmlns:a16="http://schemas.microsoft.com/office/drawing/2014/main" id="{DF502ABA-B5E9-4E30-88E8-3D2DBF1E30D3}"/>
                  </a:ext>
                </a:extLst>
              </p:cNvPr>
              <p:cNvSpPr txBox="1">
                <a:spLocks noRot="1" noChangeAspect="1" noMove="1" noResize="1" noEditPoints="1" noAdjustHandles="1" noChangeArrowheads="1" noChangeShapeType="1" noTextEdit="1"/>
              </p:cNvSpPr>
              <p:nvPr/>
            </p:nvSpPr>
            <p:spPr>
              <a:xfrm>
                <a:off x="6446408" y="1066849"/>
                <a:ext cx="1972165" cy="477888"/>
              </a:xfrm>
              <a:prstGeom prst="rect">
                <a:avLst/>
              </a:prstGeom>
              <a:blipFill>
                <a:blip r:embed="rId21"/>
                <a:stretch>
                  <a:fillRect/>
                </a:stretch>
              </a:blipFill>
            </p:spPr>
            <p:txBody>
              <a:bodyPr/>
              <a:lstStyle/>
              <a:p>
                <a:r>
                  <a:rPr lang="en-AU">
                    <a:noFill/>
                  </a:rPr>
                  <a:t> </a:t>
                </a:r>
              </a:p>
            </p:txBody>
          </p:sp>
        </mc:Fallback>
      </mc:AlternateContent>
      <p:sp>
        <p:nvSpPr>
          <p:cNvPr id="5" name="Right Brace 4">
            <a:extLst>
              <a:ext uri="{FF2B5EF4-FFF2-40B4-BE49-F238E27FC236}">
                <a16:creationId xmlns:a16="http://schemas.microsoft.com/office/drawing/2014/main" id="{DE218C20-6C2C-45F6-B037-4F45D052BA07}"/>
              </a:ext>
            </a:extLst>
          </p:cNvPr>
          <p:cNvSpPr/>
          <p:nvPr/>
        </p:nvSpPr>
        <p:spPr>
          <a:xfrm rot="5400000">
            <a:off x="4111625" y="1990403"/>
            <a:ext cx="272321" cy="1427362"/>
          </a:xfrm>
          <a:prstGeom prst="rightBrace">
            <a:avLst>
              <a:gd name="adj1" fmla="val 8333"/>
              <a:gd name="adj2" fmla="val 47185"/>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EBEC4-3872-491C-9205-FC3350423E3B}"/>
                  </a:ext>
                </a:extLst>
              </p:cNvPr>
              <p:cNvSpPr txBox="1"/>
              <p:nvPr/>
            </p:nvSpPr>
            <p:spPr>
              <a:xfrm>
                <a:off x="3718628" y="2941180"/>
                <a:ext cx="267702"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𝒖</m:t>
                      </m:r>
                    </m:oMath>
                  </m:oMathPara>
                </a14:m>
                <a:endParaRPr kumimoji="0" lang="en-US" sz="2400" b="1" i="0" u="none" strike="noStrike" kern="1200" cap="none" spc="0" normalizeH="0" baseline="0" noProof="0" dirty="0">
                  <a:ln>
                    <a:noFill/>
                  </a:ln>
                  <a:solidFill>
                    <a:prstClr val="white"/>
                  </a:solidFill>
                  <a:effectLst/>
                  <a:uLnTx/>
                  <a:uFillTx/>
                  <a:latin typeface="Calibri" panose="020F0502020204030204"/>
                  <a:ea typeface="Cambria Math" panose="02040503050406030204" pitchFamily="18" charset="0"/>
                  <a:cs typeface="+mn-cs"/>
                </a:endParaRPr>
              </a:p>
            </p:txBody>
          </p:sp>
        </mc:Choice>
        <mc:Fallback xmlns="">
          <p:sp>
            <p:nvSpPr>
              <p:cNvPr id="6" name="TextBox 5">
                <a:extLst>
                  <a:ext uri="{FF2B5EF4-FFF2-40B4-BE49-F238E27FC236}">
                    <a16:creationId xmlns:a16="http://schemas.microsoft.com/office/drawing/2014/main" id="{4D0EBEC4-3872-491C-9205-FC3350423E3B}"/>
                  </a:ext>
                </a:extLst>
              </p:cNvPr>
              <p:cNvSpPr txBox="1">
                <a:spLocks noRot="1" noChangeAspect="1" noMove="1" noResize="1" noEditPoints="1" noAdjustHandles="1" noChangeArrowheads="1" noChangeShapeType="1" noTextEdit="1"/>
              </p:cNvSpPr>
              <p:nvPr/>
            </p:nvSpPr>
            <p:spPr>
              <a:xfrm>
                <a:off x="3718628" y="2941180"/>
                <a:ext cx="267702" cy="369332"/>
              </a:xfrm>
              <a:prstGeom prst="rect">
                <a:avLst/>
              </a:prstGeom>
              <a:blipFill>
                <a:blip r:embed="rId22"/>
                <a:stretch>
                  <a:fillRect l="-15909" r="-1590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2FB16FB-7E7F-4003-8EAD-43B64A476CD9}"/>
                  </a:ext>
                </a:extLst>
              </p:cNvPr>
              <p:cNvSpPr txBox="1"/>
              <p:nvPr/>
            </p:nvSpPr>
            <p:spPr>
              <a:xfrm>
                <a:off x="188107" y="1778136"/>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1" name="TextBox 70">
                <a:extLst>
                  <a:ext uri="{FF2B5EF4-FFF2-40B4-BE49-F238E27FC236}">
                    <a16:creationId xmlns:a16="http://schemas.microsoft.com/office/drawing/2014/main" id="{E2FB16FB-7E7F-4003-8EAD-43B64A476CD9}"/>
                  </a:ext>
                </a:extLst>
              </p:cNvPr>
              <p:cNvSpPr txBox="1">
                <a:spLocks noRot="1" noChangeAspect="1" noMove="1" noResize="1" noEditPoints="1" noAdjustHandles="1" noChangeArrowheads="1" noChangeShapeType="1" noTextEdit="1"/>
              </p:cNvSpPr>
              <p:nvPr/>
            </p:nvSpPr>
            <p:spPr>
              <a:xfrm>
                <a:off x="188107" y="1778136"/>
                <a:ext cx="3253819" cy="461665"/>
              </a:xfrm>
              <a:prstGeom prst="rect">
                <a:avLst/>
              </a:prstGeom>
              <a:blipFill>
                <a:blip r:embed="rId23"/>
                <a:stretch>
                  <a:fillRect b="-18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FA30A35-033D-45A9-8034-6CD8724C78C5}"/>
                  </a:ext>
                </a:extLst>
              </p:cNvPr>
              <p:cNvSpPr txBox="1"/>
              <p:nvPr/>
            </p:nvSpPr>
            <p:spPr>
              <a:xfrm>
                <a:off x="188107" y="1048681"/>
                <a:ext cx="971887"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2" name="TextBox 71">
                <a:extLst>
                  <a:ext uri="{FF2B5EF4-FFF2-40B4-BE49-F238E27FC236}">
                    <a16:creationId xmlns:a16="http://schemas.microsoft.com/office/drawing/2014/main" id="{8FA30A35-033D-45A9-8034-6CD8724C78C5}"/>
                  </a:ext>
                </a:extLst>
              </p:cNvPr>
              <p:cNvSpPr txBox="1">
                <a:spLocks noRot="1" noChangeAspect="1" noMove="1" noResize="1" noEditPoints="1" noAdjustHandles="1" noChangeArrowheads="1" noChangeShapeType="1" noTextEdit="1"/>
              </p:cNvSpPr>
              <p:nvPr/>
            </p:nvSpPr>
            <p:spPr>
              <a:xfrm>
                <a:off x="188107" y="1048681"/>
                <a:ext cx="971887" cy="461665"/>
              </a:xfrm>
              <a:prstGeom prst="rect">
                <a:avLst/>
              </a:prstGeom>
              <a:blipFill>
                <a:blip r:embed="rId24"/>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855C048-F345-4912-B0D3-3A9968DFF293}"/>
                  </a:ext>
                </a:extLst>
              </p:cNvPr>
              <p:cNvSpPr txBox="1"/>
              <p:nvPr/>
            </p:nvSpPr>
            <p:spPr>
              <a:xfrm>
                <a:off x="7969554" y="2928621"/>
                <a:ext cx="173420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𝐸</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s-E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𝐮</m:t>
                          </m:r>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s-E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𝐮</m:t>
                              </m:r>
                            </m:e>
                            <m:sup>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𝑇</m:t>
                              </m:r>
                            </m:sup>
                          </m:sSup>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3" name="TextBox 72">
                <a:extLst>
                  <a:ext uri="{FF2B5EF4-FFF2-40B4-BE49-F238E27FC236}">
                    <a16:creationId xmlns:a16="http://schemas.microsoft.com/office/drawing/2014/main" id="{F855C048-F345-4912-B0D3-3A9968DFF293}"/>
                  </a:ext>
                </a:extLst>
              </p:cNvPr>
              <p:cNvSpPr txBox="1">
                <a:spLocks noRot="1" noChangeAspect="1" noMove="1" noResize="1" noEditPoints="1" noAdjustHandles="1" noChangeArrowheads="1" noChangeShapeType="1" noTextEdit="1"/>
              </p:cNvSpPr>
              <p:nvPr/>
            </p:nvSpPr>
            <p:spPr>
              <a:xfrm>
                <a:off x="7969554" y="2928621"/>
                <a:ext cx="1734202" cy="461665"/>
              </a:xfrm>
              <a:prstGeom prst="rect">
                <a:avLst/>
              </a:prstGeom>
              <a:blipFill>
                <a:blip r:embed="rId25"/>
                <a:stretch>
                  <a:fillRect l="-70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466F6B5-C0AB-4010-B781-0B2D60C95EBF}"/>
                  </a:ext>
                </a:extLst>
              </p:cNvPr>
              <p:cNvSpPr txBox="1"/>
              <p:nvPr/>
            </p:nvSpPr>
            <p:spPr>
              <a:xfrm>
                <a:off x="3962284" y="2912397"/>
                <a:ext cx="954437"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𝒩</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6" name="TextBox 75">
                <a:extLst>
                  <a:ext uri="{FF2B5EF4-FFF2-40B4-BE49-F238E27FC236}">
                    <a16:creationId xmlns:a16="http://schemas.microsoft.com/office/drawing/2014/main" id="{3466F6B5-C0AB-4010-B781-0B2D60C95EBF}"/>
                  </a:ext>
                </a:extLst>
              </p:cNvPr>
              <p:cNvSpPr txBox="1">
                <a:spLocks noRot="1" noChangeAspect="1" noMove="1" noResize="1" noEditPoints="1" noAdjustHandles="1" noChangeArrowheads="1" noChangeShapeType="1" noTextEdit="1"/>
              </p:cNvSpPr>
              <p:nvPr/>
            </p:nvSpPr>
            <p:spPr>
              <a:xfrm>
                <a:off x="3962284" y="2912397"/>
                <a:ext cx="954437" cy="461665"/>
              </a:xfrm>
              <a:prstGeom prst="rect">
                <a:avLst/>
              </a:prstGeom>
              <a:blipFill>
                <a:blip r:embed="rId2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E17791-673D-4B5D-8F23-291534DEF816}"/>
                  </a:ext>
                </a:extLst>
              </p:cNvPr>
              <p:cNvSpPr txBox="1"/>
              <p:nvPr/>
            </p:nvSpPr>
            <p:spPr>
              <a:xfrm>
                <a:off x="4668255" y="2980844"/>
                <a:ext cx="51135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𝟎</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3" name="TextBox 12">
                <a:extLst>
                  <a:ext uri="{FF2B5EF4-FFF2-40B4-BE49-F238E27FC236}">
                    <a16:creationId xmlns:a16="http://schemas.microsoft.com/office/drawing/2014/main" id="{D1E17791-673D-4B5D-8F23-291534DEF816}"/>
                  </a:ext>
                </a:extLst>
              </p:cNvPr>
              <p:cNvSpPr txBox="1">
                <a:spLocks noRot="1" noChangeAspect="1" noMove="1" noResize="1" noEditPoints="1" noAdjustHandles="1" noChangeArrowheads="1" noChangeShapeType="1" noTextEdit="1"/>
              </p:cNvSpPr>
              <p:nvPr/>
            </p:nvSpPr>
            <p:spPr>
              <a:xfrm>
                <a:off x="4668255" y="2980844"/>
                <a:ext cx="511358" cy="369332"/>
              </a:xfrm>
              <a:prstGeom prst="rect">
                <a:avLst/>
              </a:prstGeom>
              <a:blipFill>
                <a:blip r:embed="rId27"/>
                <a:stretch>
                  <a:fillRect l="-21429" b="-3278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99851197-9905-4828-B2C7-CE901A7BF669}"/>
                  </a:ext>
                </a:extLst>
              </p:cNvPr>
              <p:cNvSpPr txBox="1"/>
              <p:nvPr/>
            </p:nvSpPr>
            <p:spPr>
              <a:xfrm>
                <a:off x="5151681" y="2975864"/>
                <a:ext cx="445635"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9" name="TextBox 78">
                <a:extLst>
                  <a:ext uri="{FF2B5EF4-FFF2-40B4-BE49-F238E27FC236}">
                    <a16:creationId xmlns:a16="http://schemas.microsoft.com/office/drawing/2014/main" id="{99851197-9905-4828-B2C7-CE901A7BF669}"/>
                  </a:ext>
                </a:extLst>
              </p:cNvPr>
              <p:cNvSpPr txBox="1">
                <a:spLocks noRot="1" noChangeAspect="1" noMove="1" noResize="1" noEditPoints="1" noAdjustHandles="1" noChangeArrowheads="1" noChangeShapeType="1" noTextEdit="1"/>
              </p:cNvSpPr>
              <p:nvPr/>
            </p:nvSpPr>
            <p:spPr>
              <a:xfrm>
                <a:off x="5151681" y="2975864"/>
                <a:ext cx="445635" cy="369332"/>
              </a:xfrm>
              <a:prstGeom prst="rect">
                <a:avLst/>
              </a:prstGeom>
              <a:blipFill>
                <a:blip r:embed="rId28"/>
                <a:stretch>
                  <a:fillRect l="-15068" r="-9589" b="-344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F5FF1583-F197-417C-8392-FE254EA19FF0}"/>
                  </a:ext>
                </a:extLst>
              </p:cNvPr>
              <p:cNvSpPr txBox="1"/>
              <p:nvPr/>
            </p:nvSpPr>
            <p:spPr>
              <a:xfrm>
                <a:off x="8539231" y="3348861"/>
                <a:ext cx="373883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24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𝑇</m:t>
                          </m:r>
                        </m:sup>
                      </m:s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1" name="TextBox 80">
                <a:extLst>
                  <a:ext uri="{FF2B5EF4-FFF2-40B4-BE49-F238E27FC236}">
                    <a16:creationId xmlns:a16="http://schemas.microsoft.com/office/drawing/2014/main" id="{F5FF1583-F197-417C-8392-FE254EA19FF0}"/>
                  </a:ext>
                </a:extLst>
              </p:cNvPr>
              <p:cNvSpPr txBox="1">
                <a:spLocks noRot="1" noChangeAspect="1" noMove="1" noResize="1" noEditPoints="1" noAdjustHandles="1" noChangeArrowheads="1" noChangeShapeType="1" noTextEdit="1"/>
              </p:cNvSpPr>
              <p:nvPr/>
            </p:nvSpPr>
            <p:spPr>
              <a:xfrm>
                <a:off x="8539231" y="3348861"/>
                <a:ext cx="3738831" cy="461665"/>
              </a:xfrm>
              <a:prstGeom prst="rect">
                <a:avLst/>
              </a:prstGeom>
              <a:blipFill>
                <a:blip r:embed="rId29"/>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14F6092F-130A-4421-86B5-04D9B7AF8195}"/>
                  </a:ext>
                </a:extLst>
              </p:cNvPr>
              <p:cNvSpPr txBox="1"/>
              <p:nvPr/>
            </p:nvSpPr>
            <p:spPr>
              <a:xfrm>
                <a:off x="8091161" y="7060224"/>
                <a:ext cx="6388481" cy="9963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limLoc m:val="subSup"/>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naryPr>
                        <m:sub>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up>
                          </m:sSup>
                        </m:sub>
                        <m:sup/>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𝟎</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AU" sz="24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begChr m:val="["/>
                                      <m:endChr m:val="]"/>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24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e>
                                  </m:d>
                                </m:e>
                                <m:sup>
                                  <m:r>
                                    <a:rPr kumimoji="0" lang="en-AU" sz="24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𝑇</m:t>
                                  </m:r>
                                </m:sup>
                              </m:sSup>
                            </m:e>
                          </m:d>
                        </m:e>
                      </m:nary>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𝑑</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ε</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5" name="TextBox 84">
                <a:extLst>
                  <a:ext uri="{FF2B5EF4-FFF2-40B4-BE49-F238E27FC236}">
                    <a16:creationId xmlns:a16="http://schemas.microsoft.com/office/drawing/2014/main" id="{14F6092F-130A-4421-86B5-04D9B7AF8195}"/>
                  </a:ext>
                </a:extLst>
              </p:cNvPr>
              <p:cNvSpPr txBox="1">
                <a:spLocks noRot="1" noChangeAspect="1" noMove="1" noResize="1" noEditPoints="1" noAdjustHandles="1" noChangeArrowheads="1" noChangeShapeType="1" noTextEdit="1"/>
              </p:cNvSpPr>
              <p:nvPr/>
            </p:nvSpPr>
            <p:spPr>
              <a:xfrm>
                <a:off x="8091161" y="7060224"/>
                <a:ext cx="6388481" cy="996363"/>
              </a:xfrm>
              <a:prstGeom prst="rect">
                <a:avLst/>
              </a:prstGeom>
              <a:blipFill>
                <a:blip r:embed="rId32"/>
                <a:stretch>
                  <a:fillRect/>
                </a:stretch>
              </a:blipFill>
            </p:spPr>
            <p:txBody>
              <a:bodyPr/>
              <a:lstStyle/>
              <a:p>
                <a:r>
                  <a:rPr lang="en-AU">
                    <a:noFill/>
                  </a:rPr>
                  <a:t> </a:t>
                </a:r>
              </a:p>
            </p:txBody>
          </p:sp>
        </mc:Fallback>
      </mc:AlternateContent>
      <p:grpSp>
        <p:nvGrpSpPr>
          <p:cNvPr id="94" name="Group 93">
            <a:extLst>
              <a:ext uri="{FF2B5EF4-FFF2-40B4-BE49-F238E27FC236}">
                <a16:creationId xmlns:a16="http://schemas.microsoft.com/office/drawing/2014/main" id="{66747FCC-ED9D-4C8E-9934-4FA5E140FA34}"/>
              </a:ext>
            </a:extLst>
          </p:cNvPr>
          <p:cNvGrpSpPr/>
          <p:nvPr/>
        </p:nvGrpSpPr>
        <p:grpSpPr>
          <a:xfrm>
            <a:off x="-9818572" y="1703760"/>
            <a:ext cx="900130" cy="654094"/>
            <a:chOff x="731520" y="5390147"/>
            <a:chExt cx="900130" cy="654094"/>
          </a:xfrm>
          <a:solidFill>
            <a:schemeClr val="tx1">
              <a:lumMod val="95000"/>
              <a:lumOff val="5000"/>
            </a:schemeClr>
          </a:solidFill>
        </p:grpSpPr>
        <p:sp>
          <p:nvSpPr>
            <p:cNvPr id="93" name="Oval 92">
              <a:extLst>
                <a:ext uri="{FF2B5EF4-FFF2-40B4-BE49-F238E27FC236}">
                  <a16:creationId xmlns:a16="http://schemas.microsoft.com/office/drawing/2014/main" id="{02A4C87B-C471-4E40-AA97-845AA8A446A3}"/>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TextBox 90">
              <a:extLst>
                <a:ext uri="{FF2B5EF4-FFF2-40B4-BE49-F238E27FC236}">
                  <a16:creationId xmlns:a16="http://schemas.microsoft.com/office/drawing/2014/main" id="{8B21B133-3C3E-4A0F-9BA0-FD01F4E344D2}"/>
                </a:ext>
              </a:extLst>
            </p:cNvPr>
            <p:cNvSpPr txBox="1"/>
            <p:nvPr/>
          </p:nvSpPr>
          <p:spPr>
            <a:xfrm>
              <a:off x="794530" y="5405339"/>
              <a:ext cx="803877"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rPr>
                <a:t>i i d</a:t>
              </a:r>
              <a:endParaRPr kumimoji="0" lang="en-AU" sz="3200" b="0" i="1"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mn-cs"/>
              </a:endParaRPr>
            </a:p>
          </p:txBody>
        </p:sp>
      </p:grpSp>
      <p:sp>
        <p:nvSpPr>
          <p:cNvPr id="92" name="TextBox 91">
            <a:extLst>
              <a:ext uri="{FF2B5EF4-FFF2-40B4-BE49-F238E27FC236}">
                <a16:creationId xmlns:a16="http://schemas.microsoft.com/office/drawing/2014/main" id="{5E57415B-886B-4737-839F-F112CE60BF4E}"/>
              </a:ext>
            </a:extLst>
          </p:cNvPr>
          <p:cNvSpPr txBox="1"/>
          <p:nvPr/>
        </p:nvSpPr>
        <p:spPr>
          <a:xfrm>
            <a:off x="-12760185" y="544321"/>
            <a:ext cx="148790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Georgia Pro Cond Light" panose="02040306050405020303" pitchFamily="18" charset="0"/>
                <a:ea typeface="+mn-ea"/>
                <a:cs typeface="Times New Roman" panose="02020603050405020304" pitchFamily="18" charset="0"/>
              </a:rPr>
              <a:t>Probit</a:t>
            </a: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 case</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A2EC218A-5964-45C5-862D-584B5B91F6EC}"/>
                  </a:ext>
                </a:extLst>
              </p:cNvPr>
              <p:cNvSpPr txBox="1"/>
              <p:nvPr/>
            </p:nvSpPr>
            <p:spPr>
              <a:xfrm>
                <a:off x="-6384796" y="2979301"/>
                <a:ext cx="3253819" cy="6253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98" name="TextBox 97">
                <a:extLst>
                  <a:ext uri="{FF2B5EF4-FFF2-40B4-BE49-F238E27FC236}">
                    <a16:creationId xmlns:a16="http://schemas.microsoft.com/office/drawing/2014/main" id="{A2EC218A-5964-45C5-862D-584B5B91F6EC}"/>
                  </a:ext>
                </a:extLst>
              </p:cNvPr>
              <p:cNvSpPr txBox="1">
                <a:spLocks noRot="1" noChangeAspect="1" noMove="1" noResize="1" noEditPoints="1" noAdjustHandles="1" noChangeArrowheads="1" noChangeShapeType="1" noTextEdit="1"/>
              </p:cNvSpPr>
              <p:nvPr/>
            </p:nvSpPr>
            <p:spPr>
              <a:xfrm>
                <a:off x="-6384796" y="2979301"/>
                <a:ext cx="3253819" cy="625364"/>
              </a:xfrm>
              <a:prstGeom prst="rect">
                <a:avLst/>
              </a:prstGeom>
              <a:blipFill>
                <a:blip r:embed="rId3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5DAC41F-422E-4F64-B954-6DB17ECD6F66}"/>
                  </a:ext>
                </a:extLst>
              </p:cNvPr>
              <p:cNvSpPr txBox="1"/>
              <p:nvPr/>
            </p:nvSpPr>
            <p:spPr>
              <a:xfrm>
                <a:off x="-2155978" y="3006627"/>
                <a:ext cx="5932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0" name="TextBox 99">
                <a:extLst>
                  <a:ext uri="{FF2B5EF4-FFF2-40B4-BE49-F238E27FC236}">
                    <a16:creationId xmlns:a16="http://schemas.microsoft.com/office/drawing/2014/main" id="{45DAC41F-422E-4F64-B954-6DB17ECD6F66}"/>
                  </a:ext>
                </a:extLst>
              </p:cNvPr>
              <p:cNvSpPr txBox="1">
                <a:spLocks noRot="1" noChangeAspect="1" noMove="1" noResize="1" noEditPoints="1" noAdjustHandles="1" noChangeArrowheads="1" noChangeShapeType="1" noTextEdit="1"/>
              </p:cNvSpPr>
              <p:nvPr/>
            </p:nvSpPr>
            <p:spPr>
              <a:xfrm>
                <a:off x="-2155978" y="3006627"/>
                <a:ext cx="593200" cy="461665"/>
              </a:xfrm>
              <a:prstGeom prst="rect">
                <a:avLst/>
              </a:prstGeom>
              <a:blipFill>
                <a:blip r:embed="rId34"/>
                <a:stretch>
                  <a:fillRect b="-10526"/>
                </a:stretch>
              </a:blipFill>
            </p:spPr>
            <p:txBody>
              <a:bodyPr/>
              <a:lstStyle/>
              <a:p>
                <a:r>
                  <a:rPr lang="en-AU">
                    <a:noFill/>
                  </a:rPr>
                  <a:t> </a:t>
                </a:r>
              </a:p>
            </p:txBody>
          </p:sp>
        </mc:Fallback>
      </mc:AlternateContent>
      <p:sp>
        <p:nvSpPr>
          <p:cNvPr id="104" name="TextBox 103">
            <a:extLst>
              <a:ext uri="{FF2B5EF4-FFF2-40B4-BE49-F238E27FC236}">
                <a16:creationId xmlns:a16="http://schemas.microsoft.com/office/drawing/2014/main" id="{35CD7BA7-E9CB-44FA-BDB8-4733AB646E4D}"/>
              </a:ext>
            </a:extLst>
          </p:cNvPr>
          <p:cNvSpPr txBox="1"/>
          <p:nvPr/>
        </p:nvSpPr>
        <p:spPr>
          <a:xfrm>
            <a:off x="-12476827" y="3715062"/>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rPr>
              <a:t>Likelihood function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8D9E636-30B2-403F-9E49-872029C58B4E}"/>
                  </a:ext>
                </a:extLst>
              </p:cNvPr>
              <p:cNvSpPr txBox="1"/>
              <p:nvPr/>
            </p:nvSpPr>
            <p:spPr>
              <a:xfrm>
                <a:off x="-7600306" y="5508234"/>
                <a:ext cx="4817752" cy="72763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up>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bSup>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Φ</m:t>
                                  </m:r>
                                  <m:d>
                                    <m:dPr>
                                      <m:begChr m:val="["/>
                                      <m:endChr m:val="]"/>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p>
                                        <m:sSup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𝒙</m:t>
                                          </m:r>
                                        </m:e>
                                        <m:sup>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𝑻</m:t>
                                          </m:r>
                                        </m:sup>
                                      </m:s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e>
                                  </m:d>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e>
                          </m:d>
                        </m:e>
                        <m:sup>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1−</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𝑦</m:t>
                              </m:r>
                            </m:e>
                            <m:sub>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𝑖</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𝑡</m:t>
                              </m:r>
                            </m:sub>
                          </m:sSub>
                        </m:sup>
                      </m:sSup>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06" name="TextBox 105">
                <a:extLst>
                  <a:ext uri="{FF2B5EF4-FFF2-40B4-BE49-F238E27FC236}">
                    <a16:creationId xmlns:a16="http://schemas.microsoft.com/office/drawing/2014/main" id="{38D9E636-30B2-403F-9E49-872029C58B4E}"/>
                  </a:ext>
                </a:extLst>
              </p:cNvPr>
              <p:cNvSpPr txBox="1">
                <a:spLocks noRot="1" noChangeAspect="1" noMove="1" noResize="1" noEditPoints="1" noAdjustHandles="1" noChangeArrowheads="1" noChangeShapeType="1" noTextEdit="1"/>
              </p:cNvSpPr>
              <p:nvPr/>
            </p:nvSpPr>
            <p:spPr>
              <a:xfrm>
                <a:off x="-7600306" y="5508234"/>
                <a:ext cx="4817752" cy="727635"/>
              </a:xfrm>
              <a:prstGeom prst="rect">
                <a:avLst/>
              </a:prstGeom>
              <a:blipFill>
                <a:blip r:embed="rId35"/>
                <a:stretch>
                  <a:fillRect/>
                </a:stretch>
              </a:blipFill>
            </p:spPr>
            <p:txBody>
              <a:bodyPr/>
              <a:lstStyle/>
              <a:p>
                <a:r>
                  <a:rPr lang="en-AU">
                    <a:noFill/>
                  </a:rPr>
                  <a:t> </a:t>
                </a:r>
              </a:p>
            </p:txBody>
          </p:sp>
        </mc:Fallback>
      </mc:AlternateContent>
      <p:sp>
        <p:nvSpPr>
          <p:cNvPr id="51" name="TextBox 50">
            <a:extLst>
              <a:ext uri="{FF2B5EF4-FFF2-40B4-BE49-F238E27FC236}">
                <a16:creationId xmlns:a16="http://schemas.microsoft.com/office/drawing/2014/main" id="{47A1B809-561B-4849-8B16-E65C9BD2D4A9}"/>
              </a:ext>
            </a:extLst>
          </p:cNvPr>
          <p:cNvSpPr txBox="1"/>
          <p:nvPr/>
        </p:nvSpPr>
        <p:spPr>
          <a:xfrm>
            <a:off x="128498" y="3571285"/>
            <a:ext cx="2507418" cy="461665"/>
          </a:xfrm>
          <a:prstGeom prst="rect">
            <a:avLst/>
          </a:prstGeom>
          <a:solidFill>
            <a:schemeClr val="tx1">
              <a:lumMod val="95000"/>
              <a:lumOff val="5000"/>
            </a:schemeClr>
          </a:solidFill>
        </p:spPr>
        <p:style>
          <a:lnRef idx="2">
            <a:schemeClr val="accent4"/>
          </a:lnRef>
          <a:fillRef idx="1">
            <a:schemeClr val="lt1"/>
          </a:fillRef>
          <a:effectRef idx="0">
            <a:schemeClr val="accent4"/>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Georgia Pro Cond Light" panose="02040306050405020303" pitchFamily="18" charset="0"/>
                <a:ea typeface="+mn-ea"/>
                <a:cs typeface="Times New Roman" panose="02020603050405020304" pitchFamily="18" charset="0"/>
              </a:rPr>
              <a:t>Likelihood function</a:t>
            </a:r>
            <a:endParaRPr kumimoji="0" lang="en-AU" sz="2400" b="1" i="0" u="none" strike="noStrike" kern="1200" cap="none" spc="0" normalizeH="0" baseline="0" noProof="0" dirty="0">
              <a:ln>
                <a:noFill/>
              </a:ln>
              <a:solidFill>
                <a:prstClr val="white"/>
              </a:solidFill>
              <a:effectLst/>
              <a:uLnTx/>
              <a:uFillTx/>
              <a:latin typeface="Georgia Pro Cond Light" panose="02040306050405020303" pitchFamily="18" charset="0"/>
              <a:ea typeface="+mn-ea"/>
              <a:cs typeface="Times New Roman" panose="02020603050405020304" pitchFamily="18" charset="0"/>
            </a:endParaRPr>
          </a:p>
        </p:txBody>
      </p:sp>
      <p:grpSp>
        <p:nvGrpSpPr>
          <p:cNvPr id="54" name="Group 53">
            <a:extLst>
              <a:ext uri="{FF2B5EF4-FFF2-40B4-BE49-F238E27FC236}">
                <a16:creationId xmlns:a16="http://schemas.microsoft.com/office/drawing/2014/main" id="{E09D8245-32A0-49F5-96D2-5F6892CD8CF8}"/>
              </a:ext>
            </a:extLst>
          </p:cNvPr>
          <p:cNvGrpSpPr/>
          <p:nvPr/>
        </p:nvGrpSpPr>
        <p:grpSpPr>
          <a:xfrm>
            <a:off x="6242565" y="3618847"/>
            <a:ext cx="900130" cy="654094"/>
            <a:chOff x="731520" y="5390147"/>
            <a:chExt cx="900130" cy="654094"/>
          </a:xfrm>
          <a:solidFill>
            <a:schemeClr val="tx1">
              <a:lumMod val="95000"/>
              <a:lumOff val="5000"/>
            </a:schemeClr>
          </a:solidFill>
        </p:grpSpPr>
        <p:sp>
          <p:nvSpPr>
            <p:cNvPr id="57" name="Oval 56">
              <a:extLst>
                <a:ext uri="{FF2B5EF4-FFF2-40B4-BE49-F238E27FC236}">
                  <a16:creationId xmlns:a16="http://schemas.microsoft.com/office/drawing/2014/main" id="{1F383718-A727-43B1-9A03-1021F516EB2E}"/>
                </a:ext>
              </a:extLst>
            </p:cNvPr>
            <p:cNvSpPr/>
            <p:nvPr/>
          </p:nvSpPr>
          <p:spPr>
            <a:xfrm>
              <a:off x="731520" y="5390147"/>
              <a:ext cx="900130" cy="654094"/>
            </a:xfrm>
            <a:prstGeom prst="ellipse">
              <a:avLst/>
            </a:prstGeom>
            <a:grp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D1035520-13C5-4D63-AA53-D813C38993B7}"/>
                </a:ext>
              </a:extLst>
            </p:cNvPr>
            <p:cNvSpPr txBox="1"/>
            <p:nvPr/>
          </p:nvSpPr>
          <p:spPr>
            <a:xfrm>
              <a:off x="794530" y="5405339"/>
              <a:ext cx="803877" cy="584775"/>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sngStrike" kern="1200" cap="none" spc="0" normalizeH="0" baseline="0" noProof="0" dirty="0">
                  <a:ln>
                    <a:noFill/>
                  </a:ln>
                  <a:solidFill>
                    <a:prstClr val="white"/>
                  </a:solidFill>
                  <a:effectLst/>
                  <a:uLnTx/>
                  <a:uFillTx/>
                  <a:latin typeface="Georgia Pro Cond Light" panose="02040306050405020303" pitchFamily="18" charset="0"/>
                  <a:ea typeface="+mn-ea"/>
                  <a:cs typeface="+mn-cs"/>
                </a:rPr>
                <a:t>i i d</a:t>
              </a:r>
              <a:endParaRPr kumimoji="0" lang="en-AU" sz="3200" b="0" i="1" u="none" strike="sngStrike" kern="1200" cap="none" spc="0" normalizeH="0" baseline="0" noProof="0" dirty="0">
                <a:ln>
                  <a:noFill/>
                </a:ln>
                <a:solidFill>
                  <a:prstClr val="white"/>
                </a:solidFill>
                <a:effectLst/>
                <a:uLnTx/>
                <a:uFillTx/>
                <a:latin typeface="Georgia Pro Cond Light" panose="02040306050405020303" pitchFamily="18" charset="0"/>
                <a:ea typeface="+mn-ea"/>
                <a:cs typeface="+mn-cs"/>
              </a:endParaRPr>
            </a:p>
          </p:txBody>
        </p:sp>
      </p:grpSp>
      <p:sp>
        <p:nvSpPr>
          <p:cNvPr id="2" name="TextBox 1">
            <a:extLst>
              <a:ext uri="{FF2B5EF4-FFF2-40B4-BE49-F238E27FC236}">
                <a16:creationId xmlns:a16="http://schemas.microsoft.com/office/drawing/2014/main" id="{695B8195-3DE4-41CA-A19A-7E0B7FD46C43}"/>
              </a:ext>
            </a:extLst>
          </p:cNvPr>
          <p:cNvSpPr txBox="1"/>
          <p:nvPr/>
        </p:nvSpPr>
        <p:spPr>
          <a:xfrm>
            <a:off x="86159" y="544321"/>
            <a:ext cx="5650498"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b="1">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Spatial autoregressive process SAR(1)</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C0BB182-948E-48B6-80C1-A94401D85F29}"/>
                  </a:ext>
                </a:extLst>
              </p:cNvPr>
              <p:cNvSpPr txBox="1"/>
              <p:nvPr/>
            </p:nvSpPr>
            <p:spPr>
              <a:xfrm>
                <a:off x="1149047" y="1030558"/>
                <a:ext cx="2571385" cy="53463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w</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j</m:t>
                              </m:r>
                            </m:sub>
                          </m:sSub>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y</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j</m:t>
                              </m:r>
                            </m:sub>
                          </m:sSub>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w</m:t>
                              </m:r>
                            </m:e>
                            <m:sub>
                              <m:r>
                                <m:rPr>
                                  <m:sty m:val="p"/>
                                </m:rP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k</m:t>
                              </m:r>
                            </m:sub>
                          </m:sSub>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y</m:t>
                              </m:r>
                            </m:e>
                            <m:sub>
                              <m:r>
                                <m:rPr>
                                  <m:sty m:val="p"/>
                                </m:rP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k</m:t>
                              </m:r>
                            </m:sub>
                          </m:sSub>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9" name="TextBox 58">
                <a:extLst>
                  <a:ext uri="{FF2B5EF4-FFF2-40B4-BE49-F238E27FC236}">
                    <a16:creationId xmlns:a16="http://schemas.microsoft.com/office/drawing/2014/main" id="{CC0BB182-948E-48B6-80C1-A94401D85F29}"/>
                  </a:ext>
                </a:extLst>
              </p:cNvPr>
              <p:cNvSpPr txBox="1">
                <a:spLocks noRot="1" noChangeAspect="1" noMove="1" noResize="1" noEditPoints="1" noAdjustHandles="1" noChangeArrowheads="1" noChangeShapeType="1" noTextEdit="1"/>
              </p:cNvSpPr>
              <p:nvPr/>
            </p:nvSpPr>
            <p:spPr>
              <a:xfrm>
                <a:off x="1149047" y="1030558"/>
                <a:ext cx="2571385" cy="534634"/>
              </a:xfrm>
              <a:prstGeom prst="rect">
                <a:avLst/>
              </a:prstGeom>
              <a:blipFill>
                <a:blip r:embed="rId3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52275D3-D07F-446B-9ADF-4F5CB653509C}"/>
                  </a:ext>
                </a:extLst>
              </p:cNvPr>
              <p:cNvSpPr txBox="1"/>
              <p:nvPr/>
            </p:nvSpPr>
            <p:spPr>
              <a:xfrm>
                <a:off x="3792432" y="1057898"/>
                <a:ext cx="1588546" cy="4873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AU"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𝐱</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sub>
                        <m:sup>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T</m:t>
                          </m:r>
                        </m:sup>
                      </m:sSubSup>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b>
                        <m:sSub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bPr>
                        <m:e>
                          <m:r>
                            <m:rPr>
                              <m:sty m:val="p"/>
                            </m:rPr>
                            <a:rPr kumimoji="0" lang="el-GR" sz="2400" b="0"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ε</m:t>
                          </m:r>
                        </m:e>
                        <m:sub>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i</m:t>
                          </m:r>
                        </m:sub>
                      </m:sSub>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0" name="TextBox 59">
                <a:extLst>
                  <a:ext uri="{FF2B5EF4-FFF2-40B4-BE49-F238E27FC236}">
                    <a16:creationId xmlns:a16="http://schemas.microsoft.com/office/drawing/2014/main" id="{652275D3-D07F-446B-9ADF-4F5CB653509C}"/>
                  </a:ext>
                </a:extLst>
              </p:cNvPr>
              <p:cNvSpPr txBox="1">
                <a:spLocks noRot="1" noChangeAspect="1" noMove="1" noResize="1" noEditPoints="1" noAdjustHandles="1" noChangeArrowheads="1" noChangeShapeType="1" noTextEdit="1"/>
              </p:cNvSpPr>
              <p:nvPr/>
            </p:nvSpPr>
            <p:spPr>
              <a:xfrm>
                <a:off x="3792432" y="1057898"/>
                <a:ext cx="1588546" cy="487313"/>
              </a:xfrm>
              <a:prstGeom prst="rect">
                <a:avLst/>
              </a:prstGeom>
              <a:blipFill>
                <a:blip r:embed="rId3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4CA68B1-29EB-4E5C-9CF7-22A530F3F9FF}"/>
                  </a:ext>
                </a:extLst>
              </p:cNvPr>
              <p:cNvSpPr txBox="1"/>
              <p:nvPr/>
            </p:nvSpPr>
            <p:spPr>
              <a:xfrm>
                <a:off x="3930639" y="1761000"/>
                <a:ext cx="1972165" cy="4778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𝜺</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𝓝</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𝟎</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US" sz="2400" b="1"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𝐈</m:t>
                          </m:r>
                        </m:e>
                      </m:d>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62" name="TextBox 61">
                <a:extLst>
                  <a:ext uri="{FF2B5EF4-FFF2-40B4-BE49-F238E27FC236}">
                    <a16:creationId xmlns:a16="http://schemas.microsoft.com/office/drawing/2014/main" id="{44CA68B1-29EB-4E5C-9CF7-22A530F3F9FF}"/>
                  </a:ext>
                </a:extLst>
              </p:cNvPr>
              <p:cNvSpPr txBox="1">
                <a:spLocks noRot="1" noChangeAspect="1" noMove="1" noResize="1" noEditPoints="1" noAdjustHandles="1" noChangeArrowheads="1" noChangeShapeType="1" noTextEdit="1"/>
              </p:cNvSpPr>
              <p:nvPr/>
            </p:nvSpPr>
            <p:spPr>
              <a:xfrm>
                <a:off x="3930639" y="1761000"/>
                <a:ext cx="1972165" cy="477888"/>
              </a:xfrm>
              <a:prstGeom prst="rect">
                <a:avLst/>
              </a:prstGeom>
              <a:blipFill>
                <a:blip r:embed="rId38"/>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9F21F37-5BB1-4580-BFA0-8DCC2B83FF95}"/>
                  </a:ext>
                </a:extLst>
              </p:cNvPr>
              <p:cNvSpPr txBox="1"/>
              <p:nvPr/>
            </p:nvSpPr>
            <p:spPr>
              <a:xfrm>
                <a:off x="7969554" y="3351156"/>
                <a:ext cx="74787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t>Ω</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4" name="TextBox 63">
                <a:extLst>
                  <a:ext uri="{FF2B5EF4-FFF2-40B4-BE49-F238E27FC236}">
                    <a16:creationId xmlns:a16="http://schemas.microsoft.com/office/drawing/2014/main" id="{29F21F37-5BB1-4580-BFA0-8DCC2B83FF95}"/>
                  </a:ext>
                </a:extLst>
              </p:cNvPr>
              <p:cNvSpPr txBox="1">
                <a:spLocks noRot="1" noChangeAspect="1" noMove="1" noResize="1" noEditPoints="1" noAdjustHandles="1" noChangeArrowheads="1" noChangeShapeType="1" noTextEdit="1"/>
              </p:cNvSpPr>
              <p:nvPr/>
            </p:nvSpPr>
            <p:spPr>
              <a:xfrm>
                <a:off x="7969554" y="3351156"/>
                <a:ext cx="747873" cy="461665"/>
              </a:xfrm>
              <a:prstGeom prst="rect">
                <a:avLst/>
              </a:prstGeom>
              <a:blipFill>
                <a:blip r:embed="rId39"/>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EC61022-829D-4523-92C7-016E35EBD0E9}"/>
                  </a:ext>
                </a:extLst>
              </p:cNvPr>
              <p:cNvSpPr txBox="1"/>
              <p:nvPr/>
            </p:nvSpPr>
            <p:spPr>
              <a:xfrm>
                <a:off x="5043968" y="2990453"/>
                <a:ext cx="284559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AU" sz="1800" b="0" i="1" u="none" strike="noStrike" kern="1200" cap="none" spc="0" normalizeH="0" baseline="0" noProof="0" smtClean="0">
                              <a:ln>
                                <a:noFill/>
                              </a:ln>
                              <a:solidFill>
                                <a:srgbClr val="FFC000"/>
                              </a:solidFill>
                              <a:effectLst/>
                              <a:uLnTx/>
                              <a:uFillTx/>
                              <a:latin typeface="Cambria Math" panose="02040503050406030204" pitchFamily="18" charset="0"/>
                              <a:ea typeface="+mn-ea"/>
                              <a:cs typeface="+mn-cs"/>
                            </a:rPr>
                          </m:ctrlPr>
                        </m:sSupPr>
                        <m:e>
                          <m:d>
                            <m:d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sSup>
                        <m:sSup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begChr m:val="["/>
                              <m:endChr m:val="]"/>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sSup>
                                <m:sSup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sSupPr>
                                <m:e>
                                  <m:d>
                                    <m:dPr>
                                      <m:ctrlP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ctrlPr>
                                    </m:dPr>
                                    <m:e>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𝐼</m:t>
                                      </m:r>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𝜌</m:t>
                                      </m:r>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𝑊</m:t>
                                      </m:r>
                                    </m:e>
                                  </m:d>
                                </m:e>
                                <m:sup>
                                  <m:r>
                                    <a:rPr kumimoji="0" lang="en-AU" sz="1800" b="0" i="0" u="none" strike="noStrike" kern="1200" cap="none" spc="0" normalizeH="0" baseline="0" noProof="0">
                                      <a:ln>
                                        <a:noFill/>
                                      </a:ln>
                                      <a:solidFill>
                                        <a:srgbClr val="FFC000"/>
                                      </a:solidFill>
                                      <a:effectLst/>
                                      <a:uLnTx/>
                                      <a:uFillTx/>
                                      <a:latin typeface="Cambria Math" panose="02040503050406030204" pitchFamily="18" charset="0"/>
                                      <a:ea typeface="+mn-ea"/>
                                      <a:cs typeface="+mn-cs"/>
                                    </a:rPr>
                                    <m:t>−1</m:t>
                                  </m:r>
                                </m:sup>
                              </m:sSup>
                            </m:e>
                          </m:d>
                        </m:e>
                        <m:sup>
                          <m:r>
                            <a:rPr kumimoji="0" lang="en-AU" sz="1800" b="0" i="1" u="none" strike="noStrike" kern="1200" cap="none" spc="0" normalizeH="0" baseline="0" noProof="0">
                              <a:ln>
                                <a:noFill/>
                              </a:ln>
                              <a:solidFill>
                                <a:srgbClr val="FFC000"/>
                              </a:solidFill>
                              <a:effectLst/>
                              <a:uLnTx/>
                              <a:uFillTx/>
                              <a:latin typeface="Cambria Math" panose="02040503050406030204" pitchFamily="18" charset="0"/>
                              <a:ea typeface="+mn-ea"/>
                              <a:cs typeface="+mn-cs"/>
                            </a:rPr>
                            <m:t>𝑇</m:t>
                          </m:r>
                        </m:sup>
                      </m:sSup>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kumimoji="0" lang="en-AU" sz="1800" b="0" i="0" u="none" strike="noStrike" kern="1200" cap="none" spc="0" normalizeH="0" baseline="0" noProof="0" dirty="0">
                  <a:ln>
                    <a:noFill/>
                  </a:ln>
                  <a:solidFill>
                    <a:srgbClr val="FFC000"/>
                  </a:solidFill>
                  <a:effectLst/>
                  <a:uLnTx/>
                  <a:uFillTx/>
                  <a:latin typeface="Calibri" panose="020F0502020204030204"/>
                  <a:ea typeface="+mn-ea"/>
                  <a:cs typeface="+mn-cs"/>
                </a:endParaRPr>
              </a:p>
            </p:txBody>
          </p:sp>
        </mc:Choice>
        <mc:Fallback xmlns="">
          <p:sp>
            <p:nvSpPr>
              <p:cNvPr id="66" name="TextBox 65">
                <a:extLst>
                  <a:ext uri="{FF2B5EF4-FFF2-40B4-BE49-F238E27FC236}">
                    <a16:creationId xmlns:a16="http://schemas.microsoft.com/office/drawing/2014/main" id="{2EC61022-829D-4523-92C7-016E35EBD0E9}"/>
                  </a:ext>
                </a:extLst>
              </p:cNvPr>
              <p:cNvSpPr txBox="1">
                <a:spLocks noRot="1" noChangeAspect="1" noMove="1" noResize="1" noEditPoints="1" noAdjustHandles="1" noChangeArrowheads="1" noChangeShapeType="1" noTextEdit="1"/>
              </p:cNvSpPr>
              <p:nvPr/>
            </p:nvSpPr>
            <p:spPr>
              <a:xfrm>
                <a:off x="5043968" y="2990453"/>
                <a:ext cx="2845597" cy="369332"/>
              </a:xfrm>
              <a:prstGeom prst="rect">
                <a:avLst/>
              </a:prstGeom>
              <a:blipFill>
                <a:blip r:embed="rId40"/>
                <a:stretch>
                  <a:fillRect r="-642" b="-1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65477FF-C95F-4DFC-8389-E8A57D8FABC0}"/>
                  </a:ext>
                </a:extLst>
              </p:cNvPr>
              <p:cNvSpPr txBox="1"/>
              <p:nvPr/>
            </p:nvSpPr>
            <p:spPr>
              <a:xfrm>
                <a:off x="435048" y="4626912"/>
                <a:ext cx="373655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ℒ</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𝑓</m:t>
                      </m:r>
                      <m:d>
                        <m:dPr>
                          <m:ctrlPr>
                            <a:rPr kumimoji="0" lang="en-AU" sz="24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AU" sz="2400" b="1"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𝒚</m:t>
                          </m:r>
                        </m:e>
                        <m:e>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US"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𝜌</m:t>
                          </m:r>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e>
                      </m:d>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75" name="TextBox 74">
                <a:extLst>
                  <a:ext uri="{FF2B5EF4-FFF2-40B4-BE49-F238E27FC236}">
                    <a16:creationId xmlns:a16="http://schemas.microsoft.com/office/drawing/2014/main" id="{D65477FF-C95F-4DFC-8389-E8A57D8FABC0}"/>
                  </a:ext>
                </a:extLst>
              </p:cNvPr>
              <p:cNvSpPr txBox="1">
                <a:spLocks noRot="1" noChangeAspect="1" noMove="1" noResize="1" noEditPoints="1" noAdjustHandles="1" noChangeArrowheads="1" noChangeShapeType="1" noTextEdit="1"/>
              </p:cNvSpPr>
              <p:nvPr/>
            </p:nvSpPr>
            <p:spPr>
              <a:xfrm>
                <a:off x="435048" y="4626912"/>
                <a:ext cx="3736551" cy="461665"/>
              </a:xfrm>
              <a:prstGeom prst="rect">
                <a:avLst/>
              </a:prstGeom>
              <a:blipFill>
                <a:blip r:embed="rId41"/>
                <a:stretch>
                  <a:fillRect b="-17105"/>
                </a:stretch>
              </a:blipFill>
            </p:spPr>
            <p:txBody>
              <a:bodyPr/>
              <a:lstStyle/>
              <a:p>
                <a:r>
                  <a:rPr lang="en-AU">
                    <a:noFill/>
                  </a:rPr>
                  <a:t> </a:t>
                </a:r>
              </a:p>
            </p:txBody>
          </p:sp>
        </mc:Fallback>
      </mc:AlternateContent>
      <p:sp>
        <p:nvSpPr>
          <p:cNvPr id="87" name="TextBox 86">
            <a:extLst>
              <a:ext uri="{FF2B5EF4-FFF2-40B4-BE49-F238E27FC236}">
                <a16:creationId xmlns:a16="http://schemas.microsoft.com/office/drawing/2014/main" id="{8B4AED70-BCF5-4E55-A1C9-3E6C0FF9DAAE}"/>
              </a:ext>
            </a:extLst>
          </p:cNvPr>
          <p:cNvSpPr txBox="1"/>
          <p:nvPr/>
        </p:nvSpPr>
        <p:spPr>
          <a:xfrm>
            <a:off x="444444" y="7426650"/>
            <a:ext cx="397335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Newton-Raphson algorithm</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DD2B5A9-AA7A-47E4-AA67-64FC3CA66DD2}"/>
                  </a:ext>
                </a:extLst>
              </p:cNvPr>
              <p:cNvSpPr txBox="1"/>
              <p:nvPr/>
            </p:nvSpPr>
            <p:spPr>
              <a:xfrm>
                <a:off x="3712830" y="4401650"/>
                <a:ext cx="7439319" cy="8076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AU" sz="2400" i="1" smtClean="0">
                              <a:solidFill>
                                <a:schemeClr val="bg1"/>
                              </a:solidFill>
                              <a:latin typeface="Cambria Math" panose="02040503050406030204" pitchFamily="18" charset="0"/>
                            </a:rPr>
                          </m:ctrlPr>
                        </m:funcPr>
                        <m:fName>
                          <m:r>
                            <m:rPr>
                              <m:sty m:val="p"/>
                            </m:rPr>
                            <a:rPr lang="en-AU" sz="2400">
                              <a:solidFill>
                                <a:schemeClr val="bg1"/>
                              </a:solidFill>
                              <a:latin typeface="Cambria Math" panose="02040503050406030204" pitchFamily="18" charset="0"/>
                            </a:rPr>
                            <m:t>ln</m:t>
                          </m:r>
                        </m:fName>
                        <m:e>
                          <m:r>
                            <a:rPr lang="en-AU" sz="2400" i="1">
                              <a:solidFill>
                                <a:schemeClr val="bg1"/>
                              </a:solidFill>
                              <a:latin typeface="Cambria Math" panose="02040503050406030204" pitchFamily="18" charset="0"/>
                            </a:rPr>
                            <m:t>𝐿</m:t>
                          </m:r>
                          <m:d>
                            <m:dPr>
                              <m:ctrlPr>
                                <a:rPr lang="en-AU" sz="2400" i="1">
                                  <a:solidFill>
                                    <a:schemeClr val="bg1"/>
                                  </a:solidFill>
                                  <a:latin typeface="Cambria Math" panose="02040503050406030204" pitchFamily="18" charset="0"/>
                                </a:rPr>
                              </m:ctrlPr>
                            </m:dPr>
                            <m:e>
                              <m:r>
                                <a:rPr lang="en-AU" sz="2400" b="1" i="0">
                                  <a:solidFill>
                                    <a:schemeClr val="bg1"/>
                                  </a:solidFill>
                                  <a:latin typeface="Cambria Math" panose="02040503050406030204" pitchFamily="18" charset="0"/>
                                </a:rPr>
                                <m:t>𝛃</m:t>
                              </m:r>
                              <m:r>
                                <a:rPr lang="en-AU" sz="2400" i="0">
                                  <a:solidFill>
                                    <a:schemeClr val="bg1"/>
                                  </a:solidFill>
                                  <a:latin typeface="Cambria Math" panose="02040503050406030204" pitchFamily="18" charset="0"/>
                                </a:rPr>
                                <m:t>,</m:t>
                              </m:r>
                              <m:sSup>
                                <m:sSupPr>
                                  <m:ctrlPr>
                                    <a:rPr lang="en-AU" sz="2400" i="1">
                                      <a:solidFill>
                                        <a:schemeClr val="bg1"/>
                                      </a:solidFill>
                                      <a:latin typeface="Cambria Math" panose="02040503050406030204" pitchFamily="18" charset="0"/>
                                    </a:rPr>
                                  </m:ctrlPr>
                                </m:sSupPr>
                                <m:e>
                                  <m:r>
                                    <m:rPr>
                                      <m:sty m:val="p"/>
                                    </m:rPr>
                                    <a:rPr lang="en-AU" sz="2400" i="0">
                                      <a:solidFill>
                                        <a:schemeClr val="bg1"/>
                                      </a:solidFill>
                                      <a:latin typeface="Cambria Math" panose="02040503050406030204" pitchFamily="18" charset="0"/>
                                    </a:rPr>
                                    <m:t>σ</m:t>
                                  </m:r>
                                </m:e>
                                <m:sup>
                                  <m:r>
                                    <a:rPr lang="en-AU" sz="2400" i="0">
                                      <a:solidFill>
                                        <a:schemeClr val="bg1"/>
                                      </a:solidFill>
                                      <a:latin typeface="Cambria Math" panose="02040503050406030204" pitchFamily="18" charset="0"/>
                                    </a:rPr>
                                    <m:t>2</m:t>
                                  </m:r>
                                </m:sup>
                              </m:sSup>
                              <m:r>
                                <a:rPr lang="en-AU" sz="2400" i="0">
                                  <a:solidFill>
                                    <a:schemeClr val="bg1"/>
                                  </a:solidFill>
                                  <a:latin typeface="Cambria Math" panose="02040503050406030204" pitchFamily="18" charset="0"/>
                                </a:rPr>
                                <m:t>,</m:t>
                              </m:r>
                              <m:r>
                                <m:rPr>
                                  <m:sty m:val="p"/>
                                </m:rPr>
                                <a:rPr lang="en-AU" sz="2400" i="0">
                                  <a:solidFill>
                                    <a:schemeClr val="bg1"/>
                                  </a:solidFill>
                                  <a:latin typeface="Cambria Math" panose="02040503050406030204" pitchFamily="18" charset="0"/>
                                </a:rPr>
                                <m:t>ρ</m:t>
                              </m:r>
                            </m:e>
                          </m:d>
                        </m:e>
                      </m:func>
                      <m:r>
                        <a:rPr lang="en-AU" sz="2400" i="0">
                          <a:solidFill>
                            <a:schemeClr val="bg1"/>
                          </a:solidFill>
                          <a:latin typeface="Cambria Math" panose="02040503050406030204" pitchFamily="18" charset="0"/>
                        </a:rPr>
                        <m:t>=−</m:t>
                      </m:r>
                      <m:d>
                        <m:dPr>
                          <m:ctrlPr>
                            <a:rPr lang="en-AU" sz="2400" i="1">
                              <a:solidFill>
                                <a:schemeClr val="bg1"/>
                              </a:solidFill>
                              <a:latin typeface="Cambria Math" panose="02040503050406030204" pitchFamily="18" charset="0"/>
                            </a:rPr>
                          </m:ctrlPr>
                        </m:dPr>
                        <m:e>
                          <m:f>
                            <m:fPr>
                              <m:type m:val="lin"/>
                              <m:ctrlPr>
                                <a:rPr lang="en-AU" sz="2400" i="1">
                                  <a:solidFill>
                                    <a:schemeClr val="bg1"/>
                                  </a:solidFill>
                                  <a:latin typeface="Cambria Math" panose="02040503050406030204" pitchFamily="18" charset="0"/>
                                </a:rPr>
                              </m:ctrlPr>
                            </m:fPr>
                            <m:num>
                              <m:r>
                                <a:rPr lang="en-AU" sz="2400" i="1">
                                  <a:solidFill>
                                    <a:schemeClr val="bg1"/>
                                  </a:solidFill>
                                  <a:latin typeface="Cambria Math" panose="02040503050406030204" pitchFamily="18" charset="0"/>
                                </a:rPr>
                                <m:t>𝑛</m:t>
                              </m:r>
                            </m:num>
                            <m:den>
                              <m:r>
                                <a:rPr lang="en-AU" sz="2400" i="0">
                                  <a:solidFill>
                                    <a:schemeClr val="bg1"/>
                                  </a:solidFill>
                                  <a:latin typeface="Cambria Math" panose="02040503050406030204" pitchFamily="18" charset="0"/>
                                </a:rPr>
                                <m:t>2</m:t>
                              </m:r>
                            </m:den>
                          </m:f>
                        </m:e>
                      </m:d>
                      <m:func>
                        <m:funcPr>
                          <m:ctrlPr>
                            <a:rPr lang="en-AU" sz="2400" i="1">
                              <a:solidFill>
                                <a:schemeClr val="bg1"/>
                              </a:solidFill>
                              <a:latin typeface="Cambria Math" panose="02040503050406030204" pitchFamily="18" charset="0"/>
                            </a:rPr>
                          </m:ctrlPr>
                        </m:funcPr>
                        <m:fName>
                          <m:r>
                            <m:rPr>
                              <m:sty m:val="p"/>
                            </m:rPr>
                            <a:rPr lang="en-AU" sz="2400" i="0">
                              <a:solidFill>
                                <a:schemeClr val="bg1"/>
                              </a:solidFill>
                              <a:latin typeface="Cambria Math" panose="02040503050406030204" pitchFamily="18" charset="0"/>
                            </a:rPr>
                            <m:t>ln</m:t>
                          </m:r>
                        </m:fName>
                        <m:e>
                          <m:d>
                            <m:dPr>
                              <m:ctrlPr>
                                <a:rPr lang="en-AU" sz="2400" i="1">
                                  <a:solidFill>
                                    <a:schemeClr val="bg1"/>
                                  </a:solidFill>
                                  <a:latin typeface="Cambria Math" panose="02040503050406030204" pitchFamily="18" charset="0"/>
                                </a:rPr>
                              </m:ctrlPr>
                            </m:dPr>
                            <m:e>
                              <m:r>
                                <m:rPr>
                                  <m:sty m:val="p"/>
                                </m:rPr>
                                <a:rPr lang="en-AU" sz="2400" i="0">
                                  <a:solidFill>
                                    <a:schemeClr val="bg1"/>
                                  </a:solidFill>
                                  <a:latin typeface="Cambria Math" panose="02040503050406030204" pitchFamily="18" charset="0"/>
                                </a:rPr>
                                <m:t>π</m:t>
                              </m:r>
                              <m:sSup>
                                <m:sSupPr>
                                  <m:ctrlPr>
                                    <a:rPr lang="en-AU" sz="2400" i="1">
                                      <a:solidFill>
                                        <a:schemeClr val="bg1"/>
                                      </a:solidFill>
                                      <a:latin typeface="Cambria Math" panose="02040503050406030204" pitchFamily="18" charset="0"/>
                                    </a:rPr>
                                  </m:ctrlPr>
                                </m:sSupPr>
                                <m:e>
                                  <m:r>
                                    <m:rPr>
                                      <m:sty m:val="p"/>
                                    </m:rPr>
                                    <a:rPr lang="en-AU" sz="2400" i="0">
                                      <a:solidFill>
                                        <a:schemeClr val="bg1"/>
                                      </a:solidFill>
                                      <a:latin typeface="Cambria Math" panose="02040503050406030204" pitchFamily="18" charset="0"/>
                                    </a:rPr>
                                    <m:t>σ</m:t>
                                  </m:r>
                                </m:e>
                                <m:sup>
                                  <m:r>
                                    <a:rPr lang="en-AU" sz="2400" i="0">
                                      <a:solidFill>
                                        <a:schemeClr val="bg1"/>
                                      </a:solidFill>
                                      <a:latin typeface="Cambria Math" panose="02040503050406030204" pitchFamily="18" charset="0"/>
                                    </a:rPr>
                                    <m:t>2</m:t>
                                  </m:r>
                                </m:sup>
                              </m:sSup>
                            </m:e>
                          </m:d>
                        </m:e>
                      </m:func>
                      <m:r>
                        <a:rPr lang="en-AU" sz="2400" i="0">
                          <a:solidFill>
                            <a:schemeClr val="bg1"/>
                          </a:solidFill>
                          <a:latin typeface="Cambria Math" panose="02040503050406030204" pitchFamily="18" charset="0"/>
                        </a:rPr>
                        <m:t>+</m:t>
                      </m:r>
                      <m:r>
                        <m:rPr>
                          <m:sty m:val="p"/>
                        </m:rPr>
                        <a:rPr lang="en-US" sz="2400" b="0" i="0" smtClean="0">
                          <a:solidFill>
                            <a:schemeClr val="bg1"/>
                          </a:solidFill>
                          <a:latin typeface="Cambria Math" panose="02040503050406030204" pitchFamily="18" charset="0"/>
                        </a:rPr>
                        <m:t>ln</m:t>
                      </m:r>
                      <m:r>
                        <a:rPr lang="en-US" sz="2400" b="0" i="0" smtClean="0">
                          <a:solidFill>
                            <a:schemeClr val="bg1"/>
                          </a:solidFill>
                          <a:latin typeface="Cambria Math" panose="02040503050406030204" pitchFamily="18" charset="0"/>
                        </a:rPr>
                        <m:t>{</m:t>
                      </m:r>
                      <m:d>
                        <m:dPr>
                          <m:begChr m:val="|"/>
                          <m:endChr m:val="|"/>
                          <m:ctrlPr>
                            <a:rPr lang="en-US" sz="2400" b="0" i="1" smtClean="0">
                              <a:solidFill>
                                <a:schemeClr val="bg1"/>
                              </a:solidFill>
                              <a:latin typeface="Cambria Math" panose="02040503050406030204" pitchFamily="18" charset="0"/>
                            </a:rPr>
                          </m:ctrlPr>
                        </m:dPr>
                        <m:e>
                          <m:sSub>
                            <m:sSubPr>
                              <m:ctrlPr>
                                <a:rPr lang="en-US" sz="2400" b="0" i="1" smtClean="0">
                                  <a:solidFill>
                                    <a:schemeClr val="bg1"/>
                                  </a:solidFill>
                                  <a:latin typeface="Cambria Math" panose="02040503050406030204" pitchFamily="18" charset="0"/>
                                </a:rPr>
                              </m:ctrlPr>
                            </m:sSubPr>
                            <m:e>
                              <m:r>
                                <m:rPr>
                                  <m:sty m:val="p"/>
                                </m:rPr>
                                <a:rPr lang="en-US" sz="2400" b="0" i="0" smtClean="0">
                                  <a:solidFill>
                                    <a:schemeClr val="bg1"/>
                                  </a:solidFill>
                                  <a:latin typeface="Cambria Math" panose="02040503050406030204" pitchFamily="18" charset="0"/>
                                </a:rPr>
                                <m:t>I</m:t>
                              </m:r>
                            </m:e>
                            <m:sub>
                              <m:r>
                                <m:rPr>
                                  <m:sty m:val="p"/>
                                </m:rPr>
                                <a:rPr lang="en-US" sz="2400" b="0" i="0" smtClean="0">
                                  <a:solidFill>
                                    <a:schemeClr val="bg1"/>
                                  </a:solidFill>
                                  <a:latin typeface="Cambria Math" panose="02040503050406030204" pitchFamily="18" charset="0"/>
                                </a:rPr>
                                <m:t>n</m:t>
                              </m:r>
                            </m:sub>
                          </m:sSub>
                          <m:r>
                            <a:rPr lang="en-US" sz="2400" b="0" i="0"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𝜌</m:t>
                          </m:r>
                          <m:r>
                            <a:rPr lang="en-US" sz="2400" b="0" i="1" smtClean="0">
                              <a:solidFill>
                                <a:schemeClr val="bg1"/>
                              </a:solidFill>
                              <a:latin typeface="Cambria Math" panose="02040503050406030204" pitchFamily="18" charset="0"/>
                            </a:rPr>
                            <m:t>𝑊</m:t>
                          </m:r>
                        </m:e>
                      </m:d>
                      <m:r>
                        <a:rPr lang="en-US" sz="2400" b="0" i="1" smtClean="0">
                          <a:solidFill>
                            <a:schemeClr val="bg1"/>
                          </a:solidFill>
                          <a:latin typeface="Cambria Math" panose="02040503050406030204" pitchFamily="18" charset="0"/>
                        </a:rPr>
                        <m:t>}</m:t>
                      </m:r>
                      <m:r>
                        <a:rPr lang="en-AU" sz="2400" i="0">
                          <a:solidFill>
                            <a:schemeClr val="bg1"/>
                          </a:solidFill>
                          <a:latin typeface="Cambria Math" panose="02040503050406030204" pitchFamily="18" charset="0"/>
                        </a:rPr>
                        <m:t> −</m:t>
                      </m:r>
                      <m:f>
                        <m:fPr>
                          <m:ctrlPr>
                            <a:rPr lang="en-AU" sz="2400" i="1">
                              <a:solidFill>
                                <a:schemeClr val="bg1"/>
                              </a:solidFill>
                              <a:latin typeface="Cambria Math" panose="02040503050406030204" pitchFamily="18" charset="0"/>
                            </a:rPr>
                          </m:ctrlPr>
                        </m:fPr>
                        <m:num>
                          <m:sSup>
                            <m:sSupPr>
                              <m:ctrlPr>
                                <a:rPr lang="en-AU" sz="2400" i="1">
                                  <a:solidFill>
                                    <a:schemeClr val="bg1"/>
                                  </a:solidFill>
                                  <a:latin typeface="Cambria Math" panose="02040503050406030204" pitchFamily="18" charset="0"/>
                                </a:rPr>
                              </m:ctrlPr>
                            </m:sSupPr>
                            <m:e>
                              <m:r>
                                <a:rPr lang="en-AU" sz="2400" b="1" i="1">
                                  <a:solidFill>
                                    <a:schemeClr val="bg1"/>
                                  </a:solidFill>
                                  <a:latin typeface="Cambria Math" panose="02040503050406030204" pitchFamily="18" charset="0"/>
                                </a:rPr>
                                <m:t>𝒖</m:t>
                              </m:r>
                            </m:e>
                            <m:sup>
                              <m:r>
                                <a:rPr lang="en-AU" sz="2400" b="0" i="0">
                                  <a:solidFill>
                                    <a:schemeClr val="bg1"/>
                                  </a:solidFill>
                                  <a:latin typeface="Cambria Math" panose="02040503050406030204" pitchFamily="18" charset="0"/>
                                </a:rPr>
                                <m:t>′</m:t>
                              </m:r>
                            </m:sup>
                          </m:sSup>
                          <m:r>
                            <a:rPr lang="en-AU" sz="2400" b="1" i="1">
                              <a:solidFill>
                                <a:schemeClr val="bg1"/>
                              </a:solidFill>
                              <a:latin typeface="Cambria Math" panose="02040503050406030204" pitchFamily="18" charset="0"/>
                            </a:rPr>
                            <m:t>𝒖</m:t>
                          </m:r>
                        </m:num>
                        <m:den>
                          <m:r>
                            <a:rPr lang="en-AU" sz="2400" b="0" i="0">
                              <a:solidFill>
                                <a:schemeClr val="bg1"/>
                              </a:solidFill>
                              <a:latin typeface="Cambria Math" panose="02040503050406030204" pitchFamily="18" charset="0"/>
                            </a:rPr>
                            <m:t>2</m:t>
                          </m:r>
                          <m:sSup>
                            <m:sSupPr>
                              <m:ctrlPr>
                                <a:rPr lang="en-AU" sz="2400" b="0" i="1">
                                  <a:solidFill>
                                    <a:schemeClr val="bg1"/>
                                  </a:solidFill>
                                  <a:latin typeface="Cambria Math" panose="02040503050406030204" pitchFamily="18" charset="0"/>
                                </a:rPr>
                              </m:ctrlPr>
                            </m:sSupPr>
                            <m:e>
                              <m:r>
                                <a:rPr lang="en-AU" sz="2400" b="0" i="1">
                                  <a:solidFill>
                                    <a:schemeClr val="bg1"/>
                                  </a:solidFill>
                                  <a:latin typeface="Cambria Math" panose="02040503050406030204" pitchFamily="18" charset="0"/>
                                </a:rPr>
                                <m:t>𝜎</m:t>
                              </m:r>
                            </m:e>
                            <m:sup>
                              <m:r>
                                <a:rPr lang="en-AU" sz="2400" b="0" i="0">
                                  <a:solidFill>
                                    <a:schemeClr val="bg1"/>
                                  </a:solidFill>
                                  <a:latin typeface="Cambria Math" panose="02040503050406030204" pitchFamily="18" charset="0"/>
                                </a:rPr>
                                <m:t>2</m:t>
                              </m:r>
                            </m:sup>
                          </m:sSup>
                        </m:den>
                      </m:f>
                    </m:oMath>
                  </m:oMathPara>
                </a14:m>
                <a:endParaRPr lang="en-AU" sz="2400" dirty="0">
                  <a:solidFill>
                    <a:schemeClr val="bg1"/>
                  </a:solidFill>
                </a:endParaRPr>
              </a:p>
            </p:txBody>
          </p:sp>
        </mc:Choice>
        <mc:Fallback xmlns="">
          <p:sp>
            <p:nvSpPr>
              <p:cNvPr id="78" name="TextBox 77">
                <a:extLst>
                  <a:ext uri="{FF2B5EF4-FFF2-40B4-BE49-F238E27FC236}">
                    <a16:creationId xmlns:a16="http://schemas.microsoft.com/office/drawing/2014/main" id="{4DD2B5A9-AA7A-47E4-AA67-64FC3CA66DD2}"/>
                  </a:ext>
                </a:extLst>
              </p:cNvPr>
              <p:cNvSpPr txBox="1">
                <a:spLocks noRot="1" noChangeAspect="1" noMove="1" noResize="1" noEditPoints="1" noAdjustHandles="1" noChangeArrowheads="1" noChangeShapeType="1" noTextEdit="1"/>
              </p:cNvSpPr>
              <p:nvPr/>
            </p:nvSpPr>
            <p:spPr>
              <a:xfrm>
                <a:off x="3712830" y="4401650"/>
                <a:ext cx="7439319" cy="807657"/>
              </a:xfrm>
              <a:prstGeom prst="rect">
                <a:avLst/>
              </a:prstGeom>
              <a:blipFill>
                <a:blip r:embed="rId42"/>
                <a:stretch>
                  <a:fillRect/>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D4A49F63-D83B-43A8-A6FA-58B11F40C33E}"/>
              </a:ext>
            </a:extLst>
          </p:cNvPr>
          <p:cNvSpPr txBox="1"/>
          <p:nvPr/>
        </p:nvSpPr>
        <p:spPr>
          <a:xfrm>
            <a:off x="6242565" y="1778135"/>
            <a:ext cx="2132315" cy="461665"/>
          </a:xfrm>
          <a:prstGeom prst="rect">
            <a:avLst/>
          </a:prstGeom>
          <a:no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marR="0" lvl="0" indent="0" fontAlgn="auto">
              <a:lnSpc>
                <a:spcPct val="100000"/>
              </a:lnSpc>
              <a:spcBef>
                <a:spcPts val="0"/>
              </a:spcBef>
              <a:spcAft>
                <a:spcPts val="0"/>
              </a:spcAft>
              <a:buClrTx/>
              <a:buSzTx/>
              <a:buFontTx/>
              <a:buNone/>
              <a:tabLst/>
              <a:defRPr kumimoji="0" sz="2400" b="1" i="0" u="none" strike="noStrike" cap="none" spc="0" normalizeH="0" baseline="0">
                <a:ln>
                  <a:noFill/>
                </a:ln>
                <a:solidFill>
                  <a:prstClr val="white"/>
                </a:solidFill>
                <a:effectLst/>
                <a:uLnTx/>
                <a:uFillTx/>
                <a:latin typeface="Georgia Pro Cond Light" panose="02040306050405020303"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Feedback effects</a:t>
            </a:r>
            <a:endParaRPr lang="en-AU" dirty="0"/>
          </a:p>
        </p:txBody>
      </p:sp>
      <p:sp>
        <p:nvSpPr>
          <p:cNvPr id="61" name="TextBox 60">
            <a:extLst>
              <a:ext uri="{FF2B5EF4-FFF2-40B4-BE49-F238E27FC236}">
                <a16:creationId xmlns:a16="http://schemas.microsoft.com/office/drawing/2014/main" id="{6DBFBDA0-2404-48CF-9E71-3828665495D4}"/>
              </a:ext>
            </a:extLst>
          </p:cNvPr>
          <p:cNvSpPr txBox="1"/>
          <p:nvPr/>
        </p:nvSpPr>
        <p:spPr>
          <a:xfrm>
            <a:off x="188107" y="43344"/>
            <a:ext cx="198002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Estimation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pic>
        <p:nvPicPr>
          <p:cNvPr id="83" name="Graphic 82" descr="Bank with solid fill">
            <a:extLst>
              <a:ext uri="{FF2B5EF4-FFF2-40B4-BE49-F238E27FC236}">
                <a16:creationId xmlns:a16="http://schemas.microsoft.com/office/drawing/2014/main" id="{EA814F9B-E52B-4EB2-B914-6978413F9474}"/>
              </a:ext>
            </a:extLst>
          </p:cNvPr>
          <p:cNvPicPr>
            <a:picLocks noChangeAspect="1"/>
          </p:cNvPicPr>
          <p:nvPr/>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8810972" y="248877"/>
            <a:ext cx="914400" cy="914400"/>
          </a:xfrm>
          <a:prstGeom prst="rect">
            <a:avLst/>
          </a:prstGeom>
        </p:spPr>
      </p:pic>
      <p:pic>
        <p:nvPicPr>
          <p:cNvPr id="84" name="Graphic 83" descr="Bank outline">
            <a:extLst>
              <a:ext uri="{FF2B5EF4-FFF2-40B4-BE49-F238E27FC236}">
                <a16:creationId xmlns:a16="http://schemas.microsoft.com/office/drawing/2014/main" id="{3D64F1D0-23B8-4865-B873-6432D1F980A2}"/>
              </a:ext>
            </a:extLst>
          </p:cNvPr>
          <p:cNvPicPr>
            <a:picLocks noChangeAspect="1"/>
          </p:cNvPicPr>
          <p:nvPr/>
        </p:nvPicPr>
        <p:blipFill>
          <a:blip r:embed="rId45">
            <a:extLst>
              <a:ext uri="{28A0092B-C50C-407E-A947-70E740481C1C}">
                <a14:useLocalDpi xmlns:a14="http://schemas.microsoft.com/office/drawing/2010/main" val="0"/>
              </a:ext>
              <a:ext uri="{96DAC541-7B7A-43D3-8B79-37D633B846F1}">
                <asvg:svgBlip xmlns:asvg="http://schemas.microsoft.com/office/drawing/2016/SVG/main" r:embed="rId46"/>
              </a:ext>
            </a:extLst>
          </a:blip>
          <a:stretch>
            <a:fillRect/>
          </a:stretch>
        </p:blipFill>
        <p:spPr>
          <a:xfrm>
            <a:off x="10980408" y="275244"/>
            <a:ext cx="914400" cy="914400"/>
          </a:xfrm>
          <a:prstGeom prst="rect">
            <a:avLst/>
          </a:prstGeom>
        </p:spPr>
      </p:pic>
      <p:pic>
        <p:nvPicPr>
          <p:cNvPr id="86" name="Graphic 85" descr="Bank with solid fill">
            <a:extLst>
              <a:ext uri="{FF2B5EF4-FFF2-40B4-BE49-F238E27FC236}">
                <a16:creationId xmlns:a16="http://schemas.microsoft.com/office/drawing/2014/main" id="{053F5434-7D72-4D02-A895-7AB5DA776804}"/>
              </a:ext>
            </a:extLst>
          </p:cNvPr>
          <p:cNvPicPr>
            <a:picLocks noChangeAspect="1"/>
          </p:cNvPicPr>
          <p:nvPr/>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a:xfrm>
            <a:off x="9901391" y="1374194"/>
            <a:ext cx="914400" cy="914400"/>
          </a:xfrm>
          <a:prstGeom prst="rect">
            <a:avLst/>
          </a:prstGeom>
        </p:spPr>
      </p:pic>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908ECE23-69E2-436A-9F9B-3EDF8CCC7EE4}"/>
                  </a:ext>
                </a:extLst>
              </p:cNvPr>
              <p:cNvSpPr txBox="1"/>
              <p:nvPr/>
            </p:nvSpPr>
            <p:spPr>
              <a:xfrm>
                <a:off x="8963372" y="1117102"/>
                <a:ext cx="619981" cy="4619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𝑖</m:t>
                          </m:r>
                        </m:sub>
                        <m:sup>
                          <m:r>
                            <a:rPr kumimoji="0" lang="en-US" sz="2400" b="0" i="1" u="none" strike="noStrike" kern="1200" cap="none" spc="0" normalizeH="0" baseline="0" noProof="0" smtClean="0">
                              <a:ln>
                                <a:noFill/>
                              </a:ln>
                              <a:solidFill>
                                <a:srgbClr val="92D05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92D050"/>
                  </a:solidFill>
                  <a:effectLst/>
                  <a:uLnTx/>
                  <a:uFillTx/>
                  <a:latin typeface="Calibri" panose="020F0502020204030204"/>
                  <a:ea typeface="+mn-ea"/>
                  <a:cs typeface="+mn-cs"/>
                </a:endParaRPr>
              </a:p>
            </p:txBody>
          </p:sp>
        </mc:Choice>
        <mc:Fallback xmlns="">
          <p:sp>
            <p:nvSpPr>
              <p:cNvPr id="88" name="TextBox 87">
                <a:extLst>
                  <a:ext uri="{FF2B5EF4-FFF2-40B4-BE49-F238E27FC236}">
                    <a16:creationId xmlns:a16="http://schemas.microsoft.com/office/drawing/2014/main" id="{908ECE23-69E2-436A-9F9B-3EDF8CCC7EE4}"/>
                  </a:ext>
                </a:extLst>
              </p:cNvPr>
              <p:cNvSpPr txBox="1">
                <a:spLocks noRot="1" noChangeAspect="1" noMove="1" noResize="1" noEditPoints="1" noAdjustHandles="1" noChangeArrowheads="1" noChangeShapeType="1" noTextEdit="1"/>
              </p:cNvSpPr>
              <p:nvPr/>
            </p:nvSpPr>
            <p:spPr>
              <a:xfrm>
                <a:off x="8963372" y="1117102"/>
                <a:ext cx="619981" cy="461921"/>
              </a:xfrm>
              <a:prstGeom prst="rect">
                <a:avLst/>
              </a:prstGeom>
              <a:blipFill>
                <a:blip r:embed="rId49"/>
                <a:stretch>
                  <a:fillRect b="-105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2A4499A0-D18B-4B39-89B6-1468D7FB638D}"/>
                  </a:ext>
                </a:extLst>
              </p:cNvPr>
              <p:cNvSpPr txBox="1"/>
              <p:nvPr/>
            </p:nvSpPr>
            <p:spPr>
              <a:xfrm>
                <a:off x="11107408" y="1117102"/>
                <a:ext cx="619981" cy="5037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𝑗</m:t>
                          </m:r>
                        </m:sub>
                        <m:sup>
                          <m:r>
                            <a:rPr kumimoji="0" lang="en-US" sz="2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89" name="TextBox 88">
                <a:extLst>
                  <a:ext uri="{FF2B5EF4-FFF2-40B4-BE49-F238E27FC236}">
                    <a16:creationId xmlns:a16="http://schemas.microsoft.com/office/drawing/2014/main" id="{2A4499A0-D18B-4B39-89B6-1468D7FB638D}"/>
                  </a:ext>
                </a:extLst>
              </p:cNvPr>
              <p:cNvSpPr txBox="1">
                <a:spLocks noRot="1" noChangeAspect="1" noMove="1" noResize="1" noEditPoints="1" noAdjustHandles="1" noChangeArrowheads="1" noChangeShapeType="1" noTextEdit="1"/>
              </p:cNvSpPr>
              <p:nvPr/>
            </p:nvSpPr>
            <p:spPr>
              <a:xfrm>
                <a:off x="11107408" y="1117102"/>
                <a:ext cx="619981" cy="503728"/>
              </a:xfrm>
              <a:prstGeom prst="rect">
                <a:avLst/>
              </a:prstGeom>
              <a:blipFill>
                <a:blip r:embed="rId50"/>
                <a:stretch>
                  <a:fillRect b="-9639"/>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6F57902-C1B4-48CC-BD72-361B58C91DA3}"/>
                  </a:ext>
                </a:extLst>
              </p:cNvPr>
              <p:cNvSpPr txBox="1"/>
              <p:nvPr/>
            </p:nvSpPr>
            <p:spPr>
              <a:xfrm>
                <a:off x="10053791" y="2179293"/>
                <a:ext cx="619981" cy="4698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ctrlPr>
                        </m:sSubSupPr>
                        <m:e>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𝑝</m:t>
                          </m:r>
                        </m:e>
                        <m:sub>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𝑘</m:t>
                          </m:r>
                        </m:sub>
                        <m:sup>
                          <m:r>
                            <a:rPr kumimoji="0" lang="en-US" sz="2400" b="0"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m:t>
                          </m:r>
                        </m:sup>
                      </m:sSubSup>
                    </m:oMath>
                  </m:oMathPara>
                </a14:m>
                <a:endParaRPr kumimoji="0" lang="en-AU" sz="2400" b="0" i="0" u="none" strike="noStrike" kern="1200" cap="none" spc="0" normalizeH="0" baseline="0" noProof="0" dirty="0">
                  <a:ln>
                    <a:noFill/>
                  </a:ln>
                  <a:solidFill>
                    <a:srgbClr val="FFFF00"/>
                  </a:solidFill>
                  <a:effectLst/>
                  <a:uLnTx/>
                  <a:uFillTx/>
                  <a:latin typeface="Calibri" panose="020F0502020204030204"/>
                  <a:ea typeface="+mn-ea"/>
                  <a:cs typeface="+mn-cs"/>
                </a:endParaRPr>
              </a:p>
            </p:txBody>
          </p:sp>
        </mc:Choice>
        <mc:Fallback xmlns="">
          <p:sp>
            <p:nvSpPr>
              <p:cNvPr id="90" name="TextBox 89">
                <a:extLst>
                  <a:ext uri="{FF2B5EF4-FFF2-40B4-BE49-F238E27FC236}">
                    <a16:creationId xmlns:a16="http://schemas.microsoft.com/office/drawing/2014/main" id="{96F57902-C1B4-48CC-BD72-361B58C91DA3}"/>
                  </a:ext>
                </a:extLst>
              </p:cNvPr>
              <p:cNvSpPr txBox="1">
                <a:spLocks noRot="1" noChangeAspect="1" noMove="1" noResize="1" noEditPoints="1" noAdjustHandles="1" noChangeArrowheads="1" noChangeShapeType="1" noTextEdit="1"/>
              </p:cNvSpPr>
              <p:nvPr/>
            </p:nvSpPr>
            <p:spPr>
              <a:xfrm>
                <a:off x="10053791" y="2179293"/>
                <a:ext cx="619981" cy="469809"/>
              </a:xfrm>
              <a:prstGeom prst="rect">
                <a:avLst/>
              </a:prstGeom>
              <a:blipFill>
                <a:blip r:embed="rId51"/>
                <a:stretch>
                  <a:fillRect b="-7692"/>
                </a:stretch>
              </a:blipFill>
            </p:spPr>
            <p:txBody>
              <a:bodyPr/>
              <a:lstStyle/>
              <a:p>
                <a:r>
                  <a:rPr lang="en-AU">
                    <a:noFill/>
                  </a:rPr>
                  <a:t> </a:t>
                </a:r>
              </a:p>
            </p:txBody>
          </p:sp>
        </mc:Fallback>
      </mc:AlternateContent>
      <p:cxnSp>
        <p:nvCxnSpPr>
          <p:cNvPr id="95" name="Straight Arrow Connector 7">
            <a:extLst>
              <a:ext uri="{FF2B5EF4-FFF2-40B4-BE49-F238E27FC236}">
                <a16:creationId xmlns:a16="http://schemas.microsoft.com/office/drawing/2014/main" id="{B71132A2-5B06-4FAE-B0D7-9EF9B08B8A2D}"/>
              </a:ext>
            </a:extLst>
          </p:cNvPr>
          <p:cNvCxnSpPr>
            <a:stCxn id="83" idx="3"/>
            <a:endCxn id="84" idx="1"/>
          </p:cNvCxnSpPr>
          <p:nvPr/>
        </p:nvCxnSpPr>
        <p:spPr>
          <a:xfrm>
            <a:off x="9725372" y="706077"/>
            <a:ext cx="1255036" cy="26367"/>
          </a:xfrm>
          <a:prstGeom prst="curvedConnector3">
            <a:avLst>
              <a:gd name="adj1" fmla="val 50000"/>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cxnSp>
        <p:nvCxnSpPr>
          <p:cNvPr id="96" name="Straight Arrow Connector 7">
            <a:extLst>
              <a:ext uri="{FF2B5EF4-FFF2-40B4-BE49-F238E27FC236}">
                <a16:creationId xmlns:a16="http://schemas.microsoft.com/office/drawing/2014/main" id="{94F76BEE-CBF3-41AA-B8C7-1DCC5E3A83EB}"/>
              </a:ext>
            </a:extLst>
          </p:cNvPr>
          <p:cNvCxnSpPr>
            <a:cxnSpLocks/>
            <a:stCxn id="86" idx="1"/>
          </p:cNvCxnSpPr>
          <p:nvPr/>
        </p:nvCxnSpPr>
        <p:spPr>
          <a:xfrm rot="10800000">
            <a:off x="9283655" y="1039600"/>
            <a:ext cx="617736" cy="791795"/>
          </a:xfrm>
          <a:prstGeom prst="curvedConnector2">
            <a:avLst/>
          </a:prstGeom>
          <a:ln>
            <a:solidFill>
              <a:schemeClr val="bg1"/>
            </a:solidFill>
            <a:tailEnd type="triangle" w="lg" len="lg"/>
          </a:ln>
        </p:spPr>
        <p:style>
          <a:lnRef idx="2">
            <a:schemeClr val="dk1"/>
          </a:lnRef>
          <a:fillRef idx="0">
            <a:schemeClr val="dk1"/>
          </a:fillRef>
          <a:effectRef idx="1">
            <a:schemeClr val="dk1"/>
          </a:effectRef>
          <a:fontRef idx="minor">
            <a:schemeClr val="tx1"/>
          </a:fontRef>
        </p:style>
      </p:cxnSp>
      <p:sp>
        <p:nvSpPr>
          <p:cNvPr id="3" name="Rectangle 2">
            <a:extLst>
              <a:ext uri="{FF2B5EF4-FFF2-40B4-BE49-F238E27FC236}">
                <a16:creationId xmlns:a16="http://schemas.microsoft.com/office/drawing/2014/main" id="{57EC41C4-C414-4892-AB47-C1B0A546DA70}"/>
              </a:ext>
            </a:extLst>
          </p:cNvPr>
          <p:cNvSpPr/>
          <p:nvPr/>
        </p:nvSpPr>
        <p:spPr>
          <a:xfrm>
            <a:off x="8599081" y="43344"/>
            <a:ext cx="1255036" cy="1732496"/>
          </a:xfrm>
          <a:prstGeom prst="rect">
            <a:avLst/>
          </a:prstGeom>
          <a:noFill/>
          <a:ln w="28575">
            <a:solidFill>
              <a:srgbClr val="FFFF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656341C1-9D5E-4A3F-8947-08E158C49660}"/>
                  </a:ext>
                </a:extLst>
              </p:cNvPr>
              <p:cNvSpPr txBox="1"/>
              <p:nvPr/>
            </p:nvSpPr>
            <p:spPr>
              <a:xfrm>
                <a:off x="901777" y="1036635"/>
                <a:ext cx="53181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prstClr val="white"/>
                          </a:solidFill>
                          <a:effectLst/>
                          <a:uLnTx/>
                          <a:uFillTx/>
                          <a:latin typeface="Cambria Math" panose="02040503050406030204" pitchFamily="18" charset="0"/>
                        </a:rPr>
                        <m:t>ρ</m:t>
                      </m:r>
                    </m:oMath>
                  </m:oMathPara>
                </a14:m>
                <a:endParaRPr lang="en-AU" sz="2400" dirty="0"/>
              </a:p>
            </p:txBody>
          </p:sp>
        </mc:Choice>
        <mc:Fallback xmlns="">
          <p:sp>
            <p:nvSpPr>
              <p:cNvPr id="97" name="TextBox 96">
                <a:extLst>
                  <a:ext uri="{FF2B5EF4-FFF2-40B4-BE49-F238E27FC236}">
                    <a16:creationId xmlns:a16="http://schemas.microsoft.com/office/drawing/2014/main" id="{656341C1-9D5E-4A3F-8947-08E158C49660}"/>
                  </a:ext>
                </a:extLst>
              </p:cNvPr>
              <p:cNvSpPr txBox="1">
                <a:spLocks noRot="1" noChangeAspect="1" noMove="1" noResize="1" noEditPoints="1" noAdjustHandles="1" noChangeArrowheads="1" noChangeShapeType="1" noTextEdit="1"/>
              </p:cNvSpPr>
              <p:nvPr/>
            </p:nvSpPr>
            <p:spPr>
              <a:xfrm>
                <a:off x="901777" y="1036635"/>
                <a:ext cx="531817" cy="461665"/>
              </a:xfrm>
              <a:prstGeom prst="rect">
                <a:avLst/>
              </a:prstGeom>
              <a:blipFill>
                <a:blip r:embed="rId52"/>
                <a:stretch>
                  <a:fillRect b="-10526"/>
                </a:stretch>
              </a:blipFill>
            </p:spPr>
            <p:txBody>
              <a:bodyPr/>
              <a:lstStyle/>
              <a:p>
                <a:r>
                  <a:rPr lang="en-AU">
                    <a:noFill/>
                  </a:rPr>
                  <a:t> </a:t>
                </a:r>
              </a:p>
            </p:txBody>
          </p:sp>
        </mc:Fallback>
      </mc:AlternateContent>
    </p:spTree>
    <p:extLst>
      <p:ext uri="{BB962C8B-B14F-4D97-AF65-F5344CB8AC3E}">
        <p14:creationId xmlns:p14="http://schemas.microsoft.com/office/powerpoint/2010/main" val="2912447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500"/>
                                        <p:tgtEl>
                                          <p:spTgt spid="9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animEffect transition="in" filter="wipe(down)">
                                      <p:cBhvr>
                                        <p:cTn id="11" dur="500"/>
                                        <p:tgtEl>
                                          <p:spTgt spid="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wipe(left)">
                                      <p:cBhvr>
                                        <p:cTn id="20" dur="750"/>
                                        <p:tgtEl>
                                          <p:spTgt spid="72"/>
                                        </p:tgtEl>
                                      </p:cBhvr>
                                    </p:animEffect>
                                  </p:childTnLst>
                                </p:cTn>
                              </p:par>
                            </p:childTnLst>
                          </p:cTn>
                        </p:par>
                        <p:par>
                          <p:cTn id="21" fill="hold">
                            <p:stCondLst>
                              <p:cond delay="1250"/>
                            </p:stCondLst>
                            <p:childTnLst>
                              <p:par>
                                <p:cTn id="22" presetID="22" presetClass="entr" presetSubtype="8" fill="hold" grpId="0" nodeType="afterEffect">
                                  <p:stCondLst>
                                    <p:cond delay="500"/>
                                  </p:stCondLst>
                                  <p:childTnLst>
                                    <p:set>
                                      <p:cBhvr>
                                        <p:cTn id="23" dur="1" fill="hold">
                                          <p:stCondLst>
                                            <p:cond delay="0"/>
                                          </p:stCondLst>
                                        </p:cTn>
                                        <p:tgtEl>
                                          <p:spTgt spid="60"/>
                                        </p:tgtEl>
                                        <p:attrNameLst>
                                          <p:attrName>style.visibility</p:attrName>
                                        </p:attrNameLst>
                                      </p:cBhvr>
                                      <p:to>
                                        <p:strVal val="visible"/>
                                      </p:to>
                                    </p:set>
                                    <p:animEffect transition="in" filter="wipe(left)">
                                      <p:cBhvr>
                                        <p:cTn id="24" dur="500"/>
                                        <p:tgtEl>
                                          <p:spTgt spid="6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left)">
                                      <p:cBhvr>
                                        <p:cTn id="29" dur="500"/>
                                        <p:tgtEl>
                                          <p:spTgt spid="7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left)">
                                      <p:cBhvr>
                                        <p:cTn id="34" dur="15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animEffect transition="in" filter="wipe(left)">
                                      <p:cBhvr>
                                        <p:cTn id="39" dur="500"/>
                                        <p:tgtEl>
                                          <p:spTgt spid="9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animEffect transition="in" filter="wipe(left)">
                                      <p:cBhvr>
                                        <p:cTn id="44" dur="1500"/>
                                        <p:tgtEl>
                                          <p:spTgt spid="71"/>
                                        </p:tgtEl>
                                      </p:cBhvr>
                                    </p:animEffect>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15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72"/>
                                        </p:tgtEl>
                                      </p:cBhvr>
                                    </p:animEffect>
                                    <p:set>
                                      <p:cBhvr>
                                        <p:cTn id="58" dur="1" fill="hold">
                                          <p:stCondLst>
                                            <p:cond delay="499"/>
                                          </p:stCondLst>
                                        </p:cTn>
                                        <p:tgtEl>
                                          <p:spTgt spid="72"/>
                                        </p:tgtEl>
                                        <p:attrNameLst>
                                          <p:attrName>style.visibility</p:attrName>
                                        </p:attrNameLst>
                                      </p:cBhvr>
                                      <p:to>
                                        <p:strVal val="hidden"/>
                                      </p:to>
                                    </p:set>
                                  </p:childTnLst>
                                </p:cTn>
                              </p:par>
                              <p:par>
                                <p:cTn id="59" presetID="9" presetClass="exit" presetSubtype="0" fill="hold" grpId="1" nodeType="withEffect">
                                  <p:stCondLst>
                                    <p:cond delay="0"/>
                                  </p:stCondLst>
                                  <p:childTnLst>
                                    <p:animEffect transition="out" filter="dissolve">
                                      <p:cBhvr>
                                        <p:cTn id="60" dur="500"/>
                                        <p:tgtEl>
                                          <p:spTgt spid="60"/>
                                        </p:tgtEl>
                                      </p:cBhvr>
                                    </p:animEffect>
                                    <p:set>
                                      <p:cBhvr>
                                        <p:cTn id="61" dur="1" fill="hold">
                                          <p:stCondLst>
                                            <p:cond delay="499"/>
                                          </p:stCondLst>
                                        </p:cTn>
                                        <p:tgtEl>
                                          <p:spTgt spid="60"/>
                                        </p:tgtEl>
                                        <p:attrNameLst>
                                          <p:attrName>style.visibility</p:attrName>
                                        </p:attrNameLst>
                                      </p:cBhvr>
                                      <p:to>
                                        <p:strVal val="hidden"/>
                                      </p:to>
                                    </p:set>
                                  </p:childTnLst>
                                </p:cTn>
                              </p:par>
                              <p:par>
                                <p:cTn id="62" presetID="9" presetClass="exit" presetSubtype="0" fill="hold" grpId="1" nodeType="withEffect">
                                  <p:stCondLst>
                                    <p:cond delay="0"/>
                                  </p:stCondLst>
                                  <p:childTnLst>
                                    <p:animEffect transition="out" filter="dissolve">
                                      <p:cBhvr>
                                        <p:cTn id="63" dur="500"/>
                                        <p:tgtEl>
                                          <p:spTgt spid="70"/>
                                        </p:tgtEl>
                                      </p:cBhvr>
                                    </p:animEffect>
                                    <p:set>
                                      <p:cBhvr>
                                        <p:cTn id="64" dur="1" fill="hold">
                                          <p:stCondLst>
                                            <p:cond delay="499"/>
                                          </p:stCondLst>
                                        </p:cTn>
                                        <p:tgtEl>
                                          <p:spTgt spid="70"/>
                                        </p:tgtEl>
                                        <p:attrNameLst>
                                          <p:attrName>style.visibility</p:attrName>
                                        </p:attrNameLst>
                                      </p:cBhvr>
                                      <p:to>
                                        <p:strVal val="hidden"/>
                                      </p:to>
                                    </p:set>
                                  </p:childTnLst>
                                </p:cTn>
                              </p:par>
                              <p:par>
                                <p:cTn id="65" presetID="9" presetClass="exit" presetSubtype="0" fill="hold" grpId="1" nodeType="withEffect">
                                  <p:stCondLst>
                                    <p:cond delay="0"/>
                                  </p:stCondLst>
                                  <p:childTnLst>
                                    <p:animEffect transition="out" filter="dissolve">
                                      <p:cBhvr>
                                        <p:cTn id="66" dur="500"/>
                                        <p:tgtEl>
                                          <p:spTgt spid="59"/>
                                        </p:tgtEl>
                                      </p:cBhvr>
                                    </p:animEffect>
                                    <p:set>
                                      <p:cBhvr>
                                        <p:cTn id="67" dur="1" fill="hold">
                                          <p:stCondLst>
                                            <p:cond delay="499"/>
                                          </p:stCondLst>
                                        </p:cTn>
                                        <p:tgtEl>
                                          <p:spTgt spid="59"/>
                                        </p:tgtEl>
                                        <p:attrNameLst>
                                          <p:attrName>style.visibility</p:attrName>
                                        </p:attrNameLst>
                                      </p:cBhvr>
                                      <p:to>
                                        <p:strVal val="hidden"/>
                                      </p:to>
                                    </p:set>
                                  </p:childTnLst>
                                </p:cTn>
                              </p:par>
                              <p:par>
                                <p:cTn id="68" presetID="9" presetClass="exit" presetSubtype="0" fill="hold" grpId="1" nodeType="withEffect">
                                  <p:stCondLst>
                                    <p:cond delay="0"/>
                                  </p:stCondLst>
                                  <p:childTnLst>
                                    <p:animEffect transition="out" filter="dissolve">
                                      <p:cBhvr>
                                        <p:cTn id="69" dur="500"/>
                                        <p:tgtEl>
                                          <p:spTgt spid="97"/>
                                        </p:tgtEl>
                                      </p:cBhvr>
                                    </p:animEffect>
                                    <p:set>
                                      <p:cBhvr>
                                        <p:cTn id="70" dur="1" fill="hold">
                                          <p:stCondLst>
                                            <p:cond delay="499"/>
                                          </p:stCondLst>
                                        </p:cTn>
                                        <p:tgtEl>
                                          <p:spTgt spid="9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4" presetClass="path" presetSubtype="0" accel="50000" decel="50000" fill="hold" grpId="1" nodeType="clickEffect">
                                  <p:stCondLst>
                                    <p:cond delay="0"/>
                                  </p:stCondLst>
                                  <p:childTnLst>
                                    <p:animMotion origin="layout" path="M 1.875E-6 -4.07407E-6 L 1.875E-6 -0.09097 " pathEditMode="relative" rAng="0" ptsTypes="AA">
                                      <p:cBhvr>
                                        <p:cTn id="74" dur="2000" fill="hold"/>
                                        <p:tgtEl>
                                          <p:spTgt spid="71"/>
                                        </p:tgtEl>
                                        <p:attrNameLst>
                                          <p:attrName>ppt_x</p:attrName>
                                          <p:attrName>ppt_y</p:attrName>
                                        </p:attrNameLst>
                                      </p:cBhvr>
                                      <p:rCtr x="0" y="-4560"/>
                                    </p:animMotion>
                                  </p:childTnLst>
                                </p:cTn>
                              </p:par>
                              <p:par>
                                <p:cTn id="75" presetID="64" presetClass="path" presetSubtype="0" accel="50000" decel="50000" fill="hold" grpId="1" nodeType="withEffect">
                                  <p:stCondLst>
                                    <p:cond delay="0"/>
                                  </p:stCondLst>
                                  <p:childTnLst>
                                    <p:animMotion origin="layout" path="M 4.79167E-6 4.81481E-6 L 4.79167E-6 -0.08774 " pathEditMode="relative" rAng="0" ptsTypes="AA">
                                      <p:cBhvr>
                                        <p:cTn id="76" dur="2000" fill="hold"/>
                                        <p:tgtEl>
                                          <p:spTgt spid="62"/>
                                        </p:tgtEl>
                                        <p:attrNameLst>
                                          <p:attrName>ppt_x</p:attrName>
                                          <p:attrName>ppt_y</p:attrName>
                                        </p:attrNameLst>
                                      </p:cBhvr>
                                      <p:rCtr x="0" y="-4398"/>
                                    </p:animMotion>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wipe(left)">
                                      <p:cBhvr>
                                        <p:cTn id="81" dur="1000"/>
                                        <p:tgtEl>
                                          <p:spTgt spid="69"/>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left)">
                                      <p:cBhvr>
                                        <p:cTn id="91" dur="500"/>
                                        <p:tgtEl>
                                          <p:spTgt spid="6"/>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left)">
                                      <p:cBhvr>
                                        <p:cTn id="95" dur="500"/>
                                        <p:tgtEl>
                                          <p:spTgt spid="76"/>
                                        </p:tgtEl>
                                      </p:cBhvr>
                                    </p:animEffect>
                                  </p:childTnLst>
                                </p:cTn>
                              </p:par>
                            </p:childTnLst>
                          </p:cTn>
                        </p:par>
                        <p:par>
                          <p:cTn id="96" fill="hold">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wipe(left)">
                                      <p:cBhvr>
                                        <p:cTn id="99" dur="750"/>
                                        <p:tgtEl>
                                          <p:spTgt spid="13"/>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79"/>
                                        </p:tgtEl>
                                        <p:attrNameLst>
                                          <p:attrName>style.visibility</p:attrName>
                                        </p:attrNameLst>
                                      </p:cBhvr>
                                      <p:to>
                                        <p:strVal val="visible"/>
                                      </p:to>
                                    </p:set>
                                    <p:animEffect transition="in" filter="wipe(left)">
                                      <p:cBhvr>
                                        <p:cTn id="104" dur="1000"/>
                                        <p:tgtEl>
                                          <p:spTgt spid="7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73"/>
                                        </p:tgtEl>
                                        <p:attrNameLst>
                                          <p:attrName>style.visibility</p:attrName>
                                        </p:attrNameLst>
                                      </p:cBhvr>
                                      <p:to>
                                        <p:strVal val="visible"/>
                                      </p:to>
                                    </p:set>
                                    <p:animEffect transition="in" filter="wipe(left)">
                                      <p:cBhvr>
                                        <p:cTn id="109" dur="500"/>
                                        <p:tgtEl>
                                          <p:spTgt spid="73"/>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wipe(left)">
                                      <p:cBhvr>
                                        <p:cTn id="114" dur="500"/>
                                        <p:tgtEl>
                                          <p:spTgt spid="64"/>
                                        </p:tgtEl>
                                      </p:cBhvr>
                                    </p:animEffect>
                                  </p:childTnLst>
                                </p:cTn>
                              </p:par>
                            </p:childTnLst>
                          </p:cTn>
                        </p:par>
                        <p:par>
                          <p:cTn id="115" fill="hold">
                            <p:stCondLst>
                              <p:cond delay="500"/>
                            </p:stCondLst>
                            <p:childTnLst>
                              <p:par>
                                <p:cTn id="116" presetID="22" presetClass="entr" presetSubtype="8" fill="hold" grpId="0" nodeType="afterEffect">
                                  <p:stCondLst>
                                    <p:cond delay="0"/>
                                  </p:stCondLst>
                                  <p:childTnLst>
                                    <p:set>
                                      <p:cBhvr>
                                        <p:cTn id="117" dur="1" fill="hold">
                                          <p:stCondLst>
                                            <p:cond delay="0"/>
                                          </p:stCondLst>
                                        </p:cTn>
                                        <p:tgtEl>
                                          <p:spTgt spid="81"/>
                                        </p:tgtEl>
                                        <p:attrNameLst>
                                          <p:attrName>style.visibility</p:attrName>
                                        </p:attrNameLst>
                                      </p:cBhvr>
                                      <p:to>
                                        <p:strVal val="visible"/>
                                      </p:to>
                                    </p:set>
                                    <p:animEffect transition="in" filter="wipe(left)">
                                      <p:cBhvr>
                                        <p:cTn id="118" dur="1000"/>
                                        <p:tgtEl>
                                          <p:spTgt spid="81"/>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1" nodeType="clickEffect">
                                  <p:stCondLst>
                                    <p:cond delay="0"/>
                                  </p:stCondLst>
                                  <p:childTnLst>
                                    <p:animEffect transition="out" filter="dissolve">
                                      <p:cBhvr>
                                        <p:cTn id="122" dur="500"/>
                                        <p:tgtEl>
                                          <p:spTgt spid="79"/>
                                        </p:tgtEl>
                                      </p:cBhvr>
                                    </p:animEffect>
                                    <p:set>
                                      <p:cBhvr>
                                        <p:cTn id="123" dur="1" fill="hold">
                                          <p:stCondLst>
                                            <p:cond delay="499"/>
                                          </p:stCondLst>
                                        </p:cTn>
                                        <p:tgtEl>
                                          <p:spTgt spid="79"/>
                                        </p:tgtEl>
                                        <p:attrNameLst>
                                          <p:attrName>style.visibility</p:attrName>
                                        </p:attrNameLst>
                                      </p:cBhvr>
                                      <p:to>
                                        <p:strVal val="hidden"/>
                                      </p:to>
                                    </p:set>
                                  </p:childTnLst>
                                </p:cTn>
                              </p:par>
                            </p:childTnLst>
                          </p:cTn>
                        </p:par>
                        <p:par>
                          <p:cTn id="124" fill="hold">
                            <p:stCondLst>
                              <p:cond delay="500"/>
                            </p:stCondLst>
                            <p:childTnLst>
                              <p:par>
                                <p:cTn id="125" presetID="22" presetClass="entr" presetSubtype="8" fill="hold" grpId="0" nodeType="after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wipe(left)">
                                      <p:cBhvr>
                                        <p:cTn id="127" dur="500"/>
                                        <p:tgtEl>
                                          <p:spTgt spid="66"/>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nodeType="click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1000"/>
                                        <p:tgtEl>
                                          <p:spTgt spid="54"/>
                                        </p:tgtEl>
                                      </p:cBhvr>
                                    </p:animEffect>
                                    <p:anim calcmode="lin" valueType="num">
                                      <p:cBhvr>
                                        <p:cTn id="133" dur="1000" fill="hold"/>
                                        <p:tgtEl>
                                          <p:spTgt spid="54"/>
                                        </p:tgtEl>
                                        <p:attrNameLst>
                                          <p:attrName>ppt_x</p:attrName>
                                        </p:attrNameLst>
                                      </p:cBhvr>
                                      <p:tavLst>
                                        <p:tav tm="0">
                                          <p:val>
                                            <p:strVal val="#ppt_x"/>
                                          </p:val>
                                        </p:tav>
                                        <p:tav tm="100000">
                                          <p:val>
                                            <p:strVal val="#ppt_x"/>
                                          </p:val>
                                        </p:tav>
                                      </p:tavLst>
                                    </p:anim>
                                    <p:anim calcmode="lin" valueType="num">
                                      <p:cBhvr>
                                        <p:cTn id="13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1000"/>
                                        <p:tgtEl>
                                          <p:spTgt spid="51"/>
                                        </p:tgtEl>
                                      </p:cBhvr>
                                    </p:animEffect>
                                    <p:anim calcmode="lin" valueType="num">
                                      <p:cBhvr>
                                        <p:cTn id="140" dur="1000" fill="hold"/>
                                        <p:tgtEl>
                                          <p:spTgt spid="51"/>
                                        </p:tgtEl>
                                        <p:attrNameLst>
                                          <p:attrName>ppt_x</p:attrName>
                                        </p:attrNameLst>
                                      </p:cBhvr>
                                      <p:tavLst>
                                        <p:tav tm="0">
                                          <p:val>
                                            <p:strVal val="#ppt_x"/>
                                          </p:val>
                                        </p:tav>
                                        <p:tav tm="100000">
                                          <p:val>
                                            <p:strVal val="#ppt_x"/>
                                          </p:val>
                                        </p:tav>
                                      </p:tavLst>
                                    </p:anim>
                                    <p:anim calcmode="lin" valueType="num">
                                      <p:cBhvr>
                                        <p:cTn id="14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75"/>
                                        </p:tgtEl>
                                        <p:attrNameLst>
                                          <p:attrName>style.visibility</p:attrName>
                                        </p:attrNameLst>
                                      </p:cBhvr>
                                      <p:to>
                                        <p:strVal val="visible"/>
                                      </p:to>
                                    </p:set>
                                    <p:animEffect transition="in" filter="wipe(left)">
                                      <p:cBhvr>
                                        <p:cTn id="146" dur="750"/>
                                        <p:tgtEl>
                                          <p:spTgt spid="7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78"/>
                                        </p:tgtEl>
                                        <p:attrNameLst>
                                          <p:attrName>style.visibility</p:attrName>
                                        </p:attrNameLst>
                                      </p:cBhvr>
                                      <p:to>
                                        <p:strVal val="visible"/>
                                      </p:to>
                                    </p:set>
                                    <p:animEffect transition="in" filter="wipe(left)">
                                      <p:cBhvr>
                                        <p:cTn id="151" dur="1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0" grpId="1"/>
      <p:bldP spid="5" grpId="0" animBg="1"/>
      <p:bldP spid="6" grpId="0"/>
      <p:bldP spid="71" grpId="0"/>
      <p:bldP spid="71" grpId="1"/>
      <p:bldP spid="72" grpId="0"/>
      <p:bldP spid="72" grpId="1"/>
      <p:bldP spid="73" grpId="0"/>
      <p:bldP spid="76" grpId="0"/>
      <p:bldP spid="13" grpId="0"/>
      <p:bldP spid="79" grpId="0"/>
      <p:bldP spid="79" grpId="1"/>
      <p:bldP spid="81" grpId="0"/>
      <p:bldP spid="51" grpId="0" animBg="1"/>
      <p:bldP spid="59" grpId="0"/>
      <p:bldP spid="59" grpId="1"/>
      <p:bldP spid="60" grpId="0"/>
      <p:bldP spid="60" grpId="1"/>
      <p:bldP spid="62" grpId="0"/>
      <p:bldP spid="62" grpId="1"/>
      <p:bldP spid="64" grpId="0"/>
      <p:bldP spid="66" grpId="0"/>
      <p:bldP spid="75" grpId="0"/>
      <p:bldP spid="78" grpId="0"/>
      <p:bldP spid="10" grpId="0" animBg="1"/>
      <p:bldP spid="3" grpId="0" animBg="1"/>
      <p:bldP spid="97" grpId="0"/>
      <p:bldP spid="9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3667992"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Building the network</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CECD10F-CA02-494B-920A-479EA37F43BB}"/>
              </a:ext>
            </a:extLst>
          </p:cNvPr>
          <p:cNvGraphicFramePr>
            <a:graphicFrameLocks noGrp="1"/>
          </p:cNvGraphicFramePr>
          <p:nvPr>
            <p:extLst>
              <p:ext uri="{D42A27DB-BD31-4B8C-83A1-F6EECF244321}">
                <p14:modId xmlns:p14="http://schemas.microsoft.com/office/powerpoint/2010/main" val="1129177758"/>
              </p:ext>
            </p:extLst>
          </p:nvPr>
        </p:nvGraphicFramePr>
        <p:xfrm>
          <a:off x="5943589" y="1739263"/>
          <a:ext cx="4646611" cy="2627621"/>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2732533574"/>
                    </a:ext>
                  </a:extLst>
                </a:gridCol>
                <a:gridCol w="966791">
                  <a:extLst>
                    <a:ext uri="{9D8B030D-6E8A-4147-A177-3AD203B41FA5}">
                      <a16:colId xmlns:a16="http://schemas.microsoft.com/office/drawing/2014/main" val="588821665"/>
                    </a:ext>
                  </a:extLst>
                </a:gridCol>
                <a:gridCol w="966791">
                  <a:extLst>
                    <a:ext uri="{9D8B030D-6E8A-4147-A177-3AD203B41FA5}">
                      <a16:colId xmlns:a16="http://schemas.microsoft.com/office/drawing/2014/main" val="1558630558"/>
                    </a:ext>
                  </a:extLst>
                </a:gridCol>
                <a:gridCol w="966791">
                  <a:extLst>
                    <a:ext uri="{9D8B030D-6E8A-4147-A177-3AD203B41FA5}">
                      <a16:colId xmlns:a16="http://schemas.microsoft.com/office/drawing/2014/main" val="971110057"/>
                    </a:ext>
                  </a:extLst>
                </a:gridCol>
              </a:tblGrid>
              <a:tr h="1219967">
                <a:tc>
                  <a:txBody>
                    <a:bodyPr/>
                    <a:lstStyle/>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p>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465026474"/>
                  </a:ext>
                </a:extLst>
              </a:tr>
              <a:tr h="469218">
                <a:tc>
                  <a:txBody>
                    <a:bodyPr/>
                    <a:lstStyle/>
                    <a:p>
                      <a:r>
                        <a:rPr lang="en-US" sz="2400" dirty="0">
                          <a:solidFill>
                            <a:schemeClr val="bg1"/>
                          </a:solidFill>
                        </a:rPr>
                        <a:t>Bank A</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43708015"/>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B</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84568118"/>
                  </a:ext>
                </a:extLst>
              </a:tr>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Bank C</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71105602"/>
                  </a:ext>
                </a:extLst>
              </a:tr>
            </a:tbl>
          </a:graphicData>
        </a:graphic>
      </p:graphicFrame>
      <p:sp>
        <p:nvSpPr>
          <p:cNvPr id="4" name="TextBox 3">
            <a:extLst>
              <a:ext uri="{FF2B5EF4-FFF2-40B4-BE49-F238E27FC236}">
                <a16:creationId xmlns:a16="http://schemas.microsoft.com/office/drawing/2014/main" id="{3E6D7C9E-9471-4895-B034-B1AD53F22AB1}"/>
              </a:ext>
            </a:extLst>
          </p:cNvPr>
          <p:cNvSpPr txBox="1"/>
          <p:nvPr/>
        </p:nvSpPr>
        <p:spPr>
          <a:xfrm>
            <a:off x="185415" y="829838"/>
            <a:ext cx="2052165" cy="461665"/>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wrap="none" rtlCol="0">
            <a:spAutoFit/>
          </a:bodyPr>
          <a:lstStyle>
            <a:defPPr>
              <a:defRPr lang="en-US"/>
            </a:defPPr>
            <a:lvl1pPr>
              <a:defRPr sz="2400" b="1">
                <a:solidFill>
                  <a:schemeClr val="tx1"/>
                </a:solidFill>
                <a:latin typeface="Georgia Pro Cond Light" panose="02040306050405020303" pitchFamily="18" charset="0"/>
                <a:cs typeface="Times New Roman" panose="02020603050405020304"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rPr>
              <a:t>Interbank loans</a:t>
            </a:r>
            <a:endParaRPr kumimoji="0" lang="en-AU" sz="2400" b="1" i="0" u="none" strike="noStrike" kern="1200" cap="none" spc="0" normalizeH="0" baseline="0" noProof="0" dirty="0">
              <a:ln>
                <a:noFill/>
              </a:ln>
              <a:solidFill>
                <a:prstClr val="black"/>
              </a:solidFill>
              <a:effectLst/>
              <a:uLnTx/>
              <a:uFillTx/>
              <a:latin typeface="Georgia Pro Cond Light" panose="02040306050405020303"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2A4F83F9-AE45-414A-8595-BA1682972E49}"/>
              </a:ext>
            </a:extLst>
          </p:cNvPr>
          <p:cNvSpPr txBox="1"/>
          <p:nvPr/>
        </p:nvSpPr>
        <p:spPr>
          <a:xfrm>
            <a:off x="312154" y="1522844"/>
            <a:ext cx="3461747" cy="830997"/>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(Overnight) </a:t>
            </a:r>
            <a:r>
              <a:rPr lang="en-US" sz="2400" dirty="0">
                <a:solidFill>
                  <a:prstClr val="white"/>
                </a:solidFill>
                <a:latin typeface="Calibri" panose="020F0502020204030204"/>
              </a:rPr>
              <a:t>Interbank market</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16233AD-A1A6-4ECA-99CF-DCA602F8A3D5}"/>
              </a:ext>
            </a:extLst>
          </p:cNvPr>
          <p:cNvSpPr txBox="1"/>
          <p:nvPr/>
        </p:nvSpPr>
        <p:spPr>
          <a:xfrm>
            <a:off x="312154" y="3429000"/>
            <a:ext cx="2761246"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Balance sheet</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E2CEA5B-0DAD-4FF5-B902-E3685DBB84C3}"/>
              </a:ext>
            </a:extLst>
          </p:cNvPr>
          <p:cNvSpPr txBox="1"/>
          <p:nvPr/>
        </p:nvSpPr>
        <p:spPr>
          <a:xfrm>
            <a:off x="312154" y="5335156"/>
            <a:ext cx="2855241"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Credit registry</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5874266-69E4-41D2-A3FE-7C9C405054B9}"/>
              </a:ext>
            </a:extLst>
          </p:cNvPr>
          <p:cNvSpPr txBox="1"/>
          <p:nvPr/>
        </p:nvSpPr>
        <p:spPr>
          <a:xfrm>
            <a:off x="635009" y="5999474"/>
            <a:ext cx="56134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Central Bank </a:t>
            </a:r>
            <a:r>
              <a:rPr kumimoji="0" lang="en-US" sz="2400" b="0" i="1" u="none" strike="noStrike" kern="1200" cap="none" spc="0" normalizeH="0" baseline="0" noProof="0" dirty="0">
                <a:ln>
                  <a:noFill/>
                </a:ln>
                <a:solidFill>
                  <a:prstClr val="white"/>
                </a:solidFill>
                <a:effectLst/>
                <a:uLnTx/>
                <a:uFillTx/>
                <a:latin typeface="Calibri" panose="020F0502020204030204"/>
                <a:ea typeface="+mn-ea"/>
                <a:cs typeface="+mn-cs"/>
              </a:rPr>
              <a:t>Central de </a:t>
            </a:r>
            <a:r>
              <a:rPr kumimoji="0" lang="en-US" sz="2400" b="0" i="1" u="none" strike="noStrike" kern="1200" cap="none" spc="0" normalizeH="0" baseline="0" noProof="0" dirty="0" err="1">
                <a:ln>
                  <a:noFill/>
                </a:ln>
                <a:solidFill>
                  <a:prstClr val="white"/>
                </a:solidFill>
                <a:effectLst/>
                <a:uLnTx/>
                <a:uFillTx/>
                <a:latin typeface="Calibri" panose="020F0502020204030204"/>
                <a:ea typeface="+mn-ea"/>
                <a:cs typeface="+mn-cs"/>
              </a:rPr>
              <a:t>Deudores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8F86B1E-DCE2-42F5-8750-FA19208798B4}"/>
              </a:ext>
            </a:extLst>
          </p:cNvPr>
          <p:cNvSpPr txBox="1"/>
          <p:nvPr/>
        </p:nvSpPr>
        <p:spPr>
          <a:xfrm>
            <a:off x="635009" y="2587603"/>
            <a:ext cx="1841500" cy="461665"/>
          </a:xfrm>
          <a:prstGeom prst="rect">
            <a:avLst/>
          </a:prstGeom>
          <a:noFill/>
        </p:spPr>
        <p:txBody>
          <a:bodyPr wrap="square" rtlCol="0">
            <a:spAutoFit/>
          </a:bodyPr>
          <a:lstStyle/>
          <a:p>
            <a:r>
              <a:rPr lang="es-ES" sz="2400" dirty="0">
                <a:solidFill>
                  <a:schemeClr val="bg1"/>
                </a:solidFill>
              </a:rPr>
              <a:t>Forte (2020)</a:t>
            </a:r>
            <a:endParaRPr lang="en-AU" sz="2400" dirty="0">
              <a:solidFill>
                <a:schemeClr val="bg1"/>
              </a:solidFill>
            </a:endParaRPr>
          </a:p>
        </p:txBody>
      </p:sp>
      <p:sp>
        <p:nvSpPr>
          <p:cNvPr id="10" name="TextBox 9">
            <a:extLst>
              <a:ext uri="{FF2B5EF4-FFF2-40B4-BE49-F238E27FC236}">
                <a16:creationId xmlns:a16="http://schemas.microsoft.com/office/drawing/2014/main" id="{123A15CB-B8E3-4DEC-AF9A-2CDAF70EB602}"/>
              </a:ext>
            </a:extLst>
          </p:cNvPr>
          <p:cNvSpPr txBox="1"/>
          <p:nvPr/>
        </p:nvSpPr>
        <p:spPr>
          <a:xfrm>
            <a:off x="6393183" y="2612465"/>
            <a:ext cx="184731" cy="369332"/>
          </a:xfrm>
          <a:prstGeom prst="rect">
            <a:avLst/>
          </a:prstGeom>
          <a:noFill/>
        </p:spPr>
        <p:txBody>
          <a:bodyPr wrap="none" rtlCol="0">
            <a:spAutoFit/>
          </a:bodyPr>
          <a:lstStyle/>
          <a:p>
            <a:endParaRPr lang="en-AU" dirty="0"/>
          </a:p>
        </p:txBody>
      </p:sp>
      <p:sp>
        <p:nvSpPr>
          <p:cNvPr id="11" name="TextBox 10">
            <a:extLst>
              <a:ext uri="{FF2B5EF4-FFF2-40B4-BE49-F238E27FC236}">
                <a16:creationId xmlns:a16="http://schemas.microsoft.com/office/drawing/2014/main" id="{2D2C2DE0-0E48-479F-B716-F4557BCF62CB}"/>
              </a:ext>
            </a:extLst>
          </p:cNvPr>
          <p:cNvSpPr txBox="1"/>
          <p:nvPr/>
        </p:nvSpPr>
        <p:spPr>
          <a:xfrm>
            <a:off x="588012" y="4210317"/>
            <a:ext cx="414528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Veld </a:t>
            </a:r>
            <a:r>
              <a:rPr kumimoji="0" lang="en-US" sz="2400" b="0" i="0" u="none" strike="noStrike" kern="1200" cap="none" spc="0" normalizeH="0" baseline="0" noProof="0" dirty="0" err="1">
                <a:ln>
                  <a:noFill/>
                </a:ln>
                <a:solidFill>
                  <a:prstClr val="white"/>
                </a:solidFill>
                <a:effectLst/>
                <a:uLnTx/>
                <a:uFillTx/>
                <a:latin typeface="Calibri" panose="020F0502020204030204"/>
                <a:ea typeface="+mn-ea"/>
                <a:cs typeface="+mn-cs"/>
              </a:rPr>
              <a:t>Lelyveld</a:t>
            </a: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 (2014)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6747E9-4D8C-4ACD-AF7E-07E652947D5D}"/>
                  </a:ext>
                </a:extLst>
              </p:cNvPr>
              <p:cNvSpPr txBox="1"/>
              <p:nvPr/>
            </p:nvSpPr>
            <p:spPr>
              <a:xfrm>
                <a:off x="6708993" y="679162"/>
                <a:ext cx="325381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12" name="TextBox 11">
                <a:extLst>
                  <a:ext uri="{FF2B5EF4-FFF2-40B4-BE49-F238E27FC236}">
                    <a16:creationId xmlns:a16="http://schemas.microsoft.com/office/drawing/2014/main" id="{866747E9-4D8C-4ACD-AF7E-07E652947D5D}"/>
                  </a:ext>
                </a:extLst>
              </p:cNvPr>
              <p:cNvSpPr txBox="1">
                <a:spLocks noRot="1" noChangeAspect="1" noMove="1" noResize="1" noEditPoints="1" noAdjustHandles="1" noChangeArrowheads="1" noChangeShapeType="1" noTextEdit="1"/>
              </p:cNvSpPr>
              <p:nvPr/>
            </p:nvSpPr>
            <p:spPr>
              <a:xfrm>
                <a:off x="6708993" y="679162"/>
                <a:ext cx="3253819" cy="461665"/>
              </a:xfrm>
              <a:prstGeom prst="rect">
                <a:avLst/>
              </a:prstGeom>
              <a:blipFill>
                <a:blip r:embed="rId3"/>
                <a:stretch>
                  <a:fillRect b="-1710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4F82E8F-19D0-4135-8D80-1E758E3F48CF}"/>
                  </a:ext>
                </a:extLst>
              </p:cNvPr>
              <p:cNvSpPr txBox="1"/>
              <p:nvPr/>
            </p:nvSpPr>
            <p:spPr>
              <a:xfrm>
                <a:off x="4481077" y="3106900"/>
                <a:ext cx="146251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0" lang="en-AU" sz="2400" b="0" i="0" u="none" strike="noStrike" kern="1200" cap="none" spc="0" normalizeH="0" baseline="0" noProof="0" smtClean="0">
                          <a:ln>
                            <a:noFill/>
                          </a:ln>
                          <a:solidFill>
                            <a:srgbClr val="FFFF00"/>
                          </a:solidFill>
                          <a:effectLst/>
                          <a:uLnTx/>
                          <a:uFillTx/>
                          <a:latin typeface="Cambria Math" panose="02040503050406030204" pitchFamily="18" charset="0"/>
                        </a:rPr>
                        <m:t>W</m:t>
                      </m:r>
                      <m:r>
                        <a:rPr kumimoji="0" lang="en-US" sz="2400" b="0" i="0" u="none" strike="noStrike" kern="1200" cap="none" spc="0" normalizeH="0" baseline="0" noProof="0" smtClean="0">
                          <a:ln>
                            <a:noFill/>
                          </a:ln>
                          <a:solidFill>
                            <a:schemeClr val="bg1"/>
                          </a:solidFill>
                          <a:effectLst/>
                          <a:uLnTx/>
                          <a:uFillTx/>
                          <a:latin typeface="Cambria Math" panose="02040503050406030204" pitchFamily="18" charset="0"/>
                        </a:rPr>
                        <m:t>=</m:t>
                      </m:r>
                    </m:oMath>
                  </m:oMathPara>
                </a14:m>
                <a:endParaRPr lang="en-AU" sz="2400" dirty="0">
                  <a:solidFill>
                    <a:srgbClr val="92D050"/>
                  </a:solidFill>
                </a:endParaRPr>
              </a:p>
            </p:txBody>
          </p:sp>
        </mc:Choice>
        <mc:Fallback xmlns="">
          <p:sp>
            <p:nvSpPr>
              <p:cNvPr id="14" name="TextBox 13">
                <a:extLst>
                  <a:ext uri="{FF2B5EF4-FFF2-40B4-BE49-F238E27FC236}">
                    <a16:creationId xmlns:a16="http://schemas.microsoft.com/office/drawing/2014/main" id="{34F82E8F-19D0-4135-8D80-1E758E3F48CF}"/>
                  </a:ext>
                </a:extLst>
              </p:cNvPr>
              <p:cNvSpPr txBox="1">
                <a:spLocks noRot="1" noChangeAspect="1" noMove="1" noResize="1" noEditPoints="1" noAdjustHandles="1" noChangeArrowheads="1" noChangeShapeType="1" noTextEdit="1"/>
              </p:cNvSpPr>
              <p:nvPr/>
            </p:nvSpPr>
            <p:spPr>
              <a:xfrm>
                <a:off x="4481077" y="3106900"/>
                <a:ext cx="1462512" cy="461665"/>
              </a:xfrm>
              <a:prstGeom prst="rect">
                <a:avLst/>
              </a:prstGeom>
              <a:blipFill>
                <a:blip r:embed="rId4"/>
                <a:stretch>
                  <a:fillRect/>
                </a:stretch>
              </a:blipFill>
            </p:spPr>
            <p:txBody>
              <a:bodyPr/>
              <a:lstStyle/>
              <a:p>
                <a:r>
                  <a:rPr lang="en-AU">
                    <a:noFill/>
                  </a:rPr>
                  <a:t> </a:t>
                </a:r>
              </a:p>
            </p:txBody>
          </p:sp>
        </mc:Fallback>
      </mc:AlternateContent>
      <p:graphicFrame>
        <p:nvGraphicFramePr>
          <p:cNvPr id="15" name="Table 14">
            <a:extLst>
              <a:ext uri="{FF2B5EF4-FFF2-40B4-BE49-F238E27FC236}">
                <a16:creationId xmlns:a16="http://schemas.microsoft.com/office/drawing/2014/main" id="{BD108F6C-6AF8-4B51-9DBF-840BF3E7AB34}"/>
              </a:ext>
            </a:extLst>
          </p:cNvPr>
          <p:cNvGraphicFramePr>
            <a:graphicFrameLocks noGrp="1"/>
          </p:cNvGraphicFramePr>
          <p:nvPr>
            <p:extLst>
              <p:ext uri="{D42A27DB-BD31-4B8C-83A1-F6EECF244321}">
                <p14:modId xmlns:p14="http://schemas.microsoft.com/office/powerpoint/2010/main" val="4200763558"/>
              </p:ext>
            </p:extLst>
          </p:nvPr>
        </p:nvGraphicFramePr>
        <p:xfrm>
          <a:off x="5943589" y="4377529"/>
          <a:ext cx="5613402" cy="469218"/>
        </p:xfrm>
        <a:graphic>
          <a:graphicData uri="http://schemas.openxmlformats.org/drawingml/2006/table">
            <a:tbl>
              <a:tblPr firstRow="1" bandRow="1">
                <a:tableStyleId>{5940675A-B579-460E-94D1-54222C63F5DA}</a:tableStyleId>
              </a:tblPr>
              <a:tblGrid>
                <a:gridCol w="1746238">
                  <a:extLst>
                    <a:ext uri="{9D8B030D-6E8A-4147-A177-3AD203B41FA5}">
                      <a16:colId xmlns:a16="http://schemas.microsoft.com/office/drawing/2014/main" val="801673714"/>
                    </a:ext>
                  </a:extLst>
                </a:gridCol>
                <a:gridCol w="966791">
                  <a:extLst>
                    <a:ext uri="{9D8B030D-6E8A-4147-A177-3AD203B41FA5}">
                      <a16:colId xmlns:a16="http://schemas.microsoft.com/office/drawing/2014/main" val="1572847509"/>
                    </a:ext>
                  </a:extLst>
                </a:gridCol>
                <a:gridCol w="966791">
                  <a:extLst>
                    <a:ext uri="{9D8B030D-6E8A-4147-A177-3AD203B41FA5}">
                      <a16:colId xmlns:a16="http://schemas.microsoft.com/office/drawing/2014/main" val="2926148160"/>
                    </a:ext>
                  </a:extLst>
                </a:gridCol>
                <a:gridCol w="966791">
                  <a:extLst>
                    <a:ext uri="{9D8B030D-6E8A-4147-A177-3AD203B41FA5}">
                      <a16:colId xmlns:a16="http://schemas.microsoft.com/office/drawing/2014/main" val="3294065891"/>
                    </a:ext>
                  </a:extLst>
                </a:gridCol>
                <a:gridCol w="966791">
                  <a:extLst>
                    <a:ext uri="{9D8B030D-6E8A-4147-A177-3AD203B41FA5}">
                      <a16:colId xmlns:a16="http://schemas.microsoft.com/office/drawing/2014/main" val="1381203165"/>
                    </a:ext>
                  </a:extLst>
                </a:gridCol>
              </a:tblGrid>
              <a:tr h="46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60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25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150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2400" dirty="0">
                          <a:solidFill>
                            <a:schemeClr val="bg1"/>
                          </a:solidFill>
                        </a:rPr>
                        <a:t>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5325632"/>
                  </a:ext>
                </a:extLst>
              </a:tr>
            </a:tbl>
          </a:graphicData>
        </a:graphic>
      </p:graphicFrame>
      <p:graphicFrame>
        <p:nvGraphicFramePr>
          <p:cNvPr id="16" name="Table 15">
            <a:extLst>
              <a:ext uri="{FF2B5EF4-FFF2-40B4-BE49-F238E27FC236}">
                <a16:creationId xmlns:a16="http://schemas.microsoft.com/office/drawing/2014/main" id="{3CEAC53C-4CBA-4946-8A85-EAD832B3421B}"/>
              </a:ext>
            </a:extLst>
          </p:cNvPr>
          <p:cNvGraphicFramePr>
            <a:graphicFrameLocks noGrp="1"/>
          </p:cNvGraphicFramePr>
          <p:nvPr>
            <p:extLst>
              <p:ext uri="{D42A27DB-BD31-4B8C-83A1-F6EECF244321}">
                <p14:modId xmlns:p14="http://schemas.microsoft.com/office/powerpoint/2010/main" val="2358960699"/>
              </p:ext>
            </p:extLst>
          </p:nvPr>
        </p:nvGraphicFramePr>
        <p:xfrm>
          <a:off x="10590200" y="1739263"/>
          <a:ext cx="966791" cy="2627621"/>
        </p:xfrm>
        <a:graphic>
          <a:graphicData uri="http://schemas.openxmlformats.org/drawingml/2006/table">
            <a:tbl>
              <a:tblPr firstRow="1" bandRow="1">
                <a:tableStyleId>{5940675A-B579-460E-94D1-54222C63F5DA}</a:tableStyleId>
              </a:tblPr>
              <a:tblGrid>
                <a:gridCol w="966791">
                  <a:extLst>
                    <a:ext uri="{9D8B030D-6E8A-4147-A177-3AD203B41FA5}">
                      <a16:colId xmlns:a16="http://schemas.microsoft.com/office/drawing/2014/main" val="768485336"/>
                    </a:ext>
                  </a:extLst>
                </a:gridCol>
              </a:tblGrid>
              <a:tr h="12199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rPr>
                        <a:t>TOTAL</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28952980"/>
                  </a:ext>
                </a:extLst>
              </a:tr>
              <a:tr h="469218">
                <a:tc>
                  <a:txBody>
                    <a:bodyPr/>
                    <a:lstStyle/>
                    <a:p>
                      <a:pPr algn="ctr"/>
                      <a:r>
                        <a:rPr lang="en-US" sz="2400" dirty="0">
                          <a:solidFill>
                            <a:schemeClr val="bg1"/>
                          </a:solidFill>
                        </a:rPr>
                        <a:t>100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56663969"/>
                  </a:ext>
                </a:extLst>
              </a:tr>
              <a:tr h="469218">
                <a:tc>
                  <a:txBody>
                    <a:bodyPr/>
                    <a:lstStyle/>
                    <a:p>
                      <a:pPr algn="ctr"/>
                      <a:r>
                        <a:rPr lang="en-US" sz="2400" dirty="0">
                          <a:solidFill>
                            <a:schemeClr val="bg1"/>
                          </a:solidFill>
                        </a:rPr>
                        <a:t>120</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40043858"/>
                  </a:ext>
                </a:extLst>
              </a:tr>
              <a:tr h="469218">
                <a:tc>
                  <a:txBody>
                    <a:bodyPr/>
                    <a:lstStyle/>
                    <a:p>
                      <a:pPr algn="ctr"/>
                      <a:r>
                        <a:rPr lang="en-US" sz="2400" dirty="0">
                          <a:solidFill>
                            <a:schemeClr val="bg1"/>
                          </a:solidFill>
                        </a:rPr>
                        <a:t>15</a:t>
                      </a:r>
                      <a:endParaRPr lang="en-AU" sz="24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77330552"/>
                  </a:ext>
                </a:extLst>
              </a:tr>
            </a:tbl>
          </a:graphicData>
        </a:graphic>
      </p:graphicFrame>
    </p:spTree>
    <p:extLst>
      <p:ext uri="{BB962C8B-B14F-4D97-AF65-F5344CB8AC3E}">
        <p14:creationId xmlns:p14="http://schemas.microsoft.com/office/powerpoint/2010/main" val="4130373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75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up)">
                                      <p:cBhvr>
                                        <p:cTn id="43" dur="500"/>
                                        <p:tgtEl>
                                          <p:spTgt spid="15"/>
                                        </p:tgtEl>
                                      </p:cBhvr>
                                    </p:animEffect>
                                  </p:childTnLst>
                                </p:cTn>
                              </p:par>
                              <p:par>
                                <p:cTn id="44" presetID="22" presetClass="entr" presetSubtype="1"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wipe(left)">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8" grpId="0"/>
      <p:bldP spid="9"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6D9198-1D12-45DB-BDDA-FBC7B882CACE}"/>
              </a:ext>
            </a:extLst>
          </p:cNvPr>
          <p:cNvSpPr txBox="1"/>
          <p:nvPr/>
        </p:nvSpPr>
        <p:spPr>
          <a:xfrm>
            <a:off x="188107" y="43344"/>
            <a:ext cx="2353529"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The Network</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9" name="Table 9">
            <a:extLst>
              <a:ext uri="{FF2B5EF4-FFF2-40B4-BE49-F238E27FC236}">
                <a16:creationId xmlns:a16="http://schemas.microsoft.com/office/drawing/2014/main" id="{7EB5345F-63F4-4516-96AA-8B25F24667B3}"/>
              </a:ext>
            </a:extLst>
          </p:cNvPr>
          <p:cNvGraphicFramePr>
            <a:graphicFrameLocks noGrp="1"/>
          </p:cNvGraphicFramePr>
          <p:nvPr>
            <p:extLst>
              <p:ext uri="{D42A27DB-BD31-4B8C-83A1-F6EECF244321}">
                <p14:modId xmlns:p14="http://schemas.microsoft.com/office/powerpoint/2010/main" val="2059333183"/>
              </p:ext>
            </p:extLst>
          </p:nvPr>
        </p:nvGraphicFramePr>
        <p:xfrm>
          <a:off x="533400" y="698500"/>
          <a:ext cx="8128000" cy="164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47311283"/>
                    </a:ext>
                  </a:extLst>
                </a:gridCol>
                <a:gridCol w="2032000">
                  <a:extLst>
                    <a:ext uri="{9D8B030D-6E8A-4147-A177-3AD203B41FA5}">
                      <a16:colId xmlns:a16="http://schemas.microsoft.com/office/drawing/2014/main" val="3898311029"/>
                    </a:ext>
                  </a:extLst>
                </a:gridCol>
                <a:gridCol w="2032000">
                  <a:extLst>
                    <a:ext uri="{9D8B030D-6E8A-4147-A177-3AD203B41FA5}">
                      <a16:colId xmlns:a16="http://schemas.microsoft.com/office/drawing/2014/main" val="851483567"/>
                    </a:ext>
                  </a:extLst>
                </a:gridCol>
                <a:gridCol w="2032000">
                  <a:extLst>
                    <a:ext uri="{9D8B030D-6E8A-4147-A177-3AD203B41FA5}">
                      <a16:colId xmlns:a16="http://schemas.microsoft.com/office/drawing/2014/main" val="967300198"/>
                    </a:ext>
                  </a:extLst>
                </a:gridCol>
              </a:tblGrid>
              <a:tr h="824264">
                <a:tc>
                  <a:txBody>
                    <a:bodyPr/>
                    <a:lstStyle/>
                    <a:p>
                      <a:r>
                        <a:rPr lang="en-US" sz="2400" dirty="0"/>
                        <a:t># Links</a:t>
                      </a:r>
                      <a:endParaRPr lang="en-AU" sz="2400" dirty="0"/>
                    </a:p>
                  </a:txBody>
                  <a:tcPr/>
                </a:tc>
                <a:tc>
                  <a:txBody>
                    <a:bodyPr/>
                    <a:lstStyle/>
                    <a:p>
                      <a:r>
                        <a:rPr lang="en-US" sz="2400" dirty="0"/>
                        <a:t># lender banks</a:t>
                      </a:r>
                      <a:endParaRPr lang="en-AU" sz="2400" dirty="0"/>
                    </a:p>
                  </a:txBody>
                  <a:tcPr/>
                </a:tc>
                <a:tc>
                  <a:txBody>
                    <a:bodyPr/>
                    <a:lstStyle/>
                    <a:p>
                      <a:r>
                        <a:rPr lang="en-US" sz="2000" dirty="0"/>
                        <a:t># borrower banks</a:t>
                      </a:r>
                      <a:endParaRPr lang="en-AU"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Average loan size (% lender total loans)</a:t>
                      </a:r>
                      <a:endParaRPr lang="en-AU" sz="1800" dirty="0"/>
                    </a:p>
                    <a:p>
                      <a:endParaRPr lang="en-AU" sz="1800" dirty="0"/>
                    </a:p>
                  </a:txBody>
                  <a:tcPr/>
                </a:tc>
                <a:extLst>
                  <a:ext uri="{0D108BD9-81ED-4DB2-BD59-A6C34878D82A}">
                    <a16:rowId xmlns:a16="http://schemas.microsoft.com/office/drawing/2014/main" val="3244384947"/>
                  </a:ext>
                </a:extLst>
              </a:tr>
              <a:tr h="242431">
                <a:tc>
                  <a:txBody>
                    <a:bodyPr/>
                    <a:lstStyle/>
                    <a:p>
                      <a:pPr algn="ctr"/>
                      <a:r>
                        <a:rPr lang="en-US" sz="2400" dirty="0"/>
                        <a:t>642</a:t>
                      </a:r>
                      <a:endParaRPr lang="en-AU" sz="2400" dirty="0"/>
                    </a:p>
                  </a:txBody>
                  <a:tcPr/>
                </a:tc>
                <a:tc>
                  <a:txBody>
                    <a:bodyPr/>
                    <a:lstStyle/>
                    <a:p>
                      <a:pPr algn="ctr"/>
                      <a:r>
                        <a:rPr lang="en-US" sz="2400" dirty="0"/>
                        <a:t>75</a:t>
                      </a:r>
                      <a:endParaRPr lang="en-AU" sz="2400" dirty="0"/>
                    </a:p>
                  </a:txBody>
                  <a:tcPr/>
                </a:tc>
                <a:tc>
                  <a:txBody>
                    <a:bodyPr/>
                    <a:lstStyle/>
                    <a:p>
                      <a:pPr algn="ctr"/>
                      <a:r>
                        <a:rPr lang="en-US" sz="2400"/>
                        <a:t>77</a:t>
                      </a:r>
                      <a:endParaRPr lang="en-AU" sz="2400" dirty="0"/>
                    </a:p>
                  </a:txBody>
                  <a:tcPr/>
                </a:tc>
                <a:tc>
                  <a:txBody>
                    <a:bodyPr/>
                    <a:lstStyle/>
                    <a:p>
                      <a:pPr algn="ctr"/>
                      <a:r>
                        <a:rPr lang="en-US" sz="2400" dirty="0"/>
                        <a:t>1.52</a:t>
                      </a:r>
                      <a:endParaRPr lang="en-AU" sz="2400" dirty="0"/>
                    </a:p>
                  </a:txBody>
                  <a:tcPr/>
                </a:tc>
                <a:extLst>
                  <a:ext uri="{0D108BD9-81ED-4DB2-BD59-A6C34878D82A}">
                    <a16:rowId xmlns:a16="http://schemas.microsoft.com/office/drawing/2014/main" val="1748071748"/>
                  </a:ext>
                </a:extLst>
              </a:tr>
            </a:tbl>
          </a:graphicData>
        </a:graphic>
      </p:graphicFrame>
      <p:sp>
        <p:nvSpPr>
          <p:cNvPr id="3" name="TextBox 2">
            <a:hlinkClick r:id="rId3" action="ppaction://hlinkfile"/>
            <a:extLst>
              <a:ext uri="{FF2B5EF4-FFF2-40B4-BE49-F238E27FC236}">
                <a16:creationId xmlns:a16="http://schemas.microsoft.com/office/drawing/2014/main" id="{BBF039D0-8163-494B-A130-163F8B269CB4}"/>
              </a:ext>
            </a:extLst>
          </p:cNvPr>
          <p:cNvSpPr txBox="1"/>
          <p:nvPr/>
        </p:nvSpPr>
        <p:spPr>
          <a:xfrm>
            <a:off x="4004108" y="3429000"/>
            <a:ext cx="3676851" cy="584775"/>
          </a:xfrm>
          <a:prstGeom prst="rect">
            <a:avLst/>
          </a:prstGeom>
          <a:noFill/>
        </p:spPr>
        <p:txBody>
          <a:bodyPr wrap="square" rtlCol="0">
            <a:spAutoFit/>
          </a:bodyPr>
          <a:lstStyle/>
          <a:p>
            <a:r>
              <a:rPr lang="en-US" sz="3200" dirty="0">
                <a:solidFill>
                  <a:srgbClr val="FFFF00"/>
                </a:solidFill>
                <a:hlinkClick r:id="rId4" action="ppaction://hlinkfile">
                  <a:extLst>
                    <a:ext uri="{A12FA001-AC4F-418D-AE19-62706E023703}">
                      <ahyp:hlinkClr xmlns:ahyp="http://schemas.microsoft.com/office/drawing/2018/hyperlinkcolor" val="tx"/>
                    </a:ext>
                  </a:extLst>
                </a:hlinkClick>
              </a:rPr>
              <a:t>Interactive Network</a:t>
            </a:r>
            <a:endParaRPr lang="en-AU" sz="3200" dirty="0">
              <a:solidFill>
                <a:srgbClr val="FFFF00"/>
              </a:solidFill>
            </a:endParaRPr>
          </a:p>
        </p:txBody>
      </p:sp>
    </p:spTree>
    <p:extLst>
      <p:ext uri="{BB962C8B-B14F-4D97-AF65-F5344CB8AC3E}">
        <p14:creationId xmlns:p14="http://schemas.microsoft.com/office/powerpoint/2010/main" val="3237978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8E29C65B-4B7F-49C0-B38E-EE458148A252}"/>
              </a:ext>
            </a:extLst>
          </p:cNvPr>
          <p:cNvCxnSpPr>
            <a:cxnSpLocks/>
          </p:cNvCxnSpPr>
          <p:nvPr/>
        </p:nvCxnSpPr>
        <p:spPr>
          <a:xfrm>
            <a:off x="299712" y="4369869"/>
            <a:ext cx="11650988" cy="0"/>
          </a:xfrm>
          <a:prstGeom prst="straightConnector1">
            <a:avLst/>
          </a:prstGeom>
          <a:ln>
            <a:solidFill>
              <a:schemeClr val="bg1"/>
            </a:solidFill>
            <a:headEnd type="triangle"/>
            <a:tailEnd type="triangle" w="lg" len="lg"/>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0B7E0A2C-2C6D-493A-BAFF-B3EF79325BB5}"/>
              </a:ext>
            </a:extLst>
          </p:cNvPr>
          <p:cNvSpPr txBox="1"/>
          <p:nvPr/>
        </p:nvSpPr>
        <p:spPr>
          <a:xfrm>
            <a:off x="316808" y="4600140"/>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1997q4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9AF1559B-C224-4E13-A5F5-2B1482C5295D}"/>
              </a:ext>
            </a:extLst>
          </p:cNvPr>
          <p:cNvSpPr txBox="1"/>
          <p:nvPr/>
        </p:nvSpPr>
        <p:spPr>
          <a:xfrm>
            <a:off x="10881302" y="4589431"/>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2003q4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36405C4-5BC3-429B-B8AF-1604D496C9B0}"/>
              </a:ext>
            </a:extLst>
          </p:cNvPr>
          <p:cNvSpPr txBox="1"/>
          <p:nvPr/>
        </p:nvSpPr>
        <p:spPr>
          <a:xfrm>
            <a:off x="1751650" y="4606308"/>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1998q4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1C0501C6-D204-403B-A399-C6D506786954}"/>
              </a:ext>
            </a:extLst>
          </p:cNvPr>
          <p:cNvSpPr txBox="1"/>
          <p:nvPr/>
        </p:nvSpPr>
        <p:spPr>
          <a:xfrm>
            <a:off x="3327061" y="4587916"/>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1998q4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2E74C5F8-F34C-4D83-9955-E8C7B8E00E39}"/>
              </a:ext>
            </a:extLst>
          </p:cNvPr>
          <p:cNvCxnSpPr/>
          <p:nvPr/>
        </p:nvCxnSpPr>
        <p:spPr>
          <a:xfrm flipH="1">
            <a:off x="10083800" y="4025900"/>
            <a:ext cx="406400" cy="79436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9A741B72-EFF6-4803-A32F-78B1B1CBCCCE}"/>
              </a:ext>
            </a:extLst>
          </p:cNvPr>
          <p:cNvSpPr txBox="1"/>
          <p:nvPr/>
        </p:nvSpPr>
        <p:spPr>
          <a:xfrm>
            <a:off x="8126414" y="4587916"/>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2000q1</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6E614F53-C9CD-4C0A-892F-3BF811F220F1}"/>
              </a:ext>
            </a:extLst>
          </p:cNvPr>
          <p:cNvCxnSpPr/>
          <p:nvPr/>
        </p:nvCxnSpPr>
        <p:spPr>
          <a:xfrm flipH="1">
            <a:off x="10328984" y="4025900"/>
            <a:ext cx="406400" cy="79436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C9B554D-C4B2-49BE-B25E-493226239230}"/>
              </a:ext>
            </a:extLst>
          </p:cNvPr>
          <p:cNvSpPr txBox="1"/>
          <p:nvPr/>
        </p:nvSpPr>
        <p:spPr>
          <a:xfrm>
            <a:off x="4561344" y="4587915"/>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1999q1</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785D174E-8F5E-4250-AB39-88B515B76524}"/>
              </a:ext>
            </a:extLst>
          </p:cNvPr>
          <p:cNvSpPr txBox="1"/>
          <p:nvPr/>
        </p:nvSpPr>
        <p:spPr>
          <a:xfrm>
            <a:off x="6576652" y="4600140"/>
            <a:ext cx="11745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1999q4</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eft Brace 26">
            <a:extLst>
              <a:ext uri="{FF2B5EF4-FFF2-40B4-BE49-F238E27FC236}">
                <a16:creationId xmlns:a16="http://schemas.microsoft.com/office/drawing/2014/main" id="{48E2D327-C3B1-47C8-954A-62320AE4BB9A}"/>
              </a:ext>
            </a:extLst>
          </p:cNvPr>
          <p:cNvSpPr/>
          <p:nvPr/>
        </p:nvSpPr>
        <p:spPr>
          <a:xfrm rot="5400000">
            <a:off x="1811328" y="2116912"/>
            <a:ext cx="1207806" cy="3758645"/>
          </a:xfrm>
          <a:prstGeom prst="leftBrace">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p:sp>
        <p:nvSpPr>
          <p:cNvPr id="28" name="Left Brace 27">
            <a:extLst>
              <a:ext uri="{FF2B5EF4-FFF2-40B4-BE49-F238E27FC236}">
                <a16:creationId xmlns:a16="http://schemas.microsoft.com/office/drawing/2014/main" id="{AAFE623C-BC87-4318-8640-27414D3AA980}"/>
              </a:ext>
            </a:extLst>
          </p:cNvPr>
          <p:cNvSpPr/>
          <p:nvPr/>
        </p:nvSpPr>
        <p:spPr>
          <a:xfrm rot="5400000">
            <a:off x="5388202" y="2454501"/>
            <a:ext cx="1296768" cy="3192228"/>
          </a:xfrm>
          <a:prstGeom prst="leftBrace">
            <a:avLst/>
          </a:prstGeom>
          <a:ln>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AU"/>
          </a:p>
        </p:txBody>
      </p:sp>
      <p:sp>
        <p:nvSpPr>
          <p:cNvPr id="29" name="Left Brace 28">
            <a:extLst>
              <a:ext uri="{FF2B5EF4-FFF2-40B4-BE49-F238E27FC236}">
                <a16:creationId xmlns:a16="http://schemas.microsoft.com/office/drawing/2014/main" id="{0CC1035E-4A2B-4421-BEF8-73B870280C07}"/>
              </a:ext>
            </a:extLst>
          </p:cNvPr>
          <p:cNvSpPr/>
          <p:nvPr/>
        </p:nvSpPr>
        <p:spPr>
          <a:xfrm rot="5400000">
            <a:off x="9322284" y="2266323"/>
            <a:ext cx="1163586" cy="3504028"/>
          </a:xfrm>
          <a:prstGeom prst="leftBrace">
            <a:avLst/>
          </a:prstGeom>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0CC763C-AAE7-48D2-A86D-428BD21049F6}"/>
                  </a:ext>
                </a:extLst>
              </p:cNvPr>
              <p:cNvSpPr txBox="1"/>
              <p:nvPr/>
            </p:nvSpPr>
            <p:spPr>
              <a:xfrm>
                <a:off x="2231577" y="2986916"/>
                <a:ext cx="37273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𝑊</m:t>
                          </m:r>
                        </m:e>
                      </m:acc>
                    </m:oMath>
                  </m:oMathPara>
                </a14:m>
                <a:endParaRPr lang="en-AU" sz="2400" dirty="0"/>
              </a:p>
            </p:txBody>
          </p:sp>
        </mc:Choice>
        <mc:Fallback xmlns="">
          <p:sp>
            <p:nvSpPr>
              <p:cNvPr id="31" name="TextBox 30">
                <a:extLst>
                  <a:ext uri="{FF2B5EF4-FFF2-40B4-BE49-F238E27FC236}">
                    <a16:creationId xmlns:a16="http://schemas.microsoft.com/office/drawing/2014/main" id="{10CC763C-AAE7-48D2-A86D-428BD21049F6}"/>
                  </a:ext>
                </a:extLst>
              </p:cNvPr>
              <p:cNvSpPr txBox="1">
                <a:spLocks noRot="1" noChangeAspect="1" noMove="1" noResize="1" noEditPoints="1" noAdjustHandles="1" noChangeArrowheads="1" noChangeShapeType="1" noTextEdit="1"/>
              </p:cNvSpPr>
              <p:nvPr/>
            </p:nvSpPr>
            <p:spPr>
              <a:xfrm>
                <a:off x="2231577" y="2986916"/>
                <a:ext cx="372730" cy="369332"/>
              </a:xfrm>
              <a:prstGeom prst="rect">
                <a:avLst/>
              </a:prstGeom>
              <a:blipFill>
                <a:blip r:embed="rId3"/>
                <a:stretch>
                  <a:fillRect l="-18033" t="-4918" r="-40984" b="-491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883CE0-FB7B-469B-A9A1-A809FDF3E7E5}"/>
                  </a:ext>
                </a:extLst>
              </p:cNvPr>
              <p:cNvSpPr txBox="1"/>
              <p:nvPr/>
            </p:nvSpPr>
            <p:spPr>
              <a:xfrm>
                <a:off x="5816232" y="2986916"/>
                <a:ext cx="37273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bg1"/>
                              </a:solidFill>
                              <a:latin typeface="Cambria Math" panose="02040503050406030204" pitchFamily="18" charset="0"/>
                            </a:rPr>
                          </m:ctrlPr>
                        </m:accPr>
                        <m:e>
                          <m:r>
                            <a:rPr lang="en-US" sz="2400" b="0" i="1" smtClean="0">
                              <a:solidFill>
                                <a:schemeClr val="bg1"/>
                              </a:solidFill>
                              <a:latin typeface="Cambria Math" panose="02040503050406030204" pitchFamily="18" charset="0"/>
                            </a:rPr>
                            <m:t>𝑋</m:t>
                          </m:r>
                        </m:e>
                      </m:acc>
                    </m:oMath>
                  </m:oMathPara>
                </a14:m>
                <a:endParaRPr lang="en-AU" sz="2400" dirty="0"/>
              </a:p>
            </p:txBody>
          </p:sp>
        </mc:Choice>
        <mc:Fallback xmlns="">
          <p:sp>
            <p:nvSpPr>
              <p:cNvPr id="32" name="TextBox 31">
                <a:extLst>
                  <a:ext uri="{FF2B5EF4-FFF2-40B4-BE49-F238E27FC236}">
                    <a16:creationId xmlns:a16="http://schemas.microsoft.com/office/drawing/2014/main" id="{2E883CE0-FB7B-469B-A9A1-A809FDF3E7E5}"/>
                  </a:ext>
                </a:extLst>
              </p:cNvPr>
              <p:cNvSpPr txBox="1">
                <a:spLocks noRot="1" noChangeAspect="1" noMove="1" noResize="1" noEditPoints="1" noAdjustHandles="1" noChangeArrowheads="1" noChangeShapeType="1" noTextEdit="1"/>
              </p:cNvSpPr>
              <p:nvPr/>
            </p:nvSpPr>
            <p:spPr>
              <a:xfrm>
                <a:off x="5816232" y="2986916"/>
                <a:ext cx="372730" cy="369332"/>
              </a:xfrm>
              <a:prstGeom prst="rect">
                <a:avLst/>
              </a:prstGeom>
              <a:blipFill>
                <a:blip r:embed="rId4"/>
                <a:stretch>
                  <a:fillRect l="-4918" t="-4918" r="-50820" b="-4918"/>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A61B112-1689-41AA-B6C2-99923F79A52B}"/>
                  </a:ext>
                </a:extLst>
              </p:cNvPr>
              <p:cNvSpPr txBox="1"/>
              <p:nvPr/>
            </p:nvSpPr>
            <p:spPr>
              <a:xfrm>
                <a:off x="9274250" y="2816087"/>
                <a:ext cx="25327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chemeClr val="bg1"/>
                          </a:solidFill>
                          <a:latin typeface="Cambria Math" panose="02040503050406030204" pitchFamily="18" charset="0"/>
                        </a:rPr>
                        <m:t>𝒚</m:t>
                      </m:r>
                    </m:oMath>
                  </m:oMathPara>
                </a14:m>
                <a:endParaRPr lang="en-AU" sz="2400" b="1" dirty="0">
                  <a:solidFill>
                    <a:schemeClr val="bg1"/>
                  </a:solidFill>
                </a:endParaRPr>
              </a:p>
            </p:txBody>
          </p:sp>
        </mc:Choice>
        <mc:Fallback xmlns="">
          <p:sp>
            <p:nvSpPr>
              <p:cNvPr id="34" name="TextBox 33">
                <a:extLst>
                  <a:ext uri="{FF2B5EF4-FFF2-40B4-BE49-F238E27FC236}">
                    <a16:creationId xmlns:a16="http://schemas.microsoft.com/office/drawing/2014/main" id="{9A61B112-1689-41AA-B6C2-99923F79A52B}"/>
                  </a:ext>
                </a:extLst>
              </p:cNvPr>
              <p:cNvSpPr txBox="1">
                <a:spLocks noRot="1" noChangeAspect="1" noMove="1" noResize="1" noEditPoints="1" noAdjustHandles="1" noChangeArrowheads="1" noChangeShapeType="1" noTextEdit="1"/>
              </p:cNvSpPr>
              <p:nvPr/>
            </p:nvSpPr>
            <p:spPr>
              <a:xfrm>
                <a:off x="9274250" y="2816087"/>
                <a:ext cx="253274" cy="369332"/>
              </a:xfrm>
              <a:prstGeom prst="rect">
                <a:avLst/>
              </a:prstGeom>
              <a:blipFill>
                <a:blip r:embed="rId5"/>
                <a:stretch>
                  <a:fillRect l="-28571" r="-30952" b="-24590"/>
                </a:stretch>
              </a:blipFill>
              <a:ln>
                <a:noFill/>
              </a:ln>
            </p:spPr>
            <p:txBody>
              <a:bodyPr/>
              <a:lstStyle/>
              <a:p>
                <a:r>
                  <a:rPr lang="en-AU">
                    <a:noFill/>
                  </a:rPr>
                  <a:t> </a:t>
                </a:r>
              </a:p>
            </p:txBody>
          </p:sp>
        </mc:Fallback>
      </mc:AlternateContent>
      <p:sp>
        <p:nvSpPr>
          <p:cNvPr id="36" name="TextBox 35">
            <a:extLst>
              <a:ext uri="{FF2B5EF4-FFF2-40B4-BE49-F238E27FC236}">
                <a16:creationId xmlns:a16="http://schemas.microsoft.com/office/drawing/2014/main" id="{4467CB31-D1C4-49D3-B181-C32FFBBD1E80}"/>
              </a:ext>
            </a:extLst>
          </p:cNvPr>
          <p:cNvSpPr txBox="1"/>
          <p:nvPr/>
        </p:nvSpPr>
        <p:spPr>
          <a:xfrm>
            <a:off x="3414899" y="678303"/>
            <a:ext cx="3467446" cy="1200329"/>
          </a:xfrm>
          <a:prstGeom prst="rect">
            <a:avLst/>
          </a:prstGeom>
          <a:noFill/>
        </p:spPr>
        <p:txBody>
          <a:bodyPr wrap="square" rtlCol="0">
            <a:spAutoFit/>
          </a:bodyPr>
          <a:lstStyle/>
          <a:p>
            <a:pPr marL="342900" indent="-342900">
              <a:buFont typeface="Arial" panose="020B0604020202020204" pitchFamily="34" charset="0"/>
              <a:buChar cha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Active at 1997q4</a:t>
            </a:r>
            <a:endParaRPr lang="en-US" sz="2400" dirty="0">
              <a:solidFill>
                <a:prstClr val="white"/>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solidFill>
                <a:latin typeface="Calibri" panose="020F0502020204030204"/>
              </a:rPr>
              <a:t>Local private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Complete observations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126C65F3-44E6-4059-8E28-2E080B2006A9}"/>
              </a:ext>
            </a:extLst>
          </p:cNvPr>
          <p:cNvSpPr txBox="1"/>
          <p:nvPr/>
        </p:nvSpPr>
        <p:spPr>
          <a:xfrm>
            <a:off x="0" y="33726"/>
            <a:ext cx="3337773" cy="55399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rPr>
              <a:t>Sample description</a:t>
            </a:r>
            <a:endParaRPr kumimoji="0" lang="en-AU" sz="3000" b="1" i="0" u="none" strike="noStrike" kern="1200" cap="none" spc="0" normalizeH="0" baseline="0" noProof="0" dirty="0">
              <a:ln>
                <a:noFill/>
              </a:ln>
              <a:solidFill>
                <a:srgbClr val="FFC000">
                  <a:lumMod val="60000"/>
                  <a:lumOff val="40000"/>
                </a:srgbClr>
              </a:solidFill>
              <a:effectLst/>
              <a:uLnTx/>
              <a:uFillTx/>
              <a:latin typeface="Times New Roman" panose="02020603050405020304" pitchFamily="18" charset="0"/>
              <a:ea typeface="+mn-ea"/>
              <a:cs typeface="Times New Roman" panose="02020603050405020304" pitchFamily="18" charset="0"/>
            </a:endParaRPr>
          </a:p>
        </p:txBody>
      </p:sp>
      <p:sp>
        <p:nvSpPr>
          <p:cNvPr id="30" name="TextBox 29">
            <a:extLst>
              <a:ext uri="{FF2B5EF4-FFF2-40B4-BE49-F238E27FC236}">
                <a16:creationId xmlns:a16="http://schemas.microsoft.com/office/drawing/2014/main" id="{E077AB31-5166-4D10-9A0C-802D05CB2322}"/>
              </a:ext>
            </a:extLst>
          </p:cNvPr>
          <p:cNvSpPr txBox="1"/>
          <p:nvPr/>
        </p:nvSpPr>
        <p:spPr>
          <a:xfrm>
            <a:off x="824576" y="805770"/>
            <a:ext cx="1874558" cy="461665"/>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Entities</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FB8169E5-7A6F-4DB3-8545-827A228E55FB}"/>
              </a:ext>
            </a:extLst>
          </p:cNvPr>
          <p:cNvSpPr txBox="1"/>
          <p:nvPr/>
        </p:nvSpPr>
        <p:spPr>
          <a:xfrm>
            <a:off x="803957" y="1969927"/>
            <a:ext cx="1874558" cy="461665"/>
          </a:xfrm>
          <a:prstGeom prst="rect">
            <a:avLst/>
          </a:prstGeom>
          <a:noFill/>
          <a:ln>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sz="2400">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rPr>
              <a:t>Time</a:t>
            </a:r>
            <a:endParaRPr kumimoji="0" lang="en-AU"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Left Brace 1">
            <a:extLst>
              <a:ext uri="{FF2B5EF4-FFF2-40B4-BE49-F238E27FC236}">
                <a16:creationId xmlns:a16="http://schemas.microsoft.com/office/drawing/2014/main" id="{BC5538B3-0053-4DD3-ADEF-98FFE1930FE7}"/>
              </a:ext>
            </a:extLst>
          </p:cNvPr>
          <p:cNvSpPr/>
          <p:nvPr/>
        </p:nvSpPr>
        <p:spPr>
          <a:xfrm>
            <a:off x="9840996" y="2506196"/>
            <a:ext cx="607134" cy="1015884"/>
          </a:xfrm>
          <a:prstGeom prst="leftBrace">
            <a:avLst/>
          </a:prstGeom>
          <a:no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F8F9CA-0F24-49CB-A119-5E7DDB1E2730}"/>
                  </a:ext>
                </a:extLst>
              </p:cNvPr>
              <p:cNvSpPr txBox="1"/>
              <p:nvPr/>
            </p:nvSpPr>
            <p:spPr>
              <a:xfrm>
                <a:off x="10378228" y="2655725"/>
                <a:ext cx="1173270"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1</m:t>
                    </m:r>
                  </m:oMath>
                </a14:m>
                <a:r>
                  <a:rPr lang="en-AU" dirty="0">
                    <a:solidFill>
                      <a:schemeClr val="bg1"/>
                    </a:solidFill>
                  </a:rPr>
                  <a:t>, if survives</a:t>
                </a:r>
              </a:p>
            </p:txBody>
          </p:sp>
        </mc:Choice>
        <mc:Fallback xmlns="">
          <p:sp>
            <p:nvSpPr>
              <p:cNvPr id="5" name="TextBox 4">
                <a:extLst>
                  <a:ext uri="{FF2B5EF4-FFF2-40B4-BE49-F238E27FC236}">
                    <a16:creationId xmlns:a16="http://schemas.microsoft.com/office/drawing/2014/main" id="{56F8F9CA-0F24-49CB-A119-5E7DDB1E2730}"/>
                  </a:ext>
                </a:extLst>
              </p:cNvPr>
              <p:cNvSpPr txBox="1">
                <a:spLocks noRot="1" noChangeAspect="1" noMove="1" noResize="1" noEditPoints="1" noAdjustHandles="1" noChangeArrowheads="1" noChangeShapeType="1" noTextEdit="1"/>
              </p:cNvSpPr>
              <p:nvPr/>
            </p:nvSpPr>
            <p:spPr>
              <a:xfrm>
                <a:off x="10378228" y="2655725"/>
                <a:ext cx="1173270" cy="276999"/>
              </a:xfrm>
              <a:prstGeom prst="rect">
                <a:avLst/>
              </a:prstGeom>
              <a:blipFill>
                <a:blip r:embed="rId7"/>
                <a:stretch>
                  <a:fillRect l="-6736" t="-28889" r="-12435" b="-51111"/>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F846183-5AE4-42BF-8E79-78D12762E6FB}"/>
                  </a:ext>
                </a:extLst>
              </p:cNvPr>
              <p:cNvSpPr txBox="1"/>
              <p:nvPr/>
            </p:nvSpPr>
            <p:spPr>
              <a:xfrm>
                <a:off x="10378228" y="3115332"/>
                <a:ext cx="787395" cy="276999"/>
              </a:xfrm>
              <a:prstGeom prst="rect">
                <a:avLst/>
              </a:prstGeom>
              <a:noFill/>
            </p:spPr>
            <p:txBody>
              <a:bodyPr wrap="none" lIns="0" tIns="0" rIns="0" bIns="0" rtlCol="0">
                <a:spAutoFit/>
              </a:bodyPr>
              <a:lstStyle/>
              <a:p>
                <a14:m>
                  <m:oMath xmlns:m="http://schemas.openxmlformats.org/officeDocument/2006/math">
                    <m:r>
                      <a:rPr lang="en-US" b="0" i="1" smtClean="0">
                        <a:solidFill>
                          <a:schemeClr val="bg1"/>
                        </a:solidFill>
                        <a:latin typeface="Cambria Math" panose="02040503050406030204" pitchFamily="18" charset="0"/>
                      </a:rPr>
                      <m:t>0</m:t>
                    </m:r>
                  </m:oMath>
                </a14:m>
                <a:r>
                  <a:rPr lang="en-AU" dirty="0">
                    <a:solidFill>
                      <a:schemeClr val="bg1"/>
                    </a:solidFill>
                  </a:rPr>
                  <a:t>, if fails</a:t>
                </a:r>
              </a:p>
            </p:txBody>
          </p:sp>
        </mc:Choice>
        <mc:Fallback xmlns="">
          <p:sp>
            <p:nvSpPr>
              <p:cNvPr id="37" name="TextBox 36">
                <a:extLst>
                  <a:ext uri="{FF2B5EF4-FFF2-40B4-BE49-F238E27FC236}">
                    <a16:creationId xmlns:a16="http://schemas.microsoft.com/office/drawing/2014/main" id="{0F846183-5AE4-42BF-8E79-78D12762E6FB}"/>
                  </a:ext>
                </a:extLst>
              </p:cNvPr>
              <p:cNvSpPr txBox="1">
                <a:spLocks noRot="1" noChangeAspect="1" noMove="1" noResize="1" noEditPoints="1" noAdjustHandles="1" noChangeArrowheads="1" noChangeShapeType="1" noTextEdit="1"/>
              </p:cNvSpPr>
              <p:nvPr/>
            </p:nvSpPr>
            <p:spPr>
              <a:xfrm>
                <a:off x="10378228" y="3115332"/>
                <a:ext cx="787395" cy="276999"/>
              </a:xfrm>
              <a:prstGeom prst="rect">
                <a:avLst/>
              </a:prstGeom>
              <a:blipFill>
                <a:blip r:embed="rId8"/>
                <a:stretch>
                  <a:fillRect l="-10000" t="-28889" r="-18462" b="-53333"/>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0E06054-94EA-4991-9D6F-1ED98EA9CA62}"/>
                  </a:ext>
                </a:extLst>
              </p:cNvPr>
              <p:cNvSpPr txBox="1"/>
              <p:nvPr/>
            </p:nvSpPr>
            <p:spPr>
              <a:xfrm>
                <a:off x="9561723" y="285617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oMath>
                  </m:oMathPara>
                </a14:m>
                <a:endParaRPr lang="en-AU" dirty="0">
                  <a:solidFill>
                    <a:schemeClr val="bg1"/>
                  </a:solidFill>
                </a:endParaRPr>
              </a:p>
            </p:txBody>
          </p:sp>
        </mc:Choice>
        <mc:Fallback xmlns="">
          <p:sp>
            <p:nvSpPr>
              <p:cNvPr id="42" name="TextBox 41">
                <a:extLst>
                  <a:ext uri="{FF2B5EF4-FFF2-40B4-BE49-F238E27FC236}">
                    <a16:creationId xmlns:a16="http://schemas.microsoft.com/office/drawing/2014/main" id="{E0E06054-94EA-4991-9D6F-1ED98EA9CA62}"/>
                  </a:ext>
                </a:extLst>
              </p:cNvPr>
              <p:cNvSpPr txBox="1">
                <a:spLocks noRot="1" noChangeAspect="1" noMove="1" noResize="1" noEditPoints="1" noAdjustHandles="1" noChangeArrowheads="1" noChangeShapeType="1" noTextEdit="1"/>
              </p:cNvSpPr>
              <p:nvPr/>
            </p:nvSpPr>
            <p:spPr>
              <a:xfrm>
                <a:off x="9561723" y="2856170"/>
                <a:ext cx="226024" cy="276999"/>
              </a:xfrm>
              <a:prstGeom prst="rect">
                <a:avLst/>
              </a:prstGeom>
              <a:blipFill>
                <a:blip r:embed="rId9"/>
                <a:stretch>
                  <a:fillRect l="-13514" r="-8108"/>
                </a:stretch>
              </a:blipFill>
            </p:spPr>
            <p:txBody>
              <a:bodyPr/>
              <a:lstStyle/>
              <a:p>
                <a:r>
                  <a:rPr lang="en-AU">
                    <a:noFill/>
                  </a:rPr>
                  <a:t> </a:t>
                </a:r>
              </a:p>
            </p:txBody>
          </p:sp>
        </mc:Fallback>
      </mc:AlternateContent>
      <p:graphicFrame>
        <p:nvGraphicFramePr>
          <p:cNvPr id="43" name="Table 42">
            <a:extLst>
              <a:ext uri="{FF2B5EF4-FFF2-40B4-BE49-F238E27FC236}">
                <a16:creationId xmlns:a16="http://schemas.microsoft.com/office/drawing/2014/main" id="{DE9BB699-A343-4C8F-AA74-EA7958CF6503}"/>
              </a:ext>
            </a:extLst>
          </p:cNvPr>
          <p:cNvGraphicFramePr/>
          <p:nvPr>
            <p:extLst>
              <p:ext uri="{D42A27DB-BD31-4B8C-83A1-F6EECF244321}">
                <p14:modId xmlns:p14="http://schemas.microsoft.com/office/powerpoint/2010/main" val="2193373649"/>
              </p:ext>
            </p:extLst>
          </p:nvPr>
        </p:nvGraphicFramePr>
        <p:xfrm>
          <a:off x="7627482" y="947995"/>
          <a:ext cx="3253820" cy="391922"/>
        </p:xfrm>
        <a:graphic>
          <a:graphicData uri="http://schemas.openxmlformats.org/drawingml/2006/table">
            <a:tbl>
              <a:tblPr>
                <a:tableStyleId>{5C22544A-7EE6-4342-B048-85BDC9FD1C3A}</a:tableStyleId>
              </a:tblPr>
              <a:tblGrid>
                <a:gridCol w="1626910">
                  <a:extLst>
                    <a:ext uri="{9D8B030D-6E8A-4147-A177-3AD203B41FA5}">
                      <a16:colId xmlns:a16="http://schemas.microsoft.com/office/drawing/2014/main" val="3913696036"/>
                    </a:ext>
                  </a:extLst>
                </a:gridCol>
                <a:gridCol w="1626910">
                  <a:extLst>
                    <a:ext uri="{9D8B030D-6E8A-4147-A177-3AD203B41FA5}">
                      <a16:colId xmlns:a16="http://schemas.microsoft.com/office/drawing/2014/main" val="1831729066"/>
                    </a:ext>
                  </a:extLst>
                </a:gridCol>
              </a:tblGrid>
              <a:tr h="0">
                <a:tc>
                  <a:txBody>
                    <a:bodyPr/>
                    <a:lstStyle/>
                    <a:p>
                      <a:pPr algn="l" fontAlgn="ctr">
                        <a:spcBef>
                          <a:spcPts val="0"/>
                        </a:spcBef>
                        <a:spcAft>
                          <a:spcPts val="0"/>
                        </a:spcAft>
                      </a:pPr>
                      <a:r>
                        <a:rPr lang="en-AU" sz="2000" kern="1200" dirty="0">
                          <a:solidFill>
                            <a:schemeClr val="tx1"/>
                          </a:solidFill>
                          <a:latin typeface="Georgia" panose="02040502050405020303" pitchFamily="18" charset="0"/>
                          <a:ea typeface="+mn-ea"/>
                          <a:cs typeface="+mn-cs"/>
                        </a:rPr>
                        <a:t>N</a:t>
                      </a:r>
                    </a:p>
                  </a:txBody>
                  <a:tcPr marL="54483" marR="54483" marT="43561" marB="43561" anchor="ctr"/>
                </a:tc>
                <a:tc>
                  <a:txBody>
                    <a:bodyPr/>
                    <a:lstStyle/>
                    <a:p>
                      <a:pPr algn="r" fontAlgn="ctr">
                        <a:spcBef>
                          <a:spcPts val="0"/>
                        </a:spcBef>
                        <a:spcAft>
                          <a:spcPts val="0"/>
                        </a:spcAft>
                      </a:pPr>
                      <a:r>
                        <a:rPr lang="en-AU" sz="2000" kern="1200" dirty="0">
                          <a:solidFill>
                            <a:schemeClr val="tx1"/>
                          </a:solidFill>
                          <a:latin typeface="Georgia" panose="02040502050405020303" pitchFamily="18" charset="0"/>
                          <a:ea typeface="+mn-ea"/>
                          <a:cs typeface="+mn-cs"/>
                        </a:rPr>
                        <a:t>78</a:t>
                      </a:r>
                    </a:p>
                  </a:txBody>
                  <a:tcPr marL="54483" marR="54483" marT="43561" marB="43561" anchor="ctr"/>
                </a:tc>
                <a:extLst>
                  <a:ext uri="{0D108BD9-81ED-4DB2-BD59-A6C34878D82A}">
                    <a16:rowId xmlns:a16="http://schemas.microsoft.com/office/drawing/2014/main" val="3856406818"/>
                  </a:ext>
                </a:extLst>
              </a:tr>
            </a:tbl>
          </a:graphicData>
        </a:graphic>
      </p:graphicFrame>
      <p:graphicFrame>
        <p:nvGraphicFramePr>
          <p:cNvPr id="6" name="Table 5">
            <a:extLst>
              <a:ext uri="{FF2B5EF4-FFF2-40B4-BE49-F238E27FC236}">
                <a16:creationId xmlns:a16="http://schemas.microsoft.com/office/drawing/2014/main" id="{46051A24-5D79-4049-853D-1A24C09C9022}"/>
              </a:ext>
            </a:extLst>
          </p:cNvPr>
          <p:cNvGraphicFramePr>
            <a:graphicFrameLocks noGrp="1"/>
          </p:cNvGraphicFramePr>
          <p:nvPr>
            <p:extLst>
              <p:ext uri="{D42A27DB-BD31-4B8C-83A1-F6EECF244321}">
                <p14:modId xmlns:p14="http://schemas.microsoft.com/office/powerpoint/2010/main" val="452496232"/>
              </p:ext>
            </p:extLst>
          </p:nvPr>
        </p:nvGraphicFramePr>
        <p:xfrm>
          <a:off x="7627482" y="1371889"/>
          <a:ext cx="3253820" cy="391922"/>
        </p:xfrm>
        <a:graphic>
          <a:graphicData uri="http://schemas.openxmlformats.org/drawingml/2006/table">
            <a:tbl>
              <a:tblPr>
                <a:tableStyleId>{5C22544A-7EE6-4342-B048-85BDC9FD1C3A}</a:tableStyleId>
              </a:tblPr>
              <a:tblGrid>
                <a:gridCol w="1626910">
                  <a:extLst>
                    <a:ext uri="{9D8B030D-6E8A-4147-A177-3AD203B41FA5}">
                      <a16:colId xmlns:a16="http://schemas.microsoft.com/office/drawing/2014/main" val="495352206"/>
                    </a:ext>
                  </a:extLst>
                </a:gridCol>
                <a:gridCol w="1626910">
                  <a:extLst>
                    <a:ext uri="{9D8B030D-6E8A-4147-A177-3AD203B41FA5}">
                      <a16:colId xmlns:a16="http://schemas.microsoft.com/office/drawing/2014/main" val="3619201738"/>
                    </a:ext>
                  </a:extLst>
                </a:gridCol>
              </a:tblGrid>
              <a:tr h="0">
                <a:tc>
                  <a:txBody>
                    <a:bodyPr/>
                    <a:lstStyle/>
                    <a:p>
                      <a:pPr algn="l" fontAlgn="ctr">
                        <a:spcBef>
                          <a:spcPts val="0"/>
                        </a:spcBef>
                        <a:spcAft>
                          <a:spcPts val="0"/>
                        </a:spcAft>
                      </a:pPr>
                      <a:r>
                        <a:rPr lang="en-AU" sz="2000" kern="1200" dirty="0">
                          <a:solidFill>
                            <a:schemeClr val="tx1"/>
                          </a:solidFill>
                          <a:latin typeface="Georgia" panose="02040502050405020303" pitchFamily="18" charset="0"/>
                          <a:ea typeface="+mn-ea"/>
                          <a:cs typeface="+mn-cs"/>
                        </a:rPr>
                        <a:t>Survival rate</a:t>
                      </a:r>
                    </a:p>
                  </a:txBody>
                  <a:tcPr marL="54483" marR="54483" marT="43561" marB="43561" anchor="ctr"/>
                </a:tc>
                <a:tc>
                  <a:txBody>
                    <a:bodyPr/>
                    <a:lstStyle/>
                    <a:p>
                      <a:pPr algn="r" fontAlgn="ctr">
                        <a:spcBef>
                          <a:spcPts val="0"/>
                        </a:spcBef>
                        <a:spcAft>
                          <a:spcPts val="0"/>
                        </a:spcAft>
                      </a:pPr>
                      <a:r>
                        <a:rPr lang="en-AU" sz="2000" kern="1200" dirty="0">
                          <a:solidFill>
                            <a:schemeClr val="tx1"/>
                          </a:solidFill>
                          <a:latin typeface="Georgia" panose="02040502050405020303" pitchFamily="18" charset="0"/>
                          <a:ea typeface="+mn-ea"/>
                          <a:cs typeface="+mn-cs"/>
                        </a:rPr>
                        <a:t>0.70</a:t>
                      </a:r>
                    </a:p>
                  </a:txBody>
                  <a:tcPr marL="54483" marR="54483" marT="43561" marB="43561" anchor="ctr"/>
                </a:tc>
                <a:extLst>
                  <a:ext uri="{0D108BD9-81ED-4DB2-BD59-A6C34878D82A}">
                    <a16:rowId xmlns:a16="http://schemas.microsoft.com/office/drawing/2014/main" val="630678883"/>
                  </a:ext>
                </a:extLst>
              </a:tr>
            </a:tbl>
          </a:graphicData>
        </a:graphic>
      </p:graphicFrame>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AD8B167-A50F-4C28-AB1F-4B547254474E}"/>
                  </a:ext>
                </a:extLst>
              </p:cNvPr>
              <p:cNvSpPr txBox="1"/>
              <p:nvPr/>
            </p:nvSpPr>
            <p:spPr>
              <a:xfrm>
                <a:off x="8750074" y="297089"/>
                <a:ext cx="3253819" cy="461665"/>
              </a:xfrm>
              <a:prstGeom prst="rect">
                <a:avLst/>
              </a:prstGeom>
              <a:noFill/>
            </p:spPr>
            <p:style>
              <a:lnRef idx="2">
                <a:schemeClr val="accent4"/>
              </a:lnRef>
              <a:fillRef idx="1">
                <a:schemeClr val="lt1"/>
              </a:fillRef>
              <a:effectRef idx="0">
                <a:schemeClr val="accent4"/>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2400" b="1" i="1" u="none" strike="noStrike" kern="1200" cap="none" spc="0" normalizeH="0" baseline="0" noProof="0" smtClean="0">
                          <a:ln>
                            <a:noFill/>
                          </a:ln>
                          <a:solidFill>
                            <a:srgbClr val="FFFF00"/>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ρW</m:t>
                      </m:r>
                      <m:r>
                        <a:rPr kumimoji="0" lang="en-US" sz="2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𝐲</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m:rPr>
                          <m:sty m:val="p"/>
                        </m:rP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X</m:t>
                      </m:r>
                      <m:r>
                        <a:rPr kumimoji="0" lang="en-AU" sz="2400" b="1"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𝛃</m:t>
                      </m:r>
                      <m:r>
                        <a:rPr kumimoji="0" lang="en-AU" sz="24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r>
                        <a:rPr kumimoji="0" lang="el-GR"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𝜺</m:t>
                      </m:r>
                    </m:oMath>
                  </m:oMathPara>
                </a14:m>
                <a:endParaRPr kumimoji="0" lang="en-AU"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38" name="TextBox 37">
                <a:extLst>
                  <a:ext uri="{FF2B5EF4-FFF2-40B4-BE49-F238E27FC236}">
                    <a16:creationId xmlns:a16="http://schemas.microsoft.com/office/drawing/2014/main" id="{2AD8B167-A50F-4C28-AB1F-4B547254474E}"/>
                  </a:ext>
                </a:extLst>
              </p:cNvPr>
              <p:cNvSpPr txBox="1">
                <a:spLocks noRot="1" noChangeAspect="1" noMove="1" noResize="1" noEditPoints="1" noAdjustHandles="1" noChangeArrowheads="1" noChangeShapeType="1" noTextEdit="1"/>
              </p:cNvSpPr>
              <p:nvPr/>
            </p:nvSpPr>
            <p:spPr>
              <a:xfrm>
                <a:off x="8750074" y="297089"/>
                <a:ext cx="3253819" cy="461665"/>
              </a:xfrm>
              <a:prstGeom prst="rect">
                <a:avLst/>
              </a:prstGeom>
              <a:blipFill>
                <a:blip r:embed="rId10"/>
                <a:stretch>
                  <a:fillRect b="-16883"/>
                </a:stretch>
              </a:blipFill>
            </p:spPr>
            <p:txBody>
              <a:bodyPr/>
              <a:lstStyle/>
              <a:p>
                <a:r>
                  <a:rPr lang="en-AU">
                    <a:noFill/>
                  </a:rPr>
                  <a:t> </a:t>
                </a:r>
              </a:p>
            </p:txBody>
          </p:sp>
        </mc:Fallback>
      </mc:AlternateContent>
    </p:spTree>
    <p:extLst>
      <p:ext uri="{BB962C8B-B14F-4D97-AF65-F5344CB8AC3E}">
        <p14:creationId xmlns:p14="http://schemas.microsoft.com/office/powerpoint/2010/main" val="1487972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1250"/>
                                        <p:tgtEl>
                                          <p:spTgt spid="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125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1250"/>
                                        <p:tgtEl>
                                          <p:spTgt spid="1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1250"/>
                                        <p:tgtEl>
                                          <p:spTgt spid="1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1250"/>
                                        <p:tgtEl>
                                          <p:spTgt spid="20"/>
                                        </p:tgtEl>
                                      </p:cBhvr>
                                    </p:animEffect>
                                  </p:childTnLst>
                                </p:cTn>
                              </p:par>
                              <p:par>
                                <p:cTn id="46" presetID="22" presetClass="entr" presetSubtype="8"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1250"/>
                                        <p:tgtEl>
                                          <p:spTgt spid="2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1250"/>
                                        <p:tgtEl>
                                          <p:spTgt spid="23"/>
                                        </p:tgtEl>
                                      </p:cBhvr>
                                    </p:animEffect>
                                  </p:childTnLst>
                                </p:cTn>
                              </p:par>
                              <p:par>
                                <p:cTn id="52" presetID="22" presetClass="entr" presetSubtype="8"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1250"/>
                                        <p:tgtEl>
                                          <p:spTgt spid="2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1250"/>
                                        <p:tgtEl>
                                          <p:spTgt spid="2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1250"/>
                                        <p:tgtEl>
                                          <p:spTgt spid="26"/>
                                        </p:tgtEl>
                                      </p:cBhvr>
                                    </p:animEffect>
                                  </p:childTnLst>
                                </p:cTn>
                              </p:par>
                            </p:childTnLst>
                          </p:cTn>
                        </p:par>
                        <p:par>
                          <p:cTn id="61" fill="hold">
                            <p:stCondLst>
                              <p:cond delay="1250"/>
                            </p:stCondLst>
                            <p:childTnLst>
                              <p:par>
                                <p:cTn id="62" presetID="22" presetClass="entr" presetSubtype="4"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1250"/>
                                        <p:tgtEl>
                                          <p:spTgt spid="27"/>
                                        </p:tgtEl>
                                      </p:cBhvr>
                                    </p:animEffect>
                                  </p:childTnLst>
                                </p:cTn>
                              </p:par>
                            </p:childTnLst>
                          </p:cTn>
                        </p:par>
                        <p:par>
                          <p:cTn id="65" fill="hold">
                            <p:stCondLst>
                              <p:cond delay="2500"/>
                            </p:stCondLst>
                            <p:childTnLst>
                              <p:par>
                                <p:cTn id="66" presetID="22" presetClass="entr" presetSubtype="4" fill="hold" grpId="0"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1250"/>
                                        <p:tgtEl>
                                          <p:spTgt spid="28"/>
                                        </p:tgtEl>
                                      </p:cBhvr>
                                    </p:animEffect>
                                  </p:childTnLst>
                                </p:cTn>
                              </p:par>
                            </p:childTnLst>
                          </p:cTn>
                        </p:par>
                        <p:par>
                          <p:cTn id="69" fill="hold">
                            <p:stCondLst>
                              <p:cond delay="3750"/>
                            </p:stCondLst>
                            <p:childTnLst>
                              <p:par>
                                <p:cTn id="70" presetID="22" presetClass="entr" presetSubtype="4" fill="hold" grpId="0" nodeType="after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1250"/>
                                        <p:tgtEl>
                                          <p:spTgt spid="29"/>
                                        </p:tgtEl>
                                      </p:cBhvr>
                                    </p:animEffect>
                                  </p:childTnLst>
                                </p:cTn>
                              </p:par>
                            </p:childTnLst>
                          </p:cTn>
                        </p:par>
                        <p:par>
                          <p:cTn id="73" fill="hold">
                            <p:stCondLst>
                              <p:cond delay="5000"/>
                            </p:stCondLst>
                            <p:childTnLst>
                              <p:par>
                                <p:cTn id="74" presetID="22" presetClass="entr" presetSubtype="4"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1250"/>
                                        <p:tgtEl>
                                          <p:spTgt spid="31"/>
                                        </p:tgtEl>
                                      </p:cBhvr>
                                    </p:animEffect>
                                  </p:childTnLst>
                                </p:cTn>
                              </p:par>
                            </p:childTnLst>
                          </p:cTn>
                        </p:par>
                        <p:par>
                          <p:cTn id="77" fill="hold">
                            <p:stCondLst>
                              <p:cond delay="6250"/>
                            </p:stCondLst>
                            <p:childTnLst>
                              <p:par>
                                <p:cTn id="78" presetID="22" presetClass="entr" presetSubtype="4" fill="hold" grpId="0" nodeType="afterEffect">
                                  <p:stCondLst>
                                    <p:cond delay="0"/>
                                  </p:stCondLst>
                                  <p:childTnLst>
                                    <p:set>
                                      <p:cBhvr>
                                        <p:cTn id="79" dur="1" fill="hold">
                                          <p:stCondLst>
                                            <p:cond delay="0"/>
                                          </p:stCondLst>
                                        </p:cTn>
                                        <p:tgtEl>
                                          <p:spTgt spid="32"/>
                                        </p:tgtEl>
                                        <p:attrNameLst>
                                          <p:attrName>style.visibility</p:attrName>
                                        </p:attrNameLst>
                                      </p:cBhvr>
                                      <p:to>
                                        <p:strVal val="visible"/>
                                      </p:to>
                                    </p:set>
                                    <p:animEffect transition="in" filter="wipe(down)">
                                      <p:cBhvr>
                                        <p:cTn id="80" dur="1250"/>
                                        <p:tgtEl>
                                          <p:spTgt spid="32"/>
                                        </p:tgtEl>
                                      </p:cBhvr>
                                    </p:animEffect>
                                  </p:childTnLst>
                                </p:cTn>
                              </p:par>
                            </p:childTnLst>
                          </p:cTn>
                        </p:par>
                        <p:par>
                          <p:cTn id="81" fill="hold">
                            <p:stCondLst>
                              <p:cond delay="7500"/>
                            </p:stCondLst>
                            <p:childTnLst>
                              <p:par>
                                <p:cTn id="82" presetID="22" presetClass="entr" presetSubtype="4"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wipe(down)">
                                      <p:cBhvr>
                                        <p:cTn id="84" dur="1250"/>
                                        <p:tgtEl>
                                          <p:spTgt spid="34"/>
                                        </p:tgtEl>
                                      </p:cBhvr>
                                    </p:animEffect>
                                  </p:childTnLst>
                                </p:cTn>
                              </p:par>
                            </p:childTnLst>
                          </p:cTn>
                        </p:par>
                        <p:par>
                          <p:cTn id="85" fill="hold">
                            <p:stCondLst>
                              <p:cond delay="8750"/>
                            </p:stCondLst>
                            <p:childTnLst>
                              <p:par>
                                <p:cTn id="86" presetID="22" presetClass="entr" presetSubtype="4" fill="hold" grpId="0" nodeType="after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wipe(down)">
                                      <p:cBhvr>
                                        <p:cTn id="88" dur="1250"/>
                                        <p:tgtEl>
                                          <p:spTgt spid="37"/>
                                        </p:tgtEl>
                                      </p:cBhvr>
                                    </p:animEffect>
                                  </p:childTnLst>
                                </p:cTn>
                              </p:par>
                            </p:childTnLst>
                          </p:cTn>
                        </p:par>
                        <p:par>
                          <p:cTn id="89" fill="hold">
                            <p:stCondLst>
                              <p:cond delay="10000"/>
                            </p:stCondLst>
                            <p:childTnLst>
                              <p:par>
                                <p:cTn id="90" presetID="22" presetClass="entr" presetSubtype="4" fill="hold" grpId="0" nodeType="after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wipe(down)">
                                      <p:cBhvr>
                                        <p:cTn id="92" dur="1250"/>
                                        <p:tgtEl>
                                          <p:spTgt spid="42"/>
                                        </p:tgtEl>
                                      </p:cBhvr>
                                    </p:animEffect>
                                  </p:childTnLst>
                                </p:cTn>
                              </p:par>
                            </p:childTnLst>
                          </p:cTn>
                        </p:par>
                        <p:par>
                          <p:cTn id="93" fill="hold">
                            <p:stCondLst>
                              <p:cond delay="11250"/>
                            </p:stCondLst>
                            <p:childTnLst>
                              <p:par>
                                <p:cTn id="94" presetID="22" presetClass="entr" presetSubtype="4" fill="hold" grpId="0" nodeType="afterEffect">
                                  <p:stCondLst>
                                    <p:cond delay="0"/>
                                  </p:stCondLst>
                                  <p:childTnLst>
                                    <p:set>
                                      <p:cBhvr>
                                        <p:cTn id="95" dur="1" fill="hold">
                                          <p:stCondLst>
                                            <p:cond delay="0"/>
                                          </p:stCondLst>
                                        </p:cTn>
                                        <p:tgtEl>
                                          <p:spTgt spid="2"/>
                                        </p:tgtEl>
                                        <p:attrNameLst>
                                          <p:attrName>style.visibility</p:attrName>
                                        </p:attrNameLst>
                                      </p:cBhvr>
                                      <p:to>
                                        <p:strVal val="visible"/>
                                      </p:to>
                                    </p:set>
                                    <p:animEffect transition="in" filter="wipe(down)">
                                      <p:cBhvr>
                                        <p:cTn id="96" dur="1250"/>
                                        <p:tgtEl>
                                          <p:spTgt spid="2"/>
                                        </p:tgtEl>
                                      </p:cBhvr>
                                    </p:animEffect>
                                  </p:childTnLst>
                                </p:cTn>
                              </p:par>
                            </p:childTnLst>
                          </p:cTn>
                        </p:par>
                        <p:par>
                          <p:cTn id="97" fill="hold">
                            <p:stCondLst>
                              <p:cond delay="12500"/>
                            </p:stCondLst>
                            <p:childTnLst>
                              <p:par>
                                <p:cTn id="98" presetID="22" presetClass="entr" presetSubtype="4" fill="hold" grpId="0" nodeType="after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down)">
                                      <p:cBhvr>
                                        <p:cTn id="100"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9" grpId="0"/>
      <p:bldP spid="20" grpId="0"/>
      <p:bldP spid="23" grpId="0"/>
      <p:bldP spid="25" grpId="0"/>
      <p:bldP spid="26" grpId="0"/>
      <p:bldP spid="27" grpId="0" animBg="1"/>
      <p:bldP spid="28" grpId="0" animBg="1"/>
      <p:bldP spid="29" grpId="0" animBg="1"/>
      <p:bldP spid="31" grpId="0"/>
      <p:bldP spid="32" grpId="0"/>
      <p:bldP spid="34" grpId="0"/>
      <p:bldP spid="36" grpId="0"/>
      <p:bldP spid="30" grpId="0" animBg="1"/>
      <p:bldP spid="33" grpId="0" animBg="1"/>
      <p:bldP spid="2" grpId="0" animBg="1"/>
      <p:bldP spid="5" grpId="0"/>
      <p:bldP spid="37" grpId="0"/>
      <p:bldP spid="42" grpId="0"/>
      <p:bldP spid="3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8126</TotalTime>
  <Words>2517</Words>
  <Application>Microsoft Office PowerPoint</Application>
  <PresentationFormat>Widescreen</PresentationFormat>
  <Paragraphs>720</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Abadi</vt:lpstr>
      <vt:lpstr>Arial</vt:lpstr>
      <vt:lpstr>Calibri</vt:lpstr>
      <vt:lpstr>Calibri Light</vt:lpstr>
      <vt:lpstr>Cambria Math</vt:lpstr>
      <vt:lpstr>Georgia</vt:lpstr>
      <vt:lpstr>Georgia Pro Cond Light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Emiliano Carlevaro Peresson</dc:creator>
  <cp:lastModifiedBy>Emiliano A. Carlevaro</cp:lastModifiedBy>
  <cp:revision>6</cp:revision>
  <dcterms:created xsi:type="dcterms:W3CDTF">2021-09-29T02:45:54Z</dcterms:created>
  <dcterms:modified xsi:type="dcterms:W3CDTF">2022-03-16T23:57:05Z</dcterms:modified>
</cp:coreProperties>
</file>