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ano A. Carlevaro" initials="EAC" lastIdx="1" clrIdx="0">
    <p:extLst>
      <p:ext uri="{19B8F6BF-5375-455C-9EA6-DF929625EA0E}">
        <p15:presenceInfo xmlns:p15="http://schemas.microsoft.com/office/powerpoint/2012/main" userId="9bf72e6496f26e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A. Carlevaro" userId="9bf72e6496f26e8d" providerId="LiveId" clId="{2DC0747A-39FA-4750-94EA-1F91F08F15D0}"/>
    <pc:docChg chg="custSel addSld modSld">
      <pc:chgData name="Emiliano A. Carlevaro" userId="9bf72e6496f26e8d" providerId="LiveId" clId="{2DC0747A-39FA-4750-94EA-1F91F08F15D0}" dt="2021-09-01T01:34:12.794" v="5" actId="478"/>
      <pc:docMkLst>
        <pc:docMk/>
      </pc:docMkLst>
      <pc:sldChg chg="addSp delSp modSp new mod">
        <pc:chgData name="Emiliano A. Carlevaro" userId="9bf72e6496f26e8d" providerId="LiveId" clId="{2DC0747A-39FA-4750-94EA-1F91F08F15D0}" dt="2021-09-01T01:34:12.794" v="5" actId="478"/>
        <pc:sldMkLst>
          <pc:docMk/>
          <pc:sldMk cId="1713388938" sldId="258"/>
        </pc:sldMkLst>
        <pc:spChg chg="del">
          <ac:chgData name="Emiliano A. Carlevaro" userId="9bf72e6496f26e8d" providerId="LiveId" clId="{2DC0747A-39FA-4750-94EA-1F91F08F15D0}" dt="2021-09-01T01:33:33.393" v="1" actId="478"/>
          <ac:spMkLst>
            <pc:docMk/>
            <pc:sldMk cId="1713388938" sldId="258"/>
            <ac:spMk id="2" creationId="{514ACFA2-CBD1-4FBE-9CE2-B471C48AC4D5}"/>
          </ac:spMkLst>
        </pc:spChg>
        <pc:spChg chg="del">
          <ac:chgData name="Emiliano A. Carlevaro" userId="9bf72e6496f26e8d" providerId="LiveId" clId="{2DC0747A-39FA-4750-94EA-1F91F08F15D0}" dt="2021-09-01T01:33:35.038" v="2" actId="478"/>
          <ac:spMkLst>
            <pc:docMk/>
            <pc:sldMk cId="1713388938" sldId="258"/>
            <ac:spMk id="3" creationId="{1CF257E9-755F-4060-912C-E957BE7A6EDC}"/>
          </ac:spMkLst>
        </pc:spChg>
        <pc:graphicFrameChg chg="add del modGraphic">
          <ac:chgData name="Emiliano A. Carlevaro" userId="9bf72e6496f26e8d" providerId="LiveId" clId="{2DC0747A-39FA-4750-94EA-1F91F08F15D0}" dt="2021-09-01T01:34:12.794" v="5" actId="478"/>
          <ac:graphicFrameMkLst>
            <pc:docMk/>
            <pc:sldMk cId="1713388938" sldId="258"/>
            <ac:graphicFrameMk id="4" creationId="{9D017134-1BB2-4A27-A610-7E66795CF9B4}"/>
          </ac:graphicFrameMkLst>
        </pc:graphicFrameChg>
      </pc:sldChg>
    </pc:docChg>
  </pc:docChgLst>
  <pc:docChgLst>
    <pc:chgData name="Emiliano A. Carlevaro" userId="9bf72e6496f26e8d" providerId="LiveId" clId="{A3FCBB67-2F5F-4935-A5F8-D56BE4BA69E0}"/>
    <pc:docChg chg="addSld">
      <pc:chgData name="Emiliano A. Carlevaro" userId="9bf72e6496f26e8d" providerId="LiveId" clId="{A3FCBB67-2F5F-4935-A5F8-D56BE4BA69E0}" dt="2021-04-19T08:53:03.798" v="0" actId="22"/>
      <pc:docMkLst>
        <pc:docMk/>
      </pc:docMkLst>
      <pc:sldChg chg="add">
        <pc:chgData name="Emiliano A. Carlevaro" userId="9bf72e6496f26e8d" providerId="LiveId" clId="{A3FCBB67-2F5F-4935-A5F8-D56BE4BA69E0}" dt="2021-04-19T08:53:03.798" v="0" actId="22"/>
        <pc:sldMkLst>
          <pc:docMk/>
          <pc:sldMk cId="2060708403" sldId="257"/>
        </pc:sldMkLst>
      </pc:sldChg>
    </pc:docChg>
  </pc:docChgLst>
  <pc:docChgLst>
    <pc:chgData name="Emiliano A. Carlevaro" userId="9bf72e6496f26e8d" providerId="LiveId" clId="{8F5EA8CF-62D3-4477-BB7B-D4F0EC11FA9F}"/>
    <pc:docChg chg="custSel addSld delSld modSld">
      <pc:chgData name="Emiliano A. Carlevaro" userId="9bf72e6496f26e8d" providerId="LiveId" clId="{8F5EA8CF-62D3-4477-BB7B-D4F0EC11FA9F}" dt="2021-05-09T01:13:18.410" v="144" actId="1076"/>
      <pc:docMkLst>
        <pc:docMk/>
      </pc:docMkLst>
      <pc:sldChg chg="addSp delSp modSp mod addCm">
        <pc:chgData name="Emiliano A. Carlevaro" userId="9bf72e6496f26e8d" providerId="LiveId" clId="{8F5EA8CF-62D3-4477-BB7B-D4F0EC11FA9F}" dt="2021-05-09T01:12:33.315" v="127" actId="164"/>
        <pc:sldMkLst>
          <pc:docMk/>
          <pc:sldMk cId="495566936" sldId="256"/>
        </pc:sldMkLst>
        <pc:spChg chg="mod">
          <ac:chgData name="Emiliano A. Carlevaro" userId="9bf72e6496f26e8d" providerId="LiveId" clId="{8F5EA8CF-62D3-4477-BB7B-D4F0EC11FA9F}" dt="2021-05-09T01:12:33.315" v="127" actId="164"/>
          <ac:spMkLst>
            <pc:docMk/>
            <pc:sldMk cId="495566936" sldId="256"/>
            <ac:spMk id="13" creationId="{87B2D6D2-1DC3-44AF-AFBB-DBD872FA3CA5}"/>
          </ac:spMkLst>
        </pc:spChg>
        <pc:spChg chg="mod">
          <ac:chgData name="Emiliano A. Carlevaro" userId="9bf72e6496f26e8d" providerId="LiveId" clId="{8F5EA8CF-62D3-4477-BB7B-D4F0EC11FA9F}" dt="2021-05-09T01:12:33.315" v="127" actId="164"/>
          <ac:spMkLst>
            <pc:docMk/>
            <pc:sldMk cId="495566936" sldId="256"/>
            <ac:spMk id="15" creationId="{95239A30-5B60-4E69-95DB-0725CC0B041E}"/>
          </ac:spMkLst>
        </pc:spChg>
        <pc:spChg chg="add mod ord">
          <ac:chgData name="Emiliano A. Carlevaro" userId="9bf72e6496f26e8d" providerId="LiveId" clId="{8F5EA8CF-62D3-4477-BB7B-D4F0EC11FA9F}" dt="2021-05-08T03:35:14.158" v="23" actId="1076"/>
          <ac:spMkLst>
            <pc:docMk/>
            <pc:sldMk cId="495566936" sldId="256"/>
            <ac:spMk id="27" creationId="{BEBEA80F-048D-4D57-82B7-4000A93A6A75}"/>
          </ac:spMkLst>
        </pc:spChg>
        <pc:spChg chg="add mod">
          <ac:chgData name="Emiliano A. Carlevaro" userId="9bf72e6496f26e8d" providerId="LiveId" clId="{8F5EA8CF-62D3-4477-BB7B-D4F0EC11FA9F}" dt="2021-05-08T03:34:29.597" v="4" actId="1076"/>
          <ac:spMkLst>
            <pc:docMk/>
            <pc:sldMk cId="495566936" sldId="256"/>
            <ac:spMk id="28" creationId="{4E8CE70C-8DD4-4543-AADE-034D079A46B3}"/>
          </ac:spMkLst>
        </pc:spChg>
        <pc:spChg chg="add del mod">
          <ac:chgData name="Emiliano A. Carlevaro" userId="9bf72e6496f26e8d" providerId="LiveId" clId="{8F5EA8CF-62D3-4477-BB7B-D4F0EC11FA9F}" dt="2021-05-08T03:34:39.412" v="7" actId="478"/>
          <ac:spMkLst>
            <pc:docMk/>
            <pc:sldMk cId="495566936" sldId="256"/>
            <ac:spMk id="29" creationId="{187A30A9-7051-4301-91DF-32EB2FB61670}"/>
          </ac:spMkLst>
        </pc:spChg>
        <pc:spChg chg="add del mod">
          <ac:chgData name="Emiliano A. Carlevaro" userId="9bf72e6496f26e8d" providerId="LiveId" clId="{8F5EA8CF-62D3-4477-BB7B-D4F0EC11FA9F}" dt="2021-05-08T03:35:32.778" v="29"/>
          <ac:spMkLst>
            <pc:docMk/>
            <pc:sldMk cId="495566936" sldId="256"/>
            <ac:spMk id="30" creationId="{40AFE7BF-9D1C-40D6-A907-24536B1F1AD0}"/>
          </ac:spMkLst>
        </pc:spChg>
        <pc:spChg chg="add mod">
          <ac:chgData name="Emiliano A. Carlevaro" userId="9bf72e6496f26e8d" providerId="LiveId" clId="{8F5EA8CF-62D3-4477-BB7B-D4F0EC11FA9F}" dt="2021-05-08T03:36:24.199" v="82" actId="1076"/>
          <ac:spMkLst>
            <pc:docMk/>
            <pc:sldMk cId="495566936" sldId="256"/>
            <ac:spMk id="31" creationId="{095ECD27-7870-48CB-9D5B-AAC33A4AFDFE}"/>
          </ac:spMkLst>
        </pc:spChg>
        <pc:spChg chg="add mod">
          <ac:chgData name="Emiliano A. Carlevaro" userId="9bf72e6496f26e8d" providerId="LiveId" clId="{8F5EA8CF-62D3-4477-BB7B-D4F0EC11FA9F}" dt="2021-05-08T03:36:24.199" v="82" actId="1076"/>
          <ac:spMkLst>
            <pc:docMk/>
            <pc:sldMk cId="495566936" sldId="256"/>
            <ac:spMk id="32" creationId="{92540510-2AE5-48AB-8638-A1511D8AD284}"/>
          </ac:spMkLst>
        </pc:spChg>
        <pc:spChg chg="add mod">
          <ac:chgData name="Emiliano A. Carlevaro" userId="9bf72e6496f26e8d" providerId="LiveId" clId="{8F5EA8CF-62D3-4477-BB7B-D4F0EC11FA9F}" dt="2021-05-08T03:36:34.038" v="85" actId="164"/>
          <ac:spMkLst>
            <pc:docMk/>
            <pc:sldMk cId="495566936" sldId="256"/>
            <ac:spMk id="33" creationId="{B338F1E3-5C15-4313-92EA-5B30CF74EB2C}"/>
          </ac:spMkLst>
        </pc:spChg>
        <pc:spChg chg="add mod">
          <ac:chgData name="Emiliano A. Carlevaro" userId="9bf72e6496f26e8d" providerId="LiveId" clId="{8F5EA8CF-62D3-4477-BB7B-D4F0EC11FA9F}" dt="2021-05-08T03:36:34.038" v="85" actId="164"/>
          <ac:spMkLst>
            <pc:docMk/>
            <pc:sldMk cId="495566936" sldId="256"/>
            <ac:spMk id="38" creationId="{44E83793-C3F5-436A-94F6-24EB3BEBD3C3}"/>
          </ac:spMkLst>
        </pc:spChg>
        <pc:grpChg chg="add mod">
          <ac:chgData name="Emiliano A. Carlevaro" userId="9bf72e6496f26e8d" providerId="LiveId" clId="{8F5EA8CF-62D3-4477-BB7B-D4F0EC11FA9F}" dt="2021-05-08T03:36:34.038" v="85" actId="164"/>
          <ac:grpSpMkLst>
            <pc:docMk/>
            <pc:sldMk cId="495566936" sldId="256"/>
            <ac:grpSpMk id="5" creationId="{580BAE36-09C7-48B1-AD2F-1DEB16C008DA}"/>
          </ac:grpSpMkLst>
        </pc:grpChg>
        <pc:grpChg chg="add mod">
          <ac:chgData name="Emiliano A. Carlevaro" userId="9bf72e6496f26e8d" providerId="LiveId" clId="{8F5EA8CF-62D3-4477-BB7B-D4F0EC11FA9F}" dt="2021-05-09T01:12:33.315" v="127" actId="164"/>
          <ac:grpSpMkLst>
            <pc:docMk/>
            <pc:sldMk cId="495566936" sldId="256"/>
            <ac:grpSpMk id="10" creationId="{31557D57-66E3-4BE1-8DA2-3BF53F899B00}"/>
          </ac:grpSpMkLst>
        </pc:grpChg>
        <pc:cxnChg chg="add mod">
          <ac:chgData name="Emiliano A. Carlevaro" userId="9bf72e6496f26e8d" providerId="LiveId" clId="{8F5EA8CF-62D3-4477-BB7B-D4F0EC11FA9F}" dt="2021-05-08T03:36:44.943" v="88" actId="14100"/>
          <ac:cxnSpMkLst>
            <pc:docMk/>
            <pc:sldMk cId="495566936" sldId="256"/>
            <ac:cxnSpMk id="40" creationId="{C896A4A7-9A0A-456B-B57D-3BA1FE04BCDD}"/>
          </ac:cxnSpMkLst>
        </pc:cxnChg>
        <pc:cxnChg chg="add mod">
          <ac:chgData name="Emiliano A. Carlevaro" userId="9bf72e6496f26e8d" providerId="LiveId" clId="{8F5EA8CF-62D3-4477-BB7B-D4F0EC11FA9F}" dt="2021-05-08T03:36:54.219" v="91" actId="14100"/>
          <ac:cxnSpMkLst>
            <pc:docMk/>
            <pc:sldMk cId="495566936" sldId="256"/>
            <ac:cxnSpMk id="44" creationId="{64933326-8E7F-4AE1-9459-59B0FB92EE2D}"/>
          </ac:cxnSpMkLst>
        </pc:cxnChg>
      </pc:sldChg>
      <pc:sldChg chg="del">
        <pc:chgData name="Emiliano A. Carlevaro" userId="9bf72e6496f26e8d" providerId="LiveId" clId="{8F5EA8CF-62D3-4477-BB7B-D4F0EC11FA9F}" dt="2021-05-08T03:32:53.485" v="0" actId="2696"/>
        <pc:sldMkLst>
          <pc:docMk/>
          <pc:sldMk cId="2060708403" sldId="257"/>
        </pc:sldMkLst>
      </pc:sldChg>
      <pc:sldChg chg="addSp delSp modSp new mod">
        <pc:chgData name="Emiliano A. Carlevaro" userId="9bf72e6496f26e8d" providerId="LiveId" clId="{8F5EA8CF-62D3-4477-BB7B-D4F0EC11FA9F}" dt="2021-05-09T01:13:18.410" v="144" actId="1076"/>
        <pc:sldMkLst>
          <pc:docMk/>
          <pc:sldMk cId="3661924993" sldId="257"/>
        </pc:sldMkLst>
        <pc:spChg chg="del">
          <ac:chgData name="Emiliano A. Carlevaro" userId="9bf72e6496f26e8d" providerId="LiveId" clId="{8F5EA8CF-62D3-4477-BB7B-D4F0EC11FA9F}" dt="2021-05-09T01:11:53.041" v="93" actId="478"/>
          <ac:spMkLst>
            <pc:docMk/>
            <pc:sldMk cId="3661924993" sldId="257"/>
            <ac:spMk id="2" creationId="{2BEE5ABD-7367-4469-B7B2-08DE0BD396A3}"/>
          </ac:spMkLst>
        </pc:spChg>
        <pc:spChg chg="del">
          <ac:chgData name="Emiliano A. Carlevaro" userId="9bf72e6496f26e8d" providerId="LiveId" clId="{8F5EA8CF-62D3-4477-BB7B-D4F0EC11FA9F}" dt="2021-05-09T01:11:54.435" v="94" actId="478"/>
          <ac:spMkLst>
            <pc:docMk/>
            <pc:sldMk cId="3661924993" sldId="257"/>
            <ac:spMk id="3" creationId="{8FB6F528-25EB-4EB0-BB72-776623D63A3D}"/>
          </ac:spMkLst>
        </pc:spChg>
        <pc:spChg chg="add mod">
          <ac:chgData name="Emiliano A. Carlevaro" userId="9bf72e6496f26e8d" providerId="LiveId" clId="{8F5EA8CF-62D3-4477-BB7B-D4F0EC11FA9F}" dt="2021-05-09T01:12:56.686" v="133" actId="1076"/>
          <ac:spMkLst>
            <pc:docMk/>
            <pc:sldMk cId="3661924993" sldId="257"/>
            <ac:spMk id="4" creationId="{01C31620-8B7C-42DB-9891-027B2EB8D499}"/>
          </ac:spMkLst>
        </pc:spChg>
        <pc:spChg chg="mod">
          <ac:chgData name="Emiliano A. Carlevaro" userId="9bf72e6496f26e8d" providerId="LiveId" clId="{8F5EA8CF-62D3-4477-BB7B-D4F0EC11FA9F}" dt="2021-05-09T01:12:37.884" v="128"/>
          <ac:spMkLst>
            <pc:docMk/>
            <pc:sldMk cId="3661924993" sldId="257"/>
            <ac:spMk id="6" creationId="{9DB6630E-EFF1-4403-9A34-80701F791554}"/>
          </ac:spMkLst>
        </pc:spChg>
        <pc:spChg chg="mod">
          <ac:chgData name="Emiliano A. Carlevaro" userId="9bf72e6496f26e8d" providerId="LiveId" clId="{8F5EA8CF-62D3-4477-BB7B-D4F0EC11FA9F}" dt="2021-05-09T01:12:37.884" v="128"/>
          <ac:spMkLst>
            <pc:docMk/>
            <pc:sldMk cId="3661924993" sldId="257"/>
            <ac:spMk id="7" creationId="{0A14044B-DFDE-4C2D-852B-0AD9A47EBABC}"/>
          </ac:spMkLst>
        </pc:spChg>
        <pc:spChg chg="add mod">
          <ac:chgData name="Emiliano A. Carlevaro" userId="9bf72e6496f26e8d" providerId="LiveId" clId="{8F5EA8CF-62D3-4477-BB7B-D4F0EC11FA9F}" dt="2021-05-09T01:13:08.071" v="139" actId="20577"/>
          <ac:spMkLst>
            <pc:docMk/>
            <pc:sldMk cId="3661924993" sldId="257"/>
            <ac:spMk id="8" creationId="{6A3B6F8C-00A4-4E81-A2F5-5BA42611FBF3}"/>
          </ac:spMkLst>
        </pc:spChg>
        <pc:spChg chg="add mod">
          <ac:chgData name="Emiliano A. Carlevaro" userId="9bf72e6496f26e8d" providerId="LiveId" clId="{8F5EA8CF-62D3-4477-BB7B-D4F0EC11FA9F}" dt="2021-05-09T01:13:18.410" v="144" actId="1076"/>
          <ac:spMkLst>
            <pc:docMk/>
            <pc:sldMk cId="3661924993" sldId="257"/>
            <ac:spMk id="9" creationId="{3ECE08B7-082B-41E9-9FA3-B2A3F671CD2A}"/>
          </ac:spMkLst>
        </pc:spChg>
        <pc:grpChg chg="add mod">
          <ac:chgData name="Emiliano A. Carlevaro" userId="9bf72e6496f26e8d" providerId="LiveId" clId="{8F5EA8CF-62D3-4477-BB7B-D4F0EC11FA9F}" dt="2021-05-09T01:12:50.318" v="131" actId="1076"/>
          <ac:grpSpMkLst>
            <pc:docMk/>
            <pc:sldMk cId="3661924993" sldId="257"/>
            <ac:grpSpMk id="5" creationId="{5F7BEFB6-9C34-4173-955E-9EF785C9C3F8}"/>
          </ac:grpSpMkLst>
        </pc:grpChg>
      </pc:sldChg>
    </pc:docChg>
  </pc:docChgLst>
  <pc:docChgLst>
    <pc:chgData name="Emiliano A. Carlevaro" userId="9bf72e6496f26e8d" providerId="LiveId" clId="{A037F0E3-6297-4F04-994B-33503458A679}"/>
    <pc:docChg chg="undo custSel modSld">
      <pc:chgData name="Emiliano A. Carlevaro" userId="9bf72e6496f26e8d" providerId="LiveId" clId="{A037F0E3-6297-4F04-994B-33503458A679}" dt="2021-04-20T09:01:14.591" v="140" actId="1076"/>
      <pc:docMkLst>
        <pc:docMk/>
      </pc:docMkLst>
      <pc:sldChg chg="addSp delSp modSp mod">
        <pc:chgData name="Emiliano A. Carlevaro" userId="9bf72e6496f26e8d" providerId="LiveId" clId="{A037F0E3-6297-4F04-994B-33503458A679}" dt="2021-04-20T09:01:14.591" v="140" actId="1076"/>
        <pc:sldMkLst>
          <pc:docMk/>
          <pc:sldMk cId="495566936" sldId="256"/>
        </pc:sldMkLst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" creationId="{D6008AED-572B-465D-9F20-AF19315CA2A8}"/>
          </ac:spMkLst>
        </pc:spChg>
        <pc:spChg chg="del">
          <ac:chgData name="Emiliano A. Carlevaro" userId="9bf72e6496f26e8d" providerId="LiveId" clId="{A037F0E3-6297-4F04-994B-33503458A679}" dt="2021-04-20T08:41:45.057" v="53" actId="478"/>
          <ac:spMkLst>
            <pc:docMk/>
            <pc:sldMk cId="495566936" sldId="256"/>
            <ac:spMk id="3" creationId="{2E223E65-ED0D-46E1-9545-C4AE6A037C04}"/>
          </ac:spMkLst>
        </pc:spChg>
        <pc:spChg chg="del mod">
          <ac:chgData name="Emiliano A. Carlevaro" userId="9bf72e6496f26e8d" providerId="LiveId" clId="{A037F0E3-6297-4F04-994B-33503458A679}" dt="2021-04-20T08:43:16.268" v="76" actId="478"/>
          <ac:spMkLst>
            <pc:docMk/>
            <pc:sldMk cId="495566936" sldId="256"/>
            <ac:spMk id="4" creationId="{91B79F06-27BF-43FC-921F-2C5DB257B22B}"/>
          </ac:spMkLst>
        </pc:spChg>
        <pc:spChg chg="del mod">
          <ac:chgData name="Emiliano A. Carlevaro" userId="9bf72e6496f26e8d" providerId="LiveId" clId="{A037F0E3-6297-4F04-994B-33503458A679}" dt="2021-04-20T08:44:41.718" v="88" actId="478"/>
          <ac:spMkLst>
            <pc:docMk/>
            <pc:sldMk cId="495566936" sldId="256"/>
            <ac:spMk id="5" creationId="{79FE734A-68F9-4EB0-9415-773A53835EDE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6" creationId="{B5EFC37E-E152-45B6-91FF-AB99F36C1CD1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7" creationId="{E87A6F89-AF5A-4C50-8B7E-CD977C2370EA}"/>
          </ac:spMkLst>
        </pc:spChg>
        <pc:spChg chg="del">
          <ac:chgData name="Emiliano A. Carlevaro" userId="9bf72e6496f26e8d" providerId="LiveId" clId="{A037F0E3-6297-4F04-994B-33503458A679}" dt="2021-04-20T08:41:51.504" v="54" actId="478"/>
          <ac:spMkLst>
            <pc:docMk/>
            <pc:sldMk cId="495566936" sldId="256"/>
            <ac:spMk id="8" creationId="{785C7D48-3967-4C2E-850D-BDF14B8BCE27}"/>
          </ac:spMkLst>
        </pc:spChg>
        <pc:spChg chg="add mod">
          <ac:chgData name="Emiliano A. Carlevaro" userId="9bf72e6496f26e8d" providerId="LiveId" clId="{A037F0E3-6297-4F04-994B-33503458A679}" dt="2021-04-20T09:00:37.031" v="132" actId="14100"/>
          <ac:spMkLst>
            <pc:docMk/>
            <pc:sldMk cId="495566936" sldId="256"/>
            <ac:spMk id="13" creationId="{87B2D6D2-1DC3-44AF-AFBB-DBD872FA3CA5}"/>
          </ac:spMkLst>
        </pc:spChg>
        <pc:spChg chg="add mod">
          <ac:chgData name="Emiliano A. Carlevaro" userId="9bf72e6496f26e8d" providerId="LiveId" clId="{A037F0E3-6297-4F04-994B-33503458A679}" dt="2021-04-20T09:00:45.434" v="135" actId="14100"/>
          <ac:spMkLst>
            <pc:docMk/>
            <pc:sldMk cId="495566936" sldId="256"/>
            <ac:spMk id="15" creationId="{95239A30-5B60-4E69-95DB-0725CC0B041E}"/>
          </ac:spMkLst>
        </pc:spChg>
        <pc:spChg chg="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16" creationId="{9F17793A-F401-4244-A093-1D07F610D2F7}"/>
          </ac:spMkLst>
        </pc:spChg>
        <pc:spChg chg="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17" creationId="{C1B26CFC-A454-42A1-89B9-2936818CED72}"/>
          </ac:spMkLst>
        </pc:spChg>
        <pc:spChg chg="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20" creationId="{B876E548-07A6-4E57-B2EC-158393EE190F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3" creationId="{AD86CB6B-3128-4C2A-B2DB-CB3B017EBE95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5" creationId="{DAA4C3E5-6AE6-4ABC-934D-2837C0FD42A8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26" creationId="{7EBC4C9D-DBB9-4448-BBF4-B7972B7C0A1E}"/>
          </ac:spMkLst>
        </pc:spChg>
        <pc:spChg chg="del">
          <ac:chgData name="Emiliano A. Carlevaro" userId="9bf72e6496f26e8d" providerId="LiveId" clId="{A037F0E3-6297-4F04-994B-33503458A679}" dt="2021-04-20T08:41:55.340" v="57" actId="478"/>
          <ac:spMkLst>
            <pc:docMk/>
            <pc:sldMk cId="495566936" sldId="256"/>
            <ac:spMk id="29" creationId="{051F80CB-1F7F-499D-97D8-621FCF794828}"/>
          </ac:spMkLst>
        </pc:spChg>
        <pc:spChg chg="del">
          <ac:chgData name="Emiliano A. Carlevaro" userId="9bf72e6496f26e8d" providerId="LiveId" clId="{A037F0E3-6297-4F04-994B-33503458A679}" dt="2021-04-20T08:41:54.549" v="56" actId="478"/>
          <ac:spMkLst>
            <pc:docMk/>
            <pc:sldMk cId="495566936" sldId="256"/>
            <ac:spMk id="30" creationId="{4465874F-12DC-4178-B543-DEB2F914CCEF}"/>
          </ac:spMkLst>
        </pc:spChg>
        <pc:spChg chg="add del mod">
          <ac:chgData name="Emiliano A. Carlevaro" userId="9bf72e6496f26e8d" providerId="LiveId" clId="{A037F0E3-6297-4F04-994B-33503458A679}" dt="2021-04-20T08:57:41.684" v="125" actId="478"/>
          <ac:spMkLst>
            <pc:docMk/>
            <pc:sldMk cId="495566936" sldId="256"/>
            <ac:spMk id="31" creationId="{03D55AEF-7504-4B0C-BDFC-9FFEC29F4B97}"/>
          </ac:spMkLst>
        </pc:spChg>
        <pc:spChg chg="add 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35" creationId="{3CA2B075-1858-4BF5-890F-CBFD5D341C56}"/>
          </ac:spMkLst>
        </pc:spChg>
        <pc:spChg chg="add mod">
          <ac:chgData name="Emiliano A. Carlevaro" userId="9bf72e6496f26e8d" providerId="LiveId" clId="{A037F0E3-6297-4F04-994B-33503458A679}" dt="2021-04-20T09:00:32.882" v="131" actId="1076"/>
          <ac:spMkLst>
            <pc:docMk/>
            <pc:sldMk cId="495566936" sldId="256"/>
            <ac:spMk id="37" creationId="{9CFA7885-0858-4669-8AC4-BED0B4D0FCE9}"/>
          </ac:spMkLst>
        </pc:spChg>
        <pc:spChg chg="add mod">
          <ac:chgData name="Emiliano A. Carlevaro" userId="9bf72e6496f26e8d" providerId="LiveId" clId="{A037F0E3-6297-4F04-994B-33503458A679}" dt="2021-04-20T09:00:59.785" v="137" actId="14100"/>
          <ac:spMkLst>
            <pc:docMk/>
            <pc:sldMk cId="495566936" sldId="256"/>
            <ac:spMk id="39" creationId="{B995EE0C-3F46-4584-A9E9-CF1D83D09E32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41" creationId="{4C2A9C2B-7397-4262-952B-074E0C42C74F}"/>
          </ac:spMkLst>
        </pc:spChg>
        <pc:spChg chg="add mod">
          <ac:chgData name="Emiliano A. Carlevaro" userId="9bf72e6496f26e8d" providerId="LiveId" clId="{A037F0E3-6297-4F04-994B-33503458A679}" dt="2021-04-20T09:01:03.288" v="138" actId="1076"/>
          <ac:spMkLst>
            <pc:docMk/>
            <pc:sldMk cId="495566936" sldId="256"/>
            <ac:spMk id="42" creationId="{BB1E132A-BBB2-44F6-A1E2-1B1BCC5FAF7C}"/>
          </ac:spMkLst>
        </pc:spChg>
        <pc:spChg chg="mod">
          <ac:chgData name="Emiliano A. Carlevaro" userId="9bf72e6496f26e8d" providerId="LiveId" clId="{A037F0E3-6297-4F04-994B-33503458A679}" dt="2021-04-20T08:42:51.826" v="69" actId="255"/>
          <ac:spMkLst>
            <pc:docMk/>
            <pc:sldMk cId="495566936" sldId="256"/>
            <ac:spMk id="43" creationId="{291B383F-BBEA-4B45-B077-0A30256E08EE}"/>
          </ac:spMkLst>
        </pc:spChg>
        <pc:spChg chg="add mod">
          <ac:chgData name="Emiliano A. Carlevaro" userId="9bf72e6496f26e8d" providerId="LiveId" clId="{A037F0E3-6297-4F04-994B-33503458A679}" dt="2021-04-20T08:56:14.963" v="122" actId="164"/>
          <ac:spMkLst>
            <pc:docMk/>
            <pc:sldMk cId="495566936" sldId="256"/>
            <ac:spMk id="50" creationId="{9322ED12-334F-4B18-8D22-7E7EC91740E9}"/>
          </ac:spMkLst>
        </pc:spChg>
        <pc:spChg chg="add mod">
          <ac:chgData name="Emiliano A. Carlevaro" userId="9bf72e6496f26e8d" providerId="LiveId" clId="{A037F0E3-6297-4F04-994B-33503458A679}" dt="2021-04-20T08:56:14.963" v="122" actId="164"/>
          <ac:spMkLst>
            <pc:docMk/>
            <pc:sldMk cId="495566936" sldId="256"/>
            <ac:spMk id="51" creationId="{495F62FD-EDE5-4DC2-B22C-8A627C05E8FC}"/>
          </ac:spMkLst>
        </pc:spChg>
        <pc:grpChg chg="add mod">
          <ac:chgData name="Emiliano A. Carlevaro" userId="9bf72e6496f26e8d" providerId="LiveId" clId="{A037F0E3-6297-4F04-994B-33503458A679}" dt="2021-04-20T08:56:17.778" v="123" actId="1076"/>
          <ac:grpSpMkLst>
            <pc:docMk/>
            <pc:sldMk cId="495566936" sldId="256"/>
            <ac:grpSpMk id="52" creationId="{50F793E7-9045-4A1C-96EB-1E1CFD50BD06}"/>
          </ac:grpSpMkLst>
        </pc:grpChg>
        <pc:picChg chg="del">
          <ac:chgData name="Emiliano A. Carlevaro" userId="9bf72e6496f26e8d" providerId="LiveId" clId="{A037F0E3-6297-4F04-994B-33503458A679}" dt="2021-04-20T09:00:20.841" v="126" actId="478"/>
          <ac:picMkLst>
            <pc:docMk/>
            <pc:sldMk cId="495566936" sldId="256"/>
            <ac:picMk id="10" creationId="{5E553E6E-B050-4F9B-8199-746BF632D80A}"/>
          </ac:picMkLst>
        </pc:picChg>
        <pc:picChg chg="del">
          <ac:chgData name="Emiliano A. Carlevaro" userId="9bf72e6496f26e8d" providerId="LiveId" clId="{A037F0E3-6297-4F04-994B-33503458A679}" dt="2021-04-20T08:39:46.574" v="5" actId="478"/>
          <ac:picMkLst>
            <pc:docMk/>
            <pc:sldMk cId="495566936" sldId="256"/>
            <ac:picMk id="12" creationId="{CECA7162-4848-4FCB-9E9E-792ED678914E}"/>
          </ac:picMkLst>
        </pc:picChg>
        <pc:picChg chg="add mod">
          <ac:chgData name="Emiliano A. Carlevaro" userId="9bf72e6496f26e8d" providerId="LiveId" clId="{A037F0E3-6297-4F04-994B-33503458A679}" dt="2021-04-20T09:01:14.591" v="140" actId="1076"/>
          <ac:picMkLst>
            <pc:docMk/>
            <pc:sldMk cId="495566936" sldId="256"/>
            <ac:picMk id="56" creationId="{BAF2D6D7-25E3-4036-A9B1-E53113AFE098}"/>
          </ac:picMkLst>
        </pc:picChg>
        <pc:cxnChg chg="mod">
          <ac:chgData name="Emiliano A. Carlevaro" userId="9bf72e6496f26e8d" providerId="LiveId" clId="{A037F0E3-6297-4F04-994B-33503458A679}" dt="2021-04-20T09:00:45.434" v="135" actId="14100"/>
          <ac:cxnSpMkLst>
            <pc:docMk/>
            <pc:sldMk cId="495566936" sldId="256"/>
            <ac:cxnSpMk id="22" creationId="{1BF741D2-7C28-48B4-8CD9-018342F81515}"/>
          </ac:cxnSpMkLst>
        </pc:cxnChg>
        <pc:cxnChg chg="del mod">
          <ac:chgData name="Emiliano A. Carlevaro" userId="9bf72e6496f26e8d" providerId="LiveId" clId="{A037F0E3-6297-4F04-994B-33503458A679}" dt="2021-04-20T08:57:41.684" v="125" actId="478"/>
          <ac:cxnSpMkLst>
            <pc:docMk/>
            <pc:sldMk cId="495566936" sldId="256"/>
            <ac:cxnSpMk id="24" creationId="{DE676FAB-E6DF-4DF8-BC84-E5DCBA533593}"/>
          </ac:cxnSpMkLst>
        </pc:cxnChg>
        <pc:cxnChg chg="mod">
          <ac:chgData name="Emiliano A. Carlevaro" userId="9bf72e6496f26e8d" providerId="LiveId" clId="{A037F0E3-6297-4F04-994B-33503458A679}" dt="2021-04-20T09:00:32.882" v="131" actId="1076"/>
          <ac:cxnSpMkLst>
            <pc:docMk/>
            <pc:sldMk cId="495566936" sldId="256"/>
            <ac:cxnSpMk id="34" creationId="{79FBB56A-02D6-4B58-A4F5-EFEAD90CCFBF}"/>
          </ac:cxnSpMkLst>
        </pc:cxnChg>
        <pc:cxnChg chg="mod">
          <ac:chgData name="Emiliano A. Carlevaro" userId="9bf72e6496f26e8d" providerId="LiveId" clId="{A037F0E3-6297-4F04-994B-33503458A679}" dt="2021-04-20T09:00:37.031" v="132" actId="14100"/>
          <ac:cxnSpMkLst>
            <pc:docMk/>
            <pc:sldMk cId="495566936" sldId="256"/>
            <ac:cxnSpMk id="36" creationId="{54248861-B166-4976-A99C-0FEF28DEDAE6}"/>
          </ac:cxnSpMkLst>
        </pc:cxnChg>
        <pc:cxnChg chg="del mod">
          <ac:chgData name="Emiliano A. Carlevaro" userId="9bf72e6496f26e8d" providerId="LiveId" clId="{A037F0E3-6297-4F04-994B-33503458A679}" dt="2021-04-20T08:41:52.927" v="55" actId="478"/>
          <ac:cxnSpMkLst>
            <pc:docMk/>
            <pc:sldMk cId="495566936" sldId="256"/>
            <ac:cxnSpMk id="38" creationId="{6122787B-8582-4E95-AD2D-5626F40D55F7}"/>
          </ac:cxnSpMkLst>
        </pc:cxnChg>
        <pc:cxnChg chg="del mod">
          <ac:chgData name="Emiliano A. Carlevaro" userId="9bf72e6496f26e8d" providerId="LiveId" clId="{A037F0E3-6297-4F04-994B-33503458A679}" dt="2021-04-20T08:41:55.986" v="58" actId="478"/>
          <ac:cxnSpMkLst>
            <pc:docMk/>
            <pc:sldMk cId="495566936" sldId="256"/>
            <ac:cxnSpMk id="40" creationId="{EA49C83B-186D-4C88-B75F-96C0CD2ECC77}"/>
          </ac:cxnSpMkLst>
        </pc:cxnChg>
        <pc:cxnChg chg="add mod">
          <ac:chgData name="Emiliano A. Carlevaro" userId="9bf72e6496f26e8d" providerId="LiveId" clId="{A037F0E3-6297-4F04-994B-33503458A679}" dt="2021-04-20T09:00:59.785" v="137" actId="14100"/>
          <ac:cxnSpMkLst>
            <pc:docMk/>
            <pc:sldMk cId="495566936" sldId="256"/>
            <ac:cxnSpMk id="54" creationId="{5DE11150-E0E9-49C4-9391-F047C77BAEB4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8T11:33:39.979" idx="1">
    <p:pos x="1076" y="204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5D6E-9AD9-4712-9A0F-CF6EDC9F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8C583-1D6E-4785-9851-75361CE86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B815-7B9B-4698-BFA9-F1EE93CC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DD2F-88A5-4637-98B1-5703C248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CE45-8BE8-451D-B840-4AC429F6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0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468C-12D0-417C-8865-D2598209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F4524-709D-4F18-95AD-113985A02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2E72-7287-4286-A83E-6ACCA1E0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25C2-4B04-4C87-B23D-1B626B41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7BB6-80CE-4D93-A3F1-BF62C6C5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4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30417-16D7-45BE-9550-5AEF66F2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C7D96-B2AD-4FA7-B7A8-9D4A72CA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067B-4988-474E-BF35-F0E76B6F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2F05-D857-42FF-BC81-FE8511B6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4785-2B0D-4C04-8043-99DFC9F6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1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9F01-EA33-409D-ACE9-350ED17D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B3C2-8B71-45D5-B4A2-2254053C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72AF-E1D7-421D-A99C-772BB9B8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DFB5-BF86-4940-B46B-6C73053F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7C37-1A7F-4703-BDF3-75A069D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9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7F0-754D-4417-B28B-4C88BAFE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1B3D-9D0E-4DEB-9767-A7AD3925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2142-7DA9-41B6-B8F4-A4400265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48E8-A19C-44E9-B83D-A73BC4E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3207-5703-429E-AB1E-FF5BF627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50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EEDC-1A96-4F73-ACC5-87A5F4E4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701F-3FCB-4204-A7F8-1C8FDC33B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70F63-31E2-4AA1-8BC1-10C6A348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64FEB-1CA8-44CB-BD7F-D348372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9DEE-8D8C-424C-9974-869A497D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38DE-81B3-47C6-8D96-CBC0DCE6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1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248D-AAB7-4F50-9A44-54697E01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24AA-ABCD-48B6-87A3-703BFEC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963D-D1D1-4DBB-8A34-F38858B1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E345C-7F43-44B9-9735-B5CEF6E30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75F93-8BF4-4CF9-976C-069675FA0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832-E242-4B55-9722-FA3CDEDF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058C-9DA2-4D47-B52C-B59F3B49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2F9F0-FC44-4A88-A509-775B6D5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3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D4D9-3986-4DD6-9967-6A5DB07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AF0EF-492F-4553-B74E-F59F3D9E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EF668-D815-474E-8CB6-BCDB8AA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3167-526F-4E41-A58C-54719AD2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0E2E7-4DD9-486A-90BB-11554173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964D-7452-4109-BA69-AED9307B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815F-635D-4808-8ECA-EC469941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4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CCEA-D6D7-4AD5-AE6B-E9CBAB9B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ED9C-D5E0-49BC-87F2-44B49AFF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D57C1-062B-4B20-A247-2261CC20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C4ED-5D0D-4E6B-8D63-E4D61088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9A2D9-8CFE-4A5F-A53B-4777A0FE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07AFC-BF34-4C94-84EC-A0693476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3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4403-1E53-4A07-9B15-58A218E3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901DA-53F7-40AA-97EE-9C08F278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1A71-925B-4033-B741-927A06171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52C43-EE6E-42FE-9706-A71D9D9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F70B-C80F-4927-8141-E45A3698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7DB5-6031-4D36-B2BD-66F17BC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43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E3033-981C-489D-8690-445449D5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5A8A-50F5-4BE3-A4CD-0C89BCE5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C29C-CFA6-40D1-BF26-DD9813C2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347A-577C-4FFC-862D-870D025628A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E058-641B-4E88-A394-0D806620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8EC5-890F-47B6-83C1-B4AE6695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7243-330D-4F75-B589-CE3C023ED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26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291B383F-BBEA-4B45-B077-0A30256E08EE}"/>
              </a:ext>
            </a:extLst>
          </p:cNvPr>
          <p:cNvSpPr/>
          <p:nvPr/>
        </p:nvSpPr>
        <p:spPr>
          <a:xfrm>
            <a:off x="9012635" y="4563836"/>
            <a:ext cx="2665928" cy="479915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B26CFC-A454-42A1-89B9-2936818CED72}"/>
              </a:ext>
            </a:extLst>
          </p:cNvPr>
          <p:cNvSpPr/>
          <p:nvPr/>
        </p:nvSpPr>
        <p:spPr>
          <a:xfrm>
            <a:off x="95330" y="4241310"/>
            <a:ext cx="1857849" cy="40011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6BB2BEC-2AAC-4E7F-90A8-30666B09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33" y="5699635"/>
            <a:ext cx="5665065" cy="914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7793A-F401-4244-A093-1D07F610D2F7}"/>
              </a:ext>
            </a:extLst>
          </p:cNvPr>
          <p:cNvSpPr txBox="1"/>
          <p:nvPr/>
        </p:nvSpPr>
        <p:spPr>
          <a:xfrm>
            <a:off x="51014" y="4336735"/>
            <a:ext cx="23608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Collapse, by(Ident, FECHA_Q)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BF741D2-7C28-48B4-8CD9-018342F8151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783553" y="5317415"/>
            <a:ext cx="2982758" cy="95880"/>
          </a:xfrm>
          <a:prstGeom prst="bentConnector3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9FBB56A-02D6-4B58-A4F5-EFEAD90CCFBF}"/>
              </a:ext>
            </a:extLst>
          </p:cNvPr>
          <p:cNvCxnSpPr>
            <a:cxnSpLocks/>
            <a:stCxn id="35" idx="3"/>
            <a:endCxn id="17" idx="0"/>
          </p:cNvCxnSpPr>
          <p:nvPr/>
        </p:nvCxnSpPr>
        <p:spPr>
          <a:xfrm rot="5400000">
            <a:off x="834493" y="4045196"/>
            <a:ext cx="385877" cy="6351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248861-B166-4976-A99C-0FEF28DEDAE6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 rot="5400000">
            <a:off x="831317" y="4834358"/>
            <a:ext cx="385877" cy="12700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2A9C2B-7397-4262-952B-074E0C42C74F}"/>
              </a:ext>
            </a:extLst>
          </p:cNvPr>
          <p:cNvSpPr txBox="1"/>
          <p:nvPr/>
        </p:nvSpPr>
        <p:spPr>
          <a:xfrm>
            <a:off x="9014639" y="4717488"/>
            <a:ext cx="35014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FFc1_</a:t>
            </a:r>
            <a:r>
              <a:rPr lang="fr-FR" b="1" dirty="0"/>
              <a:t>T</a:t>
            </a:r>
            <a:r>
              <a:rPr lang="fr-FR" dirty="0"/>
              <a:t>_D_ADJ_MON_SUR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D86CB6B-3128-4C2A-B2DB-CB3B017EBE95}"/>
              </a:ext>
            </a:extLst>
          </p:cNvPr>
          <p:cNvSpPr/>
          <p:nvPr/>
        </p:nvSpPr>
        <p:spPr>
          <a:xfrm>
            <a:off x="9010631" y="5178917"/>
            <a:ext cx="2665928" cy="479915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4C3E5-6AE6-4ABC-934D-2837C0FD42A8}"/>
              </a:ext>
            </a:extLst>
          </p:cNvPr>
          <p:cNvSpPr txBox="1"/>
          <p:nvPr/>
        </p:nvSpPr>
        <p:spPr>
          <a:xfrm>
            <a:off x="9012635" y="5332569"/>
            <a:ext cx="35014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FFc1_</a:t>
            </a:r>
            <a:r>
              <a:rPr lang="fr-FR" b="1" dirty="0"/>
              <a:t>W</a:t>
            </a:r>
            <a:r>
              <a:rPr lang="fr-FR" dirty="0"/>
              <a:t>_D_ADJ_MON_SUR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08AED-572B-465D-9F20-AF19315CA2A8}"/>
              </a:ext>
            </a:extLst>
          </p:cNvPr>
          <p:cNvSpPr txBox="1"/>
          <p:nvPr/>
        </p:nvSpPr>
        <p:spPr>
          <a:xfrm>
            <a:off x="8134106" y="4717488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Tight window</a:t>
            </a:r>
            <a:endParaRPr lang="en-AU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BC4C9D-DBB9-4448-BBF4-B7972B7C0A1E}"/>
              </a:ext>
            </a:extLst>
          </p:cNvPr>
          <p:cNvSpPr txBox="1"/>
          <p:nvPr/>
        </p:nvSpPr>
        <p:spPr>
          <a:xfrm>
            <a:off x="8173146" y="5354836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Wide window</a:t>
            </a:r>
            <a:endParaRPr lang="en-AU" sz="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57D57-66E3-4BE1-8DA2-3BF53F899B00}"/>
              </a:ext>
            </a:extLst>
          </p:cNvPr>
          <p:cNvGrpSpPr/>
          <p:nvPr/>
        </p:nvGrpSpPr>
        <p:grpSpPr>
          <a:xfrm>
            <a:off x="196770" y="5027297"/>
            <a:ext cx="1586783" cy="586053"/>
            <a:chOff x="196770" y="5027297"/>
            <a:chExt cx="1586783" cy="58605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87B2D6D2-1DC3-44AF-AFBB-DBD872FA3CA5}"/>
                </a:ext>
              </a:extLst>
            </p:cNvPr>
            <p:cNvSpPr/>
            <p:nvPr/>
          </p:nvSpPr>
          <p:spPr>
            <a:xfrm>
              <a:off x="297180" y="5027297"/>
              <a:ext cx="1454150" cy="5837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239A30-5B60-4E69-95DB-0725CC0B041E}"/>
                </a:ext>
              </a:extLst>
            </p:cNvPr>
            <p:cNvSpPr txBox="1"/>
            <p:nvPr/>
          </p:nvSpPr>
          <p:spPr>
            <a:xfrm>
              <a:off x="196770" y="5213240"/>
              <a:ext cx="1586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failures-1997-2001-quarterly.dta</a:t>
              </a:r>
            </a:p>
          </p:txBody>
        </p:sp>
      </p:grp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3CA2B075-1858-4BF5-890F-CBFD5D341C56}"/>
              </a:ext>
            </a:extLst>
          </p:cNvPr>
          <p:cNvSpPr/>
          <p:nvPr/>
        </p:nvSpPr>
        <p:spPr>
          <a:xfrm>
            <a:off x="353696" y="3244021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A7885-0858-4669-8AC4-BED0B4D0FCE9}"/>
              </a:ext>
            </a:extLst>
          </p:cNvPr>
          <p:cNvSpPr txBox="1"/>
          <p:nvPr/>
        </p:nvSpPr>
        <p:spPr>
          <a:xfrm>
            <a:off x="277656" y="3469555"/>
            <a:ext cx="1505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dirty="0"/>
              <a:t>failures-allEnts-1997-2004.dta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B995EE0C-3F46-4584-A9E9-CF1D83D09E32}"/>
              </a:ext>
            </a:extLst>
          </p:cNvPr>
          <p:cNvSpPr/>
          <p:nvPr/>
        </p:nvSpPr>
        <p:spPr>
          <a:xfrm>
            <a:off x="226222" y="1329753"/>
            <a:ext cx="1454150" cy="4970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E132A-BBB2-44F6-A1E2-1B1BCC5FAF7C}"/>
              </a:ext>
            </a:extLst>
          </p:cNvPr>
          <p:cNvSpPr txBox="1"/>
          <p:nvPr/>
        </p:nvSpPr>
        <p:spPr>
          <a:xfrm>
            <a:off x="196770" y="1481206"/>
            <a:ext cx="1454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 err="1">
                <a:solidFill>
                  <a:schemeClr val="bg1"/>
                </a:solidFill>
              </a:rPr>
              <a:t>failure_time.dta</a:t>
            </a:r>
            <a:endParaRPr lang="en-AU" sz="10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F793E7-9045-4A1C-96EB-1E1CFD50BD06}"/>
              </a:ext>
            </a:extLst>
          </p:cNvPr>
          <p:cNvGrpSpPr/>
          <p:nvPr/>
        </p:nvGrpSpPr>
        <p:grpSpPr>
          <a:xfrm>
            <a:off x="95330" y="67918"/>
            <a:ext cx="1505898" cy="440978"/>
            <a:chOff x="607857" y="-46678"/>
            <a:chExt cx="1505898" cy="440978"/>
          </a:xfrm>
        </p:grpSpPr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9322ED12-334F-4B18-8D22-7E7EC91740E9}"/>
                </a:ext>
              </a:extLst>
            </p:cNvPr>
            <p:cNvSpPr/>
            <p:nvPr/>
          </p:nvSpPr>
          <p:spPr>
            <a:xfrm>
              <a:off x="683896" y="-46678"/>
              <a:ext cx="1353820" cy="44097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5F62FD-EDE5-4DC2-B22C-8A627C05E8FC}"/>
                </a:ext>
              </a:extLst>
            </p:cNvPr>
            <p:cNvSpPr txBox="1"/>
            <p:nvPr/>
          </p:nvSpPr>
          <p:spPr>
            <a:xfrm>
              <a:off x="607857" y="75365"/>
              <a:ext cx="15058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/>
                <a:t>entities_start_end_dates.xlsx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DE11150-E0E9-49C4-9391-F047C77BAEB4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>
          <a:xfrm rot="16200000" flipH="1">
            <a:off x="490360" y="866815"/>
            <a:ext cx="820857" cy="105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text, white, furniture&#10;&#10;Description automatically generated">
            <a:extLst>
              <a:ext uri="{FF2B5EF4-FFF2-40B4-BE49-F238E27FC236}">
                <a16:creationId xmlns:a16="http://schemas.microsoft.com/office/drawing/2014/main" id="{BAF2D6D7-25E3-4036-A9B1-E53113AFE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" y="1978256"/>
            <a:ext cx="4256537" cy="793294"/>
          </a:xfrm>
          <a:prstGeom prst="rect">
            <a:avLst/>
          </a:prstGeom>
        </p:spPr>
      </p:pic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4E8CE70C-8DD4-4543-AADE-034D079A46B3}"/>
              </a:ext>
            </a:extLst>
          </p:cNvPr>
          <p:cNvSpPr/>
          <p:nvPr/>
        </p:nvSpPr>
        <p:spPr>
          <a:xfrm>
            <a:off x="4957691" y="3396421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EA80F-048D-4D57-82B7-4000A93A6A75}"/>
              </a:ext>
            </a:extLst>
          </p:cNvPr>
          <p:cNvSpPr txBox="1"/>
          <p:nvPr/>
        </p:nvSpPr>
        <p:spPr>
          <a:xfrm>
            <a:off x="4808677" y="3609128"/>
            <a:ext cx="165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900" dirty="0"/>
              <a:t>cen_deu_1997-06_2001-quarterly.dta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095ECD27-7870-48CB-9D5B-AAC33A4AFDFE}"/>
              </a:ext>
            </a:extLst>
          </p:cNvPr>
          <p:cNvSpPr/>
          <p:nvPr/>
        </p:nvSpPr>
        <p:spPr>
          <a:xfrm>
            <a:off x="4957691" y="273187"/>
            <a:ext cx="1353820" cy="6114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540510-2AE5-48AB-8638-A1511D8AD284}"/>
              </a:ext>
            </a:extLst>
          </p:cNvPr>
          <p:cNvSpPr txBox="1"/>
          <p:nvPr/>
        </p:nvSpPr>
        <p:spPr>
          <a:xfrm>
            <a:off x="4808677" y="485894"/>
            <a:ext cx="165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900" dirty="0"/>
              <a:t>cen_deu_1997-06_2001-06_todas_ent_fcieras.dta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0BAE36-09C7-48B1-AD2F-1DEB16C008DA}"/>
              </a:ext>
            </a:extLst>
          </p:cNvPr>
          <p:cNvGrpSpPr/>
          <p:nvPr/>
        </p:nvGrpSpPr>
        <p:grpSpPr>
          <a:xfrm>
            <a:off x="4766311" y="1819415"/>
            <a:ext cx="1857849" cy="400110"/>
            <a:chOff x="4766311" y="1819415"/>
            <a:chExt cx="1857849" cy="40011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338F1E3-5C15-4313-92EA-5B30CF74EB2C}"/>
                </a:ext>
              </a:extLst>
            </p:cNvPr>
            <p:cNvSpPr/>
            <p:nvPr/>
          </p:nvSpPr>
          <p:spPr>
            <a:xfrm>
              <a:off x="4766311" y="1819415"/>
              <a:ext cx="1857849" cy="40011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E83793-C3F5-436A-94F6-24EB3BEBD3C3}"/>
                </a:ext>
              </a:extLst>
            </p:cNvPr>
            <p:cNvSpPr txBox="1"/>
            <p:nvPr/>
          </p:nvSpPr>
          <p:spPr>
            <a:xfrm>
              <a:off x="4766311" y="1887953"/>
              <a:ext cx="16866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Collapse PRESTAMOS, by(</a:t>
              </a:r>
              <a:r>
                <a:rPr lang="en-AU" sz="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IdENT_ACREEDORA</a:t>
              </a:r>
              <a:r>
                <a:rPr lang="en-AU" sz="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IDENT_DEDUROA FECHA_Q)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96A4A7-9A0A-456B-B57D-3BA1FE04BCDD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5105757" y="1359108"/>
            <a:ext cx="1032727" cy="24963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4933326-8E7F-4AE1-9459-59B0FB92EE2D}"/>
              </a:ext>
            </a:extLst>
          </p:cNvPr>
          <p:cNvCxnSpPr>
            <a:cxnSpLocks/>
            <a:stCxn id="33" idx="2"/>
            <a:endCxn id="28" idx="1"/>
          </p:cNvCxnSpPr>
          <p:nvPr/>
        </p:nvCxnSpPr>
        <p:spPr>
          <a:xfrm rot="5400000">
            <a:off x="5076471" y="2777656"/>
            <a:ext cx="1176896" cy="60635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31620-8B7C-42DB-9891-027B2EB8D499}"/>
              </a:ext>
            </a:extLst>
          </p:cNvPr>
          <p:cNvSpPr txBox="1"/>
          <p:nvPr/>
        </p:nvSpPr>
        <p:spPr>
          <a:xfrm>
            <a:off x="255985" y="3752335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Probits-AnnualData.Rmd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7BEFB6-9C34-4173-955E-9EF785C9C3F8}"/>
              </a:ext>
            </a:extLst>
          </p:cNvPr>
          <p:cNvGrpSpPr/>
          <p:nvPr/>
        </p:nvGrpSpPr>
        <p:grpSpPr>
          <a:xfrm>
            <a:off x="1193800" y="2334947"/>
            <a:ext cx="1586783" cy="586053"/>
            <a:chOff x="196770" y="5027297"/>
            <a:chExt cx="1586783" cy="586053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DB6630E-EFF1-4403-9A34-80701F791554}"/>
                </a:ext>
              </a:extLst>
            </p:cNvPr>
            <p:cNvSpPr/>
            <p:nvPr/>
          </p:nvSpPr>
          <p:spPr>
            <a:xfrm>
              <a:off x="297180" y="5027297"/>
              <a:ext cx="1454150" cy="5837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14044B-DFDE-4C2D-852B-0AD9A47EBABC}"/>
                </a:ext>
              </a:extLst>
            </p:cNvPr>
            <p:cNvSpPr txBox="1"/>
            <p:nvPr/>
          </p:nvSpPr>
          <p:spPr>
            <a:xfrm>
              <a:off x="196770" y="5213240"/>
              <a:ext cx="1586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failures-1997-2001-quarterly.dta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3B6F8C-00A4-4E81-A2F5-5BA42611FBF3}"/>
              </a:ext>
            </a:extLst>
          </p:cNvPr>
          <p:cNvSpPr txBox="1"/>
          <p:nvPr/>
        </p:nvSpPr>
        <p:spPr>
          <a:xfrm>
            <a:off x="4940300" y="39370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Y.csv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E08B7-082B-41E9-9FA3-B2A3F671CD2A}"/>
              </a:ext>
            </a:extLst>
          </p:cNvPr>
          <p:cNvSpPr txBox="1"/>
          <p:nvPr/>
        </p:nvSpPr>
        <p:spPr>
          <a:xfrm>
            <a:off x="4940300" y="442646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19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8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103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A. Carlevaro</dc:creator>
  <cp:lastModifiedBy>Emiliano Carlevaro Peresson</cp:lastModifiedBy>
  <cp:revision>2</cp:revision>
  <dcterms:created xsi:type="dcterms:W3CDTF">2021-04-12T06:12:52Z</dcterms:created>
  <dcterms:modified xsi:type="dcterms:W3CDTF">2021-09-01T01:34:15Z</dcterms:modified>
</cp:coreProperties>
</file>