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00836-4248-4735-8322-A1B92D6A059C}" v="109" dt="2021-05-12T00:43:4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BAC00836-4248-4735-8322-A1B92D6A059C}"/>
    <pc:docChg chg="custSel addSld modSld">
      <pc:chgData name="Emiliano A. Carlevaro" userId="9bf72e6496f26e8d" providerId="LiveId" clId="{BAC00836-4248-4735-8322-A1B92D6A059C}" dt="2021-05-12T00:44:20.494" v="435" actId="1076"/>
      <pc:docMkLst>
        <pc:docMk/>
      </pc:docMkLst>
      <pc:sldChg chg="addSp modSp mod modAnim">
        <pc:chgData name="Emiliano A. Carlevaro" userId="9bf72e6496f26e8d" providerId="LiveId" clId="{BAC00836-4248-4735-8322-A1B92D6A059C}" dt="2021-05-12T00:44:20.494" v="435" actId="1076"/>
        <pc:sldMkLst>
          <pc:docMk/>
          <pc:sldMk cId="1443293617" sldId="256"/>
        </pc:sldMkLst>
        <pc:spChg chg="mod">
          <ac:chgData name="Emiliano A. Carlevaro" userId="9bf72e6496f26e8d" providerId="LiveId" clId="{BAC00836-4248-4735-8322-A1B92D6A059C}" dt="2021-05-12T00:44:11.974" v="432" actId="1076"/>
          <ac:spMkLst>
            <pc:docMk/>
            <pc:sldMk cId="1443293617" sldId="256"/>
            <ac:spMk id="13" creationId="{6586CED1-3544-42AA-8F8C-969125488C6B}"/>
          </ac:spMkLst>
        </pc:spChg>
        <pc:spChg chg="mod">
          <ac:chgData name="Emiliano A. Carlevaro" userId="9bf72e6496f26e8d" providerId="LiveId" clId="{BAC00836-4248-4735-8322-A1B92D6A059C}" dt="2021-05-12T00:32:52.895" v="156" actId="1076"/>
          <ac:spMkLst>
            <pc:docMk/>
            <pc:sldMk cId="1443293617" sldId="256"/>
            <ac:spMk id="17" creationId="{4C6B0FB4-D12B-4BB6-9696-C6464244A144}"/>
          </ac:spMkLst>
        </pc:spChg>
        <pc:spChg chg="mod">
          <ac:chgData name="Emiliano A. Carlevaro" userId="9bf72e6496f26e8d" providerId="LiveId" clId="{BAC00836-4248-4735-8322-A1B92D6A059C}" dt="2021-05-12T00:30:12.951" v="111" actId="1076"/>
          <ac:spMkLst>
            <pc:docMk/>
            <pc:sldMk cId="1443293617" sldId="256"/>
            <ac:spMk id="19" creationId="{01F122A7-F609-4089-AA51-FF02CDA41CA6}"/>
          </ac:spMkLst>
        </pc:spChg>
        <pc:spChg chg="mod">
          <ac:chgData name="Emiliano A. Carlevaro" userId="9bf72e6496f26e8d" providerId="LiveId" clId="{BAC00836-4248-4735-8322-A1B92D6A059C}" dt="2021-05-12T00:30:33.359" v="114" actId="1076"/>
          <ac:spMkLst>
            <pc:docMk/>
            <pc:sldMk cId="1443293617" sldId="256"/>
            <ac:spMk id="20" creationId="{BC64E046-C436-4194-837F-317B846CB40D}"/>
          </ac:spMkLst>
        </pc:spChg>
        <pc:spChg chg="mod">
          <ac:chgData name="Emiliano A. Carlevaro" userId="9bf72e6496f26e8d" providerId="LiveId" clId="{BAC00836-4248-4735-8322-A1B92D6A059C}" dt="2021-05-12T00:38:13.046" v="337" actId="1076"/>
          <ac:spMkLst>
            <pc:docMk/>
            <pc:sldMk cId="1443293617" sldId="256"/>
            <ac:spMk id="23" creationId="{94499CF9-1AF8-4CA0-BB1A-836BE71F80E6}"/>
          </ac:spMkLst>
        </pc:spChg>
        <pc:spChg chg="mod">
          <ac:chgData name="Emiliano A. Carlevaro" userId="9bf72e6496f26e8d" providerId="LiveId" clId="{BAC00836-4248-4735-8322-A1B92D6A059C}" dt="2021-05-12T00:30:23.623" v="112" actId="1076"/>
          <ac:spMkLst>
            <pc:docMk/>
            <pc:sldMk cId="1443293617" sldId="256"/>
            <ac:spMk id="24" creationId="{4613D63A-8C03-4E38-9200-770BC4BD1BC1}"/>
          </ac:spMkLst>
        </pc:spChg>
        <pc:spChg chg="mod">
          <ac:chgData name="Emiliano A. Carlevaro" userId="9bf72e6496f26e8d" providerId="LiveId" clId="{BAC00836-4248-4735-8322-A1B92D6A059C}" dt="2021-05-12T00:30:23.623" v="112" actId="1076"/>
          <ac:spMkLst>
            <pc:docMk/>
            <pc:sldMk cId="1443293617" sldId="256"/>
            <ac:spMk id="26" creationId="{BB7EEF29-CE95-4974-B096-1E31016CC979}"/>
          </ac:spMkLst>
        </pc:spChg>
        <pc:spChg chg="mod">
          <ac:chgData name="Emiliano A. Carlevaro" userId="9bf72e6496f26e8d" providerId="LiveId" clId="{BAC00836-4248-4735-8322-A1B92D6A059C}" dt="2021-05-12T00:30:45.063" v="116" actId="1076"/>
          <ac:spMkLst>
            <pc:docMk/>
            <pc:sldMk cId="1443293617" sldId="256"/>
            <ac:spMk id="27" creationId="{008BF7CF-E20C-43A1-BE44-3CD750DBCAB1}"/>
          </ac:spMkLst>
        </pc:spChg>
        <pc:spChg chg="mod">
          <ac:chgData name="Emiliano A. Carlevaro" userId="9bf72e6496f26e8d" providerId="LiveId" clId="{BAC00836-4248-4735-8322-A1B92D6A059C}" dt="2021-05-12T00:30:45.063" v="116" actId="1076"/>
          <ac:spMkLst>
            <pc:docMk/>
            <pc:sldMk cId="1443293617" sldId="256"/>
            <ac:spMk id="28" creationId="{20178CCA-A9AE-474A-98C5-45D86378D546}"/>
          </ac:spMkLst>
        </pc:spChg>
        <pc:spChg chg="mod">
          <ac:chgData name="Emiliano A. Carlevaro" userId="9bf72e6496f26e8d" providerId="LiveId" clId="{BAC00836-4248-4735-8322-A1B92D6A059C}" dt="2021-05-12T00:30:51.311" v="117" actId="1076"/>
          <ac:spMkLst>
            <pc:docMk/>
            <pc:sldMk cId="1443293617" sldId="256"/>
            <ac:spMk id="31" creationId="{D9D9EFA9-BABA-4481-B769-73A1B3E1A660}"/>
          </ac:spMkLst>
        </pc:spChg>
        <pc:spChg chg="mod">
          <ac:chgData name="Emiliano A. Carlevaro" userId="9bf72e6496f26e8d" providerId="LiveId" clId="{BAC00836-4248-4735-8322-A1B92D6A059C}" dt="2021-05-12T00:40:20.630" v="352" actId="1076"/>
          <ac:spMkLst>
            <pc:docMk/>
            <pc:sldMk cId="1443293617" sldId="256"/>
            <ac:spMk id="32" creationId="{A2240136-CE45-4E10-8AA1-48ADFE872D1A}"/>
          </ac:spMkLst>
        </pc:spChg>
        <pc:spChg chg="add mod">
          <ac:chgData name="Emiliano A. Carlevaro" userId="9bf72e6496f26e8d" providerId="LiveId" clId="{BAC00836-4248-4735-8322-A1B92D6A059C}" dt="2021-05-12T00:36:27.936" v="256" actId="20577"/>
          <ac:spMkLst>
            <pc:docMk/>
            <pc:sldMk cId="1443293617" sldId="256"/>
            <ac:spMk id="35" creationId="{1B07FAA9-374E-45A1-AE6F-50197AC169AD}"/>
          </ac:spMkLst>
        </pc:spChg>
        <pc:spChg chg="add mod">
          <ac:chgData name="Emiliano A. Carlevaro" userId="9bf72e6496f26e8d" providerId="LiveId" clId="{BAC00836-4248-4735-8322-A1B92D6A059C}" dt="2021-05-12T00:40:09.518" v="350" actId="1076"/>
          <ac:spMkLst>
            <pc:docMk/>
            <pc:sldMk cId="1443293617" sldId="256"/>
            <ac:spMk id="36" creationId="{2C95AAA8-024E-4DE5-BAB9-BBC76AE95B09}"/>
          </ac:spMkLst>
        </pc:spChg>
        <pc:spChg chg="add mod">
          <ac:chgData name="Emiliano A. Carlevaro" userId="9bf72e6496f26e8d" providerId="LiveId" clId="{BAC00836-4248-4735-8322-A1B92D6A059C}" dt="2021-05-12T00:38:09.638" v="336" actId="1076"/>
          <ac:spMkLst>
            <pc:docMk/>
            <pc:sldMk cId="1443293617" sldId="256"/>
            <ac:spMk id="42" creationId="{9D6A70F6-6B9D-45AF-A734-2D6EB44774B2}"/>
          </ac:spMkLst>
        </pc:spChg>
        <pc:spChg chg="add mod">
          <ac:chgData name="Emiliano A. Carlevaro" userId="9bf72e6496f26e8d" providerId="LiveId" clId="{BAC00836-4248-4735-8322-A1B92D6A059C}" dt="2021-05-12T00:34:47.015" v="214" actId="1076"/>
          <ac:spMkLst>
            <pc:docMk/>
            <pc:sldMk cId="1443293617" sldId="256"/>
            <ac:spMk id="43" creationId="{E7C6D7DD-6A90-4F48-9872-B25CA746800F}"/>
          </ac:spMkLst>
        </pc:spChg>
        <pc:spChg chg="add mod">
          <ac:chgData name="Emiliano A. Carlevaro" userId="9bf72e6496f26e8d" providerId="LiveId" clId="{BAC00836-4248-4735-8322-A1B92D6A059C}" dt="2021-05-12T00:38:23.059" v="338" actId="555"/>
          <ac:spMkLst>
            <pc:docMk/>
            <pc:sldMk cId="1443293617" sldId="256"/>
            <ac:spMk id="44" creationId="{470D1F68-B5AB-44C4-8B39-867E541C807F}"/>
          </ac:spMkLst>
        </pc:spChg>
        <pc:spChg chg="add mod">
          <ac:chgData name="Emiliano A. Carlevaro" userId="9bf72e6496f26e8d" providerId="LiveId" clId="{BAC00836-4248-4735-8322-A1B92D6A059C}" dt="2021-05-12T00:39:26.303" v="343" actId="20577"/>
          <ac:spMkLst>
            <pc:docMk/>
            <pc:sldMk cId="1443293617" sldId="256"/>
            <ac:spMk id="45" creationId="{5FF58192-617E-4E81-AB41-15F8A14EC96A}"/>
          </ac:spMkLst>
        </pc:spChg>
        <pc:spChg chg="add mod">
          <ac:chgData name="Emiliano A. Carlevaro" userId="9bf72e6496f26e8d" providerId="LiveId" clId="{BAC00836-4248-4735-8322-A1B92D6A059C}" dt="2021-05-12T00:40:14.056" v="351" actId="1076"/>
          <ac:spMkLst>
            <pc:docMk/>
            <pc:sldMk cId="1443293617" sldId="256"/>
            <ac:spMk id="46" creationId="{90AF6B1D-7C96-406A-9BAA-61324E3861A1}"/>
          </ac:spMkLst>
        </pc:spChg>
        <pc:spChg chg="add mod">
          <ac:chgData name="Emiliano A. Carlevaro" userId="9bf72e6496f26e8d" providerId="LiveId" clId="{BAC00836-4248-4735-8322-A1B92D6A059C}" dt="2021-05-12T00:36:41.902" v="288" actId="1076"/>
          <ac:spMkLst>
            <pc:docMk/>
            <pc:sldMk cId="1443293617" sldId="256"/>
            <ac:spMk id="47" creationId="{0A14C066-2DA1-4A13-B05B-183422C81351}"/>
          </ac:spMkLst>
        </pc:spChg>
        <pc:spChg chg="add mod">
          <ac:chgData name="Emiliano A. Carlevaro" userId="9bf72e6496f26e8d" providerId="LiveId" clId="{BAC00836-4248-4735-8322-A1B92D6A059C}" dt="2021-05-12T00:42:09.006" v="378" actId="1076"/>
          <ac:spMkLst>
            <pc:docMk/>
            <pc:sldMk cId="1443293617" sldId="256"/>
            <ac:spMk id="49" creationId="{39F8624F-3F83-4319-A807-A9E1F35B51C5}"/>
          </ac:spMkLst>
        </pc:spChg>
        <pc:spChg chg="add mod">
          <ac:chgData name="Emiliano A. Carlevaro" userId="9bf72e6496f26e8d" providerId="LiveId" clId="{BAC00836-4248-4735-8322-A1B92D6A059C}" dt="2021-05-12T00:42:16.462" v="380" actId="1076"/>
          <ac:spMkLst>
            <pc:docMk/>
            <pc:sldMk cId="1443293617" sldId="256"/>
            <ac:spMk id="52" creationId="{58A78609-DA88-44D6-B72A-4E2575C7984E}"/>
          </ac:spMkLst>
        </pc:spChg>
        <pc:spChg chg="add mod">
          <ac:chgData name="Emiliano A. Carlevaro" userId="9bf72e6496f26e8d" providerId="LiveId" clId="{BAC00836-4248-4735-8322-A1B92D6A059C}" dt="2021-05-12T00:44:20.494" v="435" actId="1076"/>
          <ac:spMkLst>
            <pc:docMk/>
            <pc:sldMk cId="1443293617" sldId="256"/>
            <ac:spMk id="53" creationId="{1BDCB007-8B4C-470B-85FA-A946A5BC5CC2}"/>
          </ac:spMkLst>
        </pc:spChg>
        <pc:cxnChg chg="mod">
          <ac:chgData name="Emiliano A. Carlevaro" userId="9bf72e6496f26e8d" providerId="LiveId" clId="{BAC00836-4248-4735-8322-A1B92D6A059C}" dt="2021-05-12T00:32:49.598" v="155" actId="14100"/>
          <ac:cxnSpMkLst>
            <pc:docMk/>
            <pc:sldMk cId="1443293617" sldId="256"/>
            <ac:cxnSpMk id="16" creationId="{A7035257-ACD6-43C3-942C-15DE614B0335}"/>
          </ac:cxnSpMkLst>
        </pc:cxnChg>
        <pc:cxnChg chg="mod">
          <ac:chgData name="Emiliano A. Carlevaro" userId="9bf72e6496f26e8d" providerId="LiveId" clId="{BAC00836-4248-4735-8322-A1B92D6A059C}" dt="2021-05-12T00:32:49.598" v="155" actId="14100"/>
          <ac:cxnSpMkLst>
            <pc:docMk/>
            <pc:sldMk cId="1443293617" sldId="256"/>
            <ac:cxnSpMk id="21" creationId="{5C8A0822-9A2E-42E5-AEC8-A79B3032A81F}"/>
          </ac:cxnSpMkLst>
        </pc:cxnChg>
        <pc:cxnChg chg="mod">
          <ac:chgData name="Emiliano A. Carlevaro" userId="9bf72e6496f26e8d" providerId="LiveId" clId="{BAC00836-4248-4735-8322-A1B92D6A059C}" dt="2021-05-12T00:30:23.623" v="112" actId="1076"/>
          <ac:cxnSpMkLst>
            <pc:docMk/>
            <pc:sldMk cId="1443293617" sldId="256"/>
            <ac:cxnSpMk id="25" creationId="{2741AC9D-B1BC-4264-8A3E-18379CC0894D}"/>
          </ac:cxnSpMkLst>
        </pc:cxnChg>
        <pc:cxnChg chg="mod">
          <ac:chgData name="Emiliano A. Carlevaro" userId="9bf72e6496f26e8d" providerId="LiveId" clId="{BAC00836-4248-4735-8322-A1B92D6A059C}" dt="2021-05-12T00:30:45.063" v="116" actId="1076"/>
          <ac:cxnSpMkLst>
            <pc:docMk/>
            <pc:sldMk cId="1443293617" sldId="256"/>
            <ac:cxnSpMk id="29" creationId="{6FAC42CB-F3DB-4B41-B739-BB9C31489AC7}"/>
          </ac:cxnSpMkLst>
        </pc:cxnChg>
        <pc:cxnChg chg="mod">
          <ac:chgData name="Emiliano A. Carlevaro" userId="9bf72e6496f26e8d" providerId="LiveId" clId="{BAC00836-4248-4735-8322-A1B92D6A059C}" dt="2021-05-12T00:40:23.287" v="353" actId="14100"/>
          <ac:cxnSpMkLst>
            <pc:docMk/>
            <pc:sldMk cId="1443293617" sldId="256"/>
            <ac:cxnSpMk id="33" creationId="{F16B3594-63B2-44BF-A7F3-EFF3A7D5EB33}"/>
          </ac:cxnSpMkLst>
        </pc:cxnChg>
        <pc:cxnChg chg="add mod">
          <ac:chgData name="Emiliano A. Carlevaro" userId="9bf72e6496f26e8d" providerId="LiveId" clId="{BAC00836-4248-4735-8322-A1B92D6A059C}" dt="2021-05-12T00:36:45.719" v="289" actId="14100"/>
          <ac:cxnSpMkLst>
            <pc:docMk/>
            <pc:sldMk cId="1443293617" sldId="256"/>
            <ac:cxnSpMk id="37" creationId="{F9605B54-97CD-4391-8A1A-8B30CED84058}"/>
          </ac:cxnSpMkLst>
        </pc:cxnChg>
      </pc:sldChg>
      <pc:sldChg chg="addSp delSp modSp add mod delAnim">
        <pc:chgData name="Emiliano A. Carlevaro" userId="9bf72e6496f26e8d" providerId="LiveId" clId="{BAC00836-4248-4735-8322-A1B92D6A059C}" dt="2021-05-11T23:55:00.018" v="107" actId="1076"/>
        <pc:sldMkLst>
          <pc:docMk/>
          <pc:sldMk cId="2852445905" sldId="257"/>
        </pc:sldMkLst>
        <pc:spChg chg="add mod">
          <ac:chgData name="Emiliano A. Carlevaro" userId="9bf72e6496f26e8d" providerId="LiveId" clId="{BAC00836-4248-4735-8322-A1B92D6A059C}" dt="2021-05-11T23:54:37.890" v="100" actId="14100"/>
          <ac:spMkLst>
            <pc:docMk/>
            <pc:sldMk cId="2852445905" sldId="257"/>
            <ac:spMk id="9" creationId="{C52D40A1-1B8F-42B7-A526-7D81FC14F5C0}"/>
          </ac:spMkLst>
        </pc:spChg>
        <pc:spChg chg="del">
          <ac:chgData name="Emiliano A. Carlevaro" userId="9bf72e6496f26e8d" providerId="LiveId" clId="{BAC00836-4248-4735-8322-A1B92D6A059C}" dt="2021-05-11T23:53:51.387" v="88" actId="478"/>
          <ac:spMkLst>
            <pc:docMk/>
            <pc:sldMk cId="2852445905" sldId="257"/>
            <ac:spMk id="13" creationId="{6586CED1-3544-42AA-8F8C-969125488C6B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17" creationId="{4C6B0FB4-D12B-4BB6-9696-C6464244A144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19" creationId="{01F122A7-F609-4089-AA51-FF02CDA41CA6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20" creationId="{BC64E046-C436-4194-837F-317B846CB40D}"/>
          </ac:spMkLst>
        </pc:spChg>
        <pc:spChg chg="add mod">
          <ac:chgData name="Emiliano A. Carlevaro" userId="9bf72e6496f26e8d" providerId="LiveId" clId="{BAC00836-4248-4735-8322-A1B92D6A059C}" dt="2021-05-11T23:54:25.746" v="96" actId="1076"/>
          <ac:spMkLst>
            <pc:docMk/>
            <pc:sldMk cId="2852445905" sldId="257"/>
            <ac:spMk id="22" creationId="{1CB6E939-1023-40F4-9F0A-3196F2107E18}"/>
          </ac:spMkLst>
        </pc:spChg>
        <pc:spChg chg="mod">
          <ac:chgData name="Emiliano A. Carlevaro" userId="9bf72e6496f26e8d" providerId="LiveId" clId="{BAC00836-4248-4735-8322-A1B92D6A059C}" dt="2021-05-11T23:53:56.970" v="90" actId="1076"/>
          <ac:spMkLst>
            <pc:docMk/>
            <pc:sldMk cId="2852445905" sldId="257"/>
            <ac:spMk id="23" creationId="{94499CF9-1AF8-4CA0-BB1A-836BE71F80E6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24" creationId="{4613D63A-8C03-4E38-9200-770BC4BD1BC1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26" creationId="{BB7EEF29-CE95-4974-B096-1E31016CC979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27" creationId="{008BF7CF-E20C-43A1-BE44-3CD750DBCAB1}"/>
          </ac:spMkLst>
        </pc:spChg>
        <pc:spChg chg="del">
          <ac:chgData name="Emiliano A. Carlevaro" userId="9bf72e6496f26e8d" providerId="LiveId" clId="{BAC00836-4248-4735-8322-A1B92D6A059C}" dt="2021-05-11T23:46:37.728" v="1" actId="478"/>
          <ac:spMkLst>
            <pc:docMk/>
            <pc:sldMk cId="2852445905" sldId="257"/>
            <ac:spMk id="28" creationId="{20178CCA-A9AE-474A-98C5-45D86378D546}"/>
          </ac:spMkLst>
        </pc:spChg>
        <pc:spChg chg="add mod">
          <ac:chgData name="Emiliano A. Carlevaro" userId="9bf72e6496f26e8d" providerId="LiveId" clId="{BAC00836-4248-4735-8322-A1B92D6A059C}" dt="2021-05-11T23:54:30.170" v="97" actId="1076"/>
          <ac:spMkLst>
            <pc:docMk/>
            <pc:sldMk cId="2852445905" sldId="257"/>
            <ac:spMk id="30" creationId="{75D8EC0B-B509-4D9B-8D14-BC7054AA63AC}"/>
          </ac:spMkLst>
        </pc:spChg>
        <pc:spChg chg="add mod">
          <ac:chgData name="Emiliano A. Carlevaro" userId="9bf72e6496f26e8d" providerId="LiveId" clId="{BAC00836-4248-4735-8322-A1B92D6A059C}" dt="2021-05-11T23:54:33.178" v="98" actId="1076"/>
          <ac:spMkLst>
            <pc:docMk/>
            <pc:sldMk cId="2852445905" sldId="257"/>
            <ac:spMk id="34" creationId="{2A342F45-6CC1-4CD1-AB99-D519F04438ED}"/>
          </ac:spMkLst>
        </pc:spChg>
        <pc:spChg chg="add mod">
          <ac:chgData name="Emiliano A. Carlevaro" userId="9bf72e6496f26e8d" providerId="LiveId" clId="{BAC00836-4248-4735-8322-A1B92D6A059C}" dt="2021-05-11T23:54:42.714" v="101" actId="1076"/>
          <ac:spMkLst>
            <pc:docMk/>
            <pc:sldMk cId="2852445905" sldId="257"/>
            <ac:spMk id="35" creationId="{4AEFB1ED-8CB9-45A0-A76B-45EFE2B68DC9}"/>
          </ac:spMkLst>
        </pc:spChg>
        <pc:picChg chg="add mod">
          <ac:chgData name="Emiliano A. Carlevaro" userId="9bf72e6496f26e8d" providerId="LiveId" clId="{BAC00836-4248-4735-8322-A1B92D6A059C}" dt="2021-05-11T23:53:42.458" v="85" actId="1076"/>
          <ac:picMkLst>
            <pc:docMk/>
            <pc:sldMk cId="2852445905" sldId="257"/>
            <ac:picMk id="3" creationId="{00F3139B-5A64-4267-AAA0-8696AE67D3E4}"/>
          </ac:picMkLst>
        </pc:picChg>
        <pc:picChg chg="add mod">
          <ac:chgData name="Emiliano A. Carlevaro" userId="9bf72e6496f26e8d" providerId="LiveId" clId="{BAC00836-4248-4735-8322-A1B92D6A059C}" dt="2021-05-11T23:54:56.778" v="106" actId="14100"/>
          <ac:picMkLst>
            <pc:docMk/>
            <pc:sldMk cId="2852445905" sldId="257"/>
            <ac:picMk id="6" creationId="{AA6028A2-AE46-4630-9A78-A351CCF60E4E}"/>
          </ac:picMkLst>
        </pc:picChg>
        <pc:picChg chg="add mod">
          <ac:chgData name="Emiliano A. Carlevaro" userId="9bf72e6496f26e8d" providerId="LiveId" clId="{BAC00836-4248-4735-8322-A1B92D6A059C}" dt="2021-05-11T23:55:00.018" v="107" actId="1076"/>
          <ac:picMkLst>
            <pc:docMk/>
            <pc:sldMk cId="2852445905" sldId="257"/>
            <ac:picMk id="8" creationId="{FA170D96-A2B3-46C0-982F-8DEABB315F0A}"/>
          </ac:picMkLst>
        </pc:picChg>
        <pc:cxnChg chg="del">
          <ac:chgData name="Emiliano A. Carlevaro" userId="9bf72e6496f26e8d" providerId="LiveId" clId="{BAC00836-4248-4735-8322-A1B92D6A059C}" dt="2021-05-11T23:46:38.821" v="2" actId="478"/>
          <ac:cxnSpMkLst>
            <pc:docMk/>
            <pc:sldMk cId="2852445905" sldId="257"/>
            <ac:cxnSpMk id="5" creationId="{5A4092AF-0F75-4340-A141-7337FD84A089}"/>
          </ac:cxnSpMkLst>
        </pc:cxnChg>
        <pc:cxnChg chg="del">
          <ac:chgData name="Emiliano A. Carlevaro" userId="9bf72e6496f26e8d" providerId="LiveId" clId="{BAC00836-4248-4735-8322-A1B92D6A059C}" dt="2021-05-11T23:46:37.728" v="1" actId="478"/>
          <ac:cxnSpMkLst>
            <pc:docMk/>
            <pc:sldMk cId="2852445905" sldId="257"/>
            <ac:cxnSpMk id="16" creationId="{A7035257-ACD6-43C3-942C-15DE614B0335}"/>
          </ac:cxnSpMkLst>
        </pc:cxnChg>
        <pc:cxnChg chg="del">
          <ac:chgData name="Emiliano A. Carlevaro" userId="9bf72e6496f26e8d" providerId="LiveId" clId="{BAC00836-4248-4735-8322-A1B92D6A059C}" dt="2021-05-11T23:46:37.728" v="1" actId="478"/>
          <ac:cxnSpMkLst>
            <pc:docMk/>
            <pc:sldMk cId="2852445905" sldId="257"/>
            <ac:cxnSpMk id="21" creationId="{5C8A0822-9A2E-42E5-AEC8-A79B3032A81F}"/>
          </ac:cxnSpMkLst>
        </pc:cxnChg>
        <pc:cxnChg chg="del">
          <ac:chgData name="Emiliano A. Carlevaro" userId="9bf72e6496f26e8d" providerId="LiveId" clId="{BAC00836-4248-4735-8322-A1B92D6A059C}" dt="2021-05-11T23:46:37.728" v="1" actId="478"/>
          <ac:cxnSpMkLst>
            <pc:docMk/>
            <pc:sldMk cId="2852445905" sldId="257"/>
            <ac:cxnSpMk id="25" creationId="{2741AC9D-B1BC-4264-8A3E-18379CC0894D}"/>
          </ac:cxnSpMkLst>
        </pc:cxnChg>
        <pc:cxnChg chg="del">
          <ac:chgData name="Emiliano A. Carlevaro" userId="9bf72e6496f26e8d" providerId="LiveId" clId="{BAC00836-4248-4735-8322-A1B92D6A059C}" dt="2021-05-11T23:46:37.728" v="1" actId="478"/>
          <ac:cxnSpMkLst>
            <pc:docMk/>
            <pc:sldMk cId="2852445905" sldId="257"/>
            <ac:cxnSpMk id="29" creationId="{6FAC42CB-F3DB-4B41-B739-BB9C31489AC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57F35-8A0A-4955-A831-9407CEEA5853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EA7DB-D081-42B8-B474-7B0CB163DE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GONZALES’HERMOSILLO 1999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A7DB-D081-42B8-B474-7B0CB163DEB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6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GONZALES’HERMOSILLO 1999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A7DB-D081-42B8-B474-7B0CB163DEB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359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B739-9F7F-430F-ADF3-5976696B3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78DB2-251D-4525-B7EE-5EBFE6524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4CA7-A634-4E74-A4C1-BF89ABDC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C6FF-18B4-4FEA-9941-FAF5A536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501D-2606-46D9-BEE8-7E3E7E0C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20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CBC3-2B1F-43DF-8B76-CFE68D0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119DF-33A4-4F9F-AB9F-3841208E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58FD-BAB7-4CC4-8463-20E5F2D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FBA9-F2AF-4139-94D5-7F1AABAF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26E4-5054-434C-804B-70ED229E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6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3DBF7-7E18-41AC-B72B-161FB77C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88964-7975-4A8E-9550-5F24CB935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3B53-701D-4F63-8B19-740B819A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BBFE-7B0F-4D2D-89F8-B2B89F11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A3F5-F85A-43A9-B43D-F9CEE611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47D0-6EC6-408A-8D6A-6B65F04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ECF4-AF10-4F26-B699-B820C39E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C0D9-BF81-4DA6-9A4F-10DED3E0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C256A-9138-4541-BE97-B62005BD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4F80-981C-4512-995D-2641E58C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8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82B4-671F-483C-9D18-582EEC73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F5F1-C838-4A9D-B04D-57CF0D7F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0CC2-C826-459C-B0AF-992B492D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5679-3AD6-4089-8051-37E329CB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50E5-3F4C-40F5-935C-951D0F2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50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095A-A07F-446B-993E-98BF927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ACB9-5BAF-444B-813C-50D5AFBCC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8C054-2C75-4CFD-B57F-33B0F8C6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5CED-C43D-4258-A8C4-E3DF427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73FD-ED78-45B8-9569-377AF1D6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A781B-C900-470F-9125-0AB56CF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10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0068-66D9-4B7B-9A45-1F9A8128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D240-AE5D-4DCA-BC92-17EAD91A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65E8D-B57E-4B7C-A112-B579B48A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EAF22-331B-44ED-BCD4-64C3CDA27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093BD-6E38-4DD2-95D1-812A1ABCF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2B03B-38ED-4654-B870-BBE17919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B39DD-356F-4AC8-911D-CC1A57EB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23193-FB8E-4BD2-AE36-A4F65C4B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7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28BA-BEC0-45FE-9646-34ADA37A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C4CE2-B2D3-4C97-8DE2-4380DD40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55044-7C27-44BC-A710-2E9D7B7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329A1-B56F-4E5E-BB35-35618B3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72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3832E-62A9-4749-8EA6-6097FB51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17870-1803-4097-9D7C-549FF3C0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375F-CA76-4845-A5D8-8CCAE76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A5D1-2F9E-4957-ADD7-B63833BA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4D04-46D1-4461-8171-A7ABD5E5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22BA1-8E81-42F8-9589-BF3387A2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5F1E-7C67-40FB-9218-7C2DB85F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9FF9-0ACC-4A2D-9718-C34581C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D096-431D-4849-A260-2C4493F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6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233B-7D9E-402D-AABE-C2D9CD59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73A70-DCFA-4CF7-8247-AC53B57EF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C9D51-D36D-4BE9-AE0D-5D046EB3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3B2D-560B-45D5-9D5E-73D51BA7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F095-F684-4D78-BE6E-4811455E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1000-5813-4AA0-9D09-AFAAF9A8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8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B3239-EBDD-442F-9C7C-3CBEB262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9841-05E4-448B-9814-32DC1B67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139D-FDB5-432E-8679-CD823CC7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4913-7780-47AD-959F-EF00274D3CCF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7014-3DDC-47E6-B5D9-E08ABE15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EC80-4A67-4F0A-84A1-A164D0C6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D927-D139-41FE-94E7-7D35509BBA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7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4092AF-0F75-4340-A141-7337FD84A089}"/>
              </a:ext>
            </a:extLst>
          </p:cNvPr>
          <p:cNvCxnSpPr>
            <a:cxnSpLocks/>
          </p:cNvCxnSpPr>
          <p:nvPr/>
        </p:nvCxnSpPr>
        <p:spPr>
          <a:xfrm>
            <a:off x="-2182214" y="6202487"/>
            <a:ext cx="2946884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86CED1-3544-42AA-8F8C-969125488C6B}"/>
              </a:ext>
            </a:extLst>
          </p:cNvPr>
          <p:cNvSpPr txBox="1"/>
          <p:nvPr/>
        </p:nvSpPr>
        <p:spPr>
          <a:xfrm>
            <a:off x="30914" y="174946"/>
            <a:ext cx="14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“Virtually all such studies find that low capital ratios raise the</a:t>
            </a:r>
            <a:br>
              <a:rPr lang="en-US" dirty="0"/>
            </a:br>
            <a:r>
              <a:rPr lang="en-US" dirty="0"/>
              <a:t>probability of bank failure.” BERGER, ROMAN 2020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35257-ACD6-43C3-942C-15DE614B0335}"/>
              </a:ext>
            </a:extLst>
          </p:cNvPr>
          <p:cNvCxnSpPr>
            <a:cxnSpLocks/>
          </p:cNvCxnSpPr>
          <p:nvPr/>
        </p:nvCxnSpPr>
        <p:spPr>
          <a:xfrm flipV="1">
            <a:off x="429116" y="4155440"/>
            <a:ext cx="0" cy="204704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6B0FB4-D12B-4BB6-9696-C6464244A144}"/>
              </a:ext>
            </a:extLst>
          </p:cNvPr>
          <p:cNvSpPr txBox="1"/>
          <p:nvPr/>
        </p:nvSpPr>
        <p:spPr>
          <a:xfrm>
            <a:off x="215534" y="3335188"/>
            <a:ext cx="2225034" cy="769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USA:Savings</a:t>
            </a:r>
            <a:r>
              <a:rPr lang="en-US" sz="2200" dirty="0"/>
              <a:t> &amp; loan crisis</a:t>
            </a:r>
            <a:endParaRPr lang="en-AU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122A7-F609-4089-AA51-FF02CDA41CA6}"/>
              </a:ext>
            </a:extLst>
          </p:cNvPr>
          <p:cNvSpPr txBox="1"/>
          <p:nvPr/>
        </p:nvSpPr>
        <p:spPr>
          <a:xfrm>
            <a:off x="-28084" y="629431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1986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4E046-C436-4194-837F-317B846CB40D}"/>
              </a:ext>
            </a:extLst>
          </p:cNvPr>
          <p:cNvSpPr txBox="1"/>
          <p:nvPr/>
        </p:nvSpPr>
        <p:spPr>
          <a:xfrm>
            <a:off x="1547735" y="62943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1990</a:t>
            </a:r>
            <a:endParaRPr lang="en-A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8A0822-9A2E-42E5-AEC8-A79B3032A81F}"/>
              </a:ext>
            </a:extLst>
          </p:cNvPr>
          <p:cNvCxnSpPr>
            <a:cxnSpLocks/>
          </p:cNvCxnSpPr>
          <p:nvPr/>
        </p:nvCxnSpPr>
        <p:spPr>
          <a:xfrm flipV="1">
            <a:off x="2004935" y="4165600"/>
            <a:ext cx="0" cy="20368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99CF9-1AF8-4CA0-BB1A-836BE71F80E6}"/>
              </a:ext>
            </a:extLst>
          </p:cNvPr>
          <p:cNvSpPr txBox="1"/>
          <p:nvPr/>
        </p:nvSpPr>
        <p:spPr>
          <a:xfrm>
            <a:off x="27499" y="1444035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Dybvig</a:t>
            </a:r>
            <a:r>
              <a:rPr lang="en-AU" dirty="0"/>
              <a:t> (1983), JPE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3D63A-8C03-4E38-9200-770BC4BD1BC1}"/>
              </a:ext>
            </a:extLst>
          </p:cNvPr>
          <p:cNvSpPr txBox="1"/>
          <p:nvPr/>
        </p:nvSpPr>
        <p:spPr>
          <a:xfrm>
            <a:off x="3098524" y="2698391"/>
            <a:ext cx="1850108" cy="430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Tequila crisis </a:t>
            </a:r>
            <a:endParaRPr lang="en-AU" sz="2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41AC9D-B1BC-4264-8A3E-18379CC0894D}"/>
              </a:ext>
            </a:extLst>
          </p:cNvPr>
          <p:cNvCxnSpPr>
            <a:cxnSpLocks/>
          </p:cNvCxnSpPr>
          <p:nvPr/>
        </p:nvCxnSpPr>
        <p:spPr>
          <a:xfrm flipV="1">
            <a:off x="4129278" y="3129279"/>
            <a:ext cx="0" cy="307320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7EEF29-CE95-4974-B096-1E31016CC979}"/>
              </a:ext>
            </a:extLst>
          </p:cNvPr>
          <p:cNvSpPr txBox="1"/>
          <p:nvPr/>
        </p:nvSpPr>
        <p:spPr>
          <a:xfrm>
            <a:off x="3672078" y="62943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1995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BF7CF-E20C-43A1-BE44-3CD750DBCAB1}"/>
              </a:ext>
            </a:extLst>
          </p:cNvPr>
          <p:cNvSpPr txBox="1"/>
          <p:nvPr/>
        </p:nvSpPr>
        <p:spPr>
          <a:xfrm>
            <a:off x="5086467" y="629259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1997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78CCA-A9AE-474A-98C5-45D86378D546}"/>
              </a:ext>
            </a:extLst>
          </p:cNvPr>
          <p:cNvSpPr txBox="1"/>
          <p:nvPr/>
        </p:nvSpPr>
        <p:spPr>
          <a:xfrm>
            <a:off x="4618613" y="3592578"/>
            <a:ext cx="1850108" cy="769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Asian financial crisis</a:t>
            </a:r>
            <a:endParaRPr lang="en-AU" sz="2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AC42CB-F3DB-4B41-B739-BB9C31489AC7}"/>
              </a:ext>
            </a:extLst>
          </p:cNvPr>
          <p:cNvCxnSpPr>
            <a:cxnSpLocks/>
          </p:cNvCxnSpPr>
          <p:nvPr/>
        </p:nvCxnSpPr>
        <p:spPr>
          <a:xfrm flipV="1">
            <a:off x="5543667" y="4315853"/>
            <a:ext cx="0" cy="188663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D9EFA9-BABA-4481-B769-73A1B3E1A660}"/>
              </a:ext>
            </a:extLst>
          </p:cNvPr>
          <p:cNvSpPr txBox="1"/>
          <p:nvPr/>
        </p:nvSpPr>
        <p:spPr>
          <a:xfrm>
            <a:off x="8044539" y="62925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2007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240136-CE45-4E10-8AA1-48ADFE872D1A}"/>
              </a:ext>
            </a:extLst>
          </p:cNvPr>
          <p:cNvSpPr txBox="1"/>
          <p:nvPr/>
        </p:nvSpPr>
        <p:spPr>
          <a:xfrm>
            <a:off x="7576685" y="3863362"/>
            <a:ext cx="1850108" cy="430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GFC</a:t>
            </a:r>
            <a:endParaRPr lang="en-AU" sz="2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6B3594-63B2-44BF-A7F3-EFF3A7D5EB33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501739" y="4294249"/>
            <a:ext cx="0" cy="190823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07FAA9-374E-45A1-AE6F-50197AC169AD}"/>
              </a:ext>
            </a:extLst>
          </p:cNvPr>
          <p:cNvSpPr txBox="1"/>
          <p:nvPr/>
        </p:nvSpPr>
        <p:spPr>
          <a:xfrm>
            <a:off x="9458928" y="631157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2013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5AAA8-024E-4DE5-BAB9-BBC76AE95B09}"/>
              </a:ext>
            </a:extLst>
          </p:cNvPr>
          <p:cNvSpPr txBox="1"/>
          <p:nvPr/>
        </p:nvSpPr>
        <p:spPr>
          <a:xfrm>
            <a:off x="10289899" y="4547613"/>
            <a:ext cx="1850108" cy="1446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2014: Europa Single Resolution Board</a:t>
            </a:r>
            <a:endParaRPr lang="en-AU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605B54-97CD-4391-8A1A-8B30CED84058}"/>
              </a:ext>
            </a:extLst>
          </p:cNvPr>
          <p:cNvCxnSpPr>
            <a:cxnSpLocks/>
          </p:cNvCxnSpPr>
          <p:nvPr/>
        </p:nvCxnSpPr>
        <p:spPr>
          <a:xfrm flipV="1">
            <a:off x="9860479" y="3465716"/>
            <a:ext cx="0" cy="27459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6A70F6-6B9D-45AF-A734-2D6EB44774B2}"/>
              </a:ext>
            </a:extLst>
          </p:cNvPr>
          <p:cNvSpPr txBox="1"/>
          <p:nvPr/>
        </p:nvSpPr>
        <p:spPr>
          <a:xfrm>
            <a:off x="4024747" y="1858135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Gonzales-Hermosillo 1999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6D7DD-6A90-4F48-9872-B25CA746800F}"/>
              </a:ext>
            </a:extLst>
          </p:cNvPr>
          <p:cNvSpPr txBox="1"/>
          <p:nvPr/>
        </p:nvSpPr>
        <p:spPr>
          <a:xfrm>
            <a:off x="2516481" y="2272235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Berger 1995, JMCB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0D1F68-B5AB-44C4-8B39-867E541C807F}"/>
              </a:ext>
            </a:extLst>
          </p:cNvPr>
          <p:cNvSpPr txBox="1"/>
          <p:nvPr/>
        </p:nvSpPr>
        <p:spPr>
          <a:xfrm>
            <a:off x="723595" y="5224722"/>
            <a:ext cx="1261152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1988 Basel I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58192-617E-4E81-AB41-15F8A14EC96A}"/>
              </a:ext>
            </a:extLst>
          </p:cNvPr>
          <p:cNvSpPr txBox="1"/>
          <p:nvPr/>
        </p:nvSpPr>
        <p:spPr>
          <a:xfrm>
            <a:off x="4591830" y="5224722"/>
            <a:ext cx="1261152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2004 Basel II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F6B1D-7C96-406A-9BAA-61324E3861A1}"/>
              </a:ext>
            </a:extLst>
          </p:cNvPr>
          <p:cNvSpPr txBox="1"/>
          <p:nvPr/>
        </p:nvSpPr>
        <p:spPr>
          <a:xfrm>
            <a:off x="8958939" y="5224722"/>
            <a:ext cx="1261152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2013 Basel III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14C066-2DA1-4A13-B05B-183422C81351}"/>
              </a:ext>
            </a:extLst>
          </p:cNvPr>
          <p:cNvSpPr txBox="1"/>
          <p:nvPr/>
        </p:nvSpPr>
        <p:spPr>
          <a:xfrm>
            <a:off x="8958939" y="2357720"/>
            <a:ext cx="1850108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Europe sovereign debt crisis</a:t>
            </a:r>
            <a:endParaRPr lang="en-AU" sz="2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F8624F-3F83-4319-A807-A9E1F35B51C5}"/>
              </a:ext>
            </a:extLst>
          </p:cNvPr>
          <p:cNvSpPr txBox="1"/>
          <p:nvPr/>
        </p:nvSpPr>
        <p:spPr>
          <a:xfrm>
            <a:off x="7847322" y="1237593"/>
            <a:ext cx="348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Tirole &amp; Farhi (2012), AER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A78609-DA88-44D6-B72A-4E2575C7984E}"/>
              </a:ext>
            </a:extLst>
          </p:cNvPr>
          <p:cNvSpPr txBox="1"/>
          <p:nvPr/>
        </p:nvSpPr>
        <p:spPr>
          <a:xfrm>
            <a:off x="9279171" y="1778541"/>
            <a:ext cx="300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Walther (2016), JMCB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DCB007-8B4C-470B-85FA-A946A5BC5CC2}"/>
              </a:ext>
            </a:extLst>
          </p:cNvPr>
          <p:cNvSpPr txBox="1"/>
          <p:nvPr/>
        </p:nvSpPr>
        <p:spPr>
          <a:xfrm>
            <a:off x="8439168" y="541524"/>
            <a:ext cx="375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</a:t>
            </a:r>
            <a:r>
              <a:rPr lang="en-AU" dirty="0" err="1"/>
              <a:t>charya</a:t>
            </a:r>
            <a:r>
              <a:rPr lang="en-AU" dirty="0"/>
              <a:t> &amp; Mora (2015), </a:t>
            </a:r>
            <a:r>
              <a:rPr lang="en-AU" dirty="0" err="1"/>
              <a:t>JoF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2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8" grpId="0" animBg="1"/>
      <p:bldP spid="32" grpId="0" animBg="1"/>
      <p:bldP spid="36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4499CF9-1AF8-4CA0-BB1A-836BE71F80E6}"/>
              </a:ext>
            </a:extLst>
          </p:cNvPr>
          <p:cNvSpPr txBox="1"/>
          <p:nvPr/>
        </p:nvSpPr>
        <p:spPr>
          <a:xfrm>
            <a:off x="1527299" y="6083156"/>
            <a:ext cx="770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Dybvig</a:t>
            </a:r>
            <a:r>
              <a:rPr lang="en-AU" dirty="0"/>
              <a:t> (1983), JPE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9EFA9-BABA-4481-B769-73A1B3E1A660}"/>
              </a:ext>
            </a:extLst>
          </p:cNvPr>
          <p:cNvSpPr txBox="1"/>
          <p:nvPr/>
        </p:nvSpPr>
        <p:spPr>
          <a:xfrm>
            <a:off x="14158885" y="62925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2007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240136-CE45-4E10-8AA1-48ADFE872D1A}"/>
              </a:ext>
            </a:extLst>
          </p:cNvPr>
          <p:cNvSpPr txBox="1"/>
          <p:nvPr/>
        </p:nvSpPr>
        <p:spPr>
          <a:xfrm>
            <a:off x="13653036" y="3592578"/>
            <a:ext cx="1850108" cy="430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GFC</a:t>
            </a:r>
            <a:endParaRPr lang="en-AU" sz="2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6B3594-63B2-44BF-A7F3-EFF3A7D5EB33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4578090" y="4023465"/>
            <a:ext cx="0" cy="217902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B6E939-1023-40F4-9F0A-3196F2107E18}"/>
              </a:ext>
            </a:extLst>
          </p:cNvPr>
          <p:cNvSpPr txBox="1"/>
          <p:nvPr/>
        </p:nvSpPr>
        <p:spPr>
          <a:xfrm>
            <a:off x="341519" y="623330"/>
            <a:ext cx="1733167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Bank failures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8EC0B-B509-4D9B-8D14-BC7054AA63AC}"/>
              </a:ext>
            </a:extLst>
          </p:cNvPr>
          <p:cNvSpPr txBox="1"/>
          <p:nvPr/>
        </p:nvSpPr>
        <p:spPr>
          <a:xfrm>
            <a:off x="789168" y="1524306"/>
            <a:ext cx="211788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Payment system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42F45-6CC1-4CD1-AB99-D519F04438ED}"/>
              </a:ext>
            </a:extLst>
          </p:cNvPr>
          <p:cNvSpPr txBox="1"/>
          <p:nvPr/>
        </p:nvSpPr>
        <p:spPr>
          <a:xfrm>
            <a:off x="789168" y="2152223"/>
            <a:ext cx="223490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Aggregate supply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EFB1ED-8CB9-45A0-A76B-45EFE2B68DC9}"/>
              </a:ext>
            </a:extLst>
          </p:cNvPr>
          <p:cNvSpPr txBox="1"/>
          <p:nvPr/>
        </p:nvSpPr>
        <p:spPr>
          <a:xfrm>
            <a:off x="4610464" y="1750263"/>
            <a:ext cx="1672253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Government</a:t>
            </a:r>
            <a:endParaRPr lang="en-AU" dirty="0"/>
          </a:p>
        </p:txBody>
      </p:sp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00F3139B-5A64-4267-AAA0-8696AE67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01" y="5293628"/>
            <a:ext cx="1817718" cy="1817718"/>
          </a:xfrm>
          <a:prstGeom prst="rect">
            <a:avLst/>
          </a:prstGeom>
        </p:spPr>
      </p:pic>
      <p:pic>
        <p:nvPicPr>
          <p:cNvPr id="6" name="Picture 5" descr="A picture containing person, suit, standing&#10;&#10;Description automatically generated">
            <a:extLst>
              <a:ext uri="{FF2B5EF4-FFF2-40B4-BE49-F238E27FC236}">
                <a16:creationId xmlns:a16="http://schemas.microsoft.com/office/drawing/2014/main" id="{AA6028A2-AE46-4630-9A78-A351CCF60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72" y="2502825"/>
            <a:ext cx="4571422" cy="2589640"/>
          </a:xfrm>
          <a:prstGeom prst="rect">
            <a:avLst/>
          </a:prstGeom>
        </p:spPr>
      </p:pic>
      <p:pic>
        <p:nvPicPr>
          <p:cNvPr id="8" name="Picture 7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FA170D96-A2B3-46C0-982F-8DEABB315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23" y="857403"/>
            <a:ext cx="3489198" cy="258964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52D40A1-1B8F-42B7-A526-7D81FC14F5C0}"/>
              </a:ext>
            </a:extLst>
          </p:cNvPr>
          <p:cNvSpPr/>
          <p:nvPr/>
        </p:nvSpPr>
        <p:spPr>
          <a:xfrm>
            <a:off x="3164142" y="1261973"/>
            <a:ext cx="949124" cy="1644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4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114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 Pro Cond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A. Carlevaro</cp:lastModifiedBy>
  <cp:revision>1</cp:revision>
  <dcterms:created xsi:type="dcterms:W3CDTF">2021-05-11T23:19:22Z</dcterms:created>
  <dcterms:modified xsi:type="dcterms:W3CDTF">2021-05-12T00:44:42Z</dcterms:modified>
</cp:coreProperties>
</file>