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1" r:id="rId2"/>
    <p:sldId id="280" r:id="rId3"/>
    <p:sldId id="256" r:id="rId4"/>
    <p:sldId id="273" r:id="rId5"/>
    <p:sldId id="264" r:id="rId6"/>
    <p:sldId id="279" r:id="rId7"/>
    <p:sldId id="258" r:id="rId8"/>
    <p:sldId id="268" r:id="rId9"/>
    <p:sldId id="270" r:id="rId10"/>
    <p:sldId id="259" r:id="rId11"/>
    <p:sldId id="271" r:id="rId12"/>
    <p:sldId id="272" r:id="rId13"/>
    <p:sldId id="274" r:id="rId14"/>
    <p:sldId id="276" r:id="rId15"/>
    <p:sldId id="285" r:id="rId16"/>
    <p:sldId id="287" r:id="rId17"/>
    <p:sldId id="286" r:id="rId18"/>
    <p:sldId id="288" r:id="rId19"/>
    <p:sldId id="275" r:id="rId20"/>
    <p:sldId id="267" r:id="rId21"/>
    <p:sldId id="278"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ano A. Carlevaro" initials="EAC" lastIdx="2" clrIdx="0">
    <p:extLst>
      <p:ext uri="{19B8F6BF-5375-455C-9EA6-DF929625EA0E}">
        <p15:presenceInfo xmlns:p15="http://schemas.microsoft.com/office/powerpoint/2012/main" userId="9bf72e6496f26e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ED0184-8101-43E8-8F38-18E37B7A32D6}" v="3" dt="2021-05-12T00:46:00.756"/>
    <p1510:client id="{EA70EBA7-685D-42D8-819A-F0F6A434F739}" v="1543" dt="2021-05-12T03:22:26.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066" autoAdjust="0"/>
  </p:normalViewPr>
  <p:slideViewPr>
    <p:cSldViewPr snapToGrid="0">
      <p:cViewPr varScale="1">
        <p:scale>
          <a:sx n="55" d="100"/>
          <a:sy n="55" d="100"/>
        </p:scale>
        <p:origin x="980" y="4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ano A. Carlevaro" userId="9bf72e6496f26e8d" providerId="LiveId" clId="{465C914A-32CD-4F0D-8D15-D07C14387C88}"/>
    <pc:docChg chg="custSel addSld modSld">
      <pc:chgData name="Emiliano A. Carlevaro" userId="9bf72e6496f26e8d" providerId="LiveId" clId="{465C914A-32CD-4F0D-8D15-D07C14387C88}" dt="2021-02-18T02:22:36.217" v="749" actId="20577"/>
      <pc:docMkLst>
        <pc:docMk/>
      </pc:docMkLst>
      <pc:sldChg chg="modSp new mod modNotesTx">
        <pc:chgData name="Emiliano A. Carlevaro" userId="9bf72e6496f26e8d" providerId="LiveId" clId="{465C914A-32CD-4F0D-8D15-D07C14387C88}" dt="2021-02-18T02:22:36.217" v="749" actId="20577"/>
        <pc:sldMkLst>
          <pc:docMk/>
          <pc:sldMk cId="775199275" sldId="257"/>
        </pc:sldMkLst>
        <pc:spChg chg="mod">
          <ac:chgData name="Emiliano A. Carlevaro" userId="9bf72e6496f26e8d" providerId="LiveId" clId="{465C914A-32CD-4F0D-8D15-D07C14387C88}" dt="2021-02-18T02:19:58.880" v="13" actId="20577"/>
          <ac:spMkLst>
            <pc:docMk/>
            <pc:sldMk cId="775199275" sldId="257"/>
            <ac:spMk id="2" creationId="{4CD90883-3FC0-4E16-853E-8D3F23731DA4}"/>
          </ac:spMkLst>
        </pc:spChg>
      </pc:sldChg>
    </pc:docChg>
  </pc:docChgLst>
  <pc:docChgLst>
    <pc:chgData name="Emiliano A. Carlevaro" userId="9bf72e6496f26e8d" providerId="LiveId" clId="{A1782926-1AE0-4560-8B99-C9D0283B7C6E}"/>
    <pc:docChg chg="undo custSel addSld modSld">
      <pc:chgData name="Emiliano A. Carlevaro" userId="9bf72e6496f26e8d" providerId="LiveId" clId="{A1782926-1AE0-4560-8B99-C9D0283B7C6E}" dt="2021-05-09T07:13:34.904" v="1020" actId="20577"/>
      <pc:docMkLst>
        <pc:docMk/>
      </pc:docMkLst>
      <pc:sldChg chg="modSp mod setBg">
        <pc:chgData name="Emiliano A. Carlevaro" userId="9bf72e6496f26e8d" providerId="LiveId" clId="{A1782926-1AE0-4560-8B99-C9D0283B7C6E}" dt="2021-05-09T02:39:18.509" v="7" actId="207"/>
        <pc:sldMkLst>
          <pc:docMk/>
          <pc:sldMk cId="2711975551" sldId="256"/>
        </pc:sldMkLst>
        <pc:spChg chg="mod">
          <ac:chgData name="Emiliano A. Carlevaro" userId="9bf72e6496f26e8d" providerId="LiveId" clId="{A1782926-1AE0-4560-8B99-C9D0283B7C6E}" dt="2021-05-09T02:39:18.509" v="7" actId="207"/>
          <ac:spMkLst>
            <pc:docMk/>
            <pc:sldMk cId="2711975551" sldId="256"/>
            <ac:spMk id="4" creationId="{F52A3E18-5496-470A-B4A9-8998CDA2F3EA}"/>
          </ac:spMkLst>
        </pc:spChg>
      </pc:sldChg>
      <pc:sldChg chg="addSp delSp modSp add mod addCm delCm">
        <pc:chgData name="Emiliano A. Carlevaro" userId="9bf72e6496f26e8d" providerId="LiveId" clId="{A1782926-1AE0-4560-8B99-C9D0283B7C6E}" dt="2021-05-09T06:58:58.234" v="336" actId="113"/>
        <pc:sldMkLst>
          <pc:docMk/>
          <pc:sldMk cId="2293582083" sldId="258"/>
        </pc:sldMkLst>
        <pc:spChg chg="add del mod">
          <ac:chgData name="Emiliano A. Carlevaro" userId="9bf72e6496f26e8d" providerId="LiveId" clId="{A1782926-1AE0-4560-8B99-C9D0283B7C6E}" dt="2021-05-09T05:22:43.938" v="13" actId="478"/>
          <ac:spMkLst>
            <pc:docMk/>
            <pc:sldMk cId="2293582083" sldId="258"/>
            <ac:spMk id="2" creationId="{98D19BD6-8FFE-4037-8CE6-E73CFB04A808}"/>
          </ac:spMkLst>
        </pc:spChg>
        <pc:spChg chg="del">
          <ac:chgData name="Emiliano A. Carlevaro" userId="9bf72e6496f26e8d" providerId="LiveId" clId="{A1782926-1AE0-4560-8B99-C9D0283B7C6E}" dt="2021-05-09T02:39:52.058" v="9" actId="478"/>
          <ac:spMkLst>
            <pc:docMk/>
            <pc:sldMk cId="2293582083" sldId="258"/>
            <ac:spMk id="4" creationId="{F52A3E18-5496-470A-B4A9-8998CDA2F3EA}"/>
          </ac:spMkLst>
        </pc:spChg>
        <pc:spChg chg="add del">
          <ac:chgData name="Emiliano A. Carlevaro" userId="9bf72e6496f26e8d" providerId="LiveId" clId="{A1782926-1AE0-4560-8B99-C9D0283B7C6E}" dt="2021-05-09T05:23:01.631" v="15" actId="22"/>
          <ac:spMkLst>
            <pc:docMk/>
            <pc:sldMk cId="2293582083" sldId="258"/>
            <ac:spMk id="5" creationId="{C308DD72-3748-4995-B3E3-0A7E0BB5649C}"/>
          </ac:spMkLst>
        </pc:spChg>
        <pc:spChg chg="add del">
          <ac:chgData name="Emiliano A. Carlevaro" userId="9bf72e6496f26e8d" providerId="LiveId" clId="{A1782926-1AE0-4560-8B99-C9D0283B7C6E}" dt="2021-05-09T05:23:10.836" v="17" actId="22"/>
          <ac:spMkLst>
            <pc:docMk/>
            <pc:sldMk cId="2293582083" sldId="258"/>
            <ac:spMk id="7" creationId="{30012CAB-1D7B-4924-9216-2B0DBC3E6359}"/>
          </ac:spMkLst>
        </pc:spChg>
        <pc:spChg chg="add mod">
          <ac:chgData name="Emiliano A. Carlevaro" userId="9bf72e6496f26e8d" providerId="LiveId" clId="{A1782926-1AE0-4560-8B99-C9D0283B7C6E}" dt="2021-05-09T05:26:32.854" v="64" actId="1076"/>
          <ac:spMkLst>
            <pc:docMk/>
            <pc:sldMk cId="2293582083" sldId="258"/>
            <ac:spMk id="9" creationId="{DE6932C0-CB79-478F-87FE-BD33B9DE9D74}"/>
          </ac:spMkLst>
        </pc:spChg>
        <pc:spChg chg="add del">
          <ac:chgData name="Emiliano A. Carlevaro" userId="9bf72e6496f26e8d" providerId="LiveId" clId="{A1782926-1AE0-4560-8B99-C9D0283B7C6E}" dt="2021-05-09T05:23:48.286" v="22" actId="22"/>
          <ac:spMkLst>
            <pc:docMk/>
            <pc:sldMk cId="2293582083" sldId="258"/>
            <ac:spMk id="11" creationId="{8DE62BAD-74FA-4E10-AEFE-52ECA100C0F5}"/>
          </ac:spMkLst>
        </pc:spChg>
        <pc:spChg chg="add del">
          <ac:chgData name="Emiliano A. Carlevaro" userId="9bf72e6496f26e8d" providerId="LiveId" clId="{A1782926-1AE0-4560-8B99-C9D0283B7C6E}" dt="2021-05-09T05:23:56.437" v="24" actId="22"/>
          <ac:spMkLst>
            <pc:docMk/>
            <pc:sldMk cId="2293582083" sldId="258"/>
            <ac:spMk id="13" creationId="{619AB2A4-FF06-476B-9FD9-6DA5F80952A3}"/>
          </ac:spMkLst>
        </pc:spChg>
        <pc:spChg chg="add mod">
          <ac:chgData name="Emiliano A. Carlevaro" userId="9bf72e6496f26e8d" providerId="LiveId" clId="{A1782926-1AE0-4560-8B99-C9D0283B7C6E}" dt="2021-05-09T05:42:23.077" v="245" actId="1076"/>
          <ac:spMkLst>
            <pc:docMk/>
            <pc:sldMk cId="2293582083" sldId="258"/>
            <ac:spMk id="15" creationId="{8BA5062D-B89E-4581-BECF-76FCB50D1D02}"/>
          </ac:spMkLst>
        </pc:spChg>
        <pc:spChg chg="add mod">
          <ac:chgData name="Emiliano A. Carlevaro" userId="9bf72e6496f26e8d" providerId="LiveId" clId="{A1782926-1AE0-4560-8B99-C9D0283B7C6E}" dt="2021-05-09T05:33:13.989" v="183" actId="1076"/>
          <ac:spMkLst>
            <pc:docMk/>
            <pc:sldMk cId="2293582083" sldId="258"/>
            <ac:spMk id="17" creationId="{2286C3BD-AF84-4CBD-B42F-863E05D305C3}"/>
          </ac:spMkLst>
        </pc:spChg>
        <pc:spChg chg="add mod">
          <ac:chgData name="Emiliano A. Carlevaro" userId="9bf72e6496f26e8d" providerId="LiveId" clId="{A1782926-1AE0-4560-8B99-C9D0283B7C6E}" dt="2021-05-09T05:46:16.864" v="272" actId="1076"/>
          <ac:spMkLst>
            <pc:docMk/>
            <pc:sldMk cId="2293582083" sldId="258"/>
            <ac:spMk id="19" creationId="{D6F6EBC5-C463-4196-A99D-2CF562F6737D}"/>
          </ac:spMkLst>
        </pc:spChg>
        <pc:spChg chg="add mod">
          <ac:chgData name="Emiliano A. Carlevaro" userId="9bf72e6496f26e8d" providerId="LiveId" clId="{A1782926-1AE0-4560-8B99-C9D0283B7C6E}" dt="2021-05-09T05:46:20.643" v="273" actId="1076"/>
          <ac:spMkLst>
            <pc:docMk/>
            <pc:sldMk cId="2293582083" sldId="258"/>
            <ac:spMk id="21" creationId="{A505EAE4-3343-4CE7-9277-F1EB6E97A8AB}"/>
          </ac:spMkLst>
        </pc:spChg>
        <pc:spChg chg="add del mod">
          <ac:chgData name="Emiliano A. Carlevaro" userId="9bf72e6496f26e8d" providerId="LiveId" clId="{A1782926-1AE0-4560-8B99-C9D0283B7C6E}" dt="2021-05-09T05:38:13.946" v="217" actId="478"/>
          <ac:spMkLst>
            <pc:docMk/>
            <pc:sldMk cId="2293582083" sldId="258"/>
            <ac:spMk id="23" creationId="{7A8B8401-DD6F-40BE-AE34-35A37AE8DC52}"/>
          </ac:spMkLst>
        </pc:spChg>
        <pc:spChg chg="add del">
          <ac:chgData name="Emiliano A. Carlevaro" userId="9bf72e6496f26e8d" providerId="LiveId" clId="{A1782926-1AE0-4560-8B99-C9D0283B7C6E}" dt="2021-05-09T05:25:23.172" v="47" actId="22"/>
          <ac:spMkLst>
            <pc:docMk/>
            <pc:sldMk cId="2293582083" sldId="258"/>
            <ac:spMk id="25" creationId="{BBD6E78F-B01B-4346-9EDF-FA1E6D403EAC}"/>
          </ac:spMkLst>
        </pc:spChg>
        <pc:spChg chg="add del">
          <ac:chgData name="Emiliano A. Carlevaro" userId="9bf72e6496f26e8d" providerId="LiveId" clId="{A1782926-1AE0-4560-8B99-C9D0283B7C6E}" dt="2021-05-09T05:25:30.216" v="49" actId="22"/>
          <ac:spMkLst>
            <pc:docMk/>
            <pc:sldMk cId="2293582083" sldId="258"/>
            <ac:spMk id="27" creationId="{236D1F35-5262-4BBA-994F-59B2AA8E9209}"/>
          </ac:spMkLst>
        </pc:spChg>
        <pc:spChg chg="add mod">
          <ac:chgData name="Emiliano A. Carlevaro" userId="9bf72e6496f26e8d" providerId="LiveId" clId="{A1782926-1AE0-4560-8B99-C9D0283B7C6E}" dt="2021-05-09T05:45:31.721" v="267" actId="1076"/>
          <ac:spMkLst>
            <pc:docMk/>
            <pc:sldMk cId="2293582083" sldId="258"/>
            <ac:spMk id="29" creationId="{95C3CD79-F822-4570-99A5-14A0E55687E8}"/>
          </ac:spMkLst>
        </pc:spChg>
        <pc:spChg chg="add mod">
          <ac:chgData name="Emiliano A. Carlevaro" userId="9bf72e6496f26e8d" providerId="LiveId" clId="{A1782926-1AE0-4560-8B99-C9D0283B7C6E}" dt="2021-05-09T05:45:31.721" v="267" actId="1076"/>
          <ac:spMkLst>
            <pc:docMk/>
            <pc:sldMk cId="2293582083" sldId="258"/>
            <ac:spMk id="31" creationId="{9D67B202-3371-4AA4-8D6D-9C8B65E2AB80}"/>
          </ac:spMkLst>
        </pc:spChg>
        <pc:spChg chg="add mod">
          <ac:chgData name="Emiliano A. Carlevaro" userId="9bf72e6496f26e8d" providerId="LiveId" clId="{A1782926-1AE0-4560-8B99-C9D0283B7C6E}" dt="2021-05-09T05:27:06.884" v="71" actId="14100"/>
          <ac:spMkLst>
            <pc:docMk/>
            <pc:sldMk cId="2293582083" sldId="258"/>
            <ac:spMk id="33" creationId="{F61795F7-A911-4B2E-BA61-9FD2113BF540}"/>
          </ac:spMkLst>
        </pc:spChg>
        <pc:spChg chg="add mod">
          <ac:chgData name="Emiliano A. Carlevaro" userId="9bf72e6496f26e8d" providerId="LiveId" clId="{A1782926-1AE0-4560-8B99-C9D0283B7C6E}" dt="2021-05-09T05:46:12.312" v="271" actId="1076"/>
          <ac:spMkLst>
            <pc:docMk/>
            <pc:sldMk cId="2293582083" sldId="258"/>
            <ac:spMk id="34" creationId="{523E0783-82CE-4BB2-8508-4AF12C9EE178}"/>
          </ac:spMkLst>
        </pc:spChg>
        <pc:spChg chg="add mod">
          <ac:chgData name="Emiliano A. Carlevaro" userId="9bf72e6496f26e8d" providerId="LiveId" clId="{A1782926-1AE0-4560-8B99-C9D0283B7C6E}" dt="2021-05-09T05:46:07.788" v="270" actId="14100"/>
          <ac:spMkLst>
            <pc:docMk/>
            <pc:sldMk cId="2293582083" sldId="258"/>
            <ac:spMk id="35" creationId="{4829E67D-FC0F-4580-9389-EFCA56C566FE}"/>
          </ac:spMkLst>
        </pc:spChg>
        <pc:spChg chg="add mod">
          <ac:chgData name="Emiliano A. Carlevaro" userId="9bf72e6496f26e8d" providerId="LiveId" clId="{A1782926-1AE0-4560-8B99-C9D0283B7C6E}" dt="2021-05-09T05:42:29.528" v="246" actId="1076"/>
          <ac:spMkLst>
            <pc:docMk/>
            <pc:sldMk cId="2293582083" sldId="258"/>
            <ac:spMk id="36" creationId="{900032B8-96B5-4648-9453-AD1A174BB4C2}"/>
          </ac:spMkLst>
        </pc:spChg>
        <pc:spChg chg="add mod">
          <ac:chgData name="Emiliano A. Carlevaro" userId="9bf72e6496f26e8d" providerId="LiveId" clId="{A1782926-1AE0-4560-8B99-C9D0283B7C6E}" dt="2021-05-09T05:46:02.811" v="269" actId="1076"/>
          <ac:spMkLst>
            <pc:docMk/>
            <pc:sldMk cId="2293582083" sldId="258"/>
            <ac:spMk id="37" creationId="{B25ACCAA-594E-4F3B-BDA8-503FA8F7A279}"/>
          </ac:spMkLst>
        </pc:spChg>
        <pc:spChg chg="add mod">
          <ac:chgData name="Emiliano A. Carlevaro" userId="9bf72e6496f26e8d" providerId="LiveId" clId="{A1782926-1AE0-4560-8B99-C9D0283B7C6E}" dt="2021-05-09T05:46:51.434" v="275" actId="1076"/>
          <ac:spMkLst>
            <pc:docMk/>
            <pc:sldMk cId="2293582083" sldId="258"/>
            <ac:spMk id="39" creationId="{CCD0CA4A-E728-4A98-A709-ACACDAB6CA17}"/>
          </ac:spMkLst>
        </pc:spChg>
        <pc:spChg chg="add mod">
          <ac:chgData name="Emiliano A. Carlevaro" userId="9bf72e6496f26e8d" providerId="LiveId" clId="{A1782926-1AE0-4560-8B99-C9D0283B7C6E}" dt="2021-05-09T05:42:41.784" v="247" actId="1076"/>
          <ac:spMkLst>
            <pc:docMk/>
            <pc:sldMk cId="2293582083" sldId="258"/>
            <ac:spMk id="40" creationId="{EC6C300B-C0A2-483D-9365-B28F60CEFC34}"/>
          </ac:spMkLst>
        </pc:spChg>
        <pc:spChg chg="add mod">
          <ac:chgData name="Emiliano A. Carlevaro" userId="9bf72e6496f26e8d" providerId="LiveId" clId="{A1782926-1AE0-4560-8B99-C9D0283B7C6E}" dt="2021-05-09T05:42:29.528" v="246" actId="1076"/>
          <ac:spMkLst>
            <pc:docMk/>
            <pc:sldMk cId="2293582083" sldId="258"/>
            <ac:spMk id="42" creationId="{DA490401-9F65-41E7-9231-5D9387709A8E}"/>
          </ac:spMkLst>
        </pc:spChg>
        <pc:spChg chg="add mod">
          <ac:chgData name="Emiliano A. Carlevaro" userId="9bf72e6496f26e8d" providerId="LiveId" clId="{A1782926-1AE0-4560-8B99-C9D0283B7C6E}" dt="2021-05-09T05:46:02.811" v="269" actId="1076"/>
          <ac:spMkLst>
            <pc:docMk/>
            <pc:sldMk cId="2293582083" sldId="258"/>
            <ac:spMk id="43" creationId="{4FD8348D-2F49-4D76-95AD-FBB49C649FB7}"/>
          </ac:spMkLst>
        </pc:spChg>
        <pc:spChg chg="add mod">
          <ac:chgData name="Emiliano A. Carlevaro" userId="9bf72e6496f26e8d" providerId="LiveId" clId="{A1782926-1AE0-4560-8B99-C9D0283B7C6E}" dt="2021-05-09T05:46:02.811" v="269" actId="1076"/>
          <ac:spMkLst>
            <pc:docMk/>
            <pc:sldMk cId="2293582083" sldId="258"/>
            <ac:spMk id="44" creationId="{F1084EAA-8AA6-40DA-9C76-6265E58AD9DD}"/>
          </ac:spMkLst>
        </pc:spChg>
        <pc:spChg chg="add mod">
          <ac:chgData name="Emiliano A. Carlevaro" userId="9bf72e6496f26e8d" providerId="LiveId" clId="{A1782926-1AE0-4560-8B99-C9D0283B7C6E}" dt="2021-05-09T05:45:31.721" v="267" actId="1076"/>
          <ac:spMkLst>
            <pc:docMk/>
            <pc:sldMk cId="2293582083" sldId="258"/>
            <ac:spMk id="46" creationId="{9CE3A75D-BEC6-4E52-846E-E67343D89489}"/>
          </ac:spMkLst>
        </pc:spChg>
        <pc:spChg chg="add mod">
          <ac:chgData name="Emiliano A. Carlevaro" userId="9bf72e6496f26e8d" providerId="LiveId" clId="{A1782926-1AE0-4560-8B99-C9D0283B7C6E}" dt="2021-05-09T05:45:43.304" v="268" actId="1076"/>
          <ac:spMkLst>
            <pc:docMk/>
            <pc:sldMk cId="2293582083" sldId="258"/>
            <ac:spMk id="48" creationId="{02534E38-B611-4950-901D-B41874635033}"/>
          </ac:spMkLst>
        </pc:spChg>
        <pc:spChg chg="add mod">
          <ac:chgData name="Emiliano A. Carlevaro" userId="9bf72e6496f26e8d" providerId="LiveId" clId="{A1782926-1AE0-4560-8B99-C9D0283B7C6E}" dt="2021-05-09T05:45:43.304" v="268" actId="1076"/>
          <ac:spMkLst>
            <pc:docMk/>
            <pc:sldMk cId="2293582083" sldId="258"/>
            <ac:spMk id="50" creationId="{2394934B-31C2-4967-A1C5-3DB126ABF631}"/>
          </ac:spMkLst>
        </pc:spChg>
        <pc:spChg chg="add mod">
          <ac:chgData name="Emiliano A. Carlevaro" userId="9bf72e6496f26e8d" providerId="LiveId" clId="{A1782926-1AE0-4560-8B99-C9D0283B7C6E}" dt="2021-05-09T05:45:43.304" v="268" actId="1076"/>
          <ac:spMkLst>
            <pc:docMk/>
            <pc:sldMk cId="2293582083" sldId="258"/>
            <ac:spMk id="52" creationId="{7D41B213-940D-4A53-886E-A6F84E945CBA}"/>
          </ac:spMkLst>
        </pc:spChg>
        <pc:spChg chg="add mod">
          <ac:chgData name="Emiliano A. Carlevaro" userId="9bf72e6496f26e8d" providerId="LiveId" clId="{A1782926-1AE0-4560-8B99-C9D0283B7C6E}" dt="2021-05-09T05:45:43.304" v="268" actId="1076"/>
          <ac:spMkLst>
            <pc:docMk/>
            <pc:sldMk cId="2293582083" sldId="258"/>
            <ac:spMk id="53" creationId="{06F0E978-A551-4F84-A2B9-BFA232285C28}"/>
          </ac:spMkLst>
        </pc:spChg>
        <pc:spChg chg="add del mod">
          <ac:chgData name="Emiliano A. Carlevaro" userId="9bf72e6496f26e8d" providerId="LiveId" clId="{A1782926-1AE0-4560-8B99-C9D0283B7C6E}" dt="2021-05-09T05:48:40.630" v="303"/>
          <ac:spMkLst>
            <pc:docMk/>
            <pc:sldMk cId="2293582083" sldId="258"/>
            <ac:spMk id="54" creationId="{B35060AC-E35E-4662-9586-4E818224692C}"/>
          </ac:spMkLst>
        </pc:spChg>
        <pc:spChg chg="add mod">
          <ac:chgData name="Emiliano A. Carlevaro" userId="9bf72e6496f26e8d" providerId="LiveId" clId="{A1782926-1AE0-4560-8B99-C9D0283B7C6E}" dt="2021-05-09T05:49:35.019" v="320" actId="20577"/>
          <ac:spMkLst>
            <pc:docMk/>
            <pc:sldMk cId="2293582083" sldId="258"/>
            <ac:spMk id="55" creationId="{3F1BD4FC-21B3-4DE0-B0D9-87DFA8A92ABF}"/>
          </ac:spMkLst>
        </pc:spChg>
        <pc:spChg chg="add mod">
          <ac:chgData name="Emiliano A. Carlevaro" userId="9bf72e6496f26e8d" providerId="LiveId" clId="{A1782926-1AE0-4560-8B99-C9D0283B7C6E}" dt="2021-05-09T06:58:58.234" v="336" actId="113"/>
          <ac:spMkLst>
            <pc:docMk/>
            <pc:sldMk cId="2293582083" sldId="258"/>
            <ac:spMk id="56" creationId="{11C1B8E3-CA00-4FDB-9067-4DCBD46382A5}"/>
          </ac:spMkLst>
        </pc:spChg>
      </pc:sldChg>
      <pc:sldChg chg="addSp modSp add mod addCm delCm modNotesTx">
        <pc:chgData name="Emiliano A. Carlevaro" userId="9bf72e6496f26e8d" providerId="LiveId" clId="{A1782926-1AE0-4560-8B99-C9D0283B7C6E}" dt="2021-05-09T07:13:34.904" v="1020" actId="20577"/>
        <pc:sldMkLst>
          <pc:docMk/>
          <pc:sldMk cId="413037371" sldId="259"/>
        </pc:sldMkLst>
        <pc:spChg chg="add mod">
          <ac:chgData name="Emiliano A. Carlevaro" userId="9bf72e6496f26e8d" providerId="LiveId" clId="{A1782926-1AE0-4560-8B99-C9D0283B7C6E}" dt="2021-05-09T07:06:05.673" v="433" actId="20577"/>
          <ac:spMkLst>
            <pc:docMk/>
            <pc:sldMk cId="413037371" sldId="259"/>
            <ac:spMk id="2" creationId="{026D9198-1D12-45DB-BDDA-FBC7B882CACE}"/>
          </ac:spMkLst>
        </pc:spChg>
        <pc:spChg chg="add mod">
          <ac:chgData name="Emiliano A. Carlevaro" userId="9bf72e6496f26e8d" providerId="LiveId" clId="{A1782926-1AE0-4560-8B99-C9D0283B7C6E}" dt="2021-05-09T07:07:43.728" v="487" actId="1076"/>
          <ac:spMkLst>
            <pc:docMk/>
            <pc:sldMk cId="413037371" sldId="259"/>
            <ac:spMk id="4" creationId="{3E6D7C9E-9471-4895-B034-B1AD53F22AB1}"/>
          </ac:spMkLst>
        </pc:spChg>
        <pc:spChg chg="add mod">
          <ac:chgData name="Emiliano A. Carlevaro" userId="9bf72e6496f26e8d" providerId="LiveId" clId="{A1782926-1AE0-4560-8B99-C9D0283B7C6E}" dt="2021-05-09T07:07:36.965" v="486" actId="207"/>
          <ac:spMkLst>
            <pc:docMk/>
            <pc:sldMk cId="413037371" sldId="259"/>
            <ac:spMk id="5" creationId="{2A4F83F9-AE45-414A-8595-BA1682972E49}"/>
          </ac:spMkLst>
        </pc:spChg>
        <pc:spChg chg="add mod">
          <ac:chgData name="Emiliano A. Carlevaro" userId="9bf72e6496f26e8d" providerId="LiveId" clId="{A1782926-1AE0-4560-8B99-C9D0283B7C6E}" dt="2021-05-09T07:10:49.600" v="970" actId="20577"/>
          <ac:spMkLst>
            <pc:docMk/>
            <pc:sldMk cId="413037371" sldId="259"/>
            <ac:spMk id="6" creationId="{416233AD-A1A6-4ECA-99CF-DCA602F8A3D5}"/>
          </ac:spMkLst>
        </pc:spChg>
        <pc:spChg chg="add mod">
          <ac:chgData name="Emiliano A. Carlevaro" userId="9bf72e6496f26e8d" providerId="LiveId" clId="{A1782926-1AE0-4560-8B99-C9D0283B7C6E}" dt="2021-05-09T07:13:34.904" v="1020" actId="20577"/>
          <ac:spMkLst>
            <pc:docMk/>
            <pc:sldMk cId="413037371" sldId="259"/>
            <ac:spMk id="7" creationId="{FE2CEA5B-0DAD-4FF5-B902-E3685DBB84C3}"/>
          </ac:spMkLst>
        </pc:spChg>
        <pc:graphicFrameChg chg="add mod modGraphic">
          <ac:chgData name="Emiliano A. Carlevaro" userId="9bf72e6496f26e8d" providerId="LiveId" clId="{A1782926-1AE0-4560-8B99-C9D0283B7C6E}" dt="2021-05-09T07:13:07.067" v="1003" actId="1076"/>
          <ac:graphicFrameMkLst>
            <pc:docMk/>
            <pc:sldMk cId="413037371" sldId="259"/>
            <ac:graphicFrameMk id="3" creationId="{CCECD10F-CA02-494B-920A-479EA37F43BB}"/>
          </ac:graphicFrameMkLst>
        </pc:graphicFrameChg>
      </pc:sldChg>
      <pc:sldChg chg="new">
        <pc:chgData name="Emiliano A. Carlevaro" userId="9bf72e6496f26e8d" providerId="LiveId" clId="{A1782926-1AE0-4560-8B99-C9D0283B7C6E}" dt="2021-05-09T06:59:18.251" v="342" actId="680"/>
        <pc:sldMkLst>
          <pc:docMk/>
          <pc:sldMk cId="2131906840" sldId="260"/>
        </pc:sldMkLst>
      </pc:sldChg>
      <pc:sldChg chg="add">
        <pc:chgData name="Emiliano A. Carlevaro" userId="9bf72e6496f26e8d" providerId="LiveId" clId="{A1782926-1AE0-4560-8B99-C9D0283B7C6E}" dt="2021-05-09T07:11:23.935" v="972" actId="2890"/>
        <pc:sldMkLst>
          <pc:docMk/>
          <pc:sldMk cId="1892310394" sldId="261"/>
        </pc:sldMkLst>
      </pc:sldChg>
      <pc:sldChg chg="modSp add mod">
        <pc:chgData name="Emiliano A. Carlevaro" userId="9bf72e6496f26e8d" providerId="LiveId" clId="{A1782926-1AE0-4560-8B99-C9D0283B7C6E}" dt="2021-05-09T07:11:35.840" v="991" actId="20577"/>
        <pc:sldMkLst>
          <pc:docMk/>
          <pc:sldMk cId="3208014858" sldId="262"/>
        </pc:sldMkLst>
        <pc:spChg chg="mod">
          <ac:chgData name="Emiliano A. Carlevaro" userId="9bf72e6496f26e8d" providerId="LiveId" clId="{A1782926-1AE0-4560-8B99-C9D0283B7C6E}" dt="2021-05-09T07:11:35.840" v="991" actId="20577"/>
          <ac:spMkLst>
            <pc:docMk/>
            <pc:sldMk cId="3208014858" sldId="262"/>
            <ac:spMk id="2" creationId="{026D9198-1D12-45DB-BDDA-FBC7B882CACE}"/>
          </ac:spMkLst>
        </pc:spChg>
      </pc:sldChg>
    </pc:docChg>
  </pc:docChgLst>
  <pc:docChgLst>
    <pc:chgData name="Emiliano A. Carlevaro" userId="9bf72e6496f26e8d" providerId="LiveId" clId="{3DED0184-8101-43E8-8F38-18E37B7A32D6}"/>
    <pc:docChg chg="modSld">
      <pc:chgData name="Emiliano A. Carlevaro" userId="9bf72e6496f26e8d" providerId="LiveId" clId="{3DED0184-8101-43E8-8F38-18E37B7A32D6}" dt="2021-05-11T23:33:36.369" v="25"/>
      <pc:docMkLst>
        <pc:docMk/>
      </pc:docMkLst>
      <pc:sldChg chg="addSp modSp mod">
        <pc:chgData name="Emiliano A. Carlevaro" userId="9bf72e6496f26e8d" providerId="LiveId" clId="{3DED0184-8101-43E8-8F38-18E37B7A32D6}" dt="2021-05-11T23:33:36.369" v="25"/>
        <pc:sldMkLst>
          <pc:docMk/>
          <pc:sldMk cId="2447852506" sldId="267"/>
        </pc:sldMkLst>
        <pc:spChg chg="add mod">
          <ac:chgData name="Emiliano A. Carlevaro" userId="9bf72e6496f26e8d" providerId="LiveId" clId="{3DED0184-8101-43E8-8F38-18E37B7A32D6}" dt="2021-05-11T23:33:10.939" v="22" actId="1076"/>
          <ac:spMkLst>
            <pc:docMk/>
            <pc:sldMk cId="2447852506" sldId="267"/>
            <ac:spMk id="9" creationId="{DD691335-E412-4161-ACF9-5A3FF83BE57A}"/>
          </ac:spMkLst>
        </pc:spChg>
        <pc:spChg chg="add mod">
          <ac:chgData name="Emiliano A. Carlevaro" userId="9bf72e6496f26e8d" providerId="LiveId" clId="{3DED0184-8101-43E8-8F38-18E37B7A32D6}" dt="2021-05-11T23:33:36.369" v="25"/>
          <ac:spMkLst>
            <pc:docMk/>
            <pc:sldMk cId="2447852506" sldId="267"/>
            <ac:spMk id="11" creationId="{66CE5AC6-1864-4354-9A58-AC322094685A}"/>
          </ac:spMkLst>
        </pc:spChg>
      </pc:sldChg>
    </pc:docChg>
  </pc:docChgLst>
  <pc:docChgLst>
    <pc:chgData name="Emiliano A. Carlevaro" userId="9bf72e6496f26e8d" providerId="LiveId" clId="{EA70EBA7-685D-42D8-819A-F0F6A434F739}"/>
    <pc:docChg chg="undo custSel addSld delSld modSld sldOrd">
      <pc:chgData name="Emiliano A. Carlevaro" userId="9bf72e6496f26e8d" providerId="LiveId" clId="{EA70EBA7-685D-42D8-819A-F0F6A434F739}" dt="2021-05-12T07:26:11.077" v="6607" actId="20577"/>
      <pc:docMkLst>
        <pc:docMk/>
      </pc:docMkLst>
      <pc:sldChg chg="addSp delSp modSp mod modTransition modAnim modNotesTx">
        <pc:chgData name="Emiliano A. Carlevaro" userId="9bf72e6496f26e8d" providerId="LiveId" clId="{EA70EBA7-685D-42D8-819A-F0F6A434F739}" dt="2021-05-12T01:57:17.286" v="4630"/>
        <pc:sldMkLst>
          <pc:docMk/>
          <pc:sldMk cId="2711975551" sldId="256"/>
        </pc:sldMkLst>
        <pc:spChg chg="add mod">
          <ac:chgData name="Emiliano A. Carlevaro" userId="9bf72e6496f26e8d" providerId="LiveId" clId="{EA70EBA7-685D-42D8-819A-F0F6A434F739}" dt="2021-05-12T01:45:19.581" v="4509" actId="1076"/>
          <ac:spMkLst>
            <pc:docMk/>
            <pc:sldMk cId="2711975551" sldId="256"/>
            <ac:spMk id="2" creationId="{902BB5E1-5F40-4F65-B3FE-0E7F75F18BA4}"/>
          </ac:spMkLst>
        </pc:spChg>
        <pc:spChg chg="add del mod">
          <ac:chgData name="Emiliano A. Carlevaro" userId="9bf72e6496f26e8d" providerId="LiveId" clId="{EA70EBA7-685D-42D8-819A-F0F6A434F739}" dt="2021-05-12T01:42:24.139" v="4454" actId="478"/>
          <ac:spMkLst>
            <pc:docMk/>
            <pc:sldMk cId="2711975551" sldId="256"/>
            <ac:spMk id="3" creationId="{E59B9163-4EAE-46B3-BA02-3213AC55A848}"/>
          </ac:spMkLst>
        </pc:spChg>
        <pc:spChg chg="del mod">
          <ac:chgData name="Emiliano A. Carlevaro" userId="9bf72e6496f26e8d" providerId="LiveId" clId="{EA70EBA7-685D-42D8-819A-F0F6A434F739}" dt="2021-05-12T01:45:06.632" v="4506" actId="478"/>
          <ac:spMkLst>
            <pc:docMk/>
            <pc:sldMk cId="2711975551" sldId="256"/>
            <ac:spMk id="4" creationId="{F52A3E18-5496-470A-B4A9-8998CDA2F3EA}"/>
          </ac:spMkLst>
        </pc:spChg>
        <pc:spChg chg="add mod">
          <ac:chgData name="Emiliano A. Carlevaro" userId="9bf72e6496f26e8d" providerId="LiveId" clId="{EA70EBA7-685D-42D8-819A-F0F6A434F739}" dt="2021-05-12T01:43:36.780" v="4490" actId="207"/>
          <ac:spMkLst>
            <pc:docMk/>
            <pc:sldMk cId="2711975551" sldId="256"/>
            <ac:spMk id="5" creationId="{6C0DD299-5670-427F-B371-303C99CD0384}"/>
          </ac:spMkLst>
        </pc:spChg>
        <pc:spChg chg="add mod">
          <ac:chgData name="Emiliano A. Carlevaro" userId="9bf72e6496f26e8d" providerId="LiveId" clId="{EA70EBA7-685D-42D8-819A-F0F6A434F739}" dt="2021-05-12T01:43:05.092" v="4484" actId="1076"/>
          <ac:spMkLst>
            <pc:docMk/>
            <pc:sldMk cId="2711975551" sldId="256"/>
            <ac:spMk id="6" creationId="{E9FD1C7A-8955-4733-A88B-15AC869BB982}"/>
          </ac:spMkLst>
        </pc:spChg>
        <pc:spChg chg="add mod">
          <ac:chgData name="Emiliano A. Carlevaro" userId="9bf72e6496f26e8d" providerId="LiveId" clId="{EA70EBA7-685D-42D8-819A-F0F6A434F739}" dt="2021-05-12T01:44:17.025" v="4500" actId="1076"/>
          <ac:spMkLst>
            <pc:docMk/>
            <pc:sldMk cId="2711975551" sldId="256"/>
            <ac:spMk id="8" creationId="{E7C55CCB-F9B9-410F-9C05-E294B560018E}"/>
          </ac:spMkLst>
        </pc:spChg>
        <pc:spChg chg="add mod">
          <ac:chgData name="Emiliano A. Carlevaro" userId="9bf72e6496f26e8d" providerId="LiveId" clId="{EA70EBA7-685D-42D8-819A-F0F6A434F739}" dt="2021-05-12T01:44:08.092" v="4493" actId="1076"/>
          <ac:spMkLst>
            <pc:docMk/>
            <pc:sldMk cId="2711975551" sldId="256"/>
            <ac:spMk id="10" creationId="{15263B43-C393-4BEE-97FE-232E1C645A7A}"/>
          </ac:spMkLst>
        </pc:spChg>
        <pc:spChg chg="add mod">
          <ac:chgData name="Emiliano A. Carlevaro" userId="9bf72e6496f26e8d" providerId="LiveId" clId="{EA70EBA7-685D-42D8-819A-F0F6A434F739}" dt="2021-05-12T01:46:42.498" v="4549" actId="1076"/>
          <ac:spMkLst>
            <pc:docMk/>
            <pc:sldMk cId="2711975551" sldId="256"/>
            <ac:spMk id="12" creationId="{E3AED193-28EE-48A3-9C0B-C89CB5978C0E}"/>
          </ac:spMkLst>
        </pc:spChg>
        <pc:spChg chg="add mod">
          <ac:chgData name="Emiliano A. Carlevaro" userId="9bf72e6496f26e8d" providerId="LiveId" clId="{EA70EBA7-685D-42D8-819A-F0F6A434F739}" dt="2021-05-12T01:45:33.814" v="4513" actId="1076"/>
          <ac:spMkLst>
            <pc:docMk/>
            <pc:sldMk cId="2711975551" sldId="256"/>
            <ac:spMk id="14" creationId="{7829A682-BCF0-44C4-97DF-CB5BC45EBC6C}"/>
          </ac:spMkLst>
        </pc:spChg>
        <pc:spChg chg="add del">
          <ac:chgData name="Emiliano A. Carlevaro" userId="9bf72e6496f26e8d" providerId="LiveId" clId="{EA70EBA7-685D-42D8-819A-F0F6A434F739}" dt="2021-05-12T01:46:15.720" v="4523" actId="478"/>
          <ac:spMkLst>
            <pc:docMk/>
            <pc:sldMk cId="2711975551" sldId="256"/>
            <ac:spMk id="16" creationId="{F26869CA-75C7-466A-B13B-A16890067849}"/>
          </ac:spMkLst>
        </pc:spChg>
        <pc:spChg chg="add mod">
          <ac:chgData name="Emiliano A. Carlevaro" userId="9bf72e6496f26e8d" providerId="LiveId" clId="{EA70EBA7-685D-42D8-819A-F0F6A434F739}" dt="2021-05-12T01:46:03.612" v="4522" actId="6549"/>
          <ac:spMkLst>
            <pc:docMk/>
            <pc:sldMk cId="2711975551" sldId="256"/>
            <ac:spMk id="17" creationId="{55CE1D57-DFBB-4919-87B2-ADE536FDD995}"/>
          </ac:spMkLst>
        </pc:spChg>
        <pc:spChg chg="add mod">
          <ac:chgData name="Emiliano A. Carlevaro" userId="9bf72e6496f26e8d" providerId="LiveId" clId="{EA70EBA7-685D-42D8-819A-F0F6A434F739}" dt="2021-05-12T01:47:14.949" v="4556"/>
          <ac:spMkLst>
            <pc:docMk/>
            <pc:sldMk cId="2711975551" sldId="256"/>
            <ac:spMk id="18" creationId="{63711505-436A-4F06-8D84-1BAA66400C7A}"/>
          </ac:spMkLst>
        </pc:spChg>
        <pc:spChg chg="add mod">
          <ac:chgData name="Emiliano A. Carlevaro" userId="9bf72e6496f26e8d" providerId="LiveId" clId="{EA70EBA7-685D-42D8-819A-F0F6A434F739}" dt="2021-05-12T01:54:40.358" v="4588" actId="20577"/>
          <ac:spMkLst>
            <pc:docMk/>
            <pc:sldMk cId="2711975551" sldId="256"/>
            <ac:spMk id="19" creationId="{C813F3EF-BF1F-40A7-A3E2-CDA0B0FEF37D}"/>
          </ac:spMkLst>
        </pc:spChg>
      </pc:sldChg>
      <pc:sldChg chg="del">
        <pc:chgData name="Emiliano A. Carlevaro" userId="9bf72e6496f26e8d" providerId="LiveId" clId="{EA70EBA7-685D-42D8-819A-F0F6A434F739}" dt="2021-05-12T02:06:19.162" v="4807" actId="47"/>
        <pc:sldMkLst>
          <pc:docMk/>
          <pc:sldMk cId="775199275" sldId="257"/>
        </pc:sldMkLst>
      </pc:sldChg>
      <pc:sldChg chg="addSp delSp modSp mod modTransition delAnim modAnim modNotesTx">
        <pc:chgData name="Emiliano A. Carlevaro" userId="9bf72e6496f26e8d" providerId="LiveId" clId="{EA70EBA7-685D-42D8-819A-F0F6A434F739}" dt="2021-05-11T02:05:31.576" v="1930"/>
        <pc:sldMkLst>
          <pc:docMk/>
          <pc:sldMk cId="2293582083" sldId="258"/>
        </pc:sldMkLst>
        <pc:spChg chg="add mod">
          <ac:chgData name="Emiliano A. Carlevaro" userId="9bf72e6496f26e8d" providerId="LiveId" clId="{EA70EBA7-685D-42D8-819A-F0F6A434F739}" dt="2021-05-10T07:31:38.199" v="50" actId="14100"/>
          <ac:spMkLst>
            <pc:docMk/>
            <pc:sldMk cId="2293582083" sldId="258"/>
            <ac:spMk id="5" creationId="{DE218C20-6C2C-45F6-B037-4F45D052BA07}"/>
          </ac:spMkLst>
        </pc:spChg>
        <pc:spChg chg="add mod">
          <ac:chgData name="Emiliano A. Carlevaro" userId="9bf72e6496f26e8d" providerId="LiveId" clId="{EA70EBA7-685D-42D8-819A-F0F6A434F739}" dt="2021-05-10T08:13:40.844" v="91" actId="113"/>
          <ac:spMkLst>
            <pc:docMk/>
            <pc:sldMk cId="2293582083" sldId="258"/>
            <ac:spMk id="6" creationId="{4D0EBEC4-3872-491C-9205-FC3350423E3B}"/>
          </ac:spMkLst>
        </pc:spChg>
        <pc:spChg chg="mod">
          <ac:chgData name="Emiliano A. Carlevaro" userId="9bf72e6496f26e8d" providerId="LiveId" clId="{EA70EBA7-685D-42D8-819A-F0F6A434F739}" dt="2021-05-10T09:34:58.911" v="853" actId="1076"/>
          <ac:spMkLst>
            <pc:docMk/>
            <pc:sldMk cId="2293582083" sldId="258"/>
            <ac:spMk id="9" creationId="{DE6932C0-CB79-478F-87FE-BD33B9DE9D74}"/>
          </ac:spMkLst>
        </pc:spChg>
        <pc:spChg chg="add mod">
          <ac:chgData name="Emiliano A. Carlevaro" userId="9bf72e6496f26e8d" providerId="LiveId" clId="{EA70EBA7-685D-42D8-819A-F0F6A434F739}" dt="2021-05-10T08:23:00.031" v="165" actId="1076"/>
          <ac:spMkLst>
            <pc:docMk/>
            <pc:sldMk cId="2293582083" sldId="258"/>
            <ac:spMk id="13" creationId="{D1E17791-673D-4B5D-8F23-291534DEF816}"/>
          </ac:spMkLst>
        </pc:spChg>
        <pc:spChg chg="del">
          <ac:chgData name="Emiliano A. Carlevaro" userId="9bf72e6496f26e8d" providerId="LiveId" clId="{EA70EBA7-685D-42D8-819A-F0F6A434F739}" dt="2021-05-10T09:29:59.658" v="355" actId="478"/>
          <ac:spMkLst>
            <pc:docMk/>
            <pc:sldMk cId="2293582083" sldId="258"/>
            <ac:spMk id="17" creationId="{2286C3BD-AF84-4CBD-B42F-863E05D305C3}"/>
          </ac:spMkLst>
        </pc:spChg>
        <pc:spChg chg="mod">
          <ac:chgData name="Emiliano A. Carlevaro" userId="9bf72e6496f26e8d" providerId="LiveId" clId="{EA70EBA7-685D-42D8-819A-F0F6A434F739}" dt="2021-05-10T10:16:55.160" v="1029" actId="207"/>
          <ac:spMkLst>
            <pc:docMk/>
            <pc:sldMk cId="2293582083" sldId="258"/>
            <ac:spMk id="19" creationId="{D6F6EBC5-C463-4196-A99D-2CF562F6737D}"/>
          </ac:spMkLst>
        </pc:spChg>
        <pc:spChg chg="mod">
          <ac:chgData name="Emiliano A. Carlevaro" userId="9bf72e6496f26e8d" providerId="LiveId" clId="{EA70EBA7-685D-42D8-819A-F0F6A434F739}" dt="2021-05-10T10:04:50.103" v="957" actId="14100"/>
          <ac:spMkLst>
            <pc:docMk/>
            <pc:sldMk cId="2293582083" sldId="258"/>
            <ac:spMk id="21" creationId="{A505EAE4-3343-4CE7-9277-F1EB6E97A8AB}"/>
          </ac:spMkLst>
        </pc:spChg>
        <pc:spChg chg="add mod">
          <ac:chgData name="Emiliano A. Carlevaro" userId="9bf72e6496f26e8d" providerId="LiveId" clId="{EA70EBA7-685D-42D8-819A-F0F6A434F739}" dt="2021-05-10T09:28:07.116" v="296" actId="255"/>
          <ac:spMkLst>
            <pc:docMk/>
            <pc:sldMk cId="2293582083" sldId="258"/>
            <ac:spMk id="25" creationId="{2D37EB4B-2132-429E-88A8-83FEEAADA515}"/>
          </ac:spMkLst>
        </pc:spChg>
        <pc:spChg chg="add del mod">
          <ac:chgData name="Emiliano A. Carlevaro" userId="9bf72e6496f26e8d" providerId="LiveId" clId="{EA70EBA7-685D-42D8-819A-F0F6A434F739}" dt="2021-05-10T07:13:39.707" v="16" actId="478"/>
          <ac:spMkLst>
            <pc:docMk/>
            <pc:sldMk cId="2293582083" sldId="258"/>
            <ac:spMk id="26" creationId="{5268D9BE-A18B-4690-8ACD-D5E2DE07CE59}"/>
          </ac:spMkLst>
        </pc:spChg>
        <pc:spChg chg="add del mod">
          <ac:chgData name="Emiliano A. Carlevaro" userId="9bf72e6496f26e8d" providerId="LiveId" clId="{EA70EBA7-685D-42D8-819A-F0F6A434F739}" dt="2021-05-10T07:13:39.707" v="16" actId="478"/>
          <ac:spMkLst>
            <pc:docMk/>
            <pc:sldMk cId="2293582083" sldId="258"/>
            <ac:spMk id="27" creationId="{F6DAFC86-1E7E-4809-930D-3EF6C557420A}"/>
          </ac:spMkLst>
        </pc:spChg>
        <pc:spChg chg="add del mod">
          <ac:chgData name="Emiliano A. Carlevaro" userId="9bf72e6496f26e8d" providerId="LiveId" clId="{EA70EBA7-685D-42D8-819A-F0F6A434F739}" dt="2021-05-10T07:13:39.707" v="16" actId="478"/>
          <ac:spMkLst>
            <pc:docMk/>
            <pc:sldMk cId="2293582083" sldId="258"/>
            <ac:spMk id="28" creationId="{65168776-CECD-4936-A971-843A254CD4D5}"/>
          </ac:spMkLst>
        </pc:spChg>
        <pc:spChg chg="del mod">
          <ac:chgData name="Emiliano A. Carlevaro" userId="9bf72e6496f26e8d" providerId="LiveId" clId="{EA70EBA7-685D-42D8-819A-F0F6A434F739}" dt="2021-05-10T10:17:15.037" v="1030" actId="478"/>
          <ac:spMkLst>
            <pc:docMk/>
            <pc:sldMk cId="2293582083" sldId="258"/>
            <ac:spMk id="29" creationId="{95C3CD79-F822-4570-99A5-14A0E55687E8}"/>
          </ac:spMkLst>
        </pc:spChg>
        <pc:spChg chg="add del mod">
          <ac:chgData name="Emiliano A. Carlevaro" userId="9bf72e6496f26e8d" providerId="LiveId" clId="{EA70EBA7-685D-42D8-819A-F0F6A434F739}" dt="2021-05-10T07:13:39.707" v="16" actId="478"/>
          <ac:spMkLst>
            <pc:docMk/>
            <pc:sldMk cId="2293582083" sldId="258"/>
            <ac:spMk id="30" creationId="{4B8F5B50-FEC1-41E8-9924-312B44813A9F}"/>
          </ac:spMkLst>
        </pc:spChg>
        <pc:spChg chg="mod">
          <ac:chgData name="Emiliano A. Carlevaro" userId="9bf72e6496f26e8d" providerId="LiveId" clId="{EA70EBA7-685D-42D8-819A-F0F6A434F739}" dt="2021-05-10T10:10:44.222" v="1014" actId="1076"/>
          <ac:spMkLst>
            <pc:docMk/>
            <pc:sldMk cId="2293582083" sldId="258"/>
            <ac:spMk id="31" creationId="{9D67B202-3371-4AA4-8D6D-9C8B65E2AB80}"/>
          </ac:spMkLst>
        </pc:spChg>
        <pc:spChg chg="add del mod">
          <ac:chgData name="Emiliano A. Carlevaro" userId="9bf72e6496f26e8d" providerId="LiveId" clId="{EA70EBA7-685D-42D8-819A-F0F6A434F739}" dt="2021-05-10T07:13:39.707" v="16" actId="478"/>
          <ac:spMkLst>
            <pc:docMk/>
            <pc:sldMk cId="2293582083" sldId="258"/>
            <ac:spMk id="32" creationId="{AEC70227-2EDC-4370-94D0-FE5D5ED2D5D9}"/>
          </ac:spMkLst>
        </pc:spChg>
        <pc:spChg chg="mod">
          <ac:chgData name="Emiliano A. Carlevaro" userId="9bf72e6496f26e8d" providerId="LiveId" clId="{EA70EBA7-685D-42D8-819A-F0F6A434F739}" dt="2021-05-10T09:34:58.911" v="853" actId="1076"/>
          <ac:spMkLst>
            <pc:docMk/>
            <pc:sldMk cId="2293582083" sldId="258"/>
            <ac:spMk id="33" creationId="{F61795F7-A911-4B2E-BA61-9FD2113BF540}"/>
          </ac:spMkLst>
        </pc:spChg>
        <pc:spChg chg="mod">
          <ac:chgData name="Emiliano A. Carlevaro" userId="9bf72e6496f26e8d" providerId="LiveId" clId="{EA70EBA7-685D-42D8-819A-F0F6A434F739}" dt="2021-05-10T10:02:56.788" v="937" actId="15404"/>
          <ac:spMkLst>
            <pc:docMk/>
            <pc:sldMk cId="2293582083" sldId="258"/>
            <ac:spMk id="34" creationId="{523E0783-82CE-4BB2-8508-4AF12C9EE178}"/>
          </ac:spMkLst>
        </pc:spChg>
        <pc:spChg chg="add del mod">
          <ac:chgData name="Emiliano A. Carlevaro" userId="9bf72e6496f26e8d" providerId="LiveId" clId="{EA70EBA7-685D-42D8-819A-F0F6A434F739}" dt="2021-05-10T07:13:39.707" v="16" actId="478"/>
          <ac:spMkLst>
            <pc:docMk/>
            <pc:sldMk cId="2293582083" sldId="258"/>
            <ac:spMk id="38" creationId="{462A13B8-D84D-4B0C-BCEE-AFE924BB79E8}"/>
          </ac:spMkLst>
        </pc:spChg>
        <pc:spChg chg="mod">
          <ac:chgData name="Emiliano A. Carlevaro" userId="9bf72e6496f26e8d" providerId="LiveId" clId="{EA70EBA7-685D-42D8-819A-F0F6A434F739}" dt="2021-05-10T10:09:41.591" v="1006"/>
          <ac:spMkLst>
            <pc:docMk/>
            <pc:sldMk cId="2293582083" sldId="258"/>
            <ac:spMk id="39" creationId="{CCD0CA4A-E728-4A98-A709-ACACDAB6CA17}"/>
          </ac:spMkLst>
        </pc:spChg>
        <pc:spChg chg="add del mod">
          <ac:chgData name="Emiliano A. Carlevaro" userId="9bf72e6496f26e8d" providerId="LiveId" clId="{EA70EBA7-685D-42D8-819A-F0F6A434F739}" dt="2021-05-10T07:13:39.707" v="16" actId="478"/>
          <ac:spMkLst>
            <pc:docMk/>
            <pc:sldMk cId="2293582083" sldId="258"/>
            <ac:spMk id="41" creationId="{FA8F7A70-3849-455F-BB6A-8C2F4D27DB47}"/>
          </ac:spMkLst>
        </pc:spChg>
        <pc:spChg chg="mod">
          <ac:chgData name="Emiliano A. Carlevaro" userId="9bf72e6496f26e8d" providerId="LiveId" clId="{EA70EBA7-685D-42D8-819A-F0F6A434F739}" dt="2021-05-10T10:35:32.047" v="1092" actId="1076"/>
          <ac:spMkLst>
            <pc:docMk/>
            <pc:sldMk cId="2293582083" sldId="258"/>
            <ac:spMk id="43" creationId="{4FD8348D-2F49-4D76-95AD-FBB49C649FB7}"/>
          </ac:spMkLst>
        </pc:spChg>
        <pc:spChg chg="add del mod">
          <ac:chgData name="Emiliano A. Carlevaro" userId="9bf72e6496f26e8d" providerId="LiveId" clId="{EA70EBA7-685D-42D8-819A-F0F6A434F739}" dt="2021-05-10T07:13:39.707" v="16" actId="478"/>
          <ac:spMkLst>
            <pc:docMk/>
            <pc:sldMk cId="2293582083" sldId="258"/>
            <ac:spMk id="45" creationId="{A5E8BF5F-A802-4980-874E-462098C5BCB6}"/>
          </ac:spMkLst>
        </pc:spChg>
        <pc:spChg chg="mod">
          <ac:chgData name="Emiliano A. Carlevaro" userId="9bf72e6496f26e8d" providerId="LiveId" clId="{EA70EBA7-685D-42D8-819A-F0F6A434F739}" dt="2021-05-10T10:10:04.388" v="1011" actId="1076"/>
          <ac:spMkLst>
            <pc:docMk/>
            <pc:sldMk cId="2293582083" sldId="258"/>
            <ac:spMk id="46" creationId="{9CE3A75D-BEC6-4E52-846E-E67343D89489}"/>
          </ac:spMkLst>
        </pc:spChg>
        <pc:spChg chg="add del mod">
          <ac:chgData name="Emiliano A. Carlevaro" userId="9bf72e6496f26e8d" providerId="LiveId" clId="{EA70EBA7-685D-42D8-819A-F0F6A434F739}" dt="2021-05-10T07:13:39.707" v="16" actId="478"/>
          <ac:spMkLst>
            <pc:docMk/>
            <pc:sldMk cId="2293582083" sldId="258"/>
            <ac:spMk id="47" creationId="{8D35CD7B-DEC2-46AF-AEFF-ECBF5B4FBD93}"/>
          </ac:spMkLst>
        </pc:spChg>
        <pc:spChg chg="mod">
          <ac:chgData name="Emiliano A. Carlevaro" userId="9bf72e6496f26e8d" providerId="LiveId" clId="{EA70EBA7-685D-42D8-819A-F0F6A434F739}" dt="2021-05-10T10:23:23.310" v="1074" actId="1076"/>
          <ac:spMkLst>
            <pc:docMk/>
            <pc:sldMk cId="2293582083" sldId="258"/>
            <ac:spMk id="48" creationId="{02534E38-B611-4950-901D-B41874635033}"/>
          </ac:spMkLst>
        </pc:spChg>
        <pc:spChg chg="add del mod">
          <ac:chgData name="Emiliano A. Carlevaro" userId="9bf72e6496f26e8d" providerId="LiveId" clId="{EA70EBA7-685D-42D8-819A-F0F6A434F739}" dt="2021-05-10T07:13:39.707" v="16" actId="478"/>
          <ac:spMkLst>
            <pc:docMk/>
            <pc:sldMk cId="2293582083" sldId="258"/>
            <ac:spMk id="49" creationId="{8F15ECEC-00EE-4A55-AECB-060D189773DB}"/>
          </ac:spMkLst>
        </pc:spChg>
        <pc:spChg chg="del mod">
          <ac:chgData name="Emiliano A. Carlevaro" userId="9bf72e6496f26e8d" providerId="LiveId" clId="{EA70EBA7-685D-42D8-819A-F0F6A434F739}" dt="2021-05-10T10:39:32.540" v="1103" actId="478"/>
          <ac:spMkLst>
            <pc:docMk/>
            <pc:sldMk cId="2293582083" sldId="258"/>
            <ac:spMk id="50" creationId="{2394934B-31C2-4967-A1C5-3DB126ABF631}"/>
          </ac:spMkLst>
        </pc:spChg>
        <pc:spChg chg="add del mod">
          <ac:chgData name="Emiliano A. Carlevaro" userId="9bf72e6496f26e8d" providerId="LiveId" clId="{EA70EBA7-685D-42D8-819A-F0F6A434F739}" dt="2021-05-10T07:13:39.707" v="16" actId="478"/>
          <ac:spMkLst>
            <pc:docMk/>
            <pc:sldMk cId="2293582083" sldId="258"/>
            <ac:spMk id="51" creationId="{AE3C2EE9-DBC1-4CCE-ABC1-8AEDFC9C8F40}"/>
          </ac:spMkLst>
        </pc:spChg>
        <pc:spChg chg="mod">
          <ac:chgData name="Emiliano A. Carlevaro" userId="9bf72e6496f26e8d" providerId="LiveId" clId="{EA70EBA7-685D-42D8-819A-F0F6A434F739}" dt="2021-05-10T10:23:37.987" v="1077" actId="1076"/>
          <ac:spMkLst>
            <pc:docMk/>
            <pc:sldMk cId="2293582083" sldId="258"/>
            <ac:spMk id="52" creationId="{7D41B213-940D-4A53-886E-A6F84E945CBA}"/>
          </ac:spMkLst>
        </pc:spChg>
        <pc:spChg chg="mod">
          <ac:chgData name="Emiliano A. Carlevaro" userId="9bf72e6496f26e8d" providerId="LiveId" clId="{EA70EBA7-685D-42D8-819A-F0F6A434F739}" dt="2021-05-10T10:42:21.870" v="1109" actId="1076"/>
          <ac:spMkLst>
            <pc:docMk/>
            <pc:sldMk cId="2293582083" sldId="258"/>
            <ac:spMk id="53" creationId="{06F0E978-A551-4F84-A2B9-BFA232285C28}"/>
          </ac:spMkLst>
        </pc:spChg>
        <pc:spChg chg="add del mod">
          <ac:chgData name="Emiliano A. Carlevaro" userId="9bf72e6496f26e8d" providerId="LiveId" clId="{EA70EBA7-685D-42D8-819A-F0F6A434F739}" dt="2021-05-10T07:13:39.707" v="16" actId="478"/>
          <ac:spMkLst>
            <pc:docMk/>
            <pc:sldMk cId="2293582083" sldId="258"/>
            <ac:spMk id="54" creationId="{1E4AD38C-2A2C-4D8E-894A-EBB954E9A44A}"/>
          </ac:spMkLst>
        </pc:spChg>
        <pc:spChg chg="mod">
          <ac:chgData name="Emiliano A. Carlevaro" userId="9bf72e6496f26e8d" providerId="LiveId" clId="{EA70EBA7-685D-42D8-819A-F0F6A434F739}" dt="2021-05-10T10:43:35.278" v="1116" actId="14100"/>
          <ac:spMkLst>
            <pc:docMk/>
            <pc:sldMk cId="2293582083" sldId="258"/>
            <ac:spMk id="55" creationId="{3F1BD4FC-21B3-4DE0-B0D9-87DFA8A92ABF}"/>
          </ac:spMkLst>
        </pc:spChg>
        <pc:spChg chg="add del mod">
          <ac:chgData name="Emiliano A. Carlevaro" userId="9bf72e6496f26e8d" providerId="LiveId" clId="{EA70EBA7-685D-42D8-819A-F0F6A434F739}" dt="2021-05-10T07:13:39.707" v="16" actId="478"/>
          <ac:spMkLst>
            <pc:docMk/>
            <pc:sldMk cId="2293582083" sldId="258"/>
            <ac:spMk id="57" creationId="{60C56B8E-2647-4DFA-A09B-759C226FEF4B}"/>
          </ac:spMkLst>
        </pc:spChg>
        <pc:spChg chg="add del mod">
          <ac:chgData name="Emiliano A. Carlevaro" userId="9bf72e6496f26e8d" providerId="LiveId" clId="{EA70EBA7-685D-42D8-819A-F0F6A434F739}" dt="2021-05-10T07:13:39.707" v="16" actId="478"/>
          <ac:spMkLst>
            <pc:docMk/>
            <pc:sldMk cId="2293582083" sldId="258"/>
            <ac:spMk id="58" creationId="{5D4CBDEA-BA85-455D-83CF-2A113EBB6CFD}"/>
          </ac:spMkLst>
        </pc:spChg>
        <pc:spChg chg="add del mod">
          <ac:chgData name="Emiliano A. Carlevaro" userId="9bf72e6496f26e8d" providerId="LiveId" clId="{EA70EBA7-685D-42D8-819A-F0F6A434F739}" dt="2021-05-10T07:13:39.707" v="16" actId="478"/>
          <ac:spMkLst>
            <pc:docMk/>
            <pc:sldMk cId="2293582083" sldId="258"/>
            <ac:spMk id="59" creationId="{533CAA36-BD0D-47A2-BAE4-A9181F0C2556}"/>
          </ac:spMkLst>
        </pc:spChg>
        <pc:spChg chg="add del mod">
          <ac:chgData name="Emiliano A. Carlevaro" userId="9bf72e6496f26e8d" providerId="LiveId" clId="{EA70EBA7-685D-42D8-819A-F0F6A434F739}" dt="2021-05-10T07:13:39.707" v="16" actId="478"/>
          <ac:spMkLst>
            <pc:docMk/>
            <pc:sldMk cId="2293582083" sldId="258"/>
            <ac:spMk id="60" creationId="{CBC0EA61-E04E-4588-AE84-BA33BC1DDF3F}"/>
          </ac:spMkLst>
        </pc:spChg>
        <pc:spChg chg="add del mod">
          <ac:chgData name="Emiliano A. Carlevaro" userId="9bf72e6496f26e8d" providerId="LiveId" clId="{EA70EBA7-685D-42D8-819A-F0F6A434F739}" dt="2021-05-10T07:13:39.707" v="16" actId="478"/>
          <ac:spMkLst>
            <pc:docMk/>
            <pc:sldMk cId="2293582083" sldId="258"/>
            <ac:spMk id="61" creationId="{79E09BBE-95B2-48C7-961A-B6D8DE144D99}"/>
          </ac:spMkLst>
        </pc:spChg>
        <pc:spChg chg="add del mod">
          <ac:chgData name="Emiliano A. Carlevaro" userId="9bf72e6496f26e8d" providerId="LiveId" clId="{EA70EBA7-685D-42D8-819A-F0F6A434F739}" dt="2021-05-10T07:13:39.707" v="16" actId="478"/>
          <ac:spMkLst>
            <pc:docMk/>
            <pc:sldMk cId="2293582083" sldId="258"/>
            <ac:spMk id="62" creationId="{65EAB788-EAF6-4C18-866A-0B92AB9661CD}"/>
          </ac:spMkLst>
        </pc:spChg>
        <pc:spChg chg="add del mod">
          <ac:chgData name="Emiliano A. Carlevaro" userId="9bf72e6496f26e8d" providerId="LiveId" clId="{EA70EBA7-685D-42D8-819A-F0F6A434F739}" dt="2021-05-10T07:13:39.707" v="16" actId="478"/>
          <ac:spMkLst>
            <pc:docMk/>
            <pc:sldMk cId="2293582083" sldId="258"/>
            <ac:spMk id="63" creationId="{9394495B-314C-46BA-964A-FA3318F01FC1}"/>
          </ac:spMkLst>
        </pc:spChg>
        <pc:spChg chg="add del mod">
          <ac:chgData name="Emiliano A. Carlevaro" userId="9bf72e6496f26e8d" providerId="LiveId" clId="{EA70EBA7-685D-42D8-819A-F0F6A434F739}" dt="2021-05-10T07:13:39.707" v="16" actId="478"/>
          <ac:spMkLst>
            <pc:docMk/>
            <pc:sldMk cId="2293582083" sldId="258"/>
            <ac:spMk id="64" creationId="{4AAB755E-CB6D-401C-B1E0-3FDBB8E4AA82}"/>
          </ac:spMkLst>
        </pc:spChg>
        <pc:spChg chg="add del mod">
          <ac:chgData name="Emiliano A. Carlevaro" userId="9bf72e6496f26e8d" providerId="LiveId" clId="{EA70EBA7-685D-42D8-819A-F0F6A434F739}" dt="2021-05-10T07:13:39.707" v="16" actId="478"/>
          <ac:spMkLst>
            <pc:docMk/>
            <pc:sldMk cId="2293582083" sldId="258"/>
            <ac:spMk id="65" creationId="{231C0AB9-6F3E-4B8D-9BC6-55548C38F6A7}"/>
          </ac:spMkLst>
        </pc:spChg>
        <pc:spChg chg="add del mod">
          <ac:chgData name="Emiliano A. Carlevaro" userId="9bf72e6496f26e8d" providerId="LiveId" clId="{EA70EBA7-685D-42D8-819A-F0F6A434F739}" dt="2021-05-10T07:13:39.707" v="16" actId="478"/>
          <ac:spMkLst>
            <pc:docMk/>
            <pc:sldMk cId="2293582083" sldId="258"/>
            <ac:spMk id="66" creationId="{27BB49FC-F8BA-4F8A-9424-D17CC4D8E24A}"/>
          </ac:spMkLst>
        </pc:spChg>
        <pc:spChg chg="add del mod">
          <ac:chgData name="Emiliano A. Carlevaro" userId="9bf72e6496f26e8d" providerId="LiveId" clId="{EA70EBA7-685D-42D8-819A-F0F6A434F739}" dt="2021-05-10T07:13:39.707" v="16" actId="478"/>
          <ac:spMkLst>
            <pc:docMk/>
            <pc:sldMk cId="2293582083" sldId="258"/>
            <ac:spMk id="67" creationId="{71797879-B10A-4630-AE45-CC18194B5E9F}"/>
          </ac:spMkLst>
        </pc:spChg>
        <pc:spChg chg="add mod">
          <ac:chgData name="Emiliano A. Carlevaro" userId="9bf72e6496f26e8d" providerId="LiveId" clId="{EA70EBA7-685D-42D8-819A-F0F6A434F739}" dt="2021-05-10T09:23:31.752" v="245" actId="113"/>
          <ac:spMkLst>
            <pc:docMk/>
            <pc:sldMk cId="2293582083" sldId="258"/>
            <ac:spMk id="68" creationId="{D7C62341-FFC1-4EB5-A5CA-F6A10049B408}"/>
          </ac:spMkLst>
        </pc:spChg>
        <pc:spChg chg="add mod">
          <ac:chgData name="Emiliano A. Carlevaro" userId="9bf72e6496f26e8d" providerId="LiveId" clId="{EA70EBA7-685D-42D8-819A-F0F6A434F739}" dt="2021-05-10T08:15:09.570" v="116" actId="20577"/>
          <ac:spMkLst>
            <pc:docMk/>
            <pc:sldMk cId="2293582083" sldId="258"/>
            <ac:spMk id="69" creationId="{3E6A3C0E-AD1F-4467-8DA8-F3478FA245AA}"/>
          </ac:spMkLst>
        </pc:spChg>
        <pc:spChg chg="add mod">
          <ac:chgData name="Emiliano A. Carlevaro" userId="9bf72e6496f26e8d" providerId="LiveId" clId="{EA70EBA7-685D-42D8-819A-F0F6A434F739}" dt="2021-05-10T09:23:36.361" v="246" actId="1076"/>
          <ac:spMkLst>
            <pc:docMk/>
            <pc:sldMk cId="2293582083" sldId="258"/>
            <ac:spMk id="70" creationId="{DF502ABA-B5E9-4E30-88E8-3D2DBF1E30D3}"/>
          </ac:spMkLst>
        </pc:spChg>
        <pc:spChg chg="add mod">
          <ac:chgData name="Emiliano A. Carlevaro" userId="9bf72e6496f26e8d" providerId="LiveId" clId="{EA70EBA7-685D-42D8-819A-F0F6A434F739}" dt="2021-05-10T09:24:41.990" v="257" actId="20577"/>
          <ac:spMkLst>
            <pc:docMk/>
            <pc:sldMk cId="2293582083" sldId="258"/>
            <ac:spMk id="71" creationId="{E2FB16FB-7E7F-4003-8EAD-43B64A476CD9}"/>
          </ac:spMkLst>
        </pc:spChg>
        <pc:spChg chg="add mod">
          <ac:chgData name="Emiliano A. Carlevaro" userId="9bf72e6496f26e8d" providerId="LiveId" clId="{EA70EBA7-685D-42D8-819A-F0F6A434F739}" dt="2021-05-10T09:24:08.943" v="247" actId="16959"/>
          <ac:spMkLst>
            <pc:docMk/>
            <pc:sldMk cId="2293582083" sldId="258"/>
            <ac:spMk id="72" creationId="{8FA30A35-033D-45A9-8034-6CD8724C78C5}"/>
          </ac:spMkLst>
        </pc:spChg>
        <pc:spChg chg="add mod">
          <ac:chgData name="Emiliano A. Carlevaro" userId="9bf72e6496f26e8d" providerId="LiveId" clId="{EA70EBA7-685D-42D8-819A-F0F6A434F739}" dt="2021-05-10T09:23:14.356" v="243" actId="113"/>
          <ac:spMkLst>
            <pc:docMk/>
            <pc:sldMk cId="2293582083" sldId="258"/>
            <ac:spMk id="73" creationId="{F855C048-F345-4912-B0D3-3A9968DFF293}"/>
          </ac:spMkLst>
        </pc:spChg>
        <pc:spChg chg="add del mod">
          <ac:chgData name="Emiliano A. Carlevaro" userId="9bf72e6496f26e8d" providerId="LiveId" clId="{EA70EBA7-685D-42D8-819A-F0F6A434F739}" dt="2021-05-10T08:21:32.786" v="132" actId="478"/>
          <ac:spMkLst>
            <pc:docMk/>
            <pc:sldMk cId="2293582083" sldId="258"/>
            <ac:spMk id="74" creationId="{3AB1A423-00AF-4EA3-BC63-F68A7523BEB7}"/>
          </ac:spMkLst>
        </pc:spChg>
        <pc:spChg chg="add del mod">
          <ac:chgData name="Emiliano A. Carlevaro" userId="9bf72e6496f26e8d" providerId="LiveId" clId="{EA70EBA7-685D-42D8-819A-F0F6A434F739}" dt="2021-05-10T08:36:08.071" v="180" actId="478"/>
          <ac:spMkLst>
            <pc:docMk/>
            <pc:sldMk cId="2293582083" sldId="258"/>
            <ac:spMk id="75" creationId="{BF7730EC-CF63-45D2-B577-89E57777E871}"/>
          </ac:spMkLst>
        </pc:spChg>
        <pc:spChg chg="add mod">
          <ac:chgData name="Emiliano A. Carlevaro" userId="9bf72e6496f26e8d" providerId="LiveId" clId="{EA70EBA7-685D-42D8-819A-F0F6A434F739}" dt="2021-05-10T08:22:18.253" v="142" actId="1076"/>
          <ac:spMkLst>
            <pc:docMk/>
            <pc:sldMk cId="2293582083" sldId="258"/>
            <ac:spMk id="76" creationId="{3466F6B5-C0AB-4010-B781-0B2D60C95EBF}"/>
          </ac:spMkLst>
        </pc:spChg>
        <pc:spChg chg="add del mod">
          <ac:chgData name="Emiliano A. Carlevaro" userId="9bf72e6496f26e8d" providerId="LiveId" clId="{EA70EBA7-685D-42D8-819A-F0F6A434F739}" dt="2021-05-10T08:22:44.133" v="156"/>
          <ac:spMkLst>
            <pc:docMk/>
            <pc:sldMk cId="2293582083" sldId="258"/>
            <ac:spMk id="77" creationId="{3DC74EAD-B597-49AD-8708-BD2F85E6CB8C}"/>
          </ac:spMkLst>
        </pc:spChg>
        <pc:spChg chg="add del mod">
          <ac:chgData name="Emiliano A. Carlevaro" userId="9bf72e6496f26e8d" providerId="LiveId" clId="{EA70EBA7-685D-42D8-819A-F0F6A434F739}" dt="2021-05-10T08:23:11.177" v="169" actId="478"/>
          <ac:spMkLst>
            <pc:docMk/>
            <pc:sldMk cId="2293582083" sldId="258"/>
            <ac:spMk id="78" creationId="{4E86D406-6A63-4957-81EE-F299910C971A}"/>
          </ac:spMkLst>
        </pc:spChg>
        <pc:spChg chg="add mod">
          <ac:chgData name="Emiliano A. Carlevaro" userId="9bf72e6496f26e8d" providerId="LiveId" clId="{EA70EBA7-685D-42D8-819A-F0F6A434F739}" dt="2021-05-10T08:23:34.364" v="175" actId="1076"/>
          <ac:spMkLst>
            <pc:docMk/>
            <pc:sldMk cId="2293582083" sldId="258"/>
            <ac:spMk id="79" creationId="{99851197-9905-4828-B2C7-CE901A7BF669}"/>
          </ac:spMkLst>
        </pc:spChg>
        <pc:spChg chg="add mod">
          <ac:chgData name="Emiliano A. Carlevaro" userId="9bf72e6496f26e8d" providerId="LiveId" clId="{EA70EBA7-685D-42D8-819A-F0F6A434F739}" dt="2021-05-10T08:37:03.259" v="191" actId="113"/>
          <ac:spMkLst>
            <pc:docMk/>
            <pc:sldMk cId="2293582083" sldId="258"/>
            <ac:spMk id="80" creationId="{9D004EAD-FF08-4829-B746-189F2638F643}"/>
          </ac:spMkLst>
        </pc:spChg>
        <pc:spChg chg="add mod">
          <ac:chgData name="Emiliano A. Carlevaro" userId="9bf72e6496f26e8d" providerId="LiveId" clId="{EA70EBA7-685D-42D8-819A-F0F6A434F739}" dt="2021-05-10T08:36:44.255" v="186" actId="14100"/>
          <ac:spMkLst>
            <pc:docMk/>
            <pc:sldMk cId="2293582083" sldId="258"/>
            <ac:spMk id="81" creationId="{F5FF1583-F197-417C-8392-FE254EA19FF0}"/>
          </ac:spMkLst>
        </pc:spChg>
        <pc:spChg chg="add mod">
          <ac:chgData name="Emiliano A. Carlevaro" userId="9bf72e6496f26e8d" providerId="LiveId" clId="{EA70EBA7-685D-42D8-819A-F0F6A434F739}" dt="2021-05-10T09:25:13.185" v="261" actId="114"/>
          <ac:spMkLst>
            <pc:docMk/>
            <pc:sldMk cId="2293582083" sldId="258"/>
            <ac:spMk id="82" creationId="{0CBB1159-B1FE-43FC-8548-EAE1C264C0D5}"/>
          </ac:spMkLst>
        </pc:spChg>
        <pc:spChg chg="add mod">
          <ac:chgData name="Emiliano A. Carlevaro" userId="9bf72e6496f26e8d" providerId="LiveId" clId="{EA70EBA7-685D-42D8-819A-F0F6A434F739}" dt="2021-05-10T09:22:42.931" v="239" actId="255"/>
          <ac:spMkLst>
            <pc:docMk/>
            <pc:sldMk cId="2293582083" sldId="258"/>
            <ac:spMk id="83" creationId="{32C36767-326A-47EE-BD68-F0EB29B58AB3}"/>
          </ac:spMkLst>
        </pc:spChg>
        <pc:spChg chg="add mod">
          <ac:chgData name="Emiliano A. Carlevaro" userId="9bf72e6496f26e8d" providerId="LiveId" clId="{EA70EBA7-685D-42D8-819A-F0F6A434F739}" dt="2021-05-10T08:52:04.457" v="206" actId="1076"/>
          <ac:spMkLst>
            <pc:docMk/>
            <pc:sldMk cId="2293582083" sldId="258"/>
            <ac:spMk id="84" creationId="{DB1AD4F9-EE8E-4E7F-97A2-E988D2C3A3F3}"/>
          </ac:spMkLst>
        </pc:spChg>
        <pc:spChg chg="add mod">
          <ac:chgData name="Emiliano A. Carlevaro" userId="9bf72e6496f26e8d" providerId="LiveId" clId="{EA70EBA7-685D-42D8-819A-F0F6A434F739}" dt="2021-05-10T09:22:49.115" v="240" actId="14100"/>
          <ac:spMkLst>
            <pc:docMk/>
            <pc:sldMk cId="2293582083" sldId="258"/>
            <ac:spMk id="85" creationId="{14F6092F-130A-4421-86B5-04D9B7AF8195}"/>
          </ac:spMkLst>
        </pc:spChg>
        <pc:spChg chg="add del mod">
          <ac:chgData name="Emiliano A. Carlevaro" userId="9bf72e6496f26e8d" providerId="LiveId" clId="{EA70EBA7-685D-42D8-819A-F0F6A434F739}" dt="2021-05-10T09:28:12.688" v="299" actId="478"/>
          <ac:spMkLst>
            <pc:docMk/>
            <pc:sldMk cId="2293582083" sldId="258"/>
            <ac:spMk id="87" creationId="{D246F9AE-8327-4BB7-AD4A-7BE35B16B949}"/>
          </ac:spMkLst>
        </pc:spChg>
        <pc:spChg chg="add mod">
          <ac:chgData name="Emiliano A. Carlevaro" userId="9bf72e6496f26e8d" providerId="LiveId" clId="{EA70EBA7-685D-42D8-819A-F0F6A434F739}" dt="2021-05-10T09:28:26.781" v="329" actId="20577"/>
          <ac:spMkLst>
            <pc:docMk/>
            <pc:sldMk cId="2293582083" sldId="258"/>
            <ac:spMk id="88" creationId="{6619EEAB-E7C9-49CD-8723-5FCE61EE2072}"/>
          </ac:spMkLst>
        </pc:spChg>
        <pc:spChg chg="add mod">
          <ac:chgData name="Emiliano A. Carlevaro" userId="9bf72e6496f26e8d" providerId="LiveId" clId="{EA70EBA7-685D-42D8-819A-F0F6A434F739}" dt="2021-05-10T09:28:36.026" v="338" actId="20577"/>
          <ac:spMkLst>
            <pc:docMk/>
            <pc:sldMk cId="2293582083" sldId="258"/>
            <ac:spMk id="89" creationId="{7C45D73A-A684-4CD1-AF77-0538DDFD8211}"/>
          </ac:spMkLst>
        </pc:spChg>
        <pc:spChg chg="add del mod">
          <ac:chgData name="Emiliano A. Carlevaro" userId="9bf72e6496f26e8d" providerId="LiveId" clId="{EA70EBA7-685D-42D8-819A-F0F6A434F739}" dt="2021-05-10T09:57:50.536" v="901" actId="478"/>
          <ac:spMkLst>
            <pc:docMk/>
            <pc:sldMk cId="2293582083" sldId="258"/>
            <ac:spMk id="90" creationId="{2A81A476-069C-4D0C-A989-69BCDC17208E}"/>
          </ac:spMkLst>
        </pc:spChg>
        <pc:spChg chg="add mod">
          <ac:chgData name="Emiliano A. Carlevaro" userId="9bf72e6496f26e8d" providerId="LiveId" clId="{EA70EBA7-685D-42D8-819A-F0F6A434F739}" dt="2021-05-10T10:22:04.683" v="1068" actId="207"/>
          <ac:spMkLst>
            <pc:docMk/>
            <pc:sldMk cId="2293582083" sldId="258"/>
            <ac:spMk id="91" creationId="{8B21B133-3C3E-4A0F-9BA0-FD01F4E344D2}"/>
          </ac:spMkLst>
        </pc:spChg>
        <pc:spChg chg="add mod">
          <ac:chgData name="Emiliano A. Carlevaro" userId="9bf72e6496f26e8d" providerId="LiveId" clId="{EA70EBA7-685D-42D8-819A-F0F6A434F739}" dt="2021-05-10T10:22:35.509" v="1070" actId="2711"/>
          <ac:spMkLst>
            <pc:docMk/>
            <pc:sldMk cId="2293582083" sldId="258"/>
            <ac:spMk id="92" creationId="{5E57415B-886B-4737-839F-F112CE60BF4E}"/>
          </ac:spMkLst>
        </pc:spChg>
        <pc:spChg chg="add mod ord">
          <ac:chgData name="Emiliano A. Carlevaro" userId="9bf72e6496f26e8d" providerId="LiveId" clId="{EA70EBA7-685D-42D8-819A-F0F6A434F739}" dt="2021-05-10T10:21:47.109" v="1066" actId="208"/>
          <ac:spMkLst>
            <pc:docMk/>
            <pc:sldMk cId="2293582083" sldId="258"/>
            <ac:spMk id="93" creationId="{02A4C87B-C471-4E40-AA97-845AA8A446A3}"/>
          </ac:spMkLst>
        </pc:spChg>
        <pc:spChg chg="add del">
          <ac:chgData name="Emiliano A. Carlevaro" userId="9bf72e6496f26e8d" providerId="LiveId" clId="{EA70EBA7-685D-42D8-819A-F0F6A434F739}" dt="2021-05-10T10:04:56.830" v="959" actId="22"/>
          <ac:spMkLst>
            <pc:docMk/>
            <pc:sldMk cId="2293582083" sldId="258"/>
            <ac:spMk id="96" creationId="{8C9AC016-BEA8-4A83-9041-DF0B16C0296B}"/>
          </ac:spMkLst>
        </pc:spChg>
        <pc:spChg chg="add mod">
          <ac:chgData name="Emiliano A. Carlevaro" userId="9bf72e6496f26e8d" providerId="LiveId" clId="{EA70EBA7-685D-42D8-819A-F0F6A434F739}" dt="2021-05-10T10:06:26.672" v="982" actId="207"/>
          <ac:spMkLst>
            <pc:docMk/>
            <pc:sldMk cId="2293582083" sldId="258"/>
            <ac:spMk id="98" creationId="{A2EC218A-5964-45C5-862D-584B5B91F6EC}"/>
          </ac:spMkLst>
        </pc:spChg>
        <pc:spChg chg="add mod">
          <ac:chgData name="Emiliano A. Carlevaro" userId="9bf72e6496f26e8d" providerId="LiveId" clId="{EA70EBA7-685D-42D8-819A-F0F6A434F739}" dt="2021-05-10T10:09:54.817" v="1009" actId="1076"/>
          <ac:spMkLst>
            <pc:docMk/>
            <pc:sldMk cId="2293582083" sldId="258"/>
            <ac:spMk id="100" creationId="{45DAC41F-422E-4F64-B954-6DB17ECD6F66}"/>
          </ac:spMkLst>
        </pc:spChg>
        <pc:spChg chg="mod">
          <ac:chgData name="Emiliano A. Carlevaro" userId="9bf72e6496f26e8d" providerId="LiveId" clId="{EA70EBA7-685D-42D8-819A-F0F6A434F739}" dt="2021-05-10T10:20:36.335" v="1034"/>
          <ac:spMkLst>
            <pc:docMk/>
            <pc:sldMk cId="2293582083" sldId="258"/>
            <ac:spMk id="102" creationId="{452574F5-15D6-4ACB-B358-D4CDBC9FFF70}"/>
          </ac:spMkLst>
        </pc:spChg>
        <pc:spChg chg="mod">
          <ac:chgData name="Emiliano A. Carlevaro" userId="9bf72e6496f26e8d" providerId="LiveId" clId="{EA70EBA7-685D-42D8-819A-F0F6A434F739}" dt="2021-05-10T10:20:36.335" v="1034"/>
          <ac:spMkLst>
            <pc:docMk/>
            <pc:sldMk cId="2293582083" sldId="258"/>
            <ac:spMk id="103" creationId="{E474C0D9-1FD0-414B-8E96-D82A05A48000}"/>
          </ac:spMkLst>
        </pc:spChg>
        <pc:spChg chg="add mod">
          <ac:chgData name="Emiliano A. Carlevaro" userId="9bf72e6496f26e8d" providerId="LiveId" clId="{EA70EBA7-685D-42D8-819A-F0F6A434F739}" dt="2021-05-10T10:22:51.250" v="1072" actId="1076"/>
          <ac:spMkLst>
            <pc:docMk/>
            <pc:sldMk cId="2293582083" sldId="258"/>
            <ac:spMk id="104" creationId="{35CD7BA7-E9CB-44FA-BDB8-4733AB646E4D}"/>
          </ac:spMkLst>
        </pc:spChg>
        <pc:spChg chg="add mod">
          <ac:chgData name="Emiliano A. Carlevaro" userId="9bf72e6496f26e8d" providerId="LiveId" clId="{EA70EBA7-685D-42D8-819A-F0F6A434F739}" dt="2021-05-10T10:43:59.699" v="1124" actId="1076"/>
          <ac:spMkLst>
            <pc:docMk/>
            <pc:sldMk cId="2293582083" sldId="258"/>
            <ac:spMk id="106" creationId="{38D9E636-30B2-403F-9E49-872029C58B4E}"/>
          </ac:spMkLst>
        </pc:spChg>
        <pc:spChg chg="add mod">
          <ac:chgData name="Emiliano A. Carlevaro" userId="9bf72e6496f26e8d" providerId="LiveId" clId="{EA70EBA7-685D-42D8-819A-F0F6A434F739}" dt="2021-05-11T02:04:59.049" v="1927" actId="1076"/>
          <ac:spMkLst>
            <pc:docMk/>
            <pc:sldMk cId="2293582083" sldId="258"/>
            <ac:spMk id="107" creationId="{40AB624C-E310-4344-A552-11BD48D83072}"/>
          </ac:spMkLst>
        </pc:spChg>
        <pc:grpChg chg="add mod">
          <ac:chgData name="Emiliano A. Carlevaro" userId="9bf72e6496f26e8d" providerId="LiveId" clId="{EA70EBA7-685D-42D8-819A-F0F6A434F739}" dt="2021-05-10T10:21:36.316" v="1064" actId="207"/>
          <ac:grpSpMkLst>
            <pc:docMk/>
            <pc:sldMk cId="2293582083" sldId="258"/>
            <ac:grpSpMk id="94" creationId="{66747FCC-ED9D-4C8E-9934-4FA5E140FA34}"/>
          </ac:grpSpMkLst>
        </pc:grpChg>
        <pc:grpChg chg="add del mod">
          <ac:chgData name="Emiliano A. Carlevaro" userId="9bf72e6496f26e8d" providerId="LiveId" clId="{EA70EBA7-685D-42D8-819A-F0F6A434F739}" dt="2021-05-10T10:22:39.214" v="1071" actId="478"/>
          <ac:grpSpMkLst>
            <pc:docMk/>
            <pc:sldMk cId="2293582083" sldId="258"/>
            <ac:grpSpMk id="101" creationId="{493C6717-9653-4989-833D-73DCFAA50A5A}"/>
          </ac:grpSpMkLst>
        </pc:grpChg>
      </pc:sldChg>
      <pc:sldChg chg="addSp delSp modSp mod">
        <pc:chgData name="Emiliano A. Carlevaro" userId="9bf72e6496f26e8d" providerId="LiveId" clId="{EA70EBA7-685D-42D8-819A-F0F6A434F739}" dt="2021-05-12T02:58:27.268" v="6165" actId="478"/>
        <pc:sldMkLst>
          <pc:docMk/>
          <pc:sldMk cId="413037371" sldId="259"/>
        </pc:sldMkLst>
        <pc:spChg chg="mod">
          <ac:chgData name="Emiliano A. Carlevaro" userId="9bf72e6496f26e8d" providerId="LiveId" clId="{EA70EBA7-685D-42D8-819A-F0F6A434F739}" dt="2021-05-11T03:52:58.506" v="2370" actId="108"/>
          <ac:spMkLst>
            <pc:docMk/>
            <pc:sldMk cId="413037371" sldId="259"/>
            <ac:spMk id="4" creationId="{3E6D7C9E-9471-4895-B034-B1AD53F22AB1}"/>
          </ac:spMkLst>
        </pc:spChg>
        <pc:spChg chg="mod">
          <ac:chgData name="Emiliano A. Carlevaro" userId="9bf72e6496f26e8d" providerId="LiveId" clId="{EA70EBA7-685D-42D8-819A-F0F6A434F739}" dt="2021-05-11T03:53:15.592" v="2372" actId="207"/>
          <ac:spMkLst>
            <pc:docMk/>
            <pc:sldMk cId="413037371" sldId="259"/>
            <ac:spMk id="5" creationId="{2A4F83F9-AE45-414A-8595-BA1682972E49}"/>
          </ac:spMkLst>
        </pc:spChg>
        <pc:spChg chg="mod">
          <ac:chgData name="Emiliano A. Carlevaro" userId="9bf72e6496f26e8d" providerId="LiveId" clId="{EA70EBA7-685D-42D8-819A-F0F6A434F739}" dt="2021-05-11T03:53:17.890" v="2373" actId="108"/>
          <ac:spMkLst>
            <pc:docMk/>
            <pc:sldMk cId="413037371" sldId="259"/>
            <ac:spMk id="6" creationId="{416233AD-A1A6-4ECA-99CF-DCA602F8A3D5}"/>
          </ac:spMkLst>
        </pc:spChg>
        <pc:spChg chg="mod">
          <ac:chgData name="Emiliano A. Carlevaro" userId="9bf72e6496f26e8d" providerId="LiveId" clId="{EA70EBA7-685D-42D8-819A-F0F6A434F739}" dt="2021-05-11T03:53:22.018" v="2375" actId="108"/>
          <ac:spMkLst>
            <pc:docMk/>
            <pc:sldMk cId="413037371" sldId="259"/>
            <ac:spMk id="7" creationId="{FE2CEA5B-0DAD-4FF5-B902-E3685DBB84C3}"/>
          </ac:spMkLst>
        </pc:spChg>
        <pc:spChg chg="add mod">
          <ac:chgData name="Emiliano A. Carlevaro" userId="9bf72e6496f26e8d" providerId="LiveId" clId="{EA70EBA7-685D-42D8-819A-F0F6A434F739}" dt="2021-05-11T02:48:51.500" v="2086" actId="20577"/>
          <ac:spMkLst>
            <pc:docMk/>
            <pc:sldMk cId="413037371" sldId="259"/>
            <ac:spMk id="8" creationId="{25874266-69E4-41D2-A3FE-7C9C405054B9}"/>
          </ac:spMkLst>
        </pc:spChg>
        <pc:graphicFrameChg chg="mod modGraphic">
          <ac:chgData name="Emiliano A. Carlevaro" userId="9bf72e6496f26e8d" providerId="LiveId" clId="{EA70EBA7-685D-42D8-819A-F0F6A434F739}" dt="2021-05-11T03:53:45.102" v="2382" actId="1076"/>
          <ac:graphicFrameMkLst>
            <pc:docMk/>
            <pc:sldMk cId="413037371" sldId="259"/>
            <ac:graphicFrameMk id="3" creationId="{CCECD10F-CA02-494B-920A-479EA37F43BB}"/>
          </ac:graphicFrameMkLst>
        </pc:graphicFrameChg>
        <pc:picChg chg="add del mod">
          <ac:chgData name="Emiliano A. Carlevaro" userId="9bf72e6496f26e8d" providerId="LiveId" clId="{EA70EBA7-685D-42D8-819A-F0F6A434F739}" dt="2021-05-12T02:58:27.268" v="6165" actId="478"/>
          <ac:picMkLst>
            <pc:docMk/>
            <pc:sldMk cId="413037371" sldId="259"/>
            <ac:picMk id="10" creationId="{261E11F4-229D-4089-B72D-B78341E0FCB8}"/>
          </ac:picMkLst>
        </pc:picChg>
        <pc:picChg chg="add del mod">
          <ac:chgData name="Emiliano A. Carlevaro" userId="9bf72e6496f26e8d" providerId="LiveId" clId="{EA70EBA7-685D-42D8-819A-F0F6A434F739}" dt="2021-05-12T02:58:25.299" v="6164" actId="478"/>
          <ac:picMkLst>
            <pc:docMk/>
            <pc:sldMk cId="413037371" sldId="259"/>
            <ac:picMk id="12" creationId="{350100E1-1D3C-42D6-AE0E-04A0F9C67C36}"/>
          </ac:picMkLst>
        </pc:picChg>
      </pc:sldChg>
      <pc:sldChg chg="del">
        <pc:chgData name="Emiliano A. Carlevaro" userId="9bf72e6496f26e8d" providerId="LiveId" clId="{EA70EBA7-685D-42D8-819A-F0F6A434F739}" dt="2021-05-12T02:06:16.777" v="4806" actId="47"/>
        <pc:sldMkLst>
          <pc:docMk/>
          <pc:sldMk cId="2131906840" sldId="260"/>
        </pc:sldMkLst>
      </pc:sldChg>
      <pc:sldChg chg="addSp delSp modSp add del mod">
        <pc:chgData name="Emiliano A. Carlevaro" userId="9bf72e6496f26e8d" providerId="LiveId" clId="{EA70EBA7-685D-42D8-819A-F0F6A434F739}" dt="2021-05-12T03:01:08.132" v="6194" actId="47"/>
        <pc:sldMkLst>
          <pc:docMk/>
          <pc:sldMk cId="1892310394" sldId="261"/>
        </pc:sldMkLst>
        <pc:spChg chg="add">
          <ac:chgData name="Emiliano A. Carlevaro" userId="9bf72e6496f26e8d" providerId="LiveId" clId="{EA70EBA7-685D-42D8-819A-F0F6A434F739}" dt="2021-05-09T08:19:20.274" v="4" actId="767"/>
          <ac:spMkLst>
            <pc:docMk/>
            <pc:sldMk cId="1892310394" sldId="261"/>
            <ac:spMk id="3" creationId="{C1163103-341F-45DA-ABDC-C3FFE4DBCC95}"/>
          </ac:spMkLst>
        </pc:spChg>
        <pc:spChg chg="del">
          <ac:chgData name="Emiliano A. Carlevaro" userId="9bf72e6496f26e8d" providerId="LiveId" clId="{EA70EBA7-685D-42D8-819A-F0F6A434F739}" dt="2021-05-09T08:18:58.460" v="0" actId="478"/>
          <ac:spMkLst>
            <pc:docMk/>
            <pc:sldMk cId="1892310394" sldId="261"/>
            <ac:spMk id="6" creationId="{416233AD-A1A6-4ECA-99CF-DCA602F8A3D5}"/>
          </ac:spMkLst>
        </pc:spChg>
        <pc:spChg chg="add del mod">
          <ac:chgData name="Emiliano A. Carlevaro" userId="9bf72e6496f26e8d" providerId="LiveId" clId="{EA70EBA7-685D-42D8-819A-F0F6A434F739}" dt="2021-05-09T08:26:41.518" v="7" actId="478"/>
          <ac:spMkLst>
            <pc:docMk/>
            <pc:sldMk cId="1892310394" sldId="261"/>
            <ac:spMk id="8" creationId="{780A6E9F-A867-4B70-8714-026CED3D78CB}"/>
          </ac:spMkLst>
        </pc:spChg>
        <pc:spChg chg="add mod">
          <ac:chgData name="Emiliano A. Carlevaro" userId="9bf72e6496f26e8d" providerId="LiveId" clId="{EA70EBA7-685D-42D8-819A-F0F6A434F739}" dt="2021-05-09T08:26:58.858" v="13" actId="207"/>
          <ac:spMkLst>
            <pc:docMk/>
            <pc:sldMk cId="1892310394" sldId="261"/>
            <ac:spMk id="10" creationId="{AB470393-D0E2-48EC-9B3D-3033C74152C6}"/>
          </ac:spMkLst>
        </pc:spChg>
        <pc:graphicFrameChg chg="del">
          <ac:chgData name="Emiliano A. Carlevaro" userId="9bf72e6496f26e8d" providerId="LiveId" clId="{EA70EBA7-685D-42D8-819A-F0F6A434F739}" dt="2021-05-09T08:19:02.601" v="1" actId="478"/>
          <ac:graphicFrameMkLst>
            <pc:docMk/>
            <pc:sldMk cId="1892310394" sldId="261"/>
            <ac:graphicFrameMk id="3" creationId="{CCECD10F-CA02-494B-920A-479EA37F43BB}"/>
          </ac:graphicFrameMkLst>
        </pc:graphicFrameChg>
        <pc:graphicFrameChg chg="modGraphic">
          <ac:chgData name="Emiliano A. Carlevaro" userId="9bf72e6496f26e8d" providerId="LiveId" clId="{EA70EBA7-685D-42D8-819A-F0F6A434F739}" dt="2021-05-12T02:29:31.294" v="5629" actId="21"/>
          <ac:graphicFrameMkLst>
            <pc:docMk/>
            <pc:sldMk cId="1892310394" sldId="261"/>
            <ac:graphicFrameMk id="6" creationId="{3159D3E5-EBF1-4821-A9FD-6C28D8F94F4D}"/>
          </ac:graphicFrameMkLst>
        </pc:graphicFrameChg>
      </pc:sldChg>
      <pc:sldChg chg="addSp delSp modSp del mod modAnim">
        <pc:chgData name="Emiliano A. Carlevaro" userId="9bf72e6496f26e8d" providerId="LiveId" clId="{EA70EBA7-685D-42D8-819A-F0F6A434F739}" dt="2021-05-12T02:42:28.054" v="5906" actId="47"/>
        <pc:sldMkLst>
          <pc:docMk/>
          <pc:sldMk cId="3208014858" sldId="262"/>
        </pc:sldMkLst>
        <pc:spChg chg="mod">
          <ac:chgData name="Emiliano A. Carlevaro" userId="9bf72e6496f26e8d" providerId="LiveId" clId="{EA70EBA7-685D-42D8-819A-F0F6A434F739}" dt="2021-05-11T03:54:46.673" v="2393" actId="20577"/>
          <ac:spMkLst>
            <pc:docMk/>
            <pc:sldMk cId="3208014858" sldId="262"/>
            <ac:spMk id="2" creationId="{026D9198-1D12-45DB-BDDA-FBC7B882CACE}"/>
          </ac:spMkLst>
        </pc:spChg>
        <pc:spChg chg="add mod">
          <ac:chgData name="Emiliano A. Carlevaro" userId="9bf72e6496f26e8d" providerId="LiveId" clId="{EA70EBA7-685D-42D8-819A-F0F6A434F739}" dt="2021-05-12T02:32:42.841" v="5716" actId="113"/>
          <ac:spMkLst>
            <pc:docMk/>
            <pc:sldMk cId="3208014858" sldId="262"/>
            <ac:spMk id="3" creationId="{3A79F0A6-C31F-4C8D-97A5-CB1BC5C68E2B}"/>
          </ac:spMkLst>
        </pc:spChg>
        <pc:spChg chg="add del mod">
          <ac:chgData name="Emiliano A. Carlevaro" userId="9bf72e6496f26e8d" providerId="LiveId" clId="{EA70EBA7-685D-42D8-819A-F0F6A434F739}" dt="2021-05-11T08:28:30.057" v="3363" actId="21"/>
          <ac:spMkLst>
            <pc:docMk/>
            <pc:sldMk cId="3208014858" sldId="262"/>
            <ac:spMk id="3" creationId="{F3BE3E28-0FC7-4E7E-87B8-20F075148728}"/>
          </ac:spMkLst>
        </pc:spChg>
        <pc:spChg chg="del mod">
          <ac:chgData name="Emiliano A. Carlevaro" userId="9bf72e6496f26e8d" providerId="LiveId" clId="{EA70EBA7-685D-42D8-819A-F0F6A434F739}" dt="2021-05-11T03:54:42.901" v="2386" actId="478"/>
          <ac:spMkLst>
            <pc:docMk/>
            <pc:sldMk cId="3208014858" sldId="262"/>
            <ac:spMk id="4" creationId="{3E6D7C9E-9471-4895-B034-B1AD53F22AB1}"/>
          </ac:spMkLst>
        </pc:spChg>
        <pc:spChg chg="del">
          <ac:chgData name="Emiliano A. Carlevaro" userId="9bf72e6496f26e8d" providerId="LiveId" clId="{EA70EBA7-685D-42D8-819A-F0F6A434F739}" dt="2021-05-11T03:54:42.901" v="2386" actId="478"/>
          <ac:spMkLst>
            <pc:docMk/>
            <pc:sldMk cId="3208014858" sldId="262"/>
            <ac:spMk id="5" creationId="{2A4F83F9-AE45-414A-8595-BA1682972E49}"/>
          </ac:spMkLst>
        </pc:spChg>
        <pc:spChg chg="del">
          <ac:chgData name="Emiliano A. Carlevaro" userId="9bf72e6496f26e8d" providerId="LiveId" clId="{EA70EBA7-685D-42D8-819A-F0F6A434F739}" dt="2021-05-11T03:54:42.901" v="2386" actId="478"/>
          <ac:spMkLst>
            <pc:docMk/>
            <pc:sldMk cId="3208014858" sldId="262"/>
            <ac:spMk id="6" creationId="{416233AD-A1A6-4ECA-99CF-DCA602F8A3D5}"/>
          </ac:spMkLst>
        </pc:spChg>
        <pc:spChg chg="add mod">
          <ac:chgData name="Emiliano A. Carlevaro" userId="9bf72e6496f26e8d" providerId="LiveId" clId="{EA70EBA7-685D-42D8-819A-F0F6A434F739}" dt="2021-05-12T02:32:17.813" v="5709" actId="1076"/>
          <ac:spMkLst>
            <pc:docMk/>
            <pc:sldMk cId="3208014858" sldId="262"/>
            <ac:spMk id="7" creationId="{DE5BD4C6-B5AF-4703-AB7F-86023B9A55EE}"/>
          </ac:spMkLst>
        </pc:spChg>
        <pc:spChg chg="add mod">
          <ac:chgData name="Emiliano A. Carlevaro" userId="9bf72e6496f26e8d" providerId="LiveId" clId="{EA70EBA7-685D-42D8-819A-F0F6A434F739}" dt="2021-05-12T02:32:17.813" v="5709" actId="1076"/>
          <ac:spMkLst>
            <pc:docMk/>
            <pc:sldMk cId="3208014858" sldId="262"/>
            <ac:spMk id="8" creationId="{9AE81DD1-7486-4C42-82FD-E9DDD381A74A}"/>
          </ac:spMkLst>
        </pc:spChg>
        <pc:spChg chg="add mod">
          <ac:chgData name="Emiliano A. Carlevaro" userId="9bf72e6496f26e8d" providerId="LiveId" clId="{EA70EBA7-685D-42D8-819A-F0F6A434F739}" dt="2021-05-12T02:31:27.084" v="5638" actId="1076"/>
          <ac:spMkLst>
            <pc:docMk/>
            <pc:sldMk cId="3208014858" sldId="262"/>
            <ac:spMk id="9" creationId="{69072E5C-5EAA-4E4E-9057-8314DC5D52CA}"/>
          </ac:spMkLst>
        </pc:spChg>
        <pc:spChg chg="add del mod">
          <ac:chgData name="Emiliano A. Carlevaro" userId="9bf72e6496f26e8d" providerId="LiveId" clId="{EA70EBA7-685D-42D8-819A-F0F6A434F739}" dt="2021-05-11T08:28:30.057" v="3363" actId="21"/>
          <ac:spMkLst>
            <pc:docMk/>
            <pc:sldMk cId="3208014858" sldId="262"/>
            <ac:spMk id="10" creationId="{CE69973A-78C4-4AF5-A808-33D54469E851}"/>
          </ac:spMkLst>
        </pc:spChg>
        <pc:spChg chg="add del mod">
          <ac:chgData name="Emiliano A. Carlevaro" userId="9bf72e6496f26e8d" providerId="LiveId" clId="{EA70EBA7-685D-42D8-819A-F0F6A434F739}" dt="2021-05-11T08:08:14.536" v="3163" actId="478"/>
          <ac:spMkLst>
            <pc:docMk/>
            <pc:sldMk cId="3208014858" sldId="262"/>
            <ac:spMk id="11" creationId="{424BCC85-3157-42D2-873A-6C827888F7D0}"/>
          </ac:spMkLst>
        </pc:spChg>
        <pc:spChg chg="add del mod">
          <ac:chgData name="Emiliano A. Carlevaro" userId="9bf72e6496f26e8d" providerId="LiveId" clId="{EA70EBA7-685D-42D8-819A-F0F6A434F739}" dt="2021-05-11T08:28:30.057" v="3363" actId="21"/>
          <ac:spMkLst>
            <pc:docMk/>
            <pc:sldMk cId="3208014858" sldId="262"/>
            <ac:spMk id="13" creationId="{A927DDFA-8CAE-4061-851E-D5DF97A57E8D}"/>
          </ac:spMkLst>
        </pc:spChg>
        <pc:spChg chg="add mod">
          <ac:chgData name="Emiliano A. Carlevaro" userId="9bf72e6496f26e8d" providerId="LiveId" clId="{EA70EBA7-685D-42D8-819A-F0F6A434F739}" dt="2021-05-12T02:32:17.813" v="5709" actId="1076"/>
          <ac:spMkLst>
            <pc:docMk/>
            <pc:sldMk cId="3208014858" sldId="262"/>
            <ac:spMk id="15" creationId="{034000FE-5057-4251-9D08-A12A76F2178D}"/>
          </ac:spMkLst>
        </pc:spChg>
        <pc:spChg chg="add mod">
          <ac:chgData name="Emiliano A. Carlevaro" userId="9bf72e6496f26e8d" providerId="LiveId" clId="{EA70EBA7-685D-42D8-819A-F0F6A434F739}" dt="2021-05-12T02:32:17.813" v="5709" actId="1076"/>
          <ac:spMkLst>
            <pc:docMk/>
            <pc:sldMk cId="3208014858" sldId="262"/>
            <ac:spMk id="17" creationId="{04C7475E-D6DE-4113-A7AD-7906662ADF18}"/>
          </ac:spMkLst>
        </pc:spChg>
        <pc:spChg chg="add mod">
          <ac:chgData name="Emiliano A. Carlevaro" userId="9bf72e6496f26e8d" providerId="LiveId" clId="{EA70EBA7-685D-42D8-819A-F0F6A434F739}" dt="2021-05-12T02:32:17.813" v="5709" actId="1076"/>
          <ac:spMkLst>
            <pc:docMk/>
            <pc:sldMk cId="3208014858" sldId="262"/>
            <ac:spMk id="19" creationId="{C48F85ED-DAE1-48B2-B28A-F786E1A97B2B}"/>
          </ac:spMkLst>
        </pc:spChg>
        <pc:spChg chg="add mod">
          <ac:chgData name="Emiliano A. Carlevaro" userId="9bf72e6496f26e8d" providerId="LiveId" clId="{EA70EBA7-685D-42D8-819A-F0F6A434F739}" dt="2021-05-12T02:32:20.769" v="5710" actId="1076"/>
          <ac:spMkLst>
            <pc:docMk/>
            <pc:sldMk cId="3208014858" sldId="262"/>
            <ac:spMk id="21" creationId="{660221ED-8CC6-43BB-87DC-0364CE281087}"/>
          </ac:spMkLst>
        </pc:spChg>
        <pc:spChg chg="add del mod">
          <ac:chgData name="Emiliano A. Carlevaro" userId="9bf72e6496f26e8d" providerId="LiveId" clId="{EA70EBA7-685D-42D8-819A-F0F6A434F739}" dt="2021-05-11T08:15:56.859" v="3302" actId="478"/>
          <ac:spMkLst>
            <pc:docMk/>
            <pc:sldMk cId="3208014858" sldId="262"/>
            <ac:spMk id="22" creationId="{58868EF8-A7ED-4EE7-BEE9-1E048A52C767}"/>
          </ac:spMkLst>
        </pc:spChg>
        <pc:spChg chg="add del mod">
          <ac:chgData name="Emiliano A. Carlevaro" userId="9bf72e6496f26e8d" providerId="LiveId" clId="{EA70EBA7-685D-42D8-819A-F0F6A434F739}" dt="2021-05-11T08:16:01.045" v="3304"/>
          <ac:spMkLst>
            <pc:docMk/>
            <pc:sldMk cId="3208014858" sldId="262"/>
            <ac:spMk id="23" creationId="{9DB3FF72-ADEE-4A7C-978A-2946DF3F2F4F}"/>
          </ac:spMkLst>
        </pc:spChg>
        <pc:spChg chg="add mod">
          <ac:chgData name="Emiliano A. Carlevaro" userId="9bf72e6496f26e8d" providerId="LiveId" clId="{EA70EBA7-685D-42D8-819A-F0F6A434F739}" dt="2021-05-12T02:32:17.813" v="5709" actId="1076"/>
          <ac:spMkLst>
            <pc:docMk/>
            <pc:sldMk cId="3208014858" sldId="262"/>
            <ac:spMk id="24" creationId="{31DAEC92-84D2-47AE-AF01-5B1A83BDF7D1}"/>
          </ac:spMkLst>
        </pc:spChg>
        <pc:graphicFrameChg chg="del mod">
          <ac:chgData name="Emiliano A. Carlevaro" userId="9bf72e6496f26e8d" providerId="LiveId" clId="{EA70EBA7-685D-42D8-819A-F0F6A434F739}" dt="2021-05-11T03:55:10.721" v="2407" actId="478"/>
          <ac:graphicFrameMkLst>
            <pc:docMk/>
            <pc:sldMk cId="3208014858" sldId="262"/>
            <ac:graphicFrameMk id="3" creationId="{CCECD10F-CA02-494B-920A-479EA37F43BB}"/>
          </ac:graphicFrameMkLst>
        </pc:graphicFrameChg>
        <pc:graphicFrameChg chg="add mod modGraphic">
          <ac:chgData name="Emiliano A. Carlevaro" userId="9bf72e6496f26e8d" providerId="LiveId" clId="{EA70EBA7-685D-42D8-819A-F0F6A434F739}" dt="2021-05-12T02:32:54.207" v="5718" actId="403"/>
          <ac:graphicFrameMkLst>
            <pc:docMk/>
            <pc:sldMk cId="3208014858" sldId="262"/>
            <ac:graphicFrameMk id="12" creationId="{7A667D79-6821-469E-A48A-D0BEF1C64CA7}"/>
          </ac:graphicFrameMkLst>
        </pc:graphicFrameChg>
        <pc:picChg chg="add del mod">
          <ac:chgData name="Emiliano A. Carlevaro" userId="9bf72e6496f26e8d" providerId="LiveId" clId="{EA70EBA7-685D-42D8-819A-F0F6A434F739}" dt="2021-05-11T07:31:26.740" v="3018" actId="478"/>
          <ac:picMkLst>
            <pc:docMk/>
            <pc:sldMk cId="3208014858" sldId="262"/>
            <ac:picMk id="5" creationId="{B52E755C-DD2D-4090-A271-B0661E413D0E}"/>
          </ac:picMkLst>
        </pc:picChg>
        <pc:picChg chg="add mod">
          <ac:chgData name="Emiliano A. Carlevaro" userId="9bf72e6496f26e8d" providerId="LiveId" clId="{EA70EBA7-685D-42D8-819A-F0F6A434F739}" dt="2021-05-11T08:06:56.551" v="3158" actId="1076"/>
          <ac:picMkLst>
            <pc:docMk/>
            <pc:sldMk cId="3208014858" sldId="262"/>
            <ac:picMk id="14" creationId="{110584AD-0697-4ABB-B48C-04E90FC152D9}"/>
          </ac:picMkLst>
        </pc:picChg>
      </pc:sldChg>
      <pc:sldChg chg="addSp modSp add del mod">
        <pc:chgData name="Emiliano A. Carlevaro" userId="9bf72e6496f26e8d" providerId="LiveId" clId="{EA70EBA7-685D-42D8-819A-F0F6A434F739}" dt="2021-05-12T02:59:07.792" v="6173" actId="47"/>
        <pc:sldMkLst>
          <pc:docMk/>
          <pc:sldMk cId="1376324217" sldId="263"/>
        </pc:sldMkLst>
        <pc:spChg chg="mod">
          <ac:chgData name="Emiliano A. Carlevaro" userId="9bf72e6496f26e8d" providerId="LiveId" clId="{EA70EBA7-685D-42D8-819A-F0F6A434F739}" dt="2021-05-11T00:48:50.265" v="1160" actId="20577"/>
          <ac:spMkLst>
            <pc:docMk/>
            <pc:sldMk cId="1376324217" sldId="263"/>
            <ac:spMk id="2" creationId="{026D9198-1D12-45DB-BDDA-FBC7B882CACE}"/>
          </ac:spMkLst>
        </pc:spChg>
        <pc:spChg chg="mod">
          <ac:chgData name="Emiliano A. Carlevaro" userId="9bf72e6496f26e8d" providerId="LiveId" clId="{EA70EBA7-685D-42D8-819A-F0F6A434F739}" dt="2021-05-11T00:48:29.215" v="1135" actId="108"/>
          <ac:spMkLst>
            <pc:docMk/>
            <pc:sldMk cId="1376324217" sldId="263"/>
            <ac:spMk id="4" creationId="{3E6D7C9E-9471-4895-B034-B1AD53F22AB1}"/>
          </ac:spMkLst>
        </pc:spChg>
        <pc:spChg chg="add mod">
          <ac:chgData name="Emiliano A. Carlevaro" userId="9bf72e6496f26e8d" providerId="LiveId" clId="{EA70EBA7-685D-42D8-819A-F0F6A434F739}" dt="2021-05-11T00:48:37.002" v="1136" actId="108"/>
          <ac:spMkLst>
            <pc:docMk/>
            <pc:sldMk cId="1376324217" sldId="263"/>
            <ac:spMk id="8" creationId="{78308D21-CF12-4C42-8053-39C65BE81745}"/>
          </ac:spMkLst>
        </pc:spChg>
        <pc:spChg chg="add mod">
          <ac:chgData name="Emiliano A. Carlevaro" userId="9bf72e6496f26e8d" providerId="LiveId" clId="{EA70EBA7-685D-42D8-819A-F0F6A434F739}" dt="2021-05-12T01:27:25.592" v="4225" actId="1076"/>
          <ac:spMkLst>
            <pc:docMk/>
            <pc:sldMk cId="1376324217" sldId="263"/>
            <ac:spMk id="9" creationId="{5AFB7BD6-F640-49B5-A5C8-5063087EF55A}"/>
          </ac:spMkLst>
        </pc:spChg>
      </pc:sldChg>
      <pc:sldChg chg="addSp delSp modSp add mod ord modAnim modNotesTx">
        <pc:chgData name="Emiliano A. Carlevaro" userId="9bf72e6496f26e8d" providerId="LiveId" clId="{EA70EBA7-685D-42D8-819A-F0F6A434F739}" dt="2021-05-12T03:06:56.811" v="6288"/>
        <pc:sldMkLst>
          <pc:docMk/>
          <pc:sldMk cId="3165814937" sldId="264"/>
        </pc:sldMkLst>
        <pc:spChg chg="mod">
          <ac:chgData name="Emiliano A. Carlevaro" userId="9bf72e6496f26e8d" providerId="LiveId" clId="{EA70EBA7-685D-42D8-819A-F0F6A434F739}" dt="2021-05-12T01:57:56.307" v="4634" actId="6549"/>
          <ac:spMkLst>
            <pc:docMk/>
            <pc:sldMk cId="3165814937" sldId="264"/>
            <ac:spMk id="2" creationId="{026D9198-1D12-45DB-BDDA-FBC7B882CACE}"/>
          </ac:spMkLst>
        </pc:spChg>
        <pc:spChg chg="mod">
          <ac:chgData name="Emiliano A. Carlevaro" userId="9bf72e6496f26e8d" providerId="LiveId" clId="{EA70EBA7-685D-42D8-819A-F0F6A434F739}" dt="2021-05-12T02:03:50.561" v="4784" actId="1076"/>
          <ac:spMkLst>
            <pc:docMk/>
            <pc:sldMk cId="3165814937" sldId="264"/>
            <ac:spMk id="3" creationId="{C1163103-341F-45DA-ABDC-C3FFE4DBCC95}"/>
          </ac:spMkLst>
        </pc:spChg>
        <pc:spChg chg="mod">
          <ac:chgData name="Emiliano A. Carlevaro" userId="9bf72e6496f26e8d" providerId="LiveId" clId="{EA70EBA7-685D-42D8-819A-F0F6A434F739}" dt="2021-05-12T02:02:39.926" v="4767" actId="1076"/>
          <ac:spMkLst>
            <pc:docMk/>
            <pc:sldMk cId="3165814937" sldId="264"/>
            <ac:spMk id="4" creationId="{3E6D7C9E-9471-4895-B034-B1AD53F22AB1}"/>
          </ac:spMkLst>
        </pc:spChg>
        <pc:spChg chg="del">
          <ac:chgData name="Emiliano A. Carlevaro" userId="9bf72e6496f26e8d" providerId="LiveId" clId="{EA70EBA7-685D-42D8-819A-F0F6A434F739}" dt="2021-05-12T02:01:22.031" v="4746" actId="478"/>
          <ac:spMkLst>
            <pc:docMk/>
            <pc:sldMk cId="3165814937" sldId="264"/>
            <ac:spMk id="5" creationId="{2A4F83F9-AE45-414A-8595-BA1682972E49}"/>
          </ac:spMkLst>
        </pc:spChg>
        <pc:spChg chg="add mod">
          <ac:chgData name="Emiliano A. Carlevaro" userId="9bf72e6496f26e8d" providerId="LiveId" clId="{EA70EBA7-685D-42D8-819A-F0F6A434F739}" dt="2021-05-12T02:03:02.160" v="4772" actId="554"/>
          <ac:spMkLst>
            <pc:docMk/>
            <pc:sldMk cId="3165814937" sldId="264"/>
            <ac:spMk id="7" creationId="{D4F3E989-2583-4D3F-99E8-AFCAADDE58D2}"/>
          </ac:spMkLst>
        </pc:spChg>
        <pc:spChg chg="del mod">
          <ac:chgData name="Emiliano A. Carlevaro" userId="9bf72e6496f26e8d" providerId="LiveId" clId="{EA70EBA7-685D-42D8-819A-F0F6A434F739}" dt="2021-05-12T02:08:14.910" v="5131" actId="478"/>
          <ac:spMkLst>
            <pc:docMk/>
            <pc:sldMk cId="3165814937" sldId="264"/>
            <ac:spMk id="8" creationId="{78308D21-CF12-4C42-8053-39C65BE81745}"/>
          </ac:spMkLst>
        </pc:spChg>
        <pc:spChg chg="del">
          <ac:chgData name="Emiliano A. Carlevaro" userId="9bf72e6496f26e8d" providerId="LiveId" clId="{EA70EBA7-685D-42D8-819A-F0F6A434F739}" dt="2021-05-12T02:02:10.798" v="4762" actId="478"/>
          <ac:spMkLst>
            <pc:docMk/>
            <pc:sldMk cId="3165814937" sldId="264"/>
            <ac:spMk id="10" creationId="{AB470393-D0E2-48EC-9B3D-3033C74152C6}"/>
          </ac:spMkLst>
        </pc:spChg>
        <pc:spChg chg="add mod">
          <ac:chgData name="Emiliano A. Carlevaro" userId="9bf72e6496f26e8d" providerId="LiveId" clId="{EA70EBA7-685D-42D8-819A-F0F6A434F739}" dt="2021-05-12T02:03:02.160" v="4772" actId="554"/>
          <ac:spMkLst>
            <pc:docMk/>
            <pc:sldMk cId="3165814937" sldId="264"/>
            <ac:spMk id="11" creationId="{7FCD9D81-29BC-4194-9B39-E7F2B14845A7}"/>
          </ac:spMkLst>
        </pc:spChg>
        <pc:spChg chg="add mod">
          <ac:chgData name="Emiliano A. Carlevaro" userId="9bf72e6496f26e8d" providerId="LiveId" clId="{EA70EBA7-685D-42D8-819A-F0F6A434F739}" dt="2021-05-12T02:03:02.160" v="4772" actId="554"/>
          <ac:spMkLst>
            <pc:docMk/>
            <pc:sldMk cId="3165814937" sldId="264"/>
            <ac:spMk id="12" creationId="{EB1BEADB-EFF3-487C-9738-253082AA66A2}"/>
          </ac:spMkLst>
        </pc:spChg>
        <pc:spChg chg="add mod">
          <ac:chgData name="Emiliano A. Carlevaro" userId="9bf72e6496f26e8d" providerId="LiveId" clId="{EA70EBA7-685D-42D8-819A-F0F6A434F739}" dt="2021-05-12T02:03:50.561" v="4784" actId="1076"/>
          <ac:spMkLst>
            <pc:docMk/>
            <pc:sldMk cId="3165814937" sldId="264"/>
            <ac:spMk id="20" creationId="{399CC27E-F70F-4996-8005-F85A865573CA}"/>
          </ac:spMkLst>
        </pc:spChg>
        <pc:spChg chg="add mod">
          <ac:chgData name="Emiliano A. Carlevaro" userId="9bf72e6496f26e8d" providerId="LiveId" clId="{EA70EBA7-685D-42D8-819A-F0F6A434F739}" dt="2021-05-12T02:03:50.561" v="4784" actId="1076"/>
          <ac:spMkLst>
            <pc:docMk/>
            <pc:sldMk cId="3165814937" sldId="264"/>
            <ac:spMk id="21" creationId="{6B497D41-BD67-4178-B95A-418CB8DC6398}"/>
          </ac:spMkLst>
        </pc:spChg>
        <pc:spChg chg="add mod">
          <ac:chgData name="Emiliano A. Carlevaro" userId="9bf72e6496f26e8d" providerId="LiveId" clId="{EA70EBA7-685D-42D8-819A-F0F6A434F739}" dt="2021-05-12T02:03:50.561" v="4784" actId="1076"/>
          <ac:spMkLst>
            <pc:docMk/>
            <pc:sldMk cId="3165814937" sldId="264"/>
            <ac:spMk id="22" creationId="{33F03B8D-D23C-446C-9E37-B90E6750D174}"/>
          </ac:spMkLst>
        </pc:spChg>
        <pc:spChg chg="add mod">
          <ac:chgData name="Emiliano A. Carlevaro" userId="9bf72e6496f26e8d" providerId="LiveId" clId="{EA70EBA7-685D-42D8-819A-F0F6A434F739}" dt="2021-05-12T03:06:29.215" v="6281" actId="1076"/>
          <ac:spMkLst>
            <pc:docMk/>
            <pc:sldMk cId="3165814937" sldId="264"/>
            <ac:spMk id="23" creationId="{DCF24307-4727-40AA-9434-11E3CF97633E}"/>
          </ac:spMkLst>
        </pc:spChg>
        <pc:spChg chg="add mod">
          <ac:chgData name="Emiliano A. Carlevaro" userId="9bf72e6496f26e8d" providerId="LiveId" clId="{EA70EBA7-685D-42D8-819A-F0F6A434F739}" dt="2021-05-12T03:06:29.215" v="6281" actId="1076"/>
          <ac:spMkLst>
            <pc:docMk/>
            <pc:sldMk cId="3165814937" sldId="264"/>
            <ac:spMk id="27" creationId="{4AA550FF-C5F8-40F6-B141-AB1E8A55EE83}"/>
          </ac:spMkLst>
        </pc:spChg>
        <pc:spChg chg="add mod">
          <ac:chgData name="Emiliano A. Carlevaro" userId="9bf72e6496f26e8d" providerId="LiveId" clId="{EA70EBA7-685D-42D8-819A-F0F6A434F739}" dt="2021-05-12T03:06:29.215" v="6281" actId="1076"/>
          <ac:spMkLst>
            <pc:docMk/>
            <pc:sldMk cId="3165814937" sldId="264"/>
            <ac:spMk id="28" creationId="{24A12A2F-A2C2-4E49-8D36-C9AA0F45BACD}"/>
          </ac:spMkLst>
        </pc:spChg>
        <pc:spChg chg="add mod">
          <ac:chgData name="Emiliano A. Carlevaro" userId="9bf72e6496f26e8d" providerId="LiveId" clId="{EA70EBA7-685D-42D8-819A-F0F6A434F739}" dt="2021-05-12T03:06:29.215" v="6281" actId="1076"/>
          <ac:spMkLst>
            <pc:docMk/>
            <pc:sldMk cId="3165814937" sldId="264"/>
            <ac:spMk id="29" creationId="{06C71331-6B91-46E6-86B4-AEDA715FE9B9}"/>
          </ac:spMkLst>
        </pc:spChg>
        <pc:spChg chg="add mod">
          <ac:chgData name="Emiliano A. Carlevaro" userId="9bf72e6496f26e8d" providerId="LiveId" clId="{EA70EBA7-685D-42D8-819A-F0F6A434F739}" dt="2021-05-12T03:06:23.965" v="6280" actId="1076"/>
          <ac:spMkLst>
            <pc:docMk/>
            <pc:sldMk cId="3165814937" sldId="264"/>
            <ac:spMk id="33" creationId="{B6B3B170-06A0-4FD5-A93F-04F231FF9D7B}"/>
          </ac:spMkLst>
        </pc:spChg>
        <pc:spChg chg="add mod">
          <ac:chgData name="Emiliano A. Carlevaro" userId="9bf72e6496f26e8d" providerId="LiveId" clId="{EA70EBA7-685D-42D8-819A-F0F6A434F739}" dt="2021-05-12T03:06:36.526" v="6282" actId="1076"/>
          <ac:spMkLst>
            <pc:docMk/>
            <pc:sldMk cId="3165814937" sldId="264"/>
            <ac:spMk id="34" creationId="{AE050740-0A85-4868-A2BC-3434678F7C59}"/>
          </ac:spMkLst>
        </pc:spChg>
        <pc:spChg chg="add mod">
          <ac:chgData name="Emiliano A. Carlevaro" userId="9bf72e6496f26e8d" providerId="LiveId" clId="{EA70EBA7-685D-42D8-819A-F0F6A434F739}" dt="2021-05-12T03:06:40.183" v="6283" actId="1076"/>
          <ac:spMkLst>
            <pc:docMk/>
            <pc:sldMk cId="3165814937" sldId="264"/>
            <ac:spMk id="35" creationId="{742CD285-5C75-46D0-8A72-5E8BC0A3A230}"/>
          </ac:spMkLst>
        </pc:spChg>
        <pc:spChg chg="add mod">
          <ac:chgData name="Emiliano A. Carlevaro" userId="9bf72e6496f26e8d" providerId="LiveId" clId="{EA70EBA7-685D-42D8-819A-F0F6A434F739}" dt="2021-05-12T03:06:43.034" v="6284" actId="1076"/>
          <ac:spMkLst>
            <pc:docMk/>
            <pc:sldMk cId="3165814937" sldId="264"/>
            <ac:spMk id="36" creationId="{6420279C-F119-4342-9B57-E87BA37723D4}"/>
          </ac:spMkLst>
        </pc:spChg>
        <pc:graphicFrameChg chg="del mod">
          <ac:chgData name="Emiliano A. Carlevaro" userId="9bf72e6496f26e8d" providerId="LiveId" clId="{EA70EBA7-685D-42D8-819A-F0F6A434F739}" dt="2021-05-12T02:02:34.559" v="4766" actId="478"/>
          <ac:graphicFrameMkLst>
            <pc:docMk/>
            <pc:sldMk cId="3165814937" sldId="264"/>
            <ac:graphicFrameMk id="6" creationId="{3159D3E5-EBF1-4821-A9FD-6C28D8F94F4D}"/>
          </ac:graphicFrameMkLst>
        </pc:graphicFrameChg>
        <pc:picChg chg="add mod">
          <ac:chgData name="Emiliano A. Carlevaro" userId="9bf72e6496f26e8d" providerId="LiveId" clId="{EA70EBA7-685D-42D8-819A-F0F6A434F739}" dt="2021-05-12T02:03:50.561" v="4784" actId="1076"/>
          <ac:picMkLst>
            <pc:docMk/>
            <pc:sldMk cId="3165814937" sldId="264"/>
            <ac:picMk id="13" creationId="{38EB3037-798F-47CB-8541-53E471591653}"/>
          </ac:picMkLst>
        </pc:picChg>
        <pc:picChg chg="add mod">
          <ac:chgData name="Emiliano A. Carlevaro" userId="9bf72e6496f26e8d" providerId="LiveId" clId="{EA70EBA7-685D-42D8-819A-F0F6A434F739}" dt="2021-05-12T02:03:50.561" v="4784" actId="1076"/>
          <ac:picMkLst>
            <pc:docMk/>
            <pc:sldMk cId="3165814937" sldId="264"/>
            <ac:picMk id="14" creationId="{95FABAF8-2875-4FBC-9D28-5B40CCAC6124}"/>
          </ac:picMkLst>
        </pc:picChg>
        <pc:picChg chg="add mod">
          <ac:chgData name="Emiliano A. Carlevaro" userId="9bf72e6496f26e8d" providerId="LiveId" clId="{EA70EBA7-685D-42D8-819A-F0F6A434F739}" dt="2021-05-12T02:03:50.561" v="4784" actId="1076"/>
          <ac:picMkLst>
            <pc:docMk/>
            <pc:sldMk cId="3165814937" sldId="264"/>
            <ac:picMk id="15" creationId="{95F8FA30-6065-4BF3-B752-FFAD4B2691D3}"/>
          </ac:picMkLst>
        </pc:picChg>
        <pc:picChg chg="add del mod">
          <ac:chgData name="Emiliano A. Carlevaro" userId="9bf72e6496f26e8d" providerId="LiveId" clId="{EA70EBA7-685D-42D8-819A-F0F6A434F739}" dt="2021-05-12T02:03:31.430" v="4779" actId="478"/>
          <ac:picMkLst>
            <pc:docMk/>
            <pc:sldMk cId="3165814937" sldId="264"/>
            <ac:picMk id="16" creationId="{8DF9FC69-5383-4128-B287-A74DE256FCEF}"/>
          </ac:picMkLst>
        </pc:picChg>
        <pc:picChg chg="add del mod">
          <ac:chgData name="Emiliano A. Carlevaro" userId="9bf72e6496f26e8d" providerId="LiveId" clId="{EA70EBA7-685D-42D8-819A-F0F6A434F739}" dt="2021-05-12T02:03:31.430" v="4779" actId="478"/>
          <ac:picMkLst>
            <pc:docMk/>
            <pc:sldMk cId="3165814937" sldId="264"/>
            <ac:picMk id="17" creationId="{1E2EEA3E-E61C-47FB-A6EC-44AE7B5635E2}"/>
          </ac:picMkLst>
        </pc:picChg>
        <pc:picChg chg="add del mod">
          <ac:chgData name="Emiliano A. Carlevaro" userId="9bf72e6496f26e8d" providerId="LiveId" clId="{EA70EBA7-685D-42D8-819A-F0F6A434F739}" dt="2021-05-12T02:03:31.430" v="4779" actId="478"/>
          <ac:picMkLst>
            <pc:docMk/>
            <pc:sldMk cId="3165814937" sldId="264"/>
            <ac:picMk id="18" creationId="{7A96E4B2-F0D4-4F0E-AE81-E033B4692CD3}"/>
          </ac:picMkLst>
        </pc:picChg>
        <pc:picChg chg="add mod">
          <ac:chgData name="Emiliano A. Carlevaro" userId="9bf72e6496f26e8d" providerId="LiveId" clId="{EA70EBA7-685D-42D8-819A-F0F6A434F739}" dt="2021-05-12T03:06:29.215" v="6281" actId="1076"/>
          <ac:picMkLst>
            <pc:docMk/>
            <pc:sldMk cId="3165814937" sldId="264"/>
            <ac:picMk id="24" creationId="{F9873F5C-B88D-4D29-8B34-CBAE8EAE8A1B}"/>
          </ac:picMkLst>
        </pc:picChg>
        <pc:picChg chg="add mod">
          <ac:chgData name="Emiliano A. Carlevaro" userId="9bf72e6496f26e8d" providerId="LiveId" clId="{EA70EBA7-685D-42D8-819A-F0F6A434F739}" dt="2021-05-12T03:06:29.215" v="6281" actId="1076"/>
          <ac:picMkLst>
            <pc:docMk/>
            <pc:sldMk cId="3165814937" sldId="264"/>
            <ac:picMk id="25" creationId="{6952A3F2-2C0D-458A-AEEF-2DFA9B61218D}"/>
          </ac:picMkLst>
        </pc:picChg>
        <pc:picChg chg="add mod">
          <ac:chgData name="Emiliano A. Carlevaro" userId="9bf72e6496f26e8d" providerId="LiveId" clId="{EA70EBA7-685D-42D8-819A-F0F6A434F739}" dt="2021-05-12T03:06:29.215" v="6281" actId="1076"/>
          <ac:picMkLst>
            <pc:docMk/>
            <pc:sldMk cId="3165814937" sldId="264"/>
            <ac:picMk id="26" creationId="{C859CC6A-FBDF-49F3-A706-2F004C7F4394}"/>
          </ac:picMkLst>
        </pc:picChg>
        <pc:cxnChg chg="add mod">
          <ac:chgData name="Emiliano A. Carlevaro" userId="9bf72e6496f26e8d" providerId="LiveId" clId="{EA70EBA7-685D-42D8-819A-F0F6A434F739}" dt="2021-05-12T03:06:29.215" v="6281" actId="1076"/>
          <ac:cxnSpMkLst>
            <pc:docMk/>
            <pc:sldMk cId="3165814937" sldId="264"/>
            <ac:cxnSpMk id="19" creationId="{05D6493B-03D7-4FED-A702-3F54A49EAC57}"/>
          </ac:cxnSpMkLst>
        </pc:cxnChg>
      </pc:sldChg>
      <pc:sldChg chg="modSp add del mod ord">
        <pc:chgData name="Emiliano A. Carlevaro" userId="9bf72e6496f26e8d" providerId="LiveId" clId="{EA70EBA7-685D-42D8-819A-F0F6A434F739}" dt="2021-05-12T02:57:55.527" v="6161" actId="47"/>
        <pc:sldMkLst>
          <pc:docMk/>
          <pc:sldMk cId="1763686595" sldId="265"/>
        </pc:sldMkLst>
        <pc:spChg chg="mod">
          <ac:chgData name="Emiliano A. Carlevaro" userId="9bf72e6496f26e8d" providerId="LiveId" clId="{EA70EBA7-685D-42D8-819A-F0F6A434F739}" dt="2021-05-11T00:49:20.606" v="1211" actId="20577"/>
          <ac:spMkLst>
            <pc:docMk/>
            <pc:sldMk cId="1763686595" sldId="265"/>
            <ac:spMk id="2" creationId="{026D9198-1D12-45DB-BDDA-FBC7B882CACE}"/>
          </ac:spMkLst>
        </pc:spChg>
      </pc:sldChg>
      <pc:sldChg chg="modSp add del mod ord">
        <pc:chgData name="Emiliano A. Carlevaro" userId="9bf72e6496f26e8d" providerId="LiveId" clId="{EA70EBA7-685D-42D8-819A-F0F6A434F739}" dt="2021-05-12T01:34:50.166" v="4283" actId="47"/>
        <pc:sldMkLst>
          <pc:docMk/>
          <pc:sldMk cId="1497627773" sldId="266"/>
        </pc:sldMkLst>
        <pc:spChg chg="mod">
          <ac:chgData name="Emiliano A. Carlevaro" userId="9bf72e6496f26e8d" providerId="LiveId" clId="{EA70EBA7-685D-42D8-819A-F0F6A434F739}" dt="2021-05-11T00:49:30.507" v="1227" actId="20577"/>
          <ac:spMkLst>
            <pc:docMk/>
            <pc:sldMk cId="1497627773" sldId="266"/>
            <ac:spMk id="2" creationId="{026D9198-1D12-45DB-BDDA-FBC7B882CACE}"/>
          </ac:spMkLst>
        </pc:spChg>
      </pc:sldChg>
      <pc:sldChg chg="addSp delSp modSp add mod ord modAnim modNotesTx">
        <pc:chgData name="Emiliano A. Carlevaro" userId="9bf72e6496f26e8d" providerId="LiveId" clId="{EA70EBA7-685D-42D8-819A-F0F6A434F739}" dt="2021-05-12T03:05:59.254" v="6277" actId="21"/>
        <pc:sldMkLst>
          <pc:docMk/>
          <pc:sldMk cId="2447852506" sldId="267"/>
        </pc:sldMkLst>
        <pc:spChg chg="mod">
          <ac:chgData name="Emiliano A. Carlevaro" userId="9bf72e6496f26e8d" providerId="LiveId" clId="{EA70EBA7-685D-42D8-819A-F0F6A434F739}" dt="2021-05-12T03:05:17.676" v="6246" actId="20577"/>
          <ac:spMkLst>
            <pc:docMk/>
            <pc:sldMk cId="2447852506" sldId="267"/>
            <ac:spMk id="2" creationId="{026D9198-1D12-45DB-BDDA-FBC7B882CACE}"/>
          </ac:spMkLst>
        </pc:spChg>
        <pc:spChg chg="del">
          <ac:chgData name="Emiliano A. Carlevaro" userId="9bf72e6496f26e8d" providerId="LiveId" clId="{EA70EBA7-685D-42D8-819A-F0F6A434F739}" dt="2021-05-12T02:17:52.118" v="5403" actId="478"/>
          <ac:spMkLst>
            <pc:docMk/>
            <pc:sldMk cId="2447852506" sldId="267"/>
            <ac:spMk id="4" creationId="{3E6D7C9E-9471-4895-B034-B1AD53F22AB1}"/>
          </ac:spMkLst>
        </pc:spChg>
        <pc:spChg chg="mod">
          <ac:chgData name="Emiliano A. Carlevaro" userId="9bf72e6496f26e8d" providerId="LiveId" clId="{EA70EBA7-685D-42D8-819A-F0F6A434F739}" dt="2021-05-12T02:17:55.108" v="5404" actId="1076"/>
          <ac:spMkLst>
            <pc:docMk/>
            <pc:sldMk cId="2447852506" sldId="267"/>
            <ac:spMk id="5" creationId="{2A4F83F9-AE45-414A-8595-BA1682972E49}"/>
          </ac:spMkLst>
        </pc:spChg>
        <pc:spChg chg="del">
          <ac:chgData name="Emiliano A. Carlevaro" userId="9bf72e6496f26e8d" providerId="LiveId" clId="{EA70EBA7-685D-42D8-819A-F0F6A434F739}" dt="2021-05-12T02:18:20.685" v="5429" actId="478"/>
          <ac:spMkLst>
            <pc:docMk/>
            <pc:sldMk cId="2447852506" sldId="267"/>
            <ac:spMk id="8" creationId="{78308D21-CF12-4C42-8053-39C65BE81745}"/>
          </ac:spMkLst>
        </pc:spChg>
        <pc:spChg chg="mod">
          <ac:chgData name="Emiliano A. Carlevaro" userId="9bf72e6496f26e8d" providerId="LiveId" clId="{EA70EBA7-685D-42D8-819A-F0F6A434F739}" dt="2021-05-12T03:04:58.816" v="6243" actId="1076"/>
          <ac:spMkLst>
            <pc:docMk/>
            <pc:sldMk cId="2447852506" sldId="267"/>
            <ac:spMk id="9" creationId="{DD691335-E412-4161-ACF9-5A3FF83BE57A}"/>
          </ac:spMkLst>
        </pc:spChg>
        <pc:spChg chg="del">
          <ac:chgData name="Emiliano A. Carlevaro" userId="9bf72e6496f26e8d" providerId="LiveId" clId="{EA70EBA7-685D-42D8-819A-F0F6A434F739}" dt="2021-05-12T02:17:59.677" v="5406" actId="478"/>
          <ac:spMkLst>
            <pc:docMk/>
            <pc:sldMk cId="2447852506" sldId="267"/>
            <ac:spMk id="10" creationId="{AB470393-D0E2-48EC-9B3D-3033C74152C6}"/>
          </ac:spMkLst>
        </pc:spChg>
        <pc:spChg chg="mod">
          <ac:chgData name="Emiliano A. Carlevaro" userId="9bf72e6496f26e8d" providerId="LiveId" clId="{EA70EBA7-685D-42D8-819A-F0F6A434F739}" dt="2021-05-12T03:04:01.855" v="6236" actId="1076"/>
          <ac:spMkLst>
            <pc:docMk/>
            <pc:sldMk cId="2447852506" sldId="267"/>
            <ac:spMk id="11" creationId="{66CE5AC6-1864-4354-9A58-AC322094685A}"/>
          </ac:spMkLst>
        </pc:spChg>
        <pc:spChg chg="add mod">
          <ac:chgData name="Emiliano A. Carlevaro" userId="9bf72e6496f26e8d" providerId="LiveId" clId="{EA70EBA7-685D-42D8-819A-F0F6A434F739}" dt="2021-05-12T03:04:01.855" v="6236" actId="1076"/>
          <ac:spMkLst>
            <pc:docMk/>
            <pc:sldMk cId="2447852506" sldId="267"/>
            <ac:spMk id="12" creationId="{7408DD8B-8B9F-4FD2-B24E-15A95A6D7F90}"/>
          </ac:spMkLst>
        </pc:spChg>
        <pc:spChg chg="add mod">
          <ac:chgData name="Emiliano A. Carlevaro" userId="9bf72e6496f26e8d" providerId="LiveId" clId="{EA70EBA7-685D-42D8-819A-F0F6A434F739}" dt="2021-05-12T02:19:48.831" v="5438" actId="114"/>
          <ac:spMkLst>
            <pc:docMk/>
            <pc:sldMk cId="2447852506" sldId="267"/>
            <ac:spMk id="13" creationId="{2CA27BD9-B5B3-4989-9672-D2D296D3F7C7}"/>
          </ac:spMkLst>
        </pc:spChg>
        <pc:spChg chg="add mod">
          <ac:chgData name="Emiliano A. Carlevaro" userId="9bf72e6496f26e8d" providerId="LiveId" clId="{EA70EBA7-685D-42D8-819A-F0F6A434F739}" dt="2021-05-12T03:03:37.219" v="6231" actId="1076"/>
          <ac:spMkLst>
            <pc:docMk/>
            <pc:sldMk cId="2447852506" sldId="267"/>
            <ac:spMk id="14" creationId="{38BE90A7-4551-46FD-B41D-63C590E4C825}"/>
          </ac:spMkLst>
        </pc:spChg>
        <pc:spChg chg="add mod">
          <ac:chgData name="Emiliano A. Carlevaro" userId="9bf72e6496f26e8d" providerId="LiveId" clId="{EA70EBA7-685D-42D8-819A-F0F6A434F739}" dt="2021-05-12T03:03:41.100" v="6232" actId="1076"/>
          <ac:spMkLst>
            <pc:docMk/>
            <pc:sldMk cId="2447852506" sldId="267"/>
            <ac:spMk id="15" creationId="{C1820C34-784F-4575-A093-34390C453083}"/>
          </ac:spMkLst>
        </pc:spChg>
        <pc:spChg chg="add del mod">
          <ac:chgData name="Emiliano A. Carlevaro" userId="9bf72e6496f26e8d" providerId="LiveId" clId="{EA70EBA7-685D-42D8-819A-F0F6A434F739}" dt="2021-05-12T02:22:42.532" v="5547" actId="478"/>
          <ac:spMkLst>
            <pc:docMk/>
            <pc:sldMk cId="2447852506" sldId="267"/>
            <ac:spMk id="16" creationId="{202E236D-B818-483C-8EA8-4ABEA93B82C5}"/>
          </ac:spMkLst>
        </pc:spChg>
        <pc:spChg chg="add mod">
          <ac:chgData name="Emiliano A. Carlevaro" userId="9bf72e6496f26e8d" providerId="LiveId" clId="{EA70EBA7-685D-42D8-819A-F0F6A434F739}" dt="2021-05-12T03:03:57.408" v="6235" actId="1076"/>
          <ac:spMkLst>
            <pc:docMk/>
            <pc:sldMk cId="2447852506" sldId="267"/>
            <ac:spMk id="18" creationId="{A437C9B2-2230-4C98-A496-B83EC7119C5D}"/>
          </ac:spMkLst>
        </pc:spChg>
        <pc:spChg chg="add mod">
          <ac:chgData name="Emiliano A. Carlevaro" userId="9bf72e6496f26e8d" providerId="LiveId" clId="{EA70EBA7-685D-42D8-819A-F0F6A434F739}" dt="2021-05-12T03:03:57.408" v="6235" actId="1076"/>
          <ac:spMkLst>
            <pc:docMk/>
            <pc:sldMk cId="2447852506" sldId="267"/>
            <ac:spMk id="19" creationId="{EBC24A40-5DAE-4C85-9117-AD725477C434}"/>
          </ac:spMkLst>
        </pc:spChg>
        <pc:spChg chg="add del mod">
          <ac:chgData name="Emiliano A. Carlevaro" userId="9bf72e6496f26e8d" providerId="LiveId" clId="{EA70EBA7-685D-42D8-819A-F0F6A434F739}" dt="2021-05-12T03:05:59.254" v="6277" actId="21"/>
          <ac:spMkLst>
            <pc:docMk/>
            <pc:sldMk cId="2447852506" sldId="267"/>
            <ac:spMk id="20" creationId="{73CF30E1-66FE-4FC7-B0F5-85F45B6A011F}"/>
          </ac:spMkLst>
        </pc:spChg>
        <pc:spChg chg="add del mod">
          <ac:chgData name="Emiliano A. Carlevaro" userId="9bf72e6496f26e8d" providerId="LiveId" clId="{EA70EBA7-685D-42D8-819A-F0F6A434F739}" dt="2021-05-12T03:05:59.254" v="6277" actId="21"/>
          <ac:spMkLst>
            <pc:docMk/>
            <pc:sldMk cId="2447852506" sldId="267"/>
            <ac:spMk id="21" creationId="{D972B0E8-1EEF-4D7D-A04F-3E89DE1FA0FB}"/>
          </ac:spMkLst>
        </pc:spChg>
        <pc:spChg chg="add del mod">
          <ac:chgData name="Emiliano A. Carlevaro" userId="9bf72e6496f26e8d" providerId="LiveId" clId="{EA70EBA7-685D-42D8-819A-F0F6A434F739}" dt="2021-05-12T03:05:59.254" v="6277" actId="21"/>
          <ac:spMkLst>
            <pc:docMk/>
            <pc:sldMk cId="2447852506" sldId="267"/>
            <ac:spMk id="22" creationId="{9FB80560-D06A-4EAA-98C1-FDF602B5C426}"/>
          </ac:spMkLst>
        </pc:spChg>
        <pc:graphicFrameChg chg="del mod">
          <ac:chgData name="Emiliano A. Carlevaro" userId="9bf72e6496f26e8d" providerId="LiveId" clId="{EA70EBA7-685D-42D8-819A-F0F6A434F739}" dt="2021-05-12T02:17:57.047" v="5405" actId="478"/>
          <ac:graphicFrameMkLst>
            <pc:docMk/>
            <pc:sldMk cId="2447852506" sldId="267"/>
            <ac:graphicFrameMk id="6" creationId="{3159D3E5-EBF1-4821-A9FD-6C28D8F94F4D}"/>
          </ac:graphicFrameMkLst>
        </pc:graphicFrameChg>
        <pc:graphicFrameChg chg="add mod modGraphic">
          <ac:chgData name="Emiliano A. Carlevaro" userId="9bf72e6496f26e8d" providerId="LiveId" clId="{EA70EBA7-685D-42D8-819A-F0F6A434F739}" dt="2021-05-12T03:03:41.100" v="6232" actId="1076"/>
          <ac:graphicFrameMkLst>
            <pc:docMk/>
            <pc:sldMk cId="2447852506" sldId="267"/>
            <ac:graphicFrameMk id="7" creationId="{236CBE62-B8F2-4CAF-B875-49258460ADCF}"/>
          </ac:graphicFrameMkLst>
        </pc:graphicFrameChg>
      </pc:sldChg>
      <pc:sldChg chg="addSp delSp modSp add mod modTransition modAnim modNotesTx">
        <pc:chgData name="Emiliano A. Carlevaro" userId="9bf72e6496f26e8d" providerId="LiveId" clId="{EA70EBA7-685D-42D8-819A-F0F6A434F739}" dt="2021-05-12T03:08:29.257" v="6289" actId="14100"/>
        <pc:sldMkLst>
          <pc:docMk/>
          <pc:sldMk cId="2912447853" sldId="268"/>
        </pc:sldMkLst>
        <pc:spChg chg="add mod">
          <ac:chgData name="Emiliano A. Carlevaro" userId="9bf72e6496f26e8d" providerId="LiveId" clId="{EA70EBA7-685D-42D8-819A-F0F6A434F739}" dt="2021-05-12T03:08:29.257" v="6289" actId="14100"/>
          <ac:spMkLst>
            <pc:docMk/>
            <pc:sldMk cId="2912447853" sldId="268"/>
            <ac:spMk id="2" creationId="{695B8195-3DE4-41CA-A19A-7E0B7FD46C43}"/>
          </ac:spMkLst>
        </pc:spChg>
        <pc:spChg chg="mod">
          <ac:chgData name="Emiliano A. Carlevaro" userId="9bf72e6496f26e8d" providerId="LiveId" clId="{EA70EBA7-685D-42D8-819A-F0F6A434F739}" dt="2021-05-11T01:30:48.880" v="1417" actId="14100"/>
          <ac:spMkLst>
            <pc:docMk/>
            <pc:sldMk cId="2912447853" sldId="268"/>
            <ac:spMk id="5" creationId="{DE218C20-6C2C-45F6-B037-4F45D052BA07}"/>
          </ac:spMkLst>
        </pc:spChg>
        <pc:spChg chg="mod">
          <ac:chgData name="Emiliano A. Carlevaro" userId="9bf72e6496f26e8d" providerId="LiveId" clId="{EA70EBA7-685D-42D8-819A-F0F6A434F739}" dt="2021-05-11T01:31:08.509" v="1420" actId="1076"/>
          <ac:spMkLst>
            <pc:docMk/>
            <pc:sldMk cId="2912447853" sldId="268"/>
            <ac:spMk id="6" creationId="{4D0EBEC4-3872-491C-9205-FC3350423E3B}"/>
          </ac:spMkLst>
        </pc:spChg>
        <pc:spChg chg="mod">
          <ac:chgData name="Emiliano A. Carlevaro" userId="9bf72e6496f26e8d" providerId="LiveId" clId="{EA70EBA7-685D-42D8-819A-F0F6A434F739}" dt="2021-05-11T01:07:26.534" v="1253" actId="1076"/>
          <ac:spMkLst>
            <pc:docMk/>
            <pc:sldMk cId="2912447853" sldId="268"/>
            <ac:spMk id="9" creationId="{DE6932C0-CB79-478F-87FE-BD33B9DE9D74}"/>
          </ac:spMkLst>
        </pc:spChg>
        <pc:spChg chg="add mod">
          <ac:chgData name="Emiliano A. Carlevaro" userId="9bf72e6496f26e8d" providerId="LiveId" clId="{EA70EBA7-685D-42D8-819A-F0F6A434F739}" dt="2021-05-11T02:20:44.595" v="1992" actId="1076"/>
          <ac:spMkLst>
            <pc:docMk/>
            <pc:sldMk cId="2912447853" sldId="268"/>
            <ac:spMk id="12" creationId="{0BFF71DE-EB05-4222-89ED-65CBC9AA218E}"/>
          </ac:spMkLst>
        </pc:spChg>
        <pc:spChg chg="mod">
          <ac:chgData name="Emiliano A. Carlevaro" userId="9bf72e6496f26e8d" providerId="LiveId" clId="{EA70EBA7-685D-42D8-819A-F0F6A434F739}" dt="2021-05-11T01:31:30.479" v="1423" actId="113"/>
          <ac:spMkLst>
            <pc:docMk/>
            <pc:sldMk cId="2912447853" sldId="268"/>
            <ac:spMk id="13" creationId="{D1E17791-673D-4B5D-8F23-291534DEF816}"/>
          </ac:spMkLst>
        </pc:spChg>
        <pc:spChg chg="add mod">
          <ac:chgData name="Emiliano A. Carlevaro" userId="9bf72e6496f26e8d" providerId="LiveId" clId="{EA70EBA7-685D-42D8-819A-F0F6A434F739}" dt="2021-05-11T02:23:56.625" v="2052" actId="1076"/>
          <ac:spMkLst>
            <pc:docMk/>
            <pc:sldMk cId="2912447853" sldId="268"/>
            <ac:spMk id="14" creationId="{8FFF7B80-6E30-488F-B51A-7FF0847D50B4}"/>
          </ac:spMkLst>
        </pc:spChg>
        <pc:spChg chg="mod">
          <ac:chgData name="Emiliano A. Carlevaro" userId="9bf72e6496f26e8d" providerId="LiveId" clId="{EA70EBA7-685D-42D8-819A-F0F6A434F739}" dt="2021-05-11T01:07:26.534" v="1253" actId="1076"/>
          <ac:spMkLst>
            <pc:docMk/>
            <pc:sldMk cId="2912447853" sldId="268"/>
            <ac:spMk id="15" creationId="{8BA5062D-B89E-4581-BECF-76FCB50D1D02}"/>
          </ac:spMkLst>
        </pc:spChg>
        <pc:spChg chg="mod">
          <ac:chgData name="Emiliano A. Carlevaro" userId="9bf72e6496f26e8d" providerId="LiveId" clId="{EA70EBA7-685D-42D8-819A-F0F6A434F739}" dt="2021-05-11T01:07:26.534" v="1253" actId="1076"/>
          <ac:spMkLst>
            <pc:docMk/>
            <pc:sldMk cId="2912447853" sldId="268"/>
            <ac:spMk id="19" creationId="{D6F6EBC5-C463-4196-A99D-2CF562F6737D}"/>
          </ac:spMkLst>
        </pc:spChg>
        <pc:spChg chg="mod">
          <ac:chgData name="Emiliano A. Carlevaro" userId="9bf72e6496f26e8d" providerId="LiveId" clId="{EA70EBA7-685D-42D8-819A-F0F6A434F739}" dt="2021-05-11T01:07:26.534" v="1253" actId="1076"/>
          <ac:spMkLst>
            <pc:docMk/>
            <pc:sldMk cId="2912447853" sldId="268"/>
            <ac:spMk id="21" creationId="{A505EAE4-3343-4CE7-9277-F1EB6E97A8AB}"/>
          </ac:spMkLst>
        </pc:spChg>
        <pc:spChg chg="mod">
          <ac:chgData name="Emiliano A. Carlevaro" userId="9bf72e6496f26e8d" providerId="LiveId" clId="{EA70EBA7-685D-42D8-819A-F0F6A434F739}" dt="2021-05-11T02:03:19.109" v="1882" actId="1076"/>
          <ac:spMkLst>
            <pc:docMk/>
            <pc:sldMk cId="2912447853" sldId="268"/>
            <ac:spMk id="25" creationId="{2D37EB4B-2132-429E-88A8-83FEEAADA515}"/>
          </ac:spMkLst>
        </pc:spChg>
        <pc:spChg chg="mod">
          <ac:chgData name="Emiliano A. Carlevaro" userId="9bf72e6496f26e8d" providerId="LiveId" clId="{EA70EBA7-685D-42D8-819A-F0F6A434F739}" dt="2021-05-11T01:07:26.534" v="1253" actId="1076"/>
          <ac:spMkLst>
            <pc:docMk/>
            <pc:sldMk cId="2912447853" sldId="268"/>
            <ac:spMk id="31" creationId="{9D67B202-3371-4AA4-8D6D-9C8B65E2AB80}"/>
          </ac:spMkLst>
        </pc:spChg>
        <pc:spChg chg="mod">
          <ac:chgData name="Emiliano A. Carlevaro" userId="9bf72e6496f26e8d" providerId="LiveId" clId="{EA70EBA7-685D-42D8-819A-F0F6A434F739}" dt="2021-05-11T01:07:26.534" v="1253" actId="1076"/>
          <ac:spMkLst>
            <pc:docMk/>
            <pc:sldMk cId="2912447853" sldId="268"/>
            <ac:spMk id="33" creationId="{F61795F7-A911-4B2E-BA61-9FD2113BF540}"/>
          </ac:spMkLst>
        </pc:spChg>
        <pc:spChg chg="mod">
          <ac:chgData name="Emiliano A. Carlevaro" userId="9bf72e6496f26e8d" providerId="LiveId" clId="{EA70EBA7-685D-42D8-819A-F0F6A434F739}" dt="2021-05-11T01:07:26.534" v="1253" actId="1076"/>
          <ac:spMkLst>
            <pc:docMk/>
            <pc:sldMk cId="2912447853" sldId="268"/>
            <ac:spMk id="34" creationId="{523E0783-82CE-4BB2-8508-4AF12C9EE178}"/>
          </ac:spMkLst>
        </pc:spChg>
        <pc:spChg chg="mod">
          <ac:chgData name="Emiliano A. Carlevaro" userId="9bf72e6496f26e8d" providerId="LiveId" clId="{EA70EBA7-685D-42D8-819A-F0F6A434F739}" dt="2021-05-11T01:07:26.534" v="1253" actId="1076"/>
          <ac:spMkLst>
            <pc:docMk/>
            <pc:sldMk cId="2912447853" sldId="268"/>
            <ac:spMk id="35" creationId="{4829E67D-FC0F-4580-9389-EFCA56C566FE}"/>
          </ac:spMkLst>
        </pc:spChg>
        <pc:spChg chg="mod">
          <ac:chgData name="Emiliano A. Carlevaro" userId="9bf72e6496f26e8d" providerId="LiveId" clId="{EA70EBA7-685D-42D8-819A-F0F6A434F739}" dt="2021-05-11T01:07:26.534" v="1253" actId="1076"/>
          <ac:spMkLst>
            <pc:docMk/>
            <pc:sldMk cId="2912447853" sldId="268"/>
            <ac:spMk id="36" creationId="{900032B8-96B5-4648-9453-AD1A174BB4C2}"/>
          </ac:spMkLst>
        </pc:spChg>
        <pc:spChg chg="mod">
          <ac:chgData name="Emiliano A. Carlevaro" userId="9bf72e6496f26e8d" providerId="LiveId" clId="{EA70EBA7-685D-42D8-819A-F0F6A434F739}" dt="2021-05-11T01:07:26.534" v="1253" actId="1076"/>
          <ac:spMkLst>
            <pc:docMk/>
            <pc:sldMk cId="2912447853" sldId="268"/>
            <ac:spMk id="37" creationId="{B25ACCAA-594E-4F3B-BDA8-503FA8F7A279}"/>
          </ac:spMkLst>
        </pc:spChg>
        <pc:spChg chg="mod">
          <ac:chgData name="Emiliano A. Carlevaro" userId="9bf72e6496f26e8d" providerId="LiveId" clId="{EA70EBA7-685D-42D8-819A-F0F6A434F739}" dt="2021-05-11T01:07:26.534" v="1253" actId="1076"/>
          <ac:spMkLst>
            <pc:docMk/>
            <pc:sldMk cId="2912447853" sldId="268"/>
            <ac:spMk id="39" creationId="{CCD0CA4A-E728-4A98-A709-ACACDAB6CA17}"/>
          </ac:spMkLst>
        </pc:spChg>
        <pc:spChg chg="mod">
          <ac:chgData name="Emiliano A. Carlevaro" userId="9bf72e6496f26e8d" providerId="LiveId" clId="{EA70EBA7-685D-42D8-819A-F0F6A434F739}" dt="2021-05-11T01:07:26.534" v="1253" actId="1076"/>
          <ac:spMkLst>
            <pc:docMk/>
            <pc:sldMk cId="2912447853" sldId="268"/>
            <ac:spMk id="40" creationId="{EC6C300B-C0A2-483D-9365-B28F60CEFC34}"/>
          </ac:spMkLst>
        </pc:spChg>
        <pc:spChg chg="mod">
          <ac:chgData name="Emiliano A. Carlevaro" userId="9bf72e6496f26e8d" providerId="LiveId" clId="{EA70EBA7-685D-42D8-819A-F0F6A434F739}" dt="2021-05-11T01:07:26.534" v="1253" actId="1076"/>
          <ac:spMkLst>
            <pc:docMk/>
            <pc:sldMk cId="2912447853" sldId="268"/>
            <ac:spMk id="42" creationId="{DA490401-9F65-41E7-9231-5D9387709A8E}"/>
          </ac:spMkLst>
        </pc:spChg>
        <pc:spChg chg="mod">
          <ac:chgData name="Emiliano A. Carlevaro" userId="9bf72e6496f26e8d" providerId="LiveId" clId="{EA70EBA7-685D-42D8-819A-F0F6A434F739}" dt="2021-05-11T01:07:26.534" v="1253" actId="1076"/>
          <ac:spMkLst>
            <pc:docMk/>
            <pc:sldMk cId="2912447853" sldId="268"/>
            <ac:spMk id="43" creationId="{4FD8348D-2F49-4D76-95AD-FBB49C649FB7}"/>
          </ac:spMkLst>
        </pc:spChg>
        <pc:spChg chg="mod">
          <ac:chgData name="Emiliano A. Carlevaro" userId="9bf72e6496f26e8d" providerId="LiveId" clId="{EA70EBA7-685D-42D8-819A-F0F6A434F739}" dt="2021-05-11T01:07:26.534" v="1253" actId="1076"/>
          <ac:spMkLst>
            <pc:docMk/>
            <pc:sldMk cId="2912447853" sldId="268"/>
            <ac:spMk id="44" creationId="{F1084EAA-8AA6-40DA-9C76-6265E58AD9DD}"/>
          </ac:spMkLst>
        </pc:spChg>
        <pc:spChg chg="mod">
          <ac:chgData name="Emiliano A. Carlevaro" userId="9bf72e6496f26e8d" providerId="LiveId" clId="{EA70EBA7-685D-42D8-819A-F0F6A434F739}" dt="2021-05-11T01:07:26.534" v="1253" actId="1076"/>
          <ac:spMkLst>
            <pc:docMk/>
            <pc:sldMk cId="2912447853" sldId="268"/>
            <ac:spMk id="46" creationId="{9CE3A75D-BEC6-4E52-846E-E67343D89489}"/>
          </ac:spMkLst>
        </pc:spChg>
        <pc:spChg chg="mod">
          <ac:chgData name="Emiliano A. Carlevaro" userId="9bf72e6496f26e8d" providerId="LiveId" clId="{EA70EBA7-685D-42D8-819A-F0F6A434F739}" dt="2021-05-11T01:07:26.534" v="1253" actId="1076"/>
          <ac:spMkLst>
            <pc:docMk/>
            <pc:sldMk cId="2912447853" sldId="268"/>
            <ac:spMk id="48" creationId="{02534E38-B611-4950-901D-B41874635033}"/>
          </ac:spMkLst>
        </pc:spChg>
        <pc:spChg chg="add mod">
          <ac:chgData name="Emiliano A. Carlevaro" userId="9bf72e6496f26e8d" providerId="LiveId" clId="{EA70EBA7-685D-42D8-819A-F0F6A434F739}" dt="2021-05-11T01:46:10.076" v="1676" actId="1076"/>
          <ac:spMkLst>
            <pc:docMk/>
            <pc:sldMk cId="2912447853" sldId="268"/>
            <ac:spMk id="51" creationId="{47A1B809-561B-4849-8B16-E65C9BD2D4A9}"/>
          </ac:spMkLst>
        </pc:spChg>
        <pc:spChg chg="mod">
          <ac:chgData name="Emiliano A. Carlevaro" userId="9bf72e6496f26e8d" providerId="LiveId" clId="{EA70EBA7-685D-42D8-819A-F0F6A434F739}" dt="2021-05-11T01:07:26.534" v="1253" actId="1076"/>
          <ac:spMkLst>
            <pc:docMk/>
            <pc:sldMk cId="2912447853" sldId="268"/>
            <ac:spMk id="52" creationId="{7D41B213-940D-4A53-886E-A6F84E945CBA}"/>
          </ac:spMkLst>
        </pc:spChg>
        <pc:spChg chg="mod">
          <ac:chgData name="Emiliano A. Carlevaro" userId="9bf72e6496f26e8d" providerId="LiveId" clId="{EA70EBA7-685D-42D8-819A-F0F6A434F739}" dt="2021-05-11T01:07:26.534" v="1253" actId="1076"/>
          <ac:spMkLst>
            <pc:docMk/>
            <pc:sldMk cId="2912447853" sldId="268"/>
            <ac:spMk id="53" creationId="{06F0E978-A551-4F84-A2B9-BFA232285C28}"/>
          </ac:spMkLst>
        </pc:spChg>
        <pc:spChg chg="mod">
          <ac:chgData name="Emiliano A. Carlevaro" userId="9bf72e6496f26e8d" providerId="LiveId" clId="{EA70EBA7-685D-42D8-819A-F0F6A434F739}" dt="2021-05-11T01:07:26.534" v="1253" actId="1076"/>
          <ac:spMkLst>
            <pc:docMk/>
            <pc:sldMk cId="2912447853" sldId="268"/>
            <ac:spMk id="55" creationId="{3F1BD4FC-21B3-4DE0-B0D9-87DFA8A92ABF}"/>
          </ac:spMkLst>
        </pc:spChg>
        <pc:spChg chg="mod">
          <ac:chgData name="Emiliano A. Carlevaro" userId="9bf72e6496f26e8d" providerId="LiveId" clId="{EA70EBA7-685D-42D8-819A-F0F6A434F739}" dt="2021-05-11T01:13:41.294" v="1282"/>
          <ac:spMkLst>
            <pc:docMk/>
            <pc:sldMk cId="2912447853" sldId="268"/>
            <ac:spMk id="57" creationId="{1F383718-A727-43B1-9A03-1021F516EB2E}"/>
          </ac:spMkLst>
        </pc:spChg>
        <pc:spChg chg="mod">
          <ac:chgData name="Emiliano A. Carlevaro" userId="9bf72e6496f26e8d" providerId="LiveId" clId="{EA70EBA7-685D-42D8-819A-F0F6A434F739}" dt="2021-05-11T01:38:17.909" v="1621" actId="400"/>
          <ac:spMkLst>
            <pc:docMk/>
            <pc:sldMk cId="2912447853" sldId="268"/>
            <ac:spMk id="58" creationId="{D1035520-13C5-4D63-AA53-D813C38993B7}"/>
          </ac:spMkLst>
        </pc:spChg>
        <pc:spChg chg="add mod">
          <ac:chgData name="Emiliano A. Carlevaro" userId="9bf72e6496f26e8d" providerId="LiveId" clId="{EA70EBA7-685D-42D8-819A-F0F6A434F739}" dt="2021-05-11T01:17:39.608" v="1355" actId="1076"/>
          <ac:spMkLst>
            <pc:docMk/>
            <pc:sldMk cId="2912447853" sldId="268"/>
            <ac:spMk id="59" creationId="{CC0BB182-948E-48B6-80C1-A94401D85F29}"/>
          </ac:spMkLst>
        </pc:spChg>
        <pc:spChg chg="add mod">
          <ac:chgData name="Emiliano A. Carlevaro" userId="9bf72e6496f26e8d" providerId="LiveId" clId="{EA70EBA7-685D-42D8-819A-F0F6A434F739}" dt="2021-05-11T01:19:37.820" v="1363" actId="1076"/>
          <ac:spMkLst>
            <pc:docMk/>
            <pc:sldMk cId="2912447853" sldId="268"/>
            <ac:spMk id="60" creationId="{652275D3-D07F-446B-9ADF-4F5CB653509C}"/>
          </ac:spMkLst>
        </pc:spChg>
        <pc:spChg chg="add del mod">
          <ac:chgData name="Emiliano A. Carlevaro" userId="9bf72e6496f26e8d" providerId="LiveId" clId="{EA70EBA7-685D-42D8-819A-F0F6A434F739}" dt="2021-05-11T01:17:19.313" v="1351"/>
          <ac:spMkLst>
            <pc:docMk/>
            <pc:sldMk cId="2912447853" sldId="268"/>
            <ac:spMk id="61" creationId="{D02761FF-C7A5-48ED-8E63-266420814FF6}"/>
          </ac:spMkLst>
        </pc:spChg>
        <pc:spChg chg="add mod">
          <ac:chgData name="Emiliano A. Carlevaro" userId="9bf72e6496f26e8d" providerId="LiveId" clId="{EA70EBA7-685D-42D8-819A-F0F6A434F739}" dt="2021-05-11T01:24:17.017" v="1397" actId="1076"/>
          <ac:spMkLst>
            <pc:docMk/>
            <pc:sldMk cId="2912447853" sldId="268"/>
            <ac:spMk id="62" creationId="{44CA68B1-29EB-4E5C-9CF7-22A530F3F9FF}"/>
          </ac:spMkLst>
        </pc:spChg>
        <pc:spChg chg="add mod">
          <ac:chgData name="Emiliano A. Carlevaro" userId="9bf72e6496f26e8d" providerId="LiveId" clId="{EA70EBA7-685D-42D8-819A-F0F6A434F739}" dt="2021-05-11T01:44:43.171" v="1667" actId="1076"/>
          <ac:spMkLst>
            <pc:docMk/>
            <pc:sldMk cId="2912447853" sldId="268"/>
            <ac:spMk id="64" creationId="{29F21F37-5BB1-4580-BFA0-8DCC2B83FF95}"/>
          </ac:spMkLst>
        </pc:spChg>
        <pc:spChg chg="add mod">
          <ac:chgData name="Emiliano A. Carlevaro" userId="9bf72e6496f26e8d" providerId="LiveId" clId="{EA70EBA7-685D-42D8-819A-F0F6A434F739}" dt="2021-05-11T01:45:27.199" v="1673" actId="207"/>
          <ac:spMkLst>
            <pc:docMk/>
            <pc:sldMk cId="2912447853" sldId="268"/>
            <ac:spMk id="66" creationId="{2EC61022-829D-4523-92C7-016E35EBD0E9}"/>
          </ac:spMkLst>
        </pc:spChg>
        <pc:spChg chg="del mod">
          <ac:chgData name="Emiliano A. Carlevaro" userId="9bf72e6496f26e8d" providerId="LiveId" clId="{EA70EBA7-685D-42D8-819A-F0F6A434F739}" dt="2021-05-11T01:29:51.876" v="1408" actId="478"/>
          <ac:spMkLst>
            <pc:docMk/>
            <pc:sldMk cId="2912447853" sldId="268"/>
            <ac:spMk id="68" creationId="{D7C62341-FFC1-4EB5-A5CA-F6A10049B408}"/>
          </ac:spMkLst>
        </pc:spChg>
        <pc:spChg chg="mod">
          <ac:chgData name="Emiliano A. Carlevaro" userId="9bf72e6496f26e8d" providerId="LiveId" clId="{EA70EBA7-685D-42D8-819A-F0F6A434F739}" dt="2021-05-11T01:30:08.332" v="1409" actId="1076"/>
          <ac:spMkLst>
            <pc:docMk/>
            <pc:sldMk cId="2912447853" sldId="268"/>
            <ac:spMk id="69" creationId="{3E6A3C0E-AD1F-4467-8DA8-F3478FA245AA}"/>
          </ac:spMkLst>
        </pc:spChg>
        <pc:spChg chg="mod">
          <ac:chgData name="Emiliano A. Carlevaro" userId="9bf72e6496f26e8d" providerId="LiveId" clId="{EA70EBA7-685D-42D8-819A-F0F6A434F739}" dt="2021-05-11T01:18:00.883" v="1359" actId="1076"/>
          <ac:spMkLst>
            <pc:docMk/>
            <pc:sldMk cId="2912447853" sldId="268"/>
            <ac:spMk id="70" creationId="{DF502ABA-B5E9-4E30-88E8-3D2DBF1E30D3}"/>
          </ac:spMkLst>
        </pc:spChg>
        <pc:spChg chg="mod">
          <ac:chgData name="Emiliano A. Carlevaro" userId="9bf72e6496f26e8d" providerId="LiveId" clId="{EA70EBA7-685D-42D8-819A-F0F6A434F739}" dt="2021-05-11T01:24:17.017" v="1397" actId="1076"/>
          <ac:spMkLst>
            <pc:docMk/>
            <pc:sldMk cId="2912447853" sldId="268"/>
            <ac:spMk id="71" creationId="{E2FB16FB-7E7F-4003-8EAD-43B64A476CD9}"/>
          </ac:spMkLst>
        </pc:spChg>
        <pc:spChg chg="mod">
          <ac:chgData name="Emiliano A. Carlevaro" userId="9bf72e6496f26e8d" providerId="LiveId" clId="{EA70EBA7-685D-42D8-819A-F0F6A434F739}" dt="2021-05-11T01:15:23.057" v="1323" actId="14100"/>
          <ac:spMkLst>
            <pc:docMk/>
            <pc:sldMk cId="2912447853" sldId="268"/>
            <ac:spMk id="72" creationId="{8FA30A35-033D-45A9-8034-6CD8724C78C5}"/>
          </ac:spMkLst>
        </pc:spChg>
        <pc:spChg chg="mod">
          <ac:chgData name="Emiliano A. Carlevaro" userId="9bf72e6496f26e8d" providerId="LiveId" clId="{EA70EBA7-685D-42D8-819A-F0F6A434F739}" dt="2021-05-11T01:44:49.124" v="1668" actId="1076"/>
          <ac:spMkLst>
            <pc:docMk/>
            <pc:sldMk cId="2912447853" sldId="268"/>
            <ac:spMk id="73" creationId="{F855C048-F345-4912-B0D3-3A9968DFF293}"/>
          </ac:spMkLst>
        </pc:spChg>
        <pc:spChg chg="add mod">
          <ac:chgData name="Emiliano A. Carlevaro" userId="9bf72e6496f26e8d" providerId="LiveId" clId="{EA70EBA7-685D-42D8-819A-F0F6A434F739}" dt="2021-05-11T01:46:38.186" v="1677" actId="1076"/>
          <ac:spMkLst>
            <pc:docMk/>
            <pc:sldMk cId="2912447853" sldId="268"/>
            <ac:spMk id="74" creationId="{3F9AAAC7-C5F9-4719-AD66-47AAE7578993}"/>
          </ac:spMkLst>
        </pc:spChg>
        <pc:spChg chg="add mod">
          <ac:chgData name="Emiliano A. Carlevaro" userId="9bf72e6496f26e8d" providerId="LiveId" clId="{EA70EBA7-685D-42D8-819A-F0F6A434F739}" dt="2021-05-11T01:53:05.438" v="1753" actId="15404"/>
          <ac:spMkLst>
            <pc:docMk/>
            <pc:sldMk cId="2912447853" sldId="268"/>
            <ac:spMk id="75" creationId="{D65477FF-C95F-4DFC-8389-E8A57D8FABC0}"/>
          </ac:spMkLst>
        </pc:spChg>
        <pc:spChg chg="mod">
          <ac:chgData name="Emiliano A. Carlevaro" userId="9bf72e6496f26e8d" providerId="LiveId" clId="{EA70EBA7-685D-42D8-819A-F0F6A434F739}" dt="2021-05-11T02:06:21.710" v="1932" actId="14100"/>
          <ac:spMkLst>
            <pc:docMk/>
            <pc:sldMk cId="2912447853" sldId="268"/>
            <ac:spMk id="76" creationId="{3466F6B5-C0AB-4010-B781-0B2D60C95EBF}"/>
          </ac:spMkLst>
        </pc:spChg>
        <pc:spChg chg="add mod">
          <ac:chgData name="Emiliano A. Carlevaro" userId="9bf72e6496f26e8d" providerId="LiveId" clId="{EA70EBA7-685D-42D8-819A-F0F6A434F739}" dt="2021-05-11T02:02:51.319" v="1878" actId="1076"/>
          <ac:spMkLst>
            <pc:docMk/>
            <pc:sldMk cId="2912447853" sldId="268"/>
            <ac:spMk id="77" creationId="{4AB087F1-EEB2-4B74-93CF-D13A0EC27E08}"/>
          </ac:spMkLst>
        </pc:spChg>
        <pc:spChg chg="add del mod">
          <ac:chgData name="Emiliano A. Carlevaro" userId="9bf72e6496f26e8d" providerId="LiveId" clId="{EA70EBA7-685D-42D8-819A-F0F6A434F739}" dt="2021-05-11T01:54:15.203" v="1762" actId="478"/>
          <ac:spMkLst>
            <pc:docMk/>
            <pc:sldMk cId="2912447853" sldId="268"/>
            <ac:spMk id="78" creationId="{91A98F95-6C57-4F7A-B580-F14C1A96DDA2}"/>
          </ac:spMkLst>
        </pc:spChg>
        <pc:spChg chg="mod">
          <ac:chgData name="Emiliano A. Carlevaro" userId="9bf72e6496f26e8d" providerId="LiveId" clId="{EA70EBA7-685D-42D8-819A-F0F6A434F739}" dt="2021-05-11T01:40:42.906" v="1633" actId="207"/>
          <ac:spMkLst>
            <pc:docMk/>
            <pc:sldMk cId="2912447853" sldId="268"/>
            <ac:spMk id="79" creationId="{99851197-9905-4828-B2C7-CE901A7BF669}"/>
          </ac:spMkLst>
        </pc:spChg>
        <pc:spChg chg="del mod">
          <ac:chgData name="Emiliano A. Carlevaro" userId="9bf72e6496f26e8d" providerId="LiveId" clId="{EA70EBA7-685D-42D8-819A-F0F6A434F739}" dt="2021-05-11T02:06:07.179" v="1931" actId="478"/>
          <ac:spMkLst>
            <pc:docMk/>
            <pc:sldMk cId="2912447853" sldId="268"/>
            <ac:spMk id="80" creationId="{9D004EAD-FF08-4829-B746-189F2638F643}"/>
          </ac:spMkLst>
        </pc:spChg>
        <pc:spChg chg="mod">
          <ac:chgData name="Emiliano A. Carlevaro" userId="9bf72e6496f26e8d" providerId="LiveId" clId="{EA70EBA7-685D-42D8-819A-F0F6A434F739}" dt="2021-05-11T01:44:43.171" v="1667" actId="1076"/>
          <ac:spMkLst>
            <pc:docMk/>
            <pc:sldMk cId="2912447853" sldId="268"/>
            <ac:spMk id="81" creationId="{F5FF1583-F197-417C-8392-FE254EA19FF0}"/>
          </ac:spMkLst>
        </pc:spChg>
        <pc:spChg chg="mod">
          <ac:chgData name="Emiliano A. Carlevaro" userId="9bf72e6496f26e8d" providerId="LiveId" clId="{EA70EBA7-685D-42D8-819A-F0F6A434F739}" dt="2021-05-11T01:52:52.088" v="1750" actId="1076"/>
          <ac:spMkLst>
            <pc:docMk/>
            <pc:sldMk cId="2912447853" sldId="268"/>
            <ac:spMk id="82" creationId="{0CBB1159-B1FE-43FC-8548-EAE1C264C0D5}"/>
          </ac:spMkLst>
        </pc:spChg>
        <pc:spChg chg="mod">
          <ac:chgData name="Emiliano A. Carlevaro" userId="9bf72e6496f26e8d" providerId="LiveId" clId="{EA70EBA7-685D-42D8-819A-F0F6A434F739}" dt="2021-05-11T01:54:08.951" v="1760" actId="14100"/>
          <ac:spMkLst>
            <pc:docMk/>
            <pc:sldMk cId="2912447853" sldId="268"/>
            <ac:spMk id="83" creationId="{32C36767-326A-47EE-BD68-F0EB29B58AB3}"/>
          </ac:spMkLst>
        </pc:spChg>
        <pc:spChg chg="del mod">
          <ac:chgData name="Emiliano A. Carlevaro" userId="9bf72e6496f26e8d" providerId="LiveId" clId="{EA70EBA7-685D-42D8-819A-F0F6A434F739}" dt="2021-05-11T02:06:07.179" v="1931" actId="478"/>
          <ac:spMkLst>
            <pc:docMk/>
            <pc:sldMk cId="2912447853" sldId="268"/>
            <ac:spMk id="84" creationId="{DB1AD4F9-EE8E-4E7F-97A2-E988D2C3A3F3}"/>
          </ac:spMkLst>
        </pc:spChg>
        <pc:spChg chg="mod">
          <ac:chgData name="Emiliano A. Carlevaro" userId="9bf72e6496f26e8d" providerId="LiveId" clId="{EA70EBA7-685D-42D8-819A-F0F6A434F739}" dt="2021-05-11T02:02:17.444" v="1876" actId="1076"/>
          <ac:spMkLst>
            <pc:docMk/>
            <pc:sldMk cId="2912447853" sldId="268"/>
            <ac:spMk id="85" creationId="{14F6092F-130A-4421-86B5-04D9B7AF8195}"/>
          </ac:spMkLst>
        </pc:spChg>
        <pc:spChg chg="add mod">
          <ac:chgData name="Emiliano A. Carlevaro" userId="9bf72e6496f26e8d" providerId="LiveId" clId="{EA70EBA7-685D-42D8-819A-F0F6A434F739}" dt="2021-05-11T02:07:00.718" v="1936" actId="1076"/>
          <ac:spMkLst>
            <pc:docMk/>
            <pc:sldMk cId="2912447853" sldId="268"/>
            <ac:spMk id="86" creationId="{5B40DE17-4E7F-4474-B79C-C5AC1B4B0277}"/>
          </ac:spMkLst>
        </pc:spChg>
        <pc:spChg chg="add mod">
          <ac:chgData name="Emiliano A. Carlevaro" userId="9bf72e6496f26e8d" providerId="LiveId" clId="{EA70EBA7-685D-42D8-819A-F0F6A434F739}" dt="2021-05-11T02:05:09.859" v="1929" actId="1076"/>
          <ac:spMkLst>
            <pc:docMk/>
            <pc:sldMk cId="2912447853" sldId="268"/>
            <ac:spMk id="87" creationId="{8B4AED70-BCF5-4E55-A1C9-3E6C0FF9DAAE}"/>
          </ac:spMkLst>
        </pc:spChg>
        <pc:spChg chg="mod">
          <ac:chgData name="Emiliano A. Carlevaro" userId="9bf72e6496f26e8d" providerId="LiveId" clId="{EA70EBA7-685D-42D8-819A-F0F6A434F739}" dt="2021-05-11T02:03:24.877" v="1883" actId="1076"/>
          <ac:spMkLst>
            <pc:docMk/>
            <pc:sldMk cId="2912447853" sldId="268"/>
            <ac:spMk id="88" creationId="{6619EEAB-E7C9-49CD-8723-5FCE61EE2072}"/>
          </ac:spMkLst>
        </pc:spChg>
        <pc:spChg chg="mod">
          <ac:chgData name="Emiliano A. Carlevaro" userId="9bf72e6496f26e8d" providerId="LiveId" clId="{EA70EBA7-685D-42D8-819A-F0F6A434F739}" dt="2021-05-11T02:19:23.756" v="1940" actId="14100"/>
          <ac:spMkLst>
            <pc:docMk/>
            <pc:sldMk cId="2912447853" sldId="268"/>
            <ac:spMk id="89" creationId="{7C45D73A-A684-4CD1-AF77-0538DDFD8211}"/>
          </ac:spMkLst>
        </pc:spChg>
        <pc:spChg chg="mod">
          <ac:chgData name="Emiliano A. Carlevaro" userId="9bf72e6496f26e8d" providerId="LiveId" clId="{EA70EBA7-685D-42D8-819A-F0F6A434F739}" dt="2021-05-11T01:07:26.534" v="1253" actId="1076"/>
          <ac:spMkLst>
            <pc:docMk/>
            <pc:sldMk cId="2912447853" sldId="268"/>
            <ac:spMk id="92" creationId="{5E57415B-886B-4737-839F-F112CE60BF4E}"/>
          </ac:spMkLst>
        </pc:spChg>
        <pc:spChg chg="mod">
          <ac:chgData name="Emiliano A. Carlevaro" userId="9bf72e6496f26e8d" providerId="LiveId" clId="{EA70EBA7-685D-42D8-819A-F0F6A434F739}" dt="2021-05-11T01:07:26.534" v="1253" actId="1076"/>
          <ac:spMkLst>
            <pc:docMk/>
            <pc:sldMk cId="2912447853" sldId="268"/>
            <ac:spMk id="98" creationId="{A2EC218A-5964-45C5-862D-584B5B91F6EC}"/>
          </ac:spMkLst>
        </pc:spChg>
        <pc:spChg chg="mod">
          <ac:chgData name="Emiliano A. Carlevaro" userId="9bf72e6496f26e8d" providerId="LiveId" clId="{EA70EBA7-685D-42D8-819A-F0F6A434F739}" dt="2021-05-11T01:07:26.534" v="1253" actId="1076"/>
          <ac:spMkLst>
            <pc:docMk/>
            <pc:sldMk cId="2912447853" sldId="268"/>
            <ac:spMk id="100" creationId="{45DAC41F-422E-4F64-B954-6DB17ECD6F66}"/>
          </ac:spMkLst>
        </pc:spChg>
        <pc:spChg chg="mod">
          <ac:chgData name="Emiliano A. Carlevaro" userId="9bf72e6496f26e8d" providerId="LiveId" clId="{EA70EBA7-685D-42D8-819A-F0F6A434F739}" dt="2021-05-11T01:07:26.534" v="1253" actId="1076"/>
          <ac:spMkLst>
            <pc:docMk/>
            <pc:sldMk cId="2912447853" sldId="268"/>
            <ac:spMk id="104" creationId="{35CD7BA7-E9CB-44FA-BDB8-4733AB646E4D}"/>
          </ac:spMkLst>
        </pc:spChg>
        <pc:spChg chg="mod">
          <ac:chgData name="Emiliano A. Carlevaro" userId="9bf72e6496f26e8d" providerId="LiveId" clId="{EA70EBA7-685D-42D8-819A-F0F6A434F739}" dt="2021-05-11T01:11:00.923" v="1260" actId="1076"/>
          <ac:spMkLst>
            <pc:docMk/>
            <pc:sldMk cId="2912447853" sldId="268"/>
            <ac:spMk id="106" creationId="{38D9E636-30B2-403F-9E49-872029C58B4E}"/>
          </ac:spMkLst>
        </pc:spChg>
        <pc:grpChg chg="add mod">
          <ac:chgData name="Emiliano A. Carlevaro" userId="9bf72e6496f26e8d" providerId="LiveId" clId="{EA70EBA7-685D-42D8-819A-F0F6A434F739}" dt="2021-05-11T01:47:22.529" v="1743" actId="1076"/>
          <ac:grpSpMkLst>
            <pc:docMk/>
            <pc:sldMk cId="2912447853" sldId="268"/>
            <ac:grpSpMk id="54" creationId="{E09D8245-32A0-49F5-96D2-5F6892CD8CF8}"/>
          </ac:grpSpMkLst>
        </pc:grpChg>
        <pc:grpChg chg="mod">
          <ac:chgData name="Emiliano A. Carlevaro" userId="9bf72e6496f26e8d" providerId="LiveId" clId="{EA70EBA7-685D-42D8-819A-F0F6A434F739}" dt="2021-05-11T01:07:26.534" v="1253" actId="1076"/>
          <ac:grpSpMkLst>
            <pc:docMk/>
            <pc:sldMk cId="2912447853" sldId="268"/>
            <ac:grpSpMk id="94" creationId="{66747FCC-ED9D-4C8E-9934-4FA5E140FA34}"/>
          </ac:grpSpMkLst>
        </pc:grpChg>
      </pc:sldChg>
      <pc:sldChg chg="add del">
        <pc:chgData name="Emiliano A. Carlevaro" userId="9bf72e6496f26e8d" providerId="LiveId" clId="{EA70EBA7-685D-42D8-819A-F0F6A434F739}" dt="2021-05-12T02:58:17.578" v="6163" actId="47"/>
        <pc:sldMkLst>
          <pc:docMk/>
          <pc:sldMk cId="1936454370" sldId="269"/>
        </pc:sldMkLst>
      </pc:sldChg>
      <pc:sldChg chg="delSp modSp add mod delAnim modAnim modNotesTx">
        <pc:chgData name="Emiliano A. Carlevaro" userId="9bf72e6496f26e8d" providerId="LiveId" clId="{EA70EBA7-685D-42D8-819A-F0F6A434F739}" dt="2021-05-12T03:10:20.623" v="6291"/>
        <pc:sldMkLst>
          <pc:docMk/>
          <pc:sldMk cId="3592542122" sldId="270"/>
        </pc:sldMkLst>
        <pc:spChg chg="mod">
          <ac:chgData name="Emiliano A. Carlevaro" userId="9bf72e6496f26e8d" providerId="LiveId" clId="{EA70EBA7-685D-42D8-819A-F0F6A434F739}" dt="2021-05-12T03:10:15.971" v="6290" actId="14100"/>
          <ac:spMkLst>
            <pc:docMk/>
            <pc:sldMk cId="3592542122" sldId="270"/>
            <ac:spMk id="2" creationId="{695B8195-3DE4-41CA-A19A-7E0B7FD46C43}"/>
          </ac:spMkLst>
        </pc:spChg>
        <pc:spChg chg="del">
          <ac:chgData name="Emiliano A. Carlevaro" userId="9bf72e6496f26e8d" providerId="LiveId" clId="{EA70EBA7-685D-42D8-819A-F0F6A434F739}" dt="2021-05-11T02:22:15.484" v="2002" actId="478"/>
          <ac:spMkLst>
            <pc:docMk/>
            <pc:sldMk cId="3592542122" sldId="270"/>
            <ac:spMk id="5" creationId="{DE218C20-6C2C-45F6-B037-4F45D052BA07}"/>
          </ac:spMkLst>
        </pc:spChg>
        <pc:spChg chg="del">
          <ac:chgData name="Emiliano A. Carlevaro" userId="9bf72e6496f26e8d" providerId="LiveId" clId="{EA70EBA7-685D-42D8-819A-F0F6A434F739}" dt="2021-05-11T02:22:59.522" v="2013" actId="478"/>
          <ac:spMkLst>
            <pc:docMk/>
            <pc:sldMk cId="3592542122" sldId="270"/>
            <ac:spMk id="6" creationId="{4D0EBEC4-3872-491C-9205-FC3350423E3B}"/>
          </ac:spMkLst>
        </pc:spChg>
        <pc:spChg chg="mod">
          <ac:chgData name="Emiliano A. Carlevaro" userId="9bf72e6496f26e8d" providerId="LiveId" clId="{EA70EBA7-685D-42D8-819A-F0F6A434F739}" dt="2021-05-11T02:29:22.809" v="2061" actId="1076"/>
          <ac:spMkLst>
            <pc:docMk/>
            <pc:sldMk cId="3592542122" sldId="270"/>
            <ac:spMk id="9" creationId="{DE6932C0-CB79-478F-87FE-BD33B9DE9D74}"/>
          </ac:spMkLst>
        </pc:spChg>
        <pc:spChg chg="mod">
          <ac:chgData name="Emiliano A. Carlevaro" userId="9bf72e6496f26e8d" providerId="LiveId" clId="{EA70EBA7-685D-42D8-819A-F0F6A434F739}" dt="2021-05-11T02:30:11.681" v="2066" actId="1076"/>
          <ac:spMkLst>
            <pc:docMk/>
            <pc:sldMk cId="3592542122" sldId="270"/>
            <ac:spMk id="12" creationId="{0BFF71DE-EB05-4222-89ED-65CBC9AA218E}"/>
          </ac:spMkLst>
        </pc:spChg>
        <pc:spChg chg="del">
          <ac:chgData name="Emiliano A. Carlevaro" userId="9bf72e6496f26e8d" providerId="LiveId" clId="{EA70EBA7-685D-42D8-819A-F0F6A434F739}" dt="2021-05-11T02:22:59.522" v="2013" actId="478"/>
          <ac:spMkLst>
            <pc:docMk/>
            <pc:sldMk cId="3592542122" sldId="270"/>
            <ac:spMk id="13" creationId="{D1E17791-673D-4B5D-8F23-291534DEF816}"/>
          </ac:spMkLst>
        </pc:spChg>
        <pc:spChg chg="mod">
          <ac:chgData name="Emiliano A. Carlevaro" userId="9bf72e6496f26e8d" providerId="LiveId" clId="{EA70EBA7-685D-42D8-819A-F0F6A434F739}" dt="2021-05-11T02:30:11.681" v="2066" actId="1076"/>
          <ac:spMkLst>
            <pc:docMk/>
            <pc:sldMk cId="3592542122" sldId="270"/>
            <ac:spMk id="25" creationId="{2D37EB4B-2132-429E-88A8-83FEEAADA515}"/>
          </ac:spMkLst>
        </pc:spChg>
        <pc:spChg chg="mod">
          <ac:chgData name="Emiliano A. Carlevaro" userId="9bf72e6496f26e8d" providerId="LiveId" clId="{EA70EBA7-685D-42D8-819A-F0F6A434F739}" dt="2021-05-11T02:29:22.809" v="2061" actId="1076"/>
          <ac:spMkLst>
            <pc:docMk/>
            <pc:sldMk cId="3592542122" sldId="270"/>
            <ac:spMk id="33" creationId="{F61795F7-A911-4B2E-BA61-9FD2113BF540}"/>
          </ac:spMkLst>
        </pc:spChg>
        <pc:spChg chg="mod">
          <ac:chgData name="Emiliano A. Carlevaro" userId="9bf72e6496f26e8d" providerId="LiveId" clId="{EA70EBA7-685D-42D8-819A-F0F6A434F739}" dt="2021-05-11T02:30:11.681" v="2066" actId="1076"/>
          <ac:spMkLst>
            <pc:docMk/>
            <pc:sldMk cId="3592542122" sldId="270"/>
            <ac:spMk id="51" creationId="{47A1B809-561B-4849-8B16-E65C9BD2D4A9}"/>
          </ac:spMkLst>
        </pc:spChg>
        <pc:spChg chg="mod">
          <ac:chgData name="Emiliano A. Carlevaro" userId="9bf72e6496f26e8d" providerId="LiveId" clId="{EA70EBA7-685D-42D8-819A-F0F6A434F739}" dt="2021-05-11T02:30:22.591" v="2068" actId="1076"/>
          <ac:spMkLst>
            <pc:docMk/>
            <pc:sldMk cId="3592542122" sldId="270"/>
            <ac:spMk id="53" creationId="{06F0E978-A551-4F84-A2B9-BFA232285C28}"/>
          </ac:spMkLst>
        </pc:spChg>
        <pc:spChg chg="mod">
          <ac:chgData name="Emiliano A. Carlevaro" userId="9bf72e6496f26e8d" providerId="LiveId" clId="{EA70EBA7-685D-42D8-819A-F0F6A434F739}" dt="2021-05-11T02:30:34.544" v="2071" actId="1076"/>
          <ac:spMkLst>
            <pc:docMk/>
            <pc:sldMk cId="3592542122" sldId="270"/>
            <ac:spMk id="55" creationId="{3F1BD4FC-21B3-4DE0-B0D9-87DFA8A92ABF}"/>
          </ac:spMkLst>
        </pc:spChg>
        <pc:spChg chg="del">
          <ac:chgData name="Emiliano A. Carlevaro" userId="9bf72e6496f26e8d" providerId="LiveId" clId="{EA70EBA7-685D-42D8-819A-F0F6A434F739}" dt="2021-05-11T02:22:07.451" v="1998" actId="478"/>
          <ac:spMkLst>
            <pc:docMk/>
            <pc:sldMk cId="3592542122" sldId="270"/>
            <ac:spMk id="59" creationId="{CC0BB182-948E-48B6-80C1-A94401D85F29}"/>
          </ac:spMkLst>
        </pc:spChg>
        <pc:spChg chg="del">
          <ac:chgData name="Emiliano A. Carlevaro" userId="9bf72e6496f26e8d" providerId="LiveId" clId="{EA70EBA7-685D-42D8-819A-F0F6A434F739}" dt="2021-05-11T02:22:07.451" v="1998" actId="478"/>
          <ac:spMkLst>
            <pc:docMk/>
            <pc:sldMk cId="3592542122" sldId="270"/>
            <ac:spMk id="60" creationId="{652275D3-D07F-446B-9ADF-4F5CB653509C}"/>
          </ac:spMkLst>
        </pc:spChg>
        <pc:spChg chg="mod">
          <ac:chgData name="Emiliano A. Carlevaro" userId="9bf72e6496f26e8d" providerId="LiveId" clId="{EA70EBA7-685D-42D8-819A-F0F6A434F739}" dt="2021-05-11T02:30:11.681" v="2066" actId="1076"/>
          <ac:spMkLst>
            <pc:docMk/>
            <pc:sldMk cId="3592542122" sldId="270"/>
            <ac:spMk id="62" creationId="{44CA68B1-29EB-4E5C-9CF7-22A530F3F9FF}"/>
          </ac:spMkLst>
        </pc:spChg>
        <pc:spChg chg="del">
          <ac:chgData name="Emiliano A. Carlevaro" userId="9bf72e6496f26e8d" providerId="LiveId" clId="{EA70EBA7-685D-42D8-819A-F0F6A434F739}" dt="2021-05-11T02:22:24.911" v="2007" actId="478"/>
          <ac:spMkLst>
            <pc:docMk/>
            <pc:sldMk cId="3592542122" sldId="270"/>
            <ac:spMk id="64" creationId="{29F21F37-5BB1-4580-BFA0-8DCC2B83FF95}"/>
          </ac:spMkLst>
        </pc:spChg>
        <pc:spChg chg="del mod">
          <ac:chgData name="Emiliano A. Carlevaro" userId="9bf72e6496f26e8d" providerId="LiveId" clId="{EA70EBA7-685D-42D8-819A-F0F6A434F739}" dt="2021-05-11T02:22:21.295" v="2006" actId="478"/>
          <ac:spMkLst>
            <pc:docMk/>
            <pc:sldMk cId="3592542122" sldId="270"/>
            <ac:spMk id="66" creationId="{2EC61022-829D-4523-92C7-016E35EBD0E9}"/>
          </ac:spMkLst>
        </pc:spChg>
        <pc:spChg chg="del">
          <ac:chgData name="Emiliano A. Carlevaro" userId="9bf72e6496f26e8d" providerId="LiveId" clId="{EA70EBA7-685D-42D8-819A-F0F6A434F739}" dt="2021-05-11T02:22:14.335" v="2001" actId="478"/>
          <ac:spMkLst>
            <pc:docMk/>
            <pc:sldMk cId="3592542122" sldId="270"/>
            <ac:spMk id="69" creationId="{3E6A3C0E-AD1F-4467-8DA8-F3478FA245AA}"/>
          </ac:spMkLst>
        </pc:spChg>
        <pc:spChg chg="del">
          <ac:chgData name="Emiliano A. Carlevaro" userId="9bf72e6496f26e8d" providerId="LiveId" clId="{EA70EBA7-685D-42D8-819A-F0F6A434F739}" dt="2021-05-11T02:22:07.451" v="1998" actId="478"/>
          <ac:spMkLst>
            <pc:docMk/>
            <pc:sldMk cId="3592542122" sldId="270"/>
            <ac:spMk id="70" creationId="{DF502ABA-B5E9-4E30-88E8-3D2DBF1E30D3}"/>
          </ac:spMkLst>
        </pc:spChg>
        <pc:spChg chg="mod">
          <ac:chgData name="Emiliano A. Carlevaro" userId="9bf72e6496f26e8d" providerId="LiveId" clId="{EA70EBA7-685D-42D8-819A-F0F6A434F739}" dt="2021-05-11T02:30:11.681" v="2066" actId="1076"/>
          <ac:spMkLst>
            <pc:docMk/>
            <pc:sldMk cId="3592542122" sldId="270"/>
            <ac:spMk id="71" creationId="{E2FB16FB-7E7F-4003-8EAD-43B64A476CD9}"/>
          </ac:spMkLst>
        </pc:spChg>
        <pc:spChg chg="del mod">
          <ac:chgData name="Emiliano A. Carlevaro" userId="9bf72e6496f26e8d" providerId="LiveId" clId="{EA70EBA7-685D-42D8-819A-F0F6A434F739}" dt="2021-05-11T02:22:10.427" v="2000" actId="478"/>
          <ac:spMkLst>
            <pc:docMk/>
            <pc:sldMk cId="3592542122" sldId="270"/>
            <ac:spMk id="72" creationId="{8FA30A35-033D-45A9-8034-6CD8724C78C5}"/>
          </ac:spMkLst>
        </pc:spChg>
        <pc:spChg chg="del">
          <ac:chgData name="Emiliano A. Carlevaro" userId="9bf72e6496f26e8d" providerId="LiveId" clId="{EA70EBA7-685D-42D8-819A-F0F6A434F739}" dt="2021-05-11T02:21:59.432" v="1997" actId="478"/>
          <ac:spMkLst>
            <pc:docMk/>
            <pc:sldMk cId="3592542122" sldId="270"/>
            <ac:spMk id="73" creationId="{F855C048-F345-4912-B0D3-3A9968DFF293}"/>
          </ac:spMkLst>
        </pc:spChg>
        <pc:spChg chg="del">
          <ac:chgData name="Emiliano A. Carlevaro" userId="9bf72e6496f26e8d" providerId="LiveId" clId="{EA70EBA7-685D-42D8-819A-F0F6A434F739}" dt="2021-05-11T02:21:59.432" v="1997" actId="478"/>
          <ac:spMkLst>
            <pc:docMk/>
            <pc:sldMk cId="3592542122" sldId="270"/>
            <ac:spMk id="74" creationId="{3F9AAAC7-C5F9-4719-AD66-47AAE7578993}"/>
          </ac:spMkLst>
        </pc:spChg>
        <pc:spChg chg="del">
          <ac:chgData name="Emiliano A. Carlevaro" userId="9bf72e6496f26e8d" providerId="LiveId" clId="{EA70EBA7-685D-42D8-819A-F0F6A434F739}" dt="2021-05-11T02:24:45.029" v="2056" actId="478"/>
          <ac:spMkLst>
            <pc:docMk/>
            <pc:sldMk cId="3592542122" sldId="270"/>
            <ac:spMk id="75" creationId="{D65477FF-C95F-4DFC-8389-E8A57D8FABC0}"/>
          </ac:spMkLst>
        </pc:spChg>
        <pc:spChg chg="del">
          <ac:chgData name="Emiliano A. Carlevaro" userId="9bf72e6496f26e8d" providerId="LiveId" clId="{EA70EBA7-685D-42D8-819A-F0F6A434F739}" dt="2021-05-11T02:22:17.914" v="2004" actId="478"/>
          <ac:spMkLst>
            <pc:docMk/>
            <pc:sldMk cId="3592542122" sldId="270"/>
            <ac:spMk id="76" creationId="{3466F6B5-C0AB-4010-B781-0B2D60C95EBF}"/>
          </ac:spMkLst>
        </pc:spChg>
        <pc:spChg chg="mod">
          <ac:chgData name="Emiliano A. Carlevaro" userId="9bf72e6496f26e8d" providerId="LiveId" clId="{EA70EBA7-685D-42D8-819A-F0F6A434F739}" dt="2021-05-11T02:30:11.681" v="2066" actId="1076"/>
          <ac:spMkLst>
            <pc:docMk/>
            <pc:sldMk cId="3592542122" sldId="270"/>
            <ac:spMk id="77" creationId="{4AB087F1-EEB2-4B74-93CF-D13A0EC27E08}"/>
          </ac:spMkLst>
        </pc:spChg>
        <pc:spChg chg="del">
          <ac:chgData name="Emiliano A. Carlevaro" userId="9bf72e6496f26e8d" providerId="LiveId" clId="{EA70EBA7-685D-42D8-819A-F0F6A434F739}" dt="2021-05-11T02:22:59.522" v="2013" actId="478"/>
          <ac:spMkLst>
            <pc:docMk/>
            <pc:sldMk cId="3592542122" sldId="270"/>
            <ac:spMk id="79" creationId="{99851197-9905-4828-B2C7-CE901A7BF669}"/>
          </ac:spMkLst>
        </pc:spChg>
        <pc:spChg chg="del">
          <ac:chgData name="Emiliano A. Carlevaro" userId="9bf72e6496f26e8d" providerId="LiveId" clId="{EA70EBA7-685D-42D8-819A-F0F6A434F739}" dt="2021-05-11T02:21:59.432" v="1997" actId="478"/>
          <ac:spMkLst>
            <pc:docMk/>
            <pc:sldMk cId="3592542122" sldId="270"/>
            <ac:spMk id="81" creationId="{F5FF1583-F197-417C-8392-FE254EA19FF0}"/>
          </ac:spMkLst>
        </pc:spChg>
        <pc:spChg chg="del">
          <ac:chgData name="Emiliano A. Carlevaro" userId="9bf72e6496f26e8d" providerId="LiveId" clId="{EA70EBA7-685D-42D8-819A-F0F6A434F739}" dt="2021-05-11T02:21:59.432" v="1997" actId="478"/>
          <ac:spMkLst>
            <pc:docMk/>
            <pc:sldMk cId="3592542122" sldId="270"/>
            <ac:spMk id="82" creationId="{0CBB1159-B1FE-43FC-8548-EAE1C264C0D5}"/>
          </ac:spMkLst>
        </pc:spChg>
        <pc:spChg chg="mod">
          <ac:chgData name="Emiliano A. Carlevaro" userId="9bf72e6496f26e8d" providerId="LiveId" clId="{EA70EBA7-685D-42D8-819A-F0F6A434F739}" dt="2021-05-11T02:30:11.681" v="2066" actId="1076"/>
          <ac:spMkLst>
            <pc:docMk/>
            <pc:sldMk cId="3592542122" sldId="270"/>
            <ac:spMk id="83" creationId="{32C36767-326A-47EE-BD68-F0EB29B58AB3}"/>
          </ac:spMkLst>
        </pc:spChg>
        <pc:spChg chg="mod">
          <ac:chgData name="Emiliano A. Carlevaro" userId="9bf72e6496f26e8d" providerId="LiveId" clId="{EA70EBA7-685D-42D8-819A-F0F6A434F739}" dt="2021-05-11T02:30:03.726" v="2065" actId="1076"/>
          <ac:spMkLst>
            <pc:docMk/>
            <pc:sldMk cId="3592542122" sldId="270"/>
            <ac:spMk id="85" creationId="{14F6092F-130A-4421-86B5-04D9B7AF8195}"/>
          </ac:spMkLst>
        </pc:spChg>
        <pc:spChg chg="mod">
          <ac:chgData name="Emiliano A. Carlevaro" userId="9bf72e6496f26e8d" providerId="LiveId" clId="{EA70EBA7-685D-42D8-819A-F0F6A434F739}" dt="2021-05-11T02:22:55.311" v="2012" actId="1076"/>
          <ac:spMkLst>
            <pc:docMk/>
            <pc:sldMk cId="3592542122" sldId="270"/>
            <ac:spMk id="86" creationId="{5B40DE17-4E7F-4474-B79C-C5AC1B4B0277}"/>
          </ac:spMkLst>
        </pc:spChg>
        <pc:spChg chg="mod">
          <ac:chgData name="Emiliano A. Carlevaro" userId="9bf72e6496f26e8d" providerId="LiveId" clId="{EA70EBA7-685D-42D8-819A-F0F6A434F739}" dt="2021-05-11T02:30:38.860" v="2072" actId="1076"/>
          <ac:spMkLst>
            <pc:docMk/>
            <pc:sldMk cId="3592542122" sldId="270"/>
            <ac:spMk id="87" creationId="{8B4AED70-BCF5-4E55-A1C9-3E6C0FF9DAAE}"/>
          </ac:spMkLst>
        </pc:spChg>
        <pc:spChg chg="mod">
          <ac:chgData name="Emiliano A. Carlevaro" userId="9bf72e6496f26e8d" providerId="LiveId" clId="{EA70EBA7-685D-42D8-819A-F0F6A434F739}" dt="2021-05-11T02:30:11.681" v="2066" actId="1076"/>
          <ac:spMkLst>
            <pc:docMk/>
            <pc:sldMk cId="3592542122" sldId="270"/>
            <ac:spMk id="88" creationId="{6619EEAB-E7C9-49CD-8723-5FCE61EE2072}"/>
          </ac:spMkLst>
        </pc:spChg>
        <pc:spChg chg="mod">
          <ac:chgData name="Emiliano A. Carlevaro" userId="9bf72e6496f26e8d" providerId="LiveId" clId="{EA70EBA7-685D-42D8-819A-F0F6A434F739}" dt="2021-05-11T02:30:11.681" v="2066" actId="1076"/>
          <ac:spMkLst>
            <pc:docMk/>
            <pc:sldMk cId="3592542122" sldId="270"/>
            <ac:spMk id="89" creationId="{7C45D73A-A684-4CD1-AF77-0538DDFD8211}"/>
          </ac:spMkLst>
        </pc:spChg>
        <pc:spChg chg="mod">
          <ac:chgData name="Emiliano A. Carlevaro" userId="9bf72e6496f26e8d" providerId="LiveId" clId="{EA70EBA7-685D-42D8-819A-F0F6A434F739}" dt="2021-05-11T02:25:16.876" v="2060" actId="1076"/>
          <ac:spMkLst>
            <pc:docMk/>
            <pc:sldMk cId="3592542122" sldId="270"/>
            <ac:spMk id="92" creationId="{5E57415B-886B-4737-839F-F112CE60BF4E}"/>
          </ac:spMkLst>
        </pc:spChg>
        <pc:spChg chg="mod">
          <ac:chgData name="Emiliano A. Carlevaro" userId="9bf72e6496f26e8d" providerId="LiveId" clId="{EA70EBA7-685D-42D8-819A-F0F6A434F739}" dt="2021-05-11T02:29:38.186" v="2062" actId="1076"/>
          <ac:spMkLst>
            <pc:docMk/>
            <pc:sldMk cId="3592542122" sldId="270"/>
            <ac:spMk id="104" creationId="{35CD7BA7-E9CB-44FA-BDB8-4733AB646E4D}"/>
          </ac:spMkLst>
        </pc:spChg>
        <pc:spChg chg="mod">
          <ac:chgData name="Emiliano A. Carlevaro" userId="9bf72e6496f26e8d" providerId="LiveId" clId="{EA70EBA7-685D-42D8-819A-F0F6A434F739}" dt="2021-05-11T02:30:34.544" v="2071" actId="1076"/>
          <ac:spMkLst>
            <pc:docMk/>
            <pc:sldMk cId="3592542122" sldId="270"/>
            <ac:spMk id="106" creationId="{38D9E636-30B2-403F-9E49-872029C58B4E}"/>
          </ac:spMkLst>
        </pc:spChg>
        <pc:grpChg chg="mod">
          <ac:chgData name="Emiliano A. Carlevaro" userId="9bf72e6496f26e8d" providerId="LiveId" clId="{EA70EBA7-685D-42D8-819A-F0F6A434F739}" dt="2021-05-11T02:30:11.681" v="2066" actId="1076"/>
          <ac:grpSpMkLst>
            <pc:docMk/>
            <pc:sldMk cId="3592542122" sldId="270"/>
            <ac:grpSpMk id="54" creationId="{E09D8245-32A0-49F5-96D2-5F6892CD8CF8}"/>
          </ac:grpSpMkLst>
        </pc:grpChg>
      </pc:sldChg>
      <pc:sldChg chg="addSp delSp modSp add mod modAnim">
        <pc:chgData name="Emiliano A. Carlevaro" userId="9bf72e6496f26e8d" providerId="LiveId" clId="{EA70EBA7-685D-42D8-819A-F0F6A434F739}" dt="2021-05-11T03:42:51.344" v="2368" actId="21"/>
        <pc:sldMkLst>
          <pc:docMk/>
          <pc:sldMk cId="1232084511" sldId="271"/>
        </pc:sldMkLst>
        <pc:spChg chg="mod">
          <ac:chgData name="Emiliano A. Carlevaro" userId="9bf72e6496f26e8d" providerId="LiveId" clId="{EA70EBA7-685D-42D8-819A-F0F6A434F739}" dt="2021-05-11T03:21:14.899" v="2109" actId="1076"/>
          <ac:spMkLst>
            <pc:docMk/>
            <pc:sldMk cId="1232084511" sldId="271"/>
            <ac:spMk id="4" creationId="{3E6D7C9E-9471-4895-B034-B1AD53F22AB1}"/>
          </ac:spMkLst>
        </pc:spChg>
        <pc:spChg chg="mod">
          <ac:chgData name="Emiliano A. Carlevaro" userId="9bf72e6496f26e8d" providerId="LiveId" clId="{EA70EBA7-685D-42D8-819A-F0F6A434F739}" dt="2021-05-11T02:59:35.485" v="2106" actId="1076"/>
          <ac:spMkLst>
            <pc:docMk/>
            <pc:sldMk cId="1232084511" sldId="271"/>
            <ac:spMk id="5" creationId="{2A4F83F9-AE45-414A-8595-BA1682972E49}"/>
          </ac:spMkLst>
        </pc:spChg>
        <pc:spChg chg="mod">
          <ac:chgData name="Emiliano A. Carlevaro" userId="9bf72e6496f26e8d" providerId="LiveId" clId="{EA70EBA7-685D-42D8-819A-F0F6A434F739}" dt="2021-05-11T02:59:35.485" v="2106" actId="1076"/>
          <ac:spMkLst>
            <pc:docMk/>
            <pc:sldMk cId="1232084511" sldId="271"/>
            <ac:spMk id="6" creationId="{416233AD-A1A6-4ECA-99CF-DCA602F8A3D5}"/>
          </ac:spMkLst>
        </pc:spChg>
        <pc:spChg chg="mod">
          <ac:chgData name="Emiliano A. Carlevaro" userId="9bf72e6496f26e8d" providerId="LiveId" clId="{EA70EBA7-685D-42D8-819A-F0F6A434F739}" dt="2021-05-11T03:34:17.510" v="2261" actId="20577"/>
          <ac:spMkLst>
            <pc:docMk/>
            <pc:sldMk cId="1232084511" sldId="271"/>
            <ac:spMk id="7" creationId="{FE2CEA5B-0DAD-4FF5-B902-E3685DBB84C3}"/>
          </ac:spMkLst>
        </pc:spChg>
        <pc:spChg chg="mod">
          <ac:chgData name="Emiliano A. Carlevaro" userId="9bf72e6496f26e8d" providerId="LiveId" clId="{EA70EBA7-685D-42D8-819A-F0F6A434F739}" dt="2021-05-11T03:42:50.149" v="2367" actId="14100"/>
          <ac:spMkLst>
            <pc:docMk/>
            <pc:sldMk cId="1232084511" sldId="271"/>
            <ac:spMk id="8" creationId="{25874266-69E4-41D2-A3FE-7C9C405054B9}"/>
          </ac:spMkLst>
        </pc:spChg>
        <pc:spChg chg="add mod">
          <ac:chgData name="Emiliano A. Carlevaro" userId="9bf72e6496f26e8d" providerId="LiveId" clId="{EA70EBA7-685D-42D8-819A-F0F6A434F739}" dt="2021-05-11T03:39:59.176" v="2308" actId="1076"/>
          <ac:spMkLst>
            <pc:docMk/>
            <pc:sldMk cId="1232084511" sldId="271"/>
            <ac:spMk id="13" creationId="{81E952D5-CA0C-4760-B1DB-7A49F396BF08}"/>
          </ac:spMkLst>
        </pc:spChg>
        <pc:spChg chg="add mod">
          <ac:chgData name="Emiliano A. Carlevaro" userId="9bf72e6496f26e8d" providerId="LiveId" clId="{EA70EBA7-685D-42D8-819A-F0F6A434F739}" dt="2021-05-11T03:31:17.763" v="2221" actId="1076"/>
          <ac:spMkLst>
            <pc:docMk/>
            <pc:sldMk cId="1232084511" sldId="271"/>
            <ac:spMk id="19" creationId="{21774343-A071-4F9E-A051-F72B7CFD8495}"/>
          </ac:spMkLst>
        </pc:spChg>
        <pc:spChg chg="add mod">
          <ac:chgData name="Emiliano A. Carlevaro" userId="9bf72e6496f26e8d" providerId="LiveId" clId="{EA70EBA7-685D-42D8-819A-F0F6A434F739}" dt="2021-05-11T03:37:44.671" v="2295" actId="1076"/>
          <ac:spMkLst>
            <pc:docMk/>
            <pc:sldMk cId="1232084511" sldId="271"/>
            <ac:spMk id="26" creationId="{CA0AC1C0-CCA3-42A4-968E-0B8E799A6C8B}"/>
          </ac:spMkLst>
        </pc:spChg>
        <pc:spChg chg="add mod">
          <ac:chgData name="Emiliano A. Carlevaro" userId="9bf72e6496f26e8d" providerId="LiveId" clId="{EA70EBA7-685D-42D8-819A-F0F6A434F739}" dt="2021-05-11T03:34:26.720" v="2264" actId="14100"/>
          <ac:spMkLst>
            <pc:docMk/>
            <pc:sldMk cId="1232084511" sldId="271"/>
            <ac:spMk id="32" creationId="{5AFE90D7-F6F2-414A-BE19-116ECB9365BF}"/>
          </ac:spMkLst>
        </pc:spChg>
        <pc:graphicFrameChg chg="mod">
          <ac:chgData name="Emiliano A. Carlevaro" userId="9bf72e6496f26e8d" providerId="LiveId" clId="{EA70EBA7-685D-42D8-819A-F0F6A434F739}" dt="2021-05-11T02:59:31.786" v="2105" actId="1076"/>
          <ac:graphicFrameMkLst>
            <pc:docMk/>
            <pc:sldMk cId="1232084511" sldId="271"/>
            <ac:graphicFrameMk id="3" creationId="{CCECD10F-CA02-494B-920A-479EA37F43BB}"/>
          </ac:graphicFrameMkLst>
        </pc:graphicFrameChg>
        <pc:picChg chg="del">
          <ac:chgData name="Emiliano A. Carlevaro" userId="9bf72e6496f26e8d" providerId="LiveId" clId="{EA70EBA7-685D-42D8-819A-F0F6A434F739}" dt="2021-05-11T03:21:24.549" v="2112" actId="478"/>
          <ac:picMkLst>
            <pc:docMk/>
            <pc:sldMk cId="1232084511" sldId="271"/>
            <ac:picMk id="10" creationId="{261E11F4-229D-4089-B72D-B78341E0FCB8}"/>
          </ac:picMkLst>
        </pc:picChg>
        <pc:picChg chg="add mod">
          <ac:chgData name="Emiliano A. Carlevaro" userId="9bf72e6496f26e8d" providerId="LiveId" clId="{EA70EBA7-685D-42D8-819A-F0F6A434F739}" dt="2021-05-11T03:31:17.763" v="2221" actId="1076"/>
          <ac:picMkLst>
            <pc:docMk/>
            <pc:sldMk cId="1232084511" sldId="271"/>
            <ac:picMk id="11" creationId="{AC2261EC-3E88-44CF-8F8F-AA05D4024913}"/>
          </ac:picMkLst>
        </pc:picChg>
        <pc:picChg chg="del mod">
          <ac:chgData name="Emiliano A. Carlevaro" userId="9bf72e6496f26e8d" providerId="LiveId" clId="{EA70EBA7-685D-42D8-819A-F0F6A434F739}" dt="2021-05-11T03:42:51.344" v="2368" actId="21"/>
          <ac:picMkLst>
            <pc:docMk/>
            <pc:sldMk cId="1232084511" sldId="271"/>
            <ac:picMk id="12" creationId="{350100E1-1D3C-42D6-AE0E-04A0F9C67C36}"/>
          </ac:picMkLst>
        </pc:picChg>
        <pc:picChg chg="add mod">
          <ac:chgData name="Emiliano A. Carlevaro" userId="9bf72e6496f26e8d" providerId="LiveId" clId="{EA70EBA7-685D-42D8-819A-F0F6A434F739}" dt="2021-05-11T03:31:25.211" v="2222" actId="1076"/>
          <ac:picMkLst>
            <pc:docMk/>
            <pc:sldMk cId="1232084511" sldId="271"/>
            <ac:picMk id="15" creationId="{37BF4147-54E2-4DA7-9EBB-4BCB316401D9}"/>
          </ac:picMkLst>
        </pc:picChg>
        <pc:picChg chg="add mod">
          <ac:chgData name="Emiliano A. Carlevaro" userId="9bf72e6496f26e8d" providerId="LiveId" clId="{EA70EBA7-685D-42D8-819A-F0F6A434F739}" dt="2021-05-11T03:31:17.763" v="2221" actId="1076"/>
          <ac:picMkLst>
            <pc:docMk/>
            <pc:sldMk cId="1232084511" sldId="271"/>
            <ac:picMk id="25" creationId="{EA0702D4-9749-4F95-9288-051A11F3A8F6}"/>
          </ac:picMkLst>
        </pc:picChg>
        <pc:picChg chg="add mod">
          <ac:chgData name="Emiliano A. Carlevaro" userId="9bf72e6496f26e8d" providerId="LiveId" clId="{EA70EBA7-685D-42D8-819A-F0F6A434F739}" dt="2021-05-11T03:31:51.590" v="2228" actId="1076"/>
          <ac:picMkLst>
            <pc:docMk/>
            <pc:sldMk cId="1232084511" sldId="271"/>
            <ac:picMk id="30" creationId="{A8CDA750-8175-4AB1-8E4D-AA0DDD220076}"/>
          </ac:picMkLst>
        </pc:picChg>
        <pc:picChg chg="add mod">
          <ac:chgData name="Emiliano A. Carlevaro" userId="9bf72e6496f26e8d" providerId="LiveId" clId="{EA70EBA7-685D-42D8-819A-F0F6A434F739}" dt="2021-05-11T03:40:48.750" v="2315" actId="1076"/>
          <ac:picMkLst>
            <pc:docMk/>
            <pc:sldMk cId="1232084511" sldId="271"/>
            <ac:picMk id="45" creationId="{77592E5C-C321-4C85-B605-D7ED0C8C0F12}"/>
          </ac:picMkLst>
        </pc:picChg>
        <pc:cxnChg chg="add mod">
          <ac:chgData name="Emiliano A. Carlevaro" userId="9bf72e6496f26e8d" providerId="LiveId" clId="{EA70EBA7-685D-42D8-819A-F0F6A434F739}" dt="2021-05-11T03:40:03.170" v="2309" actId="14100"/>
          <ac:cxnSpMkLst>
            <pc:docMk/>
            <pc:sldMk cId="1232084511" sldId="271"/>
            <ac:cxnSpMk id="17" creationId="{A7D00163-ED71-4935-8680-A7B47A07EC7B}"/>
          </ac:cxnSpMkLst>
        </pc:cxnChg>
        <pc:cxnChg chg="add mod">
          <ac:chgData name="Emiliano A. Carlevaro" userId="9bf72e6496f26e8d" providerId="LiveId" clId="{EA70EBA7-685D-42D8-819A-F0F6A434F739}" dt="2021-05-11T03:31:17.763" v="2221" actId="1076"/>
          <ac:cxnSpMkLst>
            <pc:docMk/>
            <pc:sldMk cId="1232084511" sldId="271"/>
            <ac:cxnSpMk id="20" creationId="{D10414EA-DE90-463B-AED7-8904265DFC75}"/>
          </ac:cxnSpMkLst>
        </pc:cxnChg>
        <pc:cxnChg chg="add mod">
          <ac:chgData name="Emiliano A. Carlevaro" userId="9bf72e6496f26e8d" providerId="LiveId" clId="{EA70EBA7-685D-42D8-819A-F0F6A434F739}" dt="2021-05-11T03:37:44.671" v="2295" actId="1076"/>
          <ac:cxnSpMkLst>
            <pc:docMk/>
            <pc:sldMk cId="1232084511" sldId="271"/>
            <ac:cxnSpMk id="27" creationId="{CDCF183F-8A6A-44C1-8F14-6468CC69BA3D}"/>
          </ac:cxnSpMkLst>
        </pc:cxnChg>
        <pc:cxnChg chg="add mod">
          <ac:chgData name="Emiliano A. Carlevaro" userId="9bf72e6496f26e8d" providerId="LiveId" clId="{EA70EBA7-685D-42D8-819A-F0F6A434F739}" dt="2021-05-11T03:34:26.720" v="2264" actId="14100"/>
          <ac:cxnSpMkLst>
            <pc:docMk/>
            <pc:sldMk cId="1232084511" sldId="271"/>
            <ac:cxnSpMk id="33" creationId="{3A7004F2-BAEB-42E7-A985-3DC4BDB2B865}"/>
          </ac:cxnSpMkLst>
        </pc:cxnChg>
      </pc:sldChg>
      <pc:sldChg chg="addSp delSp modSp add mod delAnim modNotesTx">
        <pc:chgData name="Emiliano A. Carlevaro" userId="9bf72e6496f26e8d" providerId="LiveId" clId="{EA70EBA7-685D-42D8-819A-F0F6A434F739}" dt="2021-05-12T03:15:37.381" v="6414"/>
        <pc:sldMkLst>
          <pc:docMk/>
          <pc:sldMk cId="3237978806" sldId="272"/>
        </pc:sldMkLst>
        <pc:spChg chg="del">
          <ac:chgData name="Emiliano A. Carlevaro" userId="9bf72e6496f26e8d" providerId="LiveId" clId="{EA70EBA7-685D-42D8-819A-F0F6A434F739}" dt="2021-05-11T10:26:22.457" v="3946" actId="478"/>
          <ac:spMkLst>
            <pc:docMk/>
            <pc:sldMk cId="3237978806" sldId="272"/>
            <ac:spMk id="4" creationId="{3E6D7C9E-9471-4895-B034-B1AD53F22AB1}"/>
          </ac:spMkLst>
        </pc:spChg>
        <pc:spChg chg="del">
          <ac:chgData name="Emiliano A. Carlevaro" userId="9bf72e6496f26e8d" providerId="LiveId" clId="{EA70EBA7-685D-42D8-819A-F0F6A434F739}" dt="2021-05-11T10:26:20.547" v="3945" actId="478"/>
          <ac:spMkLst>
            <pc:docMk/>
            <pc:sldMk cId="3237978806" sldId="272"/>
            <ac:spMk id="5" creationId="{2A4F83F9-AE45-414A-8595-BA1682972E49}"/>
          </ac:spMkLst>
        </pc:spChg>
        <pc:spChg chg="del">
          <ac:chgData name="Emiliano A. Carlevaro" userId="9bf72e6496f26e8d" providerId="LiveId" clId="{EA70EBA7-685D-42D8-819A-F0F6A434F739}" dt="2021-05-11T10:26:20.547" v="3945" actId="478"/>
          <ac:spMkLst>
            <pc:docMk/>
            <pc:sldMk cId="3237978806" sldId="272"/>
            <ac:spMk id="6" creationId="{416233AD-A1A6-4ECA-99CF-DCA602F8A3D5}"/>
          </ac:spMkLst>
        </pc:spChg>
        <pc:spChg chg="add del">
          <ac:chgData name="Emiliano A. Carlevaro" userId="9bf72e6496f26e8d" providerId="LiveId" clId="{EA70EBA7-685D-42D8-819A-F0F6A434F739}" dt="2021-05-12T01:16:40.119" v="4132" actId="22"/>
          <ac:spMkLst>
            <pc:docMk/>
            <pc:sldMk cId="3237978806" sldId="272"/>
            <ac:spMk id="10" creationId="{E79C4D9D-D85D-489E-B67E-65B07F52A997}"/>
          </ac:spMkLst>
        </pc:spChg>
        <pc:spChg chg="add mod">
          <ac:chgData name="Emiliano A. Carlevaro" userId="9bf72e6496f26e8d" providerId="LiveId" clId="{EA70EBA7-685D-42D8-819A-F0F6A434F739}" dt="2021-05-12T01:16:47.433" v="4135" actId="207"/>
          <ac:spMkLst>
            <pc:docMk/>
            <pc:sldMk cId="3237978806" sldId="272"/>
            <ac:spMk id="11" creationId="{1766606D-85AD-420D-B6ED-6523B297ABC4}"/>
          </ac:spMkLst>
        </pc:spChg>
        <pc:spChg chg="del">
          <ac:chgData name="Emiliano A. Carlevaro" userId="9bf72e6496f26e8d" providerId="LiveId" clId="{EA70EBA7-685D-42D8-819A-F0F6A434F739}" dt="2021-05-11T10:26:32.250" v="3947" actId="478"/>
          <ac:spMkLst>
            <pc:docMk/>
            <pc:sldMk cId="3237978806" sldId="272"/>
            <ac:spMk id="13" creationId="{81E952D5-CA0C-4760-B1DB-7A49F396BF08}"/>
          </ac:spMkLst>
        </pc:spChg>
        <pc:spChg chg="del">
          <ac:chgData name="Emiliano A. Carlevaro" userId="9bf72e6496f26e8d" providerId="LiveId" clId="{EA70EBA7-685D-42D8-819A-F0F6A434F739}" dt="2021-05-11T10:26:32.250" v="3947" actId="478"/>
          <ac:spMkLst>
            <pc:docMk/>
            <pc:sldMk cId="3237978806" sldId="272"/>
            <ac:spMk id="19" creationId="{21774343-A071-4F9E-A051-F72B7CFD8495}"/>
          </ac:spMkLst>
        </pc:spChg>
        <pc:spChg chg="del">
          <ac:chgData name="Emiliano A. Carlevaro" userId="9bf72e6496f26e8d" providerId="LiveId" clId="{EA70EBA7-685D-42D8-819A-F0F6A434F739}" dt="2021-05-11T10:26:32.250" v="3947" actId="478"/>
          <ac:spMkLst>
            <pc:docMk/>
            <pc:sldMk cId="3237978806" sldId="272"/>
            <ac:spMk id="26" creationId="{CA0AC1C0-CCA3-42A4-968E-0B8E799A6C8B}"/>
          </ac:spMkLst>
        </pc:spChg>
        <pc:spChg chg="del">
          <ac:chgData name="Emiliano A. Carlevaro" userId="9bf72e6496f26e8d" providerId="LiveId" clId="{EA70EBA7-685D-42D8-819A-F0F6A434F739}" dt="2021-05-11T10:26:32.250" v="3947" actId="478"/>
          <ac:spMkLst>
            <pc:docMk/>
            <pc:sldMk cId="3237978806" sldId="272"/>
            <ac:spMk id="32" creationId="{5AFE90D7-F6F2-414A-BE19-116ECB9365BF}"/>
          </ac:spMkLst>
        </pc:spChg>
        <pc:graphicFrameChg chg="del">
          <ac:chgData name="Emiliano A. Carlevaro" userId="9bf72e6496f26e8d" providerId="LiveId" clId="{EA70EBA7-685D-42D8-819A-F0F6A434F739}" dt="2021-05-11T10:26:20.547" v="3945" actId="478"/>
          <ac:graphicFrameMkLst>
            <pc:docMk/>
            <pc:sldMk cId="3237978806" sldId="272"/>
            <ac:graphicFrameMk id="3" creationId="{CCECD10F-CA02-494B-920A-479EA37F43BB}"/>
          </ac:graphicFrameMkLst>
        </pc:graphicFrameChg>
        <pc:graphicFrameChg chg="add mod modGraphic">
          <ac:chgData name="Emiliano A. Carlevaro" userId="9bf72e6496f26e8d" providerId="LiveId" clId="{EA70EBA7-685D-42D8-819A-F0F6A434F739}" dt="2021-05-12T03:15:37.381" v="6414"/>
          <ac:graphicFrameMkLst>
            <pc:docMk/>
            <pc:sldMk cId="3237978806" sldId="272"/>
            <ac:graphicFrameMk id="9" creationId="{7EB5345F-63F4-4516-96AA-8B25F24667B3}"/>
          </ac:graphicFrameMkLst>
        </pc:graphicFrameChg>
        <pc:graphicFrameChg chg="add del mod modGraphic">
          <ac:chgData name="Emiliano A. Carlevaro" userId="9bf72e6496f26e8d" providerId="LiveId" clId="{EA70EBA7-685D-42D8-819A-F0F6A434F739}" dt="2021-05-11T10:32:11.445" v="4085" actId="478"/>
          <ac:graphicFrameMkLst>
            <pc:docMk/>
            <pc:sldMk cId="3237978806" sldId="272"/>
            <ac:graphicFrameMk id="22" creationId="{E3EE959D-BAFE-4A0E-B009-B7FFF084F1D9}"/>
          </ac:graphicFrameMkLst>
        </pc:graphicFrameChg>
        <pc:picChg chg="del">
          <ac:chgData name="Emiliano A. Carlevaro" userId="9bf72e6496f26e8d" providerId="LiveId" clId="{EA70EBA7-685D-42D8-819A-F0F6A434F739}" dt="2021-05-11T10:26:32.250" v="3947" actId="478"/>
          <ac:picMkLst>
            <pc:docMk/>
            <pc:sldMk cId="3237978806" sldId="272"/>
            <ac:picMk id="11" creationId="{AC2261EC-3E88-44CF-8F8F-AA05D4024913}"/>
          </ac:picMkLst>
        </pc:picChg>
        <pc:picChg chg="del">
          <ac:chgData name="Emiliano A. Carlevaro" userId="9bf72e6496f26e8d" providerId="LiveId" clId="{EA70EBA7-685D-42D8-819A-F0F6A434F739}" dt="2021-05-11T10:26:32.250" v="3947" actId="478"/>
          <ac:picMkLst>
            <pc:docMk/>
            <pc:sldMk cId="3237978806" sldId="272"/>
            <ac:picMk id="15" creationId="{37BF4147-54E2-4DA7-9EBB-4BCB316401D9}"/>
          </ac:picMkLst>
        </pc:picChg>
        <pc:picChg chg="del">
          <ac:chgData name="Emiliano A. Carlevaro" userId="9bf72e6496f26e8d" providerId="LiveId" clId="{EA70EBA7-685D-42D8-819A-F0F6A434F739}" dt="2021-05-11T10:26:32.250" v="3947" actId="478"/>
          <ac:picMkLst>
            <pc:docMk/>
            <pc:sldMk cId="3237978806" sldId="272"/>
            <ac:picMk id="25" creationId="{EA0702D4-9749-4F95-9288-051A11F3A8F6}"/>
          </ac:picMkLst>
        </pc:picChg>
        <pc:picChg chg="del">
          <ac:chgData name="Emiliano A. Carlevaro" userId="9bf72e6496f26e8d" providerId="LiveId" clId="{EA70EBA7-685D-42D8-819A-F0F6A434F739}" dt="2021-05-11T10:26:32.250" v="3947" actId="478"/>
          <ac:picMkLst>
            <pc:docMk/>
            <pc:sldMk cId="3237978806" sldId="272"/>
            <ac:picMk id="30" creationId="{A8CDA750-8175-4AB1-8E4D-AA0DDD220076}"/>
          </ac:picMkLst>
        </pc:picChg>
        <pc:picChg chg="del">
          <ac:chgData name="Emiliano A. Carlevaro" userId="9bf72e6496f26e8d" providerId="LiveId" clId="{EA70EBA7-685D-42D8-819A-F0F6A434F739}" dt="2021-05-11T10:26:32.250" v="3947" actId="478"/>
          <ac:picMkLst>
            <pc:docMk/>
            <pc:sldMk cId="3237978806" sldId="272"/>
            <ac:picMk id="45" creationId="{77592E5C-C321-4C85-B605-D7ED0C8C0F12}"/>
          </ac:picMkLst>
        </pc:picChg>
        <pc:cxnChg chg="del mod">
          <ac:chgData name="Emiliano A. Carlevaro" userId="9bf72e6496f26e8d" providerId="LiveId" clId="{EA70EBA7-685D-42D8-819A-F0F6A434F739}" dt="2021-05-11T10:26:32.250" v="3947" actId="478"/>
          <ac:cxnSpMkLst>
            <pc:docMk/>
            <pc:sldMk cId="3237978806" sldId="272"/>
            <ac:cxnSpMk id="17" creationId="{A7D00163-ED71-4935-8680-A7B47A07EC7B}"/>
          </ac:cxnSpMkLst>
        </pc:cxnChg>
        <pc:cxnChg chg="del mod">
          <ac:chgData name="Emiliano A. Carlevaro" userId="9bf72e6496f26e8d" providerId="LiveId" clId="{EA70EBA7-685D-42D8-819A-F0F6A434F739}" dt="2021-05-11T10:26:32.250" v="3947" actId="478"/>
          <ac:cxnSpMkLst>
            <pc:docMk/>
            <pc:sldMk cId="3237978806" sldId="272"/>
            <ac:cxnSpMk id="20" creationId="{D10414EA-DE90-463B-AED7-8904265DFC75}"/>
          </ac:cxnSpMkLst>
        </pc:cxnChg>
        <pc:cxnChg chg="del mod">
          <ac:chgData name="Emiliano A. Carlevaro" userId="9bf72e6496f26e8d" providerId="LiveId" clId="{EA70EBA7-685D-42D8-819A-F0F6A434F739}" dt="2021-05-11T10:26:32.250" v="3947" actId="478"/>
          <ac:cxnSpMkLst>
            <pc:docMk/>
            <pc:sldMk cId="3237978806" sldId="272"/>
            <ac:cxnSpMk id="27" creationId="{CDCF183F-8A6A-44C1-8F14-6468CC69BA3D}"/>
          </ac:cxnSpMkLst>
        </pc:cxnChg>
        <pc:cxnChg chg="del mod">
          <ac:chgData name="Emiliano A. Carlevaro" userId="9bf72e6496f26e8d" providerId="LiveId" clId="{EA70EBA7-685D-42D8-819A-F0F6A434F739}" dt="2021-05-11T10:26:32.250" v="3947" actId="478"/>
          <ac:cxnSpMkLst>
            <pc:docMk/>
            <pc:sldMk cId="3237978806" sldId="272"/>
            <ac:cxnSpMk id="33" creationId="{3A7004F2-BAEB-42E7-A985-3DC4BDB2B865}"/>
          </ac:cxnSpMkLst>
        </pc:cxnChg>
      </pc:sldChg>
      <pc:sldChg chg="addSp delSp modSp add mod ord modTransition delAnim modAnim modNotesTx">
        <pc:chgData name="Emiliano A. Carlevaro" userId="9bf72e6496f26e8d" providerId="LiveId" clId="{EA70EBA7-685D-42D8-819A-F0F6A434F739}" dt="2021-05-12T07:26:11.077" v="6607" actId="20577"/>
        <pc:sldMkLst>
          <pc:docMk/>
          <pc:sldMk cId="4134185610" sldId="273"/>
        </pc:sldMkLst>
        <pc:spChg chg="mod">
          <ac:chgData name="Emiliano A. Carlevaro" userId="9bf72e6496f26e8d" providerId="LiveId" clId="{EA70EBA7-685D-42D8-819A-F0F6A434F739}" dt="2021-05-12T01:47:08.471" v="4555" actId="20577"/>
          <ac:spMkLst>
            <pc:docMk/>
            <pc:sldMk cId="4134185610" sldId="273"/>
            <ac:spMk id="2" creationId="{026D9198-1D12-45DB-BDDA-FBC7B882CACE}"/>
          </ac:spMkLst>
        </pc:spChg>
        <pc:spChg chg="mod">
          <ac:chgData name="Emiliano A. Carlevaro" userId="9bf72e6496f26e8d" providerId="LiveId" clId="{EA70EBA7-685D-42D8-819A-F0F6A434F739}" dt="2021-05-12T01:35:15.808" v="4291" actId="20577"/>
          <ac:spMkLst>
            <pc:docMk/>
            <pc:sldMk cId="4134185610" sldId="273"/>
            <ac:spMk id="4" creationId="{3E6D7C9E-9471-4895-B034-B1AD53F22AB1}"/>
          </ac:spMkLst>
        </pc:spChg>
        <pc:spChg chg="del">
          <ac:chgData name="Emiliano A. Carlevaro" userId="9bf72e6496f26e8d" providerId="LiveId" clId="{EA70EBA7-685D-42D8-819A-F0F6A434F739}" dt="2021-05-11T04:22:18.915" v="2668" actId="478"/>
          <ac:spMkLst>
            <pc:docMk/>
            <pc:sldMk cId="4134185610" sldId="273"/>
            <ac:spMk id="5" creationId="{2A4F83F9-AE45-414A-8595-BA1682972E49}"/>
          </ac:spMkLst>
        </pc:spChg>
        <pc:spChg chg="del mod">
          <ac:chgData name="Emiliano A. Carlevaro" userId="9bf72e6496f26e8d" providerId="LiveId" clId="{EA70EBA7-685D-42D8-819A-F0F6A434F739}" dt="2021-05-11T07:11:31.372" v="2986" actId="478"/>
          <ac:spMkLst>
            <pc:docMk/>
            <pc:sldMk cId="4134185610" sldId="273"/>
            <ac:spMk id="8" creationId="{78308D21-CF12-4C42-8053-39C65BE81745}"/>
          </ac:spMkLst>
        </pc:spChg>
        <pc:spChg chg="del">
          <ac:chgData name="Emiliano A. Carlevaro" userId="9bf72e6496f26e8d" providerId="LiveId" clId="{EA70EBA7-685D-42D8-819A-F0F6A434F739}" dt="2021-05-11T04:22:20.186" v="2669" actId="478"/>
          <ac:spMkLst>
            <pc:docMk/>
            <pc:sldMk cId="4134185610" sldId="273"/>
            <ac:spMk id="10" creationId="{AB470393-D0E2-48EC-9B3D-3033C74152C6}"/>
          </ac:spMkLst>
        </pc:spChg>
        <pc:spChg chg="add mod">
          <ac:chgData name="Emiliano A. Carlevaro" userId="9bf72e6496f26e8d" providerId="LiveId" clId="{EA70EBA7-685D-42D8-819A-F0F6A434F739}" dt="2021-05-11T04:46:16.694" v="2735" actId="1076"/>
          <ac:spMkLst>
            <pc:docMk/>
            <pc:sldMk cId="4134185610" sldId="273"/>
            <ac:spMk id="11" creationId="{CB85B824-1325-4EAB-AED6-AF362535A072}"/>
          </ac:spMkLst>
        </pc:spChg>
        <pc:spChg chg="add del mod">
          <ac:chgData name="Emiliano A. Carlevaro" userId="9bf72e6496f26e8d" providerId="LiveId" clId="{EA70EBA7-685D-42D8-819A-F0F6A434F739}" dt="2021-05-11T04:38:36.971" v="2724" actId="478"/>
          <ac:spMkLst>
            <pc:docMk/>
            <pc:sldMk cId="4134185610" sldId="273"/>
            <ac:spMk id="18" creationId="{9295EF8B-76CB-43B5-B7FE-F02DC3FFC6EB}"/>
          </ac:spMkLst>
        </pc:spChg>
        <pc:spChg chg="add mod">
          <ac:chgData name="Emiliano A. Carlevaro" userId="9bf72e6496f26e8d" providerId="LiveId" clId="{EA70EBA7-685D-42D8-819A-F0F6A434F739}" dt="2021-05-11T07:04:36.670" v="2944" actId="14100"/>
          <ac:spMkLst>
            <pc:docMk/>
            <pc:sldMk cId="4134185610" sldId="273"/>
            <ac:spMk id="20" creationId="{0DFD2D19-A419-4E66-A27B-64A87634D25F}"/>
          </ac:spMkLst>
        </pc:spChg>
        <pc:spChg chg="add mod">
          <ac:chgData name="Emiliano A. Carlevaro" userId="9bf72e6496f26e8d" providerId="LiveId" clId="{EA70EBA7-685D-42D8-819A-F0F6A434F739}" dt="2021-05-11T07:04:45.294" v="2946" actId="1076"/>
          <ac:spMkLst>
            <pc:docMk/>
            <pc:sldMk cId="4134185610" sldId="273"/>
            <ac:spMk id="22" creationId="{12BDA6CE-0142-40AB-A888-6F6CC75A4B07}"/>
          </ac:spMkLst>
        </pc:spChg>
        <pc:spChg chg="add mod ord">
          <ac:chgData name="Emiliano A. Carlevaro" userId="9bf72e6496f26e8d" providerId="LiveId" clId="{EA70EBA7-685D-42D8-819A-F0F6A434F739}" dt="2021-05-11T07:04:42.014" v="2945" actId="1076"/>
          <ac:spMkLst>
            <pc:docMk/>
            <pc:sldMk cId="4134185610" sldId="273"/>
            <ac:spMk id="24" creationId="{2FED3AD2-81F9-41E5-B1EE-270BBC2B4A8F}"/>
          </ac:spMkLst>
        </pc:spChg>
        <pc:spChg chg="add mod">
          <ac:chgData name="Emiliano A. Carlevaro" userId="9bf72e6496f26e8d" providerId="LiveId" clId="{EA70EBA7-685D-42D8-819A-F0F6A434F739}" dt="2021-05-11T06:55:11.505" v="2915" actId="1076"/>
          <ac:spMkLst>
            <pc:docMk/>
            <pc:sldMk cId="4134185610" sldId="273"/>
            <ac:spMk id="34" creationId="{37256B97-9502-4FC3-B192-8D6447843FC1}"/>
          </ac:spMkLst>
        </pc:spChg>
        <pc:graphicFrameChg chg="del">
          <ac:chgData name="Emiliano A. Carlevaro" userId="9bf72e6496f26e8d" providerId="LiveId" clId="{EA70EBA7-685D-42D8-819A-F0F6A434F739}" dt="2021-05-11T04:22:17.218" v="2667" actId="478"/>
          <ac:graphicFrameMkLst>
            <pc:docMk/>
            <pc:sldMk cId="4134185610" sldId="273"/>
            <ac:graphicFrameMk id="6" creationId="{3159D3E5-EBF1-4821-A9FD-6C28D8F94F4D}"/>
          </ac:graphicFrameMkLst>
        </pc:graphicFrameChg>
        <pc:graphicFrameChg chg="add mod">
          <ac:chgData name="Emiliano A. Carlevaro" userId="9bf72e6496f26e8d" providerId="LiveId" clId="{EA70EBA7-685D-42D8-819A-F0F6A434F739}" dt="2021-05-11T06:50:59.044" v="2881"/>
          <ac:graphicFrameMkLst>
            <pc:docMk/>
            <pc:sldMk cId="4134185610" sldId="273"/>
            <ac:graphicFrameMk id="35" creationId="{1C17CFF8-1265-4957-BCF3-AA08D1F9780D}"/>
          </ac:graphicFrameMkLst>
        </pc:graphicFrameChg>
        <pc:picChg chg="add del mod">
          <ac:chgData name="Emiliano A. Carlevaro" userId="9bf72e6496f26e8d" providerId="LiveId" clId="{EA70EBA7-685D-42D8-819A-F0F6A434F739}" dt="2021-05-11T07:07:56.386" v="2947" actId="478"/>
          <ac:picMkLst>
            <pc:docMk/>
            <pc:sldMk cId="4134185610" sldId="273"/>
            <ac:picMk id="6" creationId="{900A8651-6F5D-414A-AAF3-A7EF967696E5}"/>
          </ac:picMkLst>
        </pc:picChg>
        <pc:picChg chg="add mod">
          <ac:chgData name="Emiliano A. Carlevaro" userId="9bf72e6496f26e8d" providerId="LiveId" clId="{EA70EBA7-685D-42D8-819A-F0F6A434F739}" dt="2021-05-11T07:08:25.655" v="2954" actId="14100"/>
          <ac:picMkLst>
            <pc:docMk/>
            <pc:sldMk cId="4134185610" sldId="273"/>
            <ac:picMk id="9" creationId="{977176B2-248A-433E-AF29-4CB4F33E3978}"/>
          </ac:picMkLst>
        </pc:picChg>
        <pc:picChg chg="add mod">
          <ac:chgData name="Emiliano A. Carlevaro" userId="9bf72e6496f26e8d" providerId="LiveId" clId="{EA70EBA7-685D-42D8-819A-F0F6A434F739}" dt="2021-05-11T07:09:39.101" v="2973" actId="14100"/>
          <ac:picMkLst>
            <pc:docMk/>
            <pc:sldMk cId="4134185610" sldId="273"/>
            <ac:picMk id="12" creationId="{1351C8CB-0DB9-40DE-BD85-AC1484657A3B}"/>
          </ac:picMkLst>
        </pc:picChg>
        <pc:picChg chg="add del mod">
          <ac:chgData name="Emiliano A. Carlevaro" userId="9bf72e6496f26e8d" providerId="LiveId" clId="{EA70EBA7-685D-42D8-819A-F0F6A434F739}" dt="2021-05-11T04:29:53.836" v="2690" actId="478"/>
          <ac:picMkLst>
            <pc:docMk/>
            <pc:sldMk cId="4134185610" sldId="273"/>
            <ac:picMk id="12" creationId="{B1FA8ED5-EA52-41FA-9B6A-7CE3B6BA754C}"/>
          </ac:picMkLst>
        </pc:picChg>
        <pc:picChg chg="add del mod">
          <ac:chgData name="Emiliano A. Carlevaro" userId="9bf72e6496f26e8d" providerId="LiveId" clId="{EA70EBA7-685D-42D8-819A-F0F6A434F739}" dt="2021-05-11T04:29:55.515" v="2692" actId="478"/>
          <ac:picMkLst>
            <pc:docMk/>
            <pc:sldMk cId="4134185610" sldId="273"/>
            <ac:picMk id="14" creationId="{FDC2CF69-E07D-498D-ACC9-DA6C6679DBCD}"/>
          </ac:picMkLst>
        </pc:picChg>
        <pc:picChg chg="add del mod">
          <ac:chgData name="Emiliano A. Carlevaro" userId="9bf72e6496f26e8d" providerId="LiveId" clId="{EA70EBA7-685D-42D8-819A-F0F6A434F739}" dt="2021-05-11T04:29:54.811" v="2691" actId="478"/>
          <ac:picMkLst>
            <pc:docMk/>
            <pc:sldMk cId="4134185610" sldId="273"/>
            <ac:picMk id="16" creationId="{2F986ABC-7B34-46D5-B68D-ABABC3A94BE2}"/>
          </ac:picMkLst>
        </pc:picChg>
        <pc:picChg chg="add del mod">
          <ac:chgData name="Emiliano A. Carlevaro" userId="9bf72e6496f26e8d" providerId="LiveId" clId="{EA70EBA7-685D-42D8-819A-F0F6A434F739}" dt="2021-05-11T04:51:50.681" v="2743" actId="478"/>
          <ac:picMkLst>
            <pc:docMk/>
            <pc:sldMk cId="4134185610" sldId="273"/>
            <ac:picMk id="26" creationId="{7E70ED92-750F-48C4-B20F-24CFCB414EF5}"/>
          </ac:picMkLst>
        </pc:picChg>
        <pc:picChg chg="add del mod">
          <ac:chgData name="Emiliano A. Carlevaro" userId="9bf72e6496f26e8d" providerId="LiveId" clId="{EA70EBA7-685D-42D8-819A-F0F6A434F739}" dt="2021-05-11T04:52:15.722" v="2754" actId="478"/>
          <ac:picMkLst>
            <pc:docMk/>
            <pc:sldMk cId="4134185610" sldId="273"/>
            <ac:picMk id="28" creationId="{30B2988F-A63F-4560-981A-37D10DB273F1}"/>
          </ac:picMkLst>
        </pc:picChg>
        <pc:picChg chg="add del mod ord modCrop">
          <ac:chgData name="Emiliano A. Carlevaro" userId="9bf72e6496f26e8d" providerId="LiveId" clId="{EA70EBA7-685D-42D8-819A-F0F6A434F739}" dt="2021-05-11T05:01:30.382" v="2832" actId="478"/>
          <ac:picMkLst>
            <pc:docMk/>
            <pc:sldMk cId="4134185610" sldId="273"/>
            <ac:picMk id="30" creationId="{AD5472AD-9482-4BF0-9A0B-4EDFB1CAD163}"/>
          </ac:picMkLst>
        </pc:picChg>
        <pc:picChg chg="add mod modCrop">
          <ac:chgData name="Emiliano A. Carlevaro" userId="9bf72e6496f26e8d" providerId="LiveId" clId="{EA70EBA7-685D-42D8-819A-F0F6A434F739}" dt="2021-05-11T06:55:24.526" v="2916" actId="1076"/>
          <ac:picMkLst>
            <pc:docMk/>
            <pc:sldMk cId="4134185610" sldId="273"/>
            <ac:picMk id="32" creationId="{C971F615-7EC2-4E1F-A831-7884053C62D1}"/>
          </ac:picMkLst>
        </pc:picChg>
        <pc:picChg chg="add del mod">
          <ac:chgData name="Emiliano A. Carlevaro" userId="9bf72e6496f26e8d" providerId="LiveId" clId="{EA70EBA7-685D-42D8-819A-F0F6A434F739}" dt="2021-05-11T07:03:12.484" v="2933" actId="478"/>
          <ac:picMkLst>
            <pc:docMk/>
            <pc:sldMk cId="4134185610" sldId="273"/>
            <ac:picMk id="36" creationId="{E73403BA-C067-4188-A833-D595693DD7FE}"/>
          </ac:picMkLst>
        </pc:picChg>
      </pc:sldChg>
      <pc:sldChg chg="addSp delSp modSp add del mod delAnim modAnim modNotesTx">
        <pc:chgData name="Emiliano A. Carlevaro" userId="9bf72e6496f26e8d" providerId="LiveId" clId="{EA70EBA7-685D-42D8-819A-F0F6A434F739}" dt="2021-05-12T03:13:19.452" v="6339" actId="20577"/>
        <pc:sldMkLst>
          <pc:docMk/>
          <pc:sldMk cId="20321417" sldId="274"/>
        </pc:sldMkLst>
        <pc:spChg chg="mod">
          <ac:chgData name="Emiliano A. Carlevaro" userId="9bf72e6496f26e8d" providerId="LiveId" clId="{EA70EBA7-685D-42D8-819A-F0F6A434F739}" dt="2021-05-11T08:28:21.567" v="3362" actId="6549"/>
          <ac:spMkLst>
            <pc:docMk/>
            <pc:sldMk cId="20321417" sldId="274"/>
            <ac:spMk id="2" creationId="{026D9198-1D12-45DB-BDDA-FBC7B882CACE}"/>
          </ac:spMkLst>
        </pc:spChg>
        <pc:spChg chg="del">
          <ac:chgData name="Emiliano A. Carlevaro" userId="9bf72e6496f26e8d" providerId="LiveId" clId="{EA70EBA7-685D-42D8-819A-F0F6A434F739}" dt="2021-05-11T08:50:20.082" v="3601" actId="478"/>
          <ac:spMkLst>
            <pc:docMk/>
            <pc:sldMk cId="20321417" sldId="274"/>
            <ac:spMk id="4" creationId="{3E6D7C9E-9471-4895-B034-B1AD53F22AB1}"/>
          </ac:spMkLst>
        </pc:spChg>
        <pc:spChg chg="del">
          <ac:chgData name="Emiliano A. Carlevaro" userId="9bf72e6496f26e8d" providerId="LiveId" clId="{EA70EBA7-685D-42D8-819A-F0F6A434F739}" dt="2021-05-11T08:50:18.425" v="3600" actId="478"/>
          <ac:spMkLst>
            <pc:docMk/>
            <pc:sldMk cId="20321417" sldId="274"/>
            <ac:spMk id="5" creationId="{2A4F83F9-AE45-414A-8595-BA1682972E49}"/>
          </ac:spMkLst>
        </pc:spChg>
        <pc:spChg chg="del">
          <ac:chgData name="Emiliano A. Carlevaro" userId="9bf72e6496f26e8d" providerId="LiveId" clId="{EA70EBA7-685D-42D8-819A-F0F6A434F739}" dt="2021-05-11T08:50:18.425" v="3600" actId="478"/>
          <ac:spMkLst>
            <pc:docMk/>
            <pc:sldMk cId="20321417" sldId="274"/>
            <ac:spMk id="6" creationId="{416233AD-A1A6-4ECA-99CF-DCA602F8A3D5}"/>
          </ac:spMkLst>
        </pc:spChg>
        <pc:spChg chg="del mod">
          <ac:chgData name="Emiliano A. Carlevaro" userId="9bf72e6496f26e8d" providerId="LiveId" clId="{EA70EBA7-685D-42D8-819A-F0F6A434F739}" dt="2021-05-11T08:28:36.524" v="3366" actId="478"/>
          <ac:spMkLst>
            <pc:docMk/>
            <pc:sldMk cId="20321417" sldId="274"/>
            <ac:spMk id="7" creationId="{FE2CEA5B-0DAD-4FF5-B902-E3685DBB84C3}"/>
          </ac:spMkLst>
        </pc:spChg>
        <pc:spChg chg="del mod">
          <ac:chgData name="Emiliano A. Carlevaro" userId="9bf72e6496f26e8d" providerId="LiveId" clId="{EA70EBA7-685D-42D8-819A-F0F6A434F739}" dt="2021-05-11T08:28:43.552" v="3367" actId="478"/>
          <ac:spMkLst>
            <pc:docMk/>
            <pc:sldMk cId="20321417" sldId="274"/>
            <ac:spMk id="8" creationId="{25874266-69E4-41D2-A3FE-7C9C405054B9}"/>
          </ac:spMkLst>
        </pc:spChg>
        <pc:spChg chg="del">
          <ac:chgData name="Emiliano A. Carlevaro" userId="9bf72e6496f26e8d" providerId="LiveId" clId="{EA70EBA7-685D-42D8-819A-F0F6A434F739}" dt="2021-05-11T08:27:40.228" v="3324" actId="478"/>
          <ac:spMkLst>
            <pc:docMk/>
            <pc:sldMk cId="20321417" sldId="274"/>
            <ac:spMk id="13" creationId="{81E952D5-CA0C-4760-B1DB-7A49F396BF08}"/>
          </ac:spMkLst>
        </pc:spChg>
        <pc:spChg chg="add mod">
          <ac:chgData name="Emiliano A. Carlevaro" userId="9bf72e6496f26e8d" providerId="LiveId" clId="{EA70EBA7-685D-42D8-819A-F0F6A434F739}" dt="2021-05-11T09:37:39.834" v="3672" actId="1076"/>
          <ac:spMkLst>
            <pc:docMk/>
            <pc:sldMk cId="20321417" sldId="274"/>
            <ac:spMk id="15" creationId="{FAC50D1A-BF9E-4B44-91DC-1B2B0E0CCD64}"/>
          </ac:spMkLst>
        </pc:spChg>
        <pc:spChg chg="del">
          <ac:chgData name="Emiliano A. Carlevaro" userId="9bf72e6496f26e8d" providerId="LiveId" clId="{EA70EBA7-685D-42D8-819A-F0F6A434F739}" dt="2021-05-11T08:27:40.228" v="3324" actId="478"/>
          <ac:spMkLst>
            <pc:docMk/>
            <pc:sldMk cId="20321417" sldId="274"/>
            <ac:spMk id="19" creationId="{21774343-A071-4F9E-A051-F72B7CFD8495}"/>
          </ac:spMkLst>
        </pc:spChg>
        <pc:spChg chg="add mod">
          <ac:chgData name="Emiliano A. Carlevaro" userId="9bf72e6496f26e8d" providerId="LiveId" clId="{EA70EBA7-685D-42D8-819A-F0F6A434F739}" dt="2021-05-11T09:56:51.094" v="3883" actId="1076"/>
          <ac:spMkLst>
            <pc:docMk/>
            <pc:sldMk cId="20321417" sldId="274"/>
            <ac:spMk id="21" creationId="{A4B58F3B-FDFD-41F7-AAEE-36EC3C7B9543}"/>
          </ac:spMkLst>
        </pc:spChg>
        <pc:spChg chg="add mod">
          <ac:chgData name="Emiliano A. Carlevaro" userId="9bf72e6496f26e8d" providerId="LiveId" clId="{EA70EBA7-685D-42D8-819A-F0F6A434F739}" dt="2021-05-11T08:28:32.892" v="3364"/>
          <ac:spMkLst>
            <pc:docMk/>
            <pc:sldMk cId="20321417" sldId="274"/>
            <ac:spMk id="22" creationId="{C88E38E2-13F0-4C62-86EC-A90F531D03C3}"/>
          </ac:spMkLst>
        </pc:spChg>
        <pc:spChg chg="add mod">
          <ac:chgData name="Emiliano A. Carlevaro" userId="9bf72e6496f26e8d" providerId="LiveId" clId="{EA70EBA7-685D-42D8-819A-F0F6A434F739}" dt="2021-05-11T08:28:32.892" v="3364"/>
          <ac:spMkLst>
            <pc:docMk/>
            <pc:sldMk cId="20321417" sldId="274"/>
            <ac:spMk id="23" creationId="{57D8D55E-0824-40F5-9D97-5A0F0DCED8B3}"/>
          </ac:spMkLst>
        </pc:spChg>
        <pc:spChg chg="add del mod">
          <ac:chgData name="Emiliano A. Carlevaro" userId="9bf72e6496f26e8d" providerId="LiveId" clId="{EA70EBA7-685D-42D8-819A-F0F6A434F739}" dt="2021-05-12T03:13:11.063" v="6336" actId="478"/>
          <ac:spMkLst>
            <pc:docMk/>
            <pc:sldMk cId="20321417" sldId="274"/>
            <ac:spMk id="24" creationId="{0CE9D963-5243-4943-A441-007DC44CA538}"/>
          </ac:spMkLst>
        </pc:spChg>
        <pc:spChg chg="add mod">
          <ac:chgData name="Emiliano A. Carlevaro" userId="9bf72e6496f26e8d" providerId="LiveId" clId="{EA70EBA7-685D-42D8-819A-F0F6A434F739}" dt="2021-05-11T09:56:54.490" v="3884" actId="1076"/>
          <ac:spMkLst>
            <pc:docMk/>
            <pc:sldMk cId="20321417" sldId="274"/>
            <ac:spMk id="25" creationId="{8CD66EC5-A4C1-4BB9-AA62-9DC0E3ABFA73}"/>
          </ac:spMkLst>
        </pc:spChg>
        <pc:spChg chg="add mod">
          <ac:chgData name="Emiliano A. Carlevaro" userId="9bf72e6496f26e8d" providerId="LiveId" clId="{EA70EBA7-685D-42D8-819A-F0F6A434F739}" dt="2021-05-11T09:56:43.504" v="3882" actId="1076"/>
          <ac:spMkLst>
            <pc:docMk/>
            <pc:sldMk cId="20321417" sldId="274"/>
            <ac:spMk id="26" creationId="{988D3FC1-E5D5-4CFB-A22C-F55661B41521}"/>
          </ac:spMkLst>
        </pc:spChg>
        <pc:spChg chg="del">
          <ac:chgData name="Emiliano A. Carlevaro" userId="9bf72e6496f26e8d" providerId="LiveId" clId="{EA70EBA7-685D-42D8-819A-F0F6A434F739}" dt="2021-05-11T08:27:40.228" v="3324" actId="478"/>
          <ac:spMkLst>
            <pc:docMk/>
            <pc:sldMk cId="20321417" sldId="274"/>
            <ac:spMk id="26" creationId="{CA0AC1C0-CCA3-42A4-968E-0B8E799A6C8B}"/>
          </ac:spMkLst>
        </pc:spChg>
        <pc:spChg chg="add mod">
          <ac:chgData name="Emiliano A. Carlevaro" userId="9bf72e6496f26e8d" providerId="LiveId" clId="{EA70EBA7-685D-42D8-819A-F0F6A434F739}" dt="2021-05-11T09:57:15.277" v="3888" actId="1076"/>
          <ac:spMkLst>
            <pc:docMk/>
            <pc:sldMk cId="20321417" sldId="274"/>
            <ac:spMk id="27" creationId="{BCC319E3-F4D4-4EBE-90FE-4BCF3C997C46}"/>
          </ac:spMkLst>
        </pc:spChg>
        <pc:spChg chg="add mod">
          <ac:chgData name="Emiliano A. Carlevaro" userId="9bf72e6496f26e8d" providerId="LiveId" clId="{EA70EBA7-685D-42D8-819A-F0F6A434F739}" dt="2021-05-11T09:52:33.821" v="3840" actId="1076"/>
          <ac:spMkLst>
            <pc:docMk/>
            <pc:sldMk cId="20321417" sldId="274"/>
            <ac:spMk id="29" creationId="{2CFCBC18-5C65-4A30-AD7C-4ADB8AF93948}"/>
          </ac:spMkLst>
        </pc:spChg>
        <pc:spChg chg="add mod">
          <ac:chgData name="Emiliano A. Carlevaro" userId="9bf72e6496f26e8d" providerId="LiveId" clId="{EA70EBA7-685D-42D8-819A-F0F6A434F739}" dt="2021-05-11T09:44:28.271" v="3799" actId="20577"/>
          <ac:spMkLst>
            <pc:docMk/>
            <pc:sldMk cId="20321417" sldId="274"/>
            <ac:spMk id="31" creationId="{9AFD6484-13CD-43E8-B1A2-8326393B9FE3}"/>
          </ac:spMkLst>
        </pc:spChg>
        <pc:spChg chg="add mod">
          <ac:chgData name="Emiliano A. Carlevaro" userId="9bf72e6496f26e8d" providerId="LiveId" clId="{EA70EBA7-685D-42D8-819A-F0F6A434F739}" dt="2021-05-11T09:53:26.129" v="3851" actId="403"/>
          <ac:spMkLst>
            <pc:docMk/>
            <pc:sldMk cId="20321417" sldId="274"/>
            <ac:spMk id="32" creationId="{1BE2FC34-CEE9-4F64-B767-1B79A1582916}"/>
          </ac:spMkLst>
        </pc:spChg>
        <pc:spChg chg="del">
          <ac:chgData name="Emiliano A. Carlevaro" userId="9bf72e6496f26e8d" providerId="LiveId" clId="{EA70EBA7-685D-42D8-819A-F0F6A434F739}" dt="2021-05-11T08:27:40.228" v="3324" actId="478"/>
          <ac:spMkLst>
            <pc:docMk/>
            <pc:sldMk cId="20321417" sldId="274"/>
            <ac:spMk id="32" creationId="{5AFE90D7-F6F2-414A-BE19-116ECB9365BF}"/>
          </ac:spMkLst>
        </pc:spChg>
        <pc:graphicFrameChg chg="del">
          <ac:chgData name="Emiliano A. Carlevaro" userId="9bf72e6496f26e8d" providerId="LiveId" clId="{EA70EBA7-685D-42D8-819A-F0F6A434F739}" dt="2021-05-11T08:50:16.014" v="3599" actId="478"/>
          <ac:graphicFrameMkLst>
            <pc:docMk/>
            <pc:sldMk cId="20321417" sldId="274"/>
            <ac:graphicFrameMk id="3" creationId="{CCECD10F-CA02-494B-920A-479EA37F43BB}"/>
          </ac:graphicFrameMkLst>
        </pc:graphicFrameChg>
        <pc:graphicFrameChg chg="mod modGraphic">
          <ac:chgData name="Emiliano A. Carlevaro" userId="9bf72e6496f26e8d" providerId="LiveId" clId="{EA70EBA7-685D-42D8-819A-F0F6A434F739}" dt="2021-05-11T08:50:26.118" v="3603" actId="1076"/>
          <ac:graphicFrameMkLst>
            <pc:docMk/>
            <pc:sldMk cId="20321417" sldId="274"/>
            <ac:graphicFrameMk id="8" creationId="{1E66DBF1-20D5-409E-9A52-2D46AA82DA4E}"/>
          </ac:graphicFrameMkLst>
        </pc:graphicFrameChg>
        <pc:graphicFrameChg chg="mod modGraphic">
          <ac:chgData name="Emiliano A. Carlevaro" userId="9bf72e6496f26e8d" providerId="LiveId" clId="{EA70EBA7-685D-42D8-819A-F0F6A434F739}" dt="2021-05-11T08:50:23.182" v="3602" actId="1076"/>
          <ac:graphicFrameMkLst>
            <pc:docMk/>
            <pc:sldMk cId="20321417" sldId="274"/>
            <ac:graphicFrameMk id="9" creationId="{41BCA0B5-5995-4D4D-82EF-0BD566DAEE85}"/>
          </ac:graphicFrameMkLst>
        </pc:graphicFrameChg>
        <pc:picChg chg="add del mod">
          <ac:chgData name="Emiliano A. Carlevaro" userId="9bf72e6496f26e8d" providerId="LiveId" clId="{EA70EBA7-685D-42D8-819A-F0F6A434F739}" dt="2021-05-11T09:32:17.250" v="3607" actId="478"/>
          <ac:picMkLst>
            <pc:docMk/>
            <pc:sldMk cId="20321417" sldId="274"/>
            <ac:picMk id="10" creationId="{1231B97D-4E2C-475B-AB3C-B805213A2DF7}"/>
          </ac:picMkLst>
        </pc:picChg>
        <pc:picChg chg="del">
          <ac:chgData name="Emiliano A. Carlevaro" userId="9bf72e6496f26e8d" providerId="LiveId" clId="{EA70EBA7-685D-42D8-819A-F0F6A434F739}" dt="2021-05-11T08:27:31.176" v="3323" actId="478"/>
          <ac:picMkLst>
            <pc:docMk/>
            <pc:sldMk cId="20321417" sldId="274"/>
            <ac:picMk id="11" creationId="{AC2261EC-3E88-44CF-8F8F-AA05D4024913}"/>
          </ac:picMkLst>
        </pc:picChg>
        <pc:picChg chg="add mod">
          <ac:chgData name="Emiliano A. Carlevaro" userId="9bf72e6496f26e8d" providerId="LiveId" clId="{EA70EBA7-685D-42D8-819A-F0F6A434F739}" dt="2021-05-11T09:35:14.069" v="3614" actId="1076"/>
          <ac:picMkLst>
            <pc:docMk/>
            <pc:sldMk cId="20321417" sldId="274"/>
            <ac:picMk id="12" creationId="{AC26110C-A173-4F4C-B444-0C89897D9390}"/>
          </ac:picMkLst>
        </pc:picChg>
        <pc:picChg chg="del">
          <ac:chgData name="Emiliano A. Carlevaro" userId="9bf72e6496f26e8d" providerId="LiveId" clId="{EA70EBA7-685D-42D8-819A-F0F6A434F739}" dt="2021-05-11T08:27:31.176" v="3323" actId="478"/>
          <ac:picMkLst>
            <pc:docMk/>
            <pc:sldMk cId="20321417" sldId="274"/>
            <ac:picMk id="15" creationId="{37BF4147-54E2-4DA7-9EBB-4BCB316401D9}"/>
          </ac:picMkLst>
        </pc:picChg>
        <pc:picChg chg="add mod ord">
          <ac:chgData name="Emiliano A. Carlevaro" userId="9bf72e6496f26e8d" providerId="LiveId" clId="{EA70EBA7-685D-42D8-819A-F0F6A434F739}" dt="2021-05-11T09:41:23.419" v="3749" actId="171"/>
          <ac:picMkLst>
            <pc:docMk/>
            <pc:sldMk cId="20321417" sldId="274"/>
            <ac:picMk id="17" creationId="{D5FD226D-1178-4D55-9A60-833704B1CB66}"/>
          </ac:picMkLst>
        </pc:picChg>
        <pc:picChg chg="del">
          <ac:chgData name="Emiliano A. Carlevaro" userId="9bf72e6496f26e8d" providerId="LiveId" clId="{EA70EBA7-685D-42D8-819A-F0F6A434F739}" dt="2021-05-11T08:27:40.228" v="3324" actId="478"/>
          <ac:picMkLst>
            <pc:docMk/>
            <pc:sldMk cId="20321417" sldId="274"/>
            <ac:picMk id="25" creationId="{EA0702D4-9749-4F95-9288-051A11F3A8F6}"/>
          </ac:picMkLst>
        </pc:picChg>
        <pc:picChg chg="del">
          <ac:chgData name="Emiliano A. Carlevaro" userId="9bf72e6496f26e8d" providerId="LiveId" clId="{EA70EBA7-685D-42D8-819A-F0F6A434F739}" dt="2021-05-11T08:27:31.176" v="3323" actId="478"/>
          <ac:picMkLst>
            <pc:docMk/>
            <pc:sldMk cId="20321417" sldId="274"/>
            <ac:picMk id="30" creationId="{A8CDA750-8175-4AB1-8E4D-AA0DDD220076}"/>
          </ac:picMkLst>
        </pc:picChg>
        <pc:picChg chg="del">
          <ac:chgData name="Emiliano A. Carlevaro" userId="9bf72e6496f26e8d" providerId="LiveId" clId="{EA70EBA7-685D-42D8-819A-F0F6A434F739}" dt="2021-05-11T08:27:31.176" v="3323" actId="478"/>
          <ac:picMkLst>
            <pc:docMk/>
            <pc:sldMk cId="20321417" sldId="274"/>
            <ac:picMk id="45" creationId="{77592E5C-C321-4C85-B605-D7ED0C8C0F12}"/>
          </ac:picMkLst>
        </pc:picChg>
        <pc:cxnChg chg="add mod">
          <ac:chgData name="Emiliano A. Carlevaro" userId="9bf72e6496f26e8d" providerId="LiveId" clId="{EA70EBA7-685D-42D8-819A-F0F6A434F739}" dt="2021-05-11T09:35:58.357" v="3617" actId="1582"/>
          <ac:cxnSpMkLst>
            <pc:docMk/>
            <pc:sldMk cId="20321417" sldId="274"/>
            <ac:cxnSpMk id="14" creationId="{3D1D0427-AD0C-49CA-8395-C264066175EC}"/>
          </ac:cxnSpMkLst>
        </pc:cxnChg>
        <pc:cxnChg chg="del mod">
          <ac:chgData name="Emiliano A. Carlevaro" userId="9bf72e6496f26e8d" providerId="LiveId" clId="{EA70EBA7-685D-42D8-819A-F0F6A434F739}" dt="2021-05-11T08:27:40.228" v="3324" actId="478"/>
          <ac:cxnSpMkLst>
            <pc:docMk/>
            <pc:sldMk cId="20321417" sldId="274"/>
            <ac:cxnSpMk id="17" creationId="{A7D00163-ED71-4935-8680-A7B47A07EC7B}"/>
          </ac:cxnSpMkLst>
        </pc:cxnChg>
        <pc:cxnChg chg="add mod">
          <ac:chgData name="Emiliano A. Carlevaro" userId="9bf72e6496f26e8d" providerId="LiveId" clId="{EA70EBA7-685D-42D8-819A-F0F6A434F739}" dt="2021-05-11T09:56:51.094" v="3883" actId="1076"/>
          <ac:cxnSpMkLst>
            <pc:docMk/>
            <pc:sldMk cId="20321417" sldId="274"/>
            <ac:cxnSpMk id="18" creationId="{08DB2505-D0D4-4D7A-8B89-02C91D10FAF9}"/>
          </ac:cxnSpMkLst>
        </pc:cxnChg>
        <pc:cxnChg chg="add mod">
          <ac:chgData name="Emiliano A. Carlevaro" userId="9bf72e6496f26e8d" providerId="LiveId" clId="{EA70EBA7-685D-42D8-819A-F0F6A434F739}" dt="2021-05-11T09:57:11.329" v="3887" actId="1076"/>
          <ac:cxnSpMkLst>
            <pc:docMk/>
            <pc:sldMk cId="20321417" sldId="274"/>
            <ac:cxnSpMk id="19" creationId="{3DA911A0-D476-4413-8326-6C0ED2AB3E57}"/>
          </ac:cxnSpMkLst>
        </pc:cxnChg>
        <pc:cxnChg chg="del mod">
          <ac:chgData name="Emiliano A. Carlevaro" userId="9bf72e6496f26e8d" providerId="LiveId" clId="{EA70EBA7-685D-42D8-819A-F0F6A434F739}" dt="2021-05-11T08:27:40.228" v="3324" actId="478"/>
          <ac:cxnSpMkLst>
            <pc:docMk/>
            <pc:sldMk cId="20321417" sldId="274"/>
            <ac:cxnSpMk id="20" creationId="{D10414EA-DE90-463B-AED7-8904265DFC75}"/>
          </ac:cxnSpMkLst>
        </pc:cxnChg>
        <pc:cxnChg chg="del mod">
          <ac:chgData name="Emiliano A. Carlevaro" userId="9bf72e6496f26e8d" providerId="LiveId" clId="{EA70EBA7-685D-42D8-819A-F0F6A434F739}" dt="2021-05-11T08:27:53.842" v="3325" actId="478"/>
          <ac:cxnSpMkLst>
            <pc:docMk/>
            <pc:sldMk cId="20321417" sldId="274"/>
            <ac:cxnSpMk id="27" creationId="{CDCF183F-8A6A-44C1-8F14-6468CC69BA3D}"/>
          </ac:cxnSpMkLst>
        </pc:cxnChg>
        <pc:cxnChg chg="add mod">
          <ac:chgData name="Emiliano A. Carlevaro" userId="9bf72e6496f26e8d" providerId="LiveId" clId="{EA70EBA7-685D-42D8-819A-F0F6A434F739}" dt="2021-05-11T09:52:33.821" v="3840" actId="1076"/>
          <ac:cxnSpMkLst>
            <pc:docMk/>
            <pc:sldMk cId="20321417" sldId="274"/>
            <ac:cxnSpMk id="28" creationId="{12F7D155-347D-44A5-87C5-BEA5D4C79ED2}"/>
          </ac:cxnSpMkLst>
        </pc:cxnChg>
        <pc:cxnChg chg="add mod">
          <ac:chgData name="Emiliano A. Carlevaro" userId="9bf72e6496f26e8d" providerId="LiveId" clId="{EA70EBA7-685D-42D8-819A-F0F6A434F739}" dt="2021-05-11T09:43:54.135" v="3785" actId="1076"/>
          <ac:cxnSpMkLst>
            <pc:docMk/>
            <pc:sldMk cId="20321417" sldId="274"/>
            <ac:cxnSpMk id="30" creationId="{B2E77E47-7C3C-42E6-890C-25638BD1D7DD}"/>
          </ac:cxnSpMkLst>
        </pc:cxnChg>
        <pc:cxnChg chg="del mod">
          <ac:chgData name="Emiliano A. Carlevaro" userId="9bf72e6496f26e8d" providerId="LiveId" clId="{EA70EBA7-685D-42D8-819A-F0F6A434F739}" dt="2021-05-11T08:27:40.228" v="3324" actId="478"/>
          <ac:cxnSpMkLst>
            <pc:docMk/>
            <pc:sldMk cId="20321417" sldId="274"/>
            <ac:cxnSpMk id="33" creationId="{3A7004F2-BAEB-42E7-A985-3DC4BDB2B865}"/>
          </ac:cxnSpMkLst>
        </pc:cxnChg>
        <pc:cxnChg chg="add mod">
          <ac:chgData name="Emiliano A. Carlevaro" userId="9bf72e6496f26e8d" providerId="LiveId" clId="{EA70EBA7-685D-42D8-819A-F0F6A434F739}" dt="2021-05-11T09:56:43.504" v="3882" actId="1076"/>
          <ac:cxnSpMkLst>
            <pc:docMk/>
            <pc:sldMk cId="20321417" sldId="274"/>
            <ac:cxnSpMk id="33" creationId="{943348D4-493D-4BE8-9349-E1003CABE9BA}"/>
          </ac:cxnSpMkLst>
        </pc:cxnChg>
      </pc:sldChg>
      <pc:sldChg chg="new ord">
        <pc:chgData name="Emiliano A. Carlevaro" userId="9bf72e6496f26e8d" providerId="LiveId" clId="{EA70EBA7-685D-42D8-819A-F0F6A434F739}" dt="2021-05-12T03:00:55.419" v="6191"/>
        <pc:sldMkLst>
          <pc:docMk/>
          <pc:sldMk cId="1448940316" sldId="275"/>
        </pc:sldMkLst>
      </pc:sldChg>
      <pc:sldChg chg="addSp delSp modSp add mod modAnim modNotesTx">
        <pc:chgData name="Emiliano A. Carlevaro" userId="9bf72e6496f26e8d" providerId="LiveId" clId="{EA70EBA7-685D-42D8-819A-F0F6A434F739}" dt="2021-05-12T03:16:10.852" v="6424" actId="121"/>
        <pc:sldMkLst>
          <pc:docMk/>
          <pc:sldMk cId="3595609151" sldId="276"/>
        </pc:sldMkLst>
        <pc:spChg chg="del">
          <ac:chgData name="Emiliano A. Carlevaro" userId="9bf72e6496f26e8d" providerId="LiveId" clId="{EA70EBA7-685D-42D8-819A-F0F6A434F739}" dt="2021-05-11T08:50:03.810" v="3596" actId="478"/>
          <ac:spMkLst>
            <pc:docMk/>
            <pc:sldMk cId="3595609151" sldId="276"/>
            <ac:spMk id="4" creationId="{3E6D7C9E-9471-4895-B034-B1AD53F22AB1}"/>
          </ac:spMkLst>
        </pc:spChg>
        <pc:spChg chg="del">
          <ac:chgData name="Emiliano A. Carlevaro" userId="9bf72e6496f26e8d" providerId="LiveId" clId="{EA70EBA7-685D-42D8-819A-F0F6A434F739}" dt="2021-05-11T08:49:59.964" v="3594" actId="478"/>
          <ac:spMkLst>
            <pc:docMk/>
            <pc:sldMk cId="3595609151" sldId="276"/>
            <ac:spMk id="5" creationId="{2A4F83F9-AE45-414A-8595-BA1682972E49}"/>
          </ac:spMkLst>
        </pc:spChg>
        <pc:spChg chg="del">
          <ac:chgData name="Emiliano A. Carlevaro" userId="9bf72e6496f26e8d" providerId="LiveId" clId="{EA70EBA7-685D-42D8-819A-F0F6A434F739}" dt="2021-05-11T08:49:59.964" v="3594" actId="478"/>
          <ac:spMkLst>
            <pc:docMk/>
            <pc:sldMk cId="3595609151" sldId="276"/>
            <ac:spMk id="6" creationId="{416233AD-A1A6-4ECA-99CF-DCA602F8A3D5}"/>
          </ac:spMkLst>
        </pc:spChg>
        <pc:spChg chg="add mod">
          <ac:chgData name="Emiliano A. Carlevaro" userId="9bf72e6496f26e8d" providerId="LiveId" clId="{EA70EBA7-685D-42D8-819A-F0F6A434F739}" dt="2021-05-12T03:14:09.783" v="6353" actId="1076"/>
          <ac:spMkLst>
            <pc:docMk/>
            <pc:sldMk cId="3595609151" sldId="276"/>
            <ac:spMk id="10" creationId="{1E26F23D-1B29-4274-9ABF-FAFD786114EA}"/>
          </ac:spMkLst>
        </pc:spChg>
        <pc:spChg chg="del">
          <ac:chgData name="Emiliano A. Carlevaro" userId="9bf72e6496f26e8d" providerId="LiveId" clId="{EA70EBA7-685D-42D8-819A-F0F6A434F739}" dt="2021-05-12T03:13:28.416" v="6341" actId="478"/>
          <ac:spMkLst>
            <pc:docMk/>
            <pc:sldMk cId="3595609151" sldId="276"/>
            <ac:spMk id="22" creationId="{C88E38E2-13F0-4C62-86EC-A90F531D03C3}"/>
          </ac:spMkLst>
        </pc:spChg>
        <pc:spChg chg="del mod">
          <ac:chgData name="Emiliano A. Carlevaro" userId="9bf72e6496f26e8d" providerId="LiveId" clId="{EA70EBA7-685D-42D8-819A-F0F6A434F739}" dt="2021-05-12T03:13:31.184" v="6343" actId="478"/>
          <ac:spMkLst>
            <pc:docMk/>
            <pc:sldMk cId="3595609151" sldId="276"/>
            <ac:spMk id="23" creationId="{57D8D55E-0824-40F5-9D97-5A0F0DCED8B3}"/>
          </ac:spMkLst>
        </pc:spChg>
        <pc:spChg chg="del">
          <ac:chgData name="Emiliano A. Carlevaro" userId="9bf72e6496f26e8d" providerId="LiveId" clId="{EA70EBA7-685D-42D8-819A-F0F6A434F739}" dt="2021-05-12T03:12:42.864" v="6292" actId="478"/>
          <ac:spMkLst>
            <pc:docMk/>
            <pc:sldMk cId="3595609151" sldId="276"/>
            <ac:spMk id="24" creationId="{0CE9D963-5243-4943-A441-007DC44CA538}"/>
          </ac:spMkLst>
        </pc:spChg>
        <pc:graphicFrameChg chg="del">
          <ac:chgData name="Emiliano A. Carlevaro" userId="9bf72e6496f26e8d" providerId="LiveId" clId="{EA70EBA7-685D-42D8-819A-F0F6A434F739}" dt="2021-05-11T08:50:01.462" v="3595" actId="478"/>
          <ac:graphicFrameMkLst>
            <pc:docMk/>
            <pc:sldMk cId="3595609151" sldId="276"/>
            <ac:graphicFrameMk id="3" creationId="{CCECD10F-CA02-494B-920A-479EA37F43BB}"/>
          </ac:graphicFrameMkLst>
        </pc:graphicFrameChg>
        <pc:graphicFrameChg chg="mod modGraphic">
          <ac:chgData name="Emiliano A. Carlevaro" userId="9bf72e6496f26e8d" providerId="LiveId" clId="{EA70EBA7-685D-42D8-819A-F0F6A434F739}" dt="2021-05-12T03:16:10.852" v="6424" actId="121"/>
          <ac:graphicFrameMkLst>
            <pc:docMk/>
            <pc:sldMk cId="3595609151" sldId="276"/>
            <ac:graphicFrameMk id="8" creationId="{1E66DBF1-20D5-409E-9A52-2D46AA82DA4E}"/>
          </ac:graphicFrameMkLst>
        </pc:graphicFrameChg>
        <pc:graphicFrameChg chg="mod modGraphic">
          <ac:chgData name="Emiliano A. Carlevaro" userId="9bf72e6496f26e8d" providerId="LiveId" clId="{EA70EBA7-685D-42D8-819A-F0F6A434F739}" dt="2021-05-12T03:15:52.966" v="6417" actId="113"/>
          <ac:graphicFrameMkLst>
            <pc:docMk/>
            <pc:sldMk cId="3595609151" sldId="276"/>
            <ac:graphicFrameMk id="9" creationId="{41BCA0B5-5995-4D4D-82EF-0BD566DAEE85}"/>
          </ac:graphicFrameMkLst>
        </pc:graphicFrameChg>
      </pc:sldChg>
      <pc:sldChg chg="addSp delSp modSp add del mod">
        <pc:chgData name="Emiliano A. Carlevaro" userId="9bf72e6496f26e8d" providerId="LiveId" clId="{EA70EBA7-685D-42D8-819A-F0F6A434F739}" dt="2021-05-12T02:58:05.207" v="6162" actId="47"/>
        <pc:sldMkLst>
          <pc:docMk/>
          <pc:sldMk cId="1914551245" sldId="277"/>
        </pc:sldMkLst>
        <pc:spChg chg="mod">
          <ac:chgData name="Emiliano A. Carlevaro" userId="9bf72e6496f26e8d" providerId="LiveId" clId="{EA70EBA7-685D-42D8-819A-F0F6A434F739}" dt="2021-05-11T10:13:52.840" v="3897" actId="20577"/>
          <ac:spMkLst>
            <pc:docMk/>
            <pc:sldMk cId="1914551245" sldId="277"/>
            <ac:spMk id="2" creationId="{026D9198-1D12-45DB-BDDA-FBC7B882CACE}"/>
          </ac:spMkLst>
        </pc:spChg>
        <pc:spChg chg="mod">
          <ac:chgData name="Emiliano A. Carlevaro" userId="9bf72e6496f26e8d" providerId="LiveId" clId="{EA70EBA7-685D-42D8-819A-F0F6A434F739}" dt="2021-05-11T10:16:09.856" v="3915" actId="1076"/>
          <ac:spMkLst>
            <pc:docMk/>
            <pc:sldMk cId="1914551245" sldId="277"/>
            <ac:spMk id="5" creationId="{2A4F83F9-AE45-414A-8595-BA1682972E49}"/>
          </ac:spMkLst>
        </pc:spChg>
        <pc:spChg chg="mod">
          <ac:chgData name="Emiliano A. Carlevaro" userId="9bf72e6496f26e8d" providerId="LiveId" clId="{EA70EBA7-685D-42D8-819A-F0F6A434F739}" dt="2021-05-11T10:16:33.705" v="3916" actId="255"/>
          <ac:spMkLst>
            <pc:docMk/>
            <pc:sldMk cId="1914551245" sldId="277"/>
            <ac:spMk id="10" creationId="{AB470393-D0E2-48EC-9B3D-3033C74152C6}"/>
          </ac:spMkLst>
        </pc:spChg>
        <pc:spChg chg="add del mod">
          <ac:chgData name="Emiliano A. Carlevaro" userId="9bf72e6496f26e8d" providerId="LiveId" clId="{EA70EBA7-685D-42D8-819A-F0F6A434F739}" dt="2021-05-12T02:02:24.775" v="4764" actId="21"/>
          <ac:spMkLst>
            <pc:docMk/>
            <pc:sldMk cId="1914551245" sldId="277"/>
            <ac:spMk id="20" creationId="{1003ABCC-0FD2-458F-9EE7-FA97FEA4FB3D}"/>
          </ac:spMkLst>
        </pc:spChg>
        <pc:spChg chg="add del mod">
          <ac:chgData name="Emiliano A. Carlevaro" userId="9bf72e6496f26e8d" providerId="LiveId" clId="{EA70EBA7-685D-42D8-819A-F0F6A434F739}" dt="2021-05-12T02:02:24.775" v="4764" actId="21"/>
          <ac:spMkLst>
            <pc:docMk/>
            <pc:sldMk cId="1914551245" sldId="277"/>
            <ac:spMk id="21" creationId="{6776265A-11FC-4CDF-A3B9-5F17E965E3E0}"/>
          </ac:spMkLst>
        </pc:spChg>
        <pc:spChg chg="add del mod">
          <ac:chgData name="Emiliano A. Carlevaro" userId="9bf72e6496f26e8d" providerId="LiveId" clId="{EA70EBA7-685D-42D8-819A-F0F6A434F739}" dt="2021-05-12T02:02:24.775" v="4764" actId="21"/>
          <ac:spMkLst>
            <pc:docMk/>
            <pc:sldMk cId="1914551245" sldId="277"/>
            <ac:spMk id="22" creationId="{24069E26-EA94-4670-9E97-20A936F2D538}"/>
          </ac:spMkLst>
        </pc:spChg>
        <pc:graphicFrameChg chg="del">
          <ac:chgData name="Emiliano A. Carlevaro" userId="9bf72e6496f26e8d" providerId="LiveId" clId="{EA70EBA7-685D-42D8-819A-F0F6A434F739}" dt="2021-05-11T10:13:57.870" v="3898" actId="478"/>
          <ac:graphicFrameMkLst>
            <pc:docMk/>
            <pc:sldMk cId="1914551245" sldId="277"/>
            <ac:graphicFrameMk id="6" creationId="{3159D3E5-EBF1-4821-A9FD-6C28D8F94F4D}"/>
          </ac:graphicFrameMkLst>
        </pc:graphicFrameChg>
        <pc:picChg chg="add del mod">
          <ac:chgData name="Emiliano A. Carlevaro" userId="9bf72e6496f26e8d" providerId="LiveId" clId="{EA70EBA7-685D-42D8-819A-F0F6A434F739}" dt="2021-05-12T02:02:24.775" v="4764" actId="21"/>
          <ac:picMkLst>
            <pc:docMk/>
            <pc:sldMk cId="1914551245" sldId="277"/>
            <ac:picMk id="9" creationId="{98CF8B2F-FE81-435D-A776-5691D9816249}"/>
          </ac:picMkLst>
        </pc:picChg>
        <pc:picChg chg="add del mod">
          <ac:chgData name="Emiliano A. Carlevaro" userId="9bf72e6496f26e8d" providerId="LiveId" clId="{EA70EBA7-685D-42D8-819A-F0F6A434F739}" dt="2021-05-12T02:02:24.775" v="4764" actId="21"/>
          <ac:picMkLst>
            <pc:docMk/>
            <pc:sldMk cId="1914551245" sldId="277"/>
            <ac:picMk id="12" creationId="{2424A1E0-A769-4553-974E-7000ACF9B5F6}"/>
          </ac:picMkLst>
        </pc:picChg>
        <pc:picChg chg="add del mod">
          <ac:chgData name="Emiliano A. Carlevaro" userId="9bf72e6496f26e8d" providerId="LiveId" clId="{EA70EBA7-685D-42D8-819A-F0F6A434F739}" dt="2021-05-12T02:02:24.775" v="4764" actId="21"/>
          <ac:picMkLst>
            <pc:docMk/>
            <pc:sldMk cId="1914551245" sldId="277"/>
            <ac:picMk id="13" creationId="{02CCA86A-BFB7-4EC1-A2D4-96FF8D9EC544}"/>
          </ac:picMkLst>
        </pc:picChg>
        <pc:picChg chg="add del mod">
          <ac:chgData name="Emiliano A. Carlevaro" userId="9bf72e6496f26e8d" providerId="LiveId" clId="{EA70EBA7-685D-42D8-819A-F0F6A434F739}" dt="2021-05-12T02:02:24.775" v="4764" actId="21"/>
          <ac:picMkLst>
            <pc:docMk/>
            <pc:sldMk cId="1914551245" sldId="277"/>
            <ac:picMk id="14" creationId="{C17E9D43-FC4C-4F43-BEAB-0F36D126767C}"/>
          </ac:picMkLst>
        </pc:picChg>
        <pc:picChg chg="add del mod">
          <ac:chgData name="Emiliano A. Carlevaro" userId="9bf72e6496f26e8d" providerId="LiveId" clId="{EA70EBA7-685D-42D8-819A-F0F6A434F739}" dt="2021-05-12T02:02:24.775" v="4764" actId="21"/>
          <ac:picMkLst>
            <pc:docMk/>
            <pc:sldMk cId="1914551245" sldId="277"/>
            <ac:picMk id="15" creationId="{673F9E80-BF25-4CC4-B66B-50560090872F}"/>
          </ac:picMkLst>
        </pc:picChg>
        <pc:picChg chg="add del mod">
          <ac:chgData name="Emiliano A. Carlevaro" userId="9bf72e6496f26e8d" providerId="LiveId" clId="{EA70EBA7-685D-42D8-819A-F0F6A434F739}" dt="2021-05-12T02:02:24.775" v="4764" actId="21"/>
          <ac:picMkLst>
            <pc:docMk/>
            <pc:sldMk cId="1914551245" sldId="277"/>
            <ac:picMk id="16" creationId="{25984117-CCDA-4365-9B9D-9581B80BB67C}"/>
          </ac:picMkLst>
        </pc:picChg>
        <pc:cxnChg chg="add del mod">
          <ac:chgData name="Emiliano A. Carlevaro" userId="9bf72e6496f26e8d" providerId="LiveId" clId="{EA70EBA7-685D-42D8-819A-F0F6A434F739}" dt="2021-05-12T02:02:24.775" v="4764" actId="21"/>
          <ac:cxnSpMkLst>
            <pc:docMk/>
            <pc:sldMk cId="1914551245" sldId="277"/>
            <ac:cxnSpMk id="18" creationId="{7811F08C-4D64-449B-9B20-1DC6D97EB280}"/>
          </ac:cxnSpMkLst>
        </pc:cxnChg>
      </pc:sldChg>
      <pc:sldChg chg="ord">
        <pc:chgData name="Emiliano A. Carlevaro" userId="9bf72e6496f26e8d" providerId="LiveId" clId="{EA70EBA7-685D-42D8-819A-F0F6A434F739}" dt="2021-05-12T02:23:16.968" v="5553"/>
        <pc:sldMkLst>
          <pc:docMk/>
          <pc:sldMk cId="1001606731" sldId="278"/>
        </pc:sldMkLst>
      </pc:sldChg>
      <pc:sldChg chg="addSp delSp modSp mod ord setBg modAnim">
        <pc:chgData name="Emiliano A. Carlevaro" userId="9bf72e6496f26e8d" providerId="LiveId" clId="{EA70EBA7-685D-42D8-819A-F0F6A434F739}" dt="2021-05-12T02:11:32.131" v="5189" actId="1076"/>
        <pc:sldMkLst>
          <pc:docMk/>
          <pc:sldMk cId="3914747409" sldId="279"/>
        </pc:sldMkLst>
        <pc:spChg chg="mod">
          <ac:chgData name="Emiliano A. Carlevaro" userId="9bf72e6496f26e8d" providerId="LiveId" clId="{EA70EBA7-685D-42D8-819A-F0F6A434F739}" dt="2021-05-12T02:10:02.229" v="5146" actId="207"/>
          <ac:spMkLst>
            <pc:docMk/>
            <pc:sldMk cId="3914747409" sldId="279"/>
            <ac:spMk id="8" creationId="{9BFB1BB4-73B7-4BF8-81E4-607F3B5F2CA2}"/>
          </ac:spMkLst>
        </pc:spChg>
        <pc:spChg chg="mod">
          <ac:chgData name="Emiliano A. Carlevaro" userId="9bf72e6496f26e8d" providerId="LiveId" clId="{EA70EBA7-685D-42D8-819A-F0F6A434F739}" dt="2021-05-12T02:10:02.229" v="5146" actId="207"/>
          <ac:spMkLst>
            <pc:docMk/>
            <pc:sldMk cId="3914747409" sldId="279"/>
            <ac:spMk id="9" creationId="{7A414C87-A9FF-4432-8D0F-232904E6A7E3}"/>
          </ac:spMkLst>
        </pc:spChg>
        <pc:spChg chg="mod">
          <ac:chgData name="Emiliano A. Carlevaro" userId="9bf72e6496f26e8d" providerId="LiveId" clId="{EA70EBA7-685D-42D8-819A-F0F6A434F739}" dt="2021-05-12T02:10:58.618" v="5180" actId="14100"/>
          <ac:spMkLst>
            <pc:docMk/>
            <pc:sldMk cId="3914747409" sldId="279"/>
            <ac:spMk id="11" creationId="{E153614B-9643-4533-8796-60048ADBC5E2}"/>
          </ac:spMkLst>
        </pc:spChg>
        <pc:spChg chg="mod">
          <ac:chgData name="Emiliano A. Carlevaro" userId="9bf72e6496f26e8d" providerId="LiveId" clId="{EA70EBA7-685D-42D8-819A-F0F6A434F739}" dt="2021-05-12T02:11:10.783" v="5182" actId="1076"/>
          <ac:spMkLst>
            <pc:docMk/>
            <pc:sldMk cId="3914747409" sldId="279"/>
            <ac:spMk id="12" creationId="{07A4E6FC-6A06-489E-B140-DB334B08D95D}"/>
          </ac:spMkLst>
        </pc:spChg>
        <pc:spChg chg="mod">
          <ac:chgData name="Emiliano A. Carlevaro" userId="9bf72e6496f26e8d" providerId="LiveId" clId="{EA70EBA7-685D-42D8-819A-F0F6A434F739}" dt="2021-05-12T02:11:10.783" v="5182" actId="1076"/>
          <ac:spMkLst>
            <pc:docMk/>
            <pc:sldMk cId="3914747409" sldId="279"/>
            <ac:spMk id="13" creationId="{DBDF0E72-831A-44A7-AB44-FC2D5334C9F1}"/>
          </ac:spMkLst>
        </pc:spChg>
        <pc:spChg chg="mod">
          <ac:chgData name="Emiliano A. Carlevaro" userId="9bf72e6496f26e8d" providerId="LiveId" clId="{EA70EBA7-685D-42D8-819A-F0F6A434F739}" dt="2021-05-12T02:11:10.783" v="5182" actId="1076"/>
          <ac:spMkLst>
            <pc:docMk/>
            <pc:sldMk cId="3914747409" sldId="279"/>
            <ac:spMk id="18" creationId="{8FC38B4A-4392-41B9-A261-FAECE690B08E}"/>
          </ac:spMkLst>
        </pc:spChg>
        <pc:spChg chg="mod">
          <ac:chgData name="Emiliano A. Carlevaro" userId="9bf72e6496f26e8d" providerId="LiveId" clId="{EA70EBA7-685D-42D8-819A-F0F6A434F739}" dt="2021-05-12T02:11:10.783" v="5182" actId="1076"/>
          <ac:spMkLst>
            <pc:docMk/>
            <pc:sldMk cId="3914747409" sldId="279"/>
            <ac:spMk id="20" creationId="{532A3FD3-28CF-4C77-9AE9-E1218555263D}"/>
          </ac:spMkLst>
        </pc:spChg>
        <pc:spChg chg="mod">
          <ac:chgData name="Emiliano A. Carlevaro" userId="9bf72e6496f26e8d" providerId="LiveId" clId="{EA70EBA7-685D-42D8-819A-F0F6A434F739}" dt="2021-05-12T02:11:10.783" v="5182" actId="1076"/>
          <ac:spMkLst>
            <pc:docMk/>
            <pc:sldMk cId="3914747409" sldId="279"/>
            <ac:spMk id="21" creationId="{9DD26C33-F875-4460-AC07-125C68368BF1}"/>
          </ac:spMkLst>
        </pc:spChg>
        <pc:spChg chg="add del mod">
          <ac:chgData name="Emiliano A. Carlevaro" userId="9bf72e6496f26e8d" providerId="LiveId" clId="{EA70EBA7-685D-42D8-819A-F0F6A434F739}" dt="2021-05-12T02:10:49.328" v="5176" actId="478"/>
          <ac:spMkLst>
            <pc:docMk/>
            <pc:sldMk cId="3914747409" sldId="279"/>
            <ac:spMk id="23" creationId="{B3D325DA-B752-465F-B17B-43F861E81618}"/>
          </ac:spMkLst>
        </pc:spChg>
        <pc:spChg chg="add mod">
          <ac:chgData name="Emiliano A. Carlevaro" userId="9bf72e6496f26e8d" providerId="LiveId" clId="{EA70EBA7-685D-42D8-819A-F0F6A434F739}" dt="2021-05-12T02:11:32.131" v="5189" actId="1076"/>
          <ac:spMkLst>
            <pc:docMk/>
            <pc:sldMk cId="3914747409" sldId="279"/>
            <ac:spMk id="24" creationId="{03C23B1F-A62E-45E7-989C-52CAE0581F1B}"/>
          </ac:spMkLst>
        </pc:spChg>
        <pc:spChg chg="mod">
          <ac:chgData name="Emiliano A. Carlevaro" userId="9bf72e6496f26e8d" providerId="LiveId" clId="{EA70EBA7-685D-42D8-819A-F0F6A434F739}" dt="2021-05-12T02:11:06.186" v="5181" actId="1076"/>
          <ac:spMkLst>
            <pc:docMk/>
            <pc:sldMk cId="3914747409" sldId="279"/>
            <ac:spMk id="25" creationId="{1D0B77B9-19CF-452D-A84F-0F833B029FE9}"/>
          </ac:spMkLst>
        </pc:spChg>
        <pc:spChg chg="mod">
          <ac:chgData name="Emiliano A. Carlevaro" userId="9bf72e6496f26e8d" providerId="LiveId" clId="{EA70EBA7-685D-42D8-819A-F0F6A434F739}" dt="2021-05-12T02:11:06.186" v="5181" actId="1076"/>
          <ac:spMkLst>
            <pc:docMk/>
            <pc:sldMk cId="3914747409" sldId="279"/>
            <ac:spMk id="26" creationId="{CD1985E2-968C-4DC5-8B73-46F426A551EB}"/>
          </ac:spMkLst>
        </pc:spChg>
        <pc:spChg chg="mod">
          <ac:chgData name="Emiliano A. Carlevaro" userId="9bf72e6496f26e8d" providerId="LiveId" clId="{EA70EBA7-685D-42D8-819A-F0F6A434F739}" dt="2021-05-12T02:11:06.186" v="5181" actId="1076"/>
          <ac:spMkLst>
            <pc:docMk/>
            <pc:sldMk cId="3914747409" sldId="279"/>
            <ac:spMk id="27" creationId="{B37822A8-D036-4855-949D-D879F075F64C}"/>
          </ac:spMkLst>
        </pc:spChg>
        <pc:spChg chg="mod">
          <ac:chgData name="Emiliano A. Carlevaro" userId="9bf72e6496f26e8d" providerId="LiveId" clId="{EA70EBA7-685D-42D8-819A-F0F6A434F739}" dt="2021-05-12T02:11:15.310" v="5183" actId="1076"/>
          <ac:spMkLst>
            <pc:docMk/>
            <pc:sldMk cId="3914747409" sldId="279"/>
            <ac:spMk id="29" creationId="{835C7FEF-F50C-4C78-BF8A-C1F8603AB27B}"/>
          </ac:spMkLst>
        </pc:spChg>
        <pc:spChg chg="mod">
          <ac:chgData name="Emiliano A. Carlevaro" userId="9bf72e6496f26e8d" providerId="LiveId" clId="{EA70EBA7-685D-42D8-819A-F0F6A434F739}" dt="2021-05-12T02:10:02.229" v="5146" actId="207"/>
          <ac:spMkLst>
            <pc:docMk/>
            <pc:sldMk cId="3914747409" sldId="279"/>
            <ac:spMk id="33" creationId="{B339BECB-F105-4010-9888-8FF1C5CB3629}"/>
          </ac:spMkLst>
        </pc:spChg>
        <pc:spChg chg="mod">
          <ac:chgData name="Emiliano A. Carlevaro" userId="9bf72e6496f26e8d" providerId="LiveId" clId="{EA70EBA7-685D-42D8-819A-F0F6A434F739}" dt="2021-05-12T02:11:18.120" v="5184" actId="1076"/>
          <ac:spMkLst>
            <pc:docMk/>
            <pc:sldMk cId="3914747409" sldId="279"/>
            <ac:spMk id="34" creationId="{B2BE60F6-E6FC-4A27-8148-0212FC59F3B5}"/>
          </ac:spMkLst>
        </pc:spChg>
        <pc:picChg chg="mod">
          <ac:chgData name="Emiliano A. Carlevaro" userId="9bf72e6496f26e8d" providerId="LiveId" clId="{EA70EBA7-685D-42D8-819A-F0F6A434F739}" dt="2021-05-12T02:10:10.238" v="5148" actId="207"/>
          <ac:picMkLst>
            <pc:docMk/>
            <pc:sldMk cId="3914747409" sldId="279"/>
            <ac:picMk id="3" creationId="{64287258-FAD2-420A-A9D1-24BBAA25B1D9}"/>
          </ac:picMkLst>
        </pc:picChg>
        <pc:picChg chg="mod">
          <ac:chgData name="Emiliano A. Carlevaro" userId="9bf72e6496f26e8d" providerId="LiveId" clId="{EA70EBA7-685D-42D8-819A-F0F6A434F739}" dt="2021-05-12T02:10:07.144" v="5147" actId="207"/>
          <ac:picMkLst>
            <pc:docMk/>
            <pc:sldMk cId="3914747409" sldId="279"/>
            <ac:picMk id="5" creationId="{0C36090E-6EBD-4705-AA98-11BE7D6AB006}"/>
          </ac:picMkLst>
        </pc:picChg>
        <pc:picChg chg="mod">
          <ac:chgData name="Emiliano A. Carlevaro" userId="9bf72e6496f26e8d" providerId="LiveId" clId="{EA70EBA7-685D-42D8-819A-F0F6A434F739}" dt="2021-05-12T02:10:07.144" v="5147" actId="207"/>
          <ac:picMkLst>
            <pc:docMk/>
            <pc:sldMk cId="3914747409" sldId="279"/>
            <ac:picMk id="22" creationId="{A636E484-1C85-469B-A903-D177E8495578}"/>
          </ac:picMkLst>
        </pc:picChg>
        <pc:picChg chg="mod">
          <ac:chgData name="Emiliano A. Carlevaro" userId="9bf72e6496f26e8d" providerId="LiveId" clId="{EA70EBA7-685D-42D8-819A-F0F6A434F739}" dt="2021-05-12T02:11:25.624" v="5187" actId="14100"/>
          <ac:picMkLst>
            <pc:docMk/>
            <pc:sldMk cId="3914747409" sldId="279"/>
            <ac:picMk id="31" creationId="{64ADCF7C-7883-43FB-8E73-8A67B8BB4A92}"/>
          </ac:picMkLst>
        </pc:picChg>
        <pc:cxnChg chg="mod">
          <ac:chgData name="Emiliano A. Carlevaro" userId="9bf72e6496f26e8d" providerId="LiveId" clId="{EA70EBA7-685D-42D8-819A-F0F6A434F739}" dt="2021-05-12T02:11:10.783" v="5182" actId="1076"/>
          <ac:cxnSpMkLst>
            <pc:docMk/>
            <pc:sldMk cId="3914747409" sldId="279"/>
            <ac:cxnSpMk id="15" creationId="{3A2F95B6-F151-49D6-9FC6-79BC23EDF5D3}"/>
          </ac:cxnSpMkLst>
        </pc:cxnChg>
        <pc:cxnChg chg="mod">
          <ac:chgData name="Emiliano A. Carlevaro" userId="9bf72e6496f26e8d" providerId="LiveId" clId="{EA70EBA7-685D-42D8-819A-F0F6A434F739}" dt="2021-05-12T02:11:10.783" v="5182" actId="1076"/>
          <ac:cxnSpMkLst>
            <pc:docMk/>
            <pc:sldMk cId="3914747409" sldId="279"/>
            <ac:cxnSpMk id="16" creationId="{C0A68066-FB2F-4C96-BBEA-EB41D9D75F91}"/>
          </ac:cxnSpMkLst>
        </pc:cxnChg>
      </pc:sldChg>
      <pc:sldChg chg="addSp delSp modSp add mod modAnim">
        <pc:chgData name="Emiliano A. Carlevaro" userId="9bf72e6496f26e8d" providerId="LiveId" clId="{EA70EBA7-685D-42D8-819A-F0F6A434F739}" dt="2021-05-12T02:24:56.538" v="5573"/>
        <pc:sldMkLst>
          <pc:docMk/>
          <pc:sldMk cId="1443293617" sldId="280"/>
        </pc:sldMkLst>
        <pc:spChg chg="del mod">
          <ac:chgData name="Emiliano A. Carlevaro" userId="9bf72e6496f26e8d" providerId="LiveId" clId="{EA70EBA7-685D-42D8-819A-F0F6A434F739}" dt="2021-05-12T01:27:15.493" v="4223" actId="21"/>
          <ac:spMkLst>
            <pc:docMk/>
            <pc:sldMk cId="1443293617" sldId="280"/>
            <ac:spMk id="13" creationId="{6586CED1-3544-42AA-8F8C-969125488C6B}"/>
          </ac:spMkLst>
        </pc:spChg>
        <pc:spChg chg="mod">
          <ac:chgData name="Emiliano A. Carlevaro" userId="9bf72e6496f26e8d" providerId="LiveId" clId="{EA70EBA7-685D-42D8-819A-F0F6A434F739}" dt="2021-05-12T02:24:13.137" v="5562" actId="1076"/>
          <ac:spMkLst>
            <pc:docMk/>
            <pc:sldMk cId="1443293617" sldId="280"/>
            <ac:spMk id="23" creationId="{94499CF9-1AF8-4CA0-BB1A-836BE71F80E6}"/>
          </ac:spMkLst>
        </pc:spChg>
        <pc:spChg chg="mod">
          <ac:chgData name="Emiliano A. Carlevaro" userId="9bf72e6496f26e8d" providerId="LiveId" clId="{EA70EBA7-685D-42D8-819A-F0F6A434F739}" dt="2021-05-12T02:24:04.679" v="5559" actId="1076"/>
          <ac:spMkLst>
            <pc:docMk/>
            <pc:sldMk cId="1443293617" sldId="280"/>
            <ac:spMk id="24" creationId="{4613D63A-8C03-4E38-9200-770BC4BD1BC1}"/>
          </ac:spMkLst>
        </pc:spChg>
        <pc:spChg chg="add mod">
          <ac:chgData name="Emiliano A. Carlevaro" userId="9bf72e6496f26e8d" providerId="LiveId" clId="{EA70EBA7-685D-42D8-819A-F0F6A434F739}" dt="2021-05-12T01:27:34.364" v="4226" actId="1076"/>
          <ac:spMkLst>
            <pc:docMk/>
            <pc:sldMk cId="1443293617" sldId="280"/>
            <ac:spMk id="34" creationId="{6495A81E-B709-4FBF-B9EE-6521C6A19F54}"/>
          </ac:spMkLst>
        </pc:spChg>
        <pc:spChg chg="add mod">
          <ac:chgData name="Emiliano A. Carlevaro" userId="9bf72e6496f26e8d" providerId="LiveId" clId="{EA70EBA7-685D-42D8-819A-F0F6A434F739}" dt="2021-05-12T02:24:24.860" v="5566" actId="1076"/>
          <ac:spMkLst>
            <pc:docMk/>
            <pc:sldMk cId="1443293617" sldId="280"/>
            <ac:spMk id="38" creationId="{3CB2EF01-2A81-4675-BD03-7D9DEC8A3D20}"/>
          </ac:spMkLst>
        </pc:spChg>
        <pc:spChg chg="mod">
          <ac:chgData name="Emiliano A. Carlevaro" userId="9bf72e6496f26e8d" providerId="LiveId" clId="{EA70EBA7-685D-42D8-819A-F0F6A434F739}" dt="2021-05-12T02:24:16.273" v="5563" actId="1076"/>
          <ac:spMkLst>
            <pc:docMk/>
            <pc:sldMk cId="1443293617" sldId="280"/>
            <ac:spMk id="42" creationId="{9D6A70F6-6B9D-45AF-A734-2D6EB44774B2}"/>
          </ac:spMkLst>
        </pc:spChg>
        <pc:spChg chg="mod">
          <ac:chgData name="Emiliano A. Carlevaro" userId="9bf72e6496f26e8d" providerId="LiveId" clId="{EA70EBA7-685D-42D8-819A-F0F6A434F739}" dt="2021-05-12T02:24:10.187" v="5561" actId="1076"/>
          <ac:spMkLst>
            <pc:docMk/>
            <pc:sldMk cId="1443293617" sldId="280"/>
            <ac:spMk id="43" creationId="{E7C6D7DD-6A90-4F48-9872-B25CA746800F}"/>
          </ac:spMkLst>
        </pc:spChg>
        <pc:spChg chg="mod">
          <ac:chgData name="Emiliano A. Carlevaro" userId="9bf72e6496f26e8d" providerId="LiveId" clId="{EA70EBA7-685D-42D8-819A-F0F6A434F739}" dt="2021-05-12T02:23:49.870" v="5556" actId="1076"/>
          <ac:spMkLst>
            <pc:docMk/>
            <pc:sldMk cId="1443293617" sldId="280"/>
            <ac:spMk id="47" creationId="{0A14C066-2DA1-4A13-B05B-183422C81351}"/>
          </ac:spMkLst>
        </pc:spChg>
        <pc:spChg chg="mod">
          <ac:chgData name="Emiliano A. Carlevaro" userId="9bf72e6496f26e8d" providerId="LiveId" clId="{EA70EBA7-685D-42D8-819A-F0F6A434F739}" dt="2021-05-12T02:24:22.523" v="5565" actId="1076"/>
          <ac:spMkLst>
            <pc:docMk/>
            <pc:sldMk cId="1443293617" sldId="280"/>
            <ac:spMk id="49" creationId="{39F8624F-3F83-4319-A807-A9E1F35B51C5}"/>
          </ac:spMkLst>
        </pc:spChg>
        <pc:spChg chg="mod">
          <ac:chgData name="Emiliano A. Carlevaro" userId="9bf72e6496f26e8d" providerId="LiveId" clId="{EA70EBA7-685D-42D8-819A-F0F6A434F739}" dt="2021-05-12T02:23:57.648" v="5557" actId="1076"/>
          <ac:spMkLst>
            <pc:docMk/>
            <pc:sldMk cId="1443293617" sldId="280"/>
            <ac:spMk id="52" creationId="{58A78609-DA88-44D6-B72A-4E2575C7984E}"/>
          </ac:spMkLst>
        </pc:spChg>
        <pc:spChg chg="mod">
          <ac:chgData name="Emiliano A. Carlevaro" userId="9bf72e6496f26e8d" providerId="LiveId" clId="{EA70EBA7-685D-42D8-819A-F0F6A434F739}" dt="2021-05-12T02:24:31.592" v="5568" actId="1076"/>
          <ac:spMkLst>
            <pc:docMk/>
            <pc:sldMk cId="1443293617" sldId="280"/>
            <ac:spMk id="53" creationId="{1BDCB007-8B4C-470B-85FA-A946A5BC5CC2}"/>
          </ac:spMkLst>
        </pc:spChg>
        <pc:graphicFrameChg chg="add mod modGraphic">
          <ac:chgData name="Emiliano A. Carlevaro" userId="9bf72e6496f26e8d" providerId="LiveId" clId="{EA70EBA7-685D-42D8-819A-F0F6A434F739}" dt="2021-05-12T02:24:35.661" v="5569" actId="1076"/>
          <ac:graphicFrameMkLst>
            <pc:docMk/>
            <pc:sldMk cId="1443293617" sldId="280"/>
            <ac:graphicFrameMk id="3" creationId="{A3B71E3A-17D3-4737-93B2-6CF57DA0ACE7}"/>
          </ac:graphicFrameMkLst>
        </pc:graphicFrameChg>
        <pc:cxnChg chg="mod">
          <ac:chgData name="Emiliano A. Carlevaro" userId="9bf72e6496f26e8d" providerId="LiveId" clId="{EA70EBA7-685D-42D8-819A-F0F6A434F739}" dt="2021-05-12T02:24:02.121" v="5558" actId="14100"/>
          <ac:cxnSpMkLst>
            <pc:docMk/>
            <pc:sldMk cId="1443293617" sldId="280"/>
            <ac:cxnSpMk id="25" creationId="{2741AC9D-B1BC-4264-8A3E-18379CC0894D}"/>
          </ac:cxnSpMkLst>
        </pc:cxnChg>
      </pc:sldChg>
      <pc:sldChg chg="addSp delSp modSp add mod ord modAnim">
        <pc:chgData name="Emiliano A. Carlevaro" userId="9bf72e6496f26e8d" providerId="LiveId" clId="{EA70EBA7-685D-42D8-819A-F0F6A434F739}" dt="2021-05-12T02:56:38.663" v="6160"/>
        <pc:sldMkLst>
          <pc:docMk/>
          <pc:sldMk cId="2852445905" sldId="281"/>
        </pc:sldMkLst>
        <pc:spChg chg="mod">
          <ac:chgData name="Emiliano A. Carlevaro" userId="9bf72e6496f26e8d" providerId="LiveId" clId="{EA70EBA7-685D-42D8-819A-F0F6A434F739}" dt="2021-05-12T01:18:03.874" v="4148" actId="208"/>
          <ac:spMkLst>
            <pc:docMk/>
            <pc:sldMk cId="2852445905" sldId="281"/>
            <ac:spMk id="9" creationId="{C52D40A1-1B8F-42B7-A526-7D81FC14F5C0}"/>
          </ac:spMkLst>
        </pc:spChg>
        <pc:spChg chg="add mod">
          <ac:chgData name="Emiliano A. Carlevaro" userId="9bf72e6496f26e8d" providerId="LiveId" clId="{EA70EBA7-685D-42D8-819A-F0F6A434F739}" dt="2021-05-12T01:17:37.893" v="4140"/>
          <ac:spMkLst>
            <pc:docMk/>
            <pc:sldMk cId="2852445905" sldId="281"/>
            <ac:spMk id="16" creationId="{7FDB261E-C6D4-49C8-886F-704D66028EBB}"/>
          </ac:spMkLst>
        </pc:spChg>
        <pc:spChg chg="add mod">
          <ac:chgData name="Emiliano A. Carlevaro" userId="9bf72e6496f26e8d" providerId="LiveId" clId="{EA70EBA7-685D-42D8-819A-F0F6A434F739}" dt="2021-05-12T01:23:13.212" v="4192" actId="14100"/>
          <ac:spMkLst>
            <pc:docMk/>
            <pc:sldMk cId="2852445905" sldId="281"/>
            <ac:spMk id="18" creationId="{E39067BE-A334-47F0-955D-D832464610CE}"/>
          </ac:spMkLst>
        </pc:spChg>
        <pc:spChg chg="add del mod">
          <ac:chgData name="Emiliano A. Carlevaro" userId="9bf72e6496f26e8d" providerId="LiveId" clId="{EA70EBA7-685D-42D8-819A-F0F6A434F739}" dt="2021-05-12T01:23:14.549" v="4194"/>
          <ac:spMkLst>
            <pc:docMk/>
            <pc:sldMk cId="2852445905" sldId="281"/>
            <ac:spMk id="20" creationId="{21253D21-3E03-4F8B-9E58-90827FE0B054}"/>
          </ac:spMkLst>
        </pc:spChg>
        <pc:spChg chg="del mod">
          <ac:chgData name="Emiliano A. Carlevaro" userId="9bf72e6496f26e8d" providerId="LiveId" clId="{EA70EBA7-685D-42D8-819A-F0F6A434F739}" dt="2021-05-12T01:17:43.633" v="4142" actId="478"/>
          <ac:spMkLst>
            <pc:docMk/>
            <pc:sldMk cId="2852445905" sldId="281"/>
            <ac:spMk id="22" creationId="{1CB6E939-1023-40F4-9F0A-3196F2107E18}"/>
          </ac:spMkLst>
        </pc:spChg>
        <pc:spChg chg="del">
          <ac:chgData name="Emiliano A. Carlevaro" userId="9bf72e6496f26e8d" providerId="LiveId" clId="{EA70EBA7-685D-42D8-819A-F0F6A434F739}" dt="2021-05-12T01:18:29.129" v="4156" actId="478"/>
          <ac:spMkLst>
            <pc:docMk/>
            <pc:sldMk cId="2852445905" sldId="281"/>
            <ac:spMk id="23" creationId="{94499CF9-1AF8-4CA0-BB1A-836BE71F80E6}"/>
          </ac:spMkLst>
        </pc:spChg>
        <pc:spChg chg="mod">
          <ac:chgData name="Emiliano A. Carlevaro" userId="9bf72e6496f26e8d" providerId="LiveId" clId="{EA70EBA7-685D-42D8-819A-F0F6A434F739}" dt="2021-05-12T01:17:47.649" v="4143" actId="1076"/>
          <ac:spMkLst>
            <pc:docMk/>
            <pc:sldMk cId="2852445905" sldId="281"/>
            <ac:spMk id="30" creationId="{75D8EC0B-B509-4D9B-8D14-BC7054AA63AC}"/>
          </ac:spMkLst>
        </pc:spChg>
        <pc:spChg chg="mod">
          <ac:chgData name="Emiliano A. Carlevaro" userId="9bf72e6496f26e8d" providerId="LiveId" clId="{EA70EBA7-685D-42D8-819A-F0F6A434F739}" dt="2021-05-12T01:17:47.649" v="4143" actId="1076"/>
          <ac:spMkLst>
            <pc:docMk/>
            <pc:sldMk cId="2852445905" sldId="281"/>
            <ac:spMk id="34" creationId="{2A342F45-6CC1-4CD1-AB99-D519F04438ED}"/>
          </ac:spMkLst>
        </pc:spChg>
        <pc:spChg chg="mod">
          <ac:chgData name="Emiliano A. Carlevaro" userId="9bf72e6496f26e8d" providerId="LiveId" clId="{EA70EBA7-685D-42D8-819A-F0F6A434F739}" dt="2021-05-12T01:18:08.793" v="4149" actId="1076"/>
          <ac:spMkLst>
            <pc:docMk/>
            <pc:sldMk cId="2852445905" sldId="281"/>
            <ac:spMk id="35" creationId="{4AEFB1ED-8CB9-45A0-A76B-45EFE2B68DC9}"/>
          </ac:spMkLst>
        </pc:spChg>
        <pc:picChg chg="mod ord">
          <ac:chgData name="Emiliano A. Carlevaro" userId="9bf72e6496f26e8d" providerId="LiveId" clId="{EA70EBA7-685D-42D8-819A-F0F6A434F739}" dt="2021-05-12T01:25:24.459" v="4216" actId="14100"/>
          <ac:picMkLst>
            <pc:docMk/>
            <pc:sldMk cId="2852445905" sldId="281"/>
            <ac:picMk id="3" creationId="{00F3139B-5A64-4267-AAA0-8696AE67D3E4}"/>
          </ac:picMkLst>
        </pc:picChg>
        <pc:picChg chg="add mod ord">
          <ac:chgData name="Emiliano A. Carlevaro" userId="9bf72e6496f26e8d" providerId="LiveId" clId="{EA70EBA7-685D-42D8-819A-F0F6A434F739}" dt="2021-05-12T01:23:51.752" v="4198" actId="167"/>
          <ac:picMkLst>
            <pc:docMk/>
            <pc:sldMk cId="2852445905" sldId="281"/>
            <ac:picMk id="4" creationId="{7D3B52FA-4765-4152-899E-56CAF7CD0AD7}"/>
          </ac:picMkLst>
        </pc:picChg>
        <pc:picChg chg="mod">
          <ac:chgData name="Emiliano A. Carlevaro" userId="9bf72e6496f26e8d" providerId="LiveId" clId="{EA70EBA7-685D-42D8-819A-F0F6A434F739}" dt="2021-05-12T01:24:37.109" v="4203" actId="14100"/>
          <ac:picMkLst>
            <pc:docMk/>
            <pc:sldMk cId="2852445905" sldId="281"/>
            <ac:picMk id="6" creationId="{AA6028A2-AE46-4630-9A78-A351CCF60E4E}"/>
          </ac:picMkLst>
        </pc:picChg>
        <pc:picChg chg="mod">
          <ac:chgData name="Emiliano A. Carlevaro" userId="9bf72e6496f26e8d" providerId="LiveId" clId="{EA70EBA7-685D-42D8-819A-F0F6A434F739}" dt="2021-05-12T01:24:54.286" v="4208" actId="1076"/>
          <ac:picMkLst>
            <pc:docMk/>
            <pc:sldMk cId="2852445905" sldId="281"/>
            <ac:picMk id="8" creationId="{FA170D96-A2B3-46C0-982F-8DEABB315F0A}"/>
          </ac:picMkLst>
        </pc:picChg>
      </pc:sldChg>
      <pc:sldChg chg="addSp delSp modSp add del mod modAnim">
        <pc:chgData name="Emiliano A. Carlevaro" userId="9bf72e6496f26e8d" providerId="LiveId" clId="{EA70EBA7-685D-42D8-819A-F0F6A434F739}" dt="2021-05-12T03:01:03.403" v="6193" actId="47"/>
        <pc:sldMkLst>
          <pc:docMk/>
          <pc:sldMk cId="3662224906" sldId="282"/>
        </pc:sldMkLst>
        <pc:spChg chg="mod">
          <ac:chgData name="Emiliano A. Carlevaro" userId="9bf72e6496f26e8d" providerId="LiveId" clId="{EA70EBA7-685D-42D8-819A-F0F6A434F739}" dt="2021-05-12T02:28:18.971" v="5611" actId="20577"/>
          <ac:spMkLst>
            <pc:docMk/>
            <pc:sldMk cId="3662224906" sldId="282"/>
            <ac:spMk id="9" creationId="{69072E5C-5EAA-4E4E-9057-8314DC5D52CA}"/>
          </ac:spMkLst>
        </pc:spChg>
        <pc:spChg chg="add del mod">
          <ac:chgData name="Emiliano A. Carlevaro" userId="9bf72e6496f26e8d" providerId="LiveId" clId="{EA70EBA7-685D-42D8-819A-F0F6A434F739}" dt="2021-05-12T02:29:29.579" v="5626"/>
          <ac:spMkLst>
            <pc:docMk/>
            <pc:sldMk cId="3662224906" sldId="282"/>
            <ac:spMk id="16" creationId="{AE5C41C1-3446-4CCD-810C-A1388D69BD4A}"/>
          </ac:spMkLst>
        </pc:spChg>
        <pc:spChg chg="add del mod">
          <ac:chgData name="Emiliano A. Carlevaro" userId="9bf72e6496f26e8d" providerId="LiveId" clId="{EA70EBA7-685D-42D8-819A-F0F6A434F739}" dt="2021-05-12T02:29:29.579" v="5626"/>
          <ac:spMkLst>
            <pc:docMk/>
            <pc:sldMk cId="3662224906" sldId="282"/>
            <ac:spMk id="18" creationId="{EA0D0198-8177-4FB7-9060-376D3AF32FDC}"/>
          </ac:spMkLst>
        </pc:spChg>
        <pc:graphicFrameChg chg="add del mod">
          <ac:chgData name="Emiliano A. Carlevaro" userId="9bf72e6496f26e8d" providerId="LiveId" clId="{EA70EBA7-685D-42D8-819A-F0F6A434F739}" dt="2021-05-12T02:29:30.870" v="5628" actId="22"/>
          <ac:graphicFrameMkLst>
            <pc:docMk/>
            <pc:sldMk cId="3662224906" sldId="282"/>
            <ac:graphicFrameMk id="4" creationId="{4921029A-A4E0-4082-A14F-EE7F4D44AFB2}"/>
          </ac:graphicFrameMkLst>
        </pc:graphicFrameChg>
      </pc:sldChg>
      <pc:sldChg chg="modSp add del mod">
        <pc:chgData name="Emiliano A. Carlevaro" userId="9bf72e6496f26e8d" providerId="LiveId" clId="{EA70EBA7-685D-42D8-819A-F0F6A434F739}" dt="2021-05-12T03:00:56.851" v="6192" actId="47"/>
        <pc:sldMkLst>
          <pc:docMk/>
          <pc:sldMk cId="2122052609" sldId="283"/>
        </pc:sldMkLst>
        <pc:spChg chg="mod">
          <ac:chgData name="Emiliano A. Carlevaro" userId="9bf72e6496f26e8d" providerId="LiveId" clId="{EA70EBA7-685D-42D8-819A-F0F6A434F739}" dt="2021-05-12T02:29:46.188" v="5631" actId="1076"/>
          <ac:spMkLst>
            <pc:docMk/>
            <pc:sldMk cId="2122052609" sldId="283"/>
            <ac:spMk id="2" creationId="{026D9198-1D12-45DB-BDDA-FBC7B882CACE}"/>
          </ac:spMkLst>
        </pc:spChg>
        <pc:spChg chg="mod">
          <ac:chgData name="Emiliano A. Carlevaro" userId="9bf72e6496f26e8d" providerId="LiveId" clId="{EA70EBA7-685D-42D8-819A-F0F6A434F739}" dt="2021-05-12T02:29:46.188" v="5631" actId="1076"/>
          <ac:spMkLst>
            <pc:docMk/>
            <pc:sldMk cId="2122052609" sldId="283"/>
            <ac:spMk id="7" creationId="{DE5BD4C6-B5AF-4703-AB7F-86023B9A55EE}"/>
          </ac:spMkLst>
        </pc:spChg>
        <pc:spChg chg="mod">
          <ac:chgData name="Emiliano A. Carlevaro" userId="9bf72e6496f26e8d" providerId="LiveId" clId="{EA70EBA7-685D-42D8-819A-F0F6A434F739}" dt="2021-05-12T02:29:46.188" v="5631" actId="1076"/>
          <ac:spMkLst>
            <pc:docMk/>
            <pc:sldMk cId="2122052609" sldId="283"/>
            <ac:spMk id="8" creationId="{9AE81DD1-7486-4C42-82FD-E9DDD381A74A}"/>
          </ac:spMkLst>
        </pc:spChg>
        <pc:spChg chg="mod">
          <ac:chgData name="Emiliano A. Carlevaro" userId="9bf72e6496f26e8d" providerId="LiveId" clId="{EA70EBA7-685D-42D8-819A-F0F6A434F739}" dt="2021-05-12T02:29:46.188" v="5631" actId="1076"/>
          <ac:spMkLst>
            <pc:docMk/>
            <pc:sldMk cId="2122052609" sldId="283"/>
            <ac:spMk id="9" creationId="{69072E5C-5EAA-4E4E-9057-8314DC5D52CA}"/>
          </ac:spMkLst>
        </pc:spChg>
        <pc:spChg chg="mod">
          <ac:chgData name="Emiliano A. Carlevaro" userId="9bf72e6496f26e8d" providerId="LiveId" clId="{EA70EBA7-685D-42D8-819A-F0F6A434F739}" dt="2021-05-12T02:29:46.188" v="5631" actId="1076"/>
          <ac:spMkLst>
            <pc:docMk/>
            <pc:sldMk cId="2122052609" sldId="283"/>
            <ac:spMk id="15" creationId="{034000FE-5057-4251-9D08-A12A76F2178D}"/>
          </ac:spMkLst>
        </pc:spChg>
        <pc:spChg chg="mod">
          <ac:chgData name="Emiliano A. Carlevaro" userId="9bf72e6496f26e8d" providerId="LiveId" clId="{EA70EBA7-685D-42D8-819A-F0F6A434F739}" dt="2021-05-12T02:29:46.188" v="5631" actId="1076"/>
          <ac:spMkLst>
            <pc:docMk/>
            <pc:sldMk cId="2122052609" sldId="283"/>
            <ac:spMk id="17" creationId="{04C7475E-D6DE-4113-A7AD-7906662ADF18}"/>
          </ac:spMkLst>
        </pc:spChg>
        <pc:spChg chg="mod">
          <ac:chgData name="Emiliano A. Carlevaro" userId="9bf72e6496f26e8d" providerId="LiveId" clId="{EA70EBA7-685D-42D8-819A-F0F6A434F739}" dt="2021-05-12T02:29:46.188" v="5631" actId="1076"/>
          <ac:spMkLst>
            <pc:docMk/>
            <pc:sldMk cId="2122052609" sldId="283"/>
            <ac:spMk id="19" creationId="{C48F85ED-DAE1-48B2-B28A-F786E1A97B2B}"/>
          </ac:spMkLst>
        </pc:spChg>
        <pc:spChg chg="mod">
          <ac:chgData name="Emiliano A. Carlevaro" userId="9bf72e6496f26e8d" providerId="LiveId" clId="{EA70EBA7-685D-42D8-819A-F0F6A434F739}" dt="2021-05-12T02:29:46.188" v="5631" actId="1076"/>
          <ac:spMkLst>
            <pc:docMk/>
            <pc:sldMk cId="2122052609" sldId="283"/>
            <ac:spMk id="21" creationId="{660221ED-8CC6-43BB-87DC-0364CE281087}"/>
          </ac:spMkLst>
        </pc:spChg>
        <pc:spChg chg="mod">
          <ac:chgData name="Emiliano A. Carlevaro" userId="9bf72e6496f26e8d" providerId="LiveId" clId="{EA70EBA7-685D-42D8-819A-F0F6A434F739}" dt="2021-05-12T02:29:46.188" v="5631" actId="1076"/>
          <ac:spMkLst>
            <pc:docMk/>
            <pc:sldMk cId="2122052609" sldId="283"/>
            <ac:spMk id="24" creationId="{31DAEC92-84D2-47AE-AF01-5B1A83BDF7D1}"/>
          </ac:spMkLst>
        </pc:spChg>
        <pc:graphicFrameChg chg="mod">
          <ac:chgData name="Emiliano A. Carlevaro" userId="9bf72e6496f26e8d" providerId="LiveId" clId="{EA70EBA7-685D-42D8-819A-F0F6A434F739}" dt="2021-05-12T02:29:46.188" v="5631" actId="1076"/>
          <ac:graphicFrameMkLst>
            <pc:docMk/>
            <pc:sldMk cId="2122052609" sldId="283"/>
            <ac:graphicFrameMk id="12" creationId="{7A667D79-6821-469E-A48A-D0BEF1C64CA7}"/>
          </ac:graphicFrameMkLst>
        </pc:graphicFrameChg>
      </pc:sldChg>
      <pc:sldChg chg="modSp add del mod">
        <pc:chgData name="Emiliano A. Carlevaro" userId="9bf72e6496f26e8d" providerId="LiveId" clId="{EA70EBA7-685D-42D8-819A-F0F6A434F739}" dt="2021-05-12T02:42:28.054" v="5906" actId="47"/>
        <pc:sldMkLst>
          <pc:docMk/>
          <pc:sldMk cId="2505179753" sldId="284"/>
        </pc:sldMkLst>
        <pc:graphicFrameChg chg="mod">
          <ac:chgData name="Emiliano A. Carlevaro" userId="9bf72e6496f26e8d" providerId="LiveId" clId="{EA70EBA7-685D-42D8-819A-F0F6A434F739}" dt="2021-05-12T02:30:05.918" v="5633" actId="1076"/>
          <ac:graphicFrameMkLst>
            <pc:docMk/>
            <pc:sldMk cId="2505179753" sldId="284"/>
            <ac:graphicFrameMk id="12" creationId="{7A667D79-6821-469E-A48A-D0BEF1C64CA7}"/>
          </ac:graphicFrameMkLst>
        </pc:graphicFrameChg>
        <pc:picChg chg="mod">
          <ac:chgData name="Emiliano A. Carlevaro" userId="9bf72e6496f26e8d" providerId="LiveId" clId="{EA70EBA7-685D-42D8-819A-F0F6A434F739}" dt="2021-05-12T02:30:20.524" v="5637" actId="14100"/>
          <ac:picMkLst>
            <pc:docMk/>
            <pc:sldMk cId="2505179753" sldId="284"/>
            <ac:picMk id="14" creationId="{110584AD-0697-4ABB-B48C-04E90FC152D9}"/>
          </ac:picMkLst>
        </pc:picChg>
      </pc:sldChg>
      <pc:sldChg chg="addSp delSp modSp add mod ord delAnim modAnim">
        <pc:chgData name="Emiliano A. Carlevaro" userId="9bf72e6496f26e8d" providerId="LiveId" clId="{EA70EBA7-685D-42D8-819A-F0F6A434F739}" dt="2021-05-12T03:19:32.129" v="6442" actId="14734"/>
        <pc:sldMkLst>
          <pc:docMk/>
          <pc:sldMk cId="1197389533" sldId="285"/>
        </pc:sldMkLst>
        <pc:spChg chg="add mod">
          <ac:chgData name="Emiliano A. Carlevaro" userId="9bf72e6496f26e8d" providerId="LiveId" clId="{EA70EBA7-685D-42D8-819A-F0F6A434F739}" dt="2021-05-12T02:38:08" v="5819" actId="1076"/>
          <ac:spMkLst>
            <pc:docMk/>
            <pc:sldMk cId="1197389533" sldId="285"/>
            <ac:spMk id="4" creationId="{3CF48584-B310-446C-9A3D-6E7931B4299A}"/>
          </ac:spMkLst>
        </pc:spChg>
        <pc:spChg chg="add mod">
          <ac:chgData name="Emiliano A. Carlevaro" userId="9bf72e6496f26e8d" providerId="LiveId" clId="{EA70EBA7-685D-42D8-819A-F0F6A434F739}" dt="2021-05-12T03:16:56.015" v="6429" actId="1582"/>
          <ac:spMkLst>
            <pc:docMk/>
            <pc:sldMk cId="1197389533" sldId="285"/>
            <ac:spMk id="5" creationId="{0999719C-2CEF-467C-B1C6-790E58AB0386}"/>
          </ac:spMkLst>
        </pc:spChg>
        <pc:spChg chg="mod">
          <ac:chgData name="Emiliano A. Carlevaro" userId="9bf72e6496f26e8d" providerId="LiveId" clId="{EA70EBA7-685D-42D8-819A-F0F6A434F739}" dt="2021-05-12T02:36:14.160" v="5747" actId="1076"/>
          <ac:spMkLst>
            <pc:docMk/>
            <pc:sldMk cId="1197389533" sldId="285"/>
            <ac:spMk id="7" creationId="{DE5BD4C6-B5AF-4703-AB7F-86023B9A55EE}"/>
          </ac:spMkLst>
        </pc:spChg>
        <pc:spChg chg="mod">
          <ac:chgData name="Emiliano A. Carlevaro" userId="9bf72e6496f26e8d" providerId="LiveId" clId="{EA70EBA7-685D-42D8-819A-F0F6A434F739}" dt="2021-05-12T02:36:14.160" v="5747" actId="1076"/>
          <ac:spMkLst>
            <pc:docMk/>
            <pc:sldMk cId="1197389533" sldId="285"/>
            <ac:spMk id="8" creationId="{9AE81DD1-7486-4C42-82FD-E9DDD381A74A}"/>
          </ac:spMkLst>
        </pc:spChg>
        <pc:spChg chg="mod">
          <ac:chgData name="Emiliano A. Carlevaro" userId="9bf72e6496f26e8d" providerId="LiveId" clId="{EA70EBA7-685D-42D8-819A-F0F6A434F739}" dt="2021-05-12T02:39:18.177" v="5838" actId="1076"/>
          <ac:spMkLst>
            <pc:docMk/>
            <pc:sldMk cId="1197389533" sldId="285"/>
            <ac:spMk id="15" creationId="{034000FE-5057-4251-9D08-A12A76F2178D}"/>
          </ac:spMkLst>
        </pc:spChg>
        <pc:spChg chg="add mod">
          <ac:chgData name="Emiliano A. Carlevaro" userId="9bf72e6496f26e8d" providerId="LiveId" clId="{EA70EBA7-685D-42D8-819A-F0F6A434F739}" dt="2021-05-12T02:39:46.206" v="5846" actId="1076"/>
          <ac:spMkLst>
            <pc:docMk/>
            <pc:sldMk cId="1197389533" sldId="285"/>
            <ac:spMk id="16" creationId="{B2B8E76A-39DF-4E42-925A-7E97C90E1897}"/>
          </ac:spMkLst>
        </pc:spChg>
        <pc:spChg chg="mod">
          <ac:chgData name="Emiliano A. Carlevaro" userId="9bf72e6496f26e8d" providerId="LiveId" clId="{EA70EBA7-685D-42D8-819A-F0F6A434F739}" dt="2021-05-12T02:36:21.888" v="5748" actId="1076"/>
          <ac:spMkLst>
            <pc:docMk/>
            <pc:sldMk cId="1197389533" sldId="285"/>
            <ac:spMk id="17" creationId="{04C7475E-D6DE-4113-A7AD-7906662ADF18}"/>
          </ac:spMkLst>
        </pc:spChg>
        <pc:spChg chg="del mod">
          <ac:chgData name="Emiliano A. Carlevaro" userId="9bf72e6496f26e8d" providerId="LiveId" clId="{EA70EBA7-685D-42D8-819A-F0F6A434F739}" dt="2021-05-12T02:38:45.625" v="5828"/>
          <ac:spMkLst>
            <pc:docMk/>
            <pc:sldMk cId="1197389533" sldId="285"/>
            <ac:spMk id="19" creationId="{C48F85ED-DAE1-48B2-B28A-F786E1A97B2B}"/>
          </ac:spMkLst>
        </pc:spChg>
        <pc:spChg chg="mod">
          <ac:chgData name="Emiliano A. Carlevaro" userId="9bf72e6496f26e8d" providerId="LiveId" clId="{EA70EBA7-685D-42D8-819A-F0F6A434F739}" dt="2021-05-12T02:36:21.888" v="5748" actId="1076"/>
          <ac:spMkLst>
            <pc:docMk/>
            <pc:sldMk cId="1197389533" sldId="285"/>
            <ac:spMk id="21" creationId="{660221ED-8CC6-43BB-87DC-0364CE281087}"/>
          </ac:spMkLst>
        </pc:spChg>
        <pc:spChg chg="mod">
          <ac:chgData name="Emiliano A. Carlevaro" userId="9bf72e6496f26e8d" providerId="LiveId" clId="{EA70EBA7-685D-42D8-819A-F0F6A434F739}" dt="2021-05-12T02:36:21.888" v="5748" actId="1076"/>
          <ac:spMkLst>
            <pc:docMk/>
            <pc:sldMk cId="1197389533" sldId="285"/>
            <ac:spMk id="24" creationId="{31DAEC92-84D2-47AE-AF01-5B1A83BDF7D1}"/>
          </ac:spMkLst>
        </pc:spChg>
        <pc:graphicFrameChg chg="mod modGraphic">
          <ac:chgData name="Emiliano A. Carlevaro" userId="9bf72e6496f26e8d" providerId="LiveId" clId="{EA70EBA7-685D-42D8-819A-F0F6A434F739}" dt="2021-05-12T03:19:32.129" v="6442" actId="14734"/>
          <ac:graphicFrameMkLst>
            <pc:docMk/>
            <pc:sldMk cId="1197389533" sldId="285"/>
            <ac:graphicFrameMk id="12" creationId="{7A667D79-6821-469E-A48A-D0BEF1C64CA7}"/>
          </ac:graphicFrameMkLst>
        </pc:graphicFrameChg>
      </pc:sldChg>
      <pc:sldChg chg="addSp delSp modSp add mod delAnim modAnim modNotesTx">
        <pc:chgData name="Emiliano A. Carlevaro" userId="9bf72e6496f26e8d" providerId="LiveId" clId="{EA70EBA7-685D-42D8-819A-F0F6A434F739}" dt="2021-05-12T03:18:52.213" v="6434" actId="6549"/>
        <pc:sldMkLst>
          <pc:docMk/>
          <pc:sldMk cId="2912359298" sldId="286"/>
        </pc:sldMkLst>
        <pc:spChg chg="mod">
          <ac:chgData name="Emiliano A. Carlevaro" userId="9bf72e6496f26e8d" providerId="LiveId" clId="{EA70EBA7-685D-42D8-819A-F0F6A434F739}" dt="2021-05-12T02:40:55.986" v="5850" actId="1076"/>
          <ac:spMkLst>
            <pc:docMk/>
            <pc:sldMk cId="2912359298" sldId="286"/>
            <ac:spMk id="3" creationId="{3A79F0A6-C31F-4C8D-97A5-CB1BC5C68E2B}"/>
          </ac:spMkLst>
        </pc:spChg>
        <pc:spChg chg="mod">
          <ac:chgData name="Emiliano A. Carlevaro" userId="9bf72e6496f26e8d" providerId="LiveId" clId="{EA70EBA7-685D-42D8-819A-F0F6A434F739}" dt="2021-05-12T02:52:02.834" v="6088" actId="1076"/>
          <ac:spMkLst>
            <pc:docMk/>
            <pc:sldMk cId="2912359298" sldId="286"/>
            <ac:spMk id="4" creationId="{3CF48584-B310-446C-9A3D-6E7931B4299A}"/>
          </ac:spMkLst>
        </pc:spChg>
        <pc:spChg chg="add mod">
          <ac:chgData name="Emiliano A. Carlevaro" userId="9bf72e6496f26e8d" providerId="LiveId" clId="{EA70EBA7-685D-42D8-819A-F0F6A434F739}" dt="2021-05-12T02:52:28.940" v="6094" actId="208"/>
          <ac:spMkLst>
            <pc:docMk/>
            <pc:sldMk cId="2912359298" sldId="286"/>
            <ac:spMk id="6" creationId="{584A5E9D-CFF8-40AD-8A18-5320EECFDA72}"/>
          </ac:spMkLst>
        </pc:spChg>
        <pc:spChg chg="del mod">
          <ac:chgData name="Emiliano A. Carlevaro" userId="9bf72e6496f26e8d" providerId="LiveId" clId="{EA70EBA7-685D-42D8-819A-F0F6A434F739}" dt="2021-05-12T02:49:27.785" v="6050" actId="478"/>
          <ac:spMkLst>
            <pc:docMk/>
            <pc:sldMk cId="2912359298" sldId="286"/>
            <ac:spMk id="7" creationId="{DE5BD4C6-B5AF-4703-AB7F-86023B9A55EE}"/>
          </ac:spMkLst>
        </pc:spChg>
        <pc:spChg chg="del mod">
          <ac:chgData name="Emiliano A. Carlevaro" userId="9bf72e6496f26e8d" providerId="LiveId" clId="{EA70EBA7-685D-42D8-819A-F0F6A434F739}" dt="2021-05-12T02:49:28.631" v="6051" actId="478"/>
          <ac:spMkLst>
            <pc:docMk/>
            <pc:sldMk cId="2912359298" sldId="286"/>
            <ac:spMk id="8" creationId="{9AE81DD1-7486-4C42-82FD-E9DDD381A74A}"/>
          </ac:spMkLst>
        </pc:spChg>
        <pc:spChg chg="mod">
          <ac:chgData name="Emiliano A. Carlevaro" userId="9bf72e6496f26e8d" providerId="LiveId" clId="{EA70EBA7-685D-42D8-819A-F0F6A434F739}" dt="2021-05-12T02:55:36.435" v="6154" actId="20577"/>
          <ac:spMkLst>
            <pc:docMk/>
            <pc:sldMk cId="2912359298" sldId="286"/>
            <ac:spMk id="9" creationId="{69072E5C-5EAA-4E4E-9057-8314DC5D52CA}"/>
          </ac:spMkLst>
        </pc:spChg>
        <pc:spChg chg="add mod">
          <ac:chgData name="Emiliano A. Carlevaro" userId="9bf72e6496f26e8d" providerId="LiveId" clId="{EA70EBA7-685D-42D8-819A-F0F6A434F739}" dt="2021-05-12T02:53:34.627" v="6126" actId="255"/>
          <ac:spMkLst>
            <pc:docMk/>
            <pc:sldMk cId="2912359298" sldId="286"/>
            <ac:spMk id="10" creationId="{0E52FD16-C589-4CB4-A850-485EA5782B5F}"/>
          </ac:spMkLst>
        </pc:spChg>
        <pc:spChg chg="add mod">
          <ac:chgData name="Emiliano A. Carlevaro" userId="9bf72e6496f26e8d" providerId="LiveId" clId="{EA70EBA7-685D-42D8-819A-F0F6A434F739}" dt="2021-05-12T02:53:56.763" v="6130" actId="1582"/>
          <ac:spMkLst>
            <pc:docMk/>
            <pc:sldMk cId="2912359298" sldId="286"/>
            <ac:spMk id="11" creationId="{0746A836-5773-44A7-B77F-DFB16C75F724}"/>
          </ac:spMkLst>
        </pc:spChg>
        <pc:spChg chg="del">
          <ac:chgData name="Emiliano A. Carlevaro" userId="9bf72e6496f26e8d" providerId="LiveId" clId="{EA70EBA7-685D-42D8-819A-F0F6A434F739}" dt="2021-05-12T02:49:04.563" v="6045" actId="478"/>
          <ac:spMkLst>
            <pc:docMk/>
            <pc:sldMk cId="2912359298" sldId="286"/>
            <ac:spMk id="15" creationId="{034000FE-5057-4251-9D08-A12A76F2178D}"/>
          </ac:spMkLst>
        </pc:spChg>
        <pc:spChg chg="mod">
          <ac:chgData name="Emiliano A. Carlevaro" userId="9bf72e6496f26e8d" providerId="LiveId" clId="{EA70EBA7-685D-42D8-819A-F0F6A434F739}" dt="2021-05-12T02:40:55.986" v="5850" actId="1076"/>
          <ac:spMkLst>
            <pc:docMk/>
            <pc:sldMk cId="2912359298" sldId="286"/>
            <ac:spMk id="16" creationId="{B2B8E76A-39DF-4E42-925A-7E97C90E1897}"/>
          </ac:spMkLst>
        </pc:spChg>
        <pc:spChg chg="del">
          <ac:chgData name="Emiliano A. Carlevaro" userId="9bf72e6496f26e8d" providerId="LiveId" clId="{EA70EBA7-685D-42D8-819A-F0F6A434F739}" dt="2021-05-12T02:49:04.563" v="6045" actId="478"/>
          <ac:spMkLst>
            <pc:docMk/>
            <pc:sldMk cId="2912359298" sldId="286"/>
            <ac:spMk id="17" creationId="{04C7475E-D6DE-4113-A7AD-7906662ADF18}"/>
          </ac:spMkLst>
        </pc:spChg>
        <pc:spChg chg="add mod">
          <ac:chgData name="Emiliano A. Carlevaro" userId="9bf72e6496f26e8d" providerId="LiveId" clId="{EA70EBA7-685D-42D8-819A-F0F6A434F739}" dt="2021-05-12T02:54:54.685" v="6139"/>
          <ac:spMkLst>
            <pc:docMk/>
            <pc:sldMk cId="2912359298" sldId="286"/>
            <ac:spMk id="18" creationId="{7EEADCB0-5AF1-4843-AE51-F0766272409A}"/>
          </ac:spMkLst>
        </pc:spChg>
        <pc:spChg chg="add mod">
          <ac:chgData name="Emiliano A. Carlevaro" userId="9bf72e6496f26e8d" providerId="LiveId" clId="{EA70EBA7-685D-42D8-819A-F0F6A434F739}" dt="2021-05-12T02:50:57.719" v="6074" actId="21"/>
          <ac:spMkLst>
            <pc:docMk/>
            <pc:sldMk cId="2912359298" sldId="286"/>
            <ac:spMk id="20" creationId="{9E505977-43FF-4BAA-A39B-E28EFBFAB7F1}"/>
          </ac:spMkLst>
        </pc:spChg>
        <pc:spChg chg="del">
          <ac:chgData name="Emiliano A. Carlevaro" userId="9bf72e6496f26e8d" providerId="LiveId" clId="{EA70EBA7-685D-42D8-819A-F0F6A434F739}" dt="2021-05-12T02:49:04.563" v="6045" actId="478"/>
          <ac:spMkLst>
            <pc:docMk/>
            <pc:sldMk cId="2912359298" sldId="286"/>
            <ac:spMk id="21" creationId="{660221ED-8CC6-43BB-87DC-0364CE281087}"/>
          </ac:spMkLst>
        </pc:spChg>
        <pc:spChg chg="add mod">
          <ac:chgData name="Emiliano A. Carlevaro" userId="9bf72e6496f26e8d" providerId="LiveId" clId="{EA70EBA7-685D-42D8-819A-F0F6A434F739}" dt="2021-05-12T02:49:33.570" v="6053" actId="1076"/>
          <ac:spMkLst>
            <pc:docMk/>
            <pc:sldMk cId="2912359298" sldId="286"/>
            <ac:spMk id="22" creationId="{D56078FD-929C-426F-961E-F3F919408DE6}"/>
          </ac:spMkLst>
        </pc:spChg>
        <pc:spChg chg="add mod">
          <ac:chgData name="Emiliano A. Carlevaro" userId="9bf72e6496f26e8d" providerId="LiveId" clId="{EA70EBA7-685D-42D8-819A-F0F6A434F739}" dt="2021-05-12T02:49:38.624" v="6054" actId="1076"/>
          <ac:spMkLst>
            <pc:docMk/>
            <pc:sldMk cId="2912359298" sldId="286"/>
            <ac:spMk id="23" creationId="{559B4A25-1E09-44F6-96D9-194AC933660C}"/>
          </ac:spMkLst>
        </pc:spChg>
        <pc:spChg chg="del">
          <ac:chgData name="Emiliano A. Carlevaro" userId="9bf72e6496f26e8d" providerId="LiveId" clId="{EA70EBA7-685D-42D8-819A-F0F6A434F739}" dt="2021-05-12T02:49:04.563" v="6045" actId="478"/>
          <ac:spMkLst>
            <pc:docMk/>
            <pc:sldMk cId="2912359298" sldId="286"/>
            <ac:spMk id="24" creationId="{31DAEC92-84D2-47AE-AF01-5B1A83BDF7D1}"/>
          </ac:spMkLst>
        </pc:spChg>
        <pc:spChg chg="add del mod">
          <ac:chgData name="Emiliano A. Carlevaro" userId="9bf72e6496f26e8d" providerId="LiveId" clId="{EA70EBA7-685D-42D8-819A-F0F6A434F739}" dt="2021-05-12T02:50:57.256" v="6073" actId="22"/>
          <ac:spMkLst>
            <pc:docMk/>
            <pc:sldMk cId="2912359298" sldId="286"/>
            <ac:spMk id="25" creationId="{C3F986B2-7B8B-4D68-881B-49D1CE4A952F}"/>
          </ac:spMkLst>
        </pc:spChg>
        <pc:spChg chg="add del mod">
          <ac:chgData name="Emiliano A. Carlevaro" userId="9bf72e6496f26e8d" providerId="LiveId" clId="{EA70EBA7-685D-42D8-819A-F0F6A434F739}" dt="2021-05-12T02:59:58.318" v="6179"/>
          <ac:spMkLst>
            <pc:docMk/>
            <pc:sldMk cId="2912359298" sldId="286"/>
            <ac:spMk id="26" creationId="{7A6B1205-6602-44A1-B661-D2EDFB84138D}"/>
          </ac:spMkLst>
        </pc:spChg>
        <pc:graphicFrameChg chg="mod modGraphic">
          <ac:chgData name="Emiliano A. Carlevaro" userId="9bf72e6496f26e8d" providerId="LiveId" clId="{EA70EBA7-685D-42D8-819A-F0F6A434F739}" dt="2021-05-12T02:50:06.960" v="6061" actId="14100"/>
          <ac:graphicFrameMkLst>
            <pc:docMk/>
            <pc:sldMk cId="2912359298" sldId="286"/>
            <ac:graphicFrameMk id="12" creationId="{7A667D79-6821-469E-A48A-D0BEF1C64CA7}"/>
          </ac:graphicFrameMkLst>
        </pc:graphicFrameChg>
        <pc:graphicFrameChg chg="add del mod modGraphic">
          <ac:chgData name="Emiliano A. Carlevaro" userId="9bf72e6496f26e8d" providerId="LiveId" clId="{EA70EBA7-685D-42D8-819A-F0F6A434F739}" dt="2021-05-12T02:45:45.738" v="5979" actId="478"/>
          <ac:graphicFrameMkLst>
            <pc:docMk/>
            <pc:sldMk cId="2912359298" sldId="286"/>
            <ac:graphicFrameMk id="19" creationId="{60AC9BC4-B96C-4BF3-A3F3-B1DEE1E62821}"/>
          </ac:graphicFrameMkLst>
        </pc:graphicFrameChg>
        <pc:picChg chg="del mod">
          <ac:chgData name="Emiliano A. Carlevaro" userId="9bf72e6496f26e8d" providerId="LiveId" clId="{EA70EBA7-685D-42D8-819A-F0F6A434F739}" dt="2021-05-12T02:42:48.244" v="5907" actId="478"/>
          <ac:picMkLst>
            <pc:docMk/>
            <pc:sldMk cId="2912359298" sldId="286"/>
            <ac:picMk id="14" creationId="{110584AD-0697-4ABB-B48C-04E90FC152D9}"/>
          </ac:picMkLst>
        </pc:picChg>
      </pc:sldChg>
      <pc:sldChg chg="addSp delSp modSp add del mod ord modTransition modAnim">
        <pc:chgData name="Emiliano A. Carlevaro" userId="9bf72e6496f26e8d" providerId="LiveId" clId="{EA70EBA7-685D-42D8-819A-F0F6A434F739}" dt="2021-05-12T03:17:49.857" v="6433"/>
        <pc:sldMkLst>
          <pc:docMk/>
          <pc:sldMk cId="1283101441" sldId="287"/>
        </pc:sldMkLst>
        <pc:spChg chg="add del mod">
          <ac:chgData name="Emiliano A. Carlevaro" userId="9bf72e6496f26e8d" providerId="LiveId" clId="{EA70EBA7-685D-42D8-819A-F0F6A434F739}" dt="2021-05-12T03:03:05.333" v="6227" actId="21"/>
          <ac:spMkLst>
            <pc:docMk/>
            <pc:sldMk cId="1283101441" sldId="287"/>
            <ac:spMk id="19" creationId="{44B1A821-85FA-40B6-BBBA-BDF33A847578}"/>
          </ac:spMkLst>
        </pc:spChg>
        <pc:picChg chg="mod">
          <ac:chgData name="Emiliano A. Carlevaro" userId="9bf72e6496f26e8d" providerId="LiveId" clId="{EA70EBA7-685D-42D8-819A-F0F6A434F739}" dt="2021-05-12T03:00:48.540" v="6187" actId="1076"/>
          <ac:picMkLst>
            <pc:docMk/>
            <pc:sldMk cId="1283101441" sldId="287"/>
            <ac:picMk id="14" creationId="{110584AD-0697-4ABB-B48C-04E90FC152D9}"/>
          </ac:picMkLst>
        </pc:picChg>
      </pc:sldChg>
      <pc:sldChg chg="addSp delSp modSp add mod delAnim modAnim">
        <pc:chgData name="Emiliano A. Carlevaro" userId="9bf72e6496f26e8d" providerId="LiveId" clId="{EA70EBA7-685D-42D8-819A-F0F6A434F739}" dt="2021-05-12T03:22:48.978" v="6541" actId="478"/>
        <pc:sldMkLst>
          <pc:docMk/>
          <pc:sldMk cId="2591752938" sldId="288"/>
        </pc:sldMkLst>
        <pc:spChg chg="del">
          <ac:chgData name="Emiliano A. Carlevaro" userId="9bf72e6496f26e8d" providerId="LiveId" clId="{EA70EBA7-685D-42D8-819A-F0F6A434F739}" dt="2021-05-12T03:19:20.421" v="6438" actId="478"/>
          <ac:spMkLst>
            <pc:docMk/>
            <pc:sldMk cId="2591752938" sldId="288"/>
            <ac:spMk id="4" creationId="{3CF48584-B310-446C-9A3D-6E7931B4299A}"/>
          </ac:spMkLst>
        </pc:spChg>
        <pc:spChg chg="del">
          <ac:chgData name="Emiliano A. Carlevaro" userId="9bf72e6496f26e8d" providerId="LiveId" clId="{EA70EBA7-685D-42D8-819A-F0F6A434F739}" dt="2021-05-12T03:19:20.421" v="6438" actId="478"/>
          <ac:spMkLst>
            <pc:docMk/>
            <pc:sldMk cId="2591752938" sldId="288"/>
            <ac:spMk id="6" creationId="{584A5E9D-CFF8-40AD-8A18-5320EECFDA72}"/>
          </ac:spMkLst>
        </pc:spChg>
        <pc:spChg chg="mod ord">
          <ac:chgData name="Emiliano A. Carlevaro" userId="9bf72e6496f26e8d" providerId="LiveId" clId="{EA70EBA7-685D-42D8-819A-F0F6A434F739}" dt="2021-05-12T03:22:43.572" v="6539" actId="1076"/>
          <ac:spMkLst>
            <pc:docMk/>
            <pc:sldMk cId="2591752938" sldId="288"/>
            <ac:spMk id="9" creationId="{69072E5C-5EAA-4E4E-9057-8314DC5D52CA}"/>
          </ac:spMkLst>
        </pc:spChg>
        <pc:spChg chg="del">
          <ac:chgData name="Emiliano A. Carlevaro" userId="9bf72e6496f26e8d" providerId="LiveId" clId="{EA70EBA7-685D-42D8-819A-F0F6A434F739}" dt="2021-05-12T03:19:20.421" v="6438" actId="478"/>
          <ac:spMkLst>
            <pc:docMk/>
            <pc:sldMk cId="2591752938" sldId="288"/>
            <ac:spMk id="10" creationId="{0E52FD16-C589-4CB4-A850-485EA5782B5F}"/>
          </ac:spMkLst>
        </pc:spChg>
        <pc:spChg chg="del">
          <ac:chgData name="Emiliano A. Carlevaro" userId="9bf72e6496f26e8d" providerId="LiveId" clId="{EA70EBA7-685D-42D8-819A-F0F6A434F739}" dt="2021-05-12T03:22:48.978" v="6541" actId="478"/>
          <ac:spMkLst>
            <pc:docMk/>
            <pc:sldMk cId="2591752938" sldId="288"/>
            <ac:spMk id="11" creationId="{0746A836-5773-44A7-B77F-DFB16C75F724}"/>
          </ac:spMkLst>
        </pc:spChg>
        <pc:spChg chg="add del mod">
          <ac:chgData name="Emiliano A. Carlevaro" userId="9bf72e6496f26e8d" providerId="LiveId" clId="{EA70EBA7-685D-42D8-819A-F0F6A434F739}" dt="2021-05-12T03:19:15.249" v="6437"/>
          <ac:spMkLst>
            <pc:docMk/>
            <pc:sldMk cId="2591752938" sldId="288"/>
            <ac:spMk id="15" creationId="{9D53F962-64F1-4070-85DE-021BB95764E6}"/>
          </ac:spMkLst>
        </pc:spChg>
        <pc:spChg chg="del">
          <ac:chgData name="Emiliano A. Carlevaro" userId="9bf72e6496f26e8d" providerId="LiveId" clId="{EA70EBA7-685D-42D8-819A-F0F6A434F739}" dt="2021-05-12T03:19:20.421" v="6438" actId="478"/>
          <ac:spMkLst>
            <pc:docMk/>
            <pc:sldMk cId="2591752938" sldId="288"/>
            <ac:spMk id="18" creationId="{7EEADCB0-5AF1-4843-AE51-F0766272409A}"/>
          </ac:spMkLst>
        </pc:spChg>
        <pc:spChg chg="add mod">
          <ac:chgData name="Emiliano A. Carlevaro" userId="9bf72e6496f26e8d" providerId="LiveId" clId="{EA70EBA7-685D-42D8-819A-F0F6A434F739}" dt="2021-05-12T03:22:47.077" v="6540" actId="1076"/>
          <ac:spMkLst>
            <pc:docMk/>
            <pc:sldMk cId="2591752938" sldId="288"/>
            <ac:spMk id="19" creationId="{E76C3414-31B5-49FD-88C2-8628A5053322}"/>
          </ac:spMkLst>
        </pc:spChg>
        <pc:spChg chg="del">
          <ac:chgData name="Emiliano A. Carlevaro" userId="9bf72e6496f26e8d" providerId="LiveId" clId="{EA70EBA7-685D-42D8-819A-F0F6A434F739}" dt="2021-05-12T03:19:22.361" v="6439" actId="478"/>
          <ac:spMkLst>
            <pc:docMk/>
            <pc:sldMk cId="2591752938" sldId="288"/>
            <ac:spMk id="20" creationId="{9E505977-43FF-4BAA-A39B-E28EFBFAB7F1}"/>
          </ac:spMkLst>
        </pc:spChg>
        <pc:spChg chg="del">
          <ac:chgData name="Emiliano A. Carlevaro" userId="9bf72e6496f26e8d" providerId="LiveId" clId="{EA70EBA7-685D-42D8-819A-F0F6A434F739}" dt="2021-05-12T03:19:20.421" v="6438" actId="478"/>
          <ac:spMkLst>
            <pc:docMk/>
            <pc:sldMk cId="2591752938" sldId="288"/>
            <ac:spMk id="22" creationId="{D56078FD-929C-426F-961E-F3F919408DE6}"/>
          </ac:spMkLst>
        </pc:spChg>
        <pc:spChg chg="del">
          <ac:chgData name="Emiliano A. Carlevaro" userId="9bf72e6496f26e8d" providerId="LiveId" clId="{EA70EBA7-685D-42D8-819A-F0F6A434F739}" dt="2021-05-12T03:19:20.421" v="6438" actId="478"/>
          <ac:spMkLst>
            <pc:docMk/>
            <pc:sldMk cId="2591752938" sldId="288"/>
            <ac:spMk id="23" creationId="{559B4A25-1E09-44F6-96D9-194AC933660C}"/>
          </ac:spMkLst>
        </pc:spChg>
        <pc:graphicFrameChg chg="del mod">
          <ac:chgData name="Emiliano A. Carlevaro" userId="9bf72e6496f26e8d" providerId="LiveId" clId="{EA70EBA7-685D-42D8-819A-F0F6A434F739}" dt="2021-05-12T03:21:31.487" v="6526" actId="478"/>
          <ac:graphicFrameMkLst>
            <pc:docMk/>
            <pc:sldMk cId="2591752938" sldId="288"/>
            <ac:graphicFrameMk id="12" creationId="{7A667D79-6821-469E-A48A-D0BEF1C64CA7}"/>
          </ac:graphicFrameMkLst>
        </pc:graphicFrameChg>
        <pc:graphicFrameChg chg="add mod modGraphic">
          <ac:chgData name="Emiliano A. Carlevaro" userId="9bf72e6496f26e8d" providerId="LiveId" clId="{EA70EBA7-685D-42D8-819A-F0F6A434F739}" dt="2021-05-12T03:22:40.213" v="6538" actId="2161"/>
          <ac:graphicFrameMkLst>
            <pc:docMk/>
            <pc:sldMk cId="2591752938" sldId="288"/>
            <ac:graphicFrameMk id="17" creationId="{1477DFE9-E629-46F1-9B42-DDB6FAF5B16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152B1-21F1-42F8-972D-9EBAEF22E44D}" type="datetimeFigureOut">
              <a:rPr lang="en-AU" smtClean="0"/>
              <a:t>12/05/2021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ED4DB-7A5E-473F-ABC9-F639C78DCD79}" type="slidenum">
              <a:rPr lang="en-AU" smtClean="0"/>
              <a:t>‹#›</a:t>
            </a:fld>
            <a:endParaRPr lang="en-AU"/>
          </a:p>
        </p:txBody>
      </p:sp>
    </p:spTree>
    <p:extLst>
      <p:ext uri="{BB962C8B-B14F-4D97-AF65-F5344CB8AC3E}">
        <p14:creationId xmlns:p14="http://schemas.microsoft.com/office/powerpoint/2010/main" val="3105342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GONZALES’HERMOSILLO 1999</a:t>
            </a:r>
            <a:endParaRPr lang="en-AU" dirty="0"/>
          </a:p>
        </p:txBody>
      </p:sp>
      <p:sp>
        <p:nvSpPr>
          <p:cNvPr id="4" name="Slide Number Placeholder 3"/>
          <p:cNvSpPr>
            <a:spLocks noGrp="1"/>
          </p:cNvSpPr>
          <p:nvPr>
            <p:ph type="sldNum" sz="quarter" idx="5"/>
          </p:nvPr>
        </p:nvSpPr>
        <p:spPr/>
        <p:txBody>
          <a:bodyPr/>
          <a:lstStyle/>
          <a:p>
            <a:fld id="{25FEA7DB-D081-42B8-B474-7B0CB163DEB4}" type="slidenum">
              <a:rPr lang="en-AU" smtClean="0"/>
              <a:t>1</a:t>
            </a:fld>
            <a:endParaRPr lang="en-AU"/>
          </a:p>
        </p:txBody>
      </p:sp>
    </p:spTree>
    <p:extLst>
      <p:ext uri="{BB962C8B-B14F-4D97-AF65-F5344CB8AC3E}">
        <p14:creationId xmlns:p14="http://schemas.microsoft.com/office/powerpoint/2010/main" val="1393597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11</a:t>
            </a:fld>
            <a:endParaRPr lang="en-AU"/>
          </a:p>
        </p:txBody>
      </p:sp>
    </p:spTree>
    <p:extLst>
      <p:ext uri="{BB962C8B-B14F-4D97-AF65-F5344CB8AC3E}">
        <p14:creationId xmlns:p14="http://schemas.microsoft.com/office/powerpoint/2010/main" val="28366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317 ‘DE RIO NEGRO SA’</a:t>
            </a:r>
          </a:p>
          <a:p>
            <a:r>
              <a:rPr lang="en-AU" dirty="0"/>
              <a:t>file:///C:/Users/emi.ABLE-22868/OneDrive/UWA%20PhD/bankFailure/code/network/Ws_basic_probit.html</a:t>
            </a:r>
          </a:p>
        </p:txBody>
      </p:sp>
      <p:sp>
        <p:nvSpPr>
          <p:cNvPr id="4" name="Slide Number Placeholder 3"/>
          <p:cNvSpPr>
            <a:spLocks noGrp="1"/>
          </p:cNvSpPr>
          <p:nvPr>
            <p:ph type="sldNum" sz="quarter" idx="5"/>
          </p:nvPr>
        </p:nvSpPr>
        <p:spPr/>
        <p:txBody>
          <a:bodyPr/>
          <a:lstStyle/>
          <a:p>
            <a:fld id="{B73ED4DB-7A5E-473F-ABC9-F639C78DCD79}" type="slidenum">
              <a:rPr lang="en-AU" smtClean="0"/>
              <a:t>12</a:t>
            </a:fld>
            <a:endParaRPr lang="en-AU"/>
          </a:p>
        </p:txBody>
      </p:sp>
    </p:spTree>
    <p:extLst>
      <p:ext uri="{BB962C8B-B14F-4D97-AF65-F5344CB8AC3E}">
        <p14:creationId xmlns:p14="http://schemas.microsoft.com/office/powerpoint/2010/main" val="2373076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M&amp;A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s98.Priv.01.onT</a:t>
            </a:r>
          </a:p>
          <a:p>
            <a:r>
              <a:rPr lang="en-US" dirty="0"/>
              <a:t>: 1998 annual data results/probit/failureUntil2001q4/probits-AnnualData.html</a:t>
            </a:r>
          </a:p>
          <a:p>
            <a:r>
              <a:rPr lang="en-US" dirty="0"/>
              <a:t>Brazil, Russian default, Fed tightening</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13</a:t>
            </a:fld>
            <a:endParaRPr lang="en-AU"/>
          </a:p>
        </p:txBody>
      </p:sp>
    </p:spTree>
    <p:extLst>
      <p:ext uri="{BB962C8B-B14F-4D97-AF65-F5344CB8AC3E}">
        <p14:creationId xmlns:p14="http://schemas.microsoft.com/office/powerpoint/2010/main" val="14171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s98.Priv.01.onT</a:t>
            </a:r>
          </a:p>
          <a:p>
            <a:r>
              <a:rPr lang="en-US" dirty="0"/>
              <a:t>: 1998 annual data results/probit/failureUntil2001q4/probits-AnnualData.html</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14</a:t>
            </a:fld>
            <a:endParaRPr lang="en-AU"/>
          </a:p>
        </p:txBody>
      </p:sp>
    </p:spTree>
    <p:extLst>
      <p:ext uri="{BB962C8B-B14F-4D97-AF65-F5344CB8AC3E}">
        <p14:creationId xmlns:p14="http://schemas.microsoft.com/office/powerpoint/2010/main" val="927945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15</a:t>
            </a:fld>
            <a:endParaRPr lang="en-AU"/>
          </a:p>
        </p:txBody>
      </p:sp>
    </p:spTree>
    <p:extLst>
      <p:ext uri="{BB962C8B-B14F-4D97-AF65-F5344CB8AC3E}">
        <p14:creationId xmlns:p14="http://schemas.microsoft.com/office/powerpoint/2010/main" val="1113092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16</a:t>
            </a:fld>
            <a:endParaRPr lang="en-AU"/>
          </a:p>
        </p:txBody>
      </p:sp>
    </p:spTree>
    <p:extLst>
      <p:ext uri="{BB962C8B-B14F-4D97-AF65-F5344CB8AC3E}">
        <p14:creationId xmlns:p14="http://schemas.microsoft.com/office/powerpoint/2010/main" val="321733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17</a:t>
            </a:fld>
            <a:endParaRPr lang="en-AU"/>
          </a:p>
        </p:txBody>
      </p:sp>
    </p:spTree>
    <p:extLst>
      <p:ext uri="{BB962C8B-B14F-4D97-AF65-F5344CB8AC3E}">
        <p14:creationId xmlns:p14="http://schemas.microsoft.com/office/powerpoint/2010/main" val="401886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18</a:t>
            </a:fld>
            <a:endParaRPr lang="en-AU"/>
          </a:p>
        </p:txBody>
      </p:sp>
    </p:spTree>
    <p:extLst>
      <p:ext uri="{BB962C8B-B14F-4D97-AF65-F5344CB8AC3E}">
        <p14:creationId xmlns:p14="http://schemas.microsoft.com/office/powerpoint/2010/main" val="20414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Modigliano</a:t>
            </a:r>
            <a:r>
              <a:rPr lang="en-US" dirty="0"/>
              <a:t> &amp; Miller</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20</a:t>
            </a:fld>
            <a:endParaRPr lang="en-AU"/>
          </a:p>
        </p:txBody>
      </p:sp>
    </p:spTree>
    <p:extLst>
      <p:ext uri="{BB962C8B-B14F-4D97-AF65-F5344CB8AC3E}">
        <p14:creationId xmlns:p14="http://schemas.microsoft.com/office/powerpoint/2010/main" val="2541523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22</a:t>
            </a:fld>
            <a:endParaRPr lang="en-AU"/>
          </a:p>
        </p:txBody>
      </p:sp>
    </p:spTree>
    <p:extLst>
      <p:ext uri="{BB962C8B-B14F-4D97-AF65-F5344CB8AC3E}">
        <p14:creationId xmlns:p14="http://schemas.microsoft.com/office/powerpoint/2010/main" val="380724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GONZALES’HERMOSILLO 1999</a:t>
            </a:r>
            <a:endParaRPr lang="en-AU" dirty="0"/>
          </a:p>
        </p:txBody>
      </p:sp>
      <p:sp>
        <p:nvSpPr>
          <p:cNvPr id="4" name="Slide Number Placeholder 3"/>
          <p:cNvSpPr>
            <a:spLocks noGrp="1"/>
          </p:cNvSpPr>
          <p:nvPr>
            <p:ph type="sldNum" sz="quarter" idx="5"/>
          </p:nvPr>
        </p:nvSpPr>
        <p:spPr/>
        <p:txBody>
          <a:bodyPr/>
          <a:lstStyle/>
          <a:p>
            <a:fld id="{25FEA7DB-D081-42B8-B474-7B0CB163DEB4}" type="slidenum">
              <a:rPr lang="en-AU" smtClean="0"/>
              <a:t>2</a:t>
            </a:fld>
            <a:endParaRPr lang="en-AU"/>
          </a:p>
        </p:txBody>
      </p:sp>
    </p:spTree>
    <p:extLst>
      <p:ext uri="{BB962C8B-B14F-4D97-AF65-F5344CB8AC3E}">
        <p14:creationId xmlns:p14="http://schemas.microsoft.com/office/powerpoint/2010/main" val="285866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Radio big circle 8.02 with area 202.32</a:t>
            </a:r>
          </a:p>
          <a:p>
            <a:r>
              <a:rPr lang="en-US" dirty="0"/>
              <a:t>Radio small circle 1.75 with area 9.71 (=4.8% of the area of the big circle = 0.48/10)</a:t>
            </a:r>
            <a:br>
              <a:rPr lang="en-US" dirty="0"/>
            </a:b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3</a:t>
            </a:fld>
            <a:endParaRPr lang="en-AU"/>
          </a:p>
        </p:txBody>
      </p:sp>
    </p:spTree>
    <p:extLst>
      <p:ext uri="{BB962C8B-B14F-4D97-AF65-F5344CB8AC3E}">
        <p14:creationId xmlns:p14="http://schemas.microsoft.com/office/powerpoint/2010/main" val="262959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LOLR: was the Fed able to help </a:t>
            </a:r>
            <a:r>
              <a:rPr lang="en-US"/>
              <a:t>Bear Stearns as a LOLR?</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4</a:t>
            </a:fld>
            <a:endParaRPr lang="en-AU"/>
          </a:p>
        </p:txBody>
      </p:sp>
    </p:spTree>
    <p:extLst>
      <p:ext uri="{BB962C8B-B14F-4D97-AF65-F5344CB8AC3E}">
        <p14:creationId xmlns:p14="http://schemas.microsoft.com/office/powerpoint/2010/main" val="1284279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Is the same?</a:t>
            </a:r>
          </a:p>
          <a:p>
            <a:r>
              <a:rPr lang="en-US" sz="1000" dirty="0"/>
              <a:t>Are more connected system more resilient? Depends</a:t>
            </a:r>
          </a:p>
          <a:p>
            <a:r>
              <a:rPr lang="en-US" sz="1000" dirty="0"/>
              <a:t>Diamond &amp; Rajan: you don’t need a network to have contagious, </a:t>
            </a:r>
            <a:r>
              <a:rPr lang="en-US" sz="1000" dirty="0" err="1"/>
              <a:t>amplyfing</a:t>
            </a:r>
            <a:r>
              <a:rPr lang="en-US" sz="1000" dirty="0"/>
              <a:t> effects. All banks are connected through markets. </a:t>
            </a:r>
          </a:p>
          <a:p>
            <a:r>
              <a:rPr lang="en-US" sz="1000" dirty="0"/>
              <a:t>What it does not say: an arbitrary macro shocks does not generate contagious. </a:t>
            </a:r>
            <a:endParaRPr lang="en-AU" sz="1000" dirty="0"/>
          </a:p>
        </p:txBody>
      </p:sp>
      <p:sp>
        <p:nvSpPr>
          <p:cNvPr id="4" name="Slide Number Placeholder 3"/>
          <p:cNvSpPr>
            <a:spLocks noGrp="1"/>
          </p:cNvSpPr>
          <p:nvPr>
            <p:ph type="sldNum" sz="quarter" idx="5"/>
          </p:nvPr>
        </p:nvSpPr>
        <p:spPr/>
        <p:txBody>
          <a:bodyPr/>
          <a:lstStyle/>
          <a:p>
            <a:fld id="{B73ED4DB-7A5E-473F-ABC9-F639C78DCD79}" type="slidenum">
              <a:rPr lang="en-AU" smtClean="0"/>
              <a:t>5</a:t>
            </a:fld>
            <a:endParaRPr lang="en-AU"/>
          </a:p>
        </p:txBody>
      </p:sp>
    </p:spTree>
    <p:extLst>
      <p:ext uri="{BB962C8B-B14F-4D97-AF65-F5344CB8AC3E}">
        <p14:creationId xmlns:p14="http://schemas.microsoft.com/office/powerpoint/2010/main" val="399723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estimate the asterisk model where the shocks are Normal(0,1). These shocks can be think of the shocks bank faces like ratio of late-paying </a:t>
            </a:r>
            <a:r>
              <a:rPr lang="en-US" dirty="0" err="1"/>
              <a:t>borowwers</a:t>
            </a:r>
            <a:r>
              <a:rPr lang="en-US" dirty="0"/>
              <a:t>. </a:t>
            </a:r>
          </a:p>
          <a:p>
            <a:r>
              <a:rPr lang="en-US" dirty="0"/>
              <a:t>You can’t cause there are </a:t>
            </a:r>
            <a:r>
              <a:rPr lang="en-US" dirty="0" err="1"/>
              <a:t>unobservables</a:t>
            </a:r>
            <a:r>
              <a:rPr lang="en-US" dirty="0"/>
              <a:t>.</a:t>
            </a:r>
          </a:p>
          <a:p>
            <a:r>
              <a:rPr lang="en-US" dirty="0"/>
              <a:t>You estimate with the observables.</a:t>
            </a:r>
          </a:p>
          <a:p>
            <a:r>
              <a:rPr lang="en-US" dirty="0"/>
              <a:t>Recognized that with observables the </a:t>
            </a:r>
            <a:r>
              <a:rPr lang="en-US" dirty="0" err="1"/>
              <a:t>dependant</a:t>
            </a:r>
            <a:r>
              <a:rPr lang="en-US" dirty="0"/>
              <a:t> is binomial. What is the value of p?</a:t>
            </a:r>
          </a:p>
          <a:p>
            <a:r>
              <a:rPr lang="en-US" dirty="0"/>
              <a:t>Well, you let p to depend on X, that is, you </a:t>
            </a:r>
            <a:r>
              <a:rPr lang="en-US" dirty="0" err="1"/>
              <a:t>parametized</a:t>
            </a:r>
            <a:r>
              <a:rPr lang="en-US" dirty="0"/>
              <a:t> p. The link function is the Normal Density. Why? Cause shocks in the structural are Normal</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7</a:t>
            </a:fld>
            <a:endParaRPr lang="en-AU"/>
          </a:p>
        </p:txBody>
      </p:sp>
    </p:spTree>
    <p:extLst>
      <p:ext uri="{BB962C8B-B14F-4D97-AF65-F5344CB8AC3E}">
        <p14:creationId xmlns:p14="http://schemas.microsoft.com/office/powerpoint/2010/main" val="184495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little problems: </a:t>
            </a:r>
          </a:p>
          <a:p>
            <a:pPr marL="171450" indent="-171450">
              <a:buFontTx/>
              <a:buChar char="-"/>
            </a:pPr>
            <a:r>
              <a:rPr lang="en-US" dirty="0"/>
              <a:t>The inversion of the matrix I-</a:t>
            </a:r>
            <a:r>
              <a:rPr lang="en-US" dirty="0" err="1"/>
              <a:t>pW</a:t>
            </a:r>
            <a:r>
              <a:rPr lang="en-US" dirty="0"/>
              <a:t>, it’s a </a:t>
            </a:r>
            <a:r>
              <a:rPr lang="en-US" dirty="0" err="1"/>
              <a:t>NxN</a:t>
            </a:r>
            <a:r>
              <a:rPr lang="en-US" dirty="0"/>
              <a:t> matrix! That takes N^3 iterations. </a:t>
            </a:r>
            <a:br>
              <a:rPr lang="en-US" dirty="0"/>
            </a:br>
            <a:r>
              <a:rPr lang="en-US" dirty="0"/>
              <a:t>Sparse matrix algorithms </a:t>
            </a:r>
            <a:r>
              <a:rPr lang="en-AU" b="0" i="0" dirty="0">
                <a:solidFill>
                  <a:srgbClr val="222222"/>
                </a:solidFill>
                <a:effectLst/>
                <a:latin typeface="Arial" panose="020B0604020202020204" pitchFamily="34" charset="0"/>
              </a:rPr>
              <a:t>Pace, R. Kelley, and James P. </a:t>
            </a:r>
            <a:r>
              <a:rPr lang="en-AU" b="0" i="0" dirty="0" err="1">
                <a:solidFill>
                  <a:srgbClr val="222222"/>
                </a:solidFill>
                <a:effectLst/>
                <a:latin typeface="Arial" panose="020B0604020202020204" pitchFamily="34" charset="0"/>
              </a:rPr>
              <a:t>LeSage</a:t>
            </a:r>
            <a:r>
              <a:rPr lang="en-AU" b="0" i="0" dirty="0">
                <a:solidFill>
                  <a:srgbClr val="222222"/>
                </a:solidFill>
                <a:effectLst/>
                <a:latin typeface="Arial" panose="020B0604020202020204" pitchFamily="34" charset="0"/>
              </a:rPr>
              <a:t>. "Fast Simulated Maximum Likelihood Estimation of the Spatial </a:t>
            </a:r>
            <a:r>
              <a:rPr lang="en-AU" b="0" i="0" dirty="0" err="1">
                <a:solidFill>
                  <a:srgbClr val="222222"/>
                </a:solidFill>
                <a:effectLst/>
                <a:latin typeface="Arial" panose="020B0604020202020204" pitchFamily="34" charset="0"/>
              </a:rPr>
              <a:t>Probit</a:t>
            </a:r>
            <a:r>
              <a:rPr lang="en-AU" b="0" i="0" dirty="0">
                <a:solidFill>
                  <a:srgbClr val="222222"/>
                </a:solidFill>
                <a:effectLst/>
                <a:latin typeface="Arial" panose="020B0604020202020204" pitchFamily="34" charset="0"/>
              </a:rPr>
              <a:t> Model Capable of Handling Large Samples, chapter 1." (2011): 3-34.</a:t>
            </a:r>
            <a:endParaRPr lang="en-US" dirty="0"/>
          </a:p>
          <a:p>
            <a:pPr marL="171450" indent="-171450">
              <a:buFontTx/>
              <a:buChar char="-"/>
            </a:pPr>
            <a:r>
              <a:rPr lang="en-US" dirty="0"/>
              <a:t>The more fundamental problem of the likelihood. The value for a particular observation depends on the others!!</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8</a:t>
            </a:fld>
            <a:endParaRPr lang="en-AU"/>
          </a:p>
        </p:txBody>
      </p:sp>
    </p:spTree>
    <p:extLst>
      <p:ext uri="{BB962C8B-B14F-4D97-AF65-F5344CB8AC3E}">
        <p14:creationId xmlns:p14="http://schemas.microsoft.com/office/powerpoint/2010/main" val="3552820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little problems: </a:t>
            </a:r>
          </a:p>
          <a:p>
            <a:pPr marL="171450" indent="-171450">
              <a:buFontTx/>
              <a:buChar char="-"/>
            </a:pPr>
            <a:r>
              <a:rPr lang="en-US" dirty="0"/>
              <a:t>The inversion of the matrix I-</a:t>
            </a:r>
            <a:r>
              <a:rPr lang="en-US" dirty="0" err="1"/>
              <a:t>pW</a:t>
            </a:r>
            <a:r>
              <a:rPr lang="en-US" dirty="0"/>
              <a:t>, it’s a </a:t>
            </a:r>
            <a:r>
              <a:rPr lang="en-US" dirty="0" err="1"/>
              <a:t>NxN</a:t>
            </a:r>
            <a:r>
              <a:rPr lang="en-US" dirty="0"/>
              <a:t> matrix! That takes N^3 iterations. </a:t>
            </a:r>
            <a:br>
              <a:rPr lang="en-US" dirty="0"/>
            </a:br>
            <a:r>
              <a:rPr lang="en-US" dirty="0"/>
              <a:t>Sparse matrix algorithms </a:t>
            </a:r>
            <a:r>
              <a:rPr lang="en-AU" b="0" i="0" dirty="0">
                <a:solidFill>
                  <a:srgbClr val="222222"/>
                </a:solidFill>
                <a:effectLst/>
                <a:latin typeface="Arial" panose="020B0604020202020204" pitchFamily="34" charset="0"/>
              </a:rPr>
              <a:t>Pace, R. Kelley, and James P. </a:t>
            </a:r>
            <a:r>
              <a:rPr lang="en-AU" b="0" i="0" dirty="0" err="1">
                <a:solidFill>
                  <a:srgbClr val="222222"/>
                </a:solidFill>
                <a:effectLst/>
                <a:latin typeface="Arial" panose="020B0604020202020204" pitchFamily="34" charset="0"/>
              </a:rPr>
              <a:t>LeSage</a:t>
            </a:r>
            <a:r>
              <a:rPr lang="en-AU" b="0" i="0" dirty="0">
                <a:solidFill>
                  <a:srgbClr val="222222"/>
                </a:solidFill>
                <a:effectLst/>
                <a:latin typeface="Arial" panose="020B0604020202020204" pitchFamily="34" charset="0"/>
              </a:rPr>
              <a:t>. "Fast Simulated Maximum Likelihood Estimation of the Spatial </a:t>
            </a:r>
            <a:r>
              <a:rPr lang="en-AU" b="0" i="0" dirty="0" err="1">
                <a:solidFill>
                  <a:srgbClr val="222222"/>
                </a:solidFill>
                <a:effectLst/>
                <a:latin typeface="Arial" panose="020B0604020202020204" pitchFamily="34" charset="0"/>
              </a:rPr>
              <a:t>Probit</a:t>
            </a:r>
            <a:r>
              <a:rPr lang="en-AU" b="0" i="0" dirty="0">
                <a:solidFill>
                  <a:srgbClr val="222222"/>
                </a:solidFill>
                <a:effectLst/>
                <a:latin typeface="Arial" panose="020B0604020202020204" pitchFamily="34" charset="0"/>
              </a:rPr>
              <a:t> Model Capable of Handling Large Samples, chapter 1." (2011): 3-34.</a:t>
            </a:r>
            <a:endParaRPr lang="en-US" dirty="0"/>
          </a:p>
          <a:p>
            <a:pPr marL="171450" indent="-171450">
              <a:buFontTx/>
              <a:buChar char="-"/>
            </a:pPr>
            <a:r>
              <a:rPr lang="en-US" dirty="0"/>
              <a:t>The more fundamental problem of the likelihood. The value for a particular observation depends on the others!! N-dimensional</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9</a:t>
            </a:fld>
            <a:endParaRPr lang="en-AU"/>
          </a:p>
        </p:txBody>
      </p:sp>
    </p:spTree>
    <p:extLst>
      <p:ext uri="{BB962C8B-B14F-4D97-AF65-F5344CB8AC3E}">
        <p14:creationId xmlns:p14="http://schemas.microsoft.com/office/powerpoint/2010/main" val="4139388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10</a:t>
            </a:fld>
            <a:endParaRPr lang="en-AU"/>
          </a:p>
        </p:txBody>
      </p:sp>
    </p:spTree>
    <p:extLst>
      <p:ext uri="{BB962C8B-B14F-4D97-AF65-F5344CB8AC3E}">
        <p14:creationId xmlns:p14="http://schemas.microsoft.com/office/powerpoint/2010/main" val="27930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9DCF-2A5B-453F-B124-73D139073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3A73B8A-6D59-4A62-9967-243DAEEAE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48C5909-C9B5-4CF1-91DB-22FBB90DEAAF}"/>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5" name="Footer Placeholder 4">
            <a:extLst>
              <a:ext uri="{FF2B5EF4-FFF2-40B4-BE49-F238E27FC236}">
                <a16:creationId xmlns:a16="http://schemas.microsoft.com/office/drawing/2014/main" id="{AAF05926-4670-485E-8417-1A607744A8E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A302A9E-FD5E-4335-B640-4AE0623CBBCA}"/>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191469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F84F-B80E-43DC-BAB6-8B1B7A6AF5C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3E097D4-67B0-44DB-9FBE-BBE237331F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DCFBC5-11C2-48AF-BDC5-9A3BB2448859}"/>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5" name="Footer Placeholder 4">
            <a:extLst>
              <a:ext uri="{FF2B5EF4-FFF2-40B4-BE49-F238E27FC236}">
                <a16:creationId xmlns:a16="http://schemas.microsoft.com/office/drawing/2014/main" id="{EFD19B08-FB69-4963-880C-A6283D3C85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21DC51-CC59-48CC-B57A-1D8C5F93046A}"/>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48878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42287-3BFE-42C5-9E67-4109D49FAA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D83807C-6A1D-40E9-BB7E-8243EA50C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93D5935-2E1B-4101-BA3C-3B24966FFC6F}"/>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5" name="Footer Placeholder 4">
            <a:extLst>
              <a:ext uri="{FF2B5EF4-FFF2-40B4-BE49-F238E27FC236}">
                <a16:creationId xmlns:a16="http://schemas.microsoft.com/office/drawing/2014/main" id="{70A0BFCB-0260-46AF-AA59-AB049022E5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864F87-FA91-459A-BC04-8A49D0EE91A7}"/>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40784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AE5F-8554-42DF-8108-A153D2E9EF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684A6D1-247B-4A41-BB56-F44966F48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8594935-84F6-4198-AA53-ACBC8CF590AF}"/>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5" name="Footer Placeholder 4">
            <a:extLst>
              <a:ext uri="{FF2B5EF4-FFF2-40B4-BE49-F238E27FC236}">
                <a16:creationId xmlns:a16="http://schemas.microsoft.com/office/drawing/2014/main" id="{5767ACAE-CFAB-448A-B86A-4C284283582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87B52B-5B1A-4ECB-A4DB-E2C32F6CB4C9}"/>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214628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18DC-7BFC-47B5-8A64-E30A4E65FC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7DACCFE-6F5C-4645-B30C-CE4AB7606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A241C-10DA-4569-8586-E18CD74881C5}"/>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5" name="Footer Placeholder 4">
            <a:extLst>
              <a:ext uri="{FF2B5EF4-FFF2-40B4-BE49-F238E27FC236}">
                <a16:creationId xmlns:a16="http://schemas.microsoft.com/office/drawing/2014/main" id="{60192FC2-C33C-4CD8-A706-EBBBE4D142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281742B-A606-4FE5-B53A-DB548B849F56}"/>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261449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1831-39B2-4032-B03B-8784D7DB558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21CE861-3590-4512-850D-1598D59759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F6BC4B-4531-4EAE-ABF0-3FAE110EC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66F03F-E13A-44B6-ADB6-E329F9B51BD0}"/>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6" name="Footer Placeholder 5">
            <a:extLst>
              <a:ext uri="{FF2B5EF4-FFF2-40B4-BE49-F238E27FC236}">
                <a16:creationId xmlns:a16="http://schemas.microsoft.com/office/drawing/2014/main" id="{12F65A3F-256A-4785-A11D-0BA0231F4B2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136BB61-4FE2-465B-A112-C77614C3DA2E}"/>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19074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F404-66B3-49C3-AD48-A7904E42081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7554093-6C43-4243-A177-727702295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DE1BF-CBAF-4509-98A2-5A0D5BE0F8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519AFF-2353-48A5-ADB3-C5BD6E23D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81E366-59DE-47FA-BCE5-1A770357F9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5E2B755-E89D-42E3-9E18-0FC63FF90F77}"/>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8" name="Footer Placeholder 7">
            <a:extLst>
              <a:ext uri="{FF2B5EF4-FFF2-40B4-BE49-F238E27FC236}">
                <a16:creationId xmlns:a16="http://schemas.microsoft.com/office/drawing/2014/main" id="{B4D8ED33-78EB-4E64-8EBE-223D63AC9A6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5862D48-898E-4255-A70E-0D32C33B4D84}"/>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266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249C-771D-4B8A-BF5C-8F25E28CBDB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E2FE563-4B03-432E-A5E2-C88AB6A4CED9}"/>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4" name="Footer Placeholder 3">
            <a:extLst>
              <a:ext uri="{FF2B5EF4-FFF2-40B4-BE49-F238E27FC236}">
                <a16:creationId xmlns:a16="http://schemas.microsoft.com/office/drawing/2014/main" id="{D6F24F6C-2D47-4600-B404-CE14DD3BB09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FFA3073-6227-40FE-A80F-92C840455578}"/>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12951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D83FA-9F12-4D83-BAB5-4A92BD3BE4EC}"/>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3" name="Footer Placeholder 2">
            <a:extLst>
              <a:ext uri="{FF2B5EF4-FFF2-40B4-BE49-F238E27FC236}">
                <a16:creationId xmlns:a16="http://schemas.microsoft.com/office/drawing/2014/main" id="{AC9C81B4-2FCA-4893-86AB-0ED5079EFD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6C0C1B-5269-4D03-9EEF-230A4E2B032D}"/>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276949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FEAC-6265-4B18-91CE-A3D1D84F7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983F479-6618-4231-AFA9-FAA4BC7C22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6984069-6A73-45CF-B7E6-FB709D97F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9D847-3469-4C12-BA09-B9B472AFF5DA}"/>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6" name="Footer Placeholder 5">
            <a:extLst>
              <a:ext uri="{FF2B5EF4-FFF2-40B4-BE49-F238E27FC236}">
                <a16:creationId xmlns:a16="http://schemas.microsoft.com/office/drawing/2014/main" id="{87D516BE-604C-4BB7-9999-5ACEC51C2D6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25130D-6ABE-4F48-9D9C-68BCBB4AD622}"/>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332562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F7DA-0E52-4E15-AAC7-86C532EF9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56B4A10-ECD6-49BE-A963-1FD880687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EE65CB9-BE0D-4720-A6AB-CE2B77A48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B64FF-D966-4827-861A-0B96983E74F9}"/>
              </a:ext>
            </a:extLst>
          </p:cNvPr>
          <p:cNvSpPr>
            <a:spLocks noGrp="1"/>
          </p:cNvSpPr>
          <p:nvPr>
            <p:ph type="dt" sz="half" idx="10"/>
          </p:nvPr>
        </p:nvSpPr>
        <p:spPr/>
        <p:txBody>
          <a:bodyPr/>
          <a:lstStyle/>
          <a:p>
            <a:fld id="{3386AB93-1C91-4A90-AD27-01C01C0A79E9}" type="datetimeFigureOut">
              <a:rPr lang="en-AU" smtClean="0"/>
              <a:t>12/05/2021</a:t>
            </a:fld>
            <a:endParaRPr lang="en-AU"/>
          </a:p>
        </p:txBody>
      </p:sp>
      <p:sp>
        <p:nvSpPr>
          <p:cNvPr id="6" name="Footer Placeholder 5">
            <a:extLst>
              <a:ext uri="{FF2B5EF4-FFF2-40B4-BE49-F238E27FC236}">
                <a16:creationId xmlns:a16="http://schemas.microsoft.com/office/drawing/2014/main" id="{5168552B-8AEA-4EBA-92D7-AF93D773E60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0A64D6-B42B-44FE-BABA-71ADB1A8BE31}"/>
              </a:ext>
            </a:extLst>
          </p:cNvPr>
          <p:cNvSpPr>
            <a:spLocks noGrp="1"/>
          </p:cNvSpPr>
          <p:nvPr>
            <p:ph type="sldNum" sz="quarter" idx="12"/>
          </p:nvPr>
        </p:nvSpPr>
        <p:spPr/>
        <p:txBody>
          <a:bodyPr/>
          <a:lstStyle/>
          <a:p>
            <a:fld id="{1E357DBA-E862-4797-ADCB-40ADE78CAF79}" type="slidenum">
              <a:rPr lang="en-AU" smtClean="0"/>
              <a:t>‹#›</a:t>
            </a:fld>
            <a:endParaRPr lang="en-AU"/>
          </a:p>
        </p:txBody>
      </p:sp>
    </p:spTree>
    <p:extLst>
      <p:ext uri="{BB962C8B-B14F-4D97-AF65-F5344CB8AC3E}">
        <p14:creationId xmlns:p14="http://schemas.microsoft.com/office/powerpoint/2010/main" val="85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11896-1937-4D6E-8715-16BDD8C2C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1888A47-8E4C-499D-B130-F8B8891DF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216222-75D6-47DE-9D31-1BF3C770F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6AB93-1C91-4A90-AD27-01C01C0A79E9}" type="datetimeFigureOut">
              <a:rPr lang="en-AU" smtClean="0"/>
              <a:t>12/05/2021</a:t>
            </a:fld>
            <a:endParaRPr lang="en-AU"/>
          </a:p>
        </p:txBody>
      </p:sp>
      <p:sp>
        <p:nvSpPr>
          <p:cNvPr id="5" name="Footer Placeholder 4">
            <a:extLst>
              <a:ext uri="{FF2B5EF4-FFF2-40B4-BE49-F238E27FC236}">
                <a16:creationId xmlns:a16="http://schemas.microsoft.com/office/drawing/2014/main" id="{B3A0EF81-F3AC-4C3A-81B3-4B7101329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592A768-489E-4E10-8C16-8F6EA67611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57DBA-E862-4797-ADCB-40ADE78CAF79}" type="slidenum">
              <a:rPr lang="en-AU" smtClean="0"/>
              <a:t>‹#›</a:t>
            </a:fld>
            <a:endParaRPr lang="en-AU"/>
          </a:p>
        </p:txBody>
      </p:sp>
    </p:spTree>
    <p:extLst>
      <p:ext uri="{BB962C8B-B14F-4D97-AF65-F5344CB8AC3E}">
        <p14:creationId xmlns:p14="http://schemas.microsoft.com/office/powerpoint/2010/main" val="356059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s>
</file>

<file path=ppt/slides/_rels/slide16.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10" Type="http://schemas.openxmlformats.org/officeDocument/2006/relationships/image" Target="../media/image106.png"/><Relationship Id="rId4" Type="http://schemas.openxmlformats.org/officeDocument/2006/relationships/image" Target="../media/image99.png"/><Relationship Id="rId9" Type="http://schemas.openxmlformats.org/officeDocument/2006/relationships/image" Target="../media/image104.png"/></Relationships>
</file>

<file path=ppt/slides/_rels/slide17.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1.png"/><Relationship Id="rId5" Type="http://schemas.openxmlformats.org/officeDocument/2006/relationships/image" Target="../media/image109.png"/><Relationship Id="rId4" Type="http://schemas.openxmlformats.org/officeDocument/2006/relationships/image" Target="../media/image106.png"/></Relationships>
</file>

<file path=ppt/slides/_rels/slide1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6.svg"/><Relationship Id="rId7"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14.svg"/><Relationship Id="rId10" Type="http://schemas.openxmlformats.org/officeDocument/2006/relationships/image" Target="../media/image17.jpg"/><Relationship Id="rId4" Type="http://schemas.openxmlformats.org/officeDocument/2006/relationships/image" Target="../media/image13.png"/><Relationship Id="rId9" Type="http://schemas.openxmlformats.org/officeDocument/2006/relationships/image" Target="../media/image811.png"/></Relationships>
</file>

<file path=ppt/slides/_rels/slide7.xml.rels><?xml version="1.0" encoding="UTF-8" standalone="yes"?>
<Relationships xmlns="http://schemas.openxmlformats.org/package/2006/relationships"><Relationship Id="rId13" Type="http://schemas.openxmlformats.org/officeDocument/2006/relationships/image" Target="../media/image120.png"/><Relationship Id="rId18" Type="http://schemas.openxmlformats.org/officeDocument/2006/relationships/image" Target="../media/image170.png"/><Relationship Id="rId26" Type="http://schemas.openxmlformats.org/officeDocument/2006/relationships/image" Target="../media/image250.png"/><Relationship Id="rId39" Type="http://schemas.openxmlformats.org/officeDocument/2006/relationships/image" Target="../media/image38.png"/><Relationship Id="rId21" Type="http://schemas.openxmlformats.org/officeDocument/2006/relationships/image" Target="../media/image200.png"/><Relationship Id="rId34" Type="http://schemas.openxmlformats.org/officeDocument/2006/relationships/image" Target="../media/image33.png"/><Relationship Id="rId7" Type="http://schemas.openxmlformats.org/officeDocument/2006/relationships/image" Target="../media/image710.png"/><Relationship Id="rId12" Type="http://schemas.openxmlformats.org/officeDocument/2006/relationships/image" Target="../media/image110.png"/><Relationship Id="rId17" Type="http://schemas.openxmlformats.org/officeDocument/2006/relationships/image" Target="../media/image16.png"/><Relationship Id="rId25" Type="http://schemas.openxmlformats.org/officeDocument/2006/relationships/image" Target="../media/image240.png"/><Relationship Id="rId33" Type="http://schemas.openxmlformats.org/officeDocument/2006/relationships/image" Target="../media/image32.png"/><Relationship Id="rId38" Type="http://schemas.openxmlformats.org/officeDocument/2006/relationships/image" Target="../media/image37.png"/><Relationship Id="rId2" Type="http://schemas.openxmlformats.org/officeDocument/2006/relationships/notesSlide" Target="../notesSlides/notesSlide6.xml"/><Relationship Id="rId16" Type="http://schemas.openxmlformats.org/officeDocument/2006/relationships/image" Target="../media/image150.png"/><Relationship Id="rId20" Type="http://schemas.openxmlformats.org/officeDocument/2006/relationships/image" Target="../media/image190.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610.png"/><Relationship Id="rId11" Type="http://schemas.openxmlformats.org/officeDocument/2006/relationships/image" Target="../media/image107.png"/><Relationship Id="rId24" Type="http://schemas.openxmlformats.org/officeDocument/2006/relationships/image" Target="../media/image230.png"/><Relationship Id="rId32" Type="http://schemas.openxmlformats.org/officeDocument/2006/relationships/image" Target="../media/image31.png"/><Relationship Id="rId37" Type="http://schemas.openxmlformats.org/officeDocument/2006/relationships/image" Target="../media/image36.png"/><Relationship Id="rId5" Type="http://schemas.openxmlformats.org/officeDocument/2006/relationships/image" Target="../media/image510.png"/><Relationship Id="rId15" Type="http://schemas.openxmlformats.org/officeDocument/2006/relationships/image" Target="../media/image140.png"/><Relationship Id="rId23" Type="http://schemas.openxmlformats.org/officeDocument/2006/relationships/image" Target="../media/image220.png"/><Relationship Id="rId28" Type="http://schemas.openxmlformats.org/officeDocument/2006/relationships/image" Target="../media/image270.png"/><Relationship Id="rId36" Type="http://schemas.openxmlformats.org/officeDocument/2006/relationships/image" Target="../media/image35.png"/><Relationship Id="rId19" Type="http://schemas.openxmlformats.org/officeDocument/2006/relationships/image" Target="../media/image180.png"/><Relationship Id="rId31" Type="http://schemas.openxmlformats.org/officeDocument/2006/relationships/image" Target="../media/image30.png"/><Relationship Id="rId4" Type="http://schemas.openxmlformats.org/officeDocument/2006/relationships/image" Target="../media/image210.png"/><Relationship Id="rId9" Type="http://schemas.openxmlformats.org/officeDocument/2006/relationships/image" Target="../media/image92.png"/><Relationship Id="rId14" Type="http://schemas.openxmlformats.org/officeDocument/2006/relationships/image" Target="../media/image130.png"/><Relationship Id="rId22" Type="http://schemas.openxmlformats.org/officeDocument/2006/relationships/image" Target="../media/image21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8" Type="http://schemas.openxmlformats.org/officeDocument/2006/relationships/image" Target="../media/image810.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54.png"/><Relationship Id="rId26" Type="http://schemas.openxmlformats.org/officeDocument/2006/relationships/image" Target="../media/image62.png"/><Relationship Id="rId39" Type="http://schemas.openxmlformats.org/officeDocument/2006/relationships/image" Target="../media/image75.png"/><Relationship Id="rId21" Type="http://schemas.openxmlformats.org/officeDocument/2006/relationships/image" Target="../media/image57.png"/><Relationship Id="rId34" Type="http://schemas.openxmlformats.org/officeDocument/2006/relationships/image" Target="../media/image70.png"/><Relationship Id="rId42" Type="http://schemas.openxmlformats.org/officeDocument/2006/relationships/image" Target="../media/image78.png"/><Relationship Id="rId7" Type="http://schemas.openxmlformats.org/officeDocument/2006/relationships/image" Target="../media/image43.png"/><Relationship Id="rId2" Type="http://schemas.openxmlformats.org/officeDocument/2006/relationships/notesSlide" Target="../notesSlides/notesSlide7.xml"/><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5.png"/><Relationship Id="rId41"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60.png"/><Relationship Id="rId32" Type="http://schemas.openxmlformats.org/officeDocument/2006/relationships/image" Target="../media/image68.png"/><Relationship Id="rId37" Type="http://schemas.openxmlformats.org/officeDocument/2006/relationships/image" Target="../media/image73.png"/><Relationship Id="rId40" Type="http://schemas.openxmlformats.org/officeDocument/2006/relationships/image" Target="../media/image76.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72.png"/><Relationship Id="rId10" Type="http://schemas.openxmlformats.org/officeDocument/2006/relationships/image" Target="../media/image46.png"/><Relationship Id="rId19" Type="http://schemas.openxmlformats.org/officeDocument/2006/relationships/image" Target="../media/image55.png"/><Relationship Id="rId31" Type="http://schemas.openxmlformats.org/officeDocument/2006/relationships/image" Target="../media/image67.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 Id="rId35" Type="http://schemas.openxmlformats.org/officeDocument/2006/relationships/image" Target="../media/image71.png"/><Relationship Id="rId43" Type="http://schemas.openxmlformats.org/officeDocument/2006/relationships/image" Target="../media/image79.png"/><Relationship Id="rId8" Type="http://schemas.openxmlformats.org/officeDocument/2006/relationships/image" Target="../media/image44.png"/><Relationship Id="rId3" Type="http://schemas.openxmlformats.org/officeDocument/2006/relationships/image" Target="../media/image39.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61.png"/><Relationship Id="rId33" Type="http://schemas.openxmlformats.org/officeDocument/2006/relationships/image" Target="../media/image69.png"/><Relationship Id="rId38" Type="http://schemas.openxmlformats.org/officeDocument/2006/relationships/image" Target="../media/image74.png"/></Relationships>
</file>

<file path=ppt/slides/_rels/slide9.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49.png"/><Relationship Id="rId18" Type="http://schemas.openxmlformats.org/officeDocument/2006/relationships/image" Target="../media/image82.png"/><Relationship Id="rId26" Type="http://schemas.openxmlformats.org/officeDocument/2006/relationships/image" Target="../media/image88.png"/><Relationship Id="rId3" Type="http://schemas.openxmlformats.org/officeDocument/2006/relationships/image" Target="../media/image80.png"/><Relationship Id="rId21" Type="http://schemas.openxmlformats.org/officeDocument/2006/relationships/image" Target="../media/image85.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87.png"/><Relationship Id="rId2" Type="http://schemas.openxmlformats.org/officeDocument/2006/relationships/notesSlide" Target="../notesSlides/notesSlide8.xml"/><Relationship Id="rId16" Type="http://schemas.openxmlformats.org/officeDocument/2006/relationships/image" Target="../media/image52.png"/><Relationship Id="rId20"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70.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69.png"/><Relationship Id="rId10" Type="http://schemas.openxmlformats.org/officeDocument/2006/relationships/image" Target="../media/image46.png"/><Relationship Id="rId19" Type="http://schemas.openxmlformats.org/officeDocument/2006/relationships/image" Target="../media/image83.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86.png"/><Relationship Id="rId27"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3B52FA-4765-4152-899E-56CAF7CD0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682" y="1256254"/>
            <a:ext cx="7187896" cy="5103533"/>
          </a:xfrm>
          <a:prstGeom prst="rect">
            <a:avLst/>
          </a:prstGeom>
        </p:spPr>
      </p:pic>
      <p:sp>
        <p:nvSpPr>
          <p:cNvPr id="31" name="TextBox 30">
            <a:extLst>
              <a:ext uri="{FF2B5EF4-FFF2-40B4-BE49-F238E27FC236}">
                <a16:creationId xmlns:a16="http://schemas.microsoft.com/office/drawing/2014/main" id="{D9D9EFA9-BABA-4481-B769-73A1B3E1A660}"/>
              </a:ext>
            </a:extLst>
          </p:cNvPr>
          <p:cNvSpPr txBox="1"/>
          <p:nvPr/>
        </p:nvSpPr>
        <p:spPr>
          <a:xfrm>
            <a:off x="14158885" y="6292596"/>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2007</a:t>
            </a:r>
            <a:endParaRPr lang="en-AU" dirty="0"/>
          </a:p>
        </p:txBody>
      </p:sp>
      <p:sp>
        <p:nvSpPr>
          <p:cNvPr id="32" name="TextBox 31">
            <a:extLst>
              <a:ext uri="{FF2B5EF4-FFF2-40B4-BE49-F238E27FC236}">
                <a16:creationId xmlns:a16="http://schemas.microsoft.com/office/drawing/2014/main" id="{A2240136-CE45-4E10-8AA1-48ADFE872D1A}"/>
              </a:ext>
            </a:extLst>
          </p:cNvPr>
          <p:cNvSpPr txBox="1"/>
          <p:nvPr/>
        </p:nvSpPr>
        <p:spPr>
          <a:xfrm>
            <a:off x="13653036" y="3592578"/>
            <a:ext cx="1850108" cy="430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GFC</a:t>
            </a:r>
            <a:endParaRPr lang="en-AU" sz="2200" dirty="0"/>
          </a:p>
        </p:txBody>
      </p:sp>
      <p:cxnSp>
        <p:nvCxnSpPr>
          <p:cNvPr id="33" name="Straight Connector 32">
            <a:extLst>
              <a:ext uri="{FF2B5EF4-FFF2-40B4-BE49-F238E27FC236}">
                <a16:creationId xmlns:a16="http://schemas.microsoft.com/office/drawing/2014/main" id="{F16B3594-63B2-44BF-A7F3-EFF3A7D5EB33}"/>
              </a:ext>
            </a:extLst>
          </p:cNvPr>
          <p:cNvCxnSpPr>
            <a:cxnSpLocks/>
            <a:endCxn id="32" idx="2"/>
          </p:cNvCxnSpPr>
          <p:nvPr/>
        </p:nvCxnSpPr>
        <p:spPr>
          <a:xfrm flipV="1">
            <a:off x="14578090" y="4023465"/>
            <a:ext cx="0" cy="2179022"/>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5D8EC0B-B509-4D9B-8D14-BC7054AA63AC}"/>
              </a:ext>
            </a:extLst>
          </p:cNvPr>
          <p:cNvSpPr txBox="1"/>
          <p:nvPr/>
        </p:nvSpPr>
        <p:spPr>
          <a:xfrm>
            <a:off x="591917" y="878948"/>
            <a:ext cx="2117887"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stStyle>
          <a:p>
            <a:r>
              <a:rPr lang="en-US" dirty="0"/>
              <a:t>Payment system</a:t>
            </a:r>
            <a:endParaRPr lang="en-AU" dirty="0"/>
          </a:p>
        </p:txBody>
      </p:sp>
      <p:sp>
        <p:nvSpPr>
          <p:cNvPr id="34" name="TextBox 33">
            <a:extLst>
              <a:ext uri="{FF2B5EF4-FFF2-40B4-BE49-F238E27FC236}">
                <a16:creationId xmlns:a16="http://schemas.microsoft.com/office/drawing/2014/main" id="{2A342F45-6CC1-4CD1-AB99-D519F04438ED}"/>
              </a:ext>
            </a:extLst>
          </p:cNvPr>
          <p:cNvSpPr txBox="1"/>
          <p:nvPr/>
        </p:nvSpPr>
        <p:spPr>
          <a:xfrm>
            <a:off x="591917" y="1506865"/>
            <a:ext cx="2234907"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stStyle>
          <a:p>
            <a:r>
              <a:rPr lang="en-US" dirty="0"/>
              <a:t>Aggregate supply</a:t>
            </a:r>
            <a:endParaRPr lang="en-AU" dirty="0"/>
          </a:p>
        </p:txBody>
      </p:sp>
      <p:sp>
        <p:nvSpPr>
          <p:cNvPr id="35" name="TextBox 34">
            <a:extLst>
              <a:ext uri="{FF2B5EF4-FFF2-40B4-BE49-F238E27FC236}">
                <a16:creationId xmlns:a16="http://schemas.microsoft.com/office/drawing/2014/main" id="{4AEFB1ED-8CB9-45A0-A76B-45EFE2B68DC9}"/>
              </a:ext>
            </a:extLst>
          </p:cNvPr>
          <p:cNvSpPr txBox="1"/>
          <p:nvPr/>
        </p:nvSpPr>
        <p:spPr>
          <a:xfrm>
            <a:off x="4424792" y="661993"/>
            <a:ext cx="1672253"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stStyle>
          <a:p>
            <a:r>
              <a:rPr lang="en-US" dirty="0"/>
              <a:t>Government</a:t>
            </a:r>
            <a:endParaRPr lang="en-AU" dirty="0"/>
          </a:p>
        </p:txBody>
      </p:sp>
      <p:pic>
        <p:nvPicPr>
          <p:cNvPr id="6" name="Picture 5" descr="A picture containing person, suit, standing&#10;&#10;Description automatically generated">
            <a:extLst>
              <a:ext uri="{FF2B5EF4-FFF2-40B4-BE49-F238E27FC236}">
                <a16:creationId xmlns:a16="http://schemas.microsoft.com/office/drawing/2014/main" id="{AA6028A2-AE46-4630-9A78-A351CCF60E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449" y="1865925"/>
            <a:ext cx="6594744" cy="3735821"/>
          </a:xfrm>
          <a:prstGeom prst="rect">
            <a:avLst/>
          </a:prstGeom>
        </p:spPr>
      </p:pic>
      <p:pic>
        <p:nvPicPr>
          <p:cNvPr id="8" name="Picture 7" descr="A group of people sitting around a table&#10;&#10;Description automatically generated with medium confidence">
            <a:extLst>
              <a:ext uri="{FF2B5EF4-FFF2-40B4-BE49-F238E27FC236}">
                <a16:creationId xmlns:a16="http://schemas.microsoft.com/office/drawing/2014/main" id="{FA170D96-A2B3-46C0-982F-8DEABB315F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4089" y="1617423"/>
            <a:ext cx="5903082" cy="4381195"/>
          </a:xfrm>
          <a:prstGeom prst="rect">
            <a:avLst/>
          </a:prstGeom>
        </p:spPr>
      </p:pic>
      <p:sp>
        <p:nvSpPr>
          <p:cNvPr id="9" name="Right Brace 8">
            <a:extLst>
              <a:ext uri="{FF2B5EF4-FFF2-40B4-BE49-F238E27FC236}">
                <a16:creationId xmlns:a16="http://schemas.microsoft.com/office/drawing/2014/main" id="{C52D40A1-1B8F-42B7-A526-7D81FC14F5C0}"/>
              </a:ext>
            </a:extLst>
          </p:cNvPr>
          <p:cNvSpPr/>
          <p:nvPr/>
        </p:nvSpPr>
        <p:spPr>
          <a:xfrm>
            <a:off x="3092736" y="684506"/>
            <a:ext cx="949124" cy="1644717"/>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bg1"/>
              </a:solidFill>
            </a:endParaRPr>
          </a:p>
        </p:txBody>
      </p:sp>
      <p:sp>
        <p:nvSpPr>
          <p:cNvPr id="16" name="TextBox 15">
            <a:extLst>
              <a:ext uri="{FF2B5EF4-FFF2-40B4-BE49-F238E27FC236}">
                <a16:creationId xmlns:a16="http://schemas.microsoft.com/office/drawing/2014/main" id="{7FDB261E-C6D4-49C8-886F-704D66028EBB}"/>
              </a:ext>
            </a:extLst>
          </p:cNvPr>
          <p:cNvSpPr txBox="1"/>
          <p:nvPr/>
        </p:nvSpPr>
        <p:spPr>
          <a:xfrm>
            <a:off x="188107" y="43344"/>
            <a:ext cx="3233065"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Why bank failures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39067BE-A334-47F0-955D-D832464610CE}"/>
              </a:ext>
            </a:extLst>
          </p:cNvPr>
          <p:cNvSpPr txBox="1"/>
          <p:nvPr/>
        </p:nvSpPr>
        <p:spPr>
          <a:xfrm>
            <a:off x="7187878" y="6359787"/>
            <a:ext cx="4867154" cy="400110"/>
          </a:xfrm>
          <a:prstGeom prst="rect">
            <a:avLst/>
          </a:prstGeom>
          <a:noFill/>
        </p:spPr>
        <p:txBody>
          <a:bodyPr wrap="square">
            <a:spAutoFit/>
          </a:bodyPr>
          <a:lstStyle/>
          <a:p>
            <a:pPr algn="r"/>
            <a:r>
              <a:rPr lang="en-AU" sz="2000" b="0" i="0" dirty="0">
                <a:solidFill>
                  <a:schemeClr val="bg1"/>
                </a:solidFill>
                <a:effectLst/>
                <a:latin typeface="Arial" panose="020B0604020202020204" pitchFamily="34" charset="0"/>
              </a:rPr>
              <a:t>©  </a:t>
            </a:r>
            <a:r>
              <a:rPr lang="en-AU" sz="2000" dirty="0">
                <a:solidFill>
                  <a:schemeClr val="bg1"/>
                </a:solidFill>
              </a:rPr>
              <a:t>Cagle Cartoons Inc Adam </a:t>
            </a:r>
            <a:r>
              <a:rPr lang="en-AU" sz="2000" dirty="0" err="1">
                <a:solidFill>
                  <a:schemeClr val="bg1"/>
                </a:solidFill>
              </a:rPr>
              <a:t>Zyglis</a:t>
            </a:r>
            <a:r>
              <a:rPr lang="en-AU" sz="2000" dirty="0">
                <a:solidFill>
                  <a:schemeClr val="bg1"/>
                </a:solidFill>
              </a:rPr>
              <a:t> (2008)</a:t>
            </a:r>
          </a:p>
        </p:txBody>
      </p:sp>
      <p:pic>
        <p:nvPicPr>
          <p:cNvPr id="3" name="Picture 2" descr="A person in a suit and tie&#10;&#10;Description automatically generated with medium confidence">
            <a:extLst>
              <a:ext uri="{FF2B5EF4-FFF2-40B4-BE49-F238E27FC236}">
                <a16:creationId xmlns:a16="http://schemas.microsoft.com/office/drawing/2014/main" id="{00F3139B-5A64-4267-AAA0-8696AE67D3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8403" y="1388589"/>
            <a:ext cx="4807418" cy="4807418"/>
          </a:xfrm>
          <a:prstGeom prst="rect">
            <a:avLst/>
          </a:prstGeom>
        </p:spPr>
      </p:pic>
    </p:spTree>
    <p:extLst>
      <p:ext uri="{BB962C8B-B14F-4D97-AF65-F5344CB8AC3E}">
        <p14:creationId xmlns:p14="http://schemas.microsoft.com/office/powerpoint/2010/main" val="285244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10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1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par>
                                <p:cTn id="38" presetID="2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childTnLst>
                          </p:cTn>
                        </p:par>
                        <p:par>
                          <p:cTn id="49" fill="hold">
                            <p:stCondLst>
                              <p:cond delay="500"/>
                            </p:stCondLst>
                            <p:childTnLst>
                              <p:par>
                                <p:cTn id="50" presetID="42" presetClass="entr" presetSubtype="0"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anim calcmode="lin" valueType="num">
                                      <p:cBhvr>
                                        <p:cTn id="53" dur="1000" fill="hold"/>
                                        <p:tgtEl>
                                          <p:spTgt spid="6"/>
                                        </p:tgtEl>
                                        <p:attrNameLst>
                                          <p:attrName>ppt_x</p:attrName>
                                        </p:attrNameLst>
                                      </p:cBhvr>
                                      <p:tavLst>
                                        <p:tav tm="0">
                                          <p:val>
                                            <p:strVal val="#ppt_x"/>
                                          </p:val>
                                        </p:tav>
                                        <p:tav tm="100000">
                                          <p:val>
                                            <p:strVal val="#ppt_x"/>
                                          </p:val>
                                        </p:tav>
                                      </p:tavLst>
                                    </p:anim>
                                    <p:anim calcmode="lin" valueType="num">
                                      <p:cBhvr>
                                        <p:cTn id="5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nodeType="clickEffect">
                                  <p:stCondLst>
                                    <p:cond delay="0"/>
                                  </p:stCondLst>
                                  <p:childTnLst>
                                    <p:animEffect transition="out" filter="dissolve">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childTnLst>
                          </p:cTn>
                        </p:par>
                        <p:par>
                          <p:cTn id="60" fill="hold">
                            <p:stCondLst>
                              <p:cond delay="500"/>
                            </p:stCondLst>
                            <p:childTnLst>
                              <p:par>
                                <p:cTn id="61" presetID="42" presetClass="entr" presetSubtype="0"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1000"/>
                                        <p:tgtEl>
                                          <p:spTgt spid="8"/>
                                        </p:tgtEl>
                                      </p:cBhvr>
                                    </p:animEffect>
                                    <p:anim calcmode="lin" valueType="num">
                                      <p:cBhvr>
                                        <p:cTn id="64" dur="1000" fill="hold"/>
                                        <p:tgtEl>
                                          <p:spTgt spid="8"/>
                                        </p:tgtEl>
                                        <p:attrNameLst>
                                          <p:attrName>ppt_x</p:attrName>
                                        </p:attrNameLst>
                                      </p:cBhvr>
                                      <p:tavLst>
                                        <p:tav tm="0">
                                          <p:val>
                                            <p:strVal val="#ppt_x"/>
                                          </p:val>
                                        </p:tav>
                                        <p:tav tm="100000">
                                          <p:val>
                                            <p:strVal val="#ppt_x"/>
                                          </p:val>
                                        </p:tav>
                                      </p:tavLst>
                                    </p:anim>
                                    <p:anim calcmode="lin" valueType="num">
                                      <p:cBhvr>
                                        <p:cTn id="6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nodeType="clickEffect">
                                  <p:stCondLst>
                                    <p:cond delay="0"/>
                                  </p:stCondLst>
                                  <p:childTnLst>
                                    <p:animEffect transition="out" filter="dissolve">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childTnLst>
                          </p:cTn>
                        </p:par>
                        <p:par>
                          <p:cTn id="71" fill="hold">
                            <p:stCondLst>
                              <p:cond delay="500"/>
                            </p:stCondLst>
                            <p:childTnLst>
                              <p:par>
                                <p:cTn id="72" presetID="42" presetClass="entr" presetSubtype="0"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1500"/>
                                        <p:tgtEl>
                                          <p:spTgt spid="3"/>
                                        </p:tgtEl>
                                      </p:cBhvr>
                                    </p:animEffect>
                                    <p:anim calcmode="lin" valueType="num">
                                      <p:cBhvr>
                                        <p:cTn id="75" dur="1500" fill="hold"/>
                                        <p:tgtEl>
                                          <p:spTgt spid="3"/>
                                        </p:tgtEl>
                                        <p:attrNameLst>
                                          <p:attrName>ppt_x</p:attrName>
                                        </p:attrNameLst>
                                      </p:cBhvr>
                                      <p:tavLst>
                                        <p:tav tm="0">
                                          <p:val>
                                            <p:strVal val="#ppt_x"/>
                                          </p:val>
                                        </p:tav>
                                        <p:tav tm="100000">
                                          <p:val>
                                            <p:strVal val="#ppt_x"/>
                                          </p:val>
                                        </p:tav>
                                      </p:tavLst>
                                    </p:anim>
                                    <p:anim calcmode="lin" valueType="num">
                                      <p:cBhvr>
                                        <p:cTn id="76" dur="1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34" grpId="0" animBg="1"/>
      <p:bldP spid="35" grpId="0" animBg="1"/>
      <p:bldP spid="9" grpId="0" animBg="1"/>
      <p:bldP spid="18" grpId="0"/>
      <p:bldP spid="18"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438488"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Network data</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CCECD10F-CA02-494B-920A-479EA37F43BB}"/>
              </a:ext>
            </a:extLst>
          </p:cNvPr>
          <p:cNvGraphicFramePr>
            <a:graphicFrameLocks noGrp="1"/>
          </p:cNvGraphicFramePr>
          <p:nvPr>
            <p:extLst>
              <p:ext uri="{D42A27DB-BD31-4B8C-83A1-F6EECF244321}">
                <p14:modId xmlns:p14="http://schemas.microsoft.com/office/powerpoint/2010/main" val="1839901883"/>
              </p:ext>
            </p:extLst>
          </p:nvPr>
        </p:nvGraphicFramePr>
        <p:xfrm>
          <a:off x="6393183" y="1724352"/>
          <a:ext cx="5613402" cy="3096839"/>
        </p:xfrm>
        <a:graphic>
          <a:graphicData uri="http://schemas.openxmlformats.org/drawingml/2006/table">
            <a:tbl>
              <a:tblPr firstRow="1" bandRow="1">
                <a:tableStyleId>{5940675A-B579-460E-94D1-54222C63F5DA}</a:tableStyleId>
              </a:tblPr>
              <a:tblGrid>
                <a:gridCol w="1746238">
                  <a:extLst>
                    <a:ext uri="{9D8B030D-6E8A-4147-A177-3AD203B41FA5}">
                      <a16:colId xmlns:a16="http://schemas.microsoft.com/office/drawing/2014/main" val="2732533574"/>
                    </a:ext>
                  </a:extLst>
                </a:gridCol>
                <a:gridCol w="966791">
                  <a:extLst>
                    <a:ext uri="{9D8B030D-6E8A-4147-A177-3AD203B41FA5}">
                      <a16:colId xmlns:a16="http://schemas.microsoft.com/office/drawing/2014/main" val="588821665"/>
                    </a:ext>
                  </a:extLst>
                </a:gridCol>
                <a:gridCol w="966791">
                  <a:extLst>
                    <a:ext uri="{9D8B030D-6E8A-4147-A177-3AD203B41FA5}">
                      <a16:colId xmlns:a16="http://schemas.microsoft.com/office/drawing/2014/main" val="1558630558"/>
                    </a:ext>
                  </a:extLst>
                </a:gridCol>
                <a:gridCol w="966791">
                  <a:extLst>
                    <a:ext uri="{9D8B030D-6E8A-4147-A177-3AD203B41FA5}">
                      <a16:colId xmlns:a16="http://schemas.microsoft.com/office/drawing/2014/main" val="971110057"/>
                    </a:ext>
                  </a:extLst>
                </a:gridCol>
                <a:gridCol w="966791">
                  <a:extLst>
                    <a:ext uri="{9D8B030D-6E8A-4147-A177-3AD203B41FA5}">
                      <a16:colId xmlns:a16="http://schemas.microsoft.com/office/drawing/2014/main" val="274878917"/>
                    </a:ext>
                  </a:extLst>
                </a:gridCol>
              </a:tblGrid>
              <a:tr h="1219967">
                <a:tc>
                  <a:txBody>
                    <a:bodyPr/>
                    <a:lstStyle/>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B</a:t>
                      </a:r>
                      <a:endParaRPr lang="en-AU" sz="2400" dirty="0">
                        <a:solidFill>
                          <a:schemeClr val="bg1"/>
                        </a:solidFill>
                      </a:endParaRPr>
                    </a:p>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469218">
                <a:tc>
                  <a:txBody>
                    <a:bodyPr/>
                    <a:lstStyle/>
                    <a:p>
                      <a:r>
                        <a:rPr lang="en-US" sz="2400" dirty="0">
                          <a:solidFill>
                            <a:schemeClr val="bg1"/>
                          </a:solidFill>
                        </a:rPr>
                        <a:t>Bank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100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B</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120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60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25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9936010"/>
                  </a:ext>
                </a:extLst>
              </a:tr>
            </a:tbl>
          </a:graphicData>
        </a:graphic>
      </p:graphicFrame>
      <p:sp>
        <p:nvSpPr>
          <p:cNvPr id="4" name="TextBox 3">
            <a:extLst>
              <a:ext uri="{FF2B5EF4-FFF2-40B4-BE49-F238E27FC236}">
                <a16:creationId xmlns:a16="http://schemas.microsoft.com/office/drawing/2014/main" id="{3E6D7C9E-9471-4895-B034-B1AD53F22AB1}"/>
              </a:ext>
            </a:extLst>
          </p:cNvPr>
          <p:cNvSpPr txBox="1"/>
          <p:nvPr/>
        </p:nvSpPr>
        <p:spPr>
          <a:xfrm>
            <a:off x="584475" y="829838"/>
            <a:ext cx="2201244"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Interbank loans</a:t>
            </a:r>
            <a:endParaRPr lang="en-AU" dirty="0"/>
          </a:p>
        </p:txBody>
      </p:sp>
      <p:sp>
        <p:nvSpPr>
          <p:cNvPr id="5" name="TextBox 4">
            <a:extLst>
              <a:ext uri="{FF2B5EF4-FFF2-40B4-BE49-F238E27FC236}">
                <a16:creationId xmlns:a16="http://schemas.microsoft.com/office/drawing/2014/main" id="{2A4F83F9-AE45-414A-8595-BA1682972E49}"/>
              </a:ext>
            </a:extLst>
          </p:cNvPr>
          <p:cNvSpPr txBox="1"/>
          <p:nvPr/>
        </p:nvSpPr>
        <p:spPr>
          <a:xfrm>
            <a:off x="1645920" y="1493520"/>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solidFill>
                  <a:schemeClr val="bg1"/>
                </a:solidFill>
              </a:rPr>
              <a:t>(Overnight) interbank market</a:t>
            </a:r>
            <a:endParaRPr lang="en-AU" sz="2400" dirty="0">
              <a:solidFill>
                <a:schemeClr val="bg1"/>
              </a:solidFill>
            </a:endParaRPr>
          </a:p>
        </p:txBody>
      </p:sp>
      <p:sp>
        <p:nvSpPr>
          <p:cNvPr id="6" name="TextBox 5">
            <a:extLst>
              <a:ext uri="{FF2B5EF4-FFF2-40B4-BE49-F238E27FC236}">
                <a16:creationId xmlns:a16="http://schemas.microsoft.com/office/drawing/2014/main" id="{416233AD-A1A6-4ECA-99CF-DCA602F8A3D5}"/>
              </a:ext>
            </a:extLst>
          </p:cNvPr>
          <p:cNvSpPr txBox="1"/>
          <p:nvPr/>
        </p:nvSpPr>
        <p:spPr>
          <a:xfrm>
            <a:off x="1645919" y="2150800"/>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Balance sheet data</a:t>
            </a:r>
            <a:endParaRPr lang="en-AU" dirty="0"/>
          </a:p>
        </p:txBody>
      </p:sp>
      <p:sp>
        <p:nvSpPr>
          <p:cNvPr id="7" name="TextBox 6">
            <a:extLst>
              <a:ext uri="{FF2B5EF4-FFF2-40B4-BE49-F238E27FC236}">
                <a16:creationId xmlns:a16="http://schemas.microsoft.com/office/drawing/2014/main" id="{FE2CEA5B-0DAD-4FF5-B902-E3685DBB84C3}"/>
              </a:ext>
            </a:extLst>
          </p:cNvPr>
          <p:cNvSpPr txBox="1"/>
          <p:nvPr/>
        </p:nvSpPr>
        <p:spPr>
          <a:xfrm>
            <a:off x="1645919" y="3848751"/>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Credit registry</a:t>
            </a:r>
            <a:endParaRPr lang="en-AU" dirty="0"/>
          </a:p>
        </p:txBody>
      </p:sp>
      <p:sp>
        <p:nvSpPr>
          <p:cNvPr id="8" name="TextBox 7">
            <a:extLst>
              <a:ext uri="{FF2B5EF4-FFF2-40B4-BE49-F238E27FC236}">
                <a16:creationId xmlns:a16="http://schemas.microsoft.com/office/drawing/2014/main" id="{25874266-69E4-41D2-A3FE-7C9C405054B9}"/>
              </a:ext>
            </a:extLst>
          </p:cNvPr>
          <p:cNvSpPr txBox="1"/>
          <p:nvPr/>
        </p:nvSpPr>
        <p:spPr>
          <a:xfrm>
            <a:off x="1950720" y="4441151"/>
            <a:ext cx="4145280" cy="461665"/>
          </a:xfrm>
          <a:prstGeom prst="rect">
            <a:avLst/>
          </a:prstGeom>
          <a:noFill/>
        </p:spPr>
        <p:txBody>
          <a:bodyPr wrap="square" rtlCol="0">
            <a:spAutoFit/>
          </a:bodyPr>
          <a:lstStyle/>
          <a:p>
            <a:r>
              <a:rPr lang="en-US" sz="2400" dirty="0">
                <a:solidFill>
                  <a:schemeClr val="bg1"/>
                </a:solidFill>
              </a:rPr>
              <a:t>Central Bank</a:t>
            </a:r>
            <a:endParaRPr lang="en-AU" sz="2400" dirty="0">
              <a:solidFill>
                <a:schemeClr val="bg1"/>
              </a:solidFill>
            </a:endParaRPr>
          </a:p>
        </p:txBody>
      </p:sp>
    </p:spTree>
    <p:extLst>
      <p:ext uri="{BB962C8B-B14F-4D97-AF65-F5344CB8AC3E}">
        <p14:creationId xmlns:p14="http://schemas.microsoft.com/office/powerpoint/2010/main" val="41303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438488"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Network data</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CCECD10F-CA02-494B-920A-479EA37F43BB}"/>
              </a:ext>
            </a:extLst>
          </p:cNvPr>
          <p:cNvGraphicFramePr>
            <a:graphicFrameLocks noGrp="1"/>
          </p:cNvGraphicFramePr>
          <p:nvPr>
            <p:extLst>
              <p:ext uri="{D42A27DB-BD31-4B8C-83A1-F6EECF244321}">
                <p14:modId xmlns:p14="http://schemas.microsoft.com/office/powerpoint/2010/main" val="2833066216"/>
              </p:ext>
            </p:extLst>
          </p:nvPr>
        </p:nvGraphicFramePr>
        <p:xfrm>
          <a:off x="13753652" y="2230120"/>
          <a:ext cx="4395734" cy="2397760"/>
        </p:xfrm>
        <a:graphic>
          <a:graphicData uri="http://schemas.openxmlformats.org/drawingml/2006/table">
            <a:tbl>
              <a:tblPr firstRow="1" bandRow="1">
                <a:tableStyleId>{5940675A-B579-460E-94D1-54222C63F5DA}</a:tableStyleId>
              </a:tblPr>
              <a:tblGrid>
                <a:gridCol w="1367442">
                  <a:extLst>
                    <a:ext uri="{9D8B030D-6E8A-4147-A177-3AD203B41FA5}">
                      <a16:colId xmlns:a16="http://schemas.microsoft.com/office/drawing/2014/main" val="2732533574"/>
                    </a:ext>
                  </a:extLst>
                </a:gridCol>
                <a:gridCol w="757073">
                  <a:extLst>
                    <a:ext uri="{9D8B030D-6E8A-4147-A177-3AD203B41FA5}">
                      <a16:colId xmlns:a16="http://schemas.microsoft.com/office/drawing/2014/main" val="588821665"/>
                    </a:ext>
                  </a:extLst>
                </a:gridCol>
                <a:gridCol w="757073">
                  <a:extLst>
                    <a:ext uri="{9D8B030D-6E8A-4147-A177-3AD203B41FA5}">
                      <a16:colId xmlns:a16="http://schemas.microsoft.com/office/drawing/2014/main" val="1558630558"/>
                    </a:ext>
                  </a:extLst>
                </a:gridCol>
                <a:gridCol w="757073">
                  <a:extLst>
                    <a:ext uri="{9D8B030D-6E8A-4147-A177-3AD203B41FA5}">
                      <a16:colId xmlns:a16="http://schemas.microsoft.com/office/drawing/2014/main" val="971110057"/>
                    </a:ext>
                  </a:extLst>
                </a:gridCol>
                <a:gridCol w="757073">
                  <a:extLst>
                    <a:ext uri="{9D8B030D-6E8A-4147-A177-3AD203B41FA5}">
                      <a16:colId xmlns:a16="http://schemas.microsoft.com/office/drawing/2014/main" val="274878917"/>
                    </a:ext>
                  </a:extLst>
                </a:gridCol>
              </a:tblGrid>
              <a:tr h="370840">
                <a:tc>
                  <a:txBody>
                    <a:bodyPr/>
                    <a:lstStyle/>
                    <a:p>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A</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B</a:t>
                      </a:r>
                      <a:endParaRPr lang="en-AU" dirty="0">
                        <a:solidFill>
                          <a:schemeClr val="bg1"/>
                        </a:solidFill>
                      </a:endParaRPr>
                    </a:p>
                    <a:p>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C</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TOTAL</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370840">
                <a:tc>
                  <a:txBody>
                    <a:bodyPr/>
                    <a:lstStyle/>
                    <a:p>
                      <a:r>
                        <a:rPr lang="en-US" dirty="0">
                          <a:solidFill>
                            <a:schemeClr val="bg1"/>
                          </a:solidFill>
                        </a:rPr>
                        <a:t>Bank A</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100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B</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120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Bank C</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15</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TOTAL</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60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25</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150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9936010"/>
                  </a:ext>
                </a:extLst>
              </a:tr>
            </a:tbl>
          </a:graphicData>
        </a:graphic>
      </p:graphicFrame>
      <p:sp>
        <p:nvSpPr>
          <p:cNvPr id="4" name="TextBox 3">
            <a:extLst>
              <a:ext uri="{FF2B5EF4-FFF2-40B4-BE49-F238E27FC236}">
                <a16:creationId xmlns:a16="http://schemas.microsoft.com/office/drawing/2014/main" id="{3E6D7C9E-9471-4895-B034-B1AD53F22AB1}"/>
              </a:ext>
            </a:extLst>
          </p:cNvPr>
          <p:cNvSpPr txBox="1"/>
          <p:nvPr/>
        </p:nvSpPr>
        <p:spPr>
          <a:xfrm>
            <a:off x="-4393925" y="1999287"/>
            <a:ext cx="2201244" cy="461665"/>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dirty="0">
                <a:solidFill>
                  <a:schemeClr val="bg1"/>
                </a:solidFill>
                <a:latin typeface="Abadi" panose="020B0604020104020204" pitchFamily="34" charset="0"/>
              </a:rPr>
              <a:t>Interbank loans</a:t>
            </a:r>
            <a:endParaRPr lang="en-AU" sz="2400" dirty="0">
              <a:solidFill>
                <a:schemeClr val="bg1"/>
              </a:solidFill>
              <a:latin typeface="Abadi" panose="020B0604020104020204" pitchFamily="34" charset="0"/>
            </a:endParaRPr>
          </a:p>
        </p:txBody>
      </p:sp>
      <p:sp>
        <p:nvSpPr>
          <p:cNvPr id="5" name="TextBox 4">
            <a:extLst>
              <a:ext uri="{FF2B5EF4-FFF2-40B4-BE49-F238E27FC236}">
                <a16:creationId xmlns:a16="http://schemas.microsoft.com/office/drawing/2014/main" id="{2A4F83F9-AE45-414A-8595-BA1682972E49}"/>
              </a:ext>
            </a:extLst>
          </p:cNvPr>
          <p:cNvSpPr txBox="1"/>
          <p:nvPr/>
        </p:nvSpPr>
        <p:spPr>
          <a:xfrm>
            <a:off x="12415520" y="1493520"/>
            <a:ext cx="4145280" cy="461665"/>
          </a:xfrm>
          <a:prstGeom prst="rect">
            <a:avLst/>
          </a:prstGeom>
          <a:noFill/>
        </p:spPr>
        <p:txBody>
          <a:bodyPr wrap="square" rtlCol="0">
            <a:spAutoFit/>
          </a:bodyPr>
          <a:lstStyle/>
          <a:p>
            <a:r>
              <a:rPr lang="en-US" sz="2400" dirty="0">
                <a:solidFill>
                  <a:schemeClr val="bg1"/>
                </a:solidFill>
              </a:rPr>
              <a:t>(Overnight) interbank market</a:t>
            </a:r>
            <a:endParaRPr lang="en-AU" sz="2400" dirty="0">
              <a:solidFill>
                <a:schemeClr val="bg1"/>
              </a:solidFill>
            </a:endParaRPr>
          </a:p>
        </p:txBody>
      </p:sp>
      <p:sp>
        <p:nvSpPr>
          <p:cNvPr id="6" name="TextBox 5">
            <a:extLst>
              <a:ext uri="{FF2B5EF4-FFF2-40B4-BE49-F238E27FC236}">
                <a16:creationId xmlns:a16="http://schemas.microsoft.com/office/drawing/2014/main" id="{416233AD-A1A6-4ECA-99CF-DCA602F8A3D5}"/>
              </a:ext>
            </a:extLst>
          </p:cNvPr>
          <p:cNvSpPr txBox="1"/>
          <p:nvPr/>
        </p:nvSpPr>
        <p:spPr>
          <a:xfrm>
            <a:off x="12415519" y="2150800"/>
            <a:ext cx="4145280" cy="461665"/>
          </a:xfrm>
          <a:prstGeom prst="rect">
            <a:avLst/>
          </a:prstGeom>
          <a:noFill/>
        </p:spPr>
        <p:txBody>
          <a:bodyPr wrap="square" rtlCol="0">
            <a:spAutoFit/>
          </a:bodyPr>
          <a:lstStyle/>
          <a:p>
            <a:r>
              <a:rPr lang="en-US" sz="2400" dirty="0">
                <a:solidFill>
                  <a:schemeClr val="bg1"/>
                </a:solidFill>
              </a:rPr>
              <a:t>Balance sheet data</a:t>
            </a:r>
            <a:endParaRPr lang="en-AU" sz="2400" dirty="0">
              <a:solidFill>
                <a:schemeClr val="bg1"/>
              </a:solidFill>
            </a:endParaRPr>
          </a:p>
        </p:txBody>
      </p:sp>
      <p:sp>
        <p:nvSpPr>
          <p:cNvPr id="7" name="TextBox 6">
            <a:extLst>
              <a:ext uri="{FF2B5EF4-FFF2-40B4-BE49-F238E27FC236}">
                <a16:creationId xmlns:a16="http://schemas.microsoft.com/office/drawing/2014/main" id="{FE2CEA5B-0DAD-4FF5-B902-E3685DBB84C3}"/>
              </a:ext>
            </a:extLst>
          </p:cNvPr>
          <p:cNvSpPr txBox="1"/>
          <p:nvPr/>
        </p:nvSpPr>
        <p:spPr>
          <a:xfrm>
            <a:off x="299713" y="597342"/>
            <a:ext cx="4145280" cy="461665"/>
          </a:xfrm>
          <a:prstGeom prst="rect">
            <a:avLst/>
          </a:prstGeom>
          <a:noFill/>
        </p:spPr>
        <p:txBody>
          <a:bodyPr wrap="square" rtlCol="0">
            <a:spAutoFit/>
          </a:bodyPr>
          <a:lstStyle/>
          <a:p>
            <a:r>
              <a:rPr lang="en-US" sz="2400" dirty="0">
                <a:solidFill>
                  <a:schemeClr val="bg1"/>
                </a:solidFill>
              </a:rPr>
              <a:t>Credit registry</a:t>
            </a:r>
            <a:endParaRPr lang="en-AU" sz="2400" dirty="0">
              <a:solidFill>
                <a:schemeClr val="bg1"/>
              </a:solidFill>
            </a:endParaRPr>
          </a:p>
        </p:txBody>
      </p:sp>
      <p:sp>
        <p:nvSpPr>
          <p:cNvPr id="8" name="TextBox 7">
            <a:extLst>
              <a:ext uri="{FF2B5EF4-FFF2-40B4-BE49-F238E27FC236}">
                <a16:creationId xmlns:a16="http://schemas.microsoft.com/office/drawing/2014/main" id="{25874266-69E4-41D2-A3FE-7C9C405054B9}"/>
              </a:ext>
            </a:extLst>
          </p:cNvPr>
          <p:cNvSpPr txBox="1"/>
          <p:nvPr/>
        </p:nvSpPr>
        <p:spPr>
          <a:xfrm>
            <a:off x="299712" y="888488"/>
            <a:ext cx="5796287" cy="461665"/>
          </a:xfrm>
          <a:prstGeom prst="rect">
            <a:avLst/>
          </a:prstGeom>
          <a:noFill/>
        </p:spPr>
        <p:txBody>
          <a:bodyPr wrap="square" rtlCol="0">
            <a:spAutoFit/>
          </a:bodyPr>
          <a:lstStyle/>
          <a:p>
            <a:r>
              <a:rPr lang="en-US" sz="2400" dirty="0">
                <a:solidFill>
                  <a:schemeClr val="bg1"/>
                </a:solidFill>
              </a:rPr>
              <a:t>Weighted edges (links) from lender bank</a:t>
            </a:r>
            <a:endParaRPr lang="en-AU" sz="2400" dirty="0">
              <a:solidFill>
                <a:schemeClr val="bg1"/>
              </a:solidFill>
            </a:endParaRPr>
          </a:p>
        </p:txBody>
      </p:sp>
      <p:pic>
        <p:nvPicPr>
          <p:cNvPr id="11" name="Picture 10" descr="Table&#10;&#10;Description automatically generated">
            <a:extLst>
              <a:ext uri="{FF2B5EF4-FFF2-40B4-BE49-F238E27FC236}">
                <a16:creationId xmlns:a16="http://schemas.microsoft.com/office/drawing/2014/main" id="{AC2261EC-3E88-44CF-8F8F-AA05D4024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2464"/>
            <a:ext cx="5348233" cy="4207919"/>
          </a:xfrm>
          <a:prstGeom prst="rect">
            <a:avLst/>
          </a:prstGeom>
        </p:spPr>
      </p:pic>
      <p:sp>
        <p:nvSpPr>
          <p:cNvPr id="13" name="TextBox 12">
            <a:extLst>
              <a:ext uri="{FF2B5EF4-FFF2-40B4-BE49-F238E27FC236}">
                <a16:creationId xmlns:a16="http://schemas.microsoft.com/office/drawing/2014/main" id="{81E952D5-CA0C-4760-B1DB-7A49F396BF08}"/>
              </a:ext>
            </a:extLst>
          </p:cNvPr>
          <p:cNvSpPr txBox="1"/>
          <p:nvPr/>
        </p:nvSpPr>
        <p:spPr>
          <a:xfrm>
            <a:off x="3128519" y="1429207"/>
            <a:ext cx="1251285"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a:solidFill>
                  <a:schemeClr val="bg1"/>
                </a:solidFill>
              </a:rPr>
              <a:t>Lender bank ID</a:t>
            </a:r>
            <a:endParaRPr lang="en-AU" sz="2400" dirty="0">
              <a:solidFill>
                <a:schemeClr val="bg1"/>
              </a:solidFill>
            </a:endParaRPr>
          </a:p>
        </p:txBody>
      </p:sp>
      <p:pic>
        <p:nvPicPr>
          <p:cNvPr id="15" name="Picture 14" descr="Table&#10;&#10;Description automatically generated with medium confidence">
            <a:extLst>
              <a:ext uri="{FF2B5EF4-FFF2-40B4-BE49-F238E27FC236}">
                <a16:creationId xmlns:a16="http://schemas.microsoft.com/office/drawing/2014/main" id="{37BF4147-54E2-4DA7-9EBB-4BCB31640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233" y="2612463"/>
            <a:ext cx="4103524" cy="4207919"/>
          </a:xfrm>
          <a:prstGeom prst="rect">
            <a:avLst/>
          </a:prstGeom>
        </p:spPr>
      </p:pic>
      <p:cxnSp>
        <p:nvCxnSpPr>
          <p:cNvPr id="17" name="Straight Arrow Connector 16">
            <a:extLst>
              <a:ext uri="{FF2B5EF4-FFF2-40B4-BE49-F238E27FC236}">
                <a16:creationId xmlns:a16="http://schemas.microsoft.com/office/drawing/2014/main" id="{A7D00163-ED71-4935-8680-A7B47A07EC7B}"/>
              </a:ext>
            </a:extLst>
          </p:cNvPr>
          <p:cNvCxnSpPr>
            <a:cxnSpLocks/>
            <a:stCxn id="13" idx="2"/>
          </p:cNvCxnSpPr>
          <p:nvPr/>
        </p:nvCxnSpPr>
        <p:spPr>
          <a:xfrm>
            <a:off x="3754162" y="2260204"/>
            <a:ext cx="690831" cy="446901"/>
          </a:xfrm>
          <a:prstGeom prst="straightConnector1">
            <a:avLst/>
          </a:prstGeom>
          <a:ln w="31750">
            <a:tailEnd type="triangle" w="lg" len="lg"/>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21774343-A071-4F9E-A051-F72B7CFD8495}"/>
              </a:ext>
            </a:extLst>
          </p:cNvPr>
          <p:cNvSpPr txBox="1"/>
          <p:nvPr/>
        </p:nvSpPr>
        <p:spPr>
          <a:xfrm>
            <a:off x="5321321" y="1781468"/>
            <a:ext cx="1921488"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2400" dirty="0">
                <a:solidFill>
                  <a:schemeClr val="bg1"/>
                </a:solidFill>
              </a:rPr>
              <a:t>Borrower TFN</a:t>
            </a:r>
            <a:endParaRPr lang="en-AU" sz="2400" dirty="0">
              <a:solidFill>
                <a:schemeClr val="bg1"/>
              </a:solidFill>
            </a:endParaRPr>
          </a:p>
        </p:txBody>
      </p:sp>
      <p:cxnSp>
        <p:nvCxnSpPr>
          <p:cNvPr id="20" name="Straight Arrow Connector 19">
            <a:extLst>
              <a:ext uri="{FF2B5EF4-FFF2-40B4-BE49-F238E27FC236}">
                <a16:creationId xmlns:a16="http://schemas.microsoft.com/office/drawing/2014/main" id="{D10414EA-DE90-463B-AED7-8904265DFC75}"/>
              </a:ext>
            </a:extLst>
          </p:cNvPr>
          <p:cNvCxnSpPr>
            <a:cxnSpLocks/>
            <a:stCxn id="19" idx="2"/>
          </p:cNvCxnSpPr>
          <p:nvPr/>
        </p:nvCxnSpPr>
        <p:spPr>
          <a:xfrm flipH="1">
            <a:off x="5968391" y="2243133"/>
            <a:ext cx="313674" cy="463972"/>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25" name="Picture 24" descr="A picture containing table&#10;&#10;Description automatically generated">
            <a:extLst>
              <a:ext uri="{FF2B5EF4-FFF2-40B4-BE49-F238E27FC236}">
                <a16:creationId xmlns:a16="http://schemas.microsoft.com/office/drawing/2014/main" id="{EA0702D4-9749-4F95-9288-051A11F3A8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1756" y="2612461"/>
            <a:ext cx="1554859" cy="4207919"/>
          </a:xfrm>
          <a:prstGeom prst="rect">
            <a:avLst/>
          </a:prstGeom>
        </p:spPr>
      </p:pic>
      <p:sp>
        <p:nvSpPr>
          <p:cNvPr id="26" name="TextBox 25">
            <a:extLst>
              <a:ext uri="{FF2B5EF4-FFF2-40B4-BE49-F238E27FC236}">
                <a16:creationId xmlns:a16="http://schemas.microsoft.com/office/drawing/2014/main" id="{CA0AC1C0-CCA3-42A4-968E-0B8E799A6C8B}"/>
              </a:ext>
            </a:extLst>
          </p:cNvPr>
          <p:cNvSpPr txBox="1"/>
          <p:nvPr/>
        </p:nvSpPr>
        <p:spPr>
          <a:xfrm>
            <a:off x="8865863" y="1844706"/>
            <a:ext cx="2376741"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dirty="0">
                <a:solidFill>
                  <a:schemeClr val="bg1"/>
                </a:solidFill>
              </a:rPr>
              <a:t>Borrower bank ID</a:t>
            </a:r>
            <a:endParaRPr lang="en-AU" sz="2400" dirty="0">
              <a:solidFill>
                <a:schemeClr val="bg1"/>
              </a:solidFill>
            </a:endParaRPr>
          </a:p>
        </p:txBody>
      </p:sp>
      <p:cxnSp>
        <p:nvCxnSpPr>
          <p:cNvPr id="27" name="Straight Arrow Connector 26">
            <a:extLst>
              <a:ext uri="{FF2B5EF4-FFF2-40B4-BE49-F238E27FC236}">
                <a16:creationId xmlns:a16="http://schemas.microsoft.com/office/drawing/2014/main" id="{CDCF183F-8A6A-44C1-8F14-6468CC69BA3D}"/>
              </a:ext>
            </a:extLst>
          </p:cNvPr>
          <p:cNvCxnSpPr>
            <a:cxnSpLocks/>
            <a:stCxn id="26" idx="2"/>
            <a:endCxn id="25" idx="0"/>
          </p:cNvCxnSpPr>
          <p:nvPr/>
        </p:nvCxnSpPr>
        <p:spPr>
          <a:xfrm>
            <a:off x="10054234" y="2306371"/>
            <a:ext cx="174952" cy="306090"/>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30" name="Picture 29" descr="Table&#10;&#10;Description automatically generated">
            <a:extLst>
              <a:ext uri="{FF2B5EF4-FFF2-40B4-BE49-F238E27FC236}">
                <a16:creationId xmlns:a16="http://schemas.microsoft.com/office/drawing/2014/main" id="{A8CDA750-8175-4AB1-8E4D-AA0DDD2200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2751" y="2612461"/>
            <a:ext cx="1171782" cy="4205574"/>
          </a:xfrm>
          <a:prstGeom prst="rect">
            <a:avLst/>
          </a:prstGeom>
        </p:spPr>
      </p:pic>
      <p:sp>
        <p:nvSpPr>
          <p:cNvPr id="32" name="TextBox 31">
            <a:extLst>
              <a:ext uri="{FF2B5EF4-FFF2-40B4-BE49-F238E27FC236}">
                <a16:creationId xmlns:a16="http://schemas.microsoft.com/office/drawing/2014/main" id="{5AFE90D7-F6F2-414A-BE19-116ECB9365BF}"/>
              </a:ext>
            </a:extLst>
          </p:cNvPr>
          <p:cNvSpPr txBox="1"/>
          <p:nvPr/>
        </p:nvSpPr>
        <p:spPr>
          <a:xfrm>
            <a:off x="10656713" y="1114559"/>
            <a:ext cx="1171783"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400" dirty="0">
                <a:solidFill>
                  <a:schemeClr val="bg1"/>
                </a:solidFill>
              </a:rPr>
              <a:t>Loan $</a:t>
            </a:r>
            <a:endParaRPr lang="en-AU" sz="2400" dirty="0">
              <a:solidFill>
                <a:schemeClr val="bg1"/>
              </a:solidFill>
            </a:endParaRPr>
          </a:p>
        </p:txBody>
      </p:sp>
      <p:cxnSp>
        <p:nvCxnSpPr>
          <p:cNvPr id="33" name="Straight Arrow Connector 32">
            <a:extLst>
              <a:ext uri="{FF2B5EF4-FFF2-40B4-BE49-F238E27FC236}">
                <a16:creationId xmlns:a16="http://schemas.microsoft.com/office/drawing/2014/main" id="{3A7004F2-BAEB-42E7-A985-3DC4BDB2B865}"/>
              </a:ext>
            </a:extLst>
          </p:cNvPr>
          <p:cNvCxnSpPr>
            <a:cxnSpLocks/>
            <a:stCxn id="32" idx="2"/>
            <a:endCxn id="30" idx="0"/>
          </p:cNvCxnSpPr>
          <p:nvPr/>
        </p:nvCxnSpPr>
        <p:spPr>
          <a:xfrm>
            <a:off x="11242605" y="1576224"/>
            <a:ext cx="336037" cy="1036237"/>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45" name="Picture 44" descr="A picture containing table&#10;&#10;Description automatically generated">
            <a:extLst>
              <a:ext uri="{FF2B5EF4-FFF2-40B4-BE49-F238E27FC236}">
                <a16:creationId xmlns:a16="http://schemas.microsoft.com/office/drawing/2014/main" id="{77592E5C-C321-4C85-B605-D7ED0C8C0F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1755" y="2707105"/>
            <a:ext cx="2029352" cy="4110930"/>
          </a:xfrm>
          <a:prstGeom prst="rect">
            <a:avLst/>
          </a:prstGeom>
        </p:spPr>
      </p:pic>
    </p:spTree>
    <p:extLst>
      <p:ext uri="{BB962C8B-B14F-4D97-AF65-F5344CB8AC3E}">
        <p14:creationId xmlns:p14="http://schemas.microsoft.com/office/powerpoint/2010/main" val="12320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500"/>
                                        <p:tgtEl>
                                          <p:spTgt spid="11"/>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750"/>
                                        <p:tgtEl>
                                          <p:spTgt spid="17"/>
                                        </p:tgtEl>
                                      </p:cBhvr>
                                    </p:animEffect>
                                  </p:childTnLst>
                                </p:cTn>
                              </p:par>
                            </p:childTnLst>
                          </p:cTn>
                        </p:par>
                        <p:par>
                          <p:cTn id="12" fill="hold">
                            <p:stCondLst>
                              <p:cond delay="225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75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1250"/>
                                        <p:tgtEl>
                                          <p:spTgt spid="15"/>
                                        </p:tgtEl>
                                      </p:cBhvr>
                                    </p:animEffect>
                                  </p:childTnLst>
                                </p:cTn>
                              </p:par>
                            </p:childTnLst>
                          </p:cTn>
                        </p:par>
                        <p:par>
                          <p:cTn id="21" fill="hold">
                            <p:stCondLst>
                              <p:cond delay="1250"/>
                            </p:stCondLst>
                            <p:childTnLst>
                              <p:par>
                                <p:cTn id="22" presetID="22" presetClass="entr" presetSubtype="4"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750"/>
                                        <p:tgtEl>
                                          <p:spTgt spid="20"/>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75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1000"/>
                                        <p:tgtEl>
                                          <p:spTgt spid="25"/>
                                        </p:tgtEl>
                                      </p:cBhvr>
                                    </p:animEffect>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1000"/>
                                        <p:tgtEl>
                                          <p:spTgt spid="30"/>
                                        </p:tgtEl>
                                      </p:cBhvr>
                                    </p:animEffect>
                                  </p:childTnLst>
                                </p:cTn>
                              </p:par>
                            </p:childTnLst>
                          </p:cTn>
                        </p:par>
                        <p:par>
                          <p:cTn id="47" fill="hold">
                            <p:stCondLst>
                              <p:cond delay="1000"/>
                            </p:stCondLst>
                            <p:childTnLst>
                              <p:par>
                                <p:cTn id="48" presetID="22" presetClass="entr" presetSubtype="4"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down)">
                                      <p:cBhvr>
                                        <p:cTn id="50" dur="500"/>
                                        <p:tgtEl>
                                          <p:spTgt spid="33"/>
                                        </p:tgtEl>
                                      </p:cBhvr>
                                    </p:animEffect>
                                  </p:childTnLst>
                                </p:cTn>
                              </p:par>
                            </p:childTnLst>
                          </p:cTn>
                        </p:par>
                        <p:par>
                          <p:cTn id="51" fill="hold">
                            <p:stCondLst>
                              <p:cond delay="1500"/>
                            </p:stCondLst>
                            <p:childTnLst>
                              <p:par>
                                <p:cTn id="52" presetID="22" presetClass="entr" presetSubtype="4"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nodeType="clickEffect">
                                  <p:stCondLst>
                                    <p:cond delay="0"/>
                                  </p:stCondLst>
                                  <p:childTnLst>
                                    <p:anim calcmode="lin" valueType="num">
                                      <p:cBhvr additive="base">
                                        <p:cTn id="58" dur="500"/>
                                        <p:tgtEl>
                                          <p:spTgt spid="15"/>
                                        </p:tgtEl>
                                        <p:attrNameLst>
                                          <p:attrName>ppt_x</p:attrName>
                                        </p:attrNameLst>
                                      </p:cBhvr>
                                      <p:tavLst>
                                        <p:tav tm="0">
                                          <p:val>
                                            <p:strVal val="ppt_x"/>
                                          </p:val>
                                        </p:tav>
                                        <p:tav tm="100000">
                                          <p:val>
                                            <p:strVal val="ppt_x"/>
                                          </p:val>
                                        </p:tav>
                                      </p:tavLst>
                                    </p:anim>
                                    <p:anim calcmode="lin" valueType="num">
                                      <p:cBhvr additive="base">
                                        <p:cTn id="59" dur="500"/>
                                        <p:tgtEl>
                                          <p:spTgt spid="15"/>
                                        </p:tgtEl>
                                        <p:attrNameLst>
                                          <p:attrName>ppt_y</p:attrName>
                                        </p:attrNameLst>
                                      </p:cBhvr>
                                      <p:tavLst>
                                        <p:tav tm="0">
                                          <p:val>
                                            <p:strVal val="ppt_y"/>
                                          </p:val>
                                        </p:tav>
                                        <p:tav tm="100000">
                                          <p:val>
                                            <p:strVal val="1+ppt_h/2"/>
                                          </p:val>
                                        </p:tav>
                                      </p:tavLst>
                                    </p:anim>
                                    <p:set>
                                      <p:cBhvr>
                                        <p:cTn id="60" dur="1" fill="hold">
                                          <p:stCondLst>
                                            <p:cond delay="499"/>
                                          </p:stCondLst>
                                        </p:cTn>
                                        <p:tgtEl>
                                          <p:spTgt spid="15"/>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20"/>
                                        </p:tgtEl>
                                        <p:attrNameLst>
                                          <p:attrName>ppt_x</p:attrName>
                                        </p:attrNameLst>
                                      </p:cBhvr>
                                      <p:tavLst>
                                        <p:tav tm="0">
                                          <p:val>
                                            <p:strVal val="ppt_x"/>
                                          </p:val>
                                        </p:tav>
                                        <p:tav tm="100000">
                                          <p:val>
                                            <p:strVal val="ppt_x"/>
                                          </p:val>
                                        </p:tav>
                                      </p:tavLst>
                                    </p:anim>
                                    <p:anim calcmode="lin" valueType="num">
                                      <p:cBhvr additive="base">
                                        <p:cTn id="63" dur="500"/>
                                        <p:tgtEl>
                                          <p:spTgt spid="20"/>
                                        </p:tgtEl>
                                        <p:attrNameLst>
                                          <p:attrName>ppt_y</p:attrName>
                                        </p:attrNameLst>
                                      </p:cBhvr>
                                      <p:tavLst>
                                        <p:tav tm="0">
                                          <p:val>
                                            <p:strVal val="ppt_y"/>
                                          </p:val>
                                        </p:tav>
                                        <p:tav tm="100000">
                                          <p:val>
                                            <p:strVal val="1+ppt_h/2"/>
                                          </p:val>
                                        </p:tav>
                                      </p:tavLst>
                                    </p:anim>
                                    <p:set>
                                      <p:cBhvr>
                                        <p:cTn id="64" dur="1" fill="hold">
                                          <p:stCondLst>
                                            <p:cond delay="499"/>
                                          </p:stCondLst>
                                        </p:cTn>
                                        <p:tgtEl>
                                          <p:spTgt spid="20"/>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19"/>
                                        </p:tgtEl>
                                        <p:attrNameLst>
                                          <p:attrName>ppt_x</p:attrName>
                                        </p:attrNameLst>
                                      </p:cBhvr>
                                      <p:tavLst>
                                        <p:tav tm="0">
                                          <p:val>
                                            <p:strVal val="ppt_x"/>
                                          </p:val>
                                        </p:tav>
                                        <p:tav tm="100000">
                                          <p:val>
                                            <p:strVal val="ppt_x"/>
                                          </p:val>
                                        </p:tav>
                                      </p:tavLst>
                                    </p:anim>
                                    <p:anim calcmode="lin" valueType="num">
                                      <p:cBhvr additive="base">
                                        <p:cTn id="67" dur="500"/>
                                        <p:tgtEl>
                                          <p:spTgt spid="19"/>
                                        </p:tgtEl>
                                        <p:attrNameLst>
                                          <p:attrName>ppt_y</p:attrName>
                                        </p:attrNameLst>
                                      </p:cBhvr>
                                      <p:tavLst>
                                        <p:tav tm="0">
                                          <p:val>
                                            <p:strVal val="ppt_y"/>
                                          </p:val>
                                        </p:tav>
                                        <p:tav tm="100000">
                                          <p:val>
                                            <p:strVal val="1+ppt_h/2"/>
                                          </p:val>
                                        </p:tav>
                                      </p:tavLst>
                                    </p:anim>
                                    <p:set>
                                      <p:cBhvr>
                                        <p:cTn id="68" dur="1" fill="hold">
                                          <p:stCondLst>
                                            <p:cond delay="499"/>
                                          </p:stCondLst>
                                        </p:cTn>
                                        <p:tgtEl>
                                          <p:spTgt spid="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5" presetClass="path" presetSubtype="0" accel="50000" decel="50000" fill="hold" nodeType="clickEffect">
                                  <p:stCondLst>
                                    <p:cond delay="0"/>
                                  </p:stCondLst>
                                  <p:childTnLst>
                                    <p:animMotion origin="layout" path="M -2.29167E-6 -1.48148E-6 L -0.3237 -1.48148E-6 " pathEditMode="relative" rAng="0" ptsTypes="AA">
                                      <p:cBhvr>
                                        <p:cTn id="72" dur="2000" fill="hold"/>
                                        <p:tgtEl>
                                          <p:spTgt spid="25"/>
                                        </p:tgtEl>
                                        <p:attrNameLst>
                                          <p:attrName>ppt_x</p:attrName>
                                          <p:attrName>ppt_y</p:attrName>
                                        </p:attrNameLst>
                                      </p:cBhvr>
                                      <p:rCtr x="-16185" y="0"/>
                                    </p:animMotion>
                                  </p:childTnLst>
                                </p:cTn>
                              </p:par>
                              <p:par>
                                <p:cTn id="73" presetID="35" presetClass="path" presetSubtype="0" accel="50000" decel="50000" fill="hold" nodeType="withEffect">
                                  <p:stCondLst>
                                    <p:cond delay="0"/>
                                  </p:stCondLst>
                                  <p:childTnLst>
                                    <p:animMotion origin="layout" path="M -8.33333E-7 -4.81481E-6 L -0.34219 -4.81481E-6 " pathEditMode="relative" rAng="0" ptsTypes="AA">
                                      <p:cBhvr>
                                        <p:cTn id="74" dur="2000" fill="hold"/>
                                        <p:tgtEl>
                                          <p:spTgt spid="27"/>
                                        </p:tgtEl>
                                        <p:attrNameLst>
                                          <p:attrName>ppt_x</p:attrName>
                                          <p:attrName>ppt_y</p:attrName>
                                        </p:attrNameLst>
                                      </p:cBhvr>
                                      <p:rCtr x="-17109" y="0"/>
                                    </p:animMotion>
                                  </p:childTnLst>
                                </p:cTn>
                              </p:par>
                              <p:par>
                                <p:cTn id="75" presetID="35" presetClass="path" presetSubtype="0" accel="50000" decel="50000" fill="hold" grpId="1" nodeType="withEffect">
                                  <p:stCondLst>
                                    <p:cond delay="0"/>
                                  </p:stCondLst>
                                  <p:childTnLst>
                                    <p:animMotion origin="layout" path="M 6.25E-7 3.7037E-6 L -0.32461 3.7037E-6 " pathEditMode="relative" rAng="0" ptsTypes="AA">
                                      <p:cBhvr>
                                        <p:cTn id="76" dur="2000" fill="hold"/>
                                        <p:tgtEl>
                                          <p:spTgt spid="26"/>
                                        </p:tgtEl>
                                        <p:attrNameLst>
                                          <p:attrName>ppt_x</p:attrName>
                                          <p:attrName>ppt_y</p:attrName>
                                        </p:attrNameLst>
                                      </p:cBhvr>
                                      <p:rCtr x="-16237" y="0"/>
                                    </p:animMotion>
                                  </p:childTnLst>
                                </p:cTn>
                              </p:par>
                              <p:par>
                                <p:cTn id="77" presetID="35" presetClass="path" presetSubtype="0" accel="50000" decel="50000" fill="hold" nodeType="withEffect">
                                  <p:stCondLst>
                                    <p:cond delay="0"/>
                                  </p:stCondLst>
                                  <p:childTnLst>
                                    <p:animMotion origin="layout" path="M 4.16667E-7 1.11022E-16 L -0.3181 1.11022E-16 " pathEditMode="relative" rAng="0" ptsTypes="AA">
                                      <p:cBhvr>
                                        <p:cTn id="78" dur="2000" fill="hold"/>
                                        <p:tgtEl>
                                          <p:spTgt spid="30"/>
                                        </p:tgtEl>
                                        <p:attrNameLst>
                                          <p:attrName>ppt_x</p:attrName>
                                          <p:attrName>ppt_y</p:attrName>
                                        </p:attrNameLst>
                                      </p:cBhvr>
                                      <p:rCtr x="-15911" y="0"/>
                                    </p:animMotion>
                                  </p:childTnLst>
                                </p:cTn>
                              </p:par>
                              <p:par>
                                <p:cTn id="79" presetID="35" presetClass="path" presetSubtype="0" accel="50000" decel="50000" fill="hold" nodeType="withEffect">
                                  <p:stCondLst>
                                    <p:cond delay="0"/>
                                  </p:stCondLst>
                                  <p:childTnLst>
                                    <p:animMotion origin="layout" path="M 2.5E-6 -4.07407E-6 L -0.32253 -4.07407E-6 " pathEditMode="relative" rAng="0" ptsTypes="AA">
                                      <p:cBhvr>
                                        <p:cTn id="80" dur="2000" fill="hold"/>
                                        <p:tgtEl>
                                          <p:spTgt spid="33"/>
                                        </p:tgtEl>
                                        <p:attrNameLst>
                                          <p:attrName>ppt_x</p:attrName>
                                          <p:attrName>ppt_y</p:attrName>
                                        </p:attrNameLst>
                                      </p:cBhvr>
                                      <p:rCtr x="-16133" y="0"/>
                                    </p:animMotion>
                                  </p:childTnLst>
                                </p:cTn>
                              </p:par>
                              <p:par>
                                <p:cTn id="81" presetID="35" presetClass="path" presetSubtype="0" accel="50000" decel="50000" fill="hold" grpId="1" nodeType="withEffect">
                                  <p:stCondLst>
                                    <p:cond delay="0"/>
                                  </p:stCondLst>
                                  <p:childTnLst>
                                    <p:animMotion origin="layout" path="M 4.58333E-6 -4.81481E-6 L -0.29154 -4.81481E-6 " pathEditMode="relative" rAng="0" ptsTypes="AA">
                                      <p:cBhvr>
                                        <p:cTn id="82" dur="2000" fill="hold"/>
                                        <p:tgtEl>
                                          <p:spTgt spid="32"/>
                                        </p:tgtEl>
                                        <p:attrNameLst>
                                          <p:attrName>ppt_x</p:attrName>
                                          <p:attrName>ppt_y</p:attrName>
                                        </p:attrNameLst>
                                      </p:cBhvr>
                                      <p:rCtr x="-14583" y="0"/>
                                    </p:animMotion>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up)">
                                      <p:cBhvr>
                                        <p:cTn id="8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19" grpId="1" animBg="1"/>
      <p:bldP spid="26" grpId="0" animBg="1"/>
      <p:bldP spid="26" grpId="1" animBg="1"/>
      <p:bldP spid="32" grpId="0" animBg="1"/>
      <p:bldP spid="3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438488"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Network data</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E2CEA5B-0DAD-4FF5-B902-E3685DBB84C3}"/>
              </a:ext>
            </a:extLst>
          </p:cNvPr>
          <p:cNvSpPr txBox="1"/>
          <p:nvPr/>
        </p:nvSpPr>
        <p:spPr>
          <a:xfrm>
            <a:off x="299713" y="597342"/>
            <a:ext cx="4145280" cy="461665"/>
          </a:xfrm>
          <a:prstGeom prst="rect">
            <a:avLst/>
          </a:prstGeom>
          <a:noFill/>
        </p:spPr>
        <p:txBody>
          <a:bodyPr wrap="square" rtlCol="0">
            <a:spAutoFit/>
          </a:bodyPr>
          <a:lstStyle/>
          <a:p>
            <a:r>
              <a:rPr lang="en-US" sz="2400" dirty="0">
                <a:solidFill>
                  <a:schemeClr val="bg1"/>
                </a:solidFill>
              </a:rPr>
              <a:t>Credit registry</a:t>
            </a:r>
            <a:endParaRPr lang="en-AU" sz="2400" dirty="0">
              <a:solidFill>
                <a:schemeClr val="bg1"/>
              </a:solidFill>
            </a:endParaRPr>
          </a:p>
        </p:txBody>
      </p:sp>
      <p:sp>
        <p:nvSpPr>
          <p:cNvPr id="8" name="TextBox 7">
            <a:extLst>
              <a:ext uri="{FF2B5EF4-FFF2-40B4-BE49-F238E27FC236}">
                <a16:creationId xmlns:a16="http://schemas.microsoft.com/office/drawing/2014/main" id="{25874266-69E4-41D2-A3FE-7C9C405054B9}"/>
              </a:ext>
            </a:extLst>
          </p:cNvPr>
          <p:cNvSpPr txBox="1"/>
          <p:nvPr/>
        </p:nvSpPr>
        <p:spPr>
          <a:xfrm>
            <a:off x="299712" y="888488"/>
            <a:ext cx="5796287" cy="461665"/>
          </a:xfrm>
          <a:prstGeom prst="rect">
            <a:avLst/>
          </a:prstGeom>
          <a:noFill/>
        </p:spPr>
        <p:txBody>
          <a:bodyPr wrap="square" rtlCol="0">
            <a:spAutoFit/>
          </a:bodyPr>
          <a:lstStyle/>
          <a:p>
            <a:r>
              <a:rPr lang="en-US" sz="2400" dirty="0">
                <a:solidFill>
                  <a:schemeClr val="bg1"/>
                </a:solidFill>
              </a:rPr>
              <a:t>Weighted edges (links) from lender bank</a:t>
            </a:r>
            <a:endParaRPr lang="en-AU" sz="2400" dirty="0">
              <a:solidFill>
                <a:schemeClr val="bg1"/>
              </a:solidFill>
            </a:endParaRPr>
          </a:p>
        </p:txBody>
      </p:sp>
      <p:graphicFrame>
        <p:nvGraphicFramePr>
          <p:cNvPr id="9" name="Table 9">
            <a:extLst>
              <a:ext uri="{FF2B5EF4-FFF2-40B4-BE49-F238E27FC236}">
                <a16:creationId xmlns:a16="http://schemas.microsoft.com/office/drawing/2014/main" id="{7EB5345F-63F4-4516-96AA-8B25F24667B3}"/>
              </a:ext>
            </a:extLst>
          </p:cNvPr>
          <p:cNvGraphicFramePr>
            <a:graphicFrameLocks noGrp="1"/>
          </p:cNvGraphicFramePr>
          <p:nvPr>
            <p:extLst>
              <p:ext uri="{D42A27DB-BD31-4B8C-83A1-F6EECF244321}">
                <p14:modId xmlns:p14="http://schemas.microsoft.com/office/powerpoint/2010/main" val="2046871937"/>
              </p:ext>
            </p:extLst>
          </p:nvPr>
        </p:nvGraphicFramePr>
        <p:xfrm>
          <a:off x="1814975" y="1613005"/>
          <a:ext cx="8128000" cy="201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47311283"/>
                    </a:ext>
                  </a:extLst>
                </a:gridCol>
                <a:gridCol w="2032000">
                  <a:extLst>
                    <a:ext uri="{9D8B030D-6E8A-4147-A177-3AD203B41FA5}">
                      <a16:colId xmlns:a16="http://schemas.microsoft.com/office/drawing/2014/main" val="3898311029"/>
                    </a:ext>
                  </a:extLst>
                </a:gridCol>
                <a:gridCol w="2032000">
                  <a:extLst>
                    <a:ext uri="{9D8B030D-6E8A-4147-A177-3AD203B41FA5}">
                      <a16:colId xmlns:a16="http://schemas.microsoft.com/office/drawing/2014/main" val="851483567"/>
                    </a:ext>
                  </a:extLst>
                </a:gridCol>
                <a:gridCol w="2032000">
                  <a:extLst>
                    <a:ext uri="{9D8B030D-6E8A-4147-A177-3AD203B41FA5}">
                      <a16:colId xmlns:a16="http://schemas.microsoft.com/office/drawing/2014/main" val="967300198"/>
                    </a:ext>
                  </a:extLst>
                </a:gridCol>
              </a:tblGrid>
              <a:tr h="370840">
                <a:tc>
                  <a:txBody>
                    <a:bodyPr/>
                    <a:lstStyle/>
                    <a:p>
                      <a:r>
                        <a:rPr lang="en-US" sz="2400" dirty="0"/>
                        <a:t># Links</a:t>
                      </a:r>
                      <a:endParaRPr lang="en-AU" sz="2400" dirty="0"/>
                    </a:p>
                  </a:txBody>
                  <a:tcPr/>
                </a:tc>
                <a:tc>
                  <a:txBody>
                    <a:bodyPr/>
                    <a:lstStyle/>
                    <a:p>
                      <a:r>
                        <a:rPr lang="en-US" sz="2400" dirty="0"/>
                        <a:t># lender banks</a:t>
                      </a:r>
                      <a:endParaRPr lang="en-AU" sz="2400" dirty="0"/>
                    </a:p>
                  </a:txBody>
                  <a:tcPr/>
                </a:tc>
                <a:tc>
                  <a:txBody>
                    <a:bodyPr/>
                    <a:lstStyle/>
                    <a:p>
                      <a:r>
                        <a:rPr lang="en-US" sz="2400" dirty="0"/>
                        <a:t># borrower banks</a:t>
                      </a:r>
                      <a:endParaRPr lang="en-A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Average loan size (% lender total loans)</a:t>
                      </a:r>
                      <a:endParaRPr lang="en-AU" sz="2400" dirty="0"/>
                    </a:p>
                    <a:p>
                      <a:endParaRPr lang="en-AU" sz="2400" dirty="0"/>
                    </a:p>
                  </a:txBody>
                  <a:tcPr/>
                </a:tc>
                <a:extLst>
                  <a:ext uri="{0D108BD9-81ED-4DB2-BD59-A6C34878D82A}">
                    <a16:rowId xmlns:a16="http://schemas.microsoft.com/office/drawing/2014/main" val="3244384947"/>
                  </a:ext>
                </a:extLst>
              </a:tr>
              <a:tr h="370840">
                <a:tc>
                  <a:txBody>
                    <a:bodyPr/>
                    <a:lstStyle/>
                    <a:p>
                      <a:pPr algn="ctr"/>
                      <a:r>
                        <a:rPr lang="en-US" sz="2400" dirty="0"/>
                        <a:t>480</a:t>
                      </a:r>
                      <a:endParaRPr lang="en-AU" sz="2400" dirty="0"/>
                    </a:p>
                  </a:txBody>
                  <a:tcPr/>
                </a:tc>
                <a:tc>
                  <a:txBody>
                    <a:bodyPr/>
                    <a:lstStyle/>
                    <a:p>
                      <a:pPr algn="ctr"/>
                      <a:r>
                        <a:rPr lang="en-US" sz="2400" dirty="0"/>
                        <a:t>75</a:t>
                      </a:r>
                      <a:endParaRPr lang="en-AU" sz="2400" dirty="0"/>
                    </a:p>
                  </a:txBody>
                  <a:tcPr/>
                </a:tc>
                <a:tc>
                  <a:txBody>
                    <a:bodyPr/>
                    <a:lstStyle/>
                    <a:p>
                      <a:pPr algn="ctr"/>
                      <a:r>
                        <a:rPr lang="en-US" sz="2400"/>
                        <a:t>77</a:t>
                      </a:r>
                      <a:endParaRPr lang="en-AU" sz="2400" dirty="0"/>
                    </a:p>
                  </a:txBody>
                  <a:tcPr/>
                </a:tc>
                <a:tc>
                  <a:txBody>
                    <a:bodyPr/>
                    <a:lstStyle/>
                    <a:p>
                      <a:pPr algn="ctr"/>
                      <a:r>
                        <a:rPr lang="en-US" sz="2400" dirty="0"/>
                        <a:t>0.88</a:t>
                      </a:r>
                      <a:endParaRPr lang="en-AU" sz="2400" dirty="0"/>
                    </a:p>
                  </a:txBody>
                  <a:tcPr/>
                </a:tc>
                <a:extLst>
                  <a:ext uri="{0D108BD9-81ED-4DB2-BD59-A6C34878D82A}">
                    <a16:rowId xmlns:a16="http://schemas.microsoft.com/office/drawing/2014/main" val="1748071748"/>
                  </a:ext>
                </a:extLst>
              </a:tr>
            </a:tbl>
          </a:graphicData>
        </a:graphic>
      </p:graphicFrame>
      <p:sp>
        <p:nvSpPr>
          <p:cNvPr id="11" name="TextBox 10">
            <a:extLst>
              <a:ext uri="{FF2B5EF4-FFF2-40B4-BE49-F238E27FC236}">
                <a16:creationId xmlns:a16="http://schemas.microsoft.com/office/drawing/2014/main" id="{1766606D-85AD-420D-B6ED-6523B297ABC4}"/>
              </a:ext>
            </a:extLst>
          </p:cNvPr>
          <p:cNvSpPr txBox="1"/>
          <p:nvPr/>
        </p:nvSpPr>
        <p:spPr>
          <a:xfrm>
            <a:off x="2831940" y="4923771"/>
            <a:ext cx="6094070" cy="369332"/>
          </a:xfrm>
          <a:prstGeom prst="rect">
            <a:avLst/>
          </a:prstGeom>
          <a:noFill/>
        </p:spPr>
        <p:txBody>
          <a:bodyPr wrap="square">
            <a:spAutoFit/>
          </a:bodyPr>
          <a:lstStyle/>
          <a:p>
            <a:r>
              <a:rPr lang="en-AU" dirty="0">
                <a:solidFill>
                  <a:schemeClr val="bg1"/>
                </a:solidFill>
              </a:rPr>
              <a:t>Ws_basic_probit.html</a:t>
            </a:r>
          </a:p>
        </p:txBody>
      </p:sp>
    </p:spTree>
    <p:extLst>
      <p:ext uri="{BB962C8B-B14F-4D97-AF65-F5344CB8AC3E}">
        <p14:creationId xmlns:p14="http://schemas.microsoft.com/office/powerpoint/2010/main" val="323797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55257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Descriptive statistics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88E38E2-13F0-4C62-86EC-A90F531D03C3}"/>
              </a:ext>
            </a:extLst>
          </p:cNvPr>
          <p:cNvSpPr txBox="1"/>
          <p:nvPr/>
        </p:nvSpPr>
        <p:spPr>
          <a:xfrm>
            <a:off x="365784" y="651254"/>
            <a:ext cx="1025152"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Failure</a:t>
            </a:r>
            <a:endParaRPr lang="en-AU" dirty="0"/>
          </a:p>
        </p:txBody>
      </p:sp>
      <p:sp>
        <p:nvSpPr>
          <p:cNvPr id="23" name="TextBox 22">
            <a:extLst>
              <a:ext uri="{FF2B5EF4-FFF2-40B4-BE49-F238E27FC236}">
                <a16:creationId xmlns:a16="http://schemas.microsoft.com/office/drawing/2014/main" id="{57D8D55E-0824-40F5-9D97-5A0F0DCED8B3}"/>
              </a:ext>
            </a:extLst>
          </p:cNvPr>
          <p:cNvSpPr txBox="1"/>
          <p:nvPr/>
        </p:nvSpPr>
        <p:spPr>
          <a:xfrm>
            <a:off x="1684867" y="608068"/>
            <a:ext cx="2218266" cy="400110"/>
          </a:xfrm>
          <a:prstGeom prst="rect">
            <a:avLst/>
          </a:prstGeom>
          <a:noFill/>
        </p:spPr>
        <p:txBody>
          <a:bodyPr wrap="square" rtlCol="0">
            <a:spAutoFit/>
          </a:bodyPr>
          <a:lstStyle/>
          <a:p>
            <a:r>
              <a:rPr lang="en-US" sz="2000" dirty="0">
                <a:solidFill>
                  <a:schemeClr val="bg1"/>
                </a:solidFill>
              </a:rPr>
              <a:t>Any official exit</a:t>
            </a:r>
            <a:endParaRPr lang="en-AU" sz="2000" dirty="0">
              <a:solidFill>
                <a:schemeClr val="bg1"/>
              </a:solidFill>
            </a:endParaRPr>
          </a:p>
        </p:txBody>
      </p:sp>
      <p:graphicFrame>
        <p:nvGraphicFramePr>
          <p:cNvPr id="8" name="Table 7">
            <a:extLst>
              <a:ext uri="{FF2B5EF4-FFF2-40B4-BE49-F238E27FC236}">
                <a16:creationId xmlns:a16="http://schemas.microsoft.com/office/drawing/2014/main" id="{1E66DBF1-20D5-409E-9A52-2D46AA82DA4E}"/>
              </a:ext>
            </a:extLst>
          </p:cNvPr>
          <p:cNvGraphicFramePr/>
          <p:nvPr>
            <p:extLst>
              <p:ext uri="{D42A27DB-BD31-4B8C-83A1-F6EECF244321}">
                <p14:modId xmlns:p14="http://schemas.microsoft.com/office/powerpoint/2010/main" val="3304017506"/>
              </p:ext>
            </p:extLst>
          </p:nvPr>
        </p:nvGraphicFramePr>
        <p:xfrm>
          <a:off x="-5412446" y="2599473"/>
          <a:ext cx="4478866" cy="1959610"/>
        </p:xfrm>
        <a:graphic>
          <a:graphicData uri="http://schemas.openxmlformats.org/drawingml/2006/table">
            <a:tbl>
              <a:tblPr>
                <a:tableStyleId>{5C22544A-7EE6-4342-B048-85BDC9FD1C3A}</a:tableStyleId>
              </a:tblPr>
              <a:tblGrid>
                <a:gridCol w="2239433">
                  <a:extLst>
                    <a:ext uri="{9D8B030D-6E8A-4147-A177-3AD203B41FA5}">
                      <a16:colId xmlns:a16="http://schemas.microsoft.com/office/drawing/2014/main" val="3913696036"/>
                    </a:ext>
                  </a:extLst>
                </a:gridCol>
                <a:gridCol w="2239433">
                  <a:extLst>
                    <a:ext uri="{9D8B030D-6E8A-4147-A177-3AD203B41FA5}">
                      <a16:colId xmlns:a16="http://schemas.microsoft.com/office/drawing/2014/main" val="1831729066"/>
                    </a:ext>
                  </a:extLst>
                </a:gridCol>
              </a:tblGrid>
              <a:tr h="0">
                <a:tc>
                  <a:txBody>
                    <a:bodyPr/>
                    <a:lstStyle/>
                    <a:p>
                      <a:pPr algn="l" fontAlgn="ctr">
                        <a:spcBef>
                          <a:spcPts val="0"/>
                        </a:spcBef>
                        <a:spcAft>
                          <a:spcPts val="0"/>
                        </a:spcAft>
                      </a:pPr>
                      <a:endParaRPr lang="en-AU" sz="2000" kern="1200" dirty="0">
                        <a:solidFill>
                          <a:schemeClr val="tx1"/>
                        </a:solidFill>
                        <a:latin typeface="+mn-lt"/>
                        <a:ea typeface="+mn-ea"/>
                        <a:cs typeface="+mn-cs"/>
                      </a:endParaRPr>
                    </a:p>
                  </a:txBody>
                  <a:tcPr marL="54483" marR="54483" marT="43561" marB="43561" anchor="ctr"/>
                </a:tc>
                <a:tc>
                  <a:txBody>
                    <a:bodyPr/>
                    <a:lstStyle/>
                    <a:p>
                      <a:pPr algn="l" fontAlgn="ctr">
                        <a:spcBef>
                          <a:spcPts val="0"/>
                        </a:spcBef>
                        <a:spcAft>
                          <a:spcPts val="0"/>
                        </a:spcAft>
                      </a:pPr>
                      <a:r>
                        <a:rPr lang="en-US" sz="2000" kern="1200" dirty="0">
                          <a:solidFill>
                            <a:schemeClr val="tx1"/>
                          </a:solidFill>
                          <a:latin typeface="+mn-lt"/>
                          <a:ea typeface="+mn-ea"/>
                          <a:cs typeface="+mn-cs"/>
                        </a:rPr>
                        <a:t>1998</a:t>
                      </a:r>
                      <a:endParaRPr lang="en-AU" sz="2000" kern="1200" dirty="0">
                        <a:solidFill>
                          <a:schemeClr val="tx1"/>
                        </a:solidFill>
                        <a:latin typeface="+mn-lt"/>
                        <a:ea typeface="+mn-ea"/>
                        <a:cs typeface="+mn-cs"/>
                      </a:endParaRPr>
                    </a:p>
                  </a:txBody>
                  <a:tcPr marL="54483" marR="54483" marT="43561" marB="43561" anchor="ctr"/>
                </a:tc>
                <a:extLst>
                  <a:ext uri="{0D108BD9-81ED-4DB2-BD59-A6C34878D82A}">
                    <a16:rowId xmlns:a16="http://schemas.microsoft.com/office/drawing/2014/main" val="3832351085"/>
                  </a:ext>
                </a:extLst>
              </a:tr>
              <a:tr h="0">
                <a:tc>
                  <a:txBody>
                    <a:bodyPr/>
                    <a:lstStyle/>
                    <a:p>
                      <a:pPr algn="l" fontAlgn="ctr">
                        <a:spcBef>
                          <a:spcPts val="0"/>
                        </a:spcBef>
                        <a:spcAft>
                          <a:spcPts val="0"/>
                        </a:spcAft>
                      </a:pPr>
                      <a:r>
                        <a:rPr lang="en-AU" sz="2000" kern="1200" dirty="0">
                          <a:solidFill>
                            <a:schemeClr val="tx1"/>
                          </a:solidFill>
                          <a:latin typeface="+mn-lt"/>
                          <a:ea typeface="+mn-ea"/>
                          <a:cs typeface="+mn-cs"/>
                        </a:rPr>
                        <a:t>N</a:t>
                      </a:r>
                    </a:p>
                  </a:txBody>
                  <a:tcPr marL="54483" marR="54483" marT="43561" marB="43561" anchor="ctr"/>
                </a:tc>
                <a:tc>
                  <a:txBody>
                    <a:bodyPr/>
                    <a:lstStyle/>
                    <a:p>
                      <a:pPr algn="l" fontAlgn="ctr">
                        <a:spcBef>
                          <a:spcPts val="0"/>
                        </a:spcBef>
                        <a:spcAft>
                          <a:spcPts val="0"/>
                        </a:spcAft>
                      </a:pPr>
                      <a:r>
                        <a:rPr lang="en-AU" sz="2000" kern="1200">
                          <a:solidFill>
                            <a:schemeClr val="tx1"/>
                          </a:solidFill>
                          <a:latin typeface="+mn-lt"/>
                          <a:ea typeface="+mn-ea"/>
                          <a:cs typeface="+mn-cs"/>
                        </a:rPr>
                        <a:t>105.00</a:t>
                      </a:r>
                    </a:p>
                  </a:txBody>
                  <a:tcPr marL="54483" marR="54483" marT="43561" marB="43561" anchor="ctr"/>
                </a:tc>
                <a:extLst>
                  <a:ext uri="{0D108BD9-81ED-4DB2-BD59-A6C34878D82A}">
                    <a16:rowId xmlns:a16="http://schemas.microsoft.com/office/drawing/2014/main" val="3856406818"/>
                  </a:ext>
                </a:extLst>
              </a:tr>
              <a:tr h="0">
                <a:tc>
                  <a:txBody>
                    <a:bodyPr/>
                    <a:lstStyle/>
                    <a:p>
                      <a:pPr algn="l" fontAlgn="ctr">
                        <a:spcBef>
                          <a:spcPts val="0"/>
                        </a:spcBef>
                        <a:spcAft>
                          <a:spcPts val="0"/>
                        </a:spcAft>
                      </a:pPr>
                      <a:r>
                        <a:rPr lang="en-AU" sz="2000" kern="1200" dirty="0" err="1">
                          <a:solidFill>
                            <a:schemeClr val="tx1"/>
                          </a:solidFill>
                          <a:latin typeface="+mn-lt"/>
                          <a:ea typeface="+mn-ea"/>
                          <a:cs typeface="+mn-cs"/>
                        </a:rPr>
                        <a:t>SampleStart</a:t>
                      </a:r>
                      <a:endParaRPr lang="en-AU" sz="2000" kern="1200" dirty="0">
                        <a:solidFill>
                          <a:schemeClr val="tx1"/>
                        </a:solidFill>
                        <a:latin typeface="+mn-lt"/>
                        <a:ea typeface="+mn-ea"/>
                        <a:cs typeface="+mn-cs"/>
                      </a:endParaRPr>
                    </a:p>
                  </a:txBody>
                  <a:tcPr marL="54483" marR="54483" marT="43561" marB="43561" anchor="ctr"/>
                </a:tc>
                <a:tc>
                  <a:txBody>
                    <a:bodyPr/>
                    <a:lstStyle/>
                    <a:p>
                      <a:pPr algn="l" fontAlgn="ctr">
                        <a:spcBef>
                          <a:spcPts val="0"/>
                        </a:spcBef>
                        <a:spcAft>
                          <a:spcPts val="0"/>
                        </a:spcAft>
                      </a:pPr>
                      <a:r>
                        <a:rPr lang="en-AU" sz="2000" kern="1200" dirty="0">
                          <a:solidFill>
                            <a:schemeClr val="tx1"/>
                          </a:solidFill>
                          <a:latin typeface="+mn-lt"/>
                          <a:ea typeface="+mn-ea"/>
                          <a:cs typeface="+mn-cs"/>
                        </a:rPr>
                        <a:t>1998</a:t>
                      </a:r>
                    </a:p>
                  </a:txBody>
                  <a:tcPr marL="54483" marR="54483" marT="43561" marB="43561" anchor="ctr"/>
                </a:tc>
                <a:extLst>
                  <a:ext uri="{0D108BD9-81ED-4DB2-BD59-A6C34878D82A}">
                    <a16:rowId xmlns:a16="http://schemas.microsoft.com/office/drawing/2014/main" val="3668508035"/>
                  </a:ext>
                </a:extLst>
              </a:tr>
              <a:tr h="0">
                <a:tc>
                  <a:txBody>
                    <a:bodyPr/>
                    <a:lstStyle/>
                    <a:p>
                      <a:pPr algn="l" fontAlgn="ctr">
                        <a:spcBef>
                          <a:spcPts val="0"/>
                        </a:spcBef>
                        <a:spcAft>
                          <a:spcPts val="0"/>
                        </a:spcAft>
                      </a:pPr>
                      <a:r>
                        <a:rPr lang="en-AU" sz="2000" kern="1200" dirty="0">
                          <a:solidFill>
                            <a:schemeClr val="tx1"/>
                          </a:solidFill>
                          <a:latin typeface="+mn-lt"/>
                          <a:ea typeface="+mn-ea"/>
                          <a:cs typeface="+mn-cs"/>
                        </a:rPr>
                        <a:t>Failure until</a:t>
                      </a:r>
                    </a:p>
                  </a:txBody>
                  <a:tcPr marL="54483" marR="54483" marT="43561" marB="43561" anchor="ctr"/>
                </a:tc>
                <a:tc>
                  <a:txBody>
                    <a:bodyPr/>
                    <a:lstStyle/>
                    <a:p>
                      <a:pPr algn="l" fontAlgn="ctr">
                        <a:spcBef>
                          <a:spcPts val="0"/>
                        </a:spcBef>
                        <a:spcAft>
                          <a:spcPts val="0"/>
                        </a:spcAft>
                      </a:pPr>
                      <a:r>
                        <a:rPr lang="en-US" sz="2000" kern="1200" dirty="0">
                          <a:solidFill>
                            <a:schemeClr val="tx1"/>
                          </a:solidFill>
                          <a:latin typeface="+mn-lt"/>
                          <a:ea typeface="+mn-ea"/>
                          <a:cs typeface="+mn-cs"/>
                        </a:rPr>
                        <a:t>2</a:t>
                      </a:r>
                      <a:r>
                        <a:rPr lang="en-AU" sz="2000" kern="1200" dirty="0">
                          <a:solidFill>
                            <a:schemeClr val="tx1"/>
                          </a:solidFill>
                          <a:latin typeface="+mn-lt"/>
                          <a:ea typeface="+mn-ea"/>
                          <a:cs typeface="+mn-cs"/>
                        </a:rPr>
                        <a:t>001</a:t>
                      </a:r>
                    </a:p>
                  </a:txBody>
                  <a:tcPr marL="54483" marR="54483" marT="43561" marB="43561" anchor="ctr"/>
                </a:tc>
                <a:extLst>
                  <a:ext uri="{0D108BD9-81ED-4DB2-BD59-A6C34878D82A}">
                    <a16:rowId xmlns:a16="http://schemas.microsoft.com/office/drawing/2014/main" val="827017555"/>
                  </a:ext>
                </a:extLst>
              </a:tr>
              <a:tr h="0">
                <a:tc>
                  <a:txBody>
                    <a:bodyPr/>
                    <a:lstStyle/>
                    <a:p>
                      <a:pPr algn="l" fontAlgn="ctr">
                        <a:spcBef>
                          <a:spcPts val="0"/>
                        </a:spcBef>
                        <a:spcAft>
                          <a:spcPts val="0"/>
                        </a:spcAft>
                      </a:pPr>
                      <a:r>
                        <a:rPr lang="en-AU" sz="2000" kern="1200">
                          <a:solidFill>
                            <a:schemeClr val="tx1"/>
                          </a:solidFill>
                          <a:latin typeface="+mn-lt"/>
                          <a:ea typeface="+mn-ea"/>
                          <a:cs typeface="+mn-cs"/>
                        </a:rPr>
                        <a:t>SurvivalRate</a:t>
                      </a:r>
                    </a:p>
                  </a:txBody>
                  <a:tcPr marL="54483" marR="54483" marT="43561" marB="43561" anchor="ctr"/>
                </a:tc>
                <a:tc>
                  <a:txBody>
                    <a:bodyPr/>
                    <a:lstStyle/>
                    <a:p>
                      <a:pPr algn="l" fontAlgn="ctr">
                        <a:spcBef>
                          <a:spcPts val="0"/>
                        </a:spcBef>
                        <a:spcAft>
                          <a:spcPts val="0"/>
                        </a:spcAft>
                      </a:pPr>
                      <a:r>
                        <a:rPr lang="en-AU" sz="2000" kern="1200" dirty="0">
                          <a:solidFill>
                            <a:schemeClr val="tx1"/>
                          </a:solidFill>
                          <a:latin typeface="+mn-lt"/>
                          <a:ea typeface="+mn-ea"/>
                          <a:cs typeface="+mn-cs"/>
                        </a:rPr>
                        <a:t>0.66</a:t>
                      </a:r>
                    </a:p>
                  </a:txBody>
                  <a:tcPr marL="54483" marR="54483" marT="43561" marB="43561" anchor="ctr"/>
                </a:tc>
                <a:extLst>
                  <a:ext uri="{0D108BD9-81ED-4DB2-BD59-A6C34878D82A}">
                    <a16:rowId xmlns:a16="http://schemas.microsoft.com/office/drawing/2014/main" val="3122469107"/>
                  </a:ext>
                </a:extLst>
              </a:tr>
            </a:tbl>
          </a:graphicData>
        </a:graphic>
      </p:graphicFrame>
      <p:graphicFrame>
        <p:nvGraphicFramePr>
          <p:cNvPr id="9" name="Table 8">
            <a:extLst>
              <a:ext uri="{FF2B5EF4-FFF2-40B4-BE49-F238E27FC236}">
                <a16:creationId xmlns:a16="http://schemas.microsoft.com/office/drawing/2014/main" id="{41BCA0B5-5995-4D4D-82EF-0BD566DAEE85}"/>
              </a:ext>
            </a:extLst>
          </p:cNvPr>
          <p:cNvGraphicFramePr/>
          <p:nvPr>
            <p:extLst>
              <p:ext uri="{D42A27DB-BD31-4B8C-83A1-F6EECF244321}">
                <p14:modId xmlns:p14="http://schemas.microsoft.com/office/powerpoint/2010/main" val="924669528"/>
              </p:ext>
            </p:extLst>
          </p:nvPr>
        </p:nvGraphicFramePr>
        <p:xfrm>
          <a:off x="13178457" y="1374559"/>
          <a:ext cx="6968067" cy="4687460"/>
        </p:xfrm>
        <a:graphic>
          <a:graphicData uri="http://schemas.openxmlformats.org/drawingml/2006/table">
            <a:tbl>
              <a:tblPr>
                <a:tableStyleId>{5C22544A-7EE6-4342-B048-85BDC9FD1C3A}</a:tableStyleId>
              </a:tblPr>
              <a:tblGrid>
                <a:gridCol w="2853335">
                  <a:extLst>
                    <a:ext uri="{9D8B030D-6E8A-4147-A177-3AD203B41FA5}">
                      <a16:colId xmlns:a16="http://schemas.microsoft.com/office/drawing/2014/main" val="1865185844"/>
                    </a:ext>
                  </a:extLst>
                </a:gridCol>
                <a:gridCol w="2057366">
                  <a:extLst>
                    <a:ext uri="{9D8B030D-6E8A-4147-A177-3AD203B41FA5}">
                      <a16:colId xmlns:a16="http://schemas.microsoft.com/office/drawing/2014/main" val="1645829581"/>
                    </a:ext>
                  </a:extLst>
                </a:gridCol>
                <a:gridCol w="2057366">
                  <a:extLst>
                    <a:ext uri="{9D8B030D-6E8A-4147-A177-3AD203B41FA5}">
                      <a16:colId xmlns:a16="http://schemas.microsoft.com/office/drawing/2014/main" val="965101210"/>
                    </a:ext>
                  </a:extLst>
                </a:gridCol>
              </a:tblGrid>
              <a:tr h="374013">
                <a:tc>
                  <a:txBody>
                    <a:bodyPr/>
                    <a:lstStyle/>
                    <a:p>
                      <a:pPr algn="l" fontAlgn="ctr">
                        <a:spcBef>
                          <a:spcPts val="0"/>
                        </a:spcBef>
                        <a:spcAft>
                          <a:spcPts val="0"/>
                        </a:spcAft>
                      </a:pPr>
                      <a:r>
                        <a:rPr lang="en-AU" sz="2000" kern="1200" dirty="0">
                          <a:solidFill>
                            <a:schemeClr val="tx1"/>
                          </a:solidFill>
                          <a:latin typeface="+mn-lt"/>
                          <a:ea typeface="+mn-ea"/>
                          <a:cs typeface="+mn-cs"/>
                        </a:rPr>
                        <a:t>Variable</a:t>
                      </a:r>
                    </a:p>
                  </a:txBody>
                  <a:tcPr marL="95548" marR="95548" marT="53165" marB="53165" anchor="ctr"/>
                </a:tc>
                <a:tc>
                  <a:txBody>
                    <a:bodyPr/>
                    <a:lstStyle/>
                    <a:p>
                      <a:pPr algn="ctr" fontAlgn="ctr">
                        <a:spcBef>
                          <a:spcPts val="0"/>
                        </a:spcBef>
                        <a:spcAft>
                          <a:spcPts val="0"/>
                        </a:spcAft>
                      </a:pPr>
                      <a:r>
                        <a:rPr lang="en-AU" sz="2000" kern="1200" dirty="0">
                          <a:solidFill>
                            <a:schemeClr val="tx1"/>
                          </a:solidFill>
                          <a:latin typeface="+mn-lt"/>
                          <a:ea typeface="+mn-ea"/>
                          <a:cs typeface="+mn-cs"/>
                        </a:rPr>
                        <a:t>Mean</a:t>
                      </a:r>
                    </a:p>
                  </a:txBody>
                  <a:tcPr marL="95548" marR="95548" marT="53165" marB="53165" anchor="ctr"/>
                </a:tc>
                <a:tc>
                  <a:txBody>
                    <a:bodyPr/>
                    <a:lstStyle/>
                    <a:p>
                      <a:pPr algn="ctr" fontAlgn="ctr">
                        <a:spcBef>
                          <a:spcPts val="0"/>
                        </a:spcBef>
                        <a:spcAft>
                          <a:spcPts val="0"/>
                        </a:spcAft>
                      </a:pPr>
                      <a:r>
                        <a:rPr lang="en-US" sz="2000" kern="1200" dirty="0">
                          <a:solidFill>
                            <a:schemeClr val="tx1"/>
                          </a:solidFill>
                          <a:latin typeface="+mn-lt"/>
                          <a:ea typeface="+mn-ea"/>
                          <a:cs typeface="+mn-cs"/>
                        </a:rPr>
                        <a:t>SD</a:t>
                      </a:r>
                      <a:endParaRPr lang="en-AU" sz="2000" kern="1200" dirty="0">
                        <a:solidFill>
                          <a:schemeClr val="tx1"/>
                        </a:solidFill>
                        <a:latin typeface="+mn-lt"/>
                        <a:ea typeface="+mn-ea"/>
                        <a:cs typeface="+mn-cs"/>
                      </a:endParaRPr>
                    </a:p>
                  </a:txBody>
                  <a:tcPr marL="95548" marR="95548" marT="53165" marB="53165" anchor="ctr"/>
                </a:tc>
                <a:extLst>
                  <a:ext uri="{0D108BD9-81ED-4DB2-BD59-A6C34878D82A}">
                    <a16:rowId xmlns:a16="http://schemas.microsoft.com/office/drawing/2014/main" val="2271869886"/>
                  </a:ext>
                </a:extLst>
              </a:tr>
              <a:tr h="352697">
                <a:tc>
                  <a:txBody>
                    <a:bodyPr/>
                    <a:lstStyle/>
                    <a:p>
                      <a:pPr algn="l" fontAlgn="ctr">
                        <a:spcBef>
                          <a:spcPts val="0"/>
                        </a:spcBef>
                        <a:spcAft>
                          <a:spcPts val="0"/>
                        </a:spcAft>
                      </a:pPr>
                      <a:r>
                        <a:rPr lang="en-AU" sz="2000" kern="1200" dirty="0">
                          <a:solidFill>
                            <a:schemeClr val="tx1"/>
                          </a:solidFill>
                          <a:latin typeface="+mn-lt"/>
                          <a:ea typeface="+mn-ea"/>
                          <a:cs typeface="+mn-cs"/>
                        </a:rPr>
                        <a:t>Assets (ARS$/USD billions)</a:t>
                      </a: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1,047.00</a:t>
                      </a:r>
                    </a:p>
                  </a:txBody>
                  <a:tcPr marL="53165" marR="53165" marT="42507" marB="42507" anchor="ctr"/>
                </a:tc>
                <a:tc>
                  <a:txBody>
                    <a:bodyPr/>
                    <a:lstStyle/>
                    <a:p>
                      <a:pPr algn="r" fontAlgn="ctr"/>
                      <a:r>
                        <a:rPr lang="en-AU" sz="2000" kern="1200" dirty="0">
                          <a:solidFill>
                            <a:schemeClr val="tx1"/>
                          </a:solidFill>
                          <a:latin typeface="+mn-lt"/>
                          <a:ea typeface="+mn-ea"/>
                          <a:cs typeface="+mn-cs"/>
                        </a:rPr>
                        <a:t>2,168.00</a:t>
                      </a:r>
                    </a:p>
                  </a:txBody>
                  <a:tcPr marL="5443" marR="5443" marT="43543" marB="43543" anchor="ctr"/>
                </a:tc>
                <a:extLst>
                  <a:ext uri="{0D108BD9-81ED-4DB2-BD59-A6C34878D82A}">
                    <a16:rowId xmlns:a16="http://schemas.microsoft.com/office/drawing/2014/main" val="3545846378"/>
                  </a:ext>
                </a:extLst>
              </a:tr>
              <a:tr h="352697">
                <a:tc>
                  <a:txBody>
                    <a:bodyPr/>
                    <a:lstStyle/>
                    <a:p>
                      <a:pPr algn="l" fontAlgn="ctr">
                        <a:spcBef>
                          <a:spcPts val="0"/>
                        </a:spcBef>
                        <a:spcAft>
                          <a:spcPts val="0"/>
                        </a:spcAft>
                      </a:pPr>
                      <a:r>
                        <a:rPr lang="en-AU" sz="2000" kern="1200" dirty="0">
                          <a:solidFill>
                            <a:schemeClr val="tx1"/>
                          </a:solidFill>
                          <a:latin typeface="+mn-lt"/>
                          <a:ea typeface="+mn-ea"/>
                          <a:cs typeface="+mn-cs"/>
                        </a:rPr>
                        <a:t>Capital (%)</a:t>
                      </a:r>
                    </a:p>
                  </a:txBody>
                  <a:tcPr marL="53165" marR="53165" marT="42507" marB="42507" anchor="ctr"/>
                </a:tc>
                <a:tc>
                  <a:txBody>
                    <a:bodyPr/>
                    <a:lstStyle/>
                    <a:p>
                      <a:pPr algn="r" fontAlgn="ctr">
                        <a:spcBef>
                          <a:spcPts val="0"/>
                        </a:spcBef>
                        <a:spcAft>
                          <a:spcPts val="0"/>
                        </a:spcAft>
                      </a:pPr>
                      <a:r>
                        <a:rPr lang="en-AU" sz="2000" kern="1200">
                          <a:solidFill>
                            <a:schemeClr val="tx1"/>
                          </a:solidFill>
                          <a:latin typeface="+mn-lt"/>
                          <a:ea typeface="+mn-ea"/>
                          <a:cs typeface="+mn-cs"/>
                        </a:rPr>
                        <a:t>16.28</a:t>
                      </a:r>
                    </a:p>
                  </a:txBody>
                  <a:tcPr marL="53165" marR="53165" marT="42507" marB="42507" anchor="ctr"/>
                </a:tc>
                <a:tc>
                  <a:txBody>
                    <a:bodyPr/>
                    <a:lstStyle/>
                    <a:p>
                      <a:pPr algn="r" fontAlgn="ctr"/>
                      <a:r>
                        <a:rPr lang="en-AU" sz="2000" kern="1200">
                          <a:solidFill>
                            <a:schemeClr val="tx1"/>
                          </a:solidFill>
                          <a:latin typeface="+mn-lt"/>
                          <a:ea typeface="+mn-ea"/>
                          <a:cs typeface="+mn-cs"/>
                        </a:rPr>
                        <a:t>12</a:t>
                      </a:r>
                    </a:p>
                  </a:txBody>
                  <a:tcPr marL="5443" marR="5443" marT="5443" marB="0" anchor="ctr"/>
                </a:tc>
                <a:extLst>
                  <a:ext uri="{0D108BD9-81ED-4DB2-BD59-A6C34878D82A}">
                    <a16:rowId xmlns:a16="http://schemas.microsoft.com/office/drawing/2014/main" val="1747819184"/>
                  </a:ext>
                </a:extLst>
              </a:tr>
              <a:tr h="352697">
                <a:tc>
                  <a:txBody>
                    <a:bodyPr/>
                    <a:lstStyle/>
                    <a:p>
                      <a:pPr algn="l" fontAlgn="ctr">
                        <a:spcBef>
                          <a:spcPts val="0"/>
                        </a:spcBef>
                        <a:spcAft>
                          <a:spcPts val="0"/>
                        </a:spcAft>
                      </a:pPr>
                      <a:r>
                        <a:rPr lang="en-AU" sz="2000" kern="1200" dirty="0">
                          <a:solidFill>
                            <a:schemeClr val="tx1"/>
                          </a:solidFill>
                          <a:latin typeface="+mn-lt"/>
                          <a:ea typeface="+mn-ea"/>
                          <a:cs typeface="+mn-cs"/>
                        </a:rPr>
                        <a:t>Non-performing loans (%)</a:t>
                      </a: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9.43</a:t>
                      </a:r>
                    </a:p>
                  </a:txBody>
                  <a:tcPr marL="53165" marR="53165" marT="42507" marB="42507" anchor="ctr"/>
                </a:tc>
                <a:tc>
                  <a:txBody>
                    <a:bodyPr/>
                    <a:lstStyle/>
                    <a:p>
                      <a:pPr algn="r" fontAlgn="ctr"/>
                      <a:r>
                        <a:rPr lang="en-AU" sz="2000" kern="1200">
                          <a:solidFill>
                            <a:schemeClr val="tx1"/>
                          </a:solidFill>
                          <a:latin typeface="+mn-lt"/>
                          <a:ea typeface="+mn-ea"/>
                          <a:cs typeface="+mn-cs"/>
                        </a:rPr>
                        <a:t>10</a:t>
                      </a:r>
                    </a:p>
                  </a:txBody>
                  <a:tcPr marL="5443" marR="5443" marT="5443" marB="0" anchor="ctr"/>
                </a:tc>
                <a:extLst>
                  <a:ext uri="{0D108BD9-81ED-4DB2-BD59-A6C34878D82A}">
                    <a16:rowId xmlns:a16="http://schemas.microsoft.com/office/drawing/2014/main" val="797062864"/>
                  </a:ext>
                </a:extLst>
              </a:tr>
              <a:tr h="352697">
                <a:tc>
                  <a:txBody>
                    <a:bodyPr/>
                    <a:lstStyle/>
                    <a:p>
                      <a:pPr algn="l" fontAlgn="ctr">
                        <a:spcBef>
                          <a:spcPts val="0"/>
                        </a:spcBef>
                        <a:spcAft>
                          <a:spcPts val="0"/>
                        </a:spcAft>
                      </a:pPr>
                      <a:r>
                        <a:rPr lang="en-AU" sz="2000" kern="1200" dirty="0">
                          <a:solidFill>
                            <a:schemeClr val="tx1"/>
                          </a:solidFill>
                          <a:latin typeface="+mn-lt"/>
                          <a:ea typeface="+mn-ea"/>
                          <a:cs typeface="+mn-cs"/>
                        </a:rPr>
                        <a:t>ROA (%)</a:t>
                      </a: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0.51</a:t>
                      </a:r>
                    </a:p>
                  </a:txBody>
                  <a:tcPr marL="53165" marR="53165" marT="42507" marB="42507" anchor="ctr"/>
                </a:tc>
                <a:tc>
                  <a:txBody>
                    <a:bodyPr/>
                    <a:lstStyle/>
                    <a:p>
                      <a:pPr algn="r" fontAlgn="ctr"/>
                      <a:r>
                        <a:rPr lang="en-AU" sz="2000" kern="1200">
                          <a:solidFill>
                            <a:schemeClr val="tx1"/>
                          </a:solidFill>
                          <a:latin typeface="+mn-lt"/>
                          <a:ea typeface="+mn-ea"/>
                          <a:cs typeface="+mn-cs"/>
                        </a:rPr>
                        <a:t>3</a:t>
                      </a:r>
                    </a:p>
                  </a:txBody>
                  <a:tcPr marL="5443" marR="5443" marT="5443" marB="0" anchor="ctr"/>
                </a:tc>
                <a:extLst>
                  <a:ext uri="{0D108BD9-81ED-4DB2-BD59-A6C34878D82A}">
                    <a16:rowId xmlns:a16="http://schemas.microsoft.com/office/drawing/2014/main" val="3213013011"/>
                  </a:ext>
                </a:extLst>
              </a:tr>
              <a:tr h="620380">
                <a:tc>
                  <a:txBody>
                    <a:bodyPr/>
                    <a:lstStyle/>
                    <a:p>
                      <a:r>
                        <a:rPr lang="en-US" sz="2000" kern="1200" dirty="0">
                          <a:solidFill>
                            <a:schemeClr val="tx1"/>
                          </a:solidFill>
                          <a:latin typeface="+mn-lt"/>
                          <a:ea typeface="+mn-ea"/>
                          <a:cs typeface="+mn-cs"/>
                        </a:rPr>
                        <a:t>Deposits interest rate (%)</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5.36</a:t>
                      </a:r>
                    </a:p>
                  </a:txBody>
                  <a:tcPr marL="53165" marR="53165" marT="42507" marB="42507" anchor="ctr"/>
                </a:tc>
                <a:tc>
                  <a:txBody>
                    <a:bodyPr/>
                    <a:lstStyle/>
                    <a:p>
                      <a:pPr algn="r" fontAlgn="ctr"/>
                      <a:r>
                        <a:rPr lang="en-AU" sz="2000" kern="1200">
                          <a:solidFill>
                            <a:schemeClr val="tx1"/>
                          </a:solidFill>
                          <a:latin typeface="+mn-lt"/>
                          <a:ea typeface="+mn-ea"/>
                          <a:cs typeface="+mn-cs"/>
                        </a:rPr>
                        <a:t>3</a:t>
                      </a:r>
                    </a:p>
                  </a:txBody>
                  <a:tcPr marL="5443" marR="5443" marT="5443" marB="0" anchor="ctr"/>
                </a:tc>
                <a:extLst>
                  <a:ext uri="{0D108BD9-81ED-4DB2-BD59-A6C34878D82A}">
                    <a16:rowId xmlns:a16="http://schemas.microsoft.com/office/drawing/2014/main" val="3980550577"/>
                  </a:ext>
                </a:extLst>
              </a:tr>
              <a:tr h="620380">
                <a:tc>
                  <a:txBody>
                    <a:bodyPr/>
                    <a:lstStyle/>
                    <a:p>
                      <a:r>
                        <a:rPr lang="en-US" sz="2000" kern="1200" dirty="0">
                          <a:solidFill>
                            <a:schemeClr val="tx1"/>
                          </a:solidFill>
                          <a:latin typeface="+mn-lt"/>
                          <a:ea typeface="+mn-ea"/>
                          <a:cs typeface="+mn-cs"/>
                        </a:rPr>
                        <a:t>Loans interest rate (%)</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23.64</a:t>
                      </a:r>
                    </a:p>
                  </a:txBody>
                  <a:tcPr marL="53165" marR="53165" marT="42507" marB="42507" anchor="ctr"/>
                </a:tc>
                <a:tc>
                  <a:txBody>
                    <a:bodyPr/>
                    <a:lstStyle/>
                    <a:p>
                      <a:pPr algn="r" fontAlgn="ctr"/>
                      <a:r>
                        <a:rPr lang="en-AU" sz="2000" kern="1200" dirty="0">
                          <a:solidFill>
                            <a:schemeClr val="tx1"/>
                          </a:solidFill>
                          <a:latin typeface="+mn-lt"/>
                          <a:ea typeface="+mn-ea"/>
                          <a:cs typeface="+mn-cs"/>
                        </a:rPr>
                        <a:t>10</a:t>
                      </a:r>
                    </a:p>
                  </a:txBody>
                  <a:tcPr marL="5443" marR="5443" marT="5443" marB="0" anchor="ctr"/>
                </a:tc>
                <a:extLst>
                  <a:ext uri="{0D108BD9-81ED-4DB2-BD59-A6C34878D82A}">
                    <a16:rowId xmlns:a16="http://schemas.microsoft.com/office/drawing/2014/main" val="3227101655"/>
                  </a:ext>
                </a:extLst>
              </a:tr>
              <a:tr h="620380">
                <a:tc>
                  <a:txBody>
                    <a:bodyPr/>
                    <a:lstStyle/>
                    <a:p>
                      <a:r>
                        <a:rPr lang="en-US" sz="2000" kern="1200" dirty="0">
                          <a:solidFill>
                            <a:schemeClr val="tx1"/>
                          </a:solidFill>
                          <a:latin typeface="+mn-lt"/>
                          <a:ea typeface="+mn-ea"/>
                          <a:cs typeface="+mn-cs"/>
                        </a:rPr>
                        <a:t>Lending to public sector (% loans)</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a:solidFill>
                            <a:schemeClr val="tx1"/>
                          </a:solidFill>
                          <a:latin typeface="+mn-lt"/>
                          <a:ea typeface="+mn-ea"/>
                          <a:cs typeface="+mn-cs"/>
                        </a:rPr>
                        <a:t>3.85</a:t>
                      </a:r>
                    </a:p>
                  </a:txBody>
                  <a:tcPr marL="53165" marR="53165" marT="42507" marB="42507" anchor="ctr"/>
                </a:tc>
                <a:tc>
                  <a:txBody>
                    <a:bodyPr/>
                    <a:lstStyle/>
                    <a:p>
                      <a:pPr algn="r" fontAlgn="ctr"/>
                      <a:r>
                        <a:rPr lang="en-AU" sz="2000" kern="1200" dirty="0">
                          <a:solidFill>
                            <a:schemeClr val="tx1"/>
                          </a:solidFill>
                          <a:latin typeface="+mn-lt"/>
                          <a:ea typeface="+mn-ea"/>
                          <a:cs typeface="+mn-cs"/>
                        </a:rPr>
                        <a:t>9</a:t>
                      </a:r>
                    </a:p>
                  </a:txBody>
                  <a:tcPr marL="5443" marR="5443" marT="5443" marB="0" anchor="ctr"/>
                </a:tc>
                <a:extLst>
                  <a:ext uri="{0D108BD9-81ED-4DB2-BD59-A6C34878D82A}">
                    <a16:rowId xmlns:a16="http://schemas.microsoft.com/office/drawing/2014/main" val="3869132192"/>
                  </a:ext>
                </a:extLst>
              </a:tr>
              <a:tr h="352697">
                <a:tc>
                  <a:txBody>
                    <a:bodyPr/>
                    <a:lstStyle/>
                    <a:p>
                      <a:r>
                        <a:rPr lang="en-US" sz="2000" kern="1200" dirty="0">
                          <a:solidFill>
                            <a:schemeClr val="tx1"/>
                          </a:solidFill>
                          <a:latin typeface="+mn-lt"/>
                          <a:ea typeface="+mn-ea"/>
                          <a:cs typeface="+mn-cs"/>
                        </a:rPr>
                        <a:t>USD loans (% loans)</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a:solidFill>
                            <a:schemeClr val="tx1"/>
                          </a:solidFill>
                          <a:latin typeface="+mn-lt"/>
                          <a:ea typeface="+mn-ea"/>
                          <a:cs typeface="+mn-cs"/>
                        </a:rPr>
                        <a:t>55.55</a:t>
                      </a:r>
                    </a:p>
                  </a:txBody>
                  <a:tcPr marL="53165" marR="53165" marT="42507" marB="42507" anchor="ctr"/>
                </a:tc>
                <a:tc>
                  <a:txBody>
                    <a:bodyPr/>
                    <a:lstStyle/>
                    <a:p>
                      <a:pPr algn="r" fontAlgn="ctr"/>
                      <a:r>
                        <a:rPr lang="en-AU" sz="2000" kern="1200" dirty="0">
                          <a:solidFill>
                            <a:schemeClr val="tx1"/>
                          </a:solidFill>
                          <a:latin typeface="+mn-lt"/>
                          <a:ea typeface="+mn-ea"/>
                          <a:cs typeface="+mn-cs"/>
                        </a:rPr>
                        <a:t>23</a:t>
                      </a:r>
                    </a:p>
                  </a:txBody>
                  <a:tcPr marL="5443" marR="5443" marT="5443" marB="0" anchor="ctr"/>
                </a:tc>
                <a:extLst>
                  <a:ext uri="{0D108BD9-81ED-4DB2-BD59-A6C34878D82A}">
                    <a16:rowId xmlns:a16="http://schemas.microsoft.com/office/drawing/2014/main" val="2163170590"/>
                  </a:ext>
                </a:extLst>
              </a:tr>
              <a:tr h="352697">
                <a:tc>
                  <a:txBody>
                    <a:bodyPr/>
                    <a:lstStyle/>
                    <a:p>
                      <a:r>
                        <a:rPr lang="en-US" sz="2000" kern="1200" dirty="0">
                          <a:solidFill>
                            <a:schemeClr val="tx1"/>
                          </a:solidFill>
                          <a:latin typeface="+mn-lt"/>
                          <a:ea typeface="+mn-ea"/>
                          <a:cs typeface="+mn-cs"/>
                        </a:rPr>
                        <a:t>Loans-to-Assets (%)</a:t>
                      </a:r>
                      <a:endParaRPr lang="en-AU" sz="20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000" kern="1200" dirty="0">
                          <a:solidFill>
                            <a:schemeClr val="tx1"/>
                          </a:solidFill>
                          <a:latin typeface="+mn-lt"/>
                          <a:ea typeface="+mn-ea"/>
                          <a:cs typeface="+mn-cs"/>
                        </a:rPr>
                        <a:t>50.35</a:t>
                      </a:r>
                    </a:p>
                  </a:txBody>
                  <a:tcPr marL="53165" marR="53165" marT="42507" marB="42507" anchor="ctr"/>
                </a:tc>
                <a:tc>
                  <a:txBody>
                    <a:bodyPr/>
                    <a:lstStyle/>
                    <a:p>
                      <a:pPr algn="r" fontAlgn="ctr"/>
                      <a:r>
                        <a:rPr lang="en-AU" sz="2000" kern="1200" dirty="0">
                          <a:solidFill>
                            <a:schemeClr val="tx1"/>
                          </a:solidFill>
                          <a:latin typeface="+mn-lt"/>
                          <a:ea typeface="+mn-ea"/>
                          <a:cs typeface="+mn-cs"/>
                        </a:rPr>
                        <a:t>17</a:t>
                      </a:r>
                    </a:p>
                  </a:txBody>
                  <a:tcPr marL="5443" marR="5443" marT="5443" marB="0" anchor="ctr"/>
                </a:tc>
                <a:extLst>
                  <a:ext uri="{0D108BD9-81ED-4DB2-BD59-A6C34878D82A}">
                    <a16:rowId xmlns:a16="http://schemas.microsoft.com/office/drawing/2014/main" val="219153271"/>
                  </a:ext>
                </a:extLst>
              </a:tr>
            </a:tbl>
          </a:graphicData>
        </a:graphic>
      </p:graphicFrame>
      <p:pic>
        <p:nvPicPr>
          <p:cNvPr id="12" name="Picture 11" descr="Chart&#10;&#10;Description automatically generated with medium confidence">
            <a:extLst>
              <a:ext uri="{FF2B5EF4-FFF2-40B4-BE49-F238E27FC236}">
                <a16:creationId xmlns:a16="http://schemas.microsoft.com/office/drawing/2014/main" id="{AC26110C-A173-4F4C-B444-0C89897D9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26" y="1175183"/>
            <a:ext cx="10029524" cy="5498571"/>
          </a:xfrm>
          <a:prstGeom prst="rect">
            <a:avLst/>
          </a:prstGeom>
        </p:spPr>
      </p:pic>
      <p:pic>
        <p:nvPicPr>
          <p:cNvPr id="17" name="Picture 16" descr="Chart, line chart&#10;&#10;Description automatically generated">
            <a:extLst>
              <a:ext uri="{FF2B5EF4-FFF2-40B4-BE49-F238E27FC236}">
                <a16:creationId xmlns:a16="http://schemas.microsoft.com/office/drawing/2014/main" id="{D5FD226D-1178-4D55-9A60-833704B1C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39" y="1303954"/>
            <a:ext cx="8972128" cy="4475386"/>
          </a:xfrm>
          <a:prstGeom prst="rect">
            <a:avLst/>
          </a:prstGeom>
        </p:spPr>
      </p:pic>
      <p:cxnSp>
        <p:nvCxnSpPr>
          <p:cNvPr id="14" name="Straight Connector 13">
            <a:extLst>
              <a:ext uri="{FF2B5EF4-FFF2-40B4-BE49-F238E27FC236}">
                <a16:creationId xmlns:a16="http://schemas.microsoft.com/office/drawing/2014/main" id="{3D1D0427-AD0C-49CA-8395-C264066175EC}"/>
              </a:ext>
            </a:extLst>
          </p:cNvPr>
          <p:cNvCxnSpPr/>
          <p:nvPr/>
        </p:nvCxnSpPr>
        <p:spPr>
          <a:xfrm flipV="1">
            <a:off x="5563402" y="1982804"/>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08DB2505-D0D4-4D7A-8B89-02C91D10FAF9}"/>
              </a:ext>
            </a:extLst>
          </p:cNvPr>
          <p:cNvCxnSpPr/>
          <p:nvPr/>
        </p:nvCxnSpPr>
        <p:spPr>
          <a:xfrm flipV="1">
            <a:off x="7256223" y="1982804"/>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3DA911A0-D476-4413-8326-6C0ED2AB3E57}"/>
              </a:ext>
            </a:extLst>
          </p:cNvPr>
          <p:cNvCxnSpPr/>
          <p:nvPr/>
        </p:nvCxnSpPr>
        <p:spPr>
          <a:xfrm flipV="1">
            <a:off x="9185457" y="1982804"/>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FAC50D1A-BF9E-4B44-91DC-1B2B0E0CCD64}"/>
              </a:ext>
            </a:extLst>
          </p:cNvPr>
          <p:cNvSpPr txBox="1"/>
          <p:nvPr/>
        </p:nvSpPr>
        <p:spPr>
          <a:xfrm rot="18295161">
            <a:off x="4979557" y="922190"/>
            <a:ext cx="1347536"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New federal govt.</a:t>
            </a:r>
            <a:endParaRPr lang="en-AU" dirty="0"/>
          </a:p>
        </p:txBody>
      </p:sp>
      <p:sp>
        <p:nvSpPr>
          <p:cNvPr id="21" name="TextBox 20">
            <a:extLst>
              <a:ext uri="{FF2B5EF4-FFF2-40B4-BE49-F238E27FC236}">
                <a16:creationId xmlns:a16="http://schemas.microsoft.com/office/drawing/2014/main" id="{A4B58F3B-FDFD-41F7-AAEE-36EC3C7B9543}"/>
              </a:ext>
            </a:extLst>
          </p:cNvPr>
          <p:cNvSpPr txBox="1"/>
          <p:nvPr/>
        </p:nvSpPr>
        <p:spPr>
          <a:xfrm rot="18334890">
            <a:off x="6556840" y="956156"/>
            <a:ext cx="251589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Currency board abandoned</a:t>
            </a:r>
            <a:endParaRPr lang="en-AU" sz="1600" dirty="0"/>
          </a:p>
        </p:txBody>
      </p:sp>
      <p:sp>
        <p:nvSpPr>
          <p:cNvPr id="25" name="TextBox 24">
            <a:extLst>
              <a:ext uri="{FF2B5EF4-FFF2-40B4-BE49-F238E27FC236}">
                <a16:creationId xmlns:a16="http://schemas.microsoft.com/office/drawing/2014/main" id="{8CD66EC5-A4C1-4BB9-AA62-9DC0E3ABFA73}"/>
              </a:ext>
            </a:extLst>
          </p:cNvPr>
          <p:cNvSpPr txBox="1"/>
          <p:nvPr/>
        </p:nvSpPr>
        <p:spPr>
          <a:xfrm>
            <a:off x="7728832" y="2409837"/>
            <a:ext cx="134753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5 Presidents</a:t>
            </a:r>
            <a:endParaRPr lang="en-AU" dirty="0"/>
          </a:p>
        </p:txBody>
      </p:sp>
      <p:sp>
        <p:nvSpPr>
          <p:cNvPr id="26" name="TextBox 25">
            <a:extLst>
              <a:ext uri="{FF2B5EF4-FFF2-40B4-BE49-F238E27FC236}">
                <a16:creationId xmlns:a16="http://schemas.microsoft.com/office/drawing/2014/main" id="{988D3FC1-E5D5-4CFB-A22C-F55661B41521}"/>
              </a:ext>
            </a:extLst>
          </p:cNvPr>
          <p:cNvSpPr txBox="1"/>
          <p:nvPr/>
        </p:nvSpPr>
        <p:spPr>
          <a:xfrm rot="18295161">
            <a:off x="6330662" y="799733"/>
            <a:ext cx="1819314" cy="5838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Federal govt. collapsed</a:t>
            </a:r>
            <a:endParaRPr lang="en-AU" sz="1600" dirty="0"/>
          </a:p>
        </p:txBody>
      </p:sp>
      <p:sp>
        <p:nvSpPr>
          <p:cNvPr id="27" name="TextBox 26">
            <a:extLst>
              <a:ext uri="{FF2B5EF4-FFF2-40B4-BE49-F238E27FC236}">
                <a16:creationId xmlns:a16="http://schemas.microsoft.com/office/drawing/2014/main" id="{BCC319E3-F4D4-4EBE-90FE-4BCF3C997C46}"/>
              </a:ext>
            </a:extLst>
          </p:cNvPr>
          <p:cNvSpPr txBox="1"/>
          <p:nvPr/>
        </p:nvSpPr>
        <p:spPr>
          <a:xfrm rot="18295161">
            <a:off x="8689631" y="974774"/>
            <a:ext cx="1819314"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New federal govt.</a:t>
            </a:r>
            <a:endParaRPr lang="en-AU" sz="1600" dirty="0"/>
          </a:p>
        </p:txBody>
      </p:sp>
      <p:cxnSp>
        <p:nvCxnSpPr>
          <p:cNvPr id="28" name="Straight Connector 27">
            <a:extLst>
              <a:ext uri="{FF2B5EF4-FFF2-40B4-BE49-F238E27FC236}">
                <a16:creationId xmlns:a16="http://schemas.microsoft.com/office/drawing/2014/main" id="{12F7D155-347D-44A5-87C5-BEA5D4C79ED2}"/>
              </a:ext>
            </a:extLst>
          </p:cNvPr>
          <p:cNvCxnSpPr/>
          <p:nvPr/>
        </p:nvCxnSpPr>
        <p:spPr>
          <a:xfrm flipV="1">
            <a:off x="3604857" y="2007108"/>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2CFCBC18-5C65-4A30-AD7C-4ADB8AF93948}"/>
              </a:ext>
            </a:extLst>
          </p:cNvPr>
          <p:cNvSpPr txBox="1"/>
          <p:nvPr/>
        </p:nvSpPr>
        <p:spPr>
          <a:xfrm rot="18295161">
            <a:off x="3041566" y="1010926"/>
            <a:ext cx="188423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Brazil devaluation</a:t>
            </a:r>
            <a:endParaRPr lang="en-AU" sz="1600" dirty="0"/>
          </a:p>
        </p:txBody>
      </p:sp>
      <p:cxnSp>
        <p:nvCxnSpPr>
          <p:cNvPr id="30" name="Straight Connector 29">
            <a:extLst>
              <a:ext uri="{FF2B5EF4-FFF2-40B4-BE49-F238E27FC236}">
                <a16:creationId xmlns:a16="http://schemas.microsoft.com/office/drawing/2014/main" id="{B2E77E47-7C3C-42E6-890C-25638BD1D7DD}"/>
              </a:ext>
            </a:extLst>
          </p:cNvPr>
          <p:cNvCxnSpPr/>
          <p:nvPr/>
        </p:nvCxnSpPr>
        <p:spPr>
          <a:xfrm flipV="1">
            <a:off x="4170806" y="1962192"/>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9AFD6484-13CD-43E8-B1A2-8326393B9FE3}"/>
              </a:ext>
            </a:extLst>
          </p:cNvPr>
          <p:cNvSpPr txBox="1"/>
          <p:nvPr/>
        </p:nvSpPr>
        <p:spPr>
          <a:xfrm rot="18295161">
            <a:off x="3607515" y="966010"/>
            <a:ext cx="188423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600" dirty="0"/>
              <a:t>Fed tightening</a:t>
            </a:r>
            <a:endParaRPr lang="en-AU" sz="1600" dirty="0"/>
          </a:p>
        </p:txBody>
      </p:sp>
      <p:sp>
        <p:nvSpPr>
          <p:cNvPr id="32" name="TextBox 31">
            <a:extLst>
              <a:ext uri="{FF2B5EF4-FFF2-40B4-BE49-F238E27FC236}">
                <a16:creationId xmlns:a16="http://schemas.microsoft.com/office/drawing/2014/main" id="{1BE2FC34-CEE9-4F64-B767-1B79A1582916}"/>
              </a:ext>
            </a:extLst>
          </p:cNvPr>
          <p:cNvSpPr txBox="1"/>
          <p:nvPr/>
        </p:nvSpPr>
        <p:spPr>
          <a:xfrm>
            <a:off x="5941487" y="5180318"/>
            <a:ext cx="1347536"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000" dirty="0">
                <a:solidFill>
                  <a:schemeClr val="tx1"/>
                </a:solidFill>
              </a:rPr>
              <a:t>2001q4</a:t>
            </a:r>
            <a:endParaRPr lang="en-AU" sz="2000" dirty="0">
              <a:solidFill>
                <a:schemeClr val="tx1"/>
              </a:solidFill>
            </a:endParaRPr>
          </a:p>
        </p:txBody>
      </p:sp>
      <p:cxnSp>
        <p:nvCxnSpPr>
          <p:cNvPr id="33" name="Straight Connector 32">
            <a:extLst>
              <a:ext uri="{FF2B5EF4-FFF2-40B4-BE49-F238E27FC236}">
                <a16:creationId xmlns:a16="http://schemas.microsoft.com/office/drawing/2014/main" id="{943348D4-493D-4BE8-9349-E1003CABE9BA}"/>
              </a:ext>
            </a:extLst>
          </p:cNvPr>
          <p:cNvCxnSpPr/>
          <p:nvPr/>
        </p:nvCxnSpPr>
        <p:spPr>
          <a:xfrm flipV="1">
            <a:off x="6712695" y="1962192"/>
            <a:ext cx="0" cy="379235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3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2500"/>
                                        <p:tgtEl>
                                          <p:spTgt spid="17"/>
                                        </p:tgtEl>
                                      </p:cBhvr>
                                    </p:animEffec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75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1000"/>
                                        <p:tgtEl>
                                          <p:spTgt spid="28"/>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down)">
                                      <p:cBhvr>
                                        <p:cTn id="25" dur="1000"/>
                                        <p:tgtEl>
                                          <p:spTgt spid="29"/>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1000"/>
                                        <p:tgtEl>
                                          <p:spTgt spid="30"/>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down)">
                                      <p:cBhvr>
                                        <p:cTn id="33" dur="1000"/>
                                        <p:tgtEl>
                                          <p:spTgt spid="31"/>
                                        </p:tgtEl>
                                      </p:cBhvr>
                                    </p:animEffect>
                                  </p:childTnLst>
                                </p:cTn>
                              </p:par>
                            </p:childTnLst>
                          </p:cTn>
                        </p:par>
                        <p:par>
                          <p:cTn id="34" fill="hold">
                            <p:stCondLst>
                              <p:cond delay="4000"/>
                            </p:stCondLst>
                            <p:childTnLst>
                              <p:par>
                                <p:cTn id="35" presetID="22" presetClass="entr" presetSubtype="4"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1000"/>
                                        <p:tgtEl>
                                          <p:spTgt spid="14"/>
                                        </p:tgtEl>
                                      </p:cBhvr>
                                    </p:animEffect>
                                  </p:childTnLst>
                                </p:cTn>
                              </p:par>
                            </p:childTnLst>
                          </p:cTn>
                        </p:par>
                        <p:par>
                          <p:cTn id="38" fill="hold">
                            <p:stCondLst>
                              <p:cond delay="5000"/>
                            </p:stCondLst>
                            <p:childTnLst>
                              <p:par>
                                <p:cTn id="39" presetID="22" presetClass="entr" presetSubtype="4"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10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down)">
                                      <p:cBhvr>
                                        <p:cTn id="46" dur="1000"/>
                                        <p:tgtEl>
                                          <p:spTgt spid="33"/>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down)">
                                      <p:cBhvr>
                                        <p:cTn id="50" dur="1000"/>
                                        <p:tgtEl>
                                          <p:spTgt spid="26"/>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1000"/>
                                        <p:tgtEl>
                                          <p:spTgt spid="18"/>
                                        </p:tgtEl>
                                      </p:cBhvr>
                                    </p:animEffect>
                                  </p:childTnLst>
                                </p:cTn>
                              </p:par>
                            </p:childTnLst>
                          </p:cTn>
                        </p:par>
                        <p:par>
                          <p:cTn id="55" fill="hold">
                            <p:stCondLst>
                              <p:cond delay="3000"/>
                            </p:stCondLst>
                            <p:childTnLst>
                              <p:par>
                                <p:cTn id="56" presetID="22" presetClass="entr" presetSubtype="4"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10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down)">
                                      <p:cBhvr>
                                        <p:cTn id="70" dur="500"/>
                                        <p:tgtEl>
                                          <p:spTgt spid="19"/>
                                        </p:tgtEl>
                                      </p:cBhvr>
                                    </p:animEffect>
                                  </p:childTnLst>
                                </p:cTn>
                              </p:par>
                            </p:childTnLst>
                          </p:cTn>
                        </p:par>
                        <p:par>
                          <p:cTn id="71" fill="hold">
                            <p:stCondLst>
                              <p:cond delay="500"/>
                            </p:stCondLst>
                            <p:childTnLst>
                              <p:par>
                                <p:cTn id="72" presetID="22" presetClass="entr" presetSubtype="4"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down)">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26" grpId="0" animBg="1"/>
      <p:bldP spid="27" grpId="0" animBg="1"/>
      <p:bldP spid="29"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55257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Descriptive statistics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1E66DBF1-20D5-409E-9A52-2D46AA82DA4E}"/>
              </a:ext>
            </a:extLst>
          </p:cNvPr>
          <p:cNvGraphicFramePr/>
          <p:nvPr>
            <p:extLst>
              <p:ext uri="{D42A27DB-BD31-4B8C-83A1-F6EECF244321}">
                <p14:modId xmlns:p14="http://schemas.microsoft.com/office/powerpoint/2010/main" val="1392739308"/>
              </p:ext>
            </p:extLst>
          </p:nvPr>
        </p:nvGraphicFramePr>
        <p:xfrm>
          <a:off x="518184" y="2860459"/>
          <a:ext cx="3552576" cy="1811528"/>
        </p:xfrm>
        <a:graphic>
          <a:graphicData uri="http://schemas.openxmlformats.org/drawingml/2006/table">
            <a:tbl>
              <a:tblPr>
                <a:tableStyleId>{5C22544A-7EE6-4342-B048-85BDC9FD1C3A}</a:tableStyleId>
              </a:tblPr>
              <a:tblGrid>
                <a:gridCol w="1776288">
                  <a:extLst>
                    <a:ext uri="{9D8B030D-6E8A-4147-A177-3AD203B41FA5}">
                      <a16:colId xmlns:a16="http://schemas.microsoft.com/office/drawing/2014/main" val="3913696036"/>
                    </a:ext>
                  </a:extLst>
                </a:gridCol>
                <a:gridCol w="1776288">
                  <a:extLst>
                    <a:ext uri="{9D8B030D-6E8A-4147-A177-3AD203B41FA5}">
                      <a16:colId xmlns:a16="http://schemas.microsoft.com/office/drawing/2014/main" val="1831729066"/>
                    </a:ext>
                  </a:extLst>
                </a:gridCol>
              </a:tblGrid>
              <a:tr h="0">
                <a:tc>
                  <a:txBody>
                    <a:bodyPr/>
                    <a:lstStyle/>
                    <a:p>
                      <a:pPr algn="l" fontAlgn="ctr">
                        <a:spcBef>
                          <a:spcPts val="0"/>
                        </a:spcBef>
                        <a:spcAft>
                          <a:spcPts val="0"/>
                        </a:spcAft>
                      </a:pPr>
                      <a:r>
                        <a:rPr lang="en-AU" sz="2400" kern="1200" dirty="0">
                          <a:solidFill>
                            <a:schemeClr val="tx1"/>
                          </a:solidFill>
                          <a:latin typeface="+mn-lt"/>
                          <a:ea typeface="+mn-ea"/>
                          <a:cs typeface="+mn-cs"/>
                        </a:rPr>
                        <a:t>N</a:t>
                      </a:r>
                    </a:p>
                  </a:txBody>
                  <a:tcPr marL="54483" marR="54483" marT="43561" marB="43561" anchor="ctr"/>
                </a:tc>
                <a:tc>
                  <a:txBody>
                    <a:bodyPr/>
                    <a:lstStyle/>
                    <a:p>
                      <a:pPr algn="r" fontAlgn="ctr">
                        <a:spcBef>
                          <a:spcPts val="0"/>
                        </a:spcBef>
                        <a:spcAft>
                          <a:spcPts val="0"/>
                        </a:spcAft>
                      </a:pPr>
                      <a:r>
                        <a:rPr lang="en-AU" sz="2400" kern="1200" dirty="0">
                          <a:solidFill>
                            <a:schemeClr val="tx1"/>
                          </a:solidFill>
                          <a:latin typeface="+mn-lt"/>
                          <a:ea typeface="+mn-ea"/>
                          <a:cs typeface="+mn-cs"/>
                        </a:rPr>
                        <a:t>105</a:t>
                      </a:r>
                    </a:p>
                  </a:txBody>
                  <a:tcPr marL="54483" marR="54483" marT="43561" marB="43561" anchor="ctr"/>
                </a:tc>
                <a:extLst>
                  <a:ext uri="{0D108BD9-81ED-4DB2-BD59-A6C34878D82A}">
                    <a16:rowId xmlns:a16="http://schemas.microsoft.com/office/drawing/2014/main" val="3856406818"/>
                  </a:ext>
                </a:extLst>
              </a:tr>
              <a:tr h="0">
                <a:tc>
                  <a:txBody>
                    <a:bodyPr/>
                    <a:lstStyle/>
                    <a:p>
                      <a:pPr algn="l" fontAlgn="ctr">
                        <a:spcBef>
                          <a:spcPts val="0"/>
                        </a:spcBef>
                        <a:spcAft>
                          <a:spcPts val="0"/>
                        </a:spcAft>
                      </a:pPr>
                      <a:r>
                        <a:rPr lang="en-AU" sz="2400" kern="1200" dirty="0" err="1">
                          <a:solidFill>
                            <a:schemeClr val="tx1"/>
                          </a:solidFill>
                          <a:latin typeface="+mn-lt"/>
                          <a:ea typeface="+mn-ea"/>
                          <a:cs typeface="+mn-cs"/>
                        </a:rPr>
                        <a:t>SampleStart</a:t>
                      </a:r>
                      <a:endParaRPr lang="en-AU" sz="2400" kern="1200" dirty="0">
                        <a:solidFill>
                          <a:schemeClr val="tx1"/>
                        </a:solidFill>
                        <a:latin typeface="+mn-lt"/>
                        <a:ea typeface="+mn-ea"/>
                        <a:cs typeface="+mn-cs"/>
                      </a:endParaRPr>
                    </a:p>
                  </a:txBody>
                  <a:tcPr marL="54483" marR="54483" marT="43561" marB="43561" anchor="ctr"/>
                </a:tc>
                <a:tc>
                  <a:txBody>
                    <a:bodyPr/>
                    <a:lstStyle/>
                    <a:p>
                      <a:pPr algn="r" fontAlgn="ctr">
                        <a:spcBef>
                          <a:spcPts val="0"/>
                        </a:spcBef>
                        <a:spcAft>
                          <a:spcPts val="0"/>
                        </a:spcAft>
                      </a:pPr>
                      <a:r>
                        <a:rPr lang="en-AU" sz="2400" kern="1200" dirty="0">
                          <a:solidFill>
                            <a:schemeClr val="tx1"/>
                          </a:solidFill>
                          <a:latin typeface="+mn-lt"/>
                          <a:ea typeface="+mn-ea"/>
                          <a:cs typeface="+mn-cs"/>
                        </a:rPr>
                        <a:t>1998</a:t>
                      </a:r>
                    </a:p>
                  </a:txBody>
                  <a:tcPr marL="54483" marR="54483" marT="43561" marB="43561" anchor="ctr"/>
                </a:tc>
                <a:extLst>
                  <a:ext uri="{0D108BD9-81ED-4DB2-BD59-A6C34878D82A}">
                    <a16:rowId xmlns:a16="http://schemas.microsoft.com/office/drawing/2014/main" val="3668508035"/>
                  </a:ext>
                </a:extLst>
              </a:tr>
              <a:tr h="0">
                <a:tc>
                  <a:txBody>
                    <a:bodyPr/>
                    <a:lstStyle/>
                    <a:p>
                      <a:pPr algn="l" fontAlgn="ctr">
                        <a:spcBef>
                          <a:spcPts val="0"/>
                        </a:spcBef>
                        <a:spcAft>
                          <a:spcPts val="0"/>
                        </a:spcAft>
                      </a:pPr>
                      <a:r>
                        <a:rPr lang="en-AU" sz="2400" kern="1200" dirty="0">
                          <a:solidFill>
                            <a:schemeClr val="tx1"/>
                          </a:solidFill>
                          <a:latin typeface="+mn-lt"/>
                          <a:ea typeface="+mn-ea"/>
                          <a:cs typeface="+mn-cs"/>
                        </a:rPr>
                        <a:t>Failure until</a:t>
                      </a:r>
                    </a:p>
                  </a:txBody>
                  <a:tcPr marL="54483" marR="54483" marT="43561" marB="43561" anchor="ctr"/>
                </a:tc>
                <a:tc>
                  <a:txBody>
                    <a:bodyPr/>
                    <a:lstStyle/>
                    <a:p>
                      <a:pPr algn="r" fontAlgn="ctr">
                        <a:spcBef>
                          <a:spcPts val="0"/>
                        </a:spcBef>
                        <a:spcAft>
                          <a:spcPts val="0"/>
                        </a:spcAft>
                      </a:pPr>
                      <a:r>
                        <a:rPr lang="en-US" sz="2400" kern="1200" dirty="0">
                          <a:solidFill>
                            <a:schemeClr val="tx1"/>
                          </a:solidFill>
                          <a:latin typeface="+mn-lt"/>
                          <a:ea typeface="+mn-ea"/>
                          <a:cs typeface="+mn-cs"/>
                        </a:rPr>
                        <a:t>2</a:t>
                      </a:r>
                      <a:r>
                        <a:rPr lang="en-AU" sz="2400" kern="1200" dirty="0">
                          <a:solidFill>
                            <a:schemeClr val="tx1"/>
                          </a:solidFill>
                          <a:latin typeface="+mn-lt"/>
                          <a:ea typeface="+mn-ea"/>
                          <a:cs typeface="+mn-cs"/>
                        </a:rPr>
                        <a:t>001</a:t>
                      </a:r>
                    </a:p>
                  </a:txBody>
                  <a:tcPr marL="54483" marR="54483" marT="43561" marB="43561" anchor="ctr"/>
                </a:tc>
                <a:extLst>
                  <a:ext uri="{0D108BD9-81ED-4DB2-BD59-A6C34878D82A}">
                    <a16:rowId xmlns:a16="http://schemas.microsoft.com/office/drawing/2014/main" val="827017555"/>
                  </a:ext>
                </a:extLst>
              </a:tr>
              <a:tr h="0">
                <a:tc>
                  <a:txBody>
                    <a:bodyPr/>
                    <a:lstStyle/>
                    <a:p>
                      <a:pPr algn="l" fontAlgn="ctr">
                        <a:spcBef>
                          <a:spcPts val="0"/>
                        </a:spcBef>
                        <a:spcAft>
                          <a:spcPts val="0"/>
                        </a:spcAft>
                      </a:pPr>
                      <a:r>
                        <a:rPr lang="en-AU" sz="2400" kern="1200">
                          <a:solidFill>
                            <a:schemeClr val="tx1"/>
                          </a:solidFill>
                          <a:latin typeface="+mn-lt"/>
                          <a:ea typeface="+mn-ea"/>
                          <a:cs typeface="+mn-cs"/>
                        </a:rPr>
                        <a:t>SurvivalRate</a:t>
                      </a:r>
                    </a:p>
                  </a:txBody>
                  <a:tcPr marL="54483" marR="54483" marT="43561" marB="43561" anchor="ctr"/>
                </a:tc>
                <a:tc>
                  <a:txBody>
                    <a:bodyPr/>
                    <a:lstStyle/>
                    <a:p>
                      <a:pPr algn="r" fontAlgn="ctr">
                        <a:spcBef>
                          <a:spcPts val="0"/>
                        </a:spcBef>
                        <a:spcAft>
                          <a:spcPts val="0"/>
                        </a:spcAft>
                      </a:pPr>
                      <a:r>
                        <a:rPr lang="en-AU" sz="2400" kern="1200" dirty="0">
                          <a:solidFill>
                            <a:schemeClr val="tx1"/>
                          </a:solidFill>
                          <a:latin typeface="+mn-lt"/>
                          <a:ea typeface="+mn-ea"/>
                          <a:cs typeface="+mn-cs"/>
                        </a:rPr>
                        <a:t>0.66</a:t>
                      </a:r>
                    </a:p>
                  </a:txBody>
                  <a:tcPr marL="54483" marR="54483" marT="43561" marB="43561" anchor="ctr"/>
                </a:tc>
                <a:extLst>
                  <a:ext uri="{0D108BD9-81ED-4DB2-BD59-A6C34878D82A}">
                    <a16:rowId xmlns:a16="http://schemas.microsoft.com/office/drawing/2014/main" val="3122469107"/>
                  </a:ext>
                </a:extLst>
              </a:tr>
            </a:tbl>
          </a:graphicData>
        </a:graphic>
      </p:graphicFrame>
      <p:graphicFrame>
        <p:nvGraphicFramePr>
          <p:cNvPr id="9" name="Table 8">
            <a:extLst>
              <a:ext uri="{FF2B5EF4-FFF2-40B4-BE49-F238E27FC236}">
                <a16:creationId xmlns:a16="http://schemas.microsoft.com/office/drawing/2014/main" id="{41BCA0B5-5995-4D4D-82EF-0BD566DAEE85}"/>
              </a:ext>
            </a:extLst>
          </p:cNvPr>
          <p:cNvGraphicFramePr/>
          <p:nvPr>
            <p:extLst>
              <p:ext uri="{D42A27DB-BD31-4B8C-83A1-F6EECF244321}">
                <p14:modId xmlns:p14="http://schemas.microsoft.com/office/powerpoint/2010/main" val="438501581"/>
              </p:ext>
            </p:extLst>
          </p:nvPr>
        </p:nvGraphicFramePr>
        <p:xfrm>
          <a:off x="4279900" y="447343"/>
          <a:ext cx="6513081" cy="5599788"/>
        </p:xfrm>
        <a:graphic>
          <a:graphicData uri="http://schemas.openxmlformats.org/drawingml/2006/table">
            <a:tbl>
              <a:tblPr>
                <a:tableStyleId>{5C22544A-7EE6-4342-B048-85BDC9FD1C3A}</a:tableStyleId>
              </a:tblPr>
              <a:tblGrid>
                <a:gridCol w="3308747">
                  <a:extLst>
                    <a:ext uri="{9D8B030D-6E8A-4147-A177-3AD203B41FA5}">
                      <a16:colId xmlns:a16="http://schemas.microsoft.com/office/drawing/2014/main" val="1865185844"/>
                    </a:ext>
                  </a:extLst>
                </a:gridCol>
                <a:gridCol w="1472857">
                  <a:extLst>
                    <a:ext uri="{9D8B030D-6E8A-4147-A177-3AD203B41FA5}">
                      <a16:colId xmlns:a16="http://schemas.microsoft.com/office/drawing/2014/main" val="1645829581"/>
                    </a:ext>
                  </a:extLst>
                </a:gridCol>
                <a:gridCol w="1731477">
                  <a:extLst>
                    <a:ext uri="{9D8B030D-6E8A-4147-A177-3AD203B41FA5}">
                      <a16:colId xmlns:a16="http://schemas.microsoft.com/office/drawing/2014/main" val="965101210"/>
                    </a:ext>
                  </a:extLst>
                </a:gridCol>
              </a:tblGrid>
              <a:tr h="374013">
                <a:tc>
                  <a:txBody>
                    <a:bodyPr/>
                    <a:lstStyle/>
                    <a:p>
                      <a:pPr algn="l" fontAlgn="ctr">
                        <a:spcBef>
                          <a:spcPts val="0"/>
                        </a:spcBef>
                        <a:spcAft>
                          <a:spcPts val="0"/>
                        </a:spcAft>
                      </a:pPr>
                      <a:r>
                        <a:rPr lang="en-AU" sz="2400" b="1" kern="1200" dirty="0">
                          <a:solidFill>
                            <a:schemeClr val="tx1"/>
                          </a:solidFill>
                          <a:latin typeface="+mn-lt"/>
                          <a:ea typeface="+mn-ea"/>
                          <a:cs typeface="+mn-cs"/>
                        </a:rPr>
                        <a:t>Variable</a:t>
                      </a:r>
                    </a:p>
                  </a:txBody>
                  <a:tcPr marL="95548" marR="95548" marT="53165" marB="53165" anchor="ctr"/>
                </a:tc>
                <a:tc>
                  <a:txBody>
                    <a:bodyPr/>
                    <a:lstStyle/>
                    <a:p>
                      <a:pPr algn="ctr" fontAlgn="ctr">
                        <a:spcBef>
                          <a:spcPts val="0"/>
                        </a:spcBef>
                        <a:spcAft>
                          <a:spcPts val="0"/>
                        </a:spcAft>
                      </a:pPr>
                      <a:r>
                        <a:rPr lang="en-AU" sz="2400" b="1" kern="1200" dirty="0">
                          <a:solidFill>
                            <a:schemeClr val="tx1"/>
                          </a:solidFill>
                          <a:latin typeface="+mn-lt"/>
                          <a:ea typeface="+mn-ea"/>
                          <a:cs typeface="+mn-cs"/>
                        </a:rPr>
                        <a:t>Mean</a:t>
                      </a:r>
                    </a:p>
                  </a:txBody>
                  <a:tcPr marL="95548" marR="95548" marT="53165" marB="53165" anchor="ctr"/>
                </a:tc>
                <a:tc>
                  <a:txBody>
                    <a:bodyPr/>
                    <a:lstStyle/>
                    <a:p>
                      <a:pPr algn="ctr" fontAlgn="ctr">
                        <a:spcBef>
                          <a:spcPts val="0"/>
                        </a:spcBef>
                        <a:spcAft>
                          <a:spcPts val="0"/>
                        </a:spcAft>
                      </a:pPr>
                      <a:r>
                        <a:rPr lang="en-US" sz="2400" b="1" kern="1200" dirty="0">
                          <a:solidFill>
                            <a:schemeClr val="tx1"/>
                          </a:solidFill>
                          <a:latin typeface="+mn-lt"/>
                          <a:ea typeface="+mn-ea"/>
                          <a:cs typeface="+mn-cs"/>
                        </a:rPr>
                        <a:t>SD</a:t>
                      </a:r>
                      <a:endParaRPr lang="en-AU" sz="2400" b="1" kern="1200" dirty="0">
                        <a:solidFill>
                          <a:schemeClr val="tx1"/>
                        </a:solidFill>
                        <a:latin typeface="+mn-lt"/>
                        <a:ea typeface="+mn-ea"/>
                        <a:cs typeface="+mn-cs"/>
                      </a:endParaRPr>
                    </a:p>
                  </a:txBody>
                  <a:tcPr marL="95548" marR="95548" marT="53165" marB="53165" anchor="ctr"/>
                </a:tc>
                <a:extLst>
                  <a:ext uri="{0D108BD9-81ED-4DB2-BD59-A6C34878D82A}">
                    <a16:rowId xmlns:a16="http://schemas.microsoft.com/office/drawing/2014/main" val="2271869886"/>
                  </a:ext>
                </a:extLst>
              </a:tr>
              <a:tr h="352697">
                <a:tc>
                  <a:txBody>
                    <a:bodyPr/>
                    <a:lstStyle/>
                    <a:p>
                      <a:pPr algn="l" fontAlgn="ctr">
                        <a:spcBef>
                          <a:spcPts val="0"/>
                        </a:spcBef>
                        <a:spcAft>
                          <a:spcPts val="0"/>
                        </a:spcAft>
                      </a:pPr>
                      <a:r>
                        <a:rPr lang="en-AU" sz="2400" kern="1200" dirty="0">
                          <a:solidFill>
                            <a:schemeClr val="tx1"/>
                          </a:solidFill>
                          <a:latin typeface="+mn-lt"/>
                          <a:ea typeface="+mn-ea"/>
                          <a:cs typeface="+mn-cs"/>
                        </a:rPr>
                        <a:t>Assets (ARS$/USD billions)</a:t>
                      </a: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1,047.00</a:t>
                      </a:r>
                    </a:p>
                  </a:txBody>
                  <a:tcPr marL="53165" marR="53165" marT="42507" marB="42507" anchor="ctr"/>
                </a:tc>
                <a:tc>
                  <a:txBody>
                    <a:bodyPr/>
                    <a:lstStyle/>
                    <a:p>
                      <a:pPr algn="r" fontAlgn="ctr"/>
                      <a:r>
                        <a:rPr lang="en-AU" sz="2400" kern="1200" dirty="0">
                          <a:solidFill>
                            <a:schemeClr val="tx1"/>
                          </a:solidFill>
                          <a:latin typeface="+mn-lt"/>
                          <a:ea typeface="+mn-ea"/>
                          <a:cs typeface="+mn-cs"/>
                        </a:rPr>
                        <a:t>2,168.00</a:t>
                      </a:r>
                    </a:p>
                  </a:txBody>
                  <a:tcPr marL="5443" marR="5443" marT="43543" marB="43543" anchor="ctr"/>
                </a:tc>
                <a:extLst>
                  <a:ext uri="{0D108BD9-81ED-4DB2-BD59-A6C34878D82A}">
                    <a16:rowId xmlns:a16="http://schemas.microsoft.com/office/drawing/2014/main" val="3545846378"/>
                  </a:ext>
                </a:extLst>
              </a:tr>
              <a:tr h="352697">
                <a:tc>
                  <a:txBody>
                    <a:bodyPr/>
                    <a:lstStyle/>
                    <a:p>
                      <a:pPr algn="l" fontAlgn="ctr">
                        <a:spcBef>
                          <a:spcPts val="0"/>
                        </a:spcBef>
                        <a:spcAft>
                          <a:spcPts val="0"/>
                        </a:spcAft>
                      </a:pPr>
                      <a:r>
                        <a:rPr lang="en-AU" sz="2400" kern="1200" dirty="0">
                          <a:solidFill>
                            <a:schemeClr val="tx1"/>
                          </a:solidFill>
                          <a:latin typeface="+mn-lt"/>
                          <a:ea typeface="+mn-ea"/>
                          <a:cs typeface="+mn-cs"/>
                        </a:rPr>
                        <a:t>Capital (%)</a:t>
                      </a: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16.28</a:t>
                      </a:r>
                    </a:p>
                  </a:txBody>
                  <a:tcPr marL="53165" marR="53165" marT="42507" marB="42507" anchor="ctr"/>
                </a:tc>
                <a:tc>
                  <a:txBody>
                    <a:bodyPr/>
                    <a:lstStyle/>
                    <a:p>
                      <a:pPr algn="r" fontAlgn="ctr"/>
                      <a:r>
                        <a:rPr lang="en-AU" sz="2400" kern="1200" dirty="0">
                          <a:solidFill>
                            <a:schemeClr val="tx1"/>
                          </a:solidFill>
                          <a:latin typeface="+mn-lt"/>
                          <a:ea typeface="+mn-ea"/>
                          <a:cs typeface="+mn-cs"/>
                        </a:rPr>
                        <a:t>12</a:t>
                      </a:r>
                    </a:p>
                  </a:txBody>
                  <a:tcPr marL="5443" marR="5443" marT="5443" marB="0" anchor="ctr"/>
                </a:tc>
                <a:extLst>
                  <a:ext uri="{0D108BD9-81ED-4DB2-BD59-A6C34878D82A}">
                    <a16:rowId xmlns:a16="http://schemas.microsoft.com/office/drawing/2014/main" val="1747819184"/>
                  </a:ext>
                </a:extLst>
              </a:tr>
              <a:tr h="352697">
                <a:tc>
                  <a:txBody>
                    <a:bodyPr/>
                    <a:lstStyle/>
                    <a:p>
                      <a:pPr algn="l" fontAlgn="ctr">
                        <a:spcBef>
                          <a:spcPts val="0"/>
                        </a:spcBef>
                        <a:spcAft>
                          <a:spcPts val="0"/>
                        </a:spcAft>
                      </a:pPr>
                      <a:r>
                        <a:rPr lang="en-AU" sz="2400" kern="1200" dirty="0">
                          <a:solidFill>
                            <a:schemeClr val="tx1"/>
                          </a:solidFill>
                          <a:latin typeface="+mn-lt"/>
                          <a:ea typeface="+mn-ea"/>
                          <a:cs typeface="+mn-cs"/>
                        </a:rPr>
                        <a:t>Non-performing loans (%)</a:t>
                      </a: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9.43</a:t>
                      </a:r>
                    </a:p>
                  </a:txBody>
                  <a:tcPr marL="53165" marR="53165" marT="42507" marB="42507" anchor="ctr"/>
                </a:tc>
                <a:tc>
                  <a:txBody>
                    <a:bodyPr/>
                    <a:lstStyle/>
                    <a:p>
                      <a:pPr algn="r" fontAlgn="ctr"/>
                      <a:r>
                        <a:rPr lang="en-AU" sz="2400" kern="1200" dirty="0">
                          <a:solidFill>
                            <a:schemeClr val="tx1"/>
                          </a:solidFill>
                          <a:latin typeface="+mn-lt"/>
                          <a:ea typeface="+mn-ea"/>
                          <a:cs typeface="+mn-cs"/>
                        </a:rPr>
                        <a:t>10</a:t>
                      </a:r>
                    </a:p>
                  </a:txBody>
                  <a:tcPr marL="5443" marR="5443" marT="5443" marB="0" anchor="ctr"/>
                </a:tc>
                <a:extLst>
                  <a:ext uri="{0D108BD9-81ED-4DB2-BD59-A6C34878D82A}">
                    <a16:rowId xmlns:a16="http://schemas.microsoft.com/office/drawing/2014/main" val="797062864"/>
                  </a:ext>
                </a:extLst>
              </a:tr>
              <a:tr h="352697">
                <a:tc>
                  <a:txBody>
                    <a:bodyPr/>
                    <a:lstStyle/>
                    <a:p>
                      <a:pPr algn="l" fontAlgn="ctr">
                        <a:spcBef>
                          <a:spcPts val="0"/>
                        </a:spcBef>
                        <a:spcAft>
                          <a:spcPts val="0"/>
                        </a:spcAft>
                      </a:pPr>
                      <a:r>
                        <a:rPr lang="en-AU" sz="2400" kern="1200" dirty="0">
                          <a:solidFill>
                            <a:schemeClr val="tx1"/>
                          </a:solidFill>
                          <a:latin typeface="+mn-lt"/>
                          <a:ea typeface="+mn-ea"/>
                          <a:cs typeface="+mn-cs"/>
                        </a:rPr>
                        <a:t>ROA (%)</a:t>
                      </a: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0.51</a:t>
                      </a:r>
                    </a:p>
                  </a:txBody>
                  <a:tcPr marL="53165" marR="53165" marT="42507" marB="42507" anchor="ctr"/>
                </a:tc>
                <a:tc>
                  <a:txBody>
                    <a:bodyPr/>
                    <a:lstStyle/>
                    <a:p>
                      <a:pPr algn="r" fontAlgn="ctr"/>
                      <a:r>
                        <a:rPr lang="en-AU" sz="2400" kern="1200" dirty="0">
                          <a:solidFill>
                            <a:schemeClr val="tx1"/>
                          </a:solidFill>
                          <a:latin typeface="+mn-lt"/>
                          <a:ea typeface="+mn-ea"/>
                          <a:cs typeface="+mn-cs"/>
                        </a:rPr>
                        <a:t>3</a:t>
                      </a:r>
                    </a:p>
                  </a:txBody>
                  <a:tcPr marL="5443" marR="5443" marT="5443" marB="0" anchor="ctr"/>
                </a:tc>
                <a:extLst>
                  <a:ext uri="{0D108BD9-81ED-4DB2-BD59-A6C34878D82A}">
                    <a16:rowId xmlns:a16="http://schemas.microsoft.com/office/drawing/2014/main" val="3213013011"/>
                  </a:ext>
                </a:extLst>
              </a:tr>
              <a:tr h="620380">
                <a:tc>
                  <a:txBody>
                    <a:bodyPr/>
                    <a:lstStyle/>
                    <a:p>
                      <a:r>
                        <a:rPr lang="en-US" sz="2400" kern="1200" dirty="0">
                          <a:solidFill>
                            <a:schemeClr val="tx1"/>
                          </a:solidFill>
                          <a:latin typeface="+mn-lt"/>
                          <a:ea typeface="+mn-ea"/>
                          <a:cs typeface="+mn-cs"/>
                        </a:rPr>
                        <a:t>Deposits interest rate (%)</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5.36</a:t>
                      </a:r>
                    </a:p>
                  </a:txBody>
                  <a:tcPr marL="53165" marR="53165" marT="42507" marB="42507" anchor="ctr"/>
                </a:tc>
                <a:tc>
                  <a:txBody>
                    <a:bodyPr/>
                    <a:lstStyle/>
                    <a:p>
                      <a:pPr algn="r" fontAlgn="ctr"/>
                      <a:r>
                        <a:rPr lang="en-AU" sz="2400" kern="1200" dirty="0">
                          <a:solidFill>
                            <a:schemeClr val="tx1"/>
                          </a:solidFill>
                          <a:latin typeface="+mn-lt"/>
                          <a:ea typeface="+mn-ea"/>
                          <a:cs typeface="+mn-cs"/>
                        </a:rPr>
                        <a:t>3</a:t>
                      </a:r>
                    </a:p>
                  </a:txBody>
                  <a:tcPr marL="5443" marR="5443" marT="5443" marB="0" anchor="ctr"/>
                </a:tc>
                <a:extLst>
                  <a:ext uri="{0D108BD9-81ED-4DB2-BD59-A6C34878D82A}">
                    <a16:rowId xmlns:a16="http://schemas.microsoft.com/office/drawing/2014/main" val="3980550577"/>
                  </a:ext>
                </a:extLst>
              </a:tr>
              <a:tr h="620380">
                <a:tc>
                  <a:txBody>
                    <a:bodyPr/>
                    <a:lstStyle/>
                    <a:p>
                      <a:r>
                        <a:rPr lang="en-US" sz="2400" kern="1200" dirty="0">
                          <a:solidFill>
                            <a:schemeClr val="tx1"/>
                          </a:solidFill>
                          <a:latin typeface="+mn-lt"/>
                          <a:ea typeface="+mn-ea"/>
                          <a:cs typeface="+mn-cs"/>
                        </a:rPr>
                        <a:t>Loans interest rate (%)</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23.64</a:t>
                      </a:r>
                    </a:p>
                  </a:txBody>
                  <a:tcPr marL="53165" marR="53165" marT="42507" marB="42507" anchor="ctr"/>
                </a:tc>
                <a:tc>
                  <a:txBody>
                    <a:bodyPr/>
                    <a:lstStyle/>
                    <a:p>
                      <a:pPr algn="r" fontAlgn="ctr"/>
                      <a:r>
                        <a:rPr lang="en-AU" sz="2400" kern="1200" dirty="0">
                          <a:solidFill>
                            <a:schemeClr val="tx1"/>
                          </a:solidFill>
                          <a:latin typeface="+mn-lt"/>
                          <a:ea typeface="+mn-ea"/>
                          <a:cs typeface="+mn-cs"/>
                        </a:rPr>
                        <a:t>10</a:t>
                      </a:r>
                    </a:p>
                  </a:txBody>
                  <a:tcPr marL="5443" marR="5443" marT="5443" marB="0" anchor="ctr"/>
                </a:tc>
                <a:extLst>
                  <a:ext uri="{0D108BD9-81ED-4DB2-BD59-A6C34878D82A}">
                    <a16:rowId xmlns:a16="http://schemas.microsoft.com/office/drawing/2014/main" val="3227101655"/>
                  </a:ext>
                </a:extLst>
              </a:tr>
              <a:tr h="620380">
                <a:tc>
                  <a:txBody>
                    <a:bodyPr/>
                    <a:lstStyle/>
                    <a:p>
                      <a:r>
                        <a:rPr lang="en-US" sz="2400" kern="1200" dirty="0">
                          <a:solidFill>
                            <a:schemeClr val="tx1"/>
                          </a:solidFill>
                          <a:latin typeface="+mn-lt"/>
                          <a:ea typeface="+mn-ea"/>
                          <a:cs typeface="+mn-cs"/>
                        </a:rPr>
                        <a:t>Lending to public sector (% loans)</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3.85</a:t>
                      </a:r>
                    </a:p>
                  </a:txBody>
                  <a:tcPr marL="53165" marR="53165" marT="42507" marB="42507" anchor="ctr"/>
                </a:tc>
                <a:tc>
                  <a:txBody>
                    <a:bodyPr/>
                    <a:lstStyle/>
                    <a:p>
                      <a:pPr algn="r" fontAlgn="ctr"/>
                      <a:r>
                        <a:rPr lang="en-AU" sz="2400" kern="1200" dirty="0">
                          <a:solidFill>
                            <a:schemeClr val="tx1"/>
                          </a:solidFill>
                          <a:latin typeface="+mn-lt"/>
                          <a:ea typeface="+mn-ea"/>
                          <a:cs typeface="+mn-cs"/>
                        </a:rPr>
                        <a:t>9</a:t>
                      </a:r>
                    </a:p>
                  </a:txBody>
                  <a:tcPr marL="5443" marR="5443" marT="5443" marB="0" anchor="ctr"/>
                </a:tc>
                <a:extLst>
                  <a:ext uri="{0D108BD9-81ED-4DB2-BD59-A6C34878D82A}">
                    <a16:rowId xmlns:a16="http://schemas.microsoft.com/office/drawing/2014/main" val="3869132192"/>
                  </a:ext>
                </a:extLst>
              </a:tr>
              <a:tr h="352697">
                <a:tc>
                  <a:txBody>
                    <a:bodyPr/>
                    <a:lstStyle/>
                    <a:p>
                      <a:r>
                        <a:rPr lang="en-US" sz="2400" kern="1200" dirty="0">
                          <a:solidFill>
                            <a:schemeClr val="tx1"/>
                          </a:solidFill>
                          <a:latin typeface="+mn-lt"/>
                          <a:ea typeface="+mn-ea"/>
                          <a:cs typeface="+mn-cs"/>
                        </a:rPr>
                        <a:t>USD loans (% loans)</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55.55</a:t>
                      </a:r>
                    </a:p>
                  </a:txBody>
                  <a:tcPr marL="53165" marR="53165" marT="42507" marB="42507" anchor="ctr"/>
                </a:tc>
                <a:tc>
                  <a:txBody>
                    <a:bodyPr/>
                    <a:lstStyle/>
                    <a:p>
                      <a:pPr algn="r" fontAlgn="ctr"/>
                      <a:r>
                        <a:rPr lang="en-AU" sz="2400" kern="1200" dirty="0">
                          <a:solidFill>
                            <a:schemeClr val="tx1"/>
                          </a:solidFill>
                          <a:latin typeface="+mn-lt"/>
                          <a:ea typeface="+mn-ea"/>
                          <a:cs typeface="+mn-cs"/>
                        </a:rPr>
                        <a:t>23</a:t>
                      </a:r>
                    </a:p>
                  </a:txBody>
                  <a:tcPr marL="5443" marR="5443" marT="5443" marB="0" anchor="ctr"/>
                </a:tc>
                <a:extLst>
                  <a:ext uri="{0D108BD9-81ED-4DB2-BD59-A6C34878D82A}">
                    <a16:rowId xmlns:a16="http://schemas.microsoft.com/office/drawing/2014/main" val="2163170590"/>
                  </a:ext>
                </a:extLst>
              </a:tr>
              <a:tr h="352697">
                <a:tc>
                  <a:txBody>
                    <a:bodyPr/>
                    <a:lstStyle/>
                    <a:p>
                      <a:r>
                        <a:rPr lang="en-US" sz="2400" kern="1200" dirty="0">
                          <a:solidFill>
                            <a:schemeClr val="tx1"/>
                          </a:solidFill>
                          <a:latin typeface="+mn-lt"/>
                          <a:ea typeface="+mn-ea"/>
                          <a:cs typeface="+mn-cs"/>
                        </a:rPr>
                        <a:t>Loans-to-Assets (%)</a:t>
                      </a:r>
                      <a:endParaRPr lang="en-AU" sz="2400" kern="1200" dirty="0">
                        <a:solidFill>
                          <a:schemeClr val="tx1"/>
                        </a:solidFill>
                        <a:latin typeface="+mn-lt"/>
                        <a:ea typeface="+mn-ea"/>
                        <a:cs typeface="+mn-cs"/>
                      </a:endParaRPr>
                    </a:p>
                  </a:txBody>
                  <a:tcPr marL="53165" marR="53165" marT="42507" marB="42507" anchor="ctr"/>
                </a:tc>
                <a:tc>
                  <a:txBody>
                    <a:bodyPr/>
                    <a:lstStyle/>
                    <a:p>
                      <a:pPr algn="r" fontAlgn="ctr">
                        <a:spcBef>
                          <a:spcPts val="0"/>
                        </a:spcBef>
                        <a:spcAft>
                          <a:spcPts val="0"/>
                        </a:spcAft>
                      </a:pPr>
                      <a:r>
                        <a:rPr lang="en-AU" sz="2400" kern="1200" dirty="0">
                          <a:solidFill>
                            <a:schemeClr val="tx1"/>
                          </a:solidFill>
                          <a:latin typeface="+mn-lt"/>
                          <a:ea typeface="+mn-ea"/>
                          <a:cs typeface="+mn-cs"/>
                        </a:rPr>
                        <a:t>50.35</a:t>
                      </a:r>
                    </a:p>
                  </a:txBody>
                  <a:tcPr marL="53165" marR="53165" marT="42507" marB="42507" anchor="ctr"/>
                </a:tc>
                <a:tc>
                  <a:txBody>
                    <a:bodyPr/>
                    <a:lstStyle/>
                    <a:p>
                      <a:pPr algn="r" fontAlgn="ctr"/>
                      <a:r>
                        <a:rPr lang="en-AU" sz="2400" kern="1200" dirty="0">
                          <a:solidFill>
                            <a:schemeClr val="tx1"/>
                          </a:solidFill>
                          <a:latin typeface="+mn-lt"/>
                          <a:ea typeface="+mn-ea"/>
                          <a:cs typeface="+mn-cs"/>
                        </a:rPr>
                        <a:t>17</a:t>
                      </a:r>
                    </a:p>
                  </a:txBody>
                  <a:tcPr marL="5443" marR="5443" marT="5443" marB="0" anchor="ctr"/>
                </a:tc>
                <a:extLst>
                  <a:ext uri="{0D108BD9-81ED-4DB2-BD59-A6C34878D82A}">
                    <a16:rowId xmlns:a16="http://schemas.microsoft.com/office/drawing/2014/main" val="219153271"/>
                  </a:ext>
                </a:extLst>
              </a:tr>
            </a:tbl>
          </a:graphicData>
        </a:graphic>
      </p:graphicFrame>
      <p:sp>
        <p:nvSpPr>
          <p:cNvPr id="10" name="TextBox 9">
            <a:extLst>
              <a:ext uri="{FF2B5EF4-FFF2-40B4-BE49-F238E27FC236}">
                <a16:creationId xmlns:a16="http://schemas.microsoft.com/office/drawing/2014/main" id="{1E26F23D-1B29-4274-9ABF-FAFD786114EA}"/>
              </a:ext>
            </a:extLst>
          </p:cNvPr>
          <p:cNvSpPr txBox="1"/>
          <p:nvPr/>
        </p:nvSpPr>
        <p:spPr>
          <a:xfrm>
            <a:off x="256648" y="8313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p:spTree>
    <p:extLst>
      <p:ext uri="{BB962C8B-B14F-4D97-AF65-F5344CB8AC3E}">
        <p14:creationId xmlns:p14="http://schemas.microsoft.com/office/powerpoint/2010/main" val="359560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Results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5BD4C6-B5AF-4703-AB7F-86023B9A55EE}"/>
                  </a:ext>
                </a:extLst>
              </p:cNvPr>
              <p:cNvSpPr txBox="1"/>
              <p:nvPr/>
            </p:nvSpPr>
            <p:spPr>
              <a:xfrm>
                <a:off x="279266" y="3146088"/>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DE5BD4C6-B5AF-4703-AB7F-86023B9A55EE}"/>
                  </a:ext>
                </a:extLst>
              </p:cNvPr>
              <p:cNvSpPr txBox="1">
                <a:spLocks noRot="1" noChangeAspect="1" noMove="1" noResize="1" noEditPoints="1" noAdjustHandles="1" noChangeArrowheads="1" noChangeShapeType="1" noTextEdit="1"/>
              </p:cNvSpPr>
              <p:nvPr/>
            </p:nvSpPr>
            <p:spPr>
              <a:xfrm>
                <a:off x="279266" y="3146088"/>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E81DD1-7486-4C42-82FD-E9DDD381A74A}"/>
                  </a:ext>
                </a:extLst>
              </p:cNvPr>
              <p:cNvSpPr txBox="1"/>
              <p:nvPr/>
            </p:nvSpPr>
            <p:spPr>
              <a:xfrm>
                <a:off x="414587" y="3935484"/>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8" name="TextBox 7">
                <a:extLst>
                  <a:ext uri="{FF2B5EF4-FFF2-40B4-BE49-F238E27FC236}">
                    <a16:creationId xmlns:a16="http://schemas.microsoft.com/office/drawing/2014/main" id="{9AE81DD1-7486-4C42-82FD-E9DDD381A74A}"/>
                  </a:ext>
                </a:extLst>
              </p:cNvPr>
              <p:cNvSpPr txBox="1">
                <a:spLocks noRot="1" noChangeAspect="1" noMove="1" noResize="1" noEditPoints="1" noAdjustHandles="1" noChangeArrowheads="1" noChangeShapeType="1" noTextEdit="1"/>
              </p:cNvSpPr>
              <p:nvPr/>
            </p:nvSpPr>
            <p:spPr>
              <a:xfrm>
                <a:off x="414587" y="3935484"/>
                <a:ext cx="2218266" cy="490199"/>
              </a:xfrm>
              <a:prstGeom prst="rect">
                <a:avLst/>
              </a:prstGeom>
              <a:blipFill>
                <a:blip r:embed="rId4"/>
                <a:stretch>
                  <a:fillRect/>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69072E5C-5EAA-4E4E-9057-8314DC5D52CA}"/>
              </a:ext>
            </a:extLst>
          </p:cNvPr>
          <p:cNvSpPr txBox="1"/>
          <p:nvPr/>
        </p:nvSpPr>
        <p:spPr>
          <a:xfrm>
            <a:off x="365784" y="606625"/>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extLst>
              <p:ext uri="{D42A27DB-BD31-4B8C-83A1-F6EECF244321}">
                <p14:modId xmlns:p14="http://schemas.microsoft.com/office/powerpoint/2010/main" val="1878834954"/>
              </p:ext>
            </p:extLst>
          </p:nvPr>
        </p:nvGraphicFramePr>
        <p:xfrm>
          <a:off x="4343400" y="320343"/>
          <a:ext cx="7660493" cy="6339840"/>
        </p:xfrm>
        <a:graphic>
          <a:graphicData uri="http://schemas.openxmlformats.org/drawingml/2006/table">
            <a:tbl>
              <a:tblPr firstRow="1" bandRow="1">
                <a:tableStyleId>{5C22544A-7EE6-4342-B048-85BDC9FD1C3A}</a:tableStyleId>
              </a:tblPr>
              <a:tblGrid>
                <a:gridCol w="3551080">
                  <a:extLst>
                    <a:ext uri="{9D8B030D-6E8A-4147-A177-3AD203B41FA5}">
                      <a16:colId xmlns:a16="http://schemas.microsoft.com/office/drawing/2014/main" val="2681762558"/>
                    </a:ext>
                  </a:extLst>
                </a:gridCol>
                <a:gridCol w="1427847">
                  <a:extLst>
                    <a:ext uri="{9D8B030D-6E8A-4147-A177-3AD203B41FA5}">
                      <a16:colId xmlns:a16="http://schemas.microsoft.com/office/drawing/2014/main" val="2818379847"/>
                    </a:ext>
                  </a:extLst>
                </a:gridCol>
                <a:gridCol w="2681566">
                  <a:extLst>
                    <a:ext uri="{9D8B030D-6E8A-4147-A177-3AD203B41FA5}">
                      <a16:colId xmlns:a16="http://schemas.microsoft.com/office/drawing/2014/main" val="441198189"/>
                    </a:ext>
                  </a:extLst>
                </a:gridCol>
              </a:tblGrid>
              <a:tr h="37084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p>
                      <a:endParaRPr lang="en-AU" sz="2200" dirty="0"/>
                    </a:p>
                  </a:txBody>
                  <a:tcPr/>
                </a:tc>
                <a:tc hMerge="1">
                  <a:txBody>
                    <a:bodyPr/>
                    <a:lstStyle/>
                    <a:p>
                      <a:endParaRPr lang="en-AU"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37084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370840">
                <a:tc>
                  <a:txBody>
                    <a:bodyPr/>
                    <a:lstStyle/>
                    <a:p>
                      <a:endParaRPr lang="en-AU" sz="2200" dirty="0"/>
                    </a:p>
                  </a:txBody>
                  <a:tcPr/>
                </a:tc>
                <a:tc>
                  <a:txBody>
                    <a:bodyPr/>
                    <a:lstStyle/>
                    <a:p>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37084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r h="370840">
                <a:tc>
                  <a:txBody>
                    <a:bodyPr/>
                    <a:lstStyle/>
                    <a:p>
                      <a:r>
                        <a:rPr lang="en-US" sz="2200" dirty="0"/>
                        <a:t>AIC</a:t>
                      </a:r>
                      <a:endParaRPr lang="en-AU" sz="2200" dirty="0"/>
                    </a:p>
                  </a:txBody>
                  <a:tcPr/>
                </a:tc>
                <a:tc>
                  <a:txBody>
                    <a:bodyPr/>
                    <a:lstStyle/>
                    <a:p>
                      <a:pPr algn="r"/>
                      <a:r>
                        <a:rPr lang="en-US" sz="2200" dirty="0"/>
                        <a:t>121</a:t>
                      </a:r>
                      <a:endParaRPr lang="en-AU" sz="2200" dirty="0"/>
                    </a:p>
                  </a:txBody>
                  <a:tcPr/>
                </a:tc>
                <a:tc>
                  <a:txBody>
                    <a:bodyPr/>
                    <a:lstStyle/>
                    <a:p>
                      <a:endParaRPr lang="en-AU" sz="2200" dirty="0"/>
                    </a:p>
                  </a:txBody>
                  <a:tcPr/>
                </a:tc>
                <a:extLst>
                  <a:ext uri="{0D108BD9-81ED-4DB2-BD59-A6C34878D82A}">
                    <a16:rowId xmlns:a16="http://schemas.microsoft.com/office/drawing/2014/main" val="150509672"/>
                  </a:ext>
                </a:extLst>
              </a:tr>
              <a:tr h="370840">
                <a:tc>
                  <a:txBody>
                    <a:bodyPr/>
                    <a:lstStyle/>
                    <a:p>
                      <a:r>
                        <a:rPr lang="en-US" sz="2200" dirty="0" err="1"/>
                        <a:t>logLik</a:t>
                      </a:r>
                      <a:r>
                        <a:rPr lang="en-US" sz="2200" dirty="0"/>
                        <a:t> </a:t>
                      </a:r>
                      <a:r>
                        <a:rPr lang="en-AU" sz="2200" dirty="0"/>
                        <a:t>(df=10)</a:t>
                      </a:r>
                    </a:p>
                  </a:txBody>
                  <a:tcPr/>
                </a:tc>
                <a:tc>
                  <a:txBody>
                    <a:bodyPr/>
                    <a:lstStyle/>
                    <a:p>
                      <a:pPr algn="r"/>
                      <a:r>
                        <a:rPr lang="en-AU" sz="2200" dirty="0"/>
                        <a:t>-50.55</a:t>
                      </a:r>
                    </a:p>
                  </a:txBody>
                  <a:tcPr/>
                </a:tc>
                <a:tc>
                  <a:txBody>
                    <a:bodyPr/>
                    <a:lstStyle/>
                    <a:p>
                      <a:endParaRPr lang="en-AU" sz="2200" dirty="0"/>
                    </a:p>
                  </a:txBody>
                  <a:tcPr/>
                </a:tc>
                <a:extLst>
                  <a:ext uri="{0D108BD9-81ED-4DB2-BD59-A6C34878D82A}">
                    <a16:rowId xmlns:a16="http://schemas.microsoft.com/office/drawing/2014/main" val="2364019268"/>
                  </a:ext>
                </a:extLst>
              </a:tr>
            </a:tbl>
          </a:graphicData>
        </a:graphic>
      </p:graphicFrame>
      <p:pic>
        <p:nvPicPr>
          <p:cNvPr id="14" name="Picture 13" descr="Chart, box and whisker chart&#10;&#10;Description automatically generated">
            <a:extLst>
              <a:ext uri="{FF2B5EF4-FFF2-40B4-BE49-F238E27FC236}">
                <a16:creationId xmlns:a16="http://schemas.microsoft.com/office/drawing/2014/main" id="{110584AD-0697-4ABB-B48C-04E90FC15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15" y="7223064"/>
            <a:ext cx="5915851" cy="4067743"/>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34000FE-5057-4251-9D08-A12A76F2178D}"/>
                  </a:ext>
                </a:extLst>
              </p:cNvPr>
              <p:cNvSpPr txBox="1"/>
              <p:nvPr/>
            </p:nvSpPr>
            <p:spPr>
              <a:xfrm>
                <a:off x="79515" y="4597593"/>
                <a:ext cx="1606930" cy="9014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rPr>
                        <m:t>𝐸</m:t>
                      </m:r>
                      <m:acc>
                        <m:accPr>
                          <m:chr m:val="̂"/>
                          <m:ctrlPr>
                            <a:rPr lang="en-US" sz="2200" b="0" i="1" smtClean="0">
                              <a:solidFill>
                                <a:schemeClr val="bg1"/>
                              </a:solidFill>
                              <a:latin typeface="Cambria Math" panose="02040503050406030204" pitchFamily="18" charset="0"/>
                            </a:rPr>
                          </m:ctrlPr>
                        </m:accPr>
                        <m:e>
                          <m:d>
                            <m:dPr>
                              <m:begChr m:val="["/>
                              <m:endChr m:val="]"/>
                              <m:ctrlPr>
                                <a:rPr lang="en-AU" sz="2200" i="1">
                                  <a:solidFill>
                                    <a:schemeClr val="bg1"/>
                                  </a:solidFill>
                                  <a:latin typeface="Cambria Math" panose="02040503050406030204" pitchFamily="18" charset="0"/>
                                </a:rPr>
                              </m:ctrlPr>
                            </m:dPr>
                            <m:e>
                              <m:f>
                                <m:fPr>
                                  <m:ctrlPr>
                                    <a:rPr lang="en-AU" sz="2200" i="1">
                                      <a:solidFill>
                                        <a:schemeClr val="bg1"/>
                                      </a:solidFill>
                                      <a:latin typeface="Cambria Math" panose="02040503050406030204" pitchFamily="18" charset="0"/>
                                    </a:rPr>
                                  </m:ctrlPr>
                                </m:fPr>
                                <m:num>
                                  <m:r>
                                    <a:rPr lang="en-AU" sz="2200">
                                      <a:solidFill>
                                        <a:schemeClr val="bg1"/>
                                      </a:solidFill>
                                      <a:latin typeface="Cambria Math" panose="02040503050406030204" pitchFamily="18" charset="0"/>
                                    </a:rPr>
                                    <m:t>𝜕</m:t>
                                  </m:r>
                                  <m:sSubSup>
                                    <m:sSubSupPr>
                                      <m:ctrlPr>
                                        <a:rPr lang="en-AU" sz="2200" i="1">
                                          <a:solidFill>
                                            <a:schemeClr val="bg1"/>
                                          </a:solidFill>
                                          <a:latin typeface="Cambria Math" panose="02040503050406030204" pitchFamily="18" charset="0"/>
                                        </a:rPr>
                                      </m:ctrlPr>
                                    </m:sSubSupPr>
                                    <m:e>
                                      <m:r>
                                        <a:rPr lang="en-US" sz="2200" i="1">
                                          <a:solidFill>
                                            <a:schemeClr val="bg1"/>
                                          </a:solidFill>
                                          <a:latin typeface="Cambria Math" panose="02040503050406030204" pitchFamily="18" charset="0"/>
                                        </a:rPr>
                                        <m:t>𝑦</m:t>
                                      </m:r>
                                    </m:e>
                                    <m:sub>
                                      <m:r>
                                        <a:rPr lang="en-US" sz="2200" i="1">
                                          <a:solidFill>
                                            <a:schemeClr val="bg1"/>
                                          </a:solidFill>
                                          <a:latin typeface="Cambria Math" panose="02040503050406030204" pitchFamily="18" charset="0"/>
                                        </a:rPr>
                                        <m:t>𝑖</m:t>
                                      </m:r>
                                    </m:sub>
                                    <m:sup>
                                      <m:r>
                                        <a:rPr lang="en-US" sz="2200" i="1">
                                          <a:solidFill>
                                            <a:schemeClr val="bg1"/>
                                          </a:solidFill>
                                          <a:latin typeface="Cambria Math" panose="02040503050406030204" pitchFamily="18" charset="0"/>
                                        </a:rPr>
                                        <m:t>∗</m:t>
                                      </m:r>
                                    </m:sup>
                                  </m:sSubSup>
                                </m:num>
                                <m:den>
                                  <m:r>
                                    <a:rPr lang="en-AU" sz="220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𝑘</m:t>
                                      </m:r>
                                      <m:r>
                                        <a:rPr lang="en-AU" sz="2200">
                                          <a:solidFill>
                                            <a:schemeClr val="bg1"/>
                                          </a:solidFill>
                                          <a:latin typeface="Cambria Math" panose="02040503050406030204" pitchFamily="18" charset="0"/>
                                        </a:rPr>
                                        <m:t>,</m:t>
                                      </m:r>
                                      <m:r>
                                        <a:rPr lang="en-AU" sz="2200" i="1">
                                          <a:solidFill>
                                            <a:schemeClr val="bg1"/>
                                          </a:solidFill>
                                          <a:latin typeface="Cambria Math" panose="02040503050406030204" pitchFamily="18" charset="0"/>
                                        </a:rPr>
                                        <m:t>𝑖</m:t>
                                      </m:r>
                                    </m:sub>
                                  </m:sSub>
                                </m:den>
                              </m:f>
                            </m:e>
                          </m:d>
                        </m:e>
                      </m:acc>
                      <m:r>
                        <a:rPr lang="en-AU" sz="2200" i="0">
                          <a:solidFill>
                            <a:schemeClr val="bg1"/>
                          </a:solidFill>
                          <a:latin typeface="Cambria Math" panose="02040503050406030204" pitchFamily="18" charset="0"/>
                        </a:rPr>
                        <m:t>=</m:t>
                      </m:r>
                    </m:oMath>
                  </m:oMathPara>
                </a14:m>
                <a:endParaRPr lang="en-AU" sz="2200" dirty="0">
                  <a:solidFill>
                    <a:schemeClr val="bg1"/>
                  </a:solidFill>
                </a:endParaRPr>
              </a:p>
            </p:txBody>
          </p:sp>
        </mc:Choice>
        <mc:Fallback xmlns="">
          <p:sp>
            <p:nvSpPr>
              <p:cNvPr id="15" name="TextBox 14">
                <a:extLst>
                  <a:ext uri="{FF2B5EF4-FFF2-40B4-BE49-F238E27FC236}">
                    <a16:creationId xmlns:a16="http://schemas.microsoft.com/office/drawing/2014/main" id="{034000FE-5057-4251-9D08-A12A76F2178D}"/>
                  </a:ext>
                </a:extLst>
              </p:cNvPr>
              <p:cNvSpPr txBox="1">
                <a:spLocks noRot="1" noChangeAspect="1" noMove="1" noResize="1" noEditPoints="1" noAdjustHandles="1" noChangeArrowheads="1" noChangeShapeType="1" noTextEdit="1"/>
              </p:cNvSpPr>
              <p:nvPr/>
            </p:nvSpPr>
            <p:spPr>
              <a:xfrm>
                <a:off x="79515" y="4597593"/>
                <a:ext cx="1606930" cy="901401"/>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C7475E-D6DE-4113-A7AD-7906662ADF18}"/>
                  </a:ext>
                </a:extLst>
              </p:cNvPr>
              <p:cNvSpPr txBox="1"/>
              <p:nvPr/>
            </p:nvSpPr>
            <p:spPr>
              <a:xfrm>
                <a:off x="1914752" y="4764111"/>
                <a:ext cx="996950" cy="476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rPr>
                        <m:t>𝜙</m:t>
                      </m:r>
                      <m:d>
                        <m:dPr>
                          <m:ctrlPr>
                            <a:rPr lang="en-US" sz="2200" b="0" i="1" smtClean="0">
                              <a:solidFill>
                                <a:schemeClr val="bg1"/>
                              </a:solidFill>
                              <a:latin typeface="Cambria Math" panose="02040503050406030204" pitchFamily="18" charset="0"/>
                            </a:rPr>
                          </m:ctrlPr>
                        </m:dPr>
                        <m:e>
                          <m:r>
                            <a:rPr lang="en-US" sz="2200" b="0" i="0" smtClean="0">
                              <a:solidFill>
                                <a:schemeClr val="bg1"/>
                              </a:solidFill>
                              <a:latin typeface="Cambria Math" panose="02040503050406030204" pitchFamily="18" charset="0"/>
                            </a:rPr>
                            <m:t> </m:t>
                          </m:r>
                          <m:sSubSup>
                            <m:sSubSupPr>
                              <m:ctrlPr>
                                <a:rPr lang="en-US" sz="2200" b="0" i="1" smtClean="0">
                                  <a:solidFill>
                                    <a:schemeClr val="bg1"/>
                                  </a:solidFill>
                                  <a:latin typeface="Cambria Math" panose="02040503050406030204" pitchFamily="18" charset="0"/>
                                </a:rPr>
                              </m:ctrlPr>
                            </m:sSubSupPr>
                            <m:e>
                              <m:r>
                                <m:rPr>
                                  <m:sty m:val="p"/>
                                </m:rPr>
                                <a:rPr lang="en-US" sz="2200" b="0" i="0" smtClean="0">
                                  <a:solidFill>
                                    <a:schemeClr val="bg1"/>
                                  </a:solidFill>
                                  <a:latin typeface="Cambria Math" panose="02040503050406030204" pitchFamily="18" charset="0"/>
                                </a:rPr>
                                <m:t>x</m:t>
                              </m:r>
                            </m:e>
                            <m:sub>
                              <m:r>
                                <a:rPr lang="en-US" sz="2200" b="0" i="1" smtClean="0">
                                  <a:solidFill>
                                    <a:schemeClr val="bg1"/>
                                  </a:solidFill>
                                  <a:latin typeface="Cambria Math" panose="02040503050406030204" pitchFamily="18" charset="0"/>
                                </a:rPr>
                                <m:t>𝑖</m:t>
                              </m:r>
                            </m:sub>
                            <m:sup>
                              <m:r>
                                <a:rPr lang="en-US" sz="2200" b="0" i="1" smtClean="0">
                                  <a:solidFill>
                                    <a:schemeClr val="bg1"/>
                                  </a:solidFill>
                                  <a:latin typeface="Cambria Math" panose="02040503050406030204" pitchFamily="18" charset="0"/>
                                </a:rPr>
                                <m:t>𝑇</m:t>
                              </m:r>
                            </m:sup>
                          </m:sSubSup>
                          <m:r>
                            <a:rPr lang="en-US" sz="2200" b="0" i="0" smtClean="0">
                              <a:solidFill>
                                <a:schemeClr val="bg1"/>
                              </a:solidFill>
                              <a:latin typeface="Cambria Math" panose="02040503050406030204" pitchFamily="18" charset="0"/>
                            </a:rPr>
                            <m:t> </m:t>
                          </m:r>
                          <m:acc>
                            <m:accPr>
                              <m:chr m:val="̂"/>
                              <m:ctrlPr>
                                <a:rPr lang="en-US" sz="2200" b="0" i="1" smtClean="0">
                                  <a:solidFill>
                                    <a:schemeClr val="bg1"/>
                                  </a:solidFill>
                                  <a:latin typeface="Cambria Math" panose="02040503050406030204" pitchFamily="18" charset="0"/>
                                </a:rPr>
                              </m:ctrlPr>
                            </m:accPr>
                            <m:e>
                              <m:r>
                                <a:rPr lang="en-US" sz="2200" b="1" i="1" smtClean="0">
                                  <a:solidFill>
                                    <a:schemeClr val="bg1"/>
                                  </a:solidFill>
                                  <a:latin typeface="Cambria Math" panose="02040503050406030204" pitchFamily="18" charset="0"/>
                                </a:rPr>
                                <m:t>𝜷</m:t>
                              </m:r>
                            </m:e>
                          </m:acc>
                        </m:e>
                      </m:d>
                      <m:r>
                        <a:rPr lang="en-AU" sz="2200" i="0">
                          <a:solidFill>
                            <a:schemeClr val="bg1"/>
                          </a:solidFill>
                          <a:latin typeface="Cambria Math" panose="02040503050406030204" pitchFamily="18" charset="0"/>
                        </a:rPr>
                        <m:t> </m:t>
                      </m:r>
                    </m:oMath>
                  </m:oMathPara>
                </a14:m>
                <a:endParaRPr lang="en-AU" sz="2200" dirty="0"/>
              </a:p>
            </p:txBody>
          </p:sp>
        </mc:Choice>
        <mc:Fallback xmlns="">
          <p:sp>
            <p:nvSpPr>
              <p:cNvPr id="17" name="TextBox 16">
                <a:extLst>
                  <a:ext uri="{FF2B5EF4-FFF2-40B4-BE49-F238E27FC236}">
                    <a16:creationId xmlns:a16="http://schemas.microsoft.com/office/drawing/2014/main" id="{04C7475E-D6DE-4113-A7AD-7906662ADF18}"/>
                  </a:ext>
                </a:extLst>
              </p:cNvPr>
              <p:cNvSpPr txBox="1">
                <a:spLocks noRot="1" noChangeAspect="1" noMove="1" noResize="1" noEditPoints="1" noAdjustHandles="1" noChangeArrowheads="1" noChangeShapeType="1" noTextEdit="1"/>
              </p:cNvSpPr>
              <p:nvPr/>
            </p:nvSpPr>
            <p:spPr>
              <a:xfrm>
                <a:off x="1914752" y="4764111"/>
                <a:ext cx="996950" cy="476284"/>
              </a:xfrm>
              <a:prstGeom prst="rect">
                <a:avLst/>
              </a:prstGeom>
              <a:blipFill>
                <a:blip r:embed="rId7"/>
                <a:stretch>
                  <a:fillRect l="-3659" t="-3846" r="-56707" b="-115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60221ED-8CC6-43BB-87DC-0364CE281087}"/>
                  </a:ext>
                </a:extLst>
              </p:cNvPr>
              <p:cNvSpPr txBox="1"/>
              <p:nvPr/>
            </p:nvSpPr>
            <p:spPr>
              <a:xfrm>
                <a:off x="2967848" y="4764111"/>
                <a:ext cx="589147" cy="4489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sz="2200" i="1" smtClean="0">
                              <a:solidFill>
                                <a:schemeClr val="bg1"/>
                              </a:solidFill>
                              <a:latin typeface="Cambria Math" panose="02040503050406030204" pitchFamily="18" charset="0"/>
                            </a:rPr>
                          </m:ctrlPr>
                        </m:accPr>
                        <m:e>
                          <m:sSub>
                            <m:sSubPr>
                              <m:ctrlPr>
                                <a:rPr lang="en-AU" sz="2200" i="1" smtClean="0">
                                  <a:solidFill>
                                    <a:schemeClr val="bg1"/>
                                  </a:solidFill>
                                  <a:latin typeface="Cambria Math" panose="02040503050406030204" pitchFamily="18" charset="0"/>
                                </a:rPr>
                              </m:ctrlPr>
                            </m:sSubPr>
                            <m:e>
                              <m:r>
                                <a:rPr lang="en-US" sz="2200" b="1" i="1" smtClean="0">
                                  <a:solidFill>
                                    <a:schemeClr val="bg1"/>
                                  </a:solidFill>
                                  <a:latin typeface="Cambria Math" panose="02040503050406030204" pitchFamily="18" charset="0"/>
                                </a:rPr>
                                <m:t>𝜷</m:t>
                              </m:r>
                            </m:e>
                            <m:sub>
                              <m:r>
                                <a:rPr lang="en-US" sz="2200" b="0" i="1" smtClean="0">
                                  <a:solidFill>
                                    <a:schemeClr val="bg1"/>
                                  </a:solidFill>
                                  <a:latin typeface="Cambria Math" panose="02040503050406030204" pitchFamily="18" charset="0"/>
                                </a:rPr>
                                <m:t>𝑘</m:t>
                              </m:r>
                            </m:sub>
                          </m:sSub>
                        </m:e>
                      </m:acc>
                    </m:oMath>
                  </m:oMathPara>
                </a14:m>
                <a:endParaRPr lang="en-AU" sz="2200" dirty="0"/>
              </a:p>
            </p:txBody>
          </p:sp>
        </mc:Choice>
        <mc:Fallback xmlns="">
          <p:sp>
            <p:nvSpPr>
              <p:cNvPr id="21" name="TextBox 20">
                <a:extLst>
                  <a:ext uri="{FF2B5EF4-FFF2-40B4-BE49-F238E27FC236}">
                    <a16:creationId xmlns:a16="http://schemas.microsoft.com/office/drawing/2014/main" id="{660221ED-8CC6-43BB-87DC-0364CE281087}"/>
                  </a:ext>
                </a:extLst>
              </p:cNvPr>
              <p:cNvSpPr txBox="1">
                <a:spLocks noRot="1" noChangeAspect="1" noMove="1" noResize="1" noEditPoints="1" noAdjustHandles="1" noChangeArrowheads="1" noChangeShapeType="1" noTextEdit="1"/>
              </p:cNvSpPr>
              <p:nvPr/>
            </p:nvSpPr>
            <p:spPr>
              <a:xfrm>
                <a:off x="2967848" y="4764111"/>
                <a:ext cx="589147" cy="448905"/>
              </a:xfrm>
              <a:prstGeom prst="rect">
                <a:avLst/>
              </a:prstGeom>
              <a:blipFill>
                <a:blip r:embed="rId8"/>
                <a:stretch>
                  <a:fillRect l="-1042" t="-6849" r="-11458" b="-164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DAEC92-84D2-47AE-AF01-5B1A83BDF7D1}"/>
                  </a:ext>
                </a:extLst>
              </p:cNvPr>
              <p:cNvSpPr txBox="1"/>
              <p:nvPr/>
            </p:nvSpPr>
            <p:spPr>
              <a:xfrm>
                <a:off x="1433608" y="4508339"/>
                <a:ext cx="399010" cy="1079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AU" sz="2200" i="1" smtClean="0">
                              <a:solidFill>
                                <a:schemeClr val="bg1"/>
                              </a:solidFill>
                              <a:latin typeface="Cambria Math" panose="02040503050406030204" pitchFamily="18" charset="0"/>
                            </a:rPr>
                          </m:ctrlPr>
                        </m:naryPr>
                        <m:sub>
                          <m:r>
                            <m:rPr>
                              <m:brk m:alnAt="23"/>
                            </m:rPr>
                            <a:rPr lang="en-US" sz="2200" b="0" i="1" smtClean="0">
                              <a:solidFill>
                                <a:schemeClr val="bg1"/>
                              </a:solidFill>
                              <a:latin typeface="Cambria Math" panose="02040503050406030204" pitchFamily="18" charset="0"/>
                            </a:rPr>
                            <m:t>𝑖</m:t>
                          </m:r>
                          <m:r>
                            <a:rPr lang="en-US" sz="2200" b="0" i="1" smtClean="0">
                              <a:solidFill>
                                <a:schemeClr val="bg1"/>
                              </a:solidFill>
                              <a:latin typeface="Cambria Math" panose="02040503050406030204" pitchFamily="18" charset="0"/>
                            </a:rPr>
                            <m:t>=1</m:t>
                          </m:r>
                        </m:sub>
                        <m:sup>
                          <m:r>
                            <a:rPr lang="en-US" sz="2200" b="0" i="1" smtClean="0">
                              <a:solidFill>
                                <a:schemeClr val="bg1"/>
                              </a:solidFill>
                              <a:latin typeface="Cambria Math" panose="02040503050406030204" pitchFamily="18" charset="0"/>
                            </a:rPr>
                            <m:t>𝑁</m:t>
                          </m:r>
                        </m:sup>
                        <m:e/>
                      </m:nary>
                    </m:oMath>
                  </m:oMathPara>
                </a14:m>
                <a:endParaRPr lang="en-AU" sz="2200" dirty="0"/>
              </a:p>
            </p:txBody>
          </p:sp>
        </mc:Choice>
        <mc:Fallback xmlns="">
          <p:sp>
            <p:nvSpPr>
              <p:cNvPr id="24" name="TextBox 23">
                <a:extLst>
                  <a:ext uri="{FF2B5EF4-FFF2-40B4-BE49-F238E27FC236}">
                    <a16:creationId xmlns:a16="http://schemas.microsoft.com/office/drawing/2014/main" id="{31DAEC92-84D2-47AE-AF01-5B1A83BDF7D1}"/>
                  </a:ext>
                </a:extLst>
              </p:cNvPr>
              <p:cNvSpPr txBox="1">
                <a:spLocks noRot="1" noChangeAspect="1" noMove="1" noResize="1" noEditPoints="1" noAdjustHandles="1" noChangeArrowheads="1" noChangeShapeType="1" noTextEdit="1"/>
              </p:cNvSpPr>
              <p:nvPr/>
            </p:nvSpPr>
            <p:spPr>
              <a:xfrm>
                <a:off x="1433608" y="4508339"/>
                <a:ext cx="399010" cy="1079911"/>
              </a:xfrm>
              <a:prstGeom prst="rect">
                <a:avLst/>
              </a:prstGeom>
              <a:blipFill>
                <a:blip r:embed="rId9"/>
                <a:stretch>
                  <a:fillRect r="-10606"/>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3A79F0A6-C31F-4C8D-97A5-CB1BC5C68E2B}"/>
              </a:ext>
            </a:extLst>
          </p:cNvPr>
          <p:cNvSpPr txBox="1"/>
          <p:nvPr/>
        </p:nvSpPr>
        <p:spPr>
          <a:xfrm>
            <a:off x="188107" y="15171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325199" y="5881596"/>
                <a:ext cx="4415332" cy="990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a:solidFill>
                            <a:schemeClr val="bg1"/>
                          </a:solidFill>
                          <a:latin typeface="Cambria Math" panose="02040503050406030204" pitchFamily="18" charset="0"/>
                        </a:rPr>
                        <m:t>𝐸</m:t>
                      </m:r>
                      <m:acc>
                        <m:accPr>
                          <m:chr m:val="̂"/>
                          <m:ctrlPr>
                            <a:rPr lang="en-AU" sz="2400" i="1" smtClean="0">
                              <a:solidFill>
                                <a:schemeClr val="bg1"/>
                              </a:solidFill>
                              <a:latin typeface="Cambria Math" panose="02040503050406030204" pitchFamily="18" charset="0"/>
                            </a:rPr>
                          </m:ctrlPr>
                        </m:accPr>
                        <m:e>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𝑦</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num>
                                <m:den>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m:rPr>
                                          <m:sty m:val="p"/>
                                        </m:rPr>
                                        <a:rPr lang="en-US" sz="2400">
                                          <a:solidFill>
                                            <a:schemeClr val="bg1"/>
                                          </a:solidFill>
                                          <a:latin typeface="Cambria Math" panose="02040503050406030204" pitchFamily="18" charset="0"/>
                                        </a:rPr>
                                        <m:t>cap</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e>
                      </m:acc>
                      <m:r>
                        <a:rPr lang="en-AU" sz="2400" i="0">
                          <a:solidFill>
                            <a:schemeClr val="bg1"/>
                          </a:solidFill>
                          <a:latin typeface="Cambria Math" panose="02040503050406030204" pitchFamily="18" charset="0"/>
                        </a:rPr>
                        <m:t>=</m:t>
                      </m:r>
                      <m:r>
                        <a:rPr lang="en-US" sz="2400" b="0" i="0" smtClean="0">
                          <a:solidFill>
                            <a:schemeClr val="bg1"/>
                          </a:solidFill>
                          <a:latin typeface="Cambria Math" panose="02040503050406030204" pitchFamily="18" charset="0"/>
                        </a:rPr>
                        <m:t>0.88</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0" smtClean="0">
                          <a:solidFill>
                            <a:schemeClr val="bg1"/>
                          </a:solidFill>
                          <a:latin typeface="Cambria Math" panose="02040503050406030204" pitchFamily="18" charset="0"/>
                        </a:rPr>
                        <m:t>0.33</m:t>
                      </m:r>
                    </m:oMath>
                  </m:oMathPara>
                </a14:m>
                <a:endParaRPr lang="en-AU" sz="2400" dirty="0">
                  <a:solidFill>
                    <a:schemeClr val="bg1"/>
                  </a:solidFill>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325199" y="5881596"/>
                <a:ext cx="4415332" cy="990015"/>
              </a:xfrm>
              <a:prstGeom prst="rect">
                <a:avLst/>
              </a:prstGeom>
              <a:blipFill>
                <a:blip r:embed="rId10"/>
                <a:stretch>
                  <a:fillRect/>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3CF48584-B310-446C-9A3D-6E7931B4299A}"/>
              </a:ext>
            </a:extLst>
          </p:cNvPr>
          <p:cNvSpPr txBox="1"/>
          <p:nvPr/>
        </p:nvSpPr>
        <p:spPr>
          <a:xfrm>
            <a:off x="79515" y="5589271"/>
            <a:ext cx="3745962" cy="430887"/>
          </a:xfrm>
          <a:prstGeom prst="rect">
            <a:avLst/>
          </a:prstGeom>
          <a:noFill/>
        </p:spPr>
        <p:txBody>
          <a:bodyPr wrap="none" rtlCol="0">
            <a:spAutoFit/>
          </a:bodyPr>
          <a:lstStyle/>
          <a:p>
            <a:r>
              <a:rPr lang="en-US" sz="2200" dirty="0">
                <a:solidFill>
                  <a:schemeClr val="bg1"/>
                </a:solidFill>
              </a:rPr>
              <a:t>Marginal effect capital (at 90%)</a:t>
            </a:r>
            <a:endParaRPr lang="en-AU" sz="2200" dirty="0">
              <a:solidFill>
                <a:schemeClr val="bg1"/>
              </a:solidFill>
            </a:endParaRPr>
          </a:p>
        </p:txBody>
      </p:sp>
      <p:sp>
        <p:nvSpPr>
          <p:cNvPr id="5" name="Oval 4">
            <a:extLst>
              <a:ext uri="{FF2B5EF4-FFF2-40B4-BE49-F238E27FC236}">
                <a16:creationId xmlns:a16="http://schemas.microsoft.com/office/drawing/2014/main" id="{0999719C-2CEF-467C-B1C6-790E58AB0386}"/>
              </a:ext>
            </a:extLst>
          </p:cNvPr>
          <p:cNvSpPr/>
          <p:nvPr/>
        </p:nvSpPr>
        <p:spPr>
          <a:xfrm>
            <a:off x="8319833" y="1324328"/>
            <a:ext cx="1587500" cy="705322"/>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9738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2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heel(1)">
                                      <p:cBhvr>
                                        <p:cTn id="29" dur="2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5" grpId="0"/>
      <p:bldP spid="17" grpId="0"/>
      <p:bldP spid="21" grpId="0"/>
      <p:bldP spid="24" grpId="0"/>
      <p:bldP spid="3" grpId="0"/>
      <p:bldP spid="16" grpId="0"/>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Results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5BD4C6-B5AF-4703-AB7F-86023B9A55EE}"/>
                  </a:ext>
                </a:extLst>
              </p:cNvPr>
              <p:cNvSpPr txBox="1"/>
              <p:nvPr/>
            </p:nvSpPr>
            <p:spPr>
              <a:xfrm>
                <a:off x="279266" y="3146088"/>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DE5BD4C6-B5AF-4703-AB7F-86023B9A55EE}"/>
                  </a:ext>
                </a:extLst>
              </p:cNvPr>
              <p:cNvSpPr txBox="1">
                <a:spLocks noRot="1" noChangeAspect="1" noMove="1" noResize="1" noEditPoints="1" noAdjustHandles="1" noChangeArrowheads="1" noChangeShapeType="1" noTextEdit="1"/>
              </p:cNvSpPr>
              <p:nvPr/>
            </p:nvSpPr>
            <p:spPr>
              <a:xfrm>
                <a:off x="279266" y="3146088"/>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E81DD1-7486-4C42-82FD-E9DDD381A74A}"/>
                  </a:ext>
                </a:extLst>
              </p:cNvPr>
              <p:cNvSpPr txBox="1"/>
              <p:nvPr/>
            </p:nvSpPr>
            <p:spPr>
              <a:xfrm>
                <a:off x="414587" y="3935484"/>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8" name="TextBox 7">
                <a:extLst>
                  <a:ext uri="{FF2B5EF4-FFF2-40B4-BE49-F238E27FC236}">
                    <a16:creationId xmlns:a16="http://schemas.microsoft.com/office/drawing/2014/main" id="{9AE81DD1-7486-4C42-82FD-E9DDD381A74A}"/>
                  </a:ext>
                </a:extLst>
              </p:cNvPr>
              <p:cNvSpPr txBox="1">
                <a:spLocks noRot="1" noChangeAspect="1" noMove="1" noResize="1" noEditPoints="1" noAdjustHandles="1" noChangeArrowheads="1" noChangeShapeType="1" noTextEdit="1"/>
              </p:cNvSpPr>
              <p:nvPr/>
            </p:nvSpPr>
            <p:spPr>
              <a:xfrm>
                <a:off x="414587" y="3935484"/>
                <a:ext cx="2218266" cy="490199"/>
              </a:xfrm>
              <a:prstGeom prst="rect">
                <a:avLst/>
              </a:prstGeom>
              <a:blipFill>
                <a:blip r:embed="rId4"/>
                <a:stretch>
                  <a:fillRect/>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69072E5C-5EAA-4E4E-9057-8314DC5D52CA}"/>
              </a:ext>
            </a:extLst>
          </p:cNvPr>
          <p:cNvSpPr txBox="1"/>
          <p:nvPr/>
        </p:nvSpPr>
        <p:spPr>
          <a:xfrm>
            <a:off x="365784" y="606625"/>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nvGraphicFramePr>
        <p:xfrm>
          <a:off x="-10210637" y="320343"/>
          <a:ext cx="7923083" cy="6339840"/>
        </p:xfrm>
        <a:graphic>
          <a:graphicData uri="http://schemas.openxmlformats.org/drawingml/2006/table">
            <a:tbl>
              <a:tblPr firstRow="1" bandRow="1">
                <a:tableStyleId>{5C22544A-7EE6-4342-B048-85BDC9FD1C3A}</a:tableStyleId>
              </a:tblPr>
              <a:tblGrid>
                <a:gridCol w="3813670">
                  <a:extLst>
                    <a:ext uri="{9D8B030D-6E8A-4147-A177-3AD203B41FA5}">
                      <a16:colId xmlns:a16="http://schemas.microsoft.com/office/drawing/2014/main" val="2681762558"/>
                    </a:ext>
                  </a:extLst>
                </a:gridCol>
                <a:gridCol w="1427847">
                  <a:extLst>
                    <a:ext uri="{9D8B030D-6E8A-4147-A177-3AD203B41FA5}">
                      <a16:colId xmlns:a16="http://schemas.microsoft.com/office/drawing/2014/main" val="2818379847"/>
                    </a:ext>
                  </a:extLst>
                </a:gridCol>
                <a:gridCol w="2681566">
                  <a:extLst>
                    <a:ext uri="{9D8B030D-6E8A-4147-A177-3AD203B41FA5}">
                      <a16:colId xmlns:a16="http://schemas.microsoft.com/office/drawing/2014/main" val="441198189"/>
                    </a:ext>
                  </a:extLst>
                </a:gridCol>
              </a:tblGrid>
              <a:tr h="37084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p>
                      <a:endParaRPr lang="en-AU" sz="2200" dirty="0"/>
                    </a:p>
                  </a:txBody>
                  <a:tcPr/>
                </a:tc>
                <a:tc hMerge="1">
                  <a:txBody>
                    <a:bodyPr/>
                    <a:lstStyle/>
                    <a:p>
                      <a:endParaRPr lang="en-AU"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37084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370840">
                <a:tc>
                  <a:txBody>
                    <a:bodyPr/>
                    <a:lstStyle/>
                    <a:p>
                      <a:endParaRPr lang="en-AU" sz="2200" dirty="0"/>
                    </a:p>
                  </a:txBody>
                  <a:tcPr/>
                </a:tc>
                <a:tc>
                  <a:txBody>
                    <a:bodyPr/>
                    <a:lstStyle/>
                    <a:p>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37084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r h="370840">
                <a:tc>
                  <a:txBody>
                    <a:bodyPr/>
                    <a:lstStyle/>
                    <a:p>
                      <a:r>
                        <a:rPr lang="en-US" sz="2200" dirty="0"/>
                        <a:t>AIC</a:t>
                      </a:r>
                      <a:endParaRPr lang="en-AU" sz="2200" dirty="0"/>
                    </a:p>
                  </a:txBody>
                  <a:tcPr/>
                </a:tc>
                <a:tc>
                  <a:txBody>
                    <a:bodyPr/>
                    <a:lstStyle/>
                    <a:p>
                      <a:pPr algn="r"/>
                      <a:r>
                        <a:rPr lang="en-US" sz="2200" dirty="0"/>
                        <a:t>121</a:t>
                      </a:r>
                      <a:endParaRPr lang="en-AU" sz="2200" dirty="0"/>
                    </a:p>
                  </a:txBody>
                  <a:tcPr/>
                </a:tc>
                <a:tc>
                  <a:txBody>
                    <a:bodyPr/>
                    <a:lstStyle/>
                    <a:p>
                      <a:endParaRPr lang="en-AU" sz="2200" dirty="0"/>
                    </a:p>
                  </a:txBody>
                  <a:tcPr/>
                </a:tc>
                <a:extLst>
                  <a:ext uri="{0D108BD9-81ED-4DB2-BD59-A6C34878D82A}">
                    <a16:rowId xmlns:a16="http://schemas.microsoft.com/office/drawing/2014/main" val="150509672"/>
                  </a:ext>
                </a:extLst>
              </a:tr>
              <a:tr h="370840">
                <a:tc>
                  <a:txBody>
                    <a:bodyPr/>
                    <a:lstStyle/>
                    <a:p>
                      <a:r>
                        <a:rPr lang="en-US" sz="2200" dirty="0" err="1"/>
                        <a:t>logLik</a:t>
                      </a:r>
                      <a:r>
                        <a:rPr lang="en-US" sz="2200" dirty="0"/>
                        <a:t> </a:t>
                      </a:r>
                      <a:r>
                        <a:rPr lang="en-AU" sz="2200" dirty="0"/>
                        <a:t>(df=10)</a:t>
                      </a:r>
                    </a:p>
                  </a:txBody>
                  <a:tcPr/>
                </a:tc>
                <a:tc>
                  <a:txBody>
                    <a:bodyPr/>
                    <a:lstStyle/>
                    <a:p>
                      <a:pPr algn="r"/>
                      <a:r>
                        <a:rPr lang="en-AU" sz="2200" dirty="0"/>
                        <a:t>-50.55</a:t>
                      </a:r>
                    </a:p>
                  </a:txBody>
                  <a:tcPr/>
                </a:tc>
                <a:tc>
                  <a:txBody>
                    <a:bodyPr/>
                    <a:lstStyle/>
                    <a:p>
                      <a:endParaRPr lang="en-AU" sz="2200" dirty="0"/>
                    </a:p>
                  </a:txBody>
                  <a:tcPr/>
                </a:tc>
                <a:extLst>
                  <a:ext uri="{0D108BD9-81ED-4DB2-BD59-A6C34878D82A}">
                    <a16:rowId xmlns:a16="http://schemas.microsoft.com/office/drawing/2014/main" val="2364019268"/>
                  </a:ext>
                </a:extLst>
              </a:tr>
            </a:tbl>
          </a:graphicData>
        </a:graphic>
      </p:graphicFrame>
      <p:pic>
        <p:nvPicPr>
          <p:cNvPr id="14" name="Picture 13" descr="Chart, box and whisker chart&#10;&#10;Description automatically generated">
            <a:extLst>
              <a:ext uri="{FF2B5EF4-FFF2-40B4-BE49-F238E27FC236}">
                <a16:creationId xmlns:a16="http://schemas.microsoft.com/office/drawing/2014/main" id="{110584AD-0697-4ABB-B48C-04E90FC15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3107" y="147229"/>
            <a:ext cx="7913054" cy="544102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34000FE-5057-4251-9D08-A12A76F2178D}"/>
                  </a:ext>
                </a:extLst>
              </p:cNvPr>
              <p:cNvSpPr txBox="1"/>
              <p:nvPr/>
            </p:nvSpPr>
            <p:spPr>
              <a:xfrm>
                <a:off x="79515" y="4597593"/>
                <a:ext cx="1606930" cy="9014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rPr>
                        <m:t>𝐸</m:t>
                      </m:r>
                      <m:acc>
                        <m:accPr>
                          <m:chr m:val="̂"/>
                          <m:ctrlPr>
                            <a:rPr lang="en-US" sz="2200" b="0" i="1" smtClean="0">
                              <a:solidFill>
                                <a:schemeClr val="bg1"/>
                              </a:solidFill>
                              <a:latin typeface="Cambria Math" panose="02040503050406030204" pitchFamily="18" charset="0"/>
                            </a:rPr>
                          </m:ctrlPr>
                        </m:accPr>
                        <m:e>
                          <m:d>
                            <m:dPr>
                              <m:begChr m:val="["/>
                              <m:endChr m:val="]"/>
                              <m:ctrlPr>
                                <a:rPr lang="en-AU" sz="2200" i="1">
                                  <a:solidFill>
                                    <a:schemeClr val="bg1"/>
                                  </a:solidFill>
                                  <a:latin typeface="Cambria Math" panose="02040503050406030204" pitchFamily="18" charset="0"/>
                                </a:rPr>
                              </m:ctrlPr>
                            </m:dPr>
                            <m:e>
                              <m:f>
                                <m:fPr>
                                  <m:ctrlPr>
                                    <a:rPr lang="en-AU" sz="2200" i="1">
                                      <a:solidFill>
                                        <a:schemeClr val="bg1"/>
                                      </a:solidFill>
                                      <a:latin typeface="Cambria Math" panose="02040503050406030204" pitchFamily="18" charset="0"/>
                                    </a:rPr>
                                  </m:ctrlPr>
                                </m:fPr>
                                <m:num>
                                  <m:r>
                                    <a:rPr lang="en-AU" sz="2200">
                                      <a:solidFill>
                                        <a:schemeClr val="bg1"/>
                                      </a:solidFill>
                                      <a:latin typeface="Cambria Math" panose="02040503050406030204" pitchFamily="18" charset="0"/>
                                    </a:rPr>
                                    <m:t>𝜕</m:t>
                                  </m:r>
                                  <m:sSubSup>
                                    <m:sSubSupPr>
                                      <m:ctrlPr>
                                        <a:rPr lang="en-AU" sz="2200" i="1">
                                          <a:solidFill>
                                            <a:schemeClr val="bg1"/>
                                          </a:solidFill>
                                          <a:latin typeface="Cambria Math" panose="02040503050406030204" pitchFamily="18" charset="0"/>
                                        </a:rPr>
                                      </m:ctrlPr>
                                    </m:sSubSupPr>
                                    <m:e>
                                      <m:r>
                                        <a:rPr lang="en-US" sz="2200" i="1">
                                          <a:solidFill>
                                            <a:schemeClr val="bg1"/>
                                          </a:solidFill>
                                          <a:latin typeface="Cambria Math" panose="02040503050406030204" pitchFamily="18" charset="0"/>
                                        </a:rPr>
                                        <m:t>𝑦</m:t>
                                      </m:r>
                                    </m:e>
                                    <m:sub>
                                      <m:r>
                                        <a:rPr lang="en-US" sz="2200" i="1">
                                          <a:solidFill>
                                            <a:schemeClr val="bg1"/>
                                          </a:solidFill>
                                          <a:latin typeface="Cambria Math" panose="02040503050406030204" pitchFamily="18" charset="0"/>
                                        </a:rPr>
                                        <m:t>𝑖</m:t>
                                      </m:r>
                                    </m:sub>
                                    <m:sup>
                                      <m:r>
                                        <a:rPr lang="en-US" sz="2200" i="1">
                                          <a:solidFill>
                                            <a:schemeClr val="bg1"/>
                                          </a:solidFill>
                                          <a:latin typeface="Cambria Math" panose="02040503050406030204" pitchFamily="18" charset="0"/>
                                        </a:rPr>
                                        <m:t>∗</m:t>
                                      </m:r>
                                    </m:sup>
                                  </m:sSubSup>
                                </m:num>
                                <m:den>
                                  <m:r>
                                    <a:rPr lang="en-AU" sz="220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𝑘</m:t>
                                      </m:r>
                                      <m:r>
                                        <a:rPr lang="en-AU" sz="2200">
                                          <a:solidFill>
                                            <a:schemeClr val="bg1"/>
                                          </a:solidFill>
                                          <a:latin typeface="Cambria Math" panose="02040503050406030204" pitchFamily="18" charset="0"/>
                                        </a:rPr>
                                        <m:t>,</m:t>
                                      </m:r>
                                      <m:r>
                                        <a:rPr lang="en-AU" sz="2200" i="1">
                                          <a:solidFill>
                                            <a:schemeClr val="bg1"/>
                                          </a:solidFill>
                                          <a:latin typeface="Cambria Math" panose="02040503050406030204" pitchFamily="18" charset="0"/>
                                        </a:rPr>
                                        <m:t>𝑖</m:t>
                                      </m:r>
                                    </m:sub>
                                  </m:sSub>
                                </m:den>
                              </m:f>
                            </m:e>
                          </m:d>
                        </m:e>
                      </m:acc>
                      <m:r>
                        <a:rPr lang="en-AU" sz="2200" i="0">
                          <a:solidFill>
                            <a:schemeClr val="bg1"/>
                          </a:solidFill>
                          <a:latin typeface="Cambria Math" panose="02040503050406030204" pitchFamily="18" charset="0"/>
                        </a:rPr>
                        <m:t>=</m:t>
                      </m:r>
                    </m:oMath>
                  </m:oMathPara>
                </a14:m>
                <a:endParaRPr lang="en-AU" sz="2200" dirty="0">
                  <a:solidFill>
                    <a:schemeClr val="bg1"/>
                  </a:solidFill>
                </a:endParaRPr>
              </a:p>
            </p:txBody>
          </p:sp>
        </mc:Choice>
        <mc:Fallback xmlns="">
          <p:sp>
            <p:nvSpPr>
              <p:cNvPr id="15" name="TextBox 14">
                <a:extLst>
                  <a:ext uri="{FF2B5EF4-FFF2-40B4-BE49-F238E27FC236}">
                    <a16:creationId xmlns:a16="http://schemas.microsoft.com/office/drawing/2014/main" id="{034000FE-5057-4251-9D08-A12A76F2178D}"/>
                  </a:ext>
                </a:extLst>
              </p:cNvPr>
              <p:cNvSpPr txBox="1">
                <a:spLocks noRot="1" noChangeAspect="1" noMove="1" noResize="1" noEditPoints="1" noAdjustHandles="1" noChangeArrowheads="1" noChangeShapeType="1" noTextEdit="1"/>
              </p:cNvSpPr>
              <p:nvPr/>
            </p:nvSpPr>
            <p:spPr>
              <a:xfrm>
                <a:off x="79515" y="4597593"/>
                <a:ext cx="1606930" cy="901401"/>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C7475E-D6DE-4113-A7AD-7906662ADF18}"/>
                  </a:ext>
                </a:extLst>
              </p:cNvPr>
              <p:cNvSpPr txBox="1"/>
              <p:nvPr/>
            </p:nvSpPr>
            <p:spPr>
              <a:xfrm>
                <a:off x="1914752" y="4764111"/>
                <a:ext cx="996950" cy="476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rPr>
                        <m:t>𝜙</m:t>
                      </m:r>
                      <m:d>
                        <m:dPr>
                          <m:ctrlPr>
                            <a:rPr lang="en-US" sz="2200" b="0" i="1" smtClean="0">
                              <a:solidFill>
                                <a:schemeClr val="bg1"/>
                              </a:solidFill>
                              <a:latin typeface="Cambria Math" panose="02040503050406030204" pitchFamily="18" charset="0"/>
                            </a:rPr>
                          </m:ctrlPr>
                        </m:dPr>
                        <m:e>
                          <m:r>
                            <a:rPr lang="en-US" sz="2200" b="0" i="0" smtClean="0">
                              <a:solidFill>
                                <a:schemeClr val="bg1"/>
                              </a:solidFill>
                              <a:latin typeface="Cambria Math" panose="02040503050406030204" pitchFamily="18" charset="0"/>
                            </a:rPr>
                            <m:t> </m:t>
                          </m:r>
                          <m:sSubSup>
                            <m:sSubSupPr>
                              <m:ctrlPr>
                                <a:rPr lang="en-US" sz="2200" b="0" i="1" smtClean="0">
                                  <a:solidFill>
                                    <a:schemeClr val="bg1"/>
                                  </a:solidFill>
                                  <a:latin typeface="Cambria Math" panose="02040503050406030204" pitchFamily="18" charset="0"/>
                                </a:rPr>
                              </m:ctrlPr>
                            </m:sSubSupPr>
                            <m:e>
                              <m:r>
                                <m:rPr>
                                  <m:sty m:val="p"/>
                                </m:rPr>
                                <a:rPr lang="en-US" sz="2200" b="0" i="0" smtClean="0">
                                  <a:solidFill>
                                    <a:schemeClr val="bg1"/>
                                  </a:solidFill>
                                  <a:latin typeface="Cambria Math" panose="02040503050406030204" pitchFamily="18" charset="0"/>
                                </a:rPr>
                                <m:t>x</m:t>
                              </m:r>
                            </m:e>
                            <m:sub>
                              <m:r>
                                <a:rPr lang="en-US" sz="2200" b="0" i="1" smtClean="0">
                                  <a:solidFill>
                                    <a:schemeClr val="bg1"/>
                                  </a:solidFill>
                                  <a:latin typeface="Cambria Math" panose="02040503050406030204" pitchFamily="18" charset="0"/>
                                </a:rPr>
                                <m:t>𝑖</m:t>
                              </m:r>
                            </m:sub>
                            <m:sup>
                              <m:r>
                                <a:rPr lang="en-US" sz="2200" b="0" i="1" smtClean="0">
                                  <a:solidFill>
                                    <a:schemeClr val="bg1"/>
                                  </a:solidFill>
                                  <a:latin typeface="Cambria Math" panose="02040503050406030204" pitchFamily="18" charset="0"/>
                                </a:rPr>
                                <m:t>𝑇</m:t>
                              </m:r>
                            </m:sup>
                          </m:sSubSup>
                          <m:r>
                            <a:rPr lang="en-US" sz="2200" b="0" i="0" smtClean="0">
                              <a:solidFill>
                                <a:schemeClr val="bg1"/>
                              </a:solidFill>
                              <a:latin typeface="Cambria Math" panose="02040503050406030204" pitchFamily="18" charset="0"/>
                            </a:rPr>
                            <m:t> </m:t>
                          </m:r>
                          <m:acc>
                            <m:accPr>
                              <m:chr m:val="̂"/>
                              <m:ctrlPr>
                                <a:rPr lang="en-US" sz="2200" b="0" i="1" smtClean="0">
                                  <a:solidFill>
                                    <a:schemeClr val="bg1"/>
                                  </a:solidFill>
                                  <a:latin typeface="Cambria Math" panose="02040503050406030204" pitchFamily="18" charset="0"/>
                                </a:rPr>
                              </m:ctrlPr>
                            </m:accPr>
                            <m:e>
                              <m:r>
                                <a:rPr lang="en-US" sz="2200" b="1" i="1" smtClean="0">
                                  <a:solidFill>
                                    <a:schemeClr val="bg1"/>
                                  </a:solidFill>
                                  <a:latin typeface="Cambria Math" panose="02040503050406030204" pitchFamily="18" charset="0"/>
                                </a:rPr>
                                <m:t>𝜷</m:t>
                              </m:r>
                            </m:e>
                          </m:acc>
                        </m:e>
                      </m:d>
                      <m:r>
                        <a:rPr lang="en-AU" sz="2200" i="0">
                          <a:solidFill>
                            <a:schemeClr val="bg1"/>
                          </a:solidFill>
                          <a:latin typeface="Cambria Math" panose="02040503050406030204" pitchFamily="18" charset="0"/>
                        </a:rPr>
                        <m:t> </m:t>
                      </m:r>
                    </m:oMath>
                  </m:oMathPara>
                </a14:m>
                <a:endParaRPr lang="en-AU" sz="2200" dirty="0"/>
              </a:p>
            </p:txBody>
          </p:sp>
        </mc:Choice>
        <mc:Fallback xmlns="">
          <p:sp>
            <p:nvSpPr>
              <p:cNvPr id="17" name="TextBox 16">
                <a:extLst>
                  <a:ext uri="{FF2B5EF4-FFF2-40B4-BE49-F238E27FC236}">
                    <a16:creationId xmlns:a16="http://schemas.microsoft.com/office/drawing/2014/main" id="{04C7475E-D6DE-4113-A7AD-7906662ADF18}"/>
                  </a:ext>
                </a:extLst>
              </p:cNvPr>
              <p:cNvSpPr txBox="1">
                <a:spLocks noRot="1" noChangeAspect="1" noMove="1" noResize="1" noEditPoints="1" noAdjustHandles="1" noChangeArrowheads="1" noChangeShapeType="1" noTextEdit="1"/>
              </p:cNvSpPr>
              <p:nvPr/>
            </p:nvSpPr>
            <p:spPr>
              <a:xfrm>
                <a:off x="1914752" y="4764111"/>
                <a:ext cx="996950" cy="476284"/>
              </a:xfrm>
              <a:prstGeom prst="rect">
                <a:avLst/>
              </a:prstGeom>
              <a:blipFill>
                <a:blip r:embed="rId7"/>
                <a:stretch>
                  <a:fillRect l="-3659" t="-3846" r="-56707" b="-115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60221ED-8CC6-43BB-87DC-0364CE281087}"/>
                  </a:ext>
                </a:extLst>
              </p:cNvPr>
              <p:cNvSpPr txBox="1"/>
              <p:nvPr/>
            </p:nvSpPr>
            <p:spPr>
              <a:xfrm>
                <a:off x="2967848" y="4764111"/>
                <a:ext cx="589147" cy="4489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sz="2200" i="1" smtClean="0">
                              <a:solidFill>
                                <a:schemeClr val="bg1"/>
                              </a:solidFill>
                              <a:latin typeface="Cambria Math" panose="02040503050406030204" pitchFamily="18" charset="0"/>
                            </a:rPr>
                          </m:ctrlPr>
                        </m:accPr>
                        <m:e>
                          <m:sSub>
                            <m:sSubPr>
                              <m:ctrlPr>
                                <a:rPr lang="en-AU" sz="2200" i="1" smtClean="0">
                                  <a:solidFill>
                                    <a:schemeClr val="bg1"/>
                                  </a:solidFill>
                                  <a:latin typeface="Cambria Math" panose="02040503050406030204" pitchFamily="18" charset="0"/>
                                </a:rPr>
                              </m:ctrlPr>
                            </m:sSubPr>
                            <m:e>
                              <m:r>
                                <a:rPr lang="en-US" sz="2200" b="1" i="1" smtClean="0">
                                  <a:solidFill>
                                    <a:schemeClr val="bg1"/>
                                  </a:solidFill>
                                  <a:latin typeface="Cambria Math" panose="02040503050406030204" pitchFamily="18" charset="0"/>
                                </a:rPr>
                                <m:t>𝜷</m:t>
                              </m:r>
                            </m:e>
                            <m:sub>
                              <m:r>
                                <a:rPr lang="en-US" sz="2200" b="0" i="1" smtClean="0">
                                  <a:solidFill>
                                    <a:schemeClr val="bg1"/>
                                  </a:solidFill>
                                  <a:latin typeface="Cambria Math" panose="02040503050406030204" pitchFamily="18" charset="0"/>
                                </a:rPr>
                                <m:t>𝑘</m:t>
                              </m:r>
                            </m:sub>
                          </m:sSub>
                        </m:e>
                      </m:acc>
                    </m:oMath>
                  </m:oMathPara>
                </a14:m>
                <a:endParaRPr lang="en-AU" sz="2200" dirty="0"/>
              </a:p>
            </p:txBody>
          </p:sp>
        </mc:Choice>
        <mc:Fallback xmlns="">
          <p:sp>
            <p:nvSpPr>
              <p:cNvPr id="21" name="TextBox 20">
                <a:extLst>
                  <a:ext uri="{FF2B5EF4-FFF2-40B4-BE49-F238E27FC236}">
                    <a16:creationId xmlns:a16="http://schemas.microsoft.com/office/drawing/2014/main" id="{660221ED-8CC6-43BB-87DC-0364CE281087}"/>
                  </a:ext>
                </a:extLst>
              </p:cNvPr>
              <p:cNvSpPr txBox="1">
                <a:spLocks noRot="1" noChangeAspect="1" noMove="1" noResize="1" noEditPoints="1" noAdjustHandles="1" noChangeArrowheads="1" noChangeShapeType="1" noTextEdit="1"/>
              </p:cNvSpPr>
              <p:nvPr/>
            </p:nvSpPr>
            <p:spPr>
              <a:xfrm>
                <a:off x="2967848" y="4764111"/>
                <a:ext cx="589147" cy="448905"/>
              </a:xfrm>
              <a:prstGeom prst="rect">
                <a:avLst/>
              </a:prstGeom>
              <a:blipFill>
                <a:blip r:embed="rId8"/>
                <a:stretch>
                  <a:fillRect l="-1042" t="-6849" r="-11458" b="-164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DAEC92-84D2-47AE-AF01-5B1A83BDF7D1}"/>
                  </a:ext>
                </a:extLst>
              </p:cNvPr>
              <p:cNvSpPr txBox="1"/>
              <p:nvPr/>
            </p:nvSpPr>
            <p:spPr>
              <a:xfrm>
                <a:off x="1433608" y="4508339"/>
                <a:ext cx="399010" cy="1079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AU" sz="2200" i="1" smtClean="0">
                              <a:solidFill>
                                <a:schemeClr val="bg1"/>
                              </a:solidFill>
                              <a:latin typeface="Cambria Math" panose="02040503050406030204" pitchFamily="18" charset="0"/>
                            </a:rPr>
                          </m:ctrlPr>
                        </m:naryPr>
                        <m:sub>
                          <m:r>
                            <m:rPr>
                              <m:brk m:alnAt="23"/>
                            </m:rPr>
                            <a:rPr lang="en-US" sz="2200" b="0" i="1" smtClean="0">
                              <a:solidFill>
                                <a:schemeClr val="bg1"/>
                              </a:solidFill>
                              <a:latin typeface="Cambria Math" panose="02040503050406030204" pitchFamily="18" charset="0"/>
                            </a:rPr>
                            <m:t>𝑖</m:t>
                          </m:r>
                          <m:r>
                            <a:rPr lang="en-US" sz="2200" b="0" i="1" smtClean="0">
                              <a:solidFill>
                                <a:schemeClr val="bg1"/>
                              </a:solidFill>
                              <a:latin typeface="Cambria Math" panose="02040503050406030204" pitchFamily="18" charset="0"/>
                            </a:rPr>
                            <m:t>=1</m:t>
                          </m:r>
                        </m:sub>
                        <m:sup>
                          <m:r>
                            <a:rPr lang="en-US" sz="2200" b="0" i="1" smtClean="0">
                              <a:solidFill>
                                <a:schemeClr val="bg1"/>
                              </a:solidFill>
                              <a:latin typeface="Cambria Math" panose="02040503050406030204" pitchFamily="18" charset="0"/>
                            </a:rPr>
                            <m:t>𝑁</m:t>
                          </m:r>
                        </m:sup>
                        <m:e/>
                      </m:nary>
                    </m:oMath>
                  </m:oMathPara>
                </a14:m>
                <a:endParaRPr lang="en-AU" sz="2200" dirty="0"/>
              </a:p>
            </p:txBody>
          </p:sp>
        </mc:Choice>
        <mc:Fallback xmlns="">
          <p:sp>
            <p:nvSpPr>
              <p:cNvPr id="24" name="TextBox 23">
                <a:extLst>
                  <a:ext uri="{FF2B5EF4-FFF2-40B4-BE49-F238E27FC236}">
                    <a16:creationId xmlns:a16="http://schemas.microsoft.com/office/drawing/2014/main" id="{31DAEC92-84D2-47AE-AF01-5B1A83BDF7D1}"/>
                  </a:ext>
                </a:extLst>
              </p:cNvPr>
              <p:cNvSpPr txBox="1">
                <a:spLocks noRot="1" noChangeAspect="1" noMove="1" noResize="1" noEditPoints="1" noAdjustHandles="1" noChangeArrowheads="1" noChangeShapeType="1" noTextEdit="1"/>
              </p:cNvSpPr>
              <p:nvPr/>
            </p:nvSpPr>
            <p:spPr>
              <a:xfrm>
                <a:off x="1433608" y="4508339"/>
                <a:ext cx="399010" cy="1079911"/>
              </a:xfrm>
              <a:prstGeom prst="rect">
                <a:avLst/>
              </a:prstGeom>
              <a:blipFill>
                <a:blip r:embed="rId9"/>
                <a:stretch>
                  <a:fillRect r="-10606"/>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a:solidFill>
                            <a:schemeClr val="bg1"/>
                          </a:solidFill>
                          <a:latin typeface="Cambria Math" panose="02040503050406030204" pitchFamily="18" charset="0"/>
                        </a:rPr>
                        <m:t>𝐸</m:t>
                      </m:r>
                      <m:acc>
                        <m:accPr>
                          <m:chr m:val="̂"/>
                          <m:ctrlPr>
                            <a:rPr lang="en-AU" sz="2400" i="1" smtClean="0">
                              <a:solidFill>
                                <a:schemeClr val="bg1"/>
                              </a:solidFill>
                              <a:latin typeface="Cambria Math" panose="02040503050406030204" pitchFamily="18" charset="0"/>
                            </a:rPr>
                          </m:ctrlPr>
                        </m:accPr>
                        <m:e>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𝑦</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num>
                                <m:den>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m:rPr>
                                          <m:sty m:val="p"/>
                                        </m:rPr>
                                        <a:rPr lang="en-US" sz="2400">
                                          <a:solidFill>
                                            <a:schemeClr val="bg1"/>
                                          </a:solidFill>
                                          <a:latin typeface="Cambria Math" panose="02040503050406030204" pitchFamily="18" charset="0"/>
                                        </a:rPr>
                                        <m:t>cap</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e>
                      </m:acc>
                      <m:r>
                        <a:rPr lang="en-AU" sz="2400" i="0">
                          <a:solidFill>
                            <a:schemeClr val="bg1"/>
                          </a:solidFill>
                          <a:latin typeface="Cambria Math" panose="02040503050406030204" pitchFamily="18" charset="0"/>
                        </a:rPr>
                        <m:t>=</m:t>
                      </m:r>
                      <m:r>
                        <a:rPr lang="en-US" sz="2400" b="0" i="0" smtClean="0">
                          <a:solidFill>
                            <a:schemeClr val="bg1"/>
                          </a:solidFill>
                          <a:latin typeface="Cambria Math" panose="02040503050406030204" pitchFamily="18" charset="0"/>
                        </a:rPr>
                        <m:t>0.88</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0" smtClean="0">
                          <a:solidFill>
                            <a:schemeClr val="bg1"/>
                          </a:solidFill>
                          <a:latin typeface="Cambria Math" panose="02040503050406030204" pitchFamily="18" charset="0"/>
                        </a:rPr>
                        <m:t>0.33</m:t>
                      </m:r>
                    </m:oMath>
                  </m:oMathPara>
                </a14:m>
                <a:endParaRPr lang="en-AU" sz="2400" dirty="0">
                  <a:solidFill>
                    <a:schemeClr val="bg1"/>
                  </a:solidFill>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10"/>
                <a:stretch>
                  <a:fillRect/>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3CF48584-B310-446C-9A3D-6E7931B4299A}"/>
              </a:ext>
            </a:extLst>
          </p:cNvPr>
          <p:cNvSpPr txBox="1"/>
          <p:nvPr/>
        </p:nvSpPr>
        <p:spPr>
          <a:xfrm>
            <a:off x="79515" y="5589271"/>
            <a:ext cx="3745962" cy="430887"/>
          </a:xfrm>
          <a:prstGeom prst="rect">
            <a:avLst/>
          </a:prstGeom>
          <a:noFill/>
        </p:spPr>
        <p:txBody>
          <a:bodyPr wrap="none" rtlCol="0">
            <a:spAutoFit/>
          </a:bodyPr>
          <a:lstStyle/>
          <a:p>
            <a:r>
              <a:rPr lang="en-US" sz="2200" dirty="0">
                <a:solidFill>
                  <a:schemeClr val="bg1"/>
                </a:solidFill>
              </a:rPr>
              <a:t>Marginal effect capital (at 90%)</a:t>
            </a:r>
            <a:endParaRPr lang="en-AU" sz="2200" dirty="0">
              <a:solidFill>
                <a:schemeClr val="bg1"/>
              </a:solidFill>
            </a:endParaRPr>
          </a:p>
        </p:txBody>
      </p:sp>
      <p:sp>
        <p:nvSpPr>
          <p:cNvPr id="18" name="TextBox 17">
            <a:extLst>
              <a:ext uri="{FF2B5EF4-FFF2-40B4-BE49-F238E27FC236}">
                <a16:creationId xmlns:a16="http://schemas.microsoft.com/office/drawing/2014/main" id="{7EEADCB0-5AF1-4843-AE51-F0766272409A}"/>
              </a:ext>
            </a:extLst>
          </p:cNvPr>
          <p:cNvSpPr txBox="1"/>
          <p:nvPr/>
        </p:nvSpPr>
        <p:spPr>
          <a:xfrm>
            <a:off x="161931" y="1161260"/>
            <a:ext cx="390006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quarterly frequency since 1997q4</a:t>
            </a:r>
            <a:r>
              <a:rPr lang="en-US" sz="2400" b="1" dirty="0">
                <a:solidFill>
                  <a:schemeClr val="bg1"/>
                </a:solidFill>
              </a:rPr>
              <a:t> to 1999q3</a:t>
            </a: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p:spTree>
    <p:extLst>
      <p:ext uri="{BB962C8B-B14F-4D97-AF65-F5344CB8AC3E}">
        <p14:creationId xmlns:p14="http://schemas.microsoft.com/office/powerpoint/2010/main" val="1283101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Results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072E5C-5EAA-4E4E-9057-8314DC5D52CA}"/>
              </a:ext>
            </a:extLst>
          </p:cNvPr>
          <p:cNvSpPr txBox="1"/>
          <p:nvPr/>
        </p:nvSpPr>
        <p:spPr>
          <a:xfrm>
            <a:off x="365784" y="606625"/>
            <a:ext cx="2363147"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tx1"/>
                </a:solidFill>
                <a:latin typeface="Georgia Pro Cond Light" panose="02040306050405020303" pitchFamily="18" charset="0"/>
                <a:cs typeface="Times New Roman" panose="02020603050405020304" pitchFamily="18" charset="0"/>
              </a:rPr>
              <a:t>Spatial </a:t>
            </a:r>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extLst>
                  <p:ext uri="{D42A27DB-BD31-4B8C-83A1-F6EECF244321}">
                    <p14:modId xmlns:p14="http://schemas.microsoft.com/office/powerpoint/2010/main" val="1432051424"/>
                  </p:ext>
                </p:extLst>
              </p:nvPr>
            </p:nvGraphicFramePr>
            <p:xfrm>
              <a:off x="5496025" y="105051"/>
              <a:ext cx="6595526" cy="5913120"/>
            </p:xfrm>
            <a:graphic>
              <a:graphicData uri="http://schemas.openxmlformats.org/drawingml/2006/table">
                <a:tbl>
                  <a:tblPr firstRow="1" bandRow="1">
                    <a:tableStyleId>{5C22544A-7EE6-4342-B048-85BDC9FD1C3A}</a:tableStyleId>
                  </a:tblPr>
                  <a:tblGrid>
                    <a:gridCol w="3174668">
                      <a:extLst>
                        <a:ext uri="{9D8B030D-6E8A-4147-A177-3AD203B41FA5}">
                          <a16:colId xmlns:a16="http://schemas.microsoft.com/office/drawing/2014/main" val="2681762558"/>
                        </a:ext>
                      </a:extLst>
                    </a:gridCol>
                    <a:gridCol w="1188603">
                      <a:extLst>
                        <a:ext uri="{9D8B030D-6E8A-4147-A177-3AD203B41FA5}">
                          <a16:colId xmlns:a16="http://schemas.microsoft.com/office/drawing/2014/main" val="2818379847"/>
                        </a:ext>
                      </a:extLst>
                    </a:gridCol>
                    <a:gridCol w="2232255">
                      <a:extLst>
                        <a:ext uri="{9D8B030D-6E8A-4147-A177-3AD203B41FA5}">
                          <a16:colId xmlns:a16="http://schemas.microsoft.com/office/drawing/2014/main" val="441198189"/>
                        </a:ext>
                      </a:extLst>
                    </a:gridCol>
                  </a:tblGrid>
                  <a:tr h="37084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txBody>
                      <a:tcPr/>
                    </a:tc>
                    <a:tc hMerge="1">
                      <a:txBody>
                        <a:bodyPr/>
                        <a:lstStyle/>
                        <a:p>
                          <a:endParaRPr lang="en-AU"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370840">
                    <a:tc>
                      <a:txBody>
                        <a:bodyPr/>
                        <a:lstStyle/>
                        <a:p>
                          <a:r>
                            <a:rPr lang="en-US" sz="2200" dirty="0"/>
                            <a:t>Capital ratio</a:t>
                          </a:r>
                          <a:endParaRPr lang="en-AU" sz="2200" dirty="0"/>
                        </a:p>
                      </a:txBody>
                      <a:tcPr/>
                    </a:tc>
                    <a:tc>
                      <a:txBody>
                        <a:bodyPr/>
                        <a:lstStyle/>
                        <a:p>
                          <a:pPr algn="r"/>
                          <a:r>
                            <a:rPr lang="en-US" sz="2200" dirty="0"/>
                            <a:t>2.48</a:t>
                          </a:r>
                          <a:endParaRPr lang="en-AU" sz="2200" dirty="0"/>
                        </a:p>
                      </a:txBody>
                      <a:tcPr/>
                    </a:tc>
                    <a:tc>
                      <a:txBody>
                        <a:bodyPr/>
                        <a:lstStyle/>
                        <a:p>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-2.92</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8.07</a:t>
                          </a:r>
                          <a:endParaRPr lang="en-AU" sz="2200" dirty="0"/>
                        </a:p>
                      </a:txBody>
                      <a:tcPr/>
                    </a:tc>
                    <a:tc>
                      <a:txBody>
                        <a:bodyPr/>
                        <a:lstStyle/>
                        <a:p>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0.86</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9.36</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8.42</a:t>
                          </a:r>
                          <a:endParaRPr lang="en-AU" sz="2200" dirty="0"/>
                        </a:p>
                      </a:txBody>
                      <a:tcPr/>
                    </a:tc>
                    <a:tc>
                      <a:txBody>
                        <a:bodyPr/>
                        <a:lstStyle/>
                        <a:p>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0.09</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370840">
                    <a:tc>
                      <a:txBody>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𝜌</m:t>
                                </m:r>
                              </m:oMath>
                            </m:oMathPara>
                          </a14:m>
                          <a:endParaRPr lang="en-AU" sz="2200" dirty="0"/>
                        </a:p>
                      </a:txBody>
                      <a:tcPr/>
                    </a:tc>
                    <a:tc>
                      <a:txBody>
                        <a:bodyPr/>
                        <a:lstStyle/>
                        <a:p>
                          <a:pPr algn="r"/>
                          <a:r>
                            <a:rPr lang="en-US" sz="2200" dirty="0"/>
                            <a:t>-6.67</a:t>
                          </a:r>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370840">
                    <a:tc>
                      <a:txBody>
                        <a:bodyPr/>
                        <a:lstStyle/>
                        <a:p>
                          <a:endParaRPr lang="en-AU" sz="2200" dirty="0"/>
                        </a:p>
                      </a:txBody>
                      <a:tcPr/>
                    </a:tc>
                    <a:tc>
                      <a:txBody>
                        <a:bodyPr/>
                        <a:lstStyle/>
                        <a:p>
                          <a:pPr algn="r"/>
                          <a:endParaRPr lang="en-AU" sz="2200" dirty="0"/>
                        </a:p>
                      </a:txBody>
                      <a:tcPr/>
                    </a:tc>
                    <a:tc>
                      <a:txBody>
                        <a:bodyPr/>
                        <a:lstStyle/>
                        <a:p>
                          <a:endParaRPr lang="en-AU" sz="2200" dirty="0"/>
                        </a:p>
                      </a:txBody>
                      <a:tcPr/>
                    </a:tc>
                    <a:extLst>
                      <a:ext uri="{0D108BD9-81ED-4DB2-BD59-A6C34878D82A}">
                        <a16:rowId xmlns:a16="http://schemas.microsoft.com/office/drawing/2014/main" val="550452306"/>
                      </a:ext>
                    </a:extLst>
                  </a:tr>
                  <a:tr h="37084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bl>
              </a:graphicData>
            </a:graphic>
          </p:graphicFrame>
        </mc:Choice>
        <mc:Fallback xmlns="">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extLst>
                  <p:ext uri="{D42A27DB-BD31-4B8C-83A1-F6EECF244321}">
                    <p14:modId xmlns:p14="http://schemas.microsoft.com/office/powerpoint/2010/main" val="1432051424"/>
                  </p:ext>
                </p:extLst>
              </p:nvPr>
            </p:nvGraphicFramePr>
            <p:xfrm>
              <a:off x="5496025" y="105051"/>
              <a:ext cx="6595526" cy="5913120"/>
            </p:xfrm>
            <a:graphic>
              <a:graphicData uri="http://schemas.openxmlformats.org/drawingml/2006/table">
                <a:tbl>
                  <a:tblPr firstRow="1" bandRow="1">
                    <a:tableStyleId>{5C22544A-7EE6-4342-B048-85BDC9FD1C3A}</a:tableStyleId>
                  </a:tblPr>
                  <a:tblGrid>
                    <a:gridCol w="3174668">
                      <a:extLst>
                        <a:ext uri="{9D8B030D-6E8A-4147-A177-3AD203B41FA5}">
                          <a16:colId xmlns:a16="http://schemas.microsoft.com/office/drawing/2014/main" val="2681762558"/>
                        </a:ext>
                      </a:extLst>
                    </a:gridCol>
                    <a:gridCol w="1188603">
                      <a:extLst>
                        <a:ext uri="{9D8B030D-6E8A-4147-A177-3AD203B41FA5}">
                          <a16:colId xmlns:a16="http://schemas.microsoft.com/office/drawing/2014/main" val="2818379847"/>
                        </a:ext>
                      </a:extLst>
                    </a:gridCol>
                    <a:gridCol w="2232255">
                      <a:extLst>
                        <a:ext uri="{9D8B030D-6E8A-4147-A177-3AD203B41FA5}">
                          <a16:colId xmlns:a16="http://schemas.microsoft.com/office/drawing/2014/main" val="441198189"/>
                        </a:ext>
                      </a:extLst>
                    </a:gridCol>
                  </a:tblGrid>
                  <a:tr h="45720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txBody>
                      <a:tcPr/>
                    </a:tc>
                    <a:tc hMerge="1">
                      <a:txBody>
                        <a:bodyPr/>
                        <a:lstStyle/>
                        <a:p>
                          <a:endParaRPr lang="en-AU" dirty="0"/>
                        </a:p>
                      </a:txBody>
                      <a:tcPr/>
                    </a:tc>
                    <a:extLst>
                      <a:ext uri="{0D108BD9-81ED-4DB2-BD59-A6C34878D82A}">
                        <a16:rowId xmlns:a16="http://schemas.microsoft.com/office/drawing/2014/main" val="2871621964"/>
                      </a:ext>
                    </a:extLst>
                  </a:tr>
                  <a:tr h="42672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426720">
                    <a:tc>
                      <a:txBody>
                        <a:bodyPr/>
                        <a:lstStyle/>
                        <a:p>
                          <a:r>
                            <a:rPr lang="en-US" sz="2200" dirty="0"/>
                            <a:t>Capital ratio</a:t>
                          </a:r>
                          <a:endParaRPr lang="en-AU" sz="2200" dirty="0"/>
                        </a:p>
                      </a:txBody>
                      <a:tcPr/>
                    </a:tc>
                    <a:tc>
                      <a:txBody>
                        <a:bodyPr/>
                        <a:lstStyle/>
                        <a:p>
                          <a:pPr algn="r"/>
                          <a:r>
                            <a:rPr lang="en-US" sz="2200" dirty="0"/>
                            <a:t>2.48</a:t>
                          </a:r>
                          <a:endParaRPr lang="en-AU" sz="2200" dirty="0"/>
                        </a:p>
                      </a:txBody>
                      <a:tcPr/>
                    </a:tc>
                    <a:tc>
                      <a:txBody>
                        <a:bodyPr/>
                        <a:lstStyle/>
                        <a:p>
                          <a:endParaRPr lang="en-AU" sz="2200" dirty="0"/>
                        </a:p>
                      </a:txBody>
                      <a:tcPr/>
                    </a:tc>
                    <a:extLst>
                      <a:ext uri="{0D108BD9-81ED-4DB2-BD59-A6C34878D82A}">
                        <a16:rowId xmlns:a16="http://schemas.microsoft.com/office/drawing/2014/main" val="3180179302"/>
                      </a:ext>
                    </a:extLst>
                  </a:tr>
                  <a:tr h="42672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-2.92</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426720">
                    <a:tc>
                      <a:txBody>
                        <a:bodyPr/>
                        <a:lstStyle/>
                        <a:p>
                          <a:r>
                            <a:rPr lang="en-US" sz="2200" dirty="0"/>
                            <a:t>Deposits interest rate (%)</a:t>
                          </a:r>
                          <a:endParaRPr lang="en-AU" sz="2200" dirty="0"/>
                        </a:p>
                      </a:txBody>
                      <a:tcPr/>
                    </a:tc>
                    <a:tc>
                      <a:txBody>
                        <a:bodyPr/>
                        <a:lstStyle/>
                        <a:p>
                          <a:pPr algn="r"/>
                          <a:r>
                            <a:rPr lang="en-US" sz="2200" dirty="0"/>
                            <a:t>8.07</a:t>
                          </a:r>
                          <a:endParaRPr lang="en-AU" sz="2200" dirty="0"/>
                        </a:p>
                      </a:txBody>
                      <a:tcPr/>
                    </a:tc>
                    <a:tc>
                      <a:txBody>
                        <a:bodyPr/>
                        <a:lstStyle/>
                        <a:p>
                          <a:endParaRPr lang="en-AU" sz="2200" dirty="0"/>
                        </a:p>
                      </a:txBody>
                      <a:tcPr/>
                    </a:tc>
                    <a:extLst>
                      <a:ext uri="{0D108BD9-81ED-4DB2-BD59-A6C34878D82A}">
                        <a16:rowId xmlns:a16="http://schemas.microsoft.com/office/drawing/2014/main" val="2560350126"/>
                      </a:ext>
                    </a:extLst>
                  </a:tr>
                  <a:tr h="426720">
                    <a:tc>
                      <a:txBody>
                        <a:bodyPr/>
                        <a:lstStyle/>
                        <a:p>
                          <a:r>
                            <a:rPr lang="en-US" sz="2200" dirty="0"/>
                            <a:t>Loans interest rate (%)</a:t>
                          </a:r>
                          <a:endParaRPr lang="en-AU" sz="2200" dirty="0"/>
                        </a:p>
                      </a:txBody>
                      <a:tcPr/>
                    </a:tc>
                    <a:tc>
                      <a:txBody>
                        <a:bodyPr/>
                        <a:lstStyle/>
                        <a:p>
                          <a:pPr algn="r"/>
                          <a:r>
                            <a:rPr lang="en-US" sz="2200" dirty="0"/>
                            <a:t>0.86</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426720">
                    <a:tc>
                      <a:txBody>
                        <a:bodyPr/>
                        <a:lstStyle/>
                        <a:p>
                          <a:r>
                            <a:rPr lang="en-US" sz="2200" dirty="0"/>
                            <a:t>ROA (%)</a:t>
                          </a:r>
                          <a:endParaRPr lang="en-AU" sz="2200" dirty="0"/>
                        </a:p>
                      </a:txBody>
                      <a:tcPr/>
                    </a:tc>
                    <a:tc>
                      <a:txBody>
                        <a:bodyPr/>
                        <a:lstStyle/>
                        <a:p>
                          <a:pPr algn="r"/>
                          <a:r>
                            <a:rPr lang="en-US" sz="2200" dirty="0"/>
                            <a:t>9.36</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762000">
                    <a:tc>
                      <a:txBody>
                        <a:bodyPr/>
                        <a:lstStyle/>
                        <a:p>
                          <a:r>
                            <a:rPr lang="en-US" sz="2200" dirty="0"/>
                            <a:t>Lending to public sector ratio</a:t>
                          </a:r>
                          <a:endParaRPr lang="en-AU" sz="2200" dirty="0"/>
                        </a:p>
                      </a:txBody>
                      <a:tcPr/>
                    </a:tc>
                    <a:tc>
                      <a:txBody>
                        <a:bodyPr/>
                        <a:lstStyle/>
                        <a:p>
                          <a:pPr algn="r"/>
                          <a:r>
                            <a:rPr lang="en-US" sz="2200" dirty="0"/>
                            <a:t>8.42</a:t>
                          </a:r>
                          <a:endParaRPr lang="en-AU" sz="2200" dirty="0"/>
                        </a:p>
                      </a:txBody>
                      <a:tcPr/>
                    </a:tc>
                    <a:tc>
                      <a:txBody>
                        <a:bodyPr/>
                        <a:lstStyle/>
                        <a:p>
                          <a:endParaRPr lang="en-AU" sz="2200" dirty="0"/>
                        </a:p>
                      </a:txBody>
                      <a:tcPr/>
                    </a:tc>
                    <a:extLst>
                      <a:ext uri="{0D108BD9-81ED-4DB2-BD59-A6C34878D82A}">
                        <a16:rowId xmlns:a16="http://schemas.microsoft.com/office/drawing/2014/main" val="2005457652"/>
                      </a:ext>
                    </a:extLst>
                  </a:tr>
                  <a:tr h="426720">
                    <a:tc>
                      <a:txBody>
                        <a:bodyPr/>
                        <a:lstStyle/>
                        <a:p>
                          <a:r>
                            <a:rPr lang="en-US" sz="2200" dirty="0"/>
                            <a:t>USD loans percentage (%)</a:t>
                          </a:r>
                          <a:endParaRPr lang="en-AU" sz="2200" dirty="0"/>
                        </a:p>
                      </a:txBody>
                      <a:tcPr/>
                    </a:tc>
                    <a:tc>
                      <a:txBody>
                        <a:bodyPr/>
                        <a:lstStyle/>
                        <a:p>
                          <a:pPr algn="r"/>
                          <a:r>
                            <a:rPr lang="en-US" sz="2200" dirty="0"/>
                            <a:t>0.09</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42672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426720">
                    <a:tc>
                      <a:txBody>
                        <a:bodyPr/>
                        <a:lstStyle/>
                        <a:p>
                          <a:endParaRPr lang="en-US"/>
                        </a:p>
                      </a:txBody>
                      <a:tcPr>
                        <a:blipFill>
                          <a:blip r:embed="rId3"/>
                          <a:stretch>
                            <a:fillRect l="-192" t="-1098571" r="-108637" b="-228571"/>
                          </a:stretch>
                        </a:blipFill>
                      </a:tcPr>
                    </a:tc>
                    <a:tc>
                      <a:txBody>
                        <a:bodyPr/>
                        <a:lstStyle/>
                        <a:p>
                          <a:pPr algn="r"/>
                          <a:r>
                            <a:rPr lang="en-US" sz="2200" dirty="0"/>
                            <a:t>-6.67</a:t>
                          </a:r>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426720">
                    <a:tc>
                      <a:txBody>
                        <a:bodyPr/>
                        <a:lstStyle/>
                        <a:p>
                          <a:endParaRPr lang="en-AU" sz="2200" dirty="0"/>
                        </a:p>
                      </a:txBody>
                      <a:tcPr/>
                    </a:tc>
                    <a:tc>
                      <a:txBody>
                        <a:bodyPr/>
                        <a:lstStyle/>
                        <a:p>
                          <a:pPr algn="r"/>
                          <a:endParaRPr lang="en-AU" sz="2200" dirty="0"/>
                        </a:p>
                      </a:txBody>
                      <a:tcPr/>
                    </a:tc>
                    <a:tc>
                      <a:txBody>
                        <a:bodyPr/>
                        <a:lstStyle/>
                        <a:p>
                          <a:endParaRPr lang="en-AU" sz="2200" dirty="0"/>
                        </a:p>
                      </a:txBody>
                      <a:tcPr/>
                    </a:tc>
                    <a:extLst>
                      <a:ext uri="{0D108BD9-81ED-4DB2-BD59-A6C34878D82A}">
                        <a16:rowId xmlns:a16="http://schemas.microsoft.com/office/drawing/2014/main" val="550452306"/>
                      </a:ext>
                    </a:extLst>
                  </a:tr>
                  <a:tr h="42672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bl>
              </a:graphicData>
            </a:graphic>
          </p:graphicFrame>
        </mc:Fallback>
      </mc:AlternateContent>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a:solidFill>
                            <a:schemeClr val="bg1"/>
                          </a:solidFill>
                          <a:latin typeface="Cambria Math" panose="02040503050406030204" pitchFamily="18" charset="0"/>
                        </a:rPr>
                        <m:t>𝐸</m:t>
                      </m:r>
                      <m:acc>
                        <m:accPr>
                          <m:chr m:val="̂"/>
                          <m:ctrlPr>
                            <a:rPr lang="en-AU" sz="2400" i="1" smtClean="0">
                              <a:solidFill>
                                <a:schemeClr val="bg1"/>
                              </a:solidFill>
                              <a:latin typeface="Cambria Math" panose="02040503050406030204" pitchFamily="18" charset="0"/>
                            </a:rPr>
                          </m:ctrlPr>
                        </m:accPr>
                        <m:e>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𝑦</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num>
                                <m:den>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m:rPr>
                                          <m:sty m:val="p"/>
                                        </m:rPr>
                                        <a:rPr lang="en-US" sz="2400">
                                          <a:solidFill>
                                            <a:schemeClr val="bg1"/>
                                          </a:solidFill>
                                          <a:latin typeface="Cambria Math" panose="02040503050406030204" pitchFamily="18" charset="0"/>
                                        </a:rPr>
                                        <m:t>cap</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e>
                      </m:acc>
                      <m:r>
                        <a:rPr lang="en-AU" sz="2400" i="0">
                          <a:solidFill>
                            <a:schemeClr val="bg1"/>
                          </a:solidFill>
                          <a:latin typeface="Cambria Math" panose="02040503050406030204" pitchFamily="18" charset="0"/>
                        </a:rPr>
                        <m:t>=</m:t>
                      </m:r>
                      <m:r>
                        <a:rPr lang="en-US" sz="2400" b="0" i="0" smtClean="0">
                          <a:solidFill>
                            <a:schemeClr val="bg1"/>
                          </a:solidFill>
                          <a:latin typeface="Cambria Math" panose="02040503050406030204" pitchFamily="18" charset="0"/>
                        </a:rPr>
                        <m:t>0.88</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0" smtClean="0">
                          <a:solidFill>
                            <a:schemeClr val="bg1"/>
                          </a:solidFill>
                          <a:latin typeface="Cambria Math" panose="02040503050406030204" pitchFamily="18" charset="0"/>
                        </a:rPr>
                        <m:t>0.33</m:t>
                      </m:r>
                    </m:oMath>
                  </m:oMathPara>
                </a14:m>
                <a:endParaRPr lang="en-AU" sz="2400" dirty="0">
                  <a:solidFill>
                    <a:schemeClr val="bg1"/>
                  </a:solidFill>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4"/>
                <a:stretch>
                  <a:fillRect/>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3CF48584-B310-446C-9A3D-6E7931B4299A}"/>
              </a:ext>
            </a:extLst>
          </p:cNvPr>
          <p:cNvSpPr txBox="1"/>
          <p:nvPr/>
        </p:nvSpPr>
        <p:spPr>
          <a:xfrm>
            <a:off x="282841" y="5853383"/>
            <a:ext cx="4496167" cy="523220"/>
          </a:xfrm>
          <a:prstGeom prst="rect">
            <a:avLst/>
          </a:prstGeom>
          <a:noFill/>
        </p:spPr>
        <p:txBody>
          <a:bodyPr wrap="none" rtlCol="0">
            <a:spAutoFit/>
          </a:bodyPr>
          <a:lstStyle/>
          <a:p>
            <a:r>
              <a:rPr lang="en-US" sz="2800" dirty="0">
                <a:solidFill>
                  <a:schemeClr val="bg1"/>
                </a:solidFill>
              </a:rPr>
              <a:t>Marginal effect capital &lt; 0.88 </a:t>
            </a:r>
            <a:endParaRPr lang="en-AU" sz="2800" dirty="0">
              <a:solidFill>
                <a:schemeClr val="bg1"/>
              </a:solidFill>
            </a:endParaRPr>
          </a:p>
        </p:txBody>
      </p:sp>
      <p:sp>
        <p:nvSpPr>
          <p:cNvPr id="18" name="TextBox 17">
            <a:extLst>
              <a:ext uri="{FF2B5EF4-FFF2-40B4-BE49-F238E27FC236}">
                <a16:creationId xmlns:a16="http://schemas.microsoft.com/office/drawing/2014/main" id="{7EEADCB0-5AF1-4843-AE51-F0766272409A}"/>
              </a:ext>
            </a:extLst>
          </p:cNvPr>
          <p:cNvSpPr txBox="1"/>
          <p:nvPr/>
        </p:nvSpPr>
        <p:spPr>
          <a:xfrm>
            <a:off x="161931" y="1161260"/>
            <a:ext cx="39000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E505977-43FF-4BAA-A39B-E28EFBFAB7F1}"/>
                  </a:ext>
                </a:extLst>
              </p:cNvPr>
              <p:cNvSpPr txBox="1"/>
              <p:nvPr/>
            </p:nvSpPr>
            <p:spPr>
              <a:xfrm>
                <a:off x="-326431" y="3967961"/>
                <a:ext cx="6053462" cy="9142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𝐸</m:t>
                      </m:r>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i="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sub>
                              </m:sSub>
                            </m:num>
                            <m:den>
                              <m:r>
                                <a:rPr lang="en-AU" sz="2400" i="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a:rPr lang="en-AU" sz="2400" i="1">
                                      <a:solidFill>
                                        <a:schemeClr val="bg1"/>
                                      </a:solidFill>
                                      <a:latin typeface="Cambria Math" panose="02040503050406030204" pitchFamily="18" charset="0"/>
                                    </a:rPr>
                                    <m:t>𝑘</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r>
                        <a:rPr lang="en-AU" sz="2400" i="0">
                          <a:solidFill>
                            <a:schemeClr val="bg1"/>
                          </a:solidFill>
                          <a:latin typeface="Cambria Math" panose="02040503050406030204" pitchFamily="18" charset="0"/>
                        </a:rPr>
                        <m:t>=</m:t>
                      </m:r>
                      <m:sSup>
                        <m:sSupPr>
                          <m:ctrlPr>
                            <a:rPr lang="en-AU" sz="2400" i="1">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𝑑𝑖𝑎𝑔</m:t>
                          </m:r>
                          <m:sSub>
                            <m:sSubPr>
                              <m:ctrlPr>
                                <a:rPr lang="en-US" sz="2400" b="0" i="1" smtClean="0">
                                  <a:solidFill>
                                    <a:schemeClr val="bg1"/>
                                  </a:solidFill>
                                  <a:latin typeface="Cambria Math" panose="02040503050406030204" pitchFamily="18" charset="0"/>
                                  <a:ea typeface="Cambria Math" panose="02040503050406030204" pitchFamily="18" charset="0"/>
                                </a:rPr>
                              </m:ctrlPr>
                            </m:sSubPr>
                            <m:e>
                              <m:d>
                                <m:dPr>
                                  <m:begChr m:val="{"/>
                                  <m:endChr m:val="}"/>
                                  <m:ctrlPr>
                                    <a:rPr lang="en-US" sz="2400" b="0" i="1" smtClean="0">
                                      <a:solidFill>
                                        <a:schemeClr val="bg1"/>
                                      </a:solidFill>
                                      <a:latin typeface="Cambria Math" panose="02040503050406030204" pitchFamily="18" charset="0"/>
                                      <a:ea typeface="Cambria Math" panose="02040503050406030204" pitchFamily="18" charset="0"/>
                                    </a:rPr>
                                  </m:ctrlPr>
                                </m:dPr>
                                <m:e>
                                  <m:r>
                                    <a:rPr lang="en-AU" sz="2400" i="1" smtClean="0">
                                      <a:solidFill>
                                        <a:schemeClr val="bg1"/>
                                      </a:solidFill>
                                      <a:latin typeface="Cambria Math" panose="02040503050406030204" pitchFamily="18" charset="0"/>
                                      <a:ea typeface="Cambria Math" panose="02040503050406030204" pitchFamily="18" charset="0"/>
                                    </a:rPr>
                                    <m:t>𝜙</m:t>
                                  </m:r>
                                  <m:d>
                                    <m:dPr>
                                      <m:ctrlPr>
                                        <a:rPr lang="en-US" sz="2400" b="0" i="1" smtClean="0">
                                          <a:solidFill>
                                            <a:schemeClr val="bg1"/>
                                          </a:solidFill>
                                          <a:latin typeface="Cambria Math" panose="02040503050406030204" pitchFamily="18" charset="0"/>
                                          <a:ea typeface="Cambria Math" panose="02040503050406030204" pitchFamily="18" charset="0"/>
                                        </a:rPr>
                                      </m:ctrlPr>
                                    </m:dPr>
                                    <m:e>
                                      <m:r>
                                        <a:rPr lang="en-US" sz="2400" b="0" i="1" smtClean="0">
                                          <a:solidFill>
                                            <a:schemeClr val="bg1"/>
                                          </a:solidFill>
                                          <a:latin typeface="Cambria Math" panose="02040503050406030204" pitchFamily="18" charset="0"/>
                                          <a:ea typeface="Cambria Math" panose="02040503050406030204" pitchFamily="18" charset="0"/>
                                        </a:rPr>
                                        <m:t> </m:t>
                                      </m:r>
                                      <m:acc>
                                        <m:accPr>
                                          <m:chr m:val="̂"/>
                                          <m:ctrlPr>
                                            <a:rPr lang="en-US" sz="2400" b="0" i="1" smtClean="0">
                                              <a:solidFill>
                                                <a:schemeClr val="bg1"/>
                                              </a:solidFill>
                                              <a:latin typeface="Cambria Math" panose="02040503050406030204" pitchFamily="18" charset="0"/>
                                              <a:ea typeface="Cambria Math" panose="02040503050406030204" pitchFamily="18" charset="0"/>
                                            </a:rPr>
                                          </m:ctrlPr>
                                        </m:accPr>
                                        <m:e>
                                          <m:r>
                                            <a:rPr lang="en-US" sz="2400" b="0" i="1" smtClean="0">
                                              <a:solidFill>
                                                <a:schemeClr val="bg1"/>
                                              </a:solidFill>
                                              <a:latin typeface="Cambria Math" panose="02040503050406030204" pitchFamily="18" charset="0"/>
                                              <a:ea typeface="Cambria Math" panose="02040503050406030204" pitchFamily="18" charset="0"/>
                                            </a:rPr>
                                            <m:t>𝑌</m:t>
                                          </m:r>
                                        </m:e>
                                      </m:acc>
                                    </m:e>
                                  </m:d>
                                </m:e>
                              </m:d>
                            </m:e>
                            <m:sub>
                              <m:r>
                                <a:rPr lang="en-US" sz="2400" b="0" i="1" smtClean="0">
                                  <a:solidFill>
                                    <a:schemeClr val="bg1"/>
                                  </a:solidFill>
                                  <a:latin typeface="Cambria Math" panose="02040503050406030204" pitchFamily="18" charset="0"/>
                                  <a:ea typeface="Cambria Math" panose="02040503050406030204" pitchFamily="18" charset="0"/>
                                </a:rPr>
                                <m:t>𝑘</m:t>
                              </m:r>
                            </m:sub>
                          </m:sSub>
                          <m:d>
                            <m:dPr>
                              <m:ctrlPr>
                                <a:rPr lang="en-AU" sz="2400" i="1" smtClean="0">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1−</m:t>
                              </m:r>
                              <m:r>
                                <m:rPr>
                                  <m:sty m:val="p"/>
                                </m:rPr>
                                <a:rPr lang="en-AU" sz="2400" i="0">
                                  <a:solidFill>
                                    <a:schemeClr val="bg1"/>
                                  </a:solidFill>
                                  <a:latin typeface="Cambria Math" panose="02040503050406030204" pitchFamily="18" charset="0"/>
                                </a:rPr>
                                <m:t>ρ</m:t>
                              </m:r>
                            </m:e>
                          </m:d>
                        </m:e>
                        <m:sup>
                          <m:r>
                            <a:rPr lang="en-AU" sz="2400" i="0">
                              <a:solidFill>
                                <a:schemeClr val="bg1"/>
                              </a:solidFill>
                              <a:latin typeface="Cambria Math" panose="02040503050406030204" pitchFamily="18" charset="0"/>
                            </a:rPr>
                            <m:t>−1</m:t>
                          </m:r>
                        </m:sup>
                      </m:sSup>
                      <m:r>
                        <a:rPr lang="en-AU" sz="2400" i="0">
                          <a:solidFill>
                            <a:schemeClr val="bg1"/>
                          </a:solidFill>
                          <a:latin typeface="Cambria Math" panose="02040503050406030204" pitchFamily="18" charset="0"/>
                        </a:rPr>
                        <m:t> </m:t>
                      </m:r>
                      <m:acc>
                        <m:accPr>
                          <m:chr m:val="̂"/>
                          <m:ctrlPr>
                            <a:rPr lang="en-AU" sz="2400" i="1" smtClean="0">
                              <a:solidFill>
                                <a:schemeClr val="bg1"/>
                              </a:solidFill>
                              <a:latin typeface="Cambria Math" panose="02040503050406030204" pitchFamily="18" charset="0"/>
                            </a:rPr>
                          </m:ctrlPr>
                        </m:accPr>
                        <m:e>
                          <m:sSub>
                            <m:sSubPr>
                              <m:ctrlPr>
                                <a:rPr lang="en-AU" sz="2400" i="1" smtClean="0">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𝛽</m:t>
                              </m:r>
                            </m:e>
                            <m:sub>
                              <m:r>
                                <a:rPr lang="en-US" sz="2400" b="0" i="1" smtClean="0">
                                  <a:solidFill>
                                    <a:schemeClr val="bg1"/>
                                  </a:solidFill>
                                  <a:latin typeface="Cambria Math" panose="02040503050406030204" pitchFamily="18" charset="0"/>
                                </a:rPr>
                                <m:t>𝑘</m:t>
                              </m:r>
                            </m:sub>
                          </m:sSub>
                        </m:e>
                      </m:acc>
                    </m:oMath>
                  </m:oMathPara>
                </a14:m>
                <a:endParaRPr lang="en-AU" sz="2400" dirty="0">
                  <a:solidFill>
                    <a:schemeClr val="bg1"/>
                  </a:solidFill>
                </a:endParaRPr>
              </a:p>
            </p:txBody>
          </p:sp>
        </mc:Choice>
        <mc:Fallback xmlns="">
          <p:sp>
            <p:nvSpPr>
              <p:cNvPr id="20" name="TextBox 19">
                <a:extLst>
                  <a:ext uri="{FF2B5EF4-FFF2-40B4-BE49-F238E27FC236}">
                    <a16:creationId xmlns:a16="http://schemas.microsoft.com/office/drawing/2014/main" id="{9E505977-43FF-4BAA-A39B-E28EFBFAB7F1}"/>
                  </a:ext>
                </a:extLst>
              </p:cNvPr>
              <p:cNvSpPr txBox="1">
                <a:spLocks noRot="1" noChangeAspect="1" noMove="1" noResize="1" noEditPoints="1" noAdjustHandles="1" noChangeArrowheads="1" noChangeShapeType="1" noTextEdit="1"/>
              </p:cNvSpPr>
              <p:nvPr/>
            </p:nvSpPr>
            <p:spPr>
              <a:xfrm>
                <a:off x="-326431" y="3967961"/>
                <a:ext cx="6053462" cy="914225"/>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56078FD-929C-426F-961E-F3F919408DE6}"/>
                  </a:ext>
                </a:extLst>
              </p:cNvPr>
              <p:cNvSpPr txBox="1"/>
              <p:nvPr/>
            </p:nvSpPr>
            <p:spPr>
              <a:xfrm>
                <a:off x="94354" y="2856005"/>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r>
                        <a:rPr lang="en-US" sz="2400" b="0" i="0" smtClean="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r>
                            <a:rPr lang="en-AU" sz="2400" b="1" i="0">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m:t>
                      </m:r>
                      <m:r>
                        <a:rPr lang="el-GR" sz="2400" b="1" i="1" smtClean="0">
                          <a:solidFill>
                            <a:schemeClr val="bg1"/>
                          </a:solidFill>
                          <a:latin typeface="Cambria Math" panose="02040503050406030204" pitchFamily="18" charset="0"/>
                          <a:ea typeface="Cambria Math" panose="02040503050406030204" pitchFamily="18" charset="0"/>
                        </a:rPr>
                        <m:t>𝜺</m:t>
                      </m:r>
                    </m:oMath>
                  </m:oMathPara>
                </a14:m>
                <a:endParaRPr lang="en-AU" sz="2400" b="1" dirty="0">
                  <a:solidFill>
                    <a:schemeClr val="bg1"/>
                  </a:solidFill>
                </a:endParaRPr>
              </a:p>
            </p:txBody>
          </p:sp>
        </mc:Choice>
        <mc:Fallback xmlns="">
          <p:sp>
            <p:nvSpPr>
              <p:cNvPr id="22" name="TextBox 21">
                <a:extLst>
                  <a:ext uri="{FF2B5EF4-FFF2-40B4-BE49-F238E27FC236}">
                    <a16:creationId xmlns:a16="http://schemas.microsoft.com/office/drawing/2014/main" id="{D56078FD-929C-426F-961E-F3F919408DE6}"/>
                  </a:ext>
                </a:extLst>
              </p:cNvPr>
              <p:cNvSpPr txBox="1">
                <a:spLocks noRot="1" noChangeAspect="1" noMove="1" noResize="1" noEditPoints="1" noAdjustHandles="1" noChangeArrowheads="1" noChangeShapeType="1" noTextEdit="1"/>
              </p:cNvSpPr>
              <p:nvPr/>
            </p:nvSpPr>
            <p:spPr>
              <a:xfrm>
                <a:off x="94354" y="2856005"/>
                <a:ext cx="3253819" cy="461665"/>
              </a:xfrm>
              <a:prstGeom prst="rect">
                <a:avLst/>
              </a:prstGeom>
              <a:blipFill>
                <a:blip r:embed="rId6"/>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59B4A25-1E09-44F6-96D9-194AC933660C}"/>
                  </a:ext>
                </a:extLst>
              </p:cNvPr>
              <p:cNvSpPr txBox="1"/>
              <p:nvPr/>
            </p:nvSpPr>
            <p:spPr>
              <a:xfrm>
                <a:off x="215550" y="3490073"/>
                <a:ext cx="197216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b="1" i="1" smtClean="0">
                          <a:solidFill>
                            <a:schemeClr val="bg1"/>
                          </a:solidFill>
                          <a:latin typeface="Cambria Math" panose="02040503050406030204" pitchFamily="18" charset="0"/>
                        </a:rPr>
                        <m:t>𝜺</m:t>
                      </m:r>
                      <m:r>
                        <a:rPr lang="en-AU" sz="240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𝓝</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𝐈</m:t>
                          </m:r>
                        </m:e>
                      </m:d>
                    </m:oMath>
                  </m:oMathPara>
                </a14:m>
                <a:endParaRPr lang="en-AU" sz="2400" dirty="0">
                  <a:solidFill>
                    <a:schemeClr val="bg1"/>
                  </a:solidFill>
                </a:endParaRPr>
              </a:p>
            </p:txBody>
          </p:sp>
        </mc:Choice>
        <mc:Fallback xmlns="">
          <p:sp>
            <p:nvSpPr>
              <p:cNvPr id="23" name="TextBox 22">
                <a:extLst>
                  <a:ext uri="{FF2B5EF4-FFF2-40B4-BE49-F238E27FC236}">
                    <a16:creationId xmlns:a16="http://schemas.microsoft.com/office/drawing/2014/main" id="{559B4A25-1E09-44F6-96D9-194AC933660C}"/>
                  </a:ext>
                </a:extLst>
              </p:cNvPr>
              <p:cNvSpPr txBox="1">
                <a:spLocks noRot="1" noChangeAspect="1" noMove="1" noResize="1" noEditPoints="1" noAdjustHandles="1" noChangeArrowheads="1" noChangeShapeType="1" noTextEdit="1"/>
              </p:cNvSpPr>
              <p:nvPr/>
            </p:nvSpPr>
            <p:spPr>
              <a:xfrm>
                <a:off x="215550" y="3490073"/>
                <a:ext cx="1972165" cy="477888"/>
              </a:xfrm>
              <a:prstGeom prst="rect">
                <a:avLst/>
              </a:prstGeom>
              <a:blipFill>
                <a:blip r:embed="rId7"/>
                <a:stretch>
                  <a:fillRect/>
                </a:stretch>
              </a:blipFill>
            </p:spPr>
            <p:txBody>
              <a:bodyPr/>
              <a:lstStyle/>
              <a:p>
                <a:r>
                  <a:rPr lang="en-AU">
                    <a:noFill/>
                  </a:rPr>
                  <a:t> </a:t>
                </a:r>
              </a:p>
            </p:txBody>
          </p:sp>
        </mc:Fallback>
      </mc:AlternateContent>
      <p:sp>
        <p:nvSpPr>
          <p:cNvPr id="6" name="Right Brace 5">
            <a:extLst>
              <a:ext uri="{FF2B5EF4-FFF2-40B4-BE49-F238E27FC236}">
                <a16:creationId xmlns:a16="http://schemas.microsoft.com/office/drawing/2014/main" id="{584A5E9D-CFF8-40AD-8A18-5320EECFDA72}"/>
              </a:ext>
            </a:extLst>
          </p:cNvPr>
          <p:cNvSpPr/>
          <p:nvPr/>
        </p:nvSpPr>
        <p:spPr>
          <a:xfrm rot="5400000">
            <a:off x="2403680" y="4067382"/>
            <a:ext cx="352306" cy="1799931"/>
          </a:xfrm>
          <a:prstGeom prst="rightBrace">
            <a:avLst>
              <a:gd name="adj1" fmla="val 8333"/>
              <a:gd name="adj2" fmla="val 54234"/>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52FD16-C589-4CB4-A850-485EA5782B5F}"/>
                  </a:ext>
                </a:extLst>
              </p:cNvPr>
              <p:cNvSpPr txBox="1"/>
              <p:nvPr/>
            </p:nvSpPr>
            <p:spPr>
              <a:xfrm>
                <a:off x="1679867" y="5311679"/>
                <a:ext cx="1571333"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0,1]</m:t>
                      </m:r>
                    </m:oMath>
                  </m:oMathPara>
                </a14:m>
                <a:endParaRPr lang="en-AU" sz="2200" dirty="0">
                  <a:solidFill>
                    <a:schemeClr val="bg1"/>
                  </a:solidFill>
                </a:endParaRPr>
              </a:p>
            </p:txBody>
          </p:sp>
        </mc:Choice>
        <mc:Fallback xmlns="">
          <p:sp>
            <p:nvSpPr>
              <p:cNvPr id="10" name="TextBox 9">
                <a:extLst>
                  <a:ext uri="{FF2B5EF4-FFF2-40B4-BE49-F238E27FC236}">
                    <a16:creationId xmlns:a16="http://schemas.microsoft.com/office/drawing/2014/main" id="{0E52FD16-C589-4CB4-A850-485EA5782B5F}"/>
                  </a:ext>
                </a:extLst>
              </p:cNvPr>
              <p:cNvSpPr txBox="1">
                <a:spLocks noRot="1" noChangeAspect="1" noMove="1" noResize="1" noEditPoints="1" noAdjustHandles="1" noChangeArrowheads="1" noChangeShapeType="1" noTextEdit="1"/>
              </p:cNvSpPr>
              <p:nvPr/>
            </p:nvSpPr>
            <p:spPr>
              <a:xfrm>
                <a:off x="1679867" y="5311679"/>
                <a:ext cx="1571333" cy="338554"/>
              </a:xfrm>
              <a:prstGeom prst="rect">
                <a:avLst/>
              </a:prstGeom>
              <a:blipFill>
                <a:blip r:embed="rId8"/>
                <a:stretch>
                  <a:fillRect t="-1786" b="-33929"/>
                </a:stretch>
              </a:blipFill>
            </p:spPr>
            <p:txBody>
              <a:bodyPr/>
              <a:lstStyle/>
              <a:p>
                <a:r>
                  <a:rPr lang="en-AU">
                    <a:noFill/>
                  </a:rPr>
                  <a:t> </a:t>
                </a:r>
              </a:p>
            </p:txBody>
          </p:sp>
        </mc:Fallback>
      </mc:AlternateContent>
      <p:sp>
        <p:nvSpPr>
          <p:cNvPr id="11" name="Oval 10">
            <a:extLst>
              <a:ext uri="{FF2B5EF4-FFF2-40B4-BE49-F238E27FC236}">
                <a16:creationId xmlns:a16="http://schemas.microsoft.com/office/drawing/2014/main" id="{0746A836-5773-44A7-B77F-DFB16C75F724}"/>
              </a:ext>
            </a:extLst>
          </p:cNvPr>
          <p:cNvSpPr/>
          <p:nvPr/>
        </p:nvSpPr>
        <p:spPr>
          <a:xfrm>
            <a:off x="8940800" y="4597400"/>
            <a:ext cx="1206500" cy="7142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1235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1500"/>
                                        <p:tgtEl>
                                          <p:spTgt spid="2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1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1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500"/>
                                        <p:tgtEl>
                                          <p:spTgt spid="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16" grpId="0"/>
      <p:bldP spid="4" grpId="0"/>
      <p:bldP spid="18" grpId="0"/>
      <p:bldP spid="20" grpId="0"/>
      <p:bldP spid="22" grpId="0"/>
      <p:bldP spid="23" grpId="0"/>
      <p:bldP spid="6" grpId="0" animBg="1"/>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Results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Predictors at </a:t>
            </a:r>
            <a:r>
              <a:rPr lang="en-US" sz="2400" b="1" dirty="0">
                <a:solidFill>
                  <a:schemeClr val="bg1"/>
                </a:solidFill>
              </a:rPr>
              <a:t>1998</a:t>
            </a:r>
            <a:r>
              <a:rPr lang="en-US" sz="2400" dirty="0">
                <a:solidFill>
                  <a:schemeClr val="bg1"/>
                </a:solidFill>
              </a:rPr>
              <a:t> (annual average)</a:t>
            </a:r>
          </a:p>
          <a:p>
            <a:pPr marL="342900" indent="-342900">
              <a:buFont typeface="Arial" panose="020B0604020202020204" pitchFamily="34" charset="0"/>
              <a:buChar char="•"/>
            </a:pPr>
            <a:r>
              <a:rPr lang="en-US" sz="2400" dirty="0">
                <a:solidFill>
                  <a:schemeClr val="bg1"/>
                </a:solidFill>
              </a:rPr>
              <a:t>Failure horizon  is </a:t>
            </a:r>
            <a:r>
              <a:rPr lang="en-US" sz="2400" b="1" dirty="0">
                <a:solidFill>
                  <a:schemeClr val="bg1"/>
                </a:solidFill>
              </a:rPr>
              <a:t>2001q4</a:t>
            </a:r>
            <a:endParaRPr lang="en-AU" sz="2400" b="1"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a:solidFill>
                            <a:schemeClr val="bg1"/>
                          </a:solidFill>
                          <a:latin typeface="Cambria Math" panose="02040503050406030204" pitchFamily="18" charset="0"/>
                        </a:rPr>
                        <m:t>𝐸</m:t>
                      </m:r>
                      <m:acc>
                        <m:accPr>
                          <m:chr m:val="̂"/>
                          <m:ctrlPr>
                            <a:rPr lang="en-AU" sz="2400" i="1" smtClean="0">
                              <a:solidFill>
                                <a:schemeClr val="bg1"/>
                              </a:solidFill>
                              <a:latin typeface="Cambria Math" panose="02040503050406030204" pitchFamily="18" charset="0"/>
                            </a:rPr>
                          </m:ctrlPr>
                        </m:accPr>
                        <m:e>
                          <m:d>
                            <m:dPr>
                              <m:begChr m:val="["/>
                              <m:endChr m:val="]"/>
                              <m:ctrlPr>
                                <a:rPr lang="en-AU" sz="2400" i="1">
                                  <a:solidFill>
                                    <a:schemeClr val="bg1"/>
                                  </a:solidFill>
                                  <a:latin typeface="Cambria Math" panose="02040503050406030204" pitchFamily="18" charset="0"/>
                                </a:rPr>
                              </m:ctrlPr>
                            </m:dPr>
                            <m:e>
                              <m:f>
                                <m:fPr>
                                  <m:ctrlPr>
                                    <a:rPr lang="en-AU" sz="2400" i="1">
                                      <a:solidFill>
                                        <a:schemeClr val="bg1"/>
                                      </a:solidFill>
                                      <a:latin typeface="Cambria Math" panose="02040503050406030204" pitchFamily="18" charset="0"/>
                                    </a:rPr>
                                  </m:ctrlPr>
                                </m:fPr>
                                <m:num>
                                  <m:r>
                                    <a:rPr lang="en-AU" sz="240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US" sz="2400" i="1">
                                          <a:solidFill>
                                            <a:schemeClr val="bg1"/>
                                          </a:solidFill>
                                          <a:latin typeface="Cambria Math" panose="02040503050406030204" pitchFamily="18" charset="0"/>
                                        </a:rPr>
                                        <m:t>𝑦</m:t>
                                      </m:r>
                                    </m:e>
                                    <m:sub>
                                      <m:r>
                                        <a:rPr lang="en-US" sz="2400" i="1">
                                          <a:solidFill>
                                            <a:schemeClr val="bg1"/>
                                          </a:solidFill>
                                          <a:latin typeface="Cambria Math" panose="02040503050406030204" pitchFamily="18" charset="0"/>
                                        </a:rPr>
                                        <m:t>𝑖</m:t>
                                      </m:r>
                                    </m:sub>
                                    <m:sup>
                                      <m:r>
                                        <a:rPr lang="en-US" sz="2400" i="1">
                                          <a:solidFill>
                                            <a:schemeClr val="bg1"/>
                                          </a:solidFill>
                                          <a:latin typeface="Cambria Math" panose="02040503050406030204" pitchFamily="18" charset="0"/>
                                        </a:rPr>
                                        <m:t>∗</m:t>
                                      </m:r>
                                    </m:sup>
                                  </m:sSubSup>
                                </m:num>
                                <m:den>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𝑥</m:t>
                                      </m:r>
                                    </m:e>
                                    <m:sub>
                                      <m:r>
                                        <m:rPr>
                                          <m:sty m:val="p"/>
                                        </m:rPr>
                                        <a:rPr lang="en-US" sz="2400">
                                          <a:solidFill>
                                            <a:schemeClr val="bg1"/>
                                          </a:solidFill>
                                          <a:latin typeface="Cambria Math" panose="02040503050406030204" pitchFamily="18" charset="0"/>
                                        </a:rPr>
                                        <m:t>cap</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𝑖</m:t>
                                      </m:r>
                                    </m:sub>
                                  </m:sSub>
                                </m:den>
                              </m:f>
                            </m:e>
                          </m:d>
                        </m:e>
                      </m:acc>
                      <m:r>
                        <a:rPr lang="en-AU" sz="2400" i="0">
                          <a:solidFill>
                            <a:schemeClr val="bg1"/>
                          </a:solidFill>
                          <a:latin typeface="Cambria Math" panose="02040503050406030204" pitchFamily="18" charset="0"/>
                        </a:rPr>
                        <m:t>=</m:t>
                      </m:r>
                      <m:r>
                        <a:rPr lang="en-US" sz="2400" b="0" i="0" smtClean="0">
                          <a:solidFill>
                            <a:schemeClr val="bg1"/>
                          </a:solidFill>
                          <a:latin typeface="Cambria Math" panose="02040503050406030204" pitchFamily="18" charset="0"/>
                        </a:rPr>
                        <m:t>0.88</m:t>
                      </m:r>
                      <m:r>
                        <a:rPr lang="en-US" sz="2400" b="0" i="1" smtClean="0">
                          <a:solidFill>
                            <a:schemeClr val="bg1"/>
                          </a:solidFill>
                          <a:latin typeface="Cambria Math" panose="02040503050406030204" pitchFamily="18" charset="0"/>
                          <a:ea typeface="Cambria Math" panose="02040503050406030204" pitchFamily="18" charset="0"/>
                        </a:rPr>
                        <m:t>±</m:t>
                      </m:r>
                      <m:r>
                        <a:rPr lang="en-US" sz="2400" b="0" i="0" smtClean="0">
                          <a:solidFill>
                            <a:schemeClr val="bg1"/>
                          </a:solidFill>
                          <a:latin typeface="Cambria Math" panose="02040503050406030204" pitchFamily="18" charset="0"/>
                        </a:rPr>
                        <m:t>0.33</m:t>
                      </m:r>
                    </m:oMath>
                  </m:oMathPara>
                </a14:m>
                <a:endParaRPr lang="en-AU" sz="2400" dirty="0">
                  <a:solidFill>
                    <a:schemeClr val="bg1"/>
                  </a:solidFill>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17" name="Table 12">
                <a:extLst>
                  <a:ext uri="{FF2B5EF4-FFF2-40B4-BE49-F238E27FC236}">
                    <a16:creationId xmlns:a16="http://schemas.microsoft.com/office/drawing/2014/main" id="{1477DFE9-E629-46F1-9B42-DDB6FAF5B16B}"/>
                  </a:ext>
                </a:extLst>
              </p:cNvPr>
              <p:cNvGraphicFramePr>
                <a:graphicFrameLocks noGrp="1"/>
              </p:cNvGraphicFramePr>
              <p:nvPr>
                <p:extLst>
                  <p:ext uri="{D42A27DB-BD31-4B8C-83A1-F6EECF244321}">
                    <p14:modId xmlns:p14="http://schemas.microsoft.com/office/powerpoint/2010/main" val="2379275377"/>
                  </p:ext>
                </p:extLst>
              </p:nvPr>
            </p:nvGraphicFramePr>
            <p:xfrm>
              <a:off x="1955801" y="366950"/>
              <a:ext cx="6851165" cy="6339840"/>
            </p:xfrm>
            <a:graphic>
              <a:graphicData uri="http://schemas.openxmlformats.org/drawingml/2006/table">
                <a:tbl>
                  <a:tblPr firstRow="1" bandRow="1">
                    <a:tableStyleId>{5C22544A-7EE6-4342-B048-85BDC9FD1C3A}</a:tableStyleId>
                  </a:tblPr>
                  <a:tblGrid>
                    <a:gridCol w="3183208">
                      <a:extLst>
                        <a:ext uri="{9D8B030D-6E8A-4147-A177-3AD203B41FA5}">
                          <a16:colId xmlns:a16="http://schemas.microsoft.com/office/drawing/2014/main" val="2681762558"/>
                        </a:ext>
                      </a:extLst>
                    </a:gridCol>
                    <a:gridCol w="1279931">
                      <a:extLst>
                        <a:ext uri="{9D8B030D-6E8A-4147-A177-3AD203B41FA5}">
                          <a16:colId xmlns:a16="http://schemas.microsoft.com/office/drawing/2014/main" val="2818379847"/>
                        </a:ext>
                      </a:extLst>
                    </a:gridCol>
                    <a:gridCol w="1194013">
                      <a:extLst>
                        <a:ext uri="{9D8B030D-6E8A-4147-A177-3AD203B41FA5}">
                          <a16:colId xmlns:a16="http://schemas.microsoft.com/office/drawing/2014/main" val="441198189"/>
                        </a:ext>
                      </a:extLst>
                    </a:gridCol>
                    <a:gridCol w="1194013">
                      <a:extLst>
                        <a:ext uri="{9D8B030D-6E8A-4147-A177-3AD203B41FA5}">
                          <a16:colId xmlns:a16="http://schemas.microsoft.com/office/drawing/2014/main" val="3252402641"/>
                        </a:ext>
                      </a:extLst>
                    </a:gridCol>
                  </a:tblGrid>
                  <a:tr h="370840">
                    <a:tc>
                      <a:txBody>
                        <a:bodyPr/>
                        <a:lstStyle/>
                        <a:p>
                          <a:endParaRPr lang="en-AU" sz="2200"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txBody>
                      <a:tcPr/>
                    </a:tc>
                    <a:tc hMerge="1">
                      <a:txBody>
                        <a:bodyPr/>
                        <a:lstStyle/>
                        <a:p>
                          <a:endParaRPr lang="en-AU" dirty="0"/>
                        </a:p>
                      </a:txBody>
                      <a:tcPr/>
                    </a:tc>
                    <a:tc hMerge="1">
                      <a:txBody>
                        <a:bodyPr/>
                        <a:lstStyle/>
                        <a:p>
                          <a:endParaRPr lang="en-AU" sz="2200"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tc>
                      <a:txBody>
                        <a:bodyPr/>
                        <a:lstStyle/>
                        <a:p>
                          <a:pPr algn="ctr"/>
                          <a:endParaRPr lang="en-AU" sz="2200" dirty="0"/>
                        </a:p>
                      </a:txBody>
                      <a:tcPr/>
                    </a:tc>
                    <a:extLst>
                      <a:ext uri="{0D108BD9-81ED-4DB2-BD59-A6C34878D82A}">
                        <a16:rowId xmlns:a16="http://schemas.microsoft.com/office/drawing/2014/main" val="782995135"/>
                      </a:ext>
                    </a:extLst>
                  </a:tr>
                  <a:tr h="370840">
                    <a:tc>
                      <a:txBody>
                        <a:bodyPr/>
                        <a:lstStyle/>
                        <a:p>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algn="r"/>
                          <a:endParaRPr lang="en-AU" sz="2200" dirty="0"/>
                        </a:p>
                      </a:txBody>
                      <a:tcPr/>
                    </a:tc>
                    <a:extLst>
                      <a:ext uri="{0D108BD9-81ED-4DB2-BD59-A6C34878D82A}">
                        <a16:rowId xmlns:a16="http://schemas.microsoft.com/office/drawing/2014/main" val="3791701734"/>
                      </a:ext>
                    </a:extLst>
                  </a:tr>
                  <a:tr h="37084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tc>
                      <a:txBody>
                        <a:bodyPr/>
                        <a:lstStyle/>
                        <a:p>
                          <a:pPr algn="r"/>
                          <a:r>
                            <a:rPr lang="en-US" sz="2200" dirty="0"/>
                            <a:t>2.48</a:t>
                          </a:r>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tc>
                      <a:txBody>
                        <a:bodyPr/>
                        <a:lstStyle/>
                        <a:p>
                          <a:pPr algn="r"/>
                          <a:r>
                            <a:rPr lang="en-US" sz="2200" dirty="0"/>
                            <a:t>-2.92</a:t>
                          </a:r>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tc>
                      <a:txBody>
                        <a:bodyPr/>
                        <a:lstStyle/>
                        <a:p>
                          <a:pPr algn="r"/>
                          <a:r>
                            <a:rPr lang="en-US" sz="2200" dirty="0"/>
                            <a:t>8.07</a:t>
                          </a:r>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tc>
                      <a:txBody>
                        <a:bodyPr/>
                        <a:lstStyle/>
                        <a:p>
                          <a:pPr algn="r"/>
                          <a:r>
                            <a:rPr lang="en-US" sz="2200" dirty="0"/>
                            <a:t>0.86</a:t>
                          </a:r>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tc>
                      <a:txBody>
                        <a:bodyPr/>
                        <a:lstStyle/>
                        <a:p>
                          <a:pPr algn="r"/>
                          <a:r>
                            <a:rPr lang="en-US" sz="2200" dirty="0"/>
                            <a:t>9.36</a:t>
                          </a:r>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tc>
                      <a:txBody>
                        <a:bodyPr/>
                        <a:lstStyle/>
                        <a:p>
                          <a:pPr algn="r"/>
                          <a:r>
                            <a:rPr lang="en-US" sz="2200" dirty="0"/>
                            <a:t>8.42</a:t>
                          </a:r>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tc>
                      <a:txBody>
                        <a:bodyPr/>
                        <a:lstStyle/>
                        <a:p>
                          <a:pPr algn="r"/>
                          <a:r>
                            <a:rPr lang="en-US" sz="2200" dirty="0"/>
                            <a:t>0.09</a:t>
                          </a:r>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tc>
                      <a:txBody>
                        <a:bodyPr/>
                        <a:lstStyle/>
                        <a:p>
                          <a:pPr algn="r"/>
                          <a:r>
                            <a:rPr lang="en-US" sz="2200" dirty="0"/>
                            <a:t>0.20</a:t>
                          </a:r>
                          <a:endParaRPr lang="en-AU" sz="2200" dirty="0"/>
                        </a:p>
                      </a:txBody>
                      <a:tcPr/>
                    </a:tc>
                    <a:extLst>
                      <a:ext uri="{0D108BD9-81ED-4DB2-BD59-A6C34878D82A}">
                        <a16:rowId xmlns:a16="http://schemas.microsoft.com/office/drawing/2014/main" val="18552576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𝜌</m:t>
                                </m:r>
                              </m:oMath>
                            </m:oMathPara>
                          </a14:m>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dirty="0"/>
                            <a:t>-6.67</a:t>
                          </a:r>
                          <a:endParaRPr lang="en-AU" sz="2200" dirty="0"/>
                        </a:p>
                      </a:txBody>
                      <a:tcPr/>
                    </a:tc>
                    <a:extLst>
                      <a:ext uri="{0D108BD9-81ED-4DB2-BD59-A6C34878D82A}">
                        <a16:rowId xmlns:a16="http://schemas.microsoft.com/office/drawing/2014/main" val="931997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AU" sz="2200" dirty="0"/>
                        </a:p>
                      </a:txBody>
                      <a:tcPr/>
                    </a:tc>
                    <a:extLst>
                      <a:ext uri="{0D108BD9-81ED-4DB2-BD59-A6C34878D82A}">
                        <a16:rowId xmlns:a16="http://schemas.microsoft.com/office/drawing/2014/main" val="35008287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dirty="0"/>
                            <a:t>105</a:t>
                          </a:r>
                          <a:endParaRPr lang="en-AU" sz="2200" dirty="0"/>
                        </a:p>
                      </a:txBody>
                      <a:tcPr/>
                    </a:tc>
                    <a:extLst>
                      <a:ext uri="{0D108BD9-81ED-4DB2-BD59-A6C34878D82A}">
                        <a16:rowId xmlns:a16="http://schemas.microsoft.com/office/drawing/2014/main" val="4119483557"/>
                      </a:ext>
                    </a:extLst>
                  </a:tr>
                </a:tbl>
              </a:graphicData>
            </a:graphic>
          </p:graphicFrame>
        </mc:Choice>
        <mc:Fallback xmlns="">
          <p:graphicFrame>
            <p:nvGraphicFramePr>
              <p:cNvPr id="17" name="Table 12">
                <a:extLst>
                  <a:ext uri="{FF2B5EF4-FFF2-40B4-BE49-F238E27FC236}">
                    <a16:creationId xmlns:a16="http://schemas.microsoft.com/office/drawing/2014/main" id="{1477DFE9-E629-46F1-9B42-DDB6FAF5B16B}"/>
                  </a:ext>
                </a:extLst>
              </p:cNvPr>
              <p:cNvGraphicFramePr>
                <a:graphicFrameLocks noGrp="1"/>
              </p:cNvGraphicFramePr>
              <p:nvPr>
                <p:extLst>
                  <p:ext uri="{D42A27DB-BD31-4B8C-83A1-F6EECF244321}">
                    <p14:modId xmlns:p14="http://schemas.microsoft.com/office/powerpoint/2010/main" val="2379275377"/>
                  </p:ext>
                </p:extLst>
              </p:nvPr>
            </p:nvGraphicFramePr>
            <p:xfrm>
              <a:off x="1955801" y="366950"/>
              <a:ext cx="6851165" cy="6339840"/>
            </p:xfrm>
            <a:graphic>
              <a:graphicData uri="http://schemas.openxmlformats.org/drawingml/2006/table">
                <a:tbl>
                  <a:tblPr firstRow="1" bandRow="1">
                    <a:tableStyleId>{5C22544A-7EE6-4342-B048-85BDC9FD1C3A}</a:tableStyleId>
                  </a:tblPr>
                  <a:tblGrid>
                    <a:gridCol w="3183208">
                      <a:extLst>
                        <a:ext uri="{9D8B030D-6E8A-4147-A177-3AD203B41FA5}">
                          <a16:colId xmlns:a16="http://schemas.microsoft.com/office/drawing/2014/main" val="2681762558"/>
                        </a:ext>
                      </a:extLst>
                    </a:gridCol>
                    <a:gridCol w="1279931">
                      <a:extLst>
                        <a:ext uri="{9D8B030D-6E8A-4147-A177-3AD203B41FA5}">
                          <a16:colId xmlns:a16="http://schemas.microsoft.com/office/drawing/2014/main" val="2818379847"/>
                        </a:ext>
                      </a:extLst>
                    </a:gridCol>
                    <a:gridCol w="1194013">
                      <a:extLst>
                        <a:ext uri="{9D8B030D-6E8A-4147-A177-3AD203B41FA5}">
                          <a16:colId xmlns:a16="http://schemas.microsoft.com/office/drawing/2014/main" val="441198189"/>
                        </a:ext>
                      </a:extLst>
                    </a:gridCol>
                    <a:gridCol w="1194013">
                      <a:extLst>
                        <a:ext uri="{9D8B030D-6E8A-4147-A177-3AD203B41FA5}">
                          <a16:colId xmlns:a16="http://schemas.microsoft.com/office/drawing/2014/main" val="3252402641"/>
                        </a:ext>
                      </a:extLst>
                    </a:gridCol>
                  </a:tblGrid>
                  <a:tr h="457200">
                    <a:tc>
                      <a:txBody>
                        <a:bodyPr/>
                        <a:lstStyle/>
                        <a:p>
                          <a:endParaRPr lang="en-AU" sz="2200"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txBody>
                      <a:tcPr/>
                    </a:tc>
                    <a:tc hMerge="1">
                      <a:txBody>
                        <a:bodyPr/>
                        <a:lstStyle/>
                        <a:p>
                          <a:endParaRPr lang="en-AU" dirty="0"/>
                        </a:p>
                      </a:txBody>
                      <a:tcPr/>
                    </a:tc>
                    <a:tc hMerge="1">
                      <a:txBody>
                        <a:bodyPr/>
                        <a:lstStyle/>
                        <a:p>
                          <a:endParaRPr lang="en-AU" sz="2200" dirty="0"/>
                        </a:p>
                      </a:txBody>
                      <a:tcPr/>
                    </a:tc>
                    <a:extLst>
                      <a:ext uri="{0D108BD9-81ED-4DB2-BD59-A6C34878D82A}">
                        <a16:rowId xmlns:a16="http://schemas.microsoft.com/office/drawing/2014/main" val="2871621964"/>
                      </a:ext>
                    </a:extLst>
                  </a:tr>
                  <a:tr h="42672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tc>
                      <a:txBody>
                        <a:bodyPr/>
                        <a:lstStyle/>
                        <a:p>
                          <a:pPr algn="ctr"/>
                          <a:endParaRPr lang="en-AU" sz="2200" dirty="0"/>
                        </a:p>
                      </a:txBody>
                      <a:tcPr/>
                    </a:tc>
                    <a:extLst>
                      <a:ext uri="{0D108BD9-81ED-4DB2-BD59-A6C34878D82A}">
                        <a16:rowId xmlns:a16="http://schemas.microsoft.com/office/drawing/2014/main" val="782995135"/>
                      </a:ext>
                    </a:extLst>
                  </a:tr>
                  <a:tr h="426720">
                    <a:tc>
                      <a:txBody>
                        <a:bodyPr/>
                        <a:lstStyle/>
                        <a:p>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algn="r"/>
                          <a:endParaRPr lang="en-AU" sz="2200" dirty="0"/>
                        </a:p>
                      </a:txBody>
                      <a:tcPr/>
                    </a:tc>
                    <a:extLst>
                      <a:ext uri="{0D108BD9-81ED-4DB2-BD59-A6C34878D82A}">
                        <a16:rowId xmlns:a16="http://schemas.microsoft.com/office/drawing/2014/main" val="3791701734"/>
                      </a:ext>
                    </a:extLst>
                  </a:tr>
                  <a:tr h="42672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tc>
                      <a:txBody>
                        <a:bodyPr/>
                        <a:lstStyle/>
                        <a:p>
                          <a:pPr algn="r"/>
                          <a:r>
                            <a:rPr lang="en-US" sz="2200" dirty="0"/>
                            <a:t>2.48</a:t>
                          </a:r>
                          <a:endParaRPr lang="en-AU" sz="2200" dirty="0"/>
                        </a:p>
                      </a:txBody>
                      <a:tcPr/>
                    </a:tc>
                    <a:extLst>
                      <a:ext uri="{0D108BD9-81ED-4DB2-BD59-A6C34878D82A}">
                        <a16:rowId xmlns:a16="http://schemas.microsoft.com/office/drawing/2014/main" val="3180179302"/>
                      </a:ext>
                    </a:extLst>
                  </a:tr>
                  <a:tr h="42672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tc>
                      <a:txBody>
                        <a:bodyPr/>
                        <a:lstStyle/>
                        <a:p>
                          <a:pPr algn="r"/>
                          <a:r>
                            <a:rPr lang="en-US" sz="2200" dirty="0"/>
                            <a:t>-2.92</a:t>
                          </a:r>
                          <a:endParaRPr lang="en-AU" sz="2200" dirty="0"/>
                        </a:p>
                      </a:txBody>
                      <a:tcPr/>
                    </a:tc>
                    <a:extLst>
                      <a:ext uri="{0D108BD9-81ED-4DB2-BD59-A6C34878D82A}">
                        <a16:rowId xmlns:a16="http://schemas.microsoft.com/office/drawing/2014/main" val="1758175471"/>
                      </a:ext>
                    </a:extLst>
                  </a:tr>
                  <a:tr h="42672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tc>
                      <a:txBody>
                        <a:bodyPr/>
                        <a:lstStyle/>
                        <a:p>
                          <a:pPr algn="r"/>
                          <a:r>
                            <a:rPr lang="en-US" sz="2200" dirty="0"/>
                            <a:t>8.07</a:t>
                          </a:r>
                          <a:endParaRPr lang="en-AU" sz="2200" dirty="0"/>
                        </a:p>
                      </a:txBody>
                      <a:tcPr/>
                    </a:tc>
                    <a:extLst>
                      <a:ext uri="{0D108BD9-81ED-4DB2-BD59-A6C34878D82A}">
                        <a16:rowId xmlns:a16="http://schemas.microsoft.com/office/drawing/2014/main" val="2560350126"/>
                      </a:ext>
                    </a:extLst>
                  </a:tr>
                  <a:tr h="42672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tc>
                      <a:txBody>
                        <a:bodyPr/>
                        <a:lstStyle/>
                        <a:p>
                          <a:pPr algn="r"/>
                          <a:r>
                            <a:rPr lang="en-US" sz="2200" dirty="0"/>
                            <a:t>0.86</a:t>
                          </a:r>
                          <a:endParaRPr lang="en-AU" sz="2200" dirty="0"/>
                        </a:p>
                      </a:txBody>
                      <a:tcPr/>
                    </a:tc>
                    <a:extLst>
                      <a:ext uri="{0D108BD9-81ED-4DB2-BD59-A6C34878D82A}">
                        <a16:rowId xmlns:a16="http://schemas.microsoft.com/office/drawing/2014/main" val="515497404"/>
                      </a:ext>
                    </a:extLst>
                  </a:tr>
                  <a:tr h="42672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tc>
                      <a:txBody>
                        <a:bodyPr/>
                        <a:lstStyle/>
                        <a:p>
                          <a:pPr algn="r"/>
                          <a:r>
                            <a:rPr lang="en-US" sz="2200" dirty="0"/>
                            <a:t>9.36</a:t>
                          </a:r>
                          <a:endParaRPr lang="en-AU" sz="2200" dirty="0"/>
                        </a:p>
                      </a:txBody>
                      <a:tcPr/>
                    </a:tc>
                    <a:extLst>
                      <a:ext uri="{0D108BD9-81ED-4DB2-BD59-A6C34878D82A}">
                        <a16:rowId xmlns:a16="http://schemas.microsoft.com/office/drawing/2014/main" val="3392138541"/>
                      </a:ext>
                    </a:extLst>
                  </a:tr>
                  <a:tr h="76200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tc>
                      <a:txBody>
                        <a:bodyPr/>
                        <a:lstStyle/>
                        <a:p>
                          <a:pPr algn="r"/>
                          <a:r>
                            <a:rPr lang="en-US" sz="2200" dirty="0"/>
                            <a:t>8.42</a:t>
                          </a:r>
                          <a:endParaRPr lang="en-AU" sz="2200" dirty="0"/>
                        </a:p>
                      </a:txBody>
                      <a:tcPr/>
                    </a:tc>
                    <a:extLst>
                      <a:ext uri="{0D108BD9-81ED-4DB2-BD59-A6C34878D82A}">
                        <a16:rowId xmlns:a16="http://schemas.microsoft.com/office/drawing/2014/main" val="2005457652"/>
                      </a:ext>
                    </a:extLst>
                  </a:tr>
                  <a:tr h="42672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tc>
                      <a:txBody>
                        <a:bodyPr/>
                        <a:lstStyle/>
                        <a:p>
                          <a:pPr algn="r"/>
                          <a:r>
                            <a:rPr lang="en-US" sz="2200" dirty="0"/>
                            <a:t>0.09</a:t>
                          </a:r>
                          <a:endParaRPr lang="en-AU" sz="2200" dirty="0"/>
                        </a:p>
                      </a:txBody>
                      <a:tcPr/>
                    </a:tc>
                    <a:extLst>
                      <a:ext uri="{0D108BD9-81ED-4DB2-BD59-A6C34878D82A}">
                        <a16:rowId xmlns:a16="http://schemas.microsoft.com/office/drawing/2014/main" val="1482772981"/>
                      </a:ext>
                    </a:extLst>
                  </a:tr>
                  <a:tr h="42672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tc>
                      <a:txBody>
                        <a:bodyPr/>
                        <a:lstStyle/>
                        <a:p>
                          <a:pPr algn="r"/>
                          <a:r>
                            <a:rPr lang="en-US" sz="2200" dirty="0"/>
                            <a:t>0.20</a:t>
                          </a:r>
                          <a:endParaRPr lang="en-AU" sz="2200" dirty="0"/>
                        </a:p>
                      </a:txBody>
                      <a:tcPr/>
                    </a:tc>
                    <a:extLst>
                      <a:ext uri="{0D108BD9-81ED-4DB2-BD59-A6C34878D82A}">
                        <a16:rowId xmlns:a16="http://schemas.microsoft.com/office/drawing/2014/main" val="1855257606"/>
                      </a:ext>
                    </a:extLst>
                  </a:tr>
                  <a:tr h="426720">
                    <a:tc>
                      <a:txBody>
                        <a:bodyPr/>
                        <a:lstStyle/>
                        <a:p>
                          <a:endParaRPr lang="en-US"/>
                        </a:p>
                      </a:txBody>
                      <a:tcPr>
                        <a:blipFill>
                          <a:blip r:embed="rId4"/>
                          <a:stretch>
                            <a:fillRect l="-191" t="-1198571" r="-115870" b="-228571"/>
                          </a:stretch>
                        </a:blipFill>
                      </a:tcPr>
                    </a:tc>
                    <a:tc>
                      <a:txBody>
                        <a:bodyPr/>
                        <a:lstStyle/>
                        <a:p>
                          <a:pPr algn="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dirty="0"/>
                            <a:t>-6.67</a:t>
                          </a:r>
                          <a:endParaRPr lang="en-AU" sz="2200" dirty="0"/>
                        </a:p>
                      </a:txBody>
                      <a:tcPr/>
                    </a:tc>
                    <a:extLst>
                      <a:ext uri="{0D108BD9-81ED-4DB2-BD59-A6C34878D82A}">
                        <a16:rowId xmlns:a16="http://schemas.microsoft.com/office/drawing/2014/main" val="931997240"/>
                      </a:ext>
                    </a:extLst>
                  </a:tr>
                  <a:tr h="426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2200" dirty="0"/>
                        </a:p>
                      </a:txBody>
                      <a:tcPr/>
                    </a:tc>
                    <a:tc>
                      <a:txBody>
                        <a:bodyPr/>
                        <a:lstStyle/>
                        <a:p>
                          <a:pPr algn="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AU" sz="2200" dirty="0"/>
                        </a:p>
                      </a:txBody>
                      <a:tcPr/>
                    </a:tc>
                    <a:extLst>
                      <a:ext uri="{0D108BD9-81ED-4DB2-BD59-A6C34878D82A}">
                        <a16:rowId xmlns:a16="http://schemas.microsoft.com/office/drawing/2014/main" val="3500828773"/>
                      </a:ext>
                    </a:extLst>
                  </a:tr>
                  <a:tr h="426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dirty="0"/>
                            <a:t>105</a:t>
                          </a:r>
                          <a:endParaRPr lang="en-AU" sz="2200" dirty="0"/>
                        </a:p>
                      </a:txBody>
                      <a:tcPr/>
                    </a:tc>
                    <a:extLst>
                      <a:ext uri="{0D108BD9-81ED-4DB2-BD59-A6C34878D82A}">
                        <a16:rowId xmlns:a16="http://schemas.microsoft.com/office/drawing/2014/main" val="4119483557"/>
                      </a:ext>
                    </a:extLst>
                  </a:tr>
                </a:tbl>
              </a:graphicData>
            </a:graphic>
          </p:graphicFrame>
        </mc:Fallback>
      </mc:AlternateContent>
      <p:sp>
        <p:nvSpPr>
          <p:cNvPr id="9" name="TextBox 8">
            <a:extLst>
              <a:ext uri="{FF2B5EF4-FFF2-40B4-BE49-F238E27FC236}">
                <a16:creationId xmlns:a16="http://schemas.microsoft.com/office/drawing/2014/main" id="{69072E5C-5EAA-4E4E-9057-8314DC5D52CA}"/>
              </a:ext>
            </a:extLst>
          </p:cNvPr>
          <p:cNvSpPr txBox="1"/>
          <p:nvPr/>
        </p:nvSpPr>
        <p:spPr>
          <a:xfrm>
            <a:off x="7873052" y="1286345"/>
            <a:ext cx="2363147"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tx1"/>
                </a:solidFill>
                <a:latin typeface="Georgia Pro Cond Light" panose="02040306050405020303" pitchFamily="18" charset="0"/>
                <a:cs typeface="Times New Roman" panose="02020603050405020304" pitchFamily="18" charset="0"/>
              </a:rPr>
              <a:t>Spatial </a:t>
            </a:r>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76C3414-31B5-49FD-88C2-8628A5053322}"/>
              </a:ext>
            </a:extLst>
          </p:cNvPr>
          <p:cNvSpPr txBox="1"/>
          <p:nvPr/>
        </p:nvSpPr>
        <p:spPr>
          <a:xfrm>
            <a:off x="4608092" y="1286344"/>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p:spTree>
    <p:extLst>
      <p:ext uri="{BB962C8B-B14F-4D97-AF65-F5344CB8AC3E}">
        <p14:creationId xmlns:p14="http://schemas.microsoft.com/office/powerpoint/2010/main" val="259175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746E-7249-4809-8EC4-D139F84EF1D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A74F561-805A-48D5-9BB6-44042CCB9B81}"/>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44894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5A4092AF-0F75-4340-A141-7337FD84A089}"/>
              </a:ext>
            </a:extLst>
          </p:cNvPr>
          <p:cNvCxnSpPr>
            <a:cxnSpLocks/>
          </p:cNvCxnSpPr>
          <p:nvPr/>
        </p:nvCxnSpPr>
        <p:spPr>
          <a:xfrm>
            <a:off x="-2182214" y="6202487"/>
            <a:ext cx="29468848" cy="0"/>
          </a:xfrm>
          <a:prstGeom prst="straightConnector1">
            <a:avLst/>
          </a:prstGeom>
          <a:ln w="31750">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A7035257-ACD6-43C3-942C-15DE614B0335}"/>
              </a:ext>
            </a:extLst>
          </p:cNvPr>
          <p:cNvCxnSpPr>
            <a:cxnSpLocks/>
          </p:cNvCxnSpPr>
          <p:nvPr/>
        </p:nvCxnSpPr>
        <p:spPr>
          <a:xfrm flipV="1">
            <a:off x="429116" y="4155440"/>
            <a:ext cx="0" cy="20470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4C6B0FB4-D12B-4BB6-9696-C6464244A144}"/>
              </a:ext>
            </a:extLst>
          </p:cNvPr>
          <p:cNvSpPr txBox="1"/>
          <p:nvPr/>
        </p:nvSpPr>
        <p:spPr>
          <a:xfrm>
            <a:off x="215534" y="3335188"/>
            <a:ext cx="2225034" cy="7694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err="1"/>
              <a:t>USA:Savings</a:t>
            </a:r>
            <a:r>
              <a:rPr lang="en-US" sz="2200" dirty="0"/>
              <a:t> &amp; loan crisis</a:t>
            </a:r>
            <a:endParaRPr lang="en-AU" sz="2200" dirty="0"/>
          </a:p>
        </p:txBody>
      </p:sp>
      <p:sp>
        <p:nvSpPr>
          <p:cNvPr id="19" name="TextBox 18">
            <a:extLst>
              <a:ext uri="{FF2B5EF4-FFF2-40B4-BE49-F238E27FC236}">
                <a16:creationId xmlns:a16="http://schemas.microsoft.com/office/drawing/2014/main" id="{01F122A7-F609-4089-AA51-FF02CDA41CA6}"/>
              </a:ext>
            </a:extLst>
          </p:cNvPr>
          <p:cNvSpPr txBox="1"/>
          <p:nvPr/>
        </p:nvSpPr>
        <p:spPr>
          <a:xfrm>
            <a:off x="-28084" y="6294312"/>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1986</a:t>
            </a:r>
            <a:endParaRPr lang="en-AU" dirty="0"/>
          </a:p>
        </p:txBody>
      </p:sp>
      <p:sp>
        <p:nvSpPr>
          <p:cNvPr id="20" name="TextBox 19">
            <a:extLst>
              <a:ext uri="{FF2B5EF4-FFF2-40B4-BE49-F238E27FC236}">
                <a16:creationId xmlns:a16="http://schemas.microsoft.com/office/drawing/2014/main" id="{BC64E046-C436-4194-837F-317B846CB40D}"/>
              </a:ext>
            </a:extLst>
          </p:cNvPr>
          <p:cNvSpPr txBox="1"/>
          <p:nvPr/>
        </p:nvSpPr>
        <p:spPr>
          <a:xfrm>
            <a:off x="1547735" y="6294311"/>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1990</a:t>
            </a:r>
            <a:endParaRPr lang="en-AU" dirty="0"/>
          </a:p>
        </p:txBody>
      </p:sp>
      <p:cxnSp>
        <p:nvCxnSpPr>
          <p:cNvPr id="21" name="Straight Connector 20">
            <a:extLst>
              <a:ext uri="{FF2B5EF4-FFF2-40B4-BE49-F238E27FC236}">
                <a16:creationId xmlns:a16="http://schemas.microsoft.com/office/drawing/2014/main" id="{5C8A0822-9A2E-42E5-AEC8-A79B3032A81F}"/>
              </a:ext>
            </a:extLst>
          </p:cNvPr>
          <p:cNvCxnSpPr>
            <a:cxnSpLocks/>
          </p:cNvCxnSpPr>
          <p:nvPr/>
        </p:nvCxnSpPr>
        <p:spPr>
          <a:xfrm flipV="1">
            <a:off x="2004935" y="4165600"/>
            <a:ext cx="0" cy="2036887"/>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94499CF9-1AF8-4CA0-BB1A-836BE71F80E6}"/>
              </a:ext>
            </a:extLst>
          </p:cNvPr>
          <p:cNvSpPr txBox="1"/>
          <p:nvPr/>
        </p:nvSpPr>
        <p:spPr>
          <a:xfrm>
            <a:off x="27499" y="2468513"/>
            <a:ext cx="395224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Diamond &amp; </a:t>
            </a:r>
            <a:r>
              <a:rPr lang="en-AU" dirty="0" err="1"/>
              <a:t>Dybvig</a:t>
            </a:r>
            <a:r>
              <a:rPr lang="en-AU" dirty="0"/>
              <a:t> (1983), JPE</a:t>
            </a:r>
          </a:p>
        </p:txBody>
      </p:sp>
      <p:sp>
        <p:nvSpPr>
          <p:cNvPr id="24" name="TextBox 23">
            <a:extLst>
              <a:ext uri="{FF2B5EF4-FFF2-40B4-BE49-F238E27FC236}">
                <a16:creationId xmlns:a16="http://schemas.microsoft.com/office/drawing/2014/main" id="{4613D63A-8C03-4E38-9200-770BC4BD1BC1}"/>
              </a:ext>
            </a:extLst>
          </p:cNvPr>
          <p:cNvSpPr txBox="1"/>
          <p:nvPr/>
        </p:nvSpPr>
        <p:spPr>
          <a:xfrm>
            <a:off x="3098524" y="4547613"/>
            <a:ext cx="1850108" cy="430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Tequila crisis </a:t>
            </a:r>
            <a:endParaRPr lang="en-AU" sz="2200" dirty="0"/>
          </a:p>
        </p:txBody>
      </p:sp>
      <p:cxnSp>
        <p:nvCxnSpPr>
          <p:cNvPr id="25" name="Straight Connector 24">
            <a:extLst>
              <a:ext uri="{FF2B5EF4-FFF2-40B4-BE49-F238E27FC236}">
                <a16:creationId xmlns:a16="http://schemas.microsoft.com/office/drawing/2014/main" id="{2741AC9D-B1BC-4264-8A3E-18379CC0894D}"/>
              </a:ext>
            </a:extLst>
          </p:cNvPr>
          <p:cNvCxnSpPr>
            <a:cxnSpLocks/>
          </p:cNvCxnSpPr>
          <p:nvPr/>
        </p:nvCxnSpPr>
        <p:spPr>
          <a:xfrm flipV="1">
            <a:off x="4129278" y="5041232"/>
            <a:ext cx="0" cy="116125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BB7EEF29-CE95-4974-B096-1E31016CC979}"/>
              </a:ext>
            </a:extLst>
          </p:cNvPr>
          <p:cNvSpPr txBox="1"/>
          <p:nvPr/>
        </p:nvSpPr>
        <p:spPr>
          <a:xfrm>
            <a:off x="3672078" y="6294311"/>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1995</a:t>
            </a:r>
            <a:endParaRPr lang="en-AU" dirty="0"/>
          </a:p>
        </p:txBody>
      </p:sp>
      <p:sp>
        <p:nvSpPr>
          <p:cNvPr id="27" name="TextBox 26">
            <a:extLst>
              <a:ext uri="{FF2B5EF4-FFF2-40B4-BE49-F238E27FC236}">
                <a16:creationId xmlns:a16="http://schemas.microsoft.com/office/drawing/2014/main" id="{008BF7CF-E20C-43A1-BE44-3CD750DBCAB1}"/>
              </a:ext>
            </a:extLst>
          </p:cNvPr>
          <p:cNvSpPr txBox="1"/>
          <p:nvPr/>
        </p:nvSpPr>
        <p:spPr>
          <a:xfrm>
            <a:off x="5086467" y="6292597"/>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1997</a:t>
            </a:r>
            <a:endParaRPr lang="en-AU" dirty="0"/>
          </a:p>
        </p:txBody>
      </p:sp>
      <p:sp>
        <p:nvSpPr>
          <p:cNvPr id="28" name="TextBox 27">
            <a:extLst>
              <a:ext uri="{FF2B5EF4-FFF2-40B4-BE49-F238E27FC236}">
                <a16:creationId xmlns:a16="http://schemas.microsoft.com/office/drawing/2014/main" id="{20178CCA-A9AE-474A-98C5-45D86378D546}"/>
              </a:ext>
            </a:extLst>
          </p:cNvPr>
          <p:cNvSpPr txBox="1"/>
          <p:nvPr/>
        </p:nvSpPr>
        <p:spPr>
          <a:xfrm>
            <a:off x="4618613" y="3592578"/>
            <a:ext cx="1850108" cy="7694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Asian financial crisis</a:t>
            </a:r>
            <a:endParaRPr lang="en-AU" sz="2200" dirty="0"/>
          </a:p>
        </p:txBody>
      </p:sp>
      <p:cxnSp>
        <p:nvCxnSpPr>
          <p:cNvPr id="29" name="Straight Connector 28">
            <a:extLst>
              <a:ext uri="{FF2B5EF4-FFF2-40B4-BE49-F238E27FC236}">
                <a16:creationId xmlns:a16="http://schemas.microsoft.com/office/drawing/2014/main" id="{6FAC42CB-F3DB-4B41-B739-BB9C31489AC7}"/>
              </a:ext>
            </a:extLst>
          </p:cNvPr>
          <p:cNvCxnSpPr>
            <a:cxnSpLocks/>
          </p:cNvCxnSpPr>
          <p:nvPr/>
        </p:nvCxnSpPr>
        <p:spPr>
          <a:xfrm flipV="1">
            <a:off x="5543667" y="4315853"/>
            <a:ext cx="0" cy="188663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D9D9EFA9-BABA-4481-B769-73A1B3E1A660}"/>
              </a:ext>
            </a:extLst>
          </p:cNvPr>
          <p:cNvSpPr txBox="1"/>
          <p:nvPr/>
        </p:nvSpPr>
        <p:spPr>
          <a:xfrm>
            <a:off x="8044539" y="6292596"/>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2007</a:t>
            </a:r>
            <a:endParaRPr lang="en-AU" dirty="0"/>
          </a:p>
        </p:txBody>
      </p:sp>
      <p:sp>
        <p:nvSpPr>
          <p:cNvPr id="32" name="TextBox 31">
            <a:extLst>
              <a:ext uri="{FF2B5EF4-FFF2-40B4-BE49-F238E27FC236}">
                <a16:creationId xmlns:a16="http://schemas.microsoft.com/office/drawing/2014/main" id="{A2240136-CE45-4E10-8AA1-48ADFE872D1A}"/>
              </a:ext>
            </a:extLst>
          </p:cNvPr>
          <p:cNvSpPr txBox="1"/>
          <p:nvPr/>
        </p:nvSpPr>
        <p:spPr>
          <a:xfrm>
            <a:off x="7576685" y="3863362"/>
            <a:ext cx="1850108" cy="430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GFC</a:t>
            </a:r>
            <a:endParaRPr lang="en-AU" sz="2200" dirty="0"/>
          </a:p>
        </p:txBody>
      </p:sp>
      <p:cxnSp>
        <p:nvCxnSpPr>
          <p:cNvPr id="33" name="Straight Connector 32">
            <a:extLst>
              <a:ext uri="{FF2B5EF4-FFF2-40B4-BE49-F238E27FC236}">
                <a16:creationId xmlns:a16="http://schemas.microsoft.com/office/drawing/2014/main" id="{F16B3594-63B2-44BF-A7F3-EFF3A7D5EB33}"/>
              </a:ext>
            </a:extLst>
          </p:cNvPr>
          <p:cNvCxnSpPr>
            <a:cxnSpLocks/>
            <a:endCxn id="32" idx="2"/>
          </p:cNvCxnSpPr>
          <p:nvPr/>
        </p:nvCxnSpPr>
        <p:spPr>
          <a:xfrm flipV="1">
            <a:off x="8501739" y="4294249"/>
            <a:ext cx="0" cy="1908237"/>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1B07FAA9-374E-45A1-AE6F-50197AC169AD}"/>
              </a:ext>
            </a:extLst>
          </p:cNvPr>
          <p:cNvSpPr txBox="1"/>
          <p:nvPr/>
        </p:nvSpPr>
        <p:spPr>
          <a:xfrm>
            <a:off x="9458928" y="6311577"/>
            <a:ext cx="914400" cy="461665"/>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2013</a:t>
            </a:r>
            <a:endParaRPr lang="en-AU" dirty="0"/>
          </a:p>
        </p:txBody>
      </p:sp>
      <p:sp>
        <p:nvSpPr>
          <p:cNvPr id="36" name="TextBox 35">
            <a:extLst>
              <a:ext uri="{FF2B5EF4-FFF2-40B4-BE49-F238E27FC236}">
                <a16:creationId xmlns:a16="http://schemas.microsoft.com/office/drawing/2014/main" id="{2C95AAA8-024E-4DE5-BAB9-BBC76AE95B09}"/>
              </a:ext>
            </a:extLst>
          </p:cNvPr>
          <p:cNvSpPr txBox="1"/>
          <p:nvPr/>
        </p:nvSpPr>
        <p:spPr>
          <a:xfrm>
            <a:off x="10289899" y="4547613"/>
            <a:ext cx="1850108" cy="1446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defPPr>
              <a:defRPr lang="en-US"/>
            </a:defPPr>
            <a:lvl1pPr algn="ctr">
              <a:defRPr sz="2200">
                <a:solidFill>
                  <a:schemeClr val="tx1"/>
                </a:solidFill>
              </a:defRPr>
            </a:lvl1pPr>
          </a:lstStyle>
          <a:p>
            <a:r>
              <a:rPr lang="en-US" dirty="0"/>
              <a:t>2014: Europa Single Resolution Board</a:t>
            </a:r>
            <a:endParaRPr lang="en-AU" dirty="0"/>
          </a:p>
        </p:txBody>
      </p:sp>
      <p:cxnSp>
        <p:nvCxnSpPr>
          <p:cNvPr id="37" name="Straight Connector 36">
            <a:extLst>
              <a:ext uri="{FF2B5EF4-FFF2-40B4-BE49-F238E27FC236}">
                <a16:creationId xmlns:a16="http://schemas.microsoft.com/office/drawing/2014/main" id="{F9605B54-97CD-4391-8A1A-8B30CED84058}"/>
              </a:ext>
            </a:extLst>
          </p:cNvPr>
          <p:cNvCxnSpPr>
            <a:cxnSpLocks/>
          </p:cNvCxnSpPr>
          <p:nvPr/>
        </p:nvCxnSpPr>
        <p:spPr>
          <a:xfrm flipV="1">
            <a:off x="9860479" y="3465716"/>
            <a:ext cx="0" cy="274596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Box 41">
            <a:extLst>
              <a:ext uri="{FF2B5EF4-FFF2-40B4-BE49-F238E27FC236}">
                <a16:creationId xmlns:a16="http://schemas.microsoft.com/office/drawing/2014/main" id="{9D6A70F6-6B9D-45AF-A734-2D6EB44774B2}"/>
              </a:ext>
            </a:extLst>
          </p:cNvPr>
          <p:cNvSpPr txBox="1"/>
          <p:nvPr/>
        </p:nvSpPr>
        <p:spPr>
          <a:xfrm>
            <a:off x="4024747" y="2375106"/>
            <a:ext cx="395224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Gonzales-Hermosillo 1999</a:t>
            </a:r>
          </a:p>
        </p:txBody>
      </p:sp>
      <p:sp>
        <p:nvSpPr>
          <p:cNvPr id="43" name="TextBox 42">
            <a:extLst>
              <a:ext uri="{FF2B5EF4-FFF2-40B4-BE49-F238E27FC236}">
                <a16:creationId xmlns:a16="http://schemas.microsoft.com/office/drawing/2014/main" id="{E7C6D7DD-6A90-4F48-9872-B25CA746800F}"/>
              </a:ext>
            </a:extLst>
          </p:cNvPr>
          <p:cNvSpPr txBox="1"/>
          <p:nvPr/>
        </p:nvSpPr>
        <p:spPr>
          <a:xfrm>
            <a:off x="2516481" y="2814263"/>
            <a:ext cx="2569986"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Berger 1995, JMCB</a:t>
            </a:r>
          </a:p>
        </p:txBody>
      </p:sp>
      <p:sp>
        <p:nvSpPr>
          <p:cNvPr id="44" name="TextBox 43">
            <a:extLst>
              <a:ext uri="{FF2B5EF4-FFF2-40B4-BE49-F238E27FC236}">
                <a16:creationId xmlns:a16="http://schemas.microsoft.com/office/drawing/2014/main" id="{470D1F68-B5AB-44C4-8B39-867E541C807F}"/>
              </a:ext>
            </a:extLst>
          </p:cNvPr>
          <p:cNvSpPr txBox="1"/>
          <p:nvPr/>
        </p:nvSpPr>
        <p:spPr>
          <a:xfrm>
            <a:off x="723595" y="5224722"/>
            <a:ext cx="1261152" cy="7694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200" dirty="0">
                <a:solidFill>
                  <a:schemeClr val="tx1"/>
                </a:solidFill>
              </a:rPr>
              <a:t>1988 Basel I</a:t>
            </a:r>
            <a:endParaRPr lang="en-AU" sz="2200" dirty="0">
              <a:solidFill>
                <a:schemeClr val="tx1"/>
              </a:solidFill>
            </a:endParaRPr>
          </a:p>
        </p:txBody>
      </p:sp>
      <p:sp>
        <p:nvSpPr>
          <p:cNvPr id="45" name="TextBox 44">
            <a:extLst>
              <a:ext uri="{FF2B5EF4-FFF2-40B4-BE49-F238E27FC236}">
                <a16:creationId xmlns:a16="http://schemas.microsoft.com/office/drawing/2014/main" id="{5FF58192-617E-4E81-AB41-15F8A14EC96A}"/>
              </a:ext>
            </a:extLst>
          </p:cNvPr>
          <p:cNvSpPr txBox="1"/>
          <p:nvPr/>
        </p:nvSpPr>
        <p:spPr>
          <a:xfrm>
            <a:off x="4591830" y="5224722"/>
            <a:ext cx="1261152" cy="7694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200" dirty="0">
                <a:solidFill>
                  <a:schemeClr val="tx1"/>
                </a:solidFill>
              </a:rPr>
              <a:t>2004 Basel II</a:t>
            </a:r>
            <a:endParaRPr lang="en-AU" sz="2200" dirty="0">
              <a:solidFill>
                <a:schemeClr val="tx1"/>
              </a:solidFill>
            </a:endParaRPr>
          </a:p>
        </p:txBody>
      </p:sp>
      <p:sp>
        <p:nvSpPr>
          <p:cNvPr id="46" name="TextBox 45">
            <a:extLst>
              <a:ext uri="{FF2B5EF4-FFF2-40B4-BE49-F238E27FC236}">
                <a16:creationId xmlns:a16="http://schemas.microsoft.com/office/drawing/2014/main" id="{90AF6B1D-7C96-406A-9BAA-61324E3861A1}"/>
              </a:ext>
            </a:extLst>
          </p:cNvPr>
          <p:cNvSpPr txBox="1"/>
          <p:nvPr/>
        </p:nvSpPr>
        <p:spPr>
          <a:xfrm>
            <a:off x="8958939" y="5224722"/>
            <a:ext cx="1261152" cy="7694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200" dirty="0">
                <a:solidFill>
                  <a:schemeClr val="tx1"/>
                </a:solidFill>
              </a:rPr>
              <a:t>2013 Basel III</a:t>
            </a:r>
            <a:endParaRPr lang="en-AU" sz="2200" dirty="0">
              <a:solidFill>
                <a:schemeClr val="tx1"/>
              </a:solidFill>
            </a:endParaRPr>
          </a:p>
        </p:txBody>
      </p:sp>
      <p:sp>
        <p:nvSpPr>
          <p:cNvPr id="47" name="TextBox 46">
            <a:extLst>
              <a:ext uri="{FF2B5EF4-FFF2-40B4-BE49-F238E27FC236}">
                <a16:creationId xmlns:a16="http://schemas.microsoft.com/office/drawing/2014/main" id="{0A14C066-2DA1-4A13-B05B-183422C81351}"/>
              </a:ext>
            </a:extLst>
          </p:cNvPr>
          <p:cNvSpPr txBox="1"/>
          <p:nvPr/>
        </p:nvSpPr>
        <p:spPr>
          <a:xfrm>
            <a:off x="8630915" y="3067185"/>
            <a:ext cx="2459128" cy="7694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200" dirty="0"/>
              <a:t>Europe sovereign debt crisis</a:t>
            </a:r>
            <a:endParaRPr lang="en-AU" sz="2200" dirty="0"/>
          </a:p>
        </p:txBody>
      </p:sp>
      <p:sp>
        <p:nvSpPr>
          <p:cNvPr id="49" name="TextBox 48">
            <a:extLst>
              <a:ext uri="{FF2B5EF4-FFF2-40B4-BE49-F238E27FC236}">
                <a16:creationId xmlns:a16="http://schemas.microsoft.com/office/drawing/2014/main" id="{39F8624F-3F83-4319-A807-A9E1F35B51C5}"/>
              </a:ext>
            </a:extLst>
          </p:cNvPr>
          <p:cNvSpPr txBox="1"/>
          <p:nvPr/>
        </p:nvSpPr>
        <p:spPr>
          <a:xfrm>
            <a:off x="7847322" y="2244443"/>
            <a:ext cx="3484386"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Tirole &amp; Farhi (2012), AER</a:t>
            </a:r>
          </a:p>
        </p:txBody>
      </p:sp>
      <p:sp>
        <p:nvSpPr>
          <p:cNvPr id="52" name="TextBox 51">
            <a:extLst>
              <a:ext uri="{FF2B5EF4-FFF2-40B4-BE49-F238E27FC236}">
                <a16:creationId xmlns:a16="http://schemas.microsoft.com/office/drawing/2014/main" id="{58A78609-DA88-44D6-B72A-4E2575C7984E}"/>
              </a:ext>
            </a:extLst>
          </p:cNvPr>
          <p:cNvSpPr txBox="1"/>
          <p:nvPr/>
        </p:nvSpPr>
        <p:spPr>
          <a:xfrm>
            <a:off x="9279171" y="2633487"/>
            <a:ext cx="3001178"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Walther (2016), JMCB</a:t>
            </a:r>
          </a:p>
        </p:txBody>
      </p:sp>
      <p:sp>
        <p:nvSpPr>
          <p:cNvPr id="53" name="TextBox 52">
            <a:extLst>
              <a:ext uri="{FF2B5EF4-FFF2-40B4-BE49-F238E27FC236}">
                <a16:creationId xmlns:a16="http://schemas.microsoft.com/office/drawing/2014/main" id="{1BDCB007-8B4C-470B-85FA-A946A5BC5CC2}"/>
              </a:ext>
            </a:extLst>
          </p:cNvPr>
          <p:cNvSpPr txBox="1"/>
          <p:nvPr/>
        </p:nvSpPr>
        <p:spPr>
          <a:xfrm>
            <a:off x="8439168" y="1889359"/>
            <a:ext cx="3752832" cy="461665"/>
          </a:xfrm>
          <a:prstGeom prst="rect">
            <a:avLst/>
          </a:prstGeom>
          <a:noFill/>
        </p:spPr>
        <p:txBody>
          <a:bodyPr wrap="square" rtlCol="0">
            <a:spAutoFit/>
          </a:bodyPr>
          <a:lstStyle>
            <a:defPPr>
              <a:defRPr lang="en-US"/>
            </a:defPPr>
            <a:lvl1pPr>
              <a:defRPr sz="2400">
                <a:solidFill>
                  <a:schemeClr val="bg1"/>
                </a:solidFill>
              </a:defRPr>
            </a:lvl1pPr>
          </a:lstStyle>
          <a:p>
            <a:r>
              <a:rPr lang="es-ES" dirty="0"/>
              <a:t>A</a:t>
            </a:r>
            <a:r>
              <a:rPr lang="en-AU" dirty="0" err="1"/>
              <a:t>charya</a:t>
            </a:r>
            <a:r>
              <a:rPr lang="en-AU" dirty="0"/>
              <a:t> &amp; Mora (2015), </a:t>
            </a:r>
            <a:r>
              <a:rPr lang="en-AU" dirty="0" err="1"/>
              <a:t>JoF</a:t>
            </a:r>
            <a:endParaRPr lang="en-AU" dirty="0"/>
          </a:p>
        </p:txBody>
      </p:sp>
      <p:sp>
        <p:nvSpPr>
          <p:cNvPr id="34" name="TextBox 33">
            <a:extLst>
              <a:ext uri="{FF2B5EF4-FFF2-40B4-BE49-F238E27FC236}">
                <a16:creationId xmlns:a16="http://schemas.microsoft.com/office/drawing/2014/main" id="{6495A81E-B709-4FBF-B9EE-6521C6A19F54}"/>
              </a:ext>
            </a:extLst>
          </p:cNvPr>
          <p:cNvSpPr txBox="1"/>
          <p:nvPr/>
        </p:nvSpPr>
        <p:spPr>
          <a:xfrm>
            <a:off x="64587" y="43344"/>
            <a:ext cx="2579168"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A brief history</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3CB2EF01-2A81-4675-BD03-7D9DEC8A3D20}"/>
              </a:ext>
            </a:extLst>
          </p:cNvPr>
          <p:cNvSpPr txBox="1"/>
          <p:nvPr/>
        </p:nvSpPr>
        <p:spPr>
          <a:xfrm>
            <a:off x="5696059" y="1868193"/>
            <a:ext cx="2769799"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Arena (2005), JB&amp;F</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A3B71E3A-17D3-4737-93B2-6CF57DA0ACE7}"/>
                  </a:ext>
                </a:extLst>
              </p:cNvPr>
              <p:cNvGraphicFramePr>
                <a:graphicFrameLocks noChangeAspect="1"/>
              </p:cNvGraphicFramePr>
              <p:nvPr>
                <p:extLst>
                  <p:ext uri="{D42A27DB-BD31-4B8C-83A1-F6EECF244321}">
                    <p14:modId xmlns:p14="http://schemas.microsoft.com/office/powerpoint/2010/main" val="827985605"/>
                  </p:ext>
                </p:extLst>
              </p:nvPr>
            </p:nvGraphicFramePr>
            <p:xfrm>
              <a:off x="8630915" y="134768"/>
              <a:ext cx="3048000" cy="1714500"/>
            </p:xfrm>
            <a:graphic>
              <a:graphicData uri="http://schemas.microsoft.com/office/powerpoint/2016/slidezoom">
                <pslz:sldZm>
                  <pslz:sldZmObj sldId="267" cId="2447852506">
                    <pslz:zmPr id="{6A14F011-8663-4AF1-AFE3-2EF8A9E9E772}"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A3B71E3A-17D3-4737-93B2-6CF57DA0ACE7}"/>
                  </a:ext>
                </a:extLst>
              </p:cNvPr>
              <p:cNvPicPr>
                <a:picLocks noGrp="1" noRot="1" noChangeAspect="1" noMove="1" noResize="1" noEditPoints="1" noAdjustHandles="1" noChangeArrowheads="1" noChangeShapeType="1"/>
              </p:cNvPicPr>
              <p:nvPr/>
            </p:nvPicPr>
            <p:blipFill>
              <a:blip r:embed="rId4"/>
              <a:stretch>
                <a:fillRect/>
              </a:stretch>
            </p:blipFill>
            <p:spPr>
              <a:xfrm>
                <a:off x="8630915" y="134768"/>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44329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1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10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left)">
                                      <p:cBhvr>
                                        <p:cTn id="32" dur="500"/>
                                        <p:tgtEl>
                                          <p:spTgt spid="4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1000"/>
                                        <p:tgtEl>
                                          <p:spTgt spid="25"/>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down)">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left)">
                                      <p:cBhvr>
                                        <p:cTn id="49" dur="500"/>
                                        <p:tgtEl>
                                          <p:spTgt spid="38"/>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down)">
                                      <p:cBhvr>
                                        <p:cTn id="53" dur="10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down)">
                                      <p:cBhvr>
                                        <p:cTn id="58" dur="500"/>
                                        <p:tgtEl>
                                          <p:spTgt spid="29"/>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down)">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down)">
                                      <p:cBhvr>
                                        <p:cTn id="71" dur="10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left)">
                                      <p:cBhvr>
                                        <p:cTn id="76" dur="500"/>
                                        <p:tgtEl>
                                          <p:spTgt spid="5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left)">
                                      <p:cBhvr>
                                        <p:cTn id="79" dur="500"/>
                                        <p:tgtEl>
                                          <p:spTgt spid="49"/>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1000"/>
                                        <p:tgtEl>
                                          <p:spTgt spid="37"/>
                                        </p:tgtEl>
                                      </p:cBhvr>
                                    </p:animEffect>
                                  </p:childTnLst>
                                </p:cTn>
                              </p:par>
                            </p:childTnLst>
                          </p:cTn>
                        </p:par>
                        <p:par>
                          <p:cTn id="88" fill="hold">
                            <p:stCondLst>
                              <p:cond delay="1000"/>
                            </p:stCondLst>
                            <p:childTnLst>
                              <p:par>
                                <p:cTn id="89" presetID="22" presetClass="entr" presetSubtype="4"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down)">
                                      <p:cBhvr>
                                        <p:cTn id="91" dur="1000"/>
                                        <p:tgtEl>
                                          <p:spTgt spid="47"/>
                                        </p:tgtEl>
                                      </p:cBhvr>
                                    </p:animEffect>
                                  </p:childTnLst>
                                </p:cTn>
                              </p:par>
                            </p:childTnLst>
                          </p:cTn>
                        </p:par>
                        <p:par>
                          <p:cTn id="92" fill="hold">
                            <p:stCondLst>
                              <p:cond delay="2000"/>
                            </p:stCondLst>
                            <p:childTnLst>
                              <p:par>
                                <p:cTn id="93" presetID="22" presetClass="entr" presetSubtype="4"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1000"/>
                                        <p:tgtEl>
                                          <p:spTgt spid="36"/>
                                        </p:tgtEl>
                                      </p:cBhvr>
                                    </p:animEffect>
                                  </p:childTnLst>
                                </p:cTn>
                              </p:par>
                            </p:childTnLst>
                          </p:cTn>
                        </p:par>
                        <p:par>
                          <p:cTn id="96" fill="hold">
                            <p:stCondLst>
                              <p:cond delay="3000"/>
                            </p:stCondLst>
                            <p:childTnLst>
                              <p:par>
                                <p:cTn id="97" presetID="22" presetClass="entr" presetSubtype="8" fill="hold" nodeType="afterEffect">
                                  <p:stCondLst>
                                    <p:cond delay="0"/>
                                  </p:stCondLst>
                                  <p:childTnLst>
                                    <p:set>
                                      <p:cBhvr>
                                        <p:cTn id="98" dur="1" fill="hold">
                                          <p:stCondLst>
                                            <p:cond delay="0"/>
                                          </p:stCondLst>
                                        </p:cTn>
                                        <p:tgtEl>
                                          <p:spTgt spid="3"/>
                                        </p:tgtEl>
                                        <p:attrNameLst>
                                          <p:attrName>style.visibility</p:attrName>
                                        </p:attrNameLst>
                                      </p:cBhvr>
                                      <p:to>
                                        <p:strVal val="visible"/>
                                      </p:to>
                                    </p:set>
                                    <p:animEffect transition="in" filter="wipe(left)">
                                      <p:cBhvr>
                                        <p:cTn id="9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P spid="24" grpId="0" animBg="1"/>
      <p:bldP spid="28" grpId="0" animBg="1"/>
      <p:bldP spid="32" grpId="0" animBg="1"/>
      <p:bldP spid="36" grpId="0" animBg="1"/>
      <p:bldP spid="42" grpId="0"/>
      <p:bldP spid="43" grpId="0"/>
      <p:bldP spid="44" grpId="0" animBg="1"/>
      <p:bldP spid="45" grpId="0" animBg="1"/>
      <p:bldP spid="46" grpId="0" animBg="1"/>
      <p:bldP spid="47" grpId="0" animBg="1"/>
      <p:bldP spid="49" grpId="0"/>
      <p:bldP spid="52" grpId="0"/>
      <p:bldP spid="53"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74493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What is capital ratio?</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4F83F9-AE45-414A-8595-BA1682972E49}"/>
              </a:ext>
            </a:extLst>
          </p:cNvPr>
          <p:cNvSpPr txBox="1"/>
          <p:nvPr/>
        </p:nvSpPr>
        <p:spPr>
          <a:xfrm>
            <a:off x="702366" y="875513"/>
            <a:ext cx="4145280" cy="461665"/>
          </a:xfrm>
          <a:prstGeom prst="rect">
            <a:avLst/>
          </a:prstGeom>
          <a:noFill/>
        </p:spPr>
        <p:txBody>
          <a:bodyPr wrap="square" rtlCol="0">
            <a:spAutoFit/>
          </a:bodyPr>
          <a:lstStyle/>
          <a:p>
            <a:r>
              <a:rPr lang="en-US" sz="2400" dirty="0">
                <a:solidFill>
                  <a:schemeClr val="bg1"/>
                </a:solidFill>
              </a:rPr>
              <a:t>Not reserve requirements!</a:t>
            </a:r>
            <a:endParaRPr lang="en-AU" sz="2400" dirty="0">
              <a:solidFill>
                <a:schemeClr val="bg1"/>
              </a:solidFill>
            </a:endParaRPr>
          </a:p>
        </p:txBody>
      </p:sp>
      <p:sp>
        <p:nvSpPr>
          <p:cNvPr id="3" name="TextBox 2">
            <a:extLst>
              <a:ext uri="{FF2B5EF4-FFF2-40B4-BE49-F238E27FC236}">
                <a16:creationId xmlns:a16="http://schemas.microsoft.com/office/drawing/2014/main" id="{C1163103-341F-45DA-ABDC-C3FFE4DBCC95}"/>
              </a:ext>
            </a:extLst>
          </p:cNvPr>
          <p:cNvSpPr txBox="1"/>
          <p:nvPr/>
        </p:nvSpPr>
        <p:spPr>
          <a:xfrm>
            <a:off x="482600" y="3124200"/>
            <a:ext cx="101875" cy="45719"/>
          </a:xfrm>
          <a:prstGeom prst="rect">
            <a:avLst/>
          </a:prstGeom>
          <a:noFill/>
        </p:spPr>
        <p:txBody>
          <a:bodyPr wrap="square" rtlCol="0">
            <a:spAutoFit/>
          </a:bodyPr>
          <a:lstStyle/>
          <a:p>
            <a:endParaRPr lang="en-AU" dirty="0"/>
          </a:p>
        </p:txBody>
      </p:sp>
      <p:sp>
        <p:nvSpPr>
          <p:cNvPr id="9" name="TextBox 8">
            <a:extLst>
              <a:ext uri="{FF2B5EF4-FFF2-40B4-BE49-F238E27FC236}">
                <a16:creationId xmlns:a16="http://schemas.microsoft.com/office/drawing/2014/main" id="{DD691335-E412-4161-ACF9-5A3FF83BE57A}"/>
              </a:ext>
            </a:extLst>
          </p:cNvPr>
          <p:cNvSpPr txBox="1"/>
          <p:nvPr/>
        </p:nvSpPr>
        <p:spPr>
          <a:xfrm>
            <a:off x="702366" y="2093693"/>
            <a:ext cx="4145280" cy="830997"/>
          </a:xfrm>
          <a:prstGeom prst="rect">
            <a:avLst/>
          </a:prstGeom>
          <a:noFill/>
        </p:spPr>
        <p:txBody>
          <a:bodyPr wrap="square" rtlCol="0">
            <a:spAutoFit/>
          </a:bodyPr>
          <a:lstStyle/>
          <a:p>
            <a:r>
              <a:rPr lang="en-US" sz="2400" dirty="0">
                <a:solidFill>
                  <a:schemeClr val="bg1"/>
                </a:solidFill>
              </a:rPr>
              <a:t>Contractual  structure of the economy</a:t>
            </a:r>
            <a:endParaRPr lang="en-AU" sz="2400" dirty="0">
              <a:solidFill>
                <a:schemeClr val="bg1"/>
              </a:solidFill>
            </a:endParaRPr>
          </a:p>
        </p:txBody>
      </p:sp>
      <p:sp>
        <p:nvSpPr>
          <p:cNvPr id="11" name="TextBox 10">
            <a:extLst>
              <a:ext uri="{FF2B5EF4-FFF2-40B4-BE49-F238E27FC236}">
                <a16:creationId xmlns:a16="http://schemas.microsoft.com/office/drawing/2014/main" id="{66CE5AC6-1864-4354-9A58-AC322094685A}"/>
              </a:ext>
            </a:extLst>
          </p:cNvPr>
          <p:cNvSpPr txBox="1"/>
          <p:nvPr/>
        </p:nvSpPr>
        <p:spPr>
          <a:xfrm>
            <a:off x="188107" y="2847146"/>
            <a:ext cx="4145280" cy="461665"/>
          </a:xfrm>
          <a:prstGeom prst="rect">
            <a:avLst/>
          </a:prstGeom>
          <a:noFill/>
        </p:spPr>
        <p:txBody>
          <a:bodyPr wrap="square" rtlCol="0">
            <a:spAutoFit/>
          </a:bodyPr>
          <a:lstStyle/>
          <a:p>
            <a:r>
              <a:rPr lang="en-US" sz="2400" dirty="0">
                <a:solidFill>
                  <a:schemeClr val="bg1"/>
                </a:solidFill>
              </a:rPr>
              <a:t>Holmstrom, Tirole (1997), QJE</a:t>
            </a:r>
            <a:endParaRPr lang="en-AU" sz="2400" dirty="0">
              <a:solidFill>
                <a:schemeClr val="bg1"/>
              </a:solidFill>
            </a:endParaRPr>
          </a:p>
        </p:txBody>
      </p:sp>
      <p:graphicFrame>
        <p:nvGraphicFramePr>
          <p:cNvPr id="7" name="Table 11">
            <a:extLst>
              <a:ext uri="{FF2B5EF4-FFF2-40B4-BE49-F238E27FC236}">
                <a16:creationId xmlns:a16="http://schemas.microsoft.com/office/drawing/2014/main" id="{236CBE62-B8F2-4CAF-B875-49258460ADCF}"/>
              </a:ext>
            </a:extLst>
          </p:cNvPr>
          <p:cNvGraphicFramePr>
            <a:graphicFrameLocks noGrp="1"/>
          </p:cNvGraphicFramePr>
          <p:nvPr>
            <p:extLst>
              <p:ext uri="{D42A27DB-BD31-4B8C-83A1-F6EECF244321}">
                <p14:modId xmlns:p14="http://schemas.microsoft.com/office/powerpoint/2010/main" val="2407406238"/>
              </p:ext>
            </p:extLst>
          </p:nvPr>
        </p:nvGraphicFramePr>
        <p:xfrm>
          <a:off x="4991787" y="610932"/>
          <a:ext cx="6824620" cy="3994052"/>
        </p:xfrm>
        <a:graphic>
          <a:graphicData uri="http://schemas.openxmlformats.org/drawingml/2006/table">
            <a:tbl>
              <a:tblPr firstRow="1" bandRow="1">
                <a:tableStyleId>{5C22544A-7EE6-4342-B048-85BDC9FD1C3A}</a:tableStyleId>
              </a:tblPr>
              <a:tblGrid>
                <a:gridCol w="3412310">
                  <a:extLst>
                    <a:ext uri="{9D8B030D-6E8A-4147-A177-3AD203B41FA5}">
                      <a16:colId xmlns:a16="http://schemas.microsoft.com/office/drawing/2014/main" val="390253739"/>
                    </a:ext>
                  </a:extLst>
                </a:gridCol>
                <a:gridCol w="3412310">
                  <a:extLst>
                    <a:ext uri="{9D8B030D-6E8A-4147-A177-3AD203B41FA5}">
                      <a16:colId xmlns:a16="http://schemas.microsoft.com/office/drawing/2014/main" val="3857472089"/>
                    </a:ext>
                  </a:extLst>
                </a:gridCol>
              </a:tblGrid>
              <a:tr h="341190">
                <a:tc>
                  <a:txBody>
                    <a:bodyPr/>
                    <a:lstStyle/>
                    <a:p>
                      <a:pPr algn="ctr"/>
                      <a:r>
                        <a:rPr lang="en-US" sz="2400" dirty="0"/>
                        <a:t>ASSETS</a:t>
                      </a:r>
                      <a:endParaRPr lang="en-AU" sz="2400" dirty="0"/>
                    </a:p>
                  </a:txBody>
                  <a:tcPr/>
                </a:tc>
                <a:tc>
                  <a:txBody>
                    <a:bodyPr/>
                    <a:lstStyle/>
                    <a:p>
                      <a:pPr algn="ctr"/>
                      <a:r>
                        <a:rPr lang="en-US" sz="2400" dirty="0"/>
                        <a:t>LIABILITIES</a:t>
                      </a:r>
                      <a:endParaRPr lang="en-AU" sz="2400" dirty="0"/>
                    </a:p>
                  </a:txBody>
                  <a:tcPr/>
                </a:tc>
                <a:extLst>
                  <a:ext uri="{0D108BD9-81ED-4DB2-BD59-A6C34878D82A}">
                    <a16:rowId xmlns:a16="http://schemas.microsoft.com/office/drawing/2014/main" val="1447422413"/>
                  </a:ext>
                </a:extLst>
              </a:tr>
              <a:tr h="1128346">
                <a:tc>
                  <a:txBody>
                    <a:bodyPr/>
                    <a:lstStyle/>
                    <a:p>
                      <a:r>
                        <a:rPr lang="en-US" sz="2400" dirty="0"/>
                        <a:t>Liquid assets</a:t>
                      </a:r>
                      <a:endParaRPr lang="en-AU" sz="2400" dirty="0"/>
                    </a:p>
                  </a:txBody>
                  <a:tcPr/>
                </a:tc>
                <a:tc rowSpan="2">
                  <a:txBody>
                    <a:bodyPr/>
                    <a:lstStyle/>
                    <a:p>
                      <a:r>
                        <a:rPr lang="en-US" sz="2400" dirty="0"/>
                        <a:t>Deposits</a:t>
                      </a:r>
                      <a:endParaRPr lang="en-AU" sz="2400" dirty="0"/>
                    </a:p>
                  </a:txBody>
                  <a:tcPr/>
                </a:tc>
                <a:extLst>
                  <a:ext uri="{0D108BD9-81ED-4DB2-BD59-A6C34878D82A}">
                    <a16:rowId xmlns:a16="http://schemas.microsoft.com/office/drawing/2014/main" val="3829849799"/>
                  </a:ext>
                </a:extLst>
              </a:tr>
              <a:tr h="752231">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Loans</a:t>
                      </a:r>
                      <a:endParaRPr lang="en-AU" sz="2400" dirty="0"/>
                    </a:p>
                    <a:p>
                      <a:endParaRPr lang="en-AU" sz="2400" dirty="0"/>
                    </a:p>
                  </a:txBody>
                  <a:tcPr/>
                </a:tc>
                <a:tc vMerge="1">
                  <a:txBody>
                    <a:bodyPr/>
                    <a:lstStyle/>
                    <a:p>
                      <a:endParaRPr lang="en-AU" dirty="0"/>
                    </a:p>
                  </a:txBody>
                  <a:tcPr/>
                </a:tc>
                <a:extLst>
                  <a:ext uri="{0D108BD9-81ED-4DB2-BD59-A6C34878D82A}">
                    <a16:rowId xmlns:a16="http://schemas.microsoft.com/office/drawing/2014/main" val="2651528388"/>
                  </a:ext>
                </a:extLst>
              </a:tr>
              <a:tr h="752231">
                <a:tc vMerge="1">
                  <a:txBody>
                    <a:bodyPr/>
                    <a:lstStyle/>
                    <a:p>
                      <a:endParaRPr lang="en-A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Bonds issued</a:t>
                      </a:r>
                      <a:endParaRPr lang="en-AU" sz="2400" dirty="0"/>
                    </a:p>
                    <a:p>
                      <a:endParaRPr lang="en-AU" sz="2400" dirty="0"/>
                    </a:p>
                  </a:txBody>
                  <a:tcPr/>
                </a:tc>
                <a:extLst>
                  <a:ext uri="{0D108BD9-81ED-4DB2-BD59-A6C34878D82A}">
                    <a16:rowId xmlns:a16="http://schemas.microsoft.com/office/drawing/2014/main" val="4144051426"/>
                  </a:ext>
                </a:extLst>
              </a:tr>
              <a:tr h="376115">
                <a:tc vMerge="1">
                  <a:txBody>
                    <a:bodyPr/>
                    <a:lstStyle/>
                    <a:p>
                      <a:endParaRPr lang="en-AU"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Net worth (capital/equity)</a:t>
                      </a:r>
                      <a:endParaRPr lang="en-AU" sz="2400" dirty="0"/>
                    </a:p>
                  </a:txBody>
                  <a:tcPr/>
                </a:tc>
                <a:extLst>
                  <a:ext uri="{0D108BD9-81ED-4DB2-BD59-A6C34878D82A}">
                    <a16:rowId xmlns:a16="http://schemas.microsoft.com/office/drawing/2014/main" val="3723770157"/>
                  </a:ext>
                </a:extLst>
              </a:tr>
              <a:tr h="376115">
                <a:tc>
                  <a:txBody>
                    <a:bodyPr/>
                    <a:lstStyle/>
                    <a:p>
                      <a:r>
                        <a:rPr lang="en-US" sz="2400" dirty="0"/>
                        <a:t>Others</a:t>
                      </a:r>
                      <a:endParaRPr lang="en-AU" sz="2400" dirty="0"/>
                    </a:p>
                  </a:txBody>
                  <a:tcPr/>
                </a:tc>
                <a:tc vMerge="1">
                  <a:txBody>
                    <a:bodyPr/>
                    <a:lstStyle/>
                    <a:p>
                      <a:endParaRPr lang="en-AU" dirty="0"/>
                    </a:p>
                  </a:txBody>
                  <a:tcPr/>
                </a:tc>
                <a:extLst>
                  <a:ext uri="{0D108BD9-81ED-4DB2-BD59-A6C34878D82A}">
                    <a16:rowId xmlns:a16="http://schemas.microsoft.com/office/drawing/2014/main" val="1584059278"/>
                  </a:ext>
                </a:extLst>
              </a:tr>
            </a:tbl>
          </a:graphicData>
        </a:graphic>
      </p:graphicFrame>
      <p:sp>
        <p:nvSpPr>
          <p:cNvPr id="12" name="TextBox 11">
            <a:extLst>
              <a:ext uri="{FF2B5EF4-FFF2-40B4-BE49-F238E27FC236}">
                <a16:creationId xmlns:a16="http://schemas.microsoft.com/office/drawing/2014/main" id="{7408DD8B-8B9F-4FD2-B24E-15A95A6D7F90}"/>
              </a:ext>
            </a:extLst>
          </p:cNvPr>
          <p:cNvSpPr txBox="1"/>
          <p:nvPr/>
        </p:nvSpPr>
        <p:spPr>
          <a:xfrm>
            <a:off x="188107" y="3354290"/>
            <a:ext cx="4145280" cy="461665"/>
          </a:xfrm>
          <a:prstGeom prst="rect">
            <a:avLst/>
          </a:prstGeom>
          <a:noFill/>
        </p:spPr>
        <p:txBody>
          <a:bodyPr wrap="square" rtlCol="0">
            <a:spAutoFit/>
          </a:bodyPr>
          <a:lstStyle/>
          <a:p>
            <a:r>
              <a:rPr lang="en-US" sz="2400" dirty="0">
                <a:solidFill>
                  <a:schemeClr val="bg1"/>
                </a:solidFill>
              </a:rPr>
              <a:t>Calomiris &amp; Kahn (1991), AER</a:t>
            </a:r>
            <a:endParaRPr lang="en-AU" sz="2400" dirty="0">
              <a:solidFill>
                <a:schemeClr val="bg1"/>
              </a:solidFill>
            </a:endParaRPr>
          </a:p>
        </p:txBody>
      </p:sp>
      <p:sp>
        <p:nvSpPr>
          <p:cNvPr id="13" name="TextBox 12">
            <a:extLst>
              <a:ext uri="{FF2B5EF4-FFF2-40B4-BE49-F238E27FC236}">
                <a16:creationId xmlns:a16="http://schemas.microsoft.com/office/drawing/2014/main" id="{2CA27BD9-B5B3-4989-9672-D2D296D3F7C7}"/>
              </a:ext>
            </a:extLst>
          </p:cNvPr>
          <p:cNvSpPr txBox="1"/>
          <p:nvPr/>
        </p:nvSpPr>
        <p:spPr>
          <a:xfrm>
            <a:off x="702366" y="1283968"/>
            <a:ext cx="4145280" cy="461665"/>
          </a:xfrm>
          <a:prstGeom prst="rect">
            <a:avLst/>
          </a:prstGeom>
          <a:noFill/>
        </p:spPr>
        <p:txBody>
          <a:bodyPr wrap="square" rtlCol="0">
            <a:spAutoFit/>
          </a:bodyPr>
          <a:lstStyle/>
          <a:p>
            <a:r>
              <a:rPr lang="en-US" sz="2400" dirty="0">
                <a:solidFill>
                  <a:schemeClr val="bg1"/>
                </a:solidFill>
              </a:rPr>
              <a:t>Not </a:t>
            </a:r>
            <a:r>
              <a:rPr lang="en-US" sz="2400" i="1" dirty="0">
                <a:solidFill>
                  <a:schemeClr val="bg1"/>
                </a:solidFill>
              </a:rPr>
              <a:t>K</a:t>
            </a:r>
            <a:r>
              <a:rPr lang="en-US" sz="2400" dirty="0">
                <a:solidFill>
                  <a:schemeClr val="bg1"/>
                </a:solidFill>
              </a:rPr>
              <a:t>!</a:t>
            </a:r>
            <a:endParaRPr lang="en-AU" sz="2400" dirty="0">
              <a:solidFill>
                <a:schemeClr val="bg1"/>
              </a:solidFill>
            </a:endParaRPr>
          </a:p>
        </p:txBody>
      </p:sp>
      <p:sp>
        <p:nvSpPr>
          <p:cNvPr id="14" name="TextBox 13">
            <a:extLst>
              <a:ext uri="{FF2B5EF4-FFF2-40B4-BE49-F238E27FC236}">
                <a16:creationId xmlns:a16="http://schemas.microsoft.com/office/drawing/2014/main" id="{38BE90A7-4551-46FD-B41D-63C590E4C825}"/>
              </a:ext>
            </a:extLst>
          </p:cNvPr>
          <p:cNvSpPr txBox="1"/>
          <p:nvPr/>
        </p:nvSpPr>
        <p:spPr>
          <a:xfrm>
            <a:off x="4991787" y="135677"/>
            <a:ext cx="2446504"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Bank balance sheet</a:t>
            </a:r>
            <a:endParaRPr lang="en-AU" dirty="0"/>
          </a:p>
        </p:txBody>
      </p:sp>
      <p:sp>
        <p:nvSpPr>
          <p:cNvPr id="15" name="Oval 14">
            <a:extLst>
              <a:ext uri="{FF2B5EF4-FFF2-40B4-BE49-F238E27FC236}">
                <a16:creationId xmlns:a16="http://schemas.microsoft.com/office/drawing/2014/main" id="{C1820C34-784F-4575-A093-34390C453083}"/>
              </a:ext>
            </a:extLst>
          </p:cNvPr>
          <p:cNvSpPr/>
          <p:nvPr/>
        </p:nvSpPr>
        <p:spPr>
          <a:xfrm>
            <a:off x="8018519" y="3494854"/>
            <a:ext cx="4130842" cy="1554451"/>
          </a:xfrm>
          <a:prstGeom prst="ellipse">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37C9B2-2230-4C98-A496-B83EC7119C5D}"/>
                  </a:ext>
                </a:extLst>
              </p:cNvPr>
              <p:cNvSpPr txBox="1"/>
              <p:nvPr/>
            </p:nvSpPr>
            <p:spPr>
              <a:xfrm>
                <a:off x="42639" y="3935401"/>
                <a:ext cx="3717171" cy="7839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𝐶𝑎𝑝𝑖𝑡𝑎𝑙</m:t>
                      </m:r>
                      <m:r>
                        <a:rPr lang="en-AU" sz="2400" i="0">
                          <a:solidFill>
                            <a:schemeClr val="bg1"/>
                          </a:solidFill>
                          <a:latin typeface="Cambria Math" panose="02040503050406030204" pitchFamily="18" charset="0"/>
                        </a:rPr>
                        <m:t> </m:t>
                      </m:r>
                      <m:r>
                        <a:rPr lang="en-AU" sz="2400" i="1">
                          <a:solidFill>
                            <a:schemeClr val="bg1"/>
                          </a:solidFill>
                          <a:latin typeface="Cambria Math" panose="02040503050406030204" pitchFamily="18" charset="0"/>
                        </a:rPr>
                        <m:t>𝑟𝑎𝑡𝑖𝑜</m:t>
                      </m:r>
                      <m:r>
                        <a:rPr lang="en-AU" sz="2400" i="0">
                          <a:solidFill>
                            <a:schemeClr val="bg1"/>
                          </a:solidFill>
                          <a:latin typeface="Cambria Math" panose="02040503050406030204" pitchFamily="18" charset="0"/>
                        </a:rPr>
                        <m:t>=</m:t>
                      </m:r>
                      <m:f>
                        <m:fPr>
                          <m:ctrlPr>
                            <a:rPr lang="en-AU" sz="2400" i="1">
                              <a:solidFill>
                                <a:schemeClr val="bg1"/>
                              </a:solidFill>
                              <a:latin typeface="Cambria Math" panose="02040503050406030204" pitchFamily="18" charset="0"/>
                            </a:rPr>
                          </m:ctrlPr>
                        </m:fPr>
                        <m:num>
                          <m:r>
                            <a:rPr lang="en-AU" sz="2400" i="1">
                              <a:solidFill>
                                <a:schemeClr val="bg1"/>
                              </a:solidFill>
                              <a:latin typeface="Cambria Math" panose="02040503050406030204" pitchFamily="18" charset="0"/>
                            </a:rPr>
                            <m:t>𝐸𝑞𝑢𝑖𝑡𝑦</m:t>
                          </m:r>
                        </m:num>
                        <m:den>
                          <m:r>
                            <a:rPr lang="en-AU" sz="2400" i="1">
                              <a:solidFill>
                                <a:schemeClr val="bg1"/>
                              </a:solidFill>
                              <a:latin typeface="Cambria Math" panose="02040503050406030204" pitchFamily="18" charset="0"/>
                            </a:rPr>
                            <m:t>𝐴𝑆𝑆𝐸𝑇𝑆</m:t>
                          </m:r>
                        </m:den>
                      </m:f>
                    </m:oMath>
                  </m:oMathPara>
                </a14:m>
                <a:endParaRPr lang="en-AU" sz="2400" dirty="0">
                  <a:solidFill>
                    <a:schemeClr val="bg1"/>
                  </a:solidFill>
                </a:endParaRPr>
              </a:p>
            </p:txBody>
          </p:sp>
        </mc:Choice>
        <mc:Fallback xmlns="">
          <p:sp>
            <p:nvSpPr>
              <p:cNvPr id="18" name="TextBox 17">
                <a:extLst>
                  <a:ext uri="{FF2B5EF4-FFF2-40B4-BE49-F238E27FC236}">
                    <a16:creationId xmlns:a16="http://schemas.microsoft.com/office/drawing/2014/main" id="{A437C9B2-2230-4C98-A496-B83EC7119C5D}"/>
                  </a:ext>
                </a:extLst>
              </p:cNvPr>
              <p:cNvSpPr txBox="1">
                <a:spLocks noRot="1" noChangeAspect="1" noMove="1" noResize="1" noEditPoints="1" noAdjustHandles="1" noChangeArrowheads="1" noChangeShapeType="1" noTextEdit="1"/>
              </p:cNvSpPr>
              <p:nvPr/>
            </p:nvSpPr>
            <p:spPr>
              <a:xfrm>
                <a:off x="42639" y="3935401"/>
                <a:ext cx="3717171" cy="783933"/>
              </a:xfrm>
              <a:prstGeom prst="rect">
                <a:avLst/>
              </a:prstGeom>
              <a:blipFill>
                <a:blip r:embed="rId3"/>
                <a:stretch>
                  <a:fillRect/>
                </a:stretch>
              </a:blipFill>
            </p:spPr>
            <p:txBody>
              <a:bodyPr/>
              <a:lstStyle/>
              <a:p>
                <a:r>
                  <a:rPr lang="en-AU">
                    <a:noFill/>
                  </a:rPr>
                  <a:t> </a:t>
                </a:r>
              </a:p>
            </p:txBody>
          </p:sp>
        </mc:Fallback>
      </mc:AlternateContent>
      <p:sp>
        <p:nvSpPr>
          <p:cNvPr id="19" name="TextBox 18">
            <a:extLst>
              <a:ext uri="{FF2B5EF4-FFF2-40B4-BE49-F238E27FC236}">
                <a16:creationId xmlns:a16="http://schemas.microsoft.com/office/drawing/2014/main" id="{EBC24A40-5DAE-4C85-9117-AD725477C434}"/>
              </a:ext>
            </a:extLst>
          </p:cNvPr>
          <p:cNvSpPr txBox="1"/>
          <p:nvPr/>
        </p:nvSpPr>
        <p:spPr>
          <a:xfrm>
            <a:off x="546674" y="4764813"/>
            <a:ext cx="2334127" cy="461665"/>
          </a:xfrm>
          <a:prstGeom prst="rect">
            <a:avLst/>
          </a:prstGeom>
          <a:noFill/>
        </p:spPr>
        <p:txBody>
          <a:bodyPr wrap="square" rtlCol="0">
            <a:spAutoFit/>
          </a:bodyPr>
          <a:lstStyle/>
          <a:p>
            <a:r>
              <a:rPr lang="en-US" sz="2400" dirty="0">
                <a:solidFill>
                  <a:schemeClr val="bg1"/>
                </a:solidFill>
              </a:rPr>
              <a:t>Basel I: &gt; 8%</a:t>
            </a:r>
            <a:endParaRPr lang="en-AU" sz="2400" dirty="0">
              <a:solidFill>
                <a:schemeClr val="bg1"/>
              </a:solidFill>
            </a:endParaRPr>
          </a:p>
        </p:txBody>
      </p:sp>
    </p:spTree>
    <p:extLst>
      <p:ext uri="{BB962C8B-B14F-4D97-AF65-F5344CB8AC3E}">
        <p14:creationId xmlns:p14="http://schemas.microsoft.com/office/powerpoint/2010/main" val="244785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2" grpId="0"/>
      <p:bldP spid="13"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145127-12B7-4824-8279-921216B575FC}"/>
              </a:ext>
            </a:extLst>
          </p:cNvPr>
          <p:cNvSpPr txBox="1"/>
          <p:nvPr/>
        </p:nvSpPr>
        <p:spPr>
          <a:xfrm>
            <a:off x="594804" y="381740"/>
            <a:ext cx="56018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Diamond &amp; Rajan (2003)</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C3D7D4C-CA58-4D1F-BF91-C78317F4CC9D}"/>
              </a:ext>
            </a:extLst>
          </p:cNvPr>
          <p:cNvSpPr txBox="1"/>
          <p:nvPr/>
        </p:nvSpPr>
        <p:spPr>
          <a:xfrm>
            <a:off x="772356" y="1216241"/>
            <a:ext cx="10422385"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Real model. What you want for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Arg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in the 90s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Banks have unique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skilles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relationship loans. When a bank fails some the wealth associated with this unique skill is lost.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Macro shock is the proportion of ‘late’ projects that each bank has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bank run is a consequence of aggregate liquidity shortfall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banker wish not to reduce loans to firms,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liquidate late projects.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Contagio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ocurrs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as a general equilibrium. No network, only one liquidity market. The interest rate rises as bank fails prompting more banks into failure. Bank failures may destroy early projects, thus creating less wealth (less liquidity).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bank failure can generate more liquidity than the wealth it destroys.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above, means that Macro shock size is unrelated to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contagio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Arbitrarly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large macro shocks do not generate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contagio</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 very large macro shock force ‘instantly’ enough bank failure generate enough liquidity to avoid a rise in r in the liquidity market. No matter how big the macro shock 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160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86969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Marginal effects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6D7C9E-9471-4895-B034-B1AD53F22AB1}"/>
              </a:ext>
            </a:extLst>
          </p:cNvPr>
          <p:cNvSpPr txBox="1"/>
          <p:nvPr/>
        </p:nvSpPr>
        <p:spPr>
          <a:xfrm>
            <a:off x="584475" y="829838"/>
            <a:ext cx="2122889"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Interbank loans</a:t>
            </a:r>
            <a:endParaRPr lang="en-AU" dirty="0"/>
          </a:p>
        </p:txBody>
      </p:sp>
      <p:sp>
        <p:nvSpPr>
          <p:cNvPr id="5" name="TextBox 4">
            <a:extLst>
              <a:ext uri="{FF2B5EF4-FFF2-40B4-BE49-F238E27FC236}">
                <a16:creationId xmlns:a16="http://schemas.microsoft.com/office/drawing/2014/main" id="{2A4F83F9-AE45-414A-8595-BA1682972E49}"/>
              </a:ext>
            </a:extLst>
          </p:cNvPr>
          <p:cNvSpPr txBox="1"/>
          <p:nvPr/>
        </p:nvSpPr>
        <p:spPr>
          <a:xfrm>
            <a:off x="1645920" y="1493520"/>
            <a:ext cx="4145280" cy="461665"/>
          </a:xfrm>
          <a:prstGeom prst="rect">
            <a:avLst/>
          </a:prstGeom>
          <a:noFill/>
        </p:spPr>
        <p:txBody>
          <a:bodyPr wrap="square" rtlCol="0">
            <a:spAutoFit/>
          </a:bodyPr>
          <a:lstStyle/>
          <a:p>
            <a:r>
              <a:rPr lang="en-US" sz="2400" dirty="0">
                <a:solidFill>
                  <a:schemeClr val="bg1"/>
                </a:solidFill>
              </a:rPr>
              <a:t>(Overnight) interbank market</a:t>
            </a:r>
            <a:endParaRPr lang="en-AU" sz="2400" dirty="0">
              <a:solidFill>
                <a:schemeClr val="bg1"/>
              </a:solidFill>
            </a:endParaRPr>
          </a:p>
        </p:txBody>
      </p:sp>
      <p:graphicFrame>
        <p:nvGraphicFramePr>
          <p:cNvPr id="6" name="Table 5">
            <a:extLst>
              <a:ext uri="{FF2B5EF4-FFF2-40B4-BE49-F238E27FC236}">
                <a16:creationId xmlns:a16="http://schemas.microsoft.com/office/drawing/2014/main" id="{3159D3E5-EBF1-4821-A9FD-6C28D8F94F4D}"/>
              </a:ext>
            </a:extLst>
          </p:cNvPr>
          <p:cNvGraphicFramePr/>
          <p:nvPr/>
        </p:nvGraphicFramePr>
        <p:xfrm>
          <a:off x="5448300" y="1928781"/>
          <a:ext cx="2906806" cy="2039620"/>
        </p:xfrm>
        <a:graphic>
          <a:graphicData uri="http://schemas.openxmlformats.org/drawingml/2006/table">
            <a:tbl>
              <a:tblPr>
                <a:tableStyleId>{5C22544A-7EE6-4342-B048-85BDC9FD1C3A}</a:tableStyleId>
              </a:tblPr>
              <a:tblGrid>
                <a:gridCol w="1453403">
                  <a:extLst>
                    <a:ext uri="{9D8B030D-6E8A-4147-A177-3AD203B41FA5}">
                      <a16:colId xmlns:a16="http://schemas.microsoft.com/office/drawing/2014/main" val="3752420288"/>
                    </a:ext>
                  </a:extLst>
                </a:gridCol>
                <a:gridCol w="1453403">
                  <a:extLst>
                    <a:ext uri="{9D8B030D-6E8A-4147-A177-3AD203B41FA5}">
                      <a16:colId xmlns:a16="http://schemas.microsoft.com/office/drawing/2014/main" val="1715773179"/>
                    </a:ext>
                  </a:extLst>
                </a:gridCol>
              </a:tblGrid>
              <a:tr h="185420">
                <a:tc>
                  <a:txBody>
                    <a:bodyPr/>
                    <a:lstStyle/>
                    <a:p>
                      <a:pPr algn="l" fontAlgn="b">
                        <a:spcBef>
                          <a:spcPts val="0"/>
                        </a:spcBef>
                        <a:spcAft>
                          <a:spcPts val="0"/>
                        </a:spcAft>
                      </a:pPr>
                      <a:r>
                        <a:rPr lang="en-AU" sz="1100" u="none" strike="noStrike">
                          <a:effectLst/>
                        </a:rPr>
                        <a:t>Intercept</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-0.6508</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2196333361"/>
                  </a:ext>
                </a:extLst>
              </a:tr>
              <a:tr h="185420">
                <a:tc>
                  <a:txBody>
                    <a:bodyPr/>
                    <a:lstStyle/>
                    <a:p>
                      <a:pPr algn="l" fontAlgn="b">
                        <a:spcBef>
                          <a:spcPts val="0"/>
                        </a:spcBef>
                        <a:spcAft>
                          <a:spcPts val="0"/>
                        </a:spcAft>
                      </a:pPr>
                      <a:r>
                        <a:rPr lang="en-AU" sz="1100" u="none" strike="noStrike">
                          <a:effectLst/>
                        </a:rPr>
                        <a:t>ActivoN</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5.41E-07</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992472111"/>
                  </a:ext>
                </a:extLst>
              </a:tr>
              <a:tr h="185420">
                <a:tc>
                  <a:txBody>
                    <a:bodyPr/>
                    <a:lstStyle/>
                    <a:p>
                      <a:pPr algn="l" fontAlgn="b">
                        <a:spcBef>
                          <a:spcPts val="0"/>
                        </a:spcBef>
                        <a:spcAft>
                          <a:spcPts val="0"/>
                        </a:spcAft>
                      </a:pPr>
                      <a:r>
                        <a:rPr lang="en-AU" sz="1100" u="none" strike="noStrike">
                          <a:effectLst/>
                        </a:rPr>
                        <a:t> C8Est_w</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0.024895</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2814020911"/>
                  </a:ext>
                </a:extLst>
              </a:tr>
              <a:tr h="185420">
                <a:tc>
                  <a:txBody>
                    <a:bodyPr/>
                    <a:lstStyle/>
                    <a:p>
                      <a:pPr algn="l" fontAlgn="b">
                        <a:spcBef>
                          <a:spcPts val="0"/>
                        </a:spcBef>
                        <a:spcAft>
                          <a:spcPts val="0"/>
                        </a:spcAft>
                      </a:pPr>
                      <a:r>
                        <a:rPr lang="en-AU" sz="1100" u="none" strike="noStrike" dirty="0">
                          <a:effectLst/>
                        </a:rPr>
                        <a:t> CAR_IRR_3A6</a:t>
                      </a:r>
                      <a:endParaRPr lang="en-AU" sz="1800" b="0" i="0" u="none" strike="noStrike" dirty="0">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-0.02923</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950030445"/>
                  </a:ext>
                </a:extLst>
              </a:tr>
              <a:tr h="185420">
                <a:tc>
                  <a:txBody>
                    <a:bodyPr/>
                    <a:lstStyle/>
                    <a:p>
                      <a:pPr algn="l" fontAlgn="b">
                        <a:spcBef>
                          <a:spcPts val="0"/>
                        </a:spcBef>
                        <a:spcAft>
                          <a:spcPts val="0"/>
                        </a:spcAft>
                      </a:pPr>
                      <a:r>
                        <a:rPr lang="en-AU" sz="1100" u="none" strike="noStrike">
                          <a:effectLst/>
                        </a:rPr>
                        <a:t> P_ROA</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0.093683</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3768337050"/>
                  </a:ext>
                </a:extLst>
              </a:tr>
              <a:tr h="185420">
                <a:tc>
                  <a:txBody>
                    <a:bodyPr/>
                    <a:lstStyle/>
                    <a:p>
                      <a:pPr algn="l" fontAlgn="b">
                        <a:spcBef>
                          <a:spcPts val="0"/>
                        </a:spcBef>
                        <a:spcAft>
                          <a:spcPts val="0"/>
                        </a:spcAft>
                      </a:pPr>
                      <a:r>
                        <a:rPr lang="en-AU" sz="1100" u="none" strike="noStrike">
                          <a:effectLst/>
                        </a:rPr>
                        <a:t> P_DEP_ARS_RATE</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0.080782</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1768819942"/>
                  </a:ext>
                </a:extLst>
              </a:tr>
              <a:tr h="185420">
                <a:tc>
                  <a:txBody>
                    <a:bodyPr/>
                    <a:lstStyle/>
                    <a:p>
                      <a:pPr algn="l" fontAlgn="b">
                        <a:spcBef>
                          <a:spcPts val="0"/>
                        </a:spcBef>
                        <a:spcAft>
                          <a:spcPts val="0"/>
                        </a:spcAft>
                      </a:pPr>
                      <a:r>
                        <a:rPr lang="en-AU" sz="1100" u="none" strike="noStrike">
                          <a:effectLst/>
                        </a:rPr>
                        <a:t> P_LOANS_ARS_RATE_W</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0.008664</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1802964150"/>
                  </a:ext>
                </a:extLst>
              </a:tr>
              <a:tr h="185420">
                <a:tc>
                  <a:txBody>
                    <a:bodyPr/>
                    <a:lstStyle/>
                    <a:p>
                      <a:pPr algn="l" fontAlgn="b">
                        <a:spcBef>
                          <a:spcPts val="0"/>
                        </a:spcBef>
                        <a:spcAft>
                          <a:spcPts val="0"/>
                        </a:spcAft>
                      </a:pPr>
                      <a:r>
                        <a:rPr lang="en-AU" sz="1100" u="none" strike="noStrike">
                          <a:effectLst/>
                        </a:rPr>
                        <a:t> APRSpNF_RATE_W</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0.084902</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3737733320"/>
                  </a:ext>
                </a:extLst>
              </a:tr>
              <a:tr h="185420">
                <a:tc>
                  <a:txBody>
                    <a:bodyPr/>
                    <a:lstStyle/>
                    <a:p>
                      <a:pPr algn="l" fontAlgn="b">
                        <a:spcBef>
                          <a:spcPts val="0"/>
                        </a:spcBef>
                        <a:spcAft>
                          <a:spcPts val="0"/>
                        </a:spcAft>
                      </a:pPr>
                      <a:r>
                        <a:rPr lang="en-AU" sz="1100" u="none" strike="noStrike">
                          <a:effectLst/>
                        </a:rPr>
                        <a:t> APR_USD_RATE</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-0.00099</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2506014122"/>
                  </a:ext>
                </a:extLst>
              </a:tr>
              <a:tr h="185420">
                <a:tc>
                  <a:txBody>
                    <a:bodyPr/>
                    <a:lstStyle/>
                    <a:p>
                      <a:pPr algn="l" fontAlgn="b">
                        <a:spcBef>
                          <a:spcPts val="0"/>
                        </a:spcBef>
                        <a:spcAft>
                          <a:spcPts val="0"/>
                        </a:spcAft>
                      </a:pPr>
                      <a:r>
                        <a:rPr lang="en-AU" sz="1100" u="none" strike="noStrike">
                          <a:effectLst/>
                        </a:rPr>
                        <a:t> APR_RATE_W</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a:effectLst/>
                        </a:rPr>
                        <a:t>-0.0023</a:t>
                      </a:r>
                      <a:endParaRPr lang="en-AU" sz="1800" b="0" i="0" u="none" strike="noStrike">
                        <a:effectLst/>
                        <a:latin typeface="Arial" panose="020B0604020202020204" pitchFamily="34" charset="0"/>
                      </a:endParaRPr>
                    </a:p>
                  </a:txBody>
                  <a:tcPr marL="5461" marR="5461" marT="5461" marB="0" anchor="b"/>
                </a:tc>
                <a:extLst>
                  <a:ext uri="{0D108BD9-81ED-4DB2-BD59-A6C34878D82A}">
                    <a16:rowId xmlns:a16="http://schemas.microsoft.com/office/drawing/2014/main" val="619792264"/>
                  </a:ext>
                </a:extLst>
              </a:tr>
              <a:tr h="185420">
                <a:tc>
                  <a:txBody>
                    <a:bodyPr/>
                    <a:lstStyle/>
                    <a:p>
                      <a:pPr algn="l" fontAlgn="b">
                        <a:spcBef>
                          <a:spcPts val="0"/>
                        </a:spcBef>
                        <a:spcAft>
                          <a:spcPts val="0"/>
                        </a:spcAft>
                      </a:pPr>
                      <a:r>
                        <a:rPr lang="en-AU" sz="1100" u="none" strike="noStrike">
                          <a:effectLst/>
                        </a:rPr>
                        <a:t>rho</a:t>
                      </a:r>
                      <a:endParaRPr lang="en-AU" sz="1800" b="0" i="0" u="none" strike="noStrike">
                        <a:effectLst/>
                        <a:latin typeface="Arial" panose="020B0604020202020204" pitchFamily="34" charset="0"/>
                      </a:endParaRPr>
                    </a:p>
                  </a:txBody>
                  <a:tcPr marL="5461" marR="5461" marT="5461" marB="0" anchor="b"/>
                </a:tc>
                <a:tc>
                  <a:txBody>
                    <a:bodyPr/>
                    <a:lstStyle/>
                    <a:p>
                      <a:pPr algn="r" fontAlgn="b">
                        <a:spcBef>
                          <a:spcPts val="0"/>
                        </a:spcBef>
                        <a:spcAft>
                          <a:spcPts val="0"/>
                        </a:spcAft>
                      </a:pPr>
                      <a:r>
                        <a:rPr lang="en-AU" sz="1100" u="none" strike="noStrike" dirty="0">
                          <a:effectLst/>
                        </a:rPr>
                        <a:t>-0.06674</a:t>
                      </a:r>
                      <a:endParaRPr lang="en-AU" sz="1800" b="0" i="0" u="none" strike="noStrike" dirty="0">
                        <a:effectLst/>
                        <a:latin typeface="Arial" panose="020B0604020202020204" pitchFamily="34" charset="0"/>
                      </a:endParaRPr>
                    </a:p>
                  </a:txBody>
                  <a:tcPr marL="5461" marR="5461" marT="5461" marB="0" anchor="b"/>
                </a:tc>
                <a:extLst>
                  <a:ext uri="{0D108BD9-81ED-4DB2-BD59-A6C34878D82A}">
                    <a16:rowId xmlns:a16="http://schemas.microsoft.com/office/drawing/2014/main" val="2630366504"/>
                  </a:ext>
                </a:extLst>
              </a:tr>
            </a:tbl>
          </a:graphicData>
        </a:graphic>
      </p:graphicFrame>
      <p:sp>
        <p:nvSpPr>
          <p:cNvPr id="3" name="TextBox 2">
            <a:extLst>
              <a:ext uri="{FF2B5EF4-FFF2-40B4-BE49-F238E27FC236}">
                <a16:creationId xmlns:a16="http://schemas.microsoft.com/office/drawing/2014/main" id="{C1163103-341F-45DA-ABDC-C3FFE4DBCC95}"/>
              </a:ext>
            </a:extLst>
          </p:cNvPr>
          <p:cNvSpPr txBox="1"/>
          <p:nvPr/>
        </p:nvSpPr>
        <p:spPr>
          <a:xfrm>
            <a:off x="482600" y="3124200"/>
            <a:ext cx="101875" cy="45719"/>
          </a:xfrm>
          <a:prstGeom prst="rect">
            <a:avLst/>
          </a:prstGeom>
          <a:noFill/>
        </p:spPr>
        <p:txBody>
          <a:bodyPr wrap="square" rtlCol="0">
            <a:spAutoFit/>
          </a:bodyPr>
          <a:lstStyle/>
          <a:p>
            <a:endParaRPr lang="en-AU"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470393-D0E2-48EC-9B3D-3033C74152C6}"/>
                  </a:ext>
                </a:extLst>
              </p:cNvPr>
              <p:cNvSpPr txBox="1"/>
              <p:nvPr/>
            </p:nvSpPr>
            <p:spPr>
              <a:xfrm>
                <a:off x="932455" y="2594231"/>
                <a:ext cx="2601181"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solidFill>
                            <a:schemeClr val="bg1"/>
                          </a:solidFill>
                          <a:latin typeface="Cambria Math" panose="02040503050406030204" pitchFamily="18" charset="0"/>
                        </a:rPr>
                        <m:t>𝐸</m:t>
                      </m:r>
                      <m:d>
                        <m:dPr>
                          <m:begChr m:val="["/>
                          <m:endChr m:val="]"/>
                          <m:ctrlPr>
                            <a:rPr lang="en-AU" i="1">
                              <a:solidFill>
                                <a:schemeClr val="bg1"/>
                              </a:solidFill>
                              <a:latin typeface="Cambria Math" panose="02040503050406030204" pitchFamily="18" charset="0"/>
                            </a:rPr>
                          </m:ctrlPr>
                        </m:dPr>
                        <m:e>
                          <m:f>
                            <m:fPr>
                              <m:ctrlPr>
                                <a:rPr lang="en-AU" i="1">
                                  <a:solidFill>
                                    <a:schemeClr val="bg1"/>
                                  </a:solidFill>
                                  <a:latin typeface="Cambria Math" panose="02040503050406030204" pitchFamily="18" charset="0"/>
                                </a:rPr>
                              </m:ctrlPr>
                            </m:fPr>
                            <m:num>
                              <m:r>
                                <a:rPr lang="en-AU" i="0">
                                  <a:solidFill>
                                    <a:schemeClr val="bg1"/>
                                  </a:solidFill>
                                  <a:latin typeface="Cambria Math" panose="02040503050406030204" pitchFamily="18" charset="0"/>
                                </a:rPr>
                                <m:t>𝜕</m:t>
                              </m:r>
                              <m:sSub>
                                <m:sSubPr>
                                  <m:ctrlPr>
                                    <a:rPr lang="en-AU" i="1">
                                      <a:solidFill>
                                        <a:schemeClr val="bg1"/>
                                      </a:solidFill>
                                      <a:latin typeface="Cambria Math" panose="02040503050406030204" pitchFamily="18" charset="0"/>
                                    </a:rPr>
                                  </m:ctrlPr>
                                </m:sSubPr>
                                <m:e>
                                  <m:r>
                                    <a:rPr lang="en-AU" i="1">
                                      <a:solidFill>
                                        <a:schemeClr val="bg1"/>
                                      </a:solidFill>
                                      <a:latin typeface="Cambria Math" panose="02040503050406030204" pitchFamily="18" charset="0"/>
                                    </a:rPr>
                                    <m:t>𝑦</m:t>
                                  </m:r>
                                </m:e>
                                <m:sub>
                                  <m:r>
                                    <a:rPr lang="en-AU" i="1">
                                      <a:solidFill>
                                        <a:schemeClr val="bg1"/>
                                      </a:solidFill>
                                      <a:latin typeface="Cambria Math" panose="02040503050406030204" pitchFamily="18" charset="0"/>
                                    </a:rPr>
                                    <m:t>𝑖</m:t>
                                  </m:r>
                                </m:sub>
                              </m:sSub>
                            </m:num>
                            <m:den>
                              <m:r>
                                <a:rPr lang="en-AU" i="0">
                                  <a:solidFill>
                                    <a:schemeClr val="bg1"/>
                                  </a:solidFill>
                                  <a:latin typeface="Cambria Math" panose="02040503050406030204" pitchFamily="18" charset="0"/>
                                </a:rPr>
                                <m:t>𝜕</m:t>
                              </m:r>
                              <m:sSub>
                                <m:sSubPr>
                                  <m:ctrlPr>
                                    <a:rPr lang="en-AU" i="1">
                                      <a:solidFill>
                                        <a:schemeClr val="bg1"/>
                                      </a:solidFill>
                                      <a:latin typeface="Cambria Math" panose="02040503050406030204" pitchFamily="18" charset="0"/>
                                    </a:rPr>
                                  </m:ctrlPr>
                                </m:sSubPr>
                                <m:e>
                                  <m:r>
                                    <a:rPr lang="en-AU" i="1">
                                      <a:solidFill>
                                        <a:schemeClr val="bg1"/>
                                      </a:solidFill>
                                      <a:latin typeface="Cambria Math" panose="02040503050406030204" pitchFamily="18" charset="0"/>
                                    </a:rPr>
                                    <m:t>𝑥</m:t>
                                  </m:r>
                                </m:e>
                                <m:sub>
                                  <m:r>
                                    <a:rPr lang="en-AU" i="1">
                                      <a:solidFill>
                                        <a:schemeClr val="bg1"/>
                                      </a:solidFill>
                                      <a:latin typeface="Cambria Math" panose="02040503050406030204" pitchFamily="18" charset="0"/>
                                    </a:rPr>
                                    <m:t>𝑘</m:t>
                                  </m:r>
                                  <m:r>
                                    <a:rPr lang="en-AU" i="0">
                                      <a:solidFill>
                                        <a:schemeClr val="bg1"/>
                                      </a:solidFill>
                                      <a:latin typeface="Cambria Math" panose="02040503050406030204" pitchFamily="18" charset="0"/>
                                    </a:rPr>
                                    <m:t>,</m:t>
                                  </m:r>
                                  <m:r>
                                    <a:rPr lang="en-AU" i="1">
                                      <a:solidFill>
                                        <a:schemeClr val="bg1"/>
                                      </a:solidFill>
                                      <a:latin typeface="Cambria Math" panose="02040503050406030204" pitchFamily="18" charset="0"/>
                                    </a:rPr>
                                    <m:t>𝑖</m:t>
                                  </m:r>
                                </m:sub>
                              </m:sSub>
                            </m:den>
                          </m:f>
                        </m:e>
                      </m:d>
                      <m:r>
                        <a:rPr lang="en-AU" i="0">
                          <a:solidFill>
                            <a:schemeClr val="bg1"/>
                          </a:solidFill>
                          <a:latin typeface="Cambria Math" panose="02040503050406030204" pitchFamily="18" charset="0"/>
                        </a:rPr>
                        <m:t>=</m:t>
                      </m:r>
                      <m:sSup>
                        <m:sSupPr>
                          <m:ctrlPr>
                            <a:rPr lang="en-AU" i="1">
                              <a:solidFill>
                                <a:schemeClr val="bg1"/>
                              </a:solidFill>
                              <a:latin typeface="Cambria Math" panose="02040503050406030204" pitchFamily="18" charset="0"/>
                            </a:rPr>
                          </m:ctrlPr>
                        </m:sSupPr>
                        <m:e>
                          <m:d>
                            <m:dPr>
                              <m:ctrlPr>
                                <a:rPr lang="en-AU" i="1">
                                  <a:solidFill>
                                    <a:schemeClr val="bg1"/>
                                  </a:solidFill>
                                  <a:latin typeface="Cambria Math" panose="02040503050406030204" pitchFamily="18" charset="0"/>
                                </a:rPr>
                              </m:ctrlPr>
                            </m:dPr>
                            <m:e>
                              <m:r>
                                <a:rPr lang="en-AU" i="0">
                                  <a:solidFill>
                                    <a:schemeClr val="bg1"/>
                                  </a:solidFill>
                                  <a:latin typeface="Cambria Math" panose="02040503050406030204" pitchFamily="18" charset="0"/>
                                </a:rPr>
                                <m:t>1−</m:t>
                              </m:r>
                              <m:r>
                                <m:rPr>
                                  <m:sty m:val="p"/>
                                </m:rPr>
                                <a:rPr lang="en-AU" i="0">
                                  <a:solidFill>
                                    <a:schemeClr val="bg1"/>
                                  </a:solidFill>
                                  <a:latin typeface="Cambria Math" panose="02040503050406030204" pitchFamily="18" charset="0"/>
                                </a:rPr>
                                <m:t>ρ</m:t>
                              </m:r>
                            </m:e>
                          </m:d>
                        </m:e>
                        <m:sup>
                          <m:r>
                            <a:rPr lang="en-AU" i="0">
                              <a:solidFill>
                                <a:schemeClr val="bg1"/>
                              </a:solidFill>
                              <a:latin typeface="Cambria Math" panose="02040503050406030204" pitchFamily="18" charset="0"/>
                            </a:rPr>
                            <m:t>−1</m:t>
                          </m:r>
                        </m:sup>
                      </m:sSup>
                      <m:r>
                        <a:rPr lang="en-AU" i="0">
                          <a:solidFill>
                            <a:schemeClr val="bg1"/>
                          </a:solidFill>
                          <a:latin typeface="Cambria Math" panose="02040503050406030204" pitchFamily="18" charset="0"/>
                        </a:rPr>
                        <m:t> </m:t>
                      </m:r>
                      <m:sSub>
                        <m:sSubPr>
                          <m:ctrlPr>
                            <a:rPr lang="en-AU" i="1">
                              <a:solidFill>
                                <a:schemeClr val="bg1"/>
                              </a:solidFill>
                              <a:latin typeface="Cambria Math" panose="02040503050406030204" pitchFamily="18" charset="0"/>
                            </a:rPr>
                          </m:ctrlPr>
                        </m:sSubPr>
                        <m:e>
                          <m:r>
                            <m:rPr>
                              <m:sty m:val="p"/>
                            </m:rPr>
                            <a:rPr lang="en-AU" i="0">
                              <a:solidFill>
                                <a:schemeClr val="bg1"/>
                              </a:solidFill>
                              <a:latin typeface="Cambria Math" panose="02040503050406030204" pitchFamily="18" charset="0"/>
                            </a:rPr>
                            <m:t>β</m:t>
                          </m:r>
                        </m:e>
                        <m:sub>
                          <m:r>
                            <a:rPr lang="en-AU" i="1">
                              <a:solidFill>
                                <a:schemeClr val="bg1"/>
                              </a:solidFill>
                              <a:latin typeface="Cambria Math" panose="02040503050406030204" pitchFamily="18" charset="0"/>
                            </a:rPr>
                            <m:t>𝑘</m:t>
                          </m:r>
                        </m:sub>
                      </m:sSub>
                    </m:oMath>
                  </m:oMathPara>
                </a14:m>
                <a:endParaRPr lang="en-AU" dirty="0">
                  <a:solidFill>
                    <a:schemeClr val="bg1"/>
                  </a:solidFill>
                </a:endParaRPr>
              </a:p>
            </p:txBody>
          </p:sp>
        </mc:Choice>
        <mc:Fallback xmlns="">
          <p:sp>
            <p:nvSpPr>
              <p:cNvPr id="10" name="TextBox 9">
                <a:extLst>
                  <a:ext uri="{FF2B5EF4-FFF2-40B4-BE49-F238E27FC236}">
                    <a16:creationId xmlns:a16="http://schemas.microsoft.com/office/drawing/2014/main" id="{AB470393-D0E2-48EC-9B3D-3033C74152C6}"/>
                  </a:ext>
                </a:extLst>
              </p:cNvPr>
              <p:cNvSpPr txBox="1">
                <a:spLocks noRot="1" noChangeAspect="1" noMove="1" noResize="1" noEditPoints="1" noAdjustHandles="1" noChangeArrowheads="1" noChangeShapeType="1" noTextEdit="1"/>
              </p:cNvSpPr>
              <p:nvPr/>
            </p:nvSpPr>
            <p:spPr>
              <a:xfrm>
                <a:off x="932455" y="2594231"/>
                <a:ext cx="2601181" cy="708720"/>
              </a:xfrm>
              <a:prstGeom prst="rect">
                <a:avLst/>
              </a:prstGeom>
              <a:blipFill>
                <a:blip r:embed="rId3"/>
                <a:stretch>
                  <a:fillRect/>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id="{78308D21-CF12-4C42-8053-39C65BE81745}"/>
              </a:ext>
            </a:extLst>
          </p:cNvPr>
          <p:cNvSpPr txBox="1"/>
          <p:nvPr/>
        </p:nvSpPr>
        <p:spPr>
          <a:xfrm>
            <a:off x="1171600" y="4374846"/>
            <a:ext cx="2122889"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stStyle>
          <a:p>
            <a:r>
              <a:rPr lang="en-US" dirty="0"/>
              <a:t>Interbank loans</a:t>
            </a:r>
            <a:endParaRPr lang="en-AU" dirty="0"/>
          </a:p>
        </p:txBody>
      </p:sp>
      <p:sp>
        <p:nvSpPr>
          <p:cNvPr id="9" name="TextBox 8">
            <a:extLst>
              <a:ext uri="{FF2B5EF4-FFF2-40B4-BE49-F238E27FC236}">
                <a16:creationId xmlns:a16="http://schemas.microsoft.com/office/drawing/2014/main" id="{5AFB7BD6-F640-49B5-A5C8-5063087EF55A}"/>
              </a:ext>
            </a:extLst>
          </p:cNvPr>
          <p:cNvSpPr txBox="1"/>
          <p:nvPr/>
        </p:nvSpPr>
        <p:spPr>
          <a:xfrm>
            <a:off x="1391642" y="5040296"/>
            <a:ext cx="14833600" cy="830997"/>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en-US" dirty="0"/>
              <a:t>“Virtually all such studies find that low capital ratios raise the</a:t>
            </a:r>
            <a:br>
              <a:rPr lang="en-US" dirty="0"/>
            </a:br>
            <a:r>
              <a:rPr lang="en-US" dirty="0"/>
              <a:t>probability of bank failure.” BERGER, ROMAN 2020</a:t>
            </a:r>
            <a:endParaRPr lang="en-AU" dirty="0"/>
          </a:p>
        </p:txBody>
      </p:sp>
    </p:spTree>
    <p:extLst>
      <p:ext uri="{BB962C8B-B14F-4D97-AF65-F5344CB8AC3E}">
        <p14:creationId xmlns:p14="http://schemas.microsoft.com/office/powerpoint/2010/main" val="137632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02BB5E1-5F40-4F65-B3FE-0E7F75F18BA4}"/>
              </a:ext>
            </a:extLst>
          </p:cNvPr>
          <p:cNvSpPr/>
          <p:nvPr/>
        </p:nvSpPr>
        <p:spPr>
          <a:xfrm>
            <a:off x="6096000" y="576121"/>
            <a:ext cx="5776331" cy="577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6C0DD299-5670-427F-B371-303C99CD0384}"/>
              </a:ext>
            </a:extLst>
          </p:cNvPr>
          <p:cNvSpPr/>
          <p:nvPr/>
        </p:nvSpPr>
        <p:spPr>
          <a:xfrm>
            <a:off x="2449411" y="3300761"/>
            <a:ext cx="1260000" cy="126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FD1C7A-8955-4733-A88B-15AC869BB982}"/>
                  </a:ext>
                </a:extLst>
              </p:cNvPr>
              <p:cNvSpPr txBox="1"/>
              <p:nvPr/>
            </p:nvSpPr>
            <p:spPr>
              <a:xfrm>
                <a:off x="2251001" y="4751009"/>
                <a:ext cx="18261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$ 0.48×</m:t>
                      </m:r>
                      <m:sSup>
                        <m:sSupPr>
                          <m:ctrlPr>
                            <a:rPr lang="en-US" sz="2400" b="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10</m:t>
                          </m:r>
                        </m:e>
                        <m:sup>
                          <m:r>
                            <a:rPr lang="en-US" sz="2400" b="0" i="1" smtClean="0">
                              <a:solidFill>
                                <a:schemeClr val="bg1"/>
                              </a:solidFill>
                              <a:latin typeface="Cambria Math" panose="02040503050406030204" pitchFamily="18" charset="0"/>
                            </a:rPr>
                            <m:t>12</m:t>
                          </m:r>
                        </m:sup>
                      </m:sSup>
                    </m:oMath>
                  </m:oMathPara>
                </a14:m>
                <a:endParaRPr lang="en-US" sz="2400" b="0" dirty="0">
                  <a:solidFill>
                    <a:schemeClr val="bg1"/>
                  </a:solidFill>
                </a:endParaRPr>
              </a:p>
            </p:txBody>
          </p:sp>
        </mc:Choice>
        <mc:Fallback xmlns="">
          <p:sp>
            <p:nvSpPr>
              <p:cNvPr id="6" name="TextBox 5">
                <a:extLst>
                  <a:ext uri="{FF2B5EF4-FFF2-40B4-BE49-F238E27FC236}">
                    <a16:creationId xmlns:a16="http://schemas.microsoft.com/office/drawing/2014/main" id="{E9FD1C7A-8955-4733-A88B-15AC869BB982}"/>
                  </a:ext>
                </a:extLst>
              </p:cNvPr>
              <p:cNvSpPr txBox="1">
                <a:spLocks noRot="1" noChangeAspect="1" noMove="1" noResize="1" noEditPoints="1" noAdjustHandles="1" noChangeArrowheads="1" noChangeShapeType="1" noTextEdit="1"/>
              </p:cNvSpPr>
              <p:nvPr/>
            </p:nvSpPr>
            <p:spPr>
              <a:xfrm>
                <a:off x="2251001" y="4751009"/>
                <a:ext cx="1826141" cy="369332"/>
              </a:xfrm>
              <a:prstGeom prst="rect">
                <a:avLst/>
              </a:prstGeom>
              <a:blipFill>
                <a:blip r:embed="rId3"/>
                <a:stretch>
                  <a:fillRect l="-4667" t="-1639" r="-1000" b="-16393"/>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id="{E7C55CCB-F9B9-410F-9C05-E294B560018E}"/>
              </a:ext>
            </a:extLst>
          </p:cNvPr>
          <p:cNvSpPr txBox="1"/>
          <p:nvPr/>
        </p:nvSpPr>
        <p:spPr>
          <a:xfrm>
            <a:off x="443257" y="6306285"/>
            <a:ext cx="3633885" cy="461665"/>
          </a:xfrm>
          <a:prstGeom prst="rect">
            <a:avLst/>
          </a:prstGeom>
          <a:noFill/>
        </p:spPr>
        <p:txBody>
          <a:bodyPr wrap="square">
            <a:spAutoFit/>
          </a:bodyPr>
          <a:lstStyle/>
          <a:p>
            <a:r>
              <a:rPr lang="en-US" sz="2400" dirty="0">
                <a:solidFill>
                  <a:schemeClr val="bg1"/>
                </a:solidFill>
              </a:rPr>
              <a:t>Gorton, </a:t>
            </a:r>
            <a:r>
              <a:rPr lang="en-US" sz="2400" dirty="0" err="1">
                <a:solidFill>
                  <a:schemeClr val="bg1"/>
                </a:solidFill>
              </a:rPr>
              <a:t>Metrick</a:t>
            </a:r>
            <a:r>
              <a:rPr lang="en-US" sz="2400" dirty="0">
                <a:solidFill>
                  <a:schemeClr val="bg1"/>
                </a:solidFill>
              </a:rPr>
              <a:t> 2012, p16 </a:t>
            </a:r>
            <a:endParaRPr lang="en-AU" sz="2400" dirty="0"/>
          </a:p>
        </p:txBody>
      </p:sp>
      <p:sp>
        <p:nvSpPr>
          <p:cNvPr id="10" name="TextBox 9">
            <a:extLst>
              <a:ext uri="{FF2B5EF4-FFF2-40B4-BE49-F238E27FC236}">
                <a16:creationId xmlns:a16="http://schemas.microsoft.com/office/drawing/2014/main" id="{15263B43-C393-4BEE-97FE-232E1C645A7A}"/>
              </a:ext>
            </a:extLst>
          </p:cNvPr>
          <p:cNvSpPr txBox="1"/>
          <p:nvPr/>
        </p:nvSpPr>
        <p:spPr>
          <a:xfrm>
            <a:off x="6762510" y="6352452"/>
            <a:ext cx="6094070" cy="369332"/>
          </a:xfrm>
          <a:prstGeom prst="rect">
            <a:avLst/>
          </a:prstGeom>
          <a:noFill/>
        </p:spPr>
        <p:txBody>
          <a:bodyPr wrap="square">
            <a:spAutoFit/>
          </a:bodyPr>
          <a:lstStyle/>
          <a:p>
            <a:r>
              <a:rPr lang="en-US" dirty="0">
                <a:solidFill>
                  <a:schemeClr val="bg1"/>
                </a:solidFill>
              </a:rPr>
              <a:t>https://fred.stlouisfed.org/series/TLAACBW027SBOG</a:t>
            </a:r>
            <a:endParaRPr lang="en-AU" dirty="0"/>
          </a:p>
        </p:txBody>
      </p:sp>
      <p:sp>
        <p:nvSpPr>
          <p:cNvPr id="12" name="TextBox 11">
            <a:extLst>
              <a:ext uri="{FF2B5EF4-FFF2-40B4-BE49-F238E27FC236}">
                <a16:creationId xmlns:a16="http://schemas.microsoft.com/office/drawing/2014/main" id="{E3AED193-28EE-48A3-9C0B-C89CB5978C0E}"/>
              </a:ext>
            </a:extLst>
          </p:cNvPr>
          <p:cNvSpPr txBox="1"/>
          <p:nvPr/>
        </p:nvSpPr>
        <p:spPr>
          <a:xfrm>
            <a:off x="1291316" y="2005308"/>
            <a:ext cx="3745510" cy="1200329"/>
          </a:xfrm>
          <a:prstGeom prst="rect">
            <a:avLst/>
          </a:prstGeom>
          <a:noFill/>
        </p:spPr>
        <p:txBody>
          <a:bodyPr wrap="square">
            <a:spAutoFit/>
          </a:bodyPr>
          <a:lstStyle/>
          <a:p>
            <a:pPr algn="ctr"/>
            <a:r>
              <a:rPr lang="en-US" sz="2400" dirty="0">
                <a:solidFill>
                  <a:schemeClr val="bg1"/>
                </a:solidFill>
              </a:rPr>
              <a:t>Total losses from the Asset Backup Commercial Paper market(ABCP)</a:t>
            </a:r>
            <a:endParaRPr lang="en-AU" sz="2400" dirty="0"/>
          </a:p>
        </p:txBody>
      </p:sp>
      <p:sp>
        <p:nvSpPr>
          <p:cNvPr id="14" name="TextBox 13">
            <a:extLst>
              <a:ext uri="{FF2B5EF4-FFF2-40B4-BE49-F238E27FC236}">
                <a16:creationId xmlns:a16="http://schemas.microsoft.com/office/drawing/2014/main" id="{7829A682-BCF0-44C4-97DF-CB5BC45EBC6C}"/>
              </a:ext>
            </a:extLst>
          </p:cNvPr>
          <p:cNvSpPr txBox="1"/>
          <p:nvPr/>
        </p:nvSpPr>
        <p:spPr>
          <a:xfrm>
            <a:off x="6096000" y="380148"/>
            <a:ext cx="5472277" cy="830997"/>
          </a:xfrm>
          <a:prstGeom prst="rect">
            <a:avLst/>
          </a:prstGeom>
          <a:noFill/>
        </p:spPr>
        <p:txBody>
          <a:bodyPr wrap="square">
            <a:spAutoFit/>
          </a:bodyPr>
          <a:lstStyle/>
          <a:p>
            <a:pPr algn="ctr"/>
            <a:r>
              <a:rPr lang="en-US" sz="2400" dirty="0">
                <a:solidFill>
                  <a:schemeClr val="bg1"/>
                </a:solidFill>
              </a:rPr>
              <a:t>Size of the banking system in the USA on August the 1</a:t>
            </a:r>
            <a:r>
              <a:rPr lang="en-US" sz="2400" baseline="30000" dirty="0">
                <a:solidFill>
                  <a:schemeClr val="bg1"/>
                </a:solidFill>
              </a:rPr>
              <a:t>st</a:t>
            </a:r>
            <a:r>
              <a:rPr lang="en-US" sz="2400" dirty="0">
                <a:solidFill>
                  <a:schemeClr val="bg1"/>
                </a:solidFill>
              </a:rPr>
              <a:t> 2007</a:t>
            </a:r>
            <a:endParaRPr lang="en-AU" sz="240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5CE1D57-DFBB-4919-87B2-ADE536FDD995}"/>
                  </a:ext>
                </a:extLst>
              </p:cNvPr>
              <p:cNvSpPr txBox="1"/>
              <p:nvPr/>
            </p:nvSpPr>
            <p:spPr>
              <a:xfrm>
                <a:off x="7983404" y="1487995"/>
                <a:ext cx="15937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$ 10×</m:t>
                      </m:r>
                      <m:sSup>
                        <m:sSupPr>
                          <m:ctrlPr>
                            <a:rPr lang="en-US" sz="2400" b="0" i="1" smtClean="0">
                              <a:solidFill>
                                <a:schemeClr val="bg1"/>
                              </a:solidFill>
                              <a:latin typeface="Cambria Math" panose="02040503050406030204" pitchFamily="18" charset="0"/>
                            </a:rPr>
                          </m:ctrlPr>
                        </m:sSupPr>
                        <m:e>
                          <m:r>
                            <a:rPr lang="en-US" sz="2400" b="0" i="1" smtClean="0">
                              <a:solidFill>
                                <a:schemeClr val="bg1"/>
                              </a:solidFill>
                              <a:latin typeface="Cambria Math" panose="02040503050406030204" pitchFamily="18" charset="0"/>
                            </a:rPr>
                            <m:t>10</m:t>
                          </m:r>
                        </m:e>
                        <m:sup>
                          <m:r>
                            <a:rPr lang="en-US" sz="2400" b="0" i="1" smtClean="0">
                              <a:solidFill>
                                <a:schemeClr val="bg1"/>
                              </a:solidFill>
                              <a:latin typeface="Cambria Math" panose="02040503050406030204" pitchFamily="18" charset="0"/>
                            </a:rPr>
                            <m:t>12</m:t>
                          </m:r>
                        </m:sup>
                      </m:sSup>
                    </m:oMath>
                  </m:oMathPara>
                </a14:m>
                <a:endParaRPr lang="en-US" sz="2400" b="0" dirty="0">
                  <a:solidFill>
                    <a:schemeClr val="bg1"/>
                  </a:solidFill>
                </a:endParaRPr>
              </a:p>
            </p:txBody>
          </p:sp>
        </mc:Choice>
        <mc:Fallback xmlns="">
          <p:sp>
            <p:nvSpPr>
              <p:cNvPr id="17" name="TextBox 16">
                <a:extLst>
                  <a:ext uri="{FF2B5EF4-FFF2-40B4-BE49-F238E27FC236}">
                    <a16:creationId xmlns:a16="http://schemas.microsoft.com/office/drawing/2014/main" id="{55CE1D57-DFBB-4919-87B2-ADE536FDD995}"/>
                  </a:ext>
                </a:extLst>
              </p:cNvPr>
              <p:cNvSpPr txBox="1">
                <a:spLocks noRot="1" noChangeAspect="1" noMove="1" noResize="1" noEditPoints="1" noAdjustHandles="1" noChangeArrowheads="1" noChangeShapeType="1" noTextEdit="1"/>
              </p:cNvSpPr>
              <p:nvPr/>
            </p:nvSpPr>
            <p:spPr>
              <a:xfrm>
                <a:off x="7983404" y="1487995"/>
                <a:ext cx="1593705" cy="369332"/>
              </a:xfrm>
              <a:prstGeom prst="rect">
                <a:avLst/>
              </a:prstGeom>
              <a:blipFill>
                <a:blip r:embed="rId4"/>
                <a:stretch>
                  <a:fillRect l="-5364" t="-3279" r="-1533" b="-16393"/>
                </a:stretch>
              </a:blipFill>
            </p:spPr>
            <p:txBody>
              <a:bodyPr/>
              <a:lstStyle/>
              <a:p>
                <a:r>
                  <a:rPr lang="en-AU">
                    <a:noFill/>
                  </a:rPr>
                  <a:t> </a:t>
                </a:r>
              </a:p>
            </p:txBody>
          </p:sp>
        </mc:Fallback>
      </mc:AlternateContent>
      <p:sp>
        <p:nvSpPr>
          <p:cNvPr id="18" name="TextBox 17">
            <a:extLst>
              <a:ext uri="{FF2B5EF4-FFF2-40B4-BE49-F238E27FC236}">
                <a16:creationId xmlns:a16="http://schemas.microsoft.com/office/drawing/2014/main" id="{63711505-436A-4F06-8D84-1BAA66400C7A}"/>
              </a:ext>
            </a:extLst>
          </p:cNvPr>
          <p:cNvSpPr txBox="1"/>
          <p:nvPr/>
        </p:nvSpPr>
        <p:spPr>
          <a:xfrm>
            <a:off x="188107" y="43344"/>
            <a:ext cx="1747914"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Two facts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813F3EF-BF1F-40A7-A3E2-CDA0B0FEF37D}"/>
              </a:ext>
            </a:extLst>
          </p:cNvPr>
          <p:cNvSpPr txBox="1"/>
          <p:nvPr/>
        </p:nvSpPr>
        <p:spPr>
          <a:xfrm>
            <a:off x="146081" y="597342"/>
            <a:ext cx="2792752"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1. Amplification effect</a:t>
            </a:r>
            <a:endParaRPr lang="en-AU" dirty="0"/>
          </a:p>
        </p:txBody>
      </p:sp>
    </p:spTree>
    <p:extLst>
      <p:ext uri="{BB962C8B-B14F-4D97-AF65-F5344CB8AC3E}">
        <p14:creationId xmlns:p14="http://schemas.microsoft.com/office/powerpoint/2010/main" val="271197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1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1250"/>
                                        <p:tgtEl>
                                          <p:spTgt spid="14"/>
                                        </p:tgtEl>
                                      </p:cBhvr>
                                    </p:animEffect>
                                  </p:childTnLst>
                                </p:cTn>
                              </p:par>
                            </p:childTnLst>
                          </p:cTn>
                        </p:par>
                        <p:par>
                          <p:cTn id="31" fill="hold">
                            <p:stCondLst>
                              <p:cond delay="125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heel(1)">
                                      <p:cBhvr>
                                        <p:cTn id="39" dur="2500"/>
                                        <p:tgtEl>
                                          <p:spTgt spid="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2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8" grpId="0"/>
      <p:bldP spid="10" grpId="0"/>
      <p:bldP spid="12" grpId="0"/>
      <p:bldP spid="14" grpId="0"/>
      <p:bldP spid="17"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747914"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Two facts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6D7C9E-9471-4895-B034-B1AD53F22AB1}"/>
              </a:ext>
            </a:extLst>
          </p:cNvPr>
          <p:cNvSpPr txBox="1"/>
          <p:nvPr/>
        </p:nvSpPr>
        <p:spPr>
          <a:xfrm>
            <a:off x="146081" y="597342"/>
            <a:ext cx="2932213"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2.Bear Stearns collapse</a:t>
            </a:r>
            <a:endParaRPr lang="en-AU" dirty="0"/>
          </a:p>
        </p:txBody>
      </p:sp>
      <p:sp>
        <p:nvSpPr>
          <p:cNvPr id="3" name="TextBox 2">
            <a:extLst>
              <a:ext uri="{FF2B5EF4-FFF2-40B4-BE49-F238E27FC236}">
                <a16:creationId xmlns:a16="http://schemas.microsoft.com/office/drawing/2014/main" id="{C1163103-341F-45DA-ABDC-C3FFE4DBCC95}"/>
              </a:ext>
            </a:extLst>
          </p:cNvPr>
          <p:cNvSpPr txBox="1"/>
          <p:nvPr/>
        </p:nvSpPr>
        <p:spPr>
          <a:xfrm>
            <a:off x="482600" y="3124200"/>
            <a:ext cx="101875" cy="45719"/>
          </a:xfrm>
          <a:prstGeom prst="rect">
            <a:avLst/>
          </a:prstGeom>
          <a:noFill/>
        </p:spPr>
        <p:txBody>
          <a:bodyPr wrap="square" rtlCol="0">
            <a:spAutoFit/>
          </a:bodyPr>
          <a:lstStyle/>
          <a:p>
            <a:endParaRPr lang="en-AU" dirty="0"/>
          </a:p>
        </p:txBody>
      </p:sp>
      <p:sp>
        <p:nvSpPr>
          <p:cNvPr id="11" name="TextBox 10">
            <a:extLst>
              <a:ext uri="{FF2B5EF4-FFF2-40B4-BE49-F238E27FC236}">
                <a16:creationId xmlns:a16="http://schemas.microsoft.com/office/drawing/2014/main" id="{CB85B824-1325-4EAB-AED6-AF362535A072}"/>
              </a:ext>
            </a:extLst>
          </p:cNvPr>
          <p:cNvSpPr txBox="1"/>
          <p:nvPr/>
        </p:nvSpPr>
        <p:spPr>
          <a:xfrm>
            <a:off x="3949700" y="709659"/>
            <a:ext cx="6096000" cy="461665"/>
          </a:xfrm>
          <a:prstGeom prst="rect">
            <a:avLst/>
          </a:prstGeom>
          <a:noFill/>
        </p:spPr>
        <p:txBody>
          <a:bodyPr wrap="square">
            <a:spAutoFit/>
          </a:bodyPr>
          <a:lstStyle/>
          <a:p>
            <a:pPr algn="l"/>
            <a:r>
              <a:rPr lang="en-AU" sz="2400" dirty="0">
                <a:solidFill>
                  <a:schemeClr val="bg1"/>
                </a:solidFill>
              </a:rPr>
              <a:t>Chairman Cox Letter to Basel Committee</a:t>
            </a:r>
          </a:p>
        </p:txBody>
      </p:sp>
      <p:sp>
        <p:nvSpPr>
          <p:cNvPr id="20" name="TextBox 19">
            <a:extLst>
              <a:ext uri="{FF2B5EF4-FFF2-40B4-BE49-F238E27FC236}">
                <a16:creationId xmlns:a16="http://schemas.microsoft.com/office/drawing/2014/main" id="{0DFD2D19-A419-4E66-A27B-64A87634D25F}"/>
              </a:ext>
            </a:extLst>
          </p:cNvPr>
          <p:cNvSpPr txBox="1"/>
          <p:nvPr/>
        </p:nvSpPr>
        <p:spPr>
          <a:xfrm>
            <a:off x="1" y="4158967"/>
            <a:ext cx="4951664" cy="1107996"/>
          </a:xfrm>
          <a:prstGeom prst="rect">
            <a:avLst/>
          </a:prstGeom>
          <a:noFill/>
        </p:spPr>
        <p:txBody>
          <a:bodyPr wrap="square">
            <a:spAutoFit/>
          </a:bodyPr>
          <a:lstStyle/>
          <a:p>
            <a:pPr algn="just"/>
            <a:r>
              <a:rPr lang="en-AU" sz="2200" i="1"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“the fate of Bear Stearns was the result of a lack of confidence, not a lack of capital”</a:t>
            </a:r>
            <a:endParaRPr lang="en-AU" sz="2200" i="1" dirty="0">
              <a:solidFill>
                <a:schemeClr val="bg1"/>
              </a:solidFill>
            </a:endParaRPr>
          </a:p>
        </p:txBody>
      </p:sp>
      <p:sp>
        <p:nvSpPr>
          <p:cNvPr id="22" name="TextBox 21">
            <a:extLst>
              <a:ext uri="{FF2B5EF4-FFF2-40B4-BE49-F238E27FC236}">
                <a16:creationId xmlns:a16="http://schemas.microsoft.com/office/drawing/2014/main" id="{12BDA6CE-0142-40AB-A888-6F6CC75A4B07}"/>
              </a:ext>
            </a:extLst>
          </p:cNvPr>
          <p:cNvSpPr txBox="1"/>
          <p:nvPr/>
        </p:nvSpPr>
        <p:spPr>
          <a:xfrm>
            <a:off x="59799" y="4169371"/>
            <a:ext cx="5417373" cy="1107996"/>
          </a:xfrm>
          <a:prstGeom prst="rect">
            <a:avLst/>
          </a:prstGeom>
          <a:noFill/>
        </p:spPr>
        <p:txBody>
          <a:bodyPr wrap="square">
            <a:spAutoFit/>
          </a:bodyPr>
          <a:lstStyle/>
          <a:p>
            <a:r>
              <a:rPr lang="en-AU" sz="2200" i="1" dirty="0">
                <a:solidFill>
                  <a:schemeClr val="bg1"/>
                </a:solidFill>
                <a:effectLst/>
                <a:latin typeface="Verdana" panose="020B0604030504040204" pitchFamily="34" charset="0"/>
                <a:ea typeface="Times New Roman" panose="02020603050405020304" pitchFamily="18" charset="0"/>
                <a:cs typeface="Times New Roman" panose="02020603050405020304" pitchFamily="18" charset="0"/>
              </a:rPr>
              <a:t>“even at the time of its sale on Sunday, Bear Stearns' capital (…) exceeded supervisory standards.”</a:t>
            </a:r>
            <a:endParaRPr lang="en-AU" sz="2200" i="1" dirty="0">
              <a:solidFill>
                <a:schemeClr val="bg1"/>
              </a:solidFill>
            </a:endParaRPr>
          </a:p>
        </p:txBody>
      </p:sp>
      <p:pic>
        <p:nvPicPr>
          <p:cNvPr id="32" name="Picture 31" descr="Graphical user interface, text&#10;&#10;Description automatically generated">
            <a:extLst>
              <a:ext uri="{FF2B5EF4-FFF2-40B4-BE49-F238E27FC236}">
                <a16:creationId xmlns:a16="http://schemas.microsoft.com/office/drawing/2014/main" id="{C971F615-7EC2-4E1F-A831-7884053C62D1}"/>
              </a:ext>
            </a:extLst>
          </p:cNvPr>
          <p:cNvPicPr>
            <a:picLocks noChangeAspect="1"/>
          </p:cNvPicPr>
          <p:nvPr/>
        </p:nvPicPr>
        <p:blipFill rotWithShape="1">
          <a:blip r:embed="rId3">
            <a:extLst>
              <a:ext uri="{28A0092B-C50C-407E-A947-70E740481C1C}">
                <a14:useLocalDpi xmlns:a14="http://schemas.microsoft.com/office/drawing/2010/main" val="0"/>
              </a:ext>
            </a:extLst>
          </a:blip>
          <a:srcRect l="7901" t="2324" r="6626" b="-2324"/>
          <a:stretch/>
        </p:blipFill>
        <p:spPr>
          <a:xfrm>
            <a:off x="188107" y="1221558"/>
            <a:ext cx="7696200" cy="3020865"/>
          </a:xfrm>
          <a:prstGeom prst="rect">
            <a:avLst/>
          </a:prstGeom>
        </p:spPr>
      </p:pic>
      <p:sp>
        <p:nvSpPr>
          <p:cNvPr id="24" name="TextBox 23">
            <a:extLst>
              <a:ext uri="{FF2B5EF4-FFF2-40B4-BE49-F238E27FC236}">
                <a16:creationId xmlns:a16="http://schemas.microsoft.com/office/drawing/2014/main" id="{2FED3AD2-81F9-41E5-B1EE-270BBC2B4A8F}"/>
              </a:ext>
            </a:extLst>
          </p:cNvPr>
          <p:cNvSpPr txBox="1"/>
          <p:nvPr/>
        </p:nvSpPr>
        <p:spPr>
          <a:xfrm>
            <a:off x="0" y="4174356"/>
            <a:ext cx="5781333" cy="1522020"/>
          </a:xfrm>
          <a:prstGeom prst="rect">
            <a:avLst/>
          </a:prstGeom>
          <a:noFill/>
        </p:spPr>
        <p:txBody>
          <a:bodyPr wrap="square">
            <a:spAutoFit/>
          </a:bodyPr>
          <a:lstStyle/>
          <a:p>
            <a:pPr algn="just">
              <a:lnSpc>
                <a:spcPct val="107000"/>
              </a:lnSpc>
              <a:spcAft>
                <a:spcPts val="800"/>
              </a:spcAft>
            </a:pPr>
            <a:r>
              <a:rPr lang="en-AU" sz="2200" i="1"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“Bear Stearns had a capital ratio of well in excess of the 10% level used by the Federal Reserve Board in its </a:t>
            </a:r>
            <a:r>
              <a:rPr lang="en-AU" sz="2200" i="1" dirty="0">
                <a:solidFill>
                  <a:schemeClr val="bg1"/>
                </a:solidFill>
                <a:latin typeface="Verdana" panose="020B0604030504040204" pitchFamily="34" charset="0"/>
                <a:ea typeface="Calibri" panose="020F0502020204030204" pitchFamily="34" charset="0"/>
                <a:cs typeface="Times New Roman" panose="02020603050405020304" pitchFamily="18" charset="0"/>
              </a:rPr>
              <a:t>‘</a:t>
            </a:r>
            <a:r>
              <a:rPr lang="en-AU" sz="2200" i="1"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well-capitalized</a:t>
            </a:r>
            <a:r>
              <a:rPr lang="en-AU" sz="2200" i="1" dirty="0">
                <a:solidFill>
                  <a:schemeClr val="bg1"/>
                </a:solidFill>
                <a:latin typeface="Verdana" panose="020B0604030504040204" pitchFamily="34" charset="0"/>
                <a:ea typeface="Calibri" panose="020F0502020204030204" pitchFamily="34" charset="0"/>
                <a:cs typeface="Times New Roman" panose="02020603050405020304" pitchFamily="18" charset="0"/>
              </a:rPr>
              <a:t>’</a:t>
            </a:r>
            <a:r>
              <a:rPr lang="en-AU" sz="2200" i="1" dirty="0">
                <a:solidFill>
                  <a:schemeClr val="bg1"/>
                </a:solidFill>
                <a:effectLst/>
                <a:latin typeface="Verdana" panose="020B0604030504040204" pitchFamily="34" charset="0"/>
                <a:ea typeface="Calibri" panose="020F0502020204030204" pitchFamily="34" charset="0"/>
                <a:cs typeface="Times New Roman" panose="02020603050405020304" pitchFamily="18" charset="0"/>
              </a:rPr>
              <a:t> standard.”</a:t>
            </a:r>
            <a:endParaRPr lang="en-AU" sz="22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37256B97-9502-4FC3-B192-8D6447843FC1}"/>
              </a:ext>
            </a:extLst>
          </p:cNvPr>
          <p:cNvSpPr txBox="1"/>
          <p:nvPr/>
        </p:nvSpPr>
        <p:spPr>
          <a:xfrm>
            <a:off x="5781333" y="6411704"/>
            <a:ext cx="6121400" cy="369332"/>
          </a:xfrm>
          <a:prstGeom prst="rect">
            <a:avLst/>
          </a:prstGeom>
          <a:noFill/>
        </p:spPr>
        <p:txBody>
          <a:bodyPr wrap="square">
            <a:spAutoFit/>
          </a:bodyPr>
          <a:lstStyle/>
          <a:p>
            <a:r>
              <a:rPr lang="en-AU" dirty="0">
                <a:solidFill>
                  <a:schemeClr val="bg1"/>
                </a:solidFill>
              </a:rPr>
              <a:t>https://www.sec.gov/news/press/2008/2008-48.htm</a:t>
            </a:r>
          </a:p>
        </p:txBody>
      </p:sp>
      <p:pic>
        <p:nvPicPr>
          <p:cNvPr id="9" name="Picture 8" descr="Chart, line chart&#10;&#10;Description automatically generated">
            <a:extLst>
              <a:ext uri="{FF2B5EF4-FFF2-40B4-BE49-F238E27FC236}">
                <a16:creationId xmlns:a16="http://schemas.microsoft.com/office/drawing/2014/main" id="{977176B2-248A-433E-AF29-4CB4F33E3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3691" y="483680"/>
            <a:ext cx="7198308" cy="5407833"/>
          </a:xfrm>
          <a:prstGeom prst="rect">
            <a:avLst/>
          </a:prstGeom>
        </p:spPr>
      </p:pic>
      <p:pic>
        <p:nvPicPr>
          <p:cNvPr id="12" name="Picture 11" descr="Chart, line chart&#10;&#10;Description automatically generated">
            <a:extLst>
              <a:ext uri="{FF2B5EF4-FFF2-40B4-BE49-F238E27FC236}">
                <a16:creationId xmlns:a16="http://schemas.microsoft.com/office/drawing/2014/main" id="{1351C8CB-0DB9-40DE-BD85-AC1484657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3263" y="1059007"/>
            <a:ext cx="3348736" cy="3540045"/>
          </a:xfrm>
          <a:prstGeom prst="rect">
            <a:avLst/>
          </a:prstGeom>
        </p:spPr>
      </p:pic>
    </p:spTree>
    <p:extLst>
      <p:ext uri="{BB962C8B-B14F-4D97-AF65-F5344CB8AC3E}">
        <p14:creationId xmlns:p14="http://schemas.microsoft.com/office/powerpoint/2010/main" val="413418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1500"/>
                                        <p:tgtEl>
                                          <p:spTgt spid="32"/>
                                        </p:tgtEl>
                                      </p:cBhvr>
                                    </p:animEffect>
                                    <p:anim calcmode="lin" valueType="num">
                                      <p:cBhvr>
                                        <p:cTn id="12" dur="1500" fill="hold"/>
                                        <p:tgtEl>
                                          <p:spTgt spid="32"/>
                                        </p:tgtEl>
                                        <p:attrNameLst>
                                          <p:attrName>ppt_x</p:attrName>
                                        </p:attrNameLst>
                                      </p:cBhvr>
                                      <p:tavLst>
                                        <p:tav tm="0">
                                          <p:val>
                                            <p:strVal val="#ppt_x"/>
                                          </p:val>
                                        </p:tav>
                                        <p:tav tm="100000">
                                          <p:val>
                                            <p:strVal val="#ppt_x"/>
                                          </p:val>
                                        </p:tav>
                                      </p:tavLst>
                                    </p:anim>
                                    <p:anim calcmode="lin" valueType="num">
                                      <p:cBhvr>
                                        <p:cTn id="13" dur="1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1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1" nodeType="clickEffect">
                                  <p:stCondLst>
                                    <p:cond delay="0"/>
                                  </p:stCondLst>
                                  <p:childTnLst>
                                    <p:animEffect transition="out" filter="dissolve">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childTnLst>
                          </p:cTn>
                        </p:par>
                        <p:par>
                          <p:cTn id="24" fill="hold">
                            <p:stCondLst>
                              <p:cond delay="500"/>
                            </p:stCondLst>
                            <p:childTnLst>
                              <p:par>
                                <p:cTn id="25" presetID="22" presetClass="entr" presetSubtype="8" fill="hold" grpId="1"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175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3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22" grpId="0"/>
      <p:bldP spid="22" grpId="1"/>
      <p:bldP spid="24" grpId="0"/>
      <p:bldP spid="24"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000869"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Hypothesis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6D7C9E-9471-4895-B034-B1AD53F22AB1}"/>
              </a:ext>
            </a:extLst>
          </p:cNvPr>
          <p:cNvSpPr txBox="1"/>
          <p:nvPr/>
        </p:nvSpPr>
        <p:spPr>
          <a:xfrm>
            <a:off x="482600" y="572638"/>
            <a:ext cx="2037737"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Network effects</a:t>
            </a:r>
            <a:endParaRPr lang="en-AU" dirty="0"/>
          </a:p>
        </p:txBody>
      </p:sp>
      <p:sp>
        <p:nvSpPr>
          <p:cNvPr id="3" name="TextBox 2">
            <a:extLst>
              <a:ext uri="{FF2B5EF4-FFF2-40B4-BE49-F238E27FC236}">
                <a16:creationId xmlns:a16="http://schemas.microsoft.com/office/drawing/2014/main" id="{C1163103-341F-45DA-ABDC-C3FFE4DBCC95}"/>
              </a:ext>
            </a:extLst>
          </p:cNvPr>
          <p:cNvSpPr txBox="1"/>
          <p:nvPr/>
        </p:nvSpPr>
        <p:spPr>
          <a:xfrm>
            <a:off x="1244570" y="3353183"/>
            <a:ext cx="101875" cy="45719"/>
          </a:xfrm>
          <a:prstGeom prst="rect">
            <a:avLst/>
          </a:prstGeom>
          <a:noFill/>
        </p:spPr>
        <p:txBody>
          <a:bodyPr wrap="square" rtlCol="0">
            <a:spAutoFit/>
          </a:bodyPr>
          <a:lstStyle/>
          <a:p>
            <a:endParaRPr lang="en-AU" dirty="0"/>
          </a:p>
        </p:txBody>
      </p:sp>
      <p:sp>
        <p:nvSpPr>
          <p:cNvPr id="7" name="TextBox 6">
            <a:extLst>
              <a:ext uri="{FF2B5EF4-FFF2-40B4-BE49-F238E27FC236}">
                <a16:creationId xmlns:a16="http://schemas.microsoft.com/office/drawing/2014/main" id="{D4F3E989-2583-4D3F-99E8-AFCAADDE58D2}"/>
              </a:ext>
            </a:extLst>
          </p:cNvPr>
          <p:cNvSpPr txBox="1"/>
          <p:nvPr/>
        </p:nvSpPr>
        <p:spPr>
          <a:xfrm>
            <a:off x="584475" y="1148202"/>
            <a:ext cx="2109175" cy="830997"/>
          </a:xfrm>
          <a:prstGeom prst="rect">
            <a:avLst/>
          </a:prstGeom>
          <a:noFill/>
        </p:spPr>
        <p:txBody>
          <a:bodyPr wrap="square" rtlCol="0">
            <a:spAutoFit/>
          </a:bodyPr>
          <a:lstStyle/>
          <a:p>
            <a:pPr algn="ctr"/>
            <a:r>
              <a:rPr lang="en-US" sz="2400" dirty="0">
                <a:solidFill>
                  <a:schemeClr val="bg1"/>
                </a:solidFill>
              </a:rPr>
              <a:t>Allen &amp; Gale 2000, JPE</a:t>
            </a:r>
            <a:endParaRPr lang="en-AU" sz="2400" dirty="0">
              <a:solidFill>
                <a:schemeClr val="bg1"/>
              </a:solidFill>
            </a:endParaRPr>
          </a:p>
        </p:txBody>
      </p:sp>
      <p:sp>
        <p:nvSpPr>
          <p:cNvPr id="11" name="TextBox 10">
            <a:extLst>
              <a:ext uri="{FF2B5EF4-FFF2-40B4-BE49-F238E27FC236}">
                <a16:creationId xmlns:a16="http://schemas.microsoft.com/office/drawing/2014/main" id="{7FCD9D81-29BC-4194-9B39-E7F2B14845A7}"/>
              </a:ext>
            </a:extLst>
          </p:cNvPr>
          <p:cNvSpPr txBox="1"/>
          <p:nvPr/>
        </p:nvSpPr>
        <p:spPr>
          <a:xfrm>
            <a:off x="3421568" y="1148202"/>
            <a:ext cx="4069651" cy="1200329"/>
          </a:xfrm>
          <a:prstGeom prst="rect">
            <a:avLst/>
          </a:prstGeom>
          <a:noFill/>
        </p:spPr>
        <p:txBody>
          <a:bodyPr wrap="square" rtlCol="0">
            <a:spAutoFit/>
          </a:bodyPr>
          <a:lstStyle/>
          <a:p>
            <a:pPr algn="ctr"/>
            <a:r>
              <a:rPr lang="en-US" sz="2400" dirty="0">
                <a:solidFill>
                  <a:schemeClr val="bg1"/>
                </a:solidFill>
              </a:rPr>
              <a:t>Acemoglu, Carvalho, </a:t>
            </a:r>
            <a:r>
              <a:rPr lang="en-US" sz="2400" dirty="0" err="1">
                <a:solidFill>
                  <a:schemeClr val="bg1"/>
                </a:solidFill>
              </a:rPr>
              <a:t>Ozdaglar</a:t>
            </a:r>
            <a:r>
              <a:rPr lang="en-US" sz="2400" dirty="0">
                <a:solidFill>
                  <a:schemeClr val="bg1"/>
                </a:solidFill>
              </a:rPr>
              <a:t> </a:t>
            </a:r>
            <a:r>
              <a:rPr lang="en-US" sz="2400" dirty="0" err="1">
                <a:solidFill>
                  <a:schemeClr val="bg1"/>
                </a:solidFill>
              </a:rPr>
              <a:t>Tahbaz</a:t>
            </a:r>
            <a:r>
              <a:rPr lang="en-US" sz="2400" dirty="0">
                <a:solidFill>
                  <a:schemeClr val="bg1"/>
                </a:solidFill>
              </a:rPr>
              <a:t>-Salehi (2012), </a:t>
            </a:r>
            <a:r>
              <a:rPr lang="en-US" sz="2400" dirty="0" err="1">
                <a:solidFill>
                  <a:schemeClr val="bg1"/>
                </a:solidFill>
              </a:rPr>
              <a:t>Econometrica</a:t>
            </a:r>
            <a:endParaRPr lang="en-AU" sz="2400" dirty="0">
              <a:solidFill>
                <a:schemeClr val="bg1"/>
              </a:solidFill>
            </a:endParaRPr>
          </a:p>
        </p:txBody>
      </p:sp>
      <p:sp>
        <p:nvSpPr>
          <p:cNvPr id="12" name="TextBox 11">
            <a:extLst>
              <a:ext uri="{FF2B5EF4-FFF2-40B4-BE49-F238E27FC236}">
                <a16:creationId xmlns:a16="http://schemas.microsoft.com/office/drawing/2014/main" id="{EB1BEADB-EFF3-487C-9738-253082AA66A2}"/>
              </a:ext>
            </a:extLst>
          </p:cNvPr>
          <p:cNvSpPr txBox="1"/>
          <p:nvPr/>
        </p:nvSpPr>
        <p:spPr>
          <a:xfrm>
            <a:off x="8229655" y="1148202"/>
            <a:ext cx="3819845" cy="830997"/>
          </a:xfrm>
          <a:prstGeom prst="rect">
            <a:avLst/>
          </a:prstGeom>
          <a:noFill/>
        </p:spPr>
        <p:txBody>
          <a:bodyPr wrap="square" rtlCol="0">
            <a:spAutoFit/>
          </a:bodyPr>
          <a:lstStyle/>
          <a:p>
            <a:pPr algn="ctr"/>
            <a:r>
              <a:rPr lang="en-US" sz="2400" dirty="0">
                <a:solidFill>
                  <a:schemeClr val="bg1"/>
                </a:solidFill>
              </a:rPr>
              <a:t>Acemoglu, </a:t>
            </a:r>
            <a:r>
              <a:rPr lang="en-US" sz="2400" dirty="0" err="1">
                <a:solidFill>
                  <a:schemeClr val="bg1"/>
                </a:solidFill>
              </a:rPr>
              <a:t>Ozdaglar</a:t>
            </a:r>
            <a:r>
              <a:rPr lang="en-US" sz="2400" dirty="0">
                <a:solidFill>
                  <a:schemeClr val="bg1"/>
                </a:solidFill>
              </a:rPr>
              <a:t> </a:t>
            </a:r>
            <a:r>
              <a:rPr lang="en-US" sz="2400" dirty="0" err="1">
                <a:solidFill>
                  <a:schemeClr val="bg1"/>
                </a:solidFill>
              </a:rPr>
              <a:t>Tahbaz</a:t>
            </a:r>
            <a:r>
              <a:rPr lang="en-US" sz="2400" dirty="0">
                <a:solidFill>
                  <a:schemeClr val="bg1"/>
                </a:solidFill>
              </a:rPr>
              <a:t>-Salehi (2015), AER</a:t>
            </a:r>
            <a:endParaRPr lang="en-AU" sz="2400" dirty="0">
              <a:solidFill>
                <a:schemeClr val="bg1"/>
              </a:solidFill>
            </a:endParaRPr>
          </a:p>
        </p:txBody>
      </p:sp>
      <p:pic>
        <p:nvPicPr>
          <p:cNvPr id="13" name="Graphic 12" descr="Bank with solid fill">
            <a:extLst>
              <a:ext uri="{FF2B5EF4-FFF2-40B4-BE49-F238E27FC236}">
                <a16:creationId xmlns:a16="http://schemas.microsoft.com/office/drawing/2014/main" id="{38EB3037-798F-47CB-8541-53E4715916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067" y="2796689"/>
            <a:ext cx="914400" cy="914400"/>
          </a:xfrm>
          <a:prstGeom prst="rect">
            <a:avLst/>
          </a:prstGeom>
        </p:spPr>
      </p:pic>
      <p:pic>
        <p:nvPicPr>
          <p:cNvPr id="14" name="Graphic 13" descr="Bank outline">
            <a:extLst>
              <a:ext uri="{FF2B5EF4-FFF2-40B4-BE49-F238E27FC236}">
                <a16:creationId xmlns:a16="http://schemas.microsoft.com/office/drawing/2014/main" id="{95FABAF8-2875-4FBC-9D28-5B40CCAC61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503" y="2823056"/>
            <a:ext cx="914400" cy="914400"/>
          </a:xfrm>
          <a:prstGeom prst="rect">
            <a:avLst/>
          </a:prstGeom>
        </p:spPr>
      </p:pic>
      <p:pic>
        <p:nvPicPr>
          <p:cNvPr id="15" name="Graphic 14" descr="Bank with solid fill">
            <a:extLst>
              <a:ext uri="{FF2B5EF4-FFF2-40B4-BE49-F238E27FC236}">
                <a16:creationId xmlns:a16="http://schemas.microsoft.com/office/drawing/2014/main" id="{95F8FA30-6065-4BF3-B752-FFAD4B2691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72486" y="3922006"/>
            <a:ext cx="914400" cy="914400"/>
          </a:xfrm>
          <a:prstGeom prst="rect">
            <a:avLst/>
          </a:prstGeom>
        </p:spPr>
      </p:pic>
      <p:cxnSp>
        <p:nvCxnSpPr>
          <p:cNvPr id="19" name="Straight Arrow Connector 18">
            <a:extLst>
              <a:ext uri="{FF2B5EF4-FFF2-40B4-BE49-F238E27FC236}">
                <a16:creationId xmlns:a16="http://schemas.microsoft.com/office/drawing/2014/main" id="{05D6493B-03D7-4FED-A702-3F54A49EAC57}"/>
              </a:ext>
            </a:extLst>
          </p:cNvPr>
          <p:cNvCxnSpPr>
            <a:cxnSpLocks/>
            <a:stCxn id="24" idx="3"/>
            <a:endCxn id="25" idx="1"/>
          </p:cNvCxnSpPr>
          <p:nvPr/>
        </p:nvCxnSpPr>
        <p:spPr>
          <a:xfrm>
            <a:off x="8112048" y="2762881"/>
            <a:ext cx="1244342" cy="26367"/>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99CC27E-F70F-4996-8005-F85A865573CA}"/>
                  </a:ext>
                </a:extLst>
              </p:cNvPr>
              <p:cNvSpPr txBox="1"/>
              <p:nvPr/>
            </p:nvSpPr>
            <p:spPr>
              <a:xfrm>
                <a:off x="1734467" y="3664914"/>
                <a:ext cx="619981" cy="4619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rgbClr val="92D050"/>
                              </a:solidFill>
                              <a:latin typeface="Cambria Math" panose="02040503050406030204" pitchFamily="18" charset="0"/>
                            </a:rPr>
                          </m:ctrlPr>
                        </m:sSubSupPr>
                        <m:e>
                          <m:r>
                            <a:rPr lang="en-US" sz="2400" b="0" i="1" smtClean="0">
                              <a:solidFill>
                                <a:srgbClr val="92D050"/>
                              </a:solidFill>
                              <a:latin typeface="Cambria Math" panose="02040503050406030204" pitchFamily="18" charset="0"/>
                            </a:rPr>
                            <m:t>𝑝</m:t>
                          </m:r>
                        </m:e>
                        <m:sub>
                          <m:r>
                            <a:rPr lang="en-US" sz="2400" b="0" i="1" smtClean="0">
                              <a:solidFill>
                                <a:srgbClr val="92D050"/>
                              </a:solidFill>
                              <a:latin typeface="Cambria Math" panose="02040503050406030204" pitchFamily="18" charset="0"/>
                            </a:rPr>
                            <m:t>𝑖</m:t>
                          </m:r>
                        </m:sub>
                        <m:sup>
                          <m:r>
                            <a:rPr lang="en-US" sz="2400" b="0" i="1" smtClean="0">
                              <a:solidFill>
                                <a:srgbClr val="92D050"/>
                              </a:solidFill>
                              <a:latin typeface="Cambria Math" panose="02040503050406030204" pitchFamily="18" charset="0"/>
                            </a:rPr>
                            <m:t>∗</m:t>
                          </m:r>
                        </m:sup>
                      </m:sSubSup>
                    </m:oMath>
                  </m:oMathPara>
                </a14:m>
                <a:endParaRPr lang="en-AU" sz="2400" dirty="0">
                  <a:solidFill>
                    <a:srgbClr val="92D050"/>
                  </a:solidFill>
                </a:endParaRPr>
              </a:p>
            </p:txBody>
          </p:sp>
        </mc:Choice>
        <mc:Fallback xmlns="">
          <p:sp>
            <p:nvSpPr>
              <p:cNvPr id="20" name="TextBox 19">
                <a:extLst>
                  <a:ext uri="{FF2B5EF4-FFF2-40B4-BE49-F238E27FC236}">
                    <a16:creationId xmlns:a16="http://schemas.microsoft.com/office/drawing/2014/main" id="{399CC27E-F70F-4996-8005-F85A865573CA}"/>
                  </a:ext>
                </a:extLst>
              </p:cNvPr>
              <p:cNvSpPr txBox="1">
                <a:spLocks noRot="1" noChangeAspect="1" noMove="1" noResize="1" noEditPoints="1" noAdjustHandles="1" noChangeArrowheads="1" noChangeShapeType="1" noTextEdit="1"/>
              </p:cNvSpPr>
              <p:nvPr/>
            </p:nvSpPr>
            <p:spPr>
              <a:xfrm>
                <a:off x="1734467" y="3664914"/>
                <a:ext cx="619981" cy="461921"/>
              </a:xfrm>
              <a:prstGeom prst="rect">
                <a:avLst/>
              </a:prstGeom>
              <a:blipFill>
                <a:blip r:embed="rId9"/>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B497D41-BD67-4178-B95A-418CB8DC6398}"/>
                  </a:ext>
                </a:extLst>
              </p:cNvPr>
              <p:cNvSpPr txBox="1"/>
              <p:nvPr/>
            </p:nvSpPr>
            <p:spPr>
              <a:xfrm>
                <a:off x="3878503" y="3664914"/>
                <a:ext cx="619981" cy="5037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bg1"/>
                              </a:solidFill>
                              <a:latin typeface="Cambria Math" panose="02040503050406030204" pitchFamily="18" charset="0"/>
                            </a:rPr>
                          </m:ctrlPr>
                        </m:sSubSupPr>
                        <m:e>
                          <m:r>
                            <a:rPr lang="en-US" sz="2400" b="0" i="1" smtClean="0">
                              <a:solidFill>
                                <a:schemeClr val="bg1"/>
                              </a:solidFill>
                              <a:latin typeface="Cambria Math" panose="02040503050406030204" pitchFamily="18" charset="0"/>
                            </a:rPr>
                            <m:t>𝑝</m:t>
                          </m:r>
                        </m:e>
                        <m:sub>
                          <m:r>
                            <a:rPr lang="en-US" sz="2400" b="0" i="1" smtClean="0">
                              <a:solidFill>
                                <a:schemeClr val="bg1"/>
                              </a:solidFill>
                              <a:latin typeface="Cambria Math" panose="02040503050406030204" pitchFamily="18" charset="0"/>
                            </a:rPr>
                            <m:t>𝑗</m:t>
                          </m:r>
                        </m:sub>
                        <m:sup>
                          <m:r>
                            <a:rPr lang="en-US" sz="2400" b="0" i="1" smtClean="0">
                              <a:solidFill>
                                <a:schemeClr val="bg1"/>
                              </a:solidFill>
                              <a:latin typeface="Cambria Math" panose="02040503050406030204" pitchFamily="18" charset="0"/>
                            </a:rPr>
                            <m:t>∗</m:t>
                          </m:r>
                        </m:sup>
                      </m:sSubSup>
                    </m:oMath>
                  </m:oMathPara>
                </a14:m>
                <a:endParaRPr lang="en-AU" sz="2400" dirty="0">
                  <a:solidFill>
                    <a:schemeClr val="bg1"/>
                  </a:solidFill>
                </a:endParaRPr>
              </a:p>
            </p:txBody>
          </p:sp>
        </mc:Choice>
        <mc:Fallback xmlns="">
          <p:sp>
            <p:nvSpPr>
              <p:cNvPr id="21" name="TextBox 20">
                <a:extLst>
                  <a:ext uri="{FF2B5EF4-FFF2-40B4-BE49-F238E27FC236}">
                    <a16:creationId xmlns:a16="http://schemas.microsoft.com/office/drawing/2014/main" id="{6B497D41-BD67-4178-B95A-418CB8DC6398}"/>
                  </a:ext>
                </a:extLst>
              </p:cNvPr>
              <p:cNvSpPr txBox="1">
                <a:spLocks noRot="1" noChangeAspect="1" noMove="1" noResize="1" noEditPoints="1" noAdjustHandles="1" noChangeArrowheads="1" noChangeShapeType="1" noTextEdit="1"/>
              </p:cNvSpPr>
              <p:nvPr/>
            </p:nvSpPr>
            <p:spPr>
              <a:xfrm>
                <a:off x="3878503" y="3664914"/>
                <a:ext cx="619981" cy="503728"/>
              </a:xfrm>
              <a:prstGeom prst="rect">
                <a:avLst/>
              </a:prstGeom>
              <a:blipFill>
                <a:blip r:embed="rId10"/>
                <a:stretch>
                  <a:fillRect b="-963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3F03B8D-D23C-446C-9E37-B90E6750D174}"/>
                  </a:ext>
                </a:extLst>
              </p:cNvPr>
              <p:cNvSpPr txBox="1"/>
              <p:nvPr/>
            </p:nvSpPr>
            <p:spPr>
              <a:xfrm>
                <a:off x="2824886" y="4727105"/>
                <a:ext cx="619981" cy="4698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rgbClr val="FFFF00"/>
                              </a:solidFill>
                              <a:latin typeface="Cambria Math" panose="02040503050406030204" pitchFamily="18" charset="0"/>
                            </a:rPr>
                          </m:ctrlPr>
                        </m:sSubSupPr>
                        <m:e>
                          <m:r>
                            <a:rPr lang="en-US" sz="2400" b="0" i="1" smtClean="0">
                              <a:solidFill>
                                <a:srgbClr val="FFFF00"/>
                              </a:solidFill>
                              <a:latin typeface="Cambria Math" panose="02040503050406030204" pitchFamily="18" charset="0"/>
                            </a:rPr>
                            <m:t>𝑝</m:t>
                          </m:r>
                        </m:e>
                        <m:sub>
                          <m:r>
                            <a:rPr lang="en-US" sz="2400" b="0" i="1" smtClean="0">
                              <a:solidFill>
                                <a:srgbClr val="FFFF00"/>
                              </a:solidFill>
                              <a:latin typeface="Cambria Math" panose="02040503050406030204" pitchFamily="18" charset="0"/>
                            </a:rPr>
                            <m:t>𝑘</m:t>
                          </m:r>
                        </m:sub>
                        <m:sup>
                          <m:r>
                            <a:rPr lang="en-US" sz="2400" b="0" i="1" smtClean="0">
                              <a:solidFill>
                                <a:srgbClr val="FFFF00"/>
                              </a:solidFill>
                              <a:latin typeface="Cambria Math" panose="02040503050406030204" pitchFamily="18" charset="0"/>
                            </a:rPr>
                            <m:t>∗</m:t>
                          </m:r>
                        </m:sup>
                      </m:sSubSup>
                    </m:oMath>
                  </m:oMathPara>
                </a14:m>
                <a:endParaRPr lang="en-AU" sz="2400" dirty="0">
                  <a:solidFill>
                    <a:srgbClr val="FFFF00"/>
                  </a:solidFill>
                </a:endParaRPr>
              </a:p>
            </p:txBody>
          </p:sp>
        </mc:Choice>
        <mc:Fallback xmlns="">
          <p:sp>
            <p:nvSpPr>
              <p:cNvPr id="22" name="TextBox 21">
                <a:extLst>
                  <a:ext uri="{FF2B5EF4-FFF2-40B4-BE49-F238E27FC236}">
                    <a16:creationId xmlns:a16="http://schemas.microsoft.com/office/drawing/2014/main" id="{33F03B8D-D23C-446C-9E37-B90E6750D174}"/>
                  </a:ext>
                </a:extLst>
              </p:cNvPr>
              <p:cNvSpPr txBox="1">
                <a:spLocks noRot="1" noChangeAspect="1" noMove="1" noResize="1" noEditPoints="1" noAdjustHandles="1" noChangeArrowheads="1" noChangeShapeType="1" noTextEdit="1"/>
              </p:cNvSpPr>
              <p:nvPr/>
            </p:nvSpPr>
            <p:spPr>
              <a:xfrm>
                <a:off x="2824886" y="4727105"/>
                <a:ext cx="619981" cy="469809"/>
              </a:xfrm>
              <a:prstGeom prst="rect">
                <a:avLst/>
              </a:prstGeom>
              <a:blipFill>
                <a:blip r:embed="rId11"/>
                <a:stretch>
                  <a:fillRect b="-7692"/>
                </a:stretch>
              </a:blipFill>
            </p:spPr>
            <p:txBody>
              <a:bodyPr/>
              <a:lstStyle/>
              <a:p>
                <a:r>
                  <a:rPr lang="en-AU">
                    <a:noFill/>
                  </a:rPr>
                  <a:t> </a:t>
                </a:r>
              </a:p>
            </p:txBody>
          </p:sp>
        </mc:Fallback>
      </mc:AlternateContent>
      <p:sp>
        <p:nvSpPr>
          <p:cNvPr id="23" name="TextBox 22">
            <a:extLst>
              <a:ext uri="{FF2B5EF4-FFF2-40B4-BE49-F238E27FC236}">
                <a16:creationId xmlns:a16="http://schemas.microsoft.com/office/drawing/2014/main" id="{DCF24307-4727-40AA-9434-11E3CF97633E}"/>
              </a:ext>
            </a:extLst>
          </p:cNvPr>
          <p:cNvSpPr txBox="1"/>
          <p:nvPr/>
        </p:nvSpPr>
        <p:spPr>
          <a:xfrm>
            <a:off x="6860151" y="2862175"/>
            <a:ext cx="101875" cy="45719"/>
          </a:xfrm>
          <a:prstGeom prst="rect">
            <a:avLst/>
          </a:prstGeom>
          <a:noFill/>
        </p:spPr>
        <p:txBody>
          <a:bodyPr wrap="square" rtlCol="0">
            <a:spAutoFit/>
          </a:bodyPr>
          <a:lstStyle/>
          <a:p>
            <a:endParaRPr lang="en-AU" dirty="0"/>
          </a:p>
        </p:txBody>
      </p:sp>
      <p:pic>
        <p:nvPicPr>
          <p:cNvPr id="24" name="Graphic 23" descr="Bank with solid fill">
            <a:extLst>
              <a:ext uri="{FF2B5EF4-FFF2-40B4-BE49-F238E27FC236}">
                <a16:creationId xmlns:a16="http://schemas.microsoft.com/office/drawing/2014/main" id="{F9873F5C-B88D-4D29-8B34-CBAE8EAE8A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7648" y="2305681"/>
            <a:ext cx="914400" cy="914400"/>
          </a:xfrm>
          <a:prstGeom prst="rect">
            <a:avLst/>
          </a:prstGeom>
        </p:spPr>
      </p:pic>
      <p:pic>
        <p:nvPicPr>
          <p:cNvPr id="25" name="Graphic 24" descr="Bank outline">
            <a:extLst>
              <a:ext uri="{FF2B5EF4-FFF2-40B4-BE49-F238E27FC236}">
                <a16:creationId xmlns:a16="http://schemas.microsoft.com/office/drawing/2014/main" id="{6952A3F2-2C0D-458A-AEEF-2DFA9B6121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6390" y="2332048"/>
            <a:ext cx="914400" cy="914400"/>
          </a:xfrm>
          <a:prstGeom prst="rect">
            <a:avLst/>
          </a:prstGeom>
        </p:spPr>
      </p:pic>
      <p:pic>
        <p:nvPicPr>
          <p:cNvPr id="26" name="Graphic 25" descr="Bank with solid fill">
            <a:extLst>
              <a:ext uri="{FF2B5EF4-FFF2-40B4-BE49-F238E27FC236}">
                <a16:creationId xmlns:a16="http://schemas.microsoft.com/office/drawing/2014/main" id="{C859CC6A-FBDF-49F3-A706-2F004C7F43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88067" y="3430998"/>
            <a:ext cx="914400" cy="914400"/>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AA550FF-C5F8-40F6-B141-AB1E8A55EE83}"/>
                  </a:ext>
                </a:extLst>
              </p:cNvPr>
              <p:cNvSpPr txBox="1"/>
              <p:nvPr/>
            </p:nvSpPr>
            <p:spPr>
              <a:xfrm>
                <a:off x="7350048" y="3173906"/>
                <a:ext cx="619981" cy="4619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rgbClr val="92D050"/>
                              </a:solidFill>
                              <a:latin typeface="Cambria Math" panose="02040503050406030204" pitchFamily="18" charset="0"/>
                            </a:rPr>
                          </m:ctrlPr>
                        </m:sSubSupPr>
                        <m:e>
                          <m:r>
                            <a:rPr lang="en-US" sz="2400" b="0" i="1" smtClean="0">
                              <a:solidFill>
                                <a:srgbClr val="92D050"/>
                              </a:solidFill>
                              <a:latin typeface="Cambria Math" panose="02040503050406030204" pitchFamily="18" charset="0"/>
                            </a:rPr>
                            <m:t>𝑝</m:t>
                          </m:r>
                        </m:e>
                        <m:sub>
                          <m:r>
                            <a:rPr lang="en-US" sz="2400" b="0" i="1" smtClean="0">
                              <a:solidFill>
                                <a:srgbClr val="92D050"/>
                              </a:solidFill>
                              <a:latin typeface="Cambria Math" panose="02040503050406030204" pitchFamily="18" charset="0"/>
                            </a:rPr>
                            <m:t>𝑖</m:t>
                          </m:r>
                        </m:sub>
                        <m:sup>
                          <m:r>
                            <a:rPr lang="en-US" sz="2400" b="0" i="1" smtClean="0">
                              <a:solidFill>
                                <a:srgbClr val="92D050"/>
                              </a:solidFill>
                              <a:latin typeface="Cambria Math" panose="02040503050406030204" pitchFamily="18" charset="0"/>
                            </a:rPr>
                            <m:t>∗</m:t>
                          </m:r>
                        </m:sup>
                      </m:sSubSup>
                    </m:oMath>
                  </m:oMathPara>
                </a14:m>
                <a:endParaRPr lang="en-AU" sz="2400" dirty="0">
                  <a:solidFill>
                    <a:srgbClr val="92D050"/>
                  </a:solidFill>
                </a:endParaRPr>
              </a:p>
            </p:txBody>
          </p:sp>
        </mc:Choice>
        <mc:Fallback xmlns="">
          <p:sp>
            <p:nvSpPr>
              <p:cNvPr id="27" name="TextBox 26">
                <a:extLst>
                  <a:ext uri="{FF2B5EF4-FFF2-40B4-BE49-F238E27FC236}">
                    <a16:creationId xmlns:a16="http://schemas.microsoft.com/office/drawing/2014/main" id="{4AA550FF-C5F8-40F6-B141-AB1E8A55EE83}"/>
                  </a:ext>
                </a:extLst>
              </p:cNvPr>
              <p:cNvSpPr txBox="1">
                <a:spLocks noRot="1" noChangeAspect="1" noMove="1" noResize="1" noEditPoints="1" noAdjustHandles="1" noChangeArrowheads="1" noChangeShapeType="1" noTextEdit="1"/>
              </p:cNvSpPr>
              <p:nvPr/>
            </p:nvSpPr>
            <p:spPr>
              <a:xfrm>
                <a:off x="7350048" y="3173906"/>
                <a:ext cx="619981" cy="461921"/>
              </a:xfrm>
              <a:prstGeom prst="rect">
                <a:avLst/>
              </a:prstGeom>
              <a:blipFill>
                <a:blip r:embed="rId12"/>
                <a:stretch>
                  <a:fillRect b="-10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A12A2F-A2C2-4E49-8D36-C9AA0F45BACD}"/>
                  </a:ext>
                </a:extLst>
              </p:cNvPr>
              <p:cNvSpPr txBox="1"/>
              <p:nvPr/>
            </p:nvSpPr>
            <p:spPr>
              <a:xfrm>
                <a:off x="9494084" y="3173906"/>
                <a:ext cx="619981" cy="5037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bg1"/>
                              </a:solidFill>
                              <a:latin typeface="Cambria Math" panose="02040503050406030204" pitchFamily="18" charset="0"/>
                            </a:rPr>
                          </m:ctrlPr>
                        </m:sSubSupPr>
                        <m:e>
                          <m:r>
                            <a:rPr lang="en-US" sz="2400" b="0" i="1" smtClean="0">
                              <a:solidFill>
                                <a:schemeClr val="bg1"/>
                              </a:solidFill>
                              <a:latin typeface="Cambria Math" panose="02040503050406030204" pitchFamily="18" charset="0"/>
                            </a:rPr>
                            <m:t>𝑝</m:t>
                          </m:r>
                        </m:e>
                        <m:sub>
                          <m:r>
                            <a:rPr lang="en-US" sz="2400" b="0" i="1" smtClean="0">
                              <a:solidFill>
                                <a:schemeClr val="bg1"/>
                              </a:solidFill>
                              <a:latin typeface="Cambria Math" panose="02040503050406030204" pitchFamily="18" charset="0"/>
                            </a:rPr>
                            <m:t>𝑗</m:t>
                          </m:r>
                        </m:sub>
                        <m:sup>
                          <m:r>
                            <a:rPr lang="en-US" sz="2400" b="0" i="1" smtClean="0">
                              <a:solidFill>
                                <a:schemeClr val="bg1"/>
                              </a:solidFill>
                              <a:latin typeface="Cambria Math" panose="02040503050406030204" pitchFamily="18" charset="0"/>
                            </a:rPr>
                            <m:t>∗</m:t>
                          </m:r>
                        </m:sup>
                      </m:sSubSup>
                    </m:oMath>
                  </m:oMathPara>
                </a14:m>
                <a:endParaRPr lang="en-AU" sz="2400" dirty="0">
                  <a:solidFill>
                    <a:schemeClr val="bg1"/>
                  </a:solidFill>
                </a:endParaRPr>
              </a:p>
            </p:txBody>
          </p:sp>
        </mc:Choice>
        <mc:Fallback xmlns="">
          <p:sp>
            <p:nvSpPr>
              <p:cNvPr id="28" name="TextBox 27">
                <a:extLst>
                  <a:ext uri="{FF2B5EF4-FFF2-40B4-BE49-F238E27FC236}">
                    <a16:creationId xmlns:a16="http://schemas.microsoft.com/office/drawing/2014/main" id="{24A12A2F-A2C2-4E49-8D36-C9AA0F45BACD}"/>
                  </a:ext>
                </a:extLst>
              </p:cNvPr>
              <p:cNvSpPr txBox="1">
                <a:spLocks noRot="1" noChangeAspect="1" noMove="1" noResize="1" noEditPoints="1" noAdjustHandles="1" noChangeArrowheads="1" noChangeShapeType="1" noTextEdit="1"/>
              </p:cNvSpPr>
              <p:nvPr/>
            </p:nvSpPr>
            <p:spPr>
              <a:xfrm>
                <a:off x="9494084" y="3173906"/>
                <a:ext cx="619981" cy="503728"/>
              </a:xfrm>
              <a:prstGeom prst="rect">
                <a:avLst/>
              </a:prstGeom>
              <a:blipFill>
                <a:blip r:embed="rId13"/>
                <a:stretch>
                  <a:fillRect b="-1097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C71331-6B91-46E6-86B4-AEDA715FE9B9}"/>
                  </a:ext>
                </a:extLst>
              </p:cNvPr>
              <p:cNvSpPr txBox="1"/>
              <p:nvPr/>
            </p:nvSpPr>
            <p:spPr>
              <a:xfrm>
                <a:off x="8440467" y="4236097"/>
                <a:ext cx="619981" cy="4698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rgbClr val="FFFF00"/>
                              </a:solidFill>
                              <a:latin typeface="Cambria Math" panose="02040503050406030204" pitchFamily="18" charset="0"/>
                            </a:rPr>
                          </m:ctrlPr>
                        </m:sSubSupPr>
                        <m:e>
                          <m:r>
                            <a:rPr lang="en-US" sz="2400" b="0" i="1" smtClean="0">
                              <a:solidFill>
                                <a:srgbClr val="FFFF00"/>
                              </a:solidFill>
                              <a:latin typeface="Cambria Math" panose="02040503050406030204" pitchFamily="18" charset="0"/>
                            </a:rPr>
                            <m:t>𝑝</m:t>
                          </m:r>
                        </m:e>
                        <m:sub>
                          <m:r>
                            <a:rPr lang="en-US" sz="2400" b="0" i="1" smtClean="0">
                              <a:solidFill>
                                <a:srgbClr val="FFFF00"/>
                              </a:solidFill>
                              <a:latin typeface="Cambria Math" panose="02040503050406030204" pitchFamily="18" charset="0"/>
                            </a:rPr>
                            <m:t>𝑘</m:t>
                          </m:r>
                        </m:sub>
                        <m:sup>
                          <m:r>
                            <a:rPr lang="en-US" sz="2400" b="0" i="1" smtClean="0">
                              <a:solidFill>
                                <a:srgbClr val="FFFF00"/>
                              </a:solidFill>
                              <a:latin typeface="Cambria Math" panose="02040503050406030204" pitchFamily="18" charset="0"/>
                            </a:rPr>
                            <m:t>∗</m:t>
                          </m:r>
                        </m:sup>
                      </m:sSubSup>
                    </m:oMath>
                  </m:oMathPara>
                </a14:m>
                <a:endParaRPr lang="en-AU" sz="2400" dirty="0">
                  <a:solidFill>
                    <a:srgbClr val="FFFF00"/>
                  </a:solidFill>
                </a:endParaRPr>
              </a:p>
            </p:txBody>
          </p:sp>
        </mc:Choice>
        <mc:Fallback xmlns="">
          <p:sp>
            <p:nvSpPr>
              <p:cNvPr id="29" name="TextBox 28">
                <a:extLst>
                  <a:ext uri="{FF2B5EF4-FFF2-40B4-BE49-F238E27FC236}">
                    <a16:creationId xmlns:a16="http://schemas.microsoft.com/office/drawing/2014/main" id="{06C71331-6B91-46E6-86B4-AEDA715FE9B9}"/>
                  </a:ext>
                </a:extLst>
              </p:cNvPr>
              <p:cNvSpPr txBox="1">
                <a:spLocks noRot="1" noChangeAspect="1" noMove="1" noResize="1" noEditPoints="1" noAdjustHandles="1" noChangeArrowheads="1" noChangeShapeType="1" noTextEdit="1"/>
              </p:cNvSpPr>
              <p:nvPr/>
            </p:nvSpPr>
            <p:spPr>
              <a:xfrm>
                <a:off x="8440467" y="4236097"/>
                <a:ext cx="619981" cy="469809"/>
              </a:xfrm>
              <a:prstGeom prst="rect">
                <a:avLst/>
              </a:prstGeom>
              <a:blipFill>
                <a:blip r:embed="rId14"/>
                <a:stretch>
                  <a:fillRect b="-7792"/>
                </a:stretch>
              </a:blipFill>
            </p:spPr>
            <p:txBody>
              <a:bodyPr/>
              <a:lstStyle/>
              <a:p>
                <a:r>
                  <a:rPr lang="en-AU">
                    <a:noFill/>
                  </a:rPr>
                  <a:t> </a:t>
                </a:r>
              </a:p>
            </p:txBody>
          </p:sp>
        </mc:Fallback>
      </mc:AlternateContent>
      <p:sp>
        <p:nvSpPr>
          <p:cNvPr id="33" name="TextBox 32">
            <a:extLst>
              <a:ext uri="{FF2B5EF4-FFF2-40B4-BE49-F238E27FC236}">
                <a16:creationId xmlns:a16="http://schemas.microsoft.com/office/drawing/2014/main" id="{B6B3B170-06A0-4FD5-A93F-04F231FF9D7B}"/>
              </a:ext>
            </a:extLst>
          </p:cNvPr>
          <p:cNvSpPr txBox="1"/>
          <p:nvPr/>
        </p:nvSpPr>
        <p:spPr>
          <a:xfrm>
            <a:off x="196787" y="2022749"/>
            <a:ext cx="395357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Calibri" panose="020F0502020204030204"/>
                <a:ea typeface="+mn-ea"/>
                <a:cs typeface="+mn-cs"/>
              </a:rPr>
              <a:t>Diamond &amp; Rajan (2005), </a:t>
            </a:r>
            <a:r>
              <a:rPr kumimoji="0" lang="en-US" sz="2400" b="0" i="0" u="none" strike="noStrike" kern="1200" cap="none" spc="0" normalizeH="0" baseline="0" noProof="0" dirty="0" err="1">
                <a:ln>
                  <a:noFill/>
                </a:ln>
                <a:solidFill>
                  <a:schemeClr val="bg1"/>
                </a:solidFill>
                <a:effectLst/>
                <a:uLnTx/>
                <a:uFillTx/>
                <a:latin typeface="Calibri" panose="020F0502020204030204"/>
                <a:ea typeface="+mn-ea"/>
                <a:cs typeface="+mn-cs"/>
              </a:rPr>
              <a:t>JoF</a:t>
            </a:r>
            <a:endParaRPr kumimoji="0" lang="en-AU" sz="24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AE050740-0A85-4868-A2BC-3434678F7C59}"/>
              </a:ext>
            </a:extLst>
          </p:cNvPr>
          <p:cNvSpPr txBox="1"/>
          <p:nvPr/>
        </p:nvSpPr>
        <p:spPr>
          <a:xfrm>
            <a:off x="9258" y="5317973"/>
            <a:ext cx="6824620" cy="1200329"/>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algn="ctr"/>
            <a:r>
              <a:rPr lang="en-US" i="1" dirty="0"/>
              <a:t>“Virtually all such studies find that low capital ratios raise the probability of bank failure.” </a:t>
            </a:r>
          </a:p>
          <a:p>
            <a:pPr algn="ctr"/>
            <a:r>
              <a:rPr lang="en-US" dirty="0"/>
              <a:t>Berger &amp; Roman (2020)</a:t>
            </a:r>
            <a:endParaRPr lang="en-AU" dirty="0"/>
          </a:p>
        </p:txBody>
      </p:sp>
      <p:sp>
        <p:nvSpPr>
          <p:cNvPr id="35" name="TextBox 34">
            <a:extLst>
              <a:ext uri="{FF2B5EF4-FFF2-40B4-BE49-F238E27FC236}">
                <a16:creationId xmlns:a16="http://schemas.microsoft.com/office/drawing/2014/main" id="{742CD285-5C75-46D0-8A72-5E8BC0A3A230}"/>
              </a:ext>
            </a:extLst>
          </p:cNvPr>
          <p:cNvSpPr txBox="1"/>
          <p:nvPr/>
        </p:nvSpPr>
        <p:spPr>
          <a:xfrm>
            <a:off x="7197648" y="5242537"/>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solidFill>
                  <a:schemeClr val="bg1"/>
                </a:solidFill>
              </a:rPr>
              <a:t>Estimation</a:t>
            </a:r>
            <a:endParaRPr lang="en-AU" sz="2400" dirty="0">
              <a:solidFill>
                <a:schemeClr val="bg1"/>
              </a:solidFill>
            </a:endParaRPr>
          </a:p>
        </p:txBody>
      </p:sp>
      <p:sp>
        <p:nvSpPr>
          <p:cNvPr id="36" name="TextBox 35">
            <a:extLst>
              <a:ext uri="{FF2B5EF4-FFF2-40B4-BE49-F238E27FC236}">
                <a16:creationId xmlns:a16="http://schemas.microsoft.com/office/drawing/2014/main" id="{6420279C-F119-4342-9B57-E87BA37723D4}"/>
              </a:ext>
            </a:extLst>
          </p:cNvPr>
          <p:cNvSpPr txBox="1"/>
          <p:nvPr/>
        </p:nvSpPr>
        <p:spPr>
          <a:xfrm>
            <a:off x="7197648" y="5906189"/>
            <a:ext cx="4145280"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Data on the network</a:t>
            </a:r>
            <a:endParaRPr lang="en-AU" dirty="0"/>
          </a:p>
        </p:txBody>
      </p:sp>
    </p:spTree>
    <p:extLst>
      <p:ext uri="{BB962C8B-B14F-4D97-AF65-F5344CB8AC3E}">
        <p14:creationId xmlns:p14="http://schemas.microsoft.com/office/powerpoint/2010/main" val="316581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par>
                                <p:cTn id="27" presetID="2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par>
                                <p:cTn id="30" presetID="22" presetClass="entr" presetSubtype="4"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22" presetClass="entr" presetSubtype="4" fill="hold" grpId="0" nodeType="withEffect" nodePh="1">
                                  <p:stCondLst>
                                    <p:cond delay="0"/>
                                  </p:stCondLst>
                                  <p:endCondLst>
                                    <p:cond evt="begin" delay="0">
                                      <p:tn val="50"/>
                                    </p:cond>
                                  </p:end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par>
                                <p:cTn id="53" presetID="22" presetClass="entr" presetSubtype="4"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par>
                                <p:cTn id="56" presetID="22" presetClass="entr" presetSubtype="4"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down)">
                                      <p:cBhvr>
                                        <p:cTn id="58" dur="500"/>
                                        <p:tgtEl>
                                          <p:spTgt spid="25"/>
                                        </p:tgtEl>
                                      </p:cBhvr>
                                    </p:animEffect>
                                  </p:childTnLst>
                                </p:cTn>
                              </p:par>
                              <p:par>
                                <p:cTn id="59" presetID="22" presetClass="entr" presetSubtype="4"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down)">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left)">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7" grpId="0"/>
      <p:bldP spid="11" grpId="0"/>
      <p:bldP spid="12" grpId="0"/>
      <p:bldP spid="20" grpId="0"/>
      <p:bldP spid="21" grpId="0"/>
      <p:bldP spid="22" grpId="0"/>
      <p:bldP spid="23" grpId="0"/>
      <p:bldP spid="27" grpId="0"/>
      <p:bldP spid="28" grpId="0"/>
      <p:bldP spid="29" grpId="0"/>
      <p:bldP spid="33" grpId="0"/>
      <p:bldP spid="34" grpId="0"/>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3" name="Graphic 2" descr="Bank with solid fill">
            <a:extLst>
              <a:ext uri="{FF2B5EF4-FFF2-40B4-BE49-F238E27FC236}">
                <a16:creationId xmlns:a16="http://schemas.microsoft.com/office/drawing/2014/main" id="{64287258-FAD2-420A-A9D1-24BBAA25B1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3632" y="5563164"/>
            <a:ext cx="914400" cy="914400"/>
          </a:xfrm>
          <a:prstGeom prst="rect">
            <a:avLst/>
          </a:prstGeom>
        </p:spPr>
      </p:pic>
      <p:pic>
        <p:nvPicPr>
          <p:cNvPr id="5" name="Graphic 4" descr="Bank outline">
            <a:extLst>
              <a:ext uri="{FF2B5EF4-FFF2-40B4-BE49-F238E27FC236}">
                <a16:creationId xmlns:a16="http://schemas.microsoft.com/office/drawing/2014/main" id="{0C36090E-6EBD-4705-AA98-11BE7D6AB0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9228" y="2936463"/>
            <a:ext cx="914400" cy="914400"/>
          </a:xfrm>
          <a:prstGeom prst="rect">
            <a:avLst/>
          </a:prstGeom>
        </p:spPr>
      </p:pic>
      <p:sp>
        <p:nvSpPr>
          <p:cNvPr id="8" name="TextBox 7">
            <a:extLst>
              <a:ext uri="{FF2B5EF4-FFF2-40B4-BE49-F238E27FC236}">
                <a16:creationId xmlns:a16="http://schemas.microsoft.com/office/drawing/2014/main" id="{9BFB1BB4-73B7-4BF8-81E4-607F3B5F2CA2}"/>
              </a:ext>
            </a:extLst>
          </p:cNvPr>
          <p:cNvSpPr txBox="1"/>
          <p:nvPr/>
        </p:nvSpPr>
        <p:spPr>
          <a:xfrm>
            <a:off x="6362487" y="5156549"/>
            <a:ext cx="17953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10% late projects</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A414C87-A9FF-4432-8D0F-232904E6A7E3}"/>
              </a:ext>
            </a:extLst>
          </p:cNvPr>
          <p:cNvSpPr txBox="1"/>
          <p:nvPr/>
        </p:nvSpPr>
        <p:spPr>
          <a:xfrm>
            <a:off x="6657831" y="4958126"/>
            <a:ext cx="23703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40% late projects</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E153614B-9643-4533-8796-60048ADBC5E2}"/>
              </a:ext>
            </a:extLst>
          </p:cNvPr>
          <p:cNvSpPr txBox="1"/>
          <p:nvPr/>
        </p:nvSpPr>
        <p:spPr>
          <a:xfrm>
            <a:off x="553224" y="582870"/>
            <a:ext cx="1102145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chemeClr val="bg1"/>
                </a:solidFill>
                <a:effectLst/>
                <a:uLnTx/>
                <a:uFillTx/>
                <a:latin typeface="Calibri" panose="020F0502020204030204"/>
                <a:ea typeface="+mn-ea"/>
                <a:cs typeface="+mn-cs"/>
              </a:rPr>
              <a:t>T0: state of nature is realized.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chemeClr val="bg1"/>
                </a:solidFill>
                <a:effectLst/>
                <a:uLnTx/>
                <a:uFillTx/>
                <a:latin typeface="Calibri" panose="020F0502020204030204"/>
                <a:ea typeface="+mn-ea"/>
                <a:cs typeface="+mn-cs"/>
              </a:rPr>
              <a:t>White blank is solvent, it doesn’t </a:t>
            </a:r>
            <a:r>
              <a:rPr kumimoji="0" lang="en-US" sz="2200" b="0" i="0" u="none" strike="noStrike" kern="1200" cap="none" spc="0" normalizeH="0" baseline="0" noProof="0" dirty="0" err="1">
                <a:ln>
                  <a:noFill/>
                </a:ln>
                <a:solidFill>
                  <a:schemeClr val="bg1"/>
                </a:solidFill>
                <a:effectLst/>
                <a:uLnTx/>
                <a:uFillTx/>
                <a:latin typeface="Calibri" panose="020F0502020204030204"/>
                <a:ea typeface="+mn-ea"/>
                <a:cs typeface="+mn-cs"/>
              </a:rPr>
              <a:t>liquidiate</a:t>
            </a:r>
            <a:r>
              <a:rPr kumimoji="0" lang="en-US" sz="2200" b="0" i="0" u="none" strike="noStrike" kern="1200" cap="none" spc="0" normalizeH="0" baseline="0" noProof="0" dirty="0">
                <a:ln>
                  <a:noFill/>
                </a:ln>
                <a:solidFill>
                  <a:schemeClr val="bg1"/>
                </a:solidFill>
                <a:effectLst/>
                <a:uLnTx/>
                <a:uFillTx/>
                <a:latin typeface="Calibri" panose="020F0502020204030204"/>
                <a:ea typeface="+mn-ea"/>
                <a:cs typeface="+mn-cs"/>
              </a:rPr>
              <a:t> late projects.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chemeClr val="bg1"/>
                </a:solidFill>
                <a:effectLst/>
                <a:uLnTx/>
                <a:uFillTx/>
                <a:latin typeface="Calibri" panose="020F0502020204030204"/>
                <a:ea typeface="+mn-ea"/>
                <a:cs typeface="+mn-cs"/>
              </a:rPr>
              <a:t>Black white is not solvent,   depositors run on it. </a:t>
            </a:r>
            <a:endParaRPr kumimoji="0" lang="en-AU" sz="2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7A4E6FC-6A06-489E-B140-DB334B08D95D}"/>
              </a:ext>
            </a:extLst>
          </p:cNvPr>
          <p:cNvSpPr/>
          <p:nvPr/>
        </p:nvSpPr>
        <p:spPr>
          <a:xfrm>
            <a:off x="6222279" y="3495897"/>
            <a:ext cx="338328"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BDF0E72-831A-44A7-AB44-FC2D5334C9F1}"/>
              </a:ext>
            </a:extLst>
          </p:cNvPr>
          <p:cNvSpPr/>
          <p:nvPr/>
        </p:nvSpPr>
        <p:spPr>
          <a:xfrm>
            <a:off x="6865407" y="3011265"/>
            <a:ext cx="338328" cy="1024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3A2F95B6-F151-49D6-9FC6-79BC23EDF5D3}"/>
              </a:ext>
            </a:extLst>
          </p:cNvPr>
          <p:cNvCxnSpPr>
            <a:cxnSpLocks/>
          </p:cNvCxnSpPr>
          <p:nvPr/>
        </p:nvCxnSpPr>
        <p:spPr>
          <a:xfrm>
            <a:off x="5358384" y="4035393"/>
            <a:ext cx="2381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A68066-FB2F-4C96-BBEA-EB41D9D75F91}"/>
              </a:ext>
            </a:extLst>
          </p:cNvPr>
          <p:cNvCxnSpPr>
            <a:cxnSpLocks/>
          </p:cNvCxnSpPr>
          <p:nvPr/>
        </p:nvCxnSpPr>
        <p:spPr>
          <a:xfrm flipV="1">
            <a:off x="5292639" y="2675723"/>
            <a:ext cx="0" cy="1404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FC38B4A-4392-41B9-A261-FAECE690B08E}"/>
              </a:ext>
            </a:extLst>
          </p:cNvPr>
          <p:cNvSpPr txBox="1"/>
          <p:nvPr/>
        </p:nvSpPr>
        <p:spPr>
          <a:xfrm>
            <a:off x="5292640" y="3378026"/>
            <a:ext cx="4480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10</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532A3FD3-28CF-4C77-9AE9-E1218555263D}"/>
              </a:ext>
            </a:extLst>
          </p:cNvPr>
          <p:cNvSpPr txBox="1"/>
          <p:nvPr/>
        </p:nvSpPr>
        <p:spPr>
          <a:xfrm>
            <a:off x="5292639" y="2704775"/>
            <a:ext cx="4480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40</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9DD26C33-F875-4460-AC07-125C68368BF1}"/>
              </a:ext>
            </a:extLst>
          </p:cNvPr>
          <p:cNvSpPr txBox="1"/>
          <p:nvPr/>
        </p:nvSpPr>
        <p:spPr>
          <a:xfrm>
            <a:off x="5897668" y="4236363"/>
            <a:ext cx="19110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Aggregate shock</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22" name="Graphic 21" descr="Bank outline">
            <a:extLst>
              <a:ext uri="{FF2B5EF4-FFF2-40B4-BE49-F238E27FC236}">
                <a16:creationId xmlns:a16="http://schemas.microsoft.com/office/drawing/2014/main" id="{A636E484-1C85-469B-A903-D177E84955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84101" y="2936463"/>
            <a:ext cx="914400" cy="914400"/>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D0B77B9-19CF-452D-A84F-0F833B029FE9}"/>
                  </a:ext>
                </a:extLst>
              </p:cNvPr>
              <p:cNvSpPr txBox="1"/>
              <p:nvPr/>
            </p:nvSpPr>
            <p:spPr>
              <a:xfrm>
                <a:off x="1973579" y="1816546"/>
                <a:ext cx="8825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𝑡</m:t>
                      </m:r>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=0</m:t>
                      </m:r>
                    </m:oMath>
                  </m:oMathPara>
                </a14:m>
                <a:endParaRPr kumimoji="0" lang="en-AU" sz="20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xmlns="">
          <p:sp>
            <p:nvSpPr>
              <p:cNvPr id="25" name="TextBox 24">
                <a:extLst>
                  <a:ext uri="{FF2B5EF4-FFF2-40B4-BE49-F238E27FC236}">
                    <a16:creationId xmlns:a16="http://schemas.microsoft.com/office/drawing/2014/main" id="{1D0B77B9-19CF-452D-A84F-0F833B029FE9}"/>
                  </a:ext>
                </a:extLst>
              </p:cNvPr>
              <p:cNvSpPr txBox="1">
                <a:spLocks noRot="1" noChangeAspect="1" noMove="1" noResize="1" noEditPoints="1" noAdjustHandles="1" noChangeArrowheads="1" noChangeShapeType="1" noTextEdit="1"/>
              </p:cNvSpPr>
              <p:nvPr/>
            </p:nvSpPr>
            <p:spPr>
              <a:xfrm>
                <a:off x="1973579" y="1816546"/>
                <a:ext cx="882501" cy="400110"/>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D1985E2-968C-4DC5-8B73-46F426A551EB}"/>
                  </a:ext>
                </a:extLst>
              </p:cNvPr>
              <p:cNvSpPr txBox="1"/>
              <p:nvPr/>
            </p:nvSpPr>
            <p:spPr>
              <a:xfrm>
                <a:off x="6145938" y="1816546"/>
                <a:ext cx="108437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𝑡</m:t>
                      </m:r>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=0.5</m:t>
                      </m:r>
                    </m:oMath>
                  </m:oMathPara>
                </a14:m>
                <a:endParaRPr kumimoji="0" lang="en-AU" sz="20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xmlns="">
          <p:sp>
            <p:nvSpPr>
              <p:cNvPr id="26" name="TextBox 25">
                <a:extLst>
                  <a:ext uri="{FF2B5EF4-FFF2-40B4-BE49-F238E27FC236}">
                    <a16:creationId xmlns:a16="http://schemas.microsoft.com/office/drawing/2014/main" id="{CD1985E2-968C-4DC5-8B73-46F426A551EB}"/>
                  </a:ext>
                </a:extLst>
              </p:cNvPr>
              <p:cNvSpPr txBox="1">
                <a:spLocks noRot="1" noChangeAspect="1" noMove="1" noResize="1" noEditPoints="1" noAdjustHandles="1" noChangeArrowheads="1" noChangeShapeType="1" noTextEdit="1"/>
              </p:cNvSpPr>
              <p:nvPr/>
            </p:nvSpPr>
            <p:spPr>
              <a:xfrm>
                <a:off x="6145938" y="1816546"/>
                <a:ext cx="1084377" cy="400110"/>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37822A8-D036-4855-949D-D879F075F64C}"/>
                  </a:ext>
                </a:extLst>
              </p:cNvPr>
              <p:cNvSpPr txBox="1"/>
              <p:nvPr/>
            </p:nvSpPr>
            <p:spPr>
              <a:xfrm>
                <a:off x="9276694" y="1816546"/>
                <a:ext cx="8825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𝑡</m:t>
                      </m:r>
                      <m:r>
                        <a:rPr kumimoji="0" lang="en-U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=1</m:t>
                      </m:r>
                    </m:oMath>
                  </m:oMathPara>
                </a14:m>
                <a:endParaRPr kumimoji="0" lang="en-AU" sz="20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xmlns="">
          <p:sp>
            <p:nvSpPr>
              <p:cNvPr id="27" name="TextBox 26">
                <a:extLst>
                  <a:ext uri="{FF2B5EF4-FFF2-40B4-BE49-F238E27FC236}">
                    <a16:creationId xmlns:a16="http://schemas.microsoft.com/office/drawing/2014/main" id="{B37822A8-D036-4855-949D-D879F075F64C}"/>
                  </a:ext>
                </a:extLst>
              </p:cNvPr>
              <p:cNvSpPr txBox="1">
                <a:spLocks noRot="1" noChangeAspect="1" noMove="1" noResize="1" noEditPoints="1" noAdjustHandles="1" noChangeArrowheads="1" noChangeShapeType="1" noTextEdit="1"/>
              </p:cNvSpPr>
              <p:nvPr/>
            </p:nvSpPr>
            <p:spPr>
              <a:xfrm>
                <a:off x="9276694" y="1816546"/>
                <a:ext cx="882501" cy="400110"/>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8C5F518-18ED-4997-B2C0-8F8D072DBF7A}"/>
                  </a:ext>
                </a:extLst>
              </p:cNvPr>
              <p:cNvSpPr txBox="1"/>
              <p:nvPr/>
            </p:nvSpPr>
            <p:spPr>
              <a:xfrm>
                <a:off x="10950966" y="1353312"/>
                <a:ext cx="8825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oMath>
                  </m:oMathPara>
                </a14:m>
                <a:endPar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8" name="TextBox 27">
                <a:extLst>
                  <a:ext uri="{FF2B5EF4-FFF2-40B4-BE49-F238E27FC236}">
                    <a16:creationId xmlns:a16="http://schemas.microsoft.com/office/drawing/2014/main" id="{98C5F518-18ED-4997-B2C0-8F8D072DBF7A}"/>
                  </a:ext>
                </a:extLst>
              </p:cNvPr>
              <p:cNvSpPr txBox="1">
                <a:spLocks noRot="1" noChangeAspect="1" noMove="1" noResize="1" noEditPoints="1" noAdjustHandles="1" noChangeArrowheads="1" noChangeShapeType="1" noTextEdit="1"/>
              </p:cNvSpPr>
              <p:nvPr/>
            </p:nvSpPr>
            <p:spPr>
              <a:xfrm>
                <a:off x="10950966" y="1353312"/>
                <a:ext cx="882501" cy="400110"/>
              </a:xfrm>
              <a:prstGeom prst="rect">
                <a:avLst/>
              </a:prstGeom>
              <a:blipFill>
                <a:blip r:embed="rId9"/>
                <a:stretch>
                  <a:fillRect/>
                </a:stretch>
              </a:blipFill>
            </p:spPr>
            <p:txBody>
              <a:bodyPr/>
              <a:lstStyle/>
              <a:p>
                <a:r>
                  <a:rPr lang="en-AU">
                    <a:noFill/>
                  </a:rPr>
                  <a:t> </a:t>
                </a:r>
              </a:p>
            </p:txBody>
          </p:sp>
        </mc:Fallback>
      </mc:AlternateContent>
      <p:sp>
        <p:nvSpPr>
          <p:cNvPr id="29" name="TextBox 28">
            <a:extLst>
              <a:ext uri="{FF2B5EF4-FFF2-40B4-BE49-F238E27FC236}">
                <a16:creationId xmlns:a16="http://schemas.microsoft.com/office/drawing/2014/main" id="{835C7FEF-F50C-4C78-BF8A-C1F8603AB27B}"/>
              </a:ext>
            </a:extLst>
          </p:cNvPr>
          <p:cNvSpPr txBox="1"/>
          <p:nvPr/>
        </p:nvSpPr>
        <p:spPr>
          <a:xfrm>
            <a:off x="5897668" y="2230362"/>
            <a:ext cx="18196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State known</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pic>
        <p:nvPicPr>
          <p:cNvPr id="31" name="Picture 30" descr="A picture containing text, person, person, player&#10;&#10;Description automatically generated">
            <a:extLst>
              <a:ext uri="{FF2B5EF4-FFF2-40B4-BE49-F238E27FC236}">
                <a16:creationId xmlns:a16="http://schemas.microsoft.com/office/drawing/2014/main" id="{64ADCF7C-7883-43FB-8E73-8A67B8BB4A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6821" y="4470080"/>
            <a:ext cx="1801443" cy="1200329"/>
          </a:xfrm>
          <a:prstGeom prst="rect">
            <a:avLst/>
          </a:prstGeom>
        </p:spPr>
      </p:pic>
      <p:sp>
        <p:nvSpPr>
          <p:cNvPr id="33" name="TextBox 32">
            <a:extLst>
              <a:ext uri="{FF2B5EF4-FFF2-40B4-BE49-F238E27FC236}">
                <a16:creationId xmlns:a16="http://schemas.microsoft.com/office/drawing/2014/main" id="{B339BECB-F105-4010-9888-8FF1C5CB3629}"/>
              </a:ext>
            </a:extLst>
          </p:cNvPr>
          <p:cNvSpPr txBox="1"/>
          <p:nvPr/>
        </p:nvSpPr>
        <p:spPr>
          <a:xfrm>
            <a:off x="4608576" y="5327458"/>
            <a:ext cx="238179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Depositors run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Why does r rise?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The solvent bank must liquidate project</a:t>
            </a:r>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2BE60F6-E6FC-4A27-8148-0212FC59F3B5}"/>
                  </a:ext>
                </a:extLst>
              </p:cNvPr>
              <p:cNvSpPr txBox="1"/>
              <p:nvPr/>
            </p:nvSpPr>
            <p:spPr>
              <a:xfrm>
                <a:off x="9607899" y="3026627"/>
                <a:ext cx="742383" cy="47250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𝑐</m:t>
                          </m:r>
                        </m:e>
                        <m:sub>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𝑐</m:t>
                              </m:r>
                            </m:e>
                            <m:sub>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2</m:t>
                              </m:r>
                            </m:sub>
                          </m:sSub>
                        </m:num>
                        <m:den>
                          <m:r>
                            <a:rPr kumimoji="0" lang="en-US" sz="18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𝑟</m:t>
                          </m:r>
                        </m:den>
                      </m:f>
                    </m:oMath>
                  </m:oMathPara>
                </a14:m>
                <a:endParaRPr kumimoji="0" lang="en-AU"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mc:Choice>
        <mc:Fallback xmlns="">
          <p:sp>
            <p:nvSpPr>
              <p:cNvPr id="34" name="TextBox 33">
                <a:extLst>
                  <a:ext uri="{FF2B5EF4-FFF2-40B4-BE49-F238E27FC236}">
                    <a16:creationId xmlns:a16="http://schemas.microsoft.com/office/drawing/2014/main" id="{B2BE60F6-E6FC-4A27-8148-0212FC59F3B5}"/>
                  </a:ext>
                </a:extLst>
              </p:cNvPr>
              <p:cNvSpPr txBox="1">
                <a:spLocks noRot="1" noChangeAspect="1" noMove="1" noResize="1" noEditPoints="1" noAdjustHandles="1" noChangeArrowheads="1" noChangeShapeType="1" noTextEdit="1"/>
              </p:cNvSpPr>
              <p:nvPr/>
            </p:nvSpPr>
            <p:spPr>
              <a:xfrm>
                <a:off x="9607899" y="3026627"/>
                <a:ext cx="742383" cy="472502"/>
              </a:xfrm>
              <a:prstGeom prst="rect">
                <a:avLst/>
              </a:prstGeom>
              <a:blipFill>
                <a:blip r:embed="rId11"/>
                <a:stretch>
                  <a:fillRect/>
                </a:stretch>
              </a:blipFill>
            </p:spPr>
            <p:txBody>
              <a:bodyPr/>
              <a:lstStyle/>
              <a:p>
                <a:r>
                  <a:rPr lang="en-AU">
                    <a:noFill/>
                  </a:rPr>
                  <a:t> </a:t>
                </a:r>
              </a:p>
            </p:txBody>
          </p:sp>
        </mc:Fallback>
      </mc:AlternateContent>
      <p:sp>
        <p:nvSpPr>
          <p:cNvPr id="24" name="TextBox 23">
            <a:extLst>
              <a:ext uri="{FF2B5EF4-FFF2-40B4-BE49-F238E27FC236}">
                <a16:creationId xmlns:a16="http://schemas.microsoft.com/office/drawing/2014/main" id="{03C23B1F-A62E-45E7-989C-52CAE0581F1B}"/>
              </a:ext>
            </a:extLst>
          </p:cNvPr>
          <p:cNvSpPr txBox="1"/>
          <p:nvPr/>
        </p:nvSpPr>
        <p:spPr>
          <a:xfrm>
            <a:off x="114012" y="121205"/>
            <a:ext cx="3005951"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r>
              <a:rPr lang="en-US" dirty="0"/>
              <a:t>Diamond &amp; Rajan 2005</a:t>
            </a:r>
          </a:p>
        </p:txBody>
      </p:sp>
    </p:spTree>
    <p:extLst>
      <p:ext uri="{BB962C8B-B14F-4D97-AF65-F5344CB8AC3E}">
        <p14:creationId xmlns:p14="http://schemas.microsoft.com/office/powerpoint/2010/main" val="391474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0" y="926901"/>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0" y="926901"/>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33550" y="1803071"/>
                <a:ext cx="2387600"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𝑢</m:t>
                          </m:r>
                        </m:e>
                        <m:sub>
                          <m:r>
                            <a:rPr lang="en-AU" sz="2400" b="0" i="1">
                              <a:solidFill>
                                <a:schemeClr val="bg1"/>
                              </a:solidFill>
                              <a:latin typeface="Cambria Math" panose="02040503050406030204" pitchFamily="18" charset="0"/>
                            </a:rPr>
                            <m:t>𝑡</m:t>
                          </m:r>
                        </m:sub>
                      </m:sSub>
                    </m:oMath>
                  </m:oMathPara>
                </a14:m>
                <a:endParaRPr lang="en-AU" sz="2400" dirty="0">
                  <a:solidFill>
                    <a:schemeClr val="bg1"/>
                  </a:solidFill>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33550" y="1803071"/>
                <a:ext cx="2387600" cy="51507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F6EBC5-C463-4196-A99D-2CF562F6737D}"/>
                  </a:ext>
                </a:extLst>
              </p:cNvPr>
              <p:cNvSpPr txBox="1"/>
              <p:nvPr/>
            </p:nvSpPr>
            <p:spPr>
              <a:xfrm>
                <a:off x="4879021" y="2573413"/>
                <a:ext cx="4173843"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ℬ</m:t>
                      </m:r>
                      <m:r>
                        <a:rPr lang="en-AU" sz="2400" i="1">
                          <a:solidFill>
                            <a:schemeClr val="bg1"/>
                          </a:solidFill>
                          <a:latin typeface="Cambria Math" panose="02040503050406030204" pitchFamily="18" charset="0"/>
                        </a:rPr>
                        <m:t>𝑖𝑛𝑜𝑚𝑖𝑎𝑙</m:t>
                      </m:r>
                      <m:d>
                        <m:dPr>
                          <m:ctrlPr>
                            <a:rPr lang="en-AU" sz="2400" i="1">
                              <a:solidFill>
                                <a:schemeClr val="bg1"/>
                              </a:solidFill>
                              <a:latin typeface="Cambria Math" panose="02040503050406030204" pitchFamily="18" charset="0"/>
                            </a:rPr>
                          </m:ctrlPr>
                        </m:dPr>
                        <m:e>
                          <m:r>
                            <a:rPr lang="en-AU" sz="2400" i="1">
                              <a:solidFill>
                                <a:schemeClr val="bg1"/>
                              </a:solidFill>
                              <a:latin typeface="Cambria Math" panose="02040503050406030204" pitchFamily="18" charset="0"/>
                            </a:rPr>
                            <m:t>𝑁</m:t>
                          </m:r>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oMath>
                  </m:oMathPara>
                </a14:m>
                <a:endParaRPr lang="en-AU" sz="2400" dirty="0">
                  <a:solidFill>
                    <a:schemeClr val="bg1"/>
                  </a:solidFill>
                </a:endParaRPr>
              </a:p>
            </p:txBody>
          </p:sp>
        </mc:Choice>
        <mc:Fallback xmlns="">
          <p:sp>
            <p:nvSpPr>
              <p:cNvPr id="19" name="TextBox 18">
                <a:extLst>
                  <a:ext uri="{FF2B5EF4-FFF2-40B4-BE49-F238E27FC236}">
                    <a16:creationId xmlns:a16="http://schemas.microsoft.com/office/drawing/2014/main" id="{D6F6EBC5-C463-4196-A99D-2CF562F6737D}"/>
                  </a:ext>
                </a:extLst>
              </p:cNvPr>
              <p:cNvSpPr txBox="1">
                <a:spLocks noRot="1" noChangeAspect="1" noMove="1" noResize="1" noEditPoints="1" noAdjustHandles="1" noChangeArrowheads="1" noChangeShapeType="1" noTextEdit="1"/>
              </p:cNvSpPr>
              <p:nvPr/>
            </p:nvSpPr>
            <p:spPr>
              <a:xfrm>
                <a:off x="4879021" y="2573413"/>
                <a:ext cx="4173843" cy="50917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5EAE4-3343-4CE7-9277-F1EB6E97A8AB}"/>
                  </a:ext>
                </a:extLst>
              </p:cNvPr>
              <p:cNvSpPr txBox="1"/>
              <p:nvPr/>
            </p:nvSpPr>
            <p:spPr>
              <a:xfrm>
                <a:off x="4879021" y="3070516"/>
                <a:ext cx="2012667"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𝑃</m:t>
                      </m:r>
                      <m:d>
                        <m:dPr>
                          <m:ctrlPr>
                            <a:rPr lang="en-AU" sz="2400" i="1">
                              <a:solidFill>
                                <a:schemeClr val="bg1"/>
                              </a:solidFill>
                              <a:latin typeface="Cambria Math" panose="02040503050406030204" pitchFamily="18" charset="0"/>
                            </a:rPr>
                          </m:ctrlPr>
                        </m:dPr>
                        <m:e>
                          <m:sSub>
                            <m:sSubPr>
                              <m:ctrlPr>
                                <a:rPr lang="en-AU" sz="2400" i="1">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𝑌</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=1</m:t>
                          </m:r>
                        </m:e>
                      </m:d>
                      <m:r>
                        <a:rPr lang="en-AU" sz="240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21" name="TextBox 20">
                <a:extLst>
                  <a:ext uri="{FF2B5EF4-FFF2-40B4-BE49-F238E27FC236}">
                    <a16:creationId xmlns:a16="http://schemas.microsoft.com/office/drawing/2014/main" id="{A505EAE4-3343-4CE7-9277-F1EB6E97A8AB}"/>
                  </a:ext>
                </a:extLst>
              </p:cNvPr>
              <p:cNvSpPr txBox="1">
                <a:spLocks noRot="1" noChangeAspect="1" noMove="1" noResize="1" noEditPoints="1" noAdjustHandles="1" noChangeArrowheads="1" noChangeShapeType="1" noTextEdit="1"/>
              </p:cNvSpPr>
              <p:nvPr/>
            </p:nvSpPr>
            <p:spPr>
              <a:xfrm>
                <a:off x="4879021" y="3070516"/>
                <a:ext cx="2012667" cy="509178"/>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67B202-3371-4AA4-8D6D-9C8B65E2AB80}"/>
                  </a:ext>
                </a:extLst>
              </p:cNvPr>
              <p:cNvSpPr txBox="1"/>
              <p:nvPr/>
            </p:nvSpPr>
            <p:spPr>
              <a:xfrm>
                <a:off x="10759120" y="2978159"/>
                <a:ext cx="1553372" cy="515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i="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e>
                      </m:d>
                    </m:oMath>
                  </m:oMathPara>
                </a14:m>
                <a:endParaRPr lang="en-AU" sz="2400" dirty="0">
                  <a:solidFill>
                    <a:schemeClr val="bg1"/>
                  </a:solidFill>
                </a:endParaRPr>
              </a:p>
            </p:txBody>
          </p:sp>
        </mc:Choice>
        <mc:Fallback xmlns="">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10759120" y="2978159"/>
                <a:ext cx="1553372" cy="515398"/>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3217335" y="1008638"/>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3217335" y="1008638"/>
                <a:ext cx="2218266" cy="490199"/>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449771" y="2800128"/>
                <a:ext cx="86408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𝑦</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𝑡</m:t>
                          </m:r>
                        </m:sub>
                      </m:sSub>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449771" y="2800128"/>
                <a:ext cx="864083" cy="385555"/>
              </a:xfrm>
              <a:prstGeom prst="rect">
                <a:avLst/>
              </a:prstGeom>
              <a:blipFill>
                <a:blip r:embed="rId9"/>
                <a:stretch>
                  <a:fillRect l="-8451" b="-20313"/>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631650"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2032146" y="2729628"/>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oMath>
                  </m:oMathPara>
                </a14:m>
                <a:endParaRPr lang="en-AU" dirty="0">
                  <a:solidFill>
                    <a:schemeClr val="bg1"/>
                  </a:solidFill>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2032146" y="2729628"/>
                <a:ext cx="181140" cy="276999"/>
              </a:xfrm>
              <a:prstGeom prst="rect">
                <a:avLst/>
              </a:prstGeom>
              <a:blipFill>
                <a:blip r:embed="rId11"/>
                <a:stretch>
                  <a:fillRect l="-30000" r="-30000"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2032146" y="3135438"/>
                <a:ext cx="181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0</m:t>
                      </m:r>
                    </m:oMath>
                  </m:oMathPara>
                </a14:m>
                <a:endParaRPr lang="en-AU" dirty="0">
                  <a:solidFill>
                    <a:schemeClr val="bg1"/>
                  </a:solidFill>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2032146" y="3135438"/>
                <a:ext cx="181139" cy="276999"/>
              </a:xfrm>
              <a:prstGeom prst="rect">
                <a:avLst/>
              </a:prstGeom>
              <a:blipFill>
                <a:blip r:embed="rId12"/>
                <a:stretch>
                  <a:fillRect l="-30000" r="-30000" b="-652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CD0CA4A-E728-4A98-A709-ACACDAB6CA17}"/>
                  </a:ext>
                </a:extLst>
              </p:cNvPr>
              <p:cNvSpPr txBox="1"/>
              <p:nvPr/>
            </p:nvSpPr>
            <p:spPr>
              <a:xfrm>
                <a:off x="10020873" y="3006627"/>
                <a:ext cx="1041824" cy="477888"/>
              </a:xfrm>
              <a:prstGeom prst="rect">
                <a:avLst/>
              </a:prstGeom>
              <a:noFill/>
            </p:spPr>
            <p:txBody>
              <a:bodyPr wrap="square">
                <a:spAutoFit/>
              </a:bodyPr>
              <a:lstStyle/>
              <a:p>
                <a14:m>
                  <m:oMath xmlns:m="http://schemas.openxmlformats.org/officeDocument/2006/math">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m:t>
                    </m:r>
                  </m:oMath>
                </a14:m>
                <a:endParaRPr lang="en-AU" sz="2400" dirty="0"/>
              </a:p>
            </p:txBody>
          </p:sp>
        </mc:Choice>
        <mc:Fallback xmlns="">
          <p:sp>
            <p:nvSpPr>
              <p:cNvPr id="39" name="TextBox 38">
                <a:extLst>
                  <a:ext uri="{FF2B5EF4-FFF2-40B4-BE49-F238E27FC236}">
                    <a16:creationId xmlns:a16="http://schemas.microsoft.com/office/drawing/2014/main" id="{CCD0CA4A-E728-4A98-A709-ACACDAB6CA17}"/>
                  </a:ext>
                </a:extLst>
              </p:cNvPr>
              <p:cNvSpPr txBox="1">
                <a:spLocks noRot="1" noChangeAspect="1" noMove="1" noResize="1" noEditPoints="1" noAdjustHandles="1" noChangeArrowheads="1" noChangeShapeType="1" noTextEdit="1"/>
              </p:cNvSpPr>
              <p:nvPr/>
            </p:nvSpPr>
            <p:spPr>
              <a:xfrm>
                <a:off x="10020873" y="3006627"/>
                <a:ext cx="1041824" cy="477888"/>
              </a:xfrm>
              <a:prstGeom prst="rect">
                <a:avLst/>
              </a:prstGeom>
              <a:blipFill>
                <a:blip r:embed="rId13"/>
                <a:stretch>
                  <a:fillRect l="-1754" b="-7595"/>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2287070" y="2678040"/>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3899247" y="2662811"/>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3899247" y="2662811"/>
                <a:ext cx="641773" cy="381515"/>
              </a:xfrm>
              <a:prstGeom prst="rect">
                <a:avLst/>
              </a:prstGeom>
              <a:blipFill>
                <a:blip r:embed="rId14"/>
                <a:stretch>
                  <a:fillRect b="-4839"/>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2287070" y="3037475"/>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3899247" y="3031383"/>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1−</m:t>
                          </m:r>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3899247" y="3031383"/>
                <a:ext cx="641773" cy="381515"/>
              </a:xfrm>
              <a:prstGeom prst="rect">
                <a:avLst/>
              </a:prstGeom>
              <a:blipFill>
                <a:blip r:embed="rId15"/>
                <a:stretch>
                  <a:fillRect r="-31429" b="-476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CE3A75D-BEC6-4E52-846E-E67343D89489}"/>
                  </a:ext>
                </a:extLst>
              </p:cNvPr>
              <p:cNvSpPr txBox="1"/>
              <p:nvPr/>
            </p:nvSpPr>
            <p:spPr>
              <a:xfrm>
                <a:off x="10759120" y="2979920"/>
                <a:ext cx="834817"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smtClean="0">
                          <a:solidFill>
                            <a:schemeClr val="bg1"/>
                          </a:solidFill>
                          <a:latin typeface="Cambria Math" panose="02040503050406030204" pitchFamily="18" charset="0"/>
                        </a:rPr>
                        <m:t>    </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10759120" y="2979920"/>
                <a:ext cx="834817" cy="515077"/>
              </a:xfrm>
              <a:prstGeom prst="rect">
                <a:avLst/>
              </a:prstGeom>
              <a:blipFill>
                <a:blip r:embed="rId16"/>
                <a:stretch>
                  <a:fillRect r="-1459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2534E38-B611-4950-901D-B41874635033}"/>
                  </a:ext>
                </a:extLst>
              </p:cNvPr>
              <p:cNvSpPr txBox="1"/>
              <p:nvPr/>
            </p:nvSpPr>
            <p:spPr>
              <a:xfrm>
                <a:off x="1989584" y="4557815"/>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𝒾</m:t>
                          </m:r>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AU" sz="2400" b="1" i="1">
                                  <a:solidFill>
                                    <a:schemeClr val="bg1"/>
                                  </a:solidFill>
                                  <a:latin typeface="Cambria Math" panose="02040503050406030204" pitchFamily="18" charset="0"/>
                                </a:rPr>
                                <m:t>𝒙</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48" name="TextBox 47">
                <a:extLst>
                  <a:ext uri="{FF2B5EF4-FFF2-40B4-BE49-F238E27FC236}">
                    <a16:creationId xmlns:a16="http://schemas.microsoft.com/office/drawing/2014/main" id="{02534E38-B611-4950-901D-B41874635033}"/>
                  </a:ext>
                </a:extLst>
              </p:cNvPr>
              <p:cNvSpPr txBox="1">
                <a:spLocks noRot="1" noChangeAspect="1" noMove="1" noResize="1" noEditPoints="1" noAdjustHandles="1" noChangeArrowheads="1" noChangeShapeType="1" noTextEdit="1"/>
              </p:cNvSpPr>
              <p:nvPr/>
            </p:nvSpPr>
            <p:spPr>
              <a:xfrm>
                <a:off x="1989584" y="4557815"/>
                <a:ext cx="3011724" cy="542649"/>
              </a:xfrm>
              <a:prstGeom prst="rect">
                <a:avLst/>
              </a:prstGeom>
              <a:blipFill>
                <a:blip r:embed="rId1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D41B213-940D-4A53-886E-A6F84E945CBA}"/>
                  </a:ext>
                </a:extLst>
              </p:cNvPr>
              <p:cNvSpPr txBox="1"/>
              <p:nvPr/>
            </p:nvSpPr>
            <p:spPr>
              <a:xfrm>
                <a:off x="6651111" y="3599844"/>
                <a:ext cx="4466001"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up>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bSup>
                      <m:sSup>
                        <m:sSupPr>
                          <m:ctrlPr>
                            <a:rPr lang="en-AU" sz="2400" b="0" i="1">
                              <a:solidFill>
                                <a:schemeClr val="bg1"/>
                              </a:solidFill>
                              <a:latin typeface="Cambria Math" panose="02040503050406030204" pitchFamily="18" charset="0"/>
                            </a:rPr>
                          </m:ctrlPr>
                        </m:sSupPr>
                        <m:e>
                          <m:d>
                            <m:dPr>
                              <m:ctrlPr>
                                <a:rPr lang="en-AU" sz="2400" b="0" i="1">
                                  <a:solidFill>
                                    <a:schemeClr val="bg1"/>
                                  </a:solidFill>
                                  <a:latin typeface="Cambria Math" panose="02040503050406030204" pitchFamily="18" charset="0"/>
                                </a:rPr>
                              </m:ctrlPr>
                            </m:dPr>
                            <m:e>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Φ</m:t>
                                  </m:r>
                                  <m:d>
                                    <m:dPr>
                                      <m:begChr m:val="["/>
                                      <m:endChr m:val="]"/>
                                      <m:ctrlPr>
                                        <a:rPr lang="en-AU" sz="2400" b="0" i="1">
                                          <a:solidFill>
                                            <a:schemeClr val="bg1"/>
                                          </a:solidFill>
                                          <a:latin typeface="Cambria Math" panose="02040503050406030204" pitchFamily="18" charset="0"/>
                                        </a:rPr>
                                      </m:ctrlPr>
                                    </m:dPr>
                                    <m:e>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e>
                          </m:d>
                        </m:e>
                        <m:sup>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p>
                    </m:oMath>
                  </m:oMathPara>
                </a14:m>
                <a:endParaRPr lang="en-AU" sz="2400" dirty="0">
                  <a:solidFill>
                    <a:schemeClr val="bg1"/>
                  </a:solidFill>
                </a:endParaRPr>
              </a:p>
            </p:txBody>
          </p:sp>
        </mc:Choice>
        <mc:Fallback xmlns="">
          <p:sp>
            <p:nvSpPr>
              <p:cNvPr id="52" name="TextBox 51">
                <a:extLst>
                  <a:ext uri="{FF2B5EF4-FFF2-40B4-BE49-F238E27FC236}">
                    <a16:creationId xmlns:a16="http://schemas.microsoft.com/office/drawing/2014/main" id="{7D41B213-940D-4A53-886E-A6F84E945CBA}"/>
                  </a:ext>
                </a:extLst>
              </p:cNvPr>
              <p:cNvSpPr txBox="1">
                <a:spLocks noRot="1" noChangeAspect="1" noMove="1" noResize="1" noEditPoints="1" noAdjustHandles="1" noChangeArrowheads="1" noChangeShapeType="1" noTextEdit="1"/>
              </p:cNvSpPr>
              <p:nvPr/>
            </p:nvSpPr>
            <p:spPr>
              <a:xfrm>
                <a:off x="6651111" y="3599844"/>
                <a:ext cx="4466001" cy="625364"/>
              </a:xfrm>
              <a:prstGeom prst="rect">
                <a:avLst/>
              </a:prstGeom>
              <a:blipFill>
                <a:blip r:embed="rId18"/>
                <a:stretch>
                  <a:fillRect b="-88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1989584" y="5522956"/>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𝒚</m:t>
                              </m:r>
                            </m:e>
                            <m:sub>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US" sz="2400" b="1" i="1" smtClean="0">
                                  <a:solidFill>
                                    <a:schemeClr val="bg1"/>
                                  </a:solidFill>
                                  <a:latin typeface="Cambria Math" panose="02040503050406030204" pitchFamily="18" charset="0"/>
                                </a:rPr>
                                <m:t>𝑿</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1989584" y="5522956"/>
                <a:ext cx="3011724" cy="542649"/>
              </a:xfrm>
              <a:prstGeom prst="rect">
                <a:avLst/>
              </a:prstGeom>
              <a:blipFill>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5124559" y="5333315"/>
                <a:ext cx="971441" cy="1077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AU" sz="2400" i="1" smtClean="0">
                              <a:solidFill>
                                <a:schemeClr val="bg1"/>
                              </a:solidFill>
                              <a:latin typeface="Cambria Math" panose="02040503050406030204" pitchFamily="18" charset="0"/>
                            </a:rPr>
                          </m:ctrlPr>
                        </m:naryPr>
                        <m:sub>
                          <m:r>
                            <m:rPr>
                              <m:brk m:alnAt="23"/>
                            </m:rP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=1</m:t>
                          </m:r>
                        </m:sub>
                        <m:sup>
                          <m:r>
                            <a:rPr lang="en-US" sz="2400" b="0" i="1" smtClean="0">
                              <a:solidFill>
                                <a:schemeClr val="bg1"/>
                              </a:solidFill>
                              <a:latin typeface="Cambria Math" panose="02040503050406030204" pitchFamily="18" charset="0"/>
                            </a:rPr>
                            <m:t>𝑁</m:t>
                          </m:r>
                        </m:sup>
                        <m:e/>
                      </m:nary>
                    </m:oMath>
                  </m:oMathPara>
                </a14:m>
                <a:endParaRPr lang="en-AU" sz="2400" dirty="0">
                  <a:solidFill>
                    <a:schemeClr val="bg1"/>
                  </a:solidFill>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5124559" y="5333315"/>
                <a:ext cx="971441" cy="1077474"/>
              </a:xfrm>
              <a:prstGeom prst="rect">
                <a:avLst/>
              </a:prstGeom>
              <a:blipFill>
                <a:blip r:embed="rId20"/>
                <a:stretch>
                  <a:fillRect/>
                </a:stretch>
              </a:blipFill>
            </p:spPr>
            <p:txBody>
              <a:bodyPr/>
              <a:lstStyle/>
              <a:p>
                <a:r>
                  <a:rPr lang="en-AU">
                    <a:noFill/>
                  </a:rPr>
                  <a:t> </a:t>
                </a:r>
              </a:p>
            </p:txBody>
          </p:sp>
        </mc:Fallback>
      </mc:AlternateContent>
      <p:sp>
        <p:nvSpPr>
          <p:cNvPr id="56" name="TextBox 55">
            <a:extLst>
              <a:ext uri="{FF2B5EF4-FFF2-40B4-BE49-F238E27FC236}">
                <a16:creationId xmlns:a16="http://schemas.microsoft.com/office/drawing/2014/main" id="{11C1B8E3-CA00-4FDB-9067-4DCBD46382A5}"/>
              </a:ext>
            </a:extLst>
          </p:cNvPr>
          <p:cNvSpPr txBox="1"/>
          <p:nvPr/>
        </p:nvSpPr>
        <p:spPr>
          <a:xfrm>
            <a:off x="188107" y="43344"/>
            <a:ext cx="1980029"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Estimation</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7C62341-FFC1-4EB5-A5CA-F6A10049B408}"/>
                  </a:ext>
                </a:extLst>
              </p:cNvPr>
              <p:cNvSpPr txBox="1"/>
              <p:nvPr/>
            </p:nvSpPr>
            <p:spPr>
              <a:xfrm>
                <a:off x="13234256" y="1764150"/>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rgbClr val="836967"/>
                              </a:solidFill>
                              <a:latin typeface="Cambria Math" panose="02040503050406030204" pitchFamily="18" charset="0"/>
                            </a:rPr>
                          </m:ctrlPr>
                        </m:sSupPr>
                        <m:e>
                          <m:r>
                            <m:rPr>
                              <m:sty m:val="p"/>
                            </m:rPr>
                            <a:rPr lang="en-AU" sz="2400">
                              <a:latin typeface="Cambria Math" panose="02040503050406030204" pitchFamily="18" charset="0"/>
                            </a:rPr>
                            <m:t>y</m:t>
                          </m:r>
                        </m:e>
                        <m:sup>
                          <m:r>
                            <a:rPr lang="en-AU" sz="2400" i="0">
                              <a:latin typeface="Cambria Math" panose="02040503050406030204" pitchFamily="18" charset="0"/>
                            </a:rPr>
                            <m:t>∗</m:t>
                          </m:r>
                        </m:sup>
                      </m:sSup>
                      <m:r>
                        <a:rPr lang="en-AU" sz="2400" i="0">
                          <a:latin typeface="Cambria Math" panose="02040503050406030204" pitchFamily="18" charset="0"/>
                        </a:rPr>
                        <m:t>=</m:t>
                      </m:r>
                      <m:r>
                        <m:rPr>
                          <m:sty m:val="p"/>
                        </m:rPr>
                        <a:rPr lang="en-AU" sz="2400" i="0">
                          <a:latin typeface="Cambria Math" panose="02040503050406030204" pitchFamily="18" charset="0"/>
                        </a:rPr>
                        <m:t>ρW</m:t>
                      </m:r>
                      <m:sSup>
                        <m:sSupPr>
                          <m:ctrlPr>
                            <a:rPr lang="en-AU" sz="2400" i="1">
                              <a:solidFill>
                                <a:srgbClr val="836967"/>
                              </a:solidFill>
                              <a:latin typeface="Cambria Math" panose="02040503050406030204" pitchFamily="18" charset="0"/>
                            </a:rPr>
                          </m:ctrlPr>
                        </m:sSupPr>
                        <m:e>
                          <m:r>
                            <m:rPr>
                              <m:sty m:val="p"/>
                            </m:rPr>
                            <a:rPr lang="en-AU" sz="2400" i="0">
                              <a:latin typeface="Cambria Math" panose="02040503050406030204" pitchFamily="18" charset="0"/>
                            </a:rPr>
                            <m:t>y</m:t>
                          </m:r>
                        </m:e>
                        <m:sup>
                          <m:r>
                            <a:rPr lang="en-AU" sz="2400" i="0">
                              <a:latin typeface="Cambria Math" panose="02040503050406030204" pitchFamily="18" charset="0"/>
                            </a:rPr>
                            <m:t>∗</m:t>
                          </m:r>
                        </m:sup>
                      </m:sSup>
                      <m:r>
                        <a:rPr lang="en-AU" sz="2400" i="0">
                          <a:latin typeface="Cambria Math" panose="02040503050406030204" pitchFamily="18" charset="0"/>
                        </a:rPr>
                        <m:t>+</m:t>
                      </m:r>
                      <m:r>
                        <m:rPr>
                          <m:sty m:val="p"/>
                        </m:rPr>
                        <a:rPr lang="en-AU" sz="2400" i="0">
                          <a:latin typeface="Cambria Math" panose="02040503050406030204" pitchFamily="18" charset="0"/>
                        </a:rPr>
                        <m:t>X</m:t>
                      </m:r>
                      <m:r>
                        <a:rPr lang="en-AU" sz="2400" b="1" i="0">
                          <a:latin typeface="Cambria Math" panose="02040503050406030204" pitchFamily="18" charset="0"/>
                        </a:rPr>
                        <m:t>𝛃</m:t>
                      </m:r>
                      <m:r>
                        <a:rPr lang="en-AU" sz="2400" i="0">
                          <a:latin typeface="Cambria Math" panose="02040503050406030204" pitchFamily="18" charset="0"/>
                        </a:rPr>
                        <m:t>+</m:t>
                      </m:r>
                      <m:r>
                        <a:rPr lang="en-AU" sz="2400" b="1" i="0">
                          <a:latin typeface="Cambria Math" panose="02040503050406030204" pitchFamily="18" charset="0"/>
                        </a:rPr>
                        <m:t>𝛜</m:t>
                      </m:r>
                    </m:oMath>
                  </m:oMathPara>
                </a14:m>
                <a:endParaRPr lang="en-AU" sz="2400" b="1" dirty="0"/>
              </a:p>
            </p:txBody>
          </p:sp>
        </mc:Choice>
        <mc:Fallback xmlns="">
          <p:sp>
            <p:nvSpPr>
              <p:cNvPr id="68" name="TextBox 67">
                <a:extLst>
                  <a:ext uri="{FF2B5EF4-FFF2-40B4-BE49-F238E27FC236}">
                    <a16:creationId xmlns:a16="http://schemas.microsoft.com/office/drawing/2014/main" id="{D7C62341-FFC1-4EB5-A5CA-F6A10049B408}"/>
                  </a:ext>
                </a:extLst>
              </p:cNvPr>
              <p:cNvSpPr txBox="1">
                <a:spLocks noRot="1" noChangeAspect="1" noMove="1" noResize="1" noEditPoints="1" noAdjustHandles="1" noChangeArrowheads="1" noChangeShapeType="1" noTextEdit="1"/>
              </p:cNvSpPr>
              <p:nvPr/>
            </p:nvSpPr>
            <p:spPr>
              <a:xfrm>
                <a:off x="13234256" y="1764150"/>
                <a:ext cx="3253819" cy="461665"/>
              </a:xfrm>
              <a:prstGeom prst="rect">
                <a:avLst/>
              </a:prstGeom>
              <a:blipFill>
                <a:blip r:embed="rId21"/>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E6A3C0E-AD1F-4467-8DA8-F3478FA245AA}"/>
                  </a:ext>
                </a:extLst>
              </p:cNvPr>
              <p:cNvSpPr txBox="1"/>
              <p:nvPr/>
            </p:nvSpPr>
            <p:spPr>
              <a:xfrm>
                <a:off x="12503218" y="2413448"/>
                <a:ext cx="524576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bg1"/>
                              </a:solidFill>
                              <a:latin typeface="Cambria Math" panose="02040503050406030204" pitchFamily="18" charset="0"/>
                            </a:rPr>
                          </m:ctrlPr>
                        </m:sSubSupPr>
                        <m:e>
                          <m:r>
                            <a:rPr lang="en-US" sz="2400" b="1" i="1" smtClean="0">
                              <a:solidFill>
                                <a:schemeClr val="bg1"/>
                              </a:solidFill>
                              <a:latin typeface="Cambria Math" panose="02040503050406030204" pitchFamily="18" charset="0"/>
                            </a:rPr>
                            <m:t>𝒚</m:t>
                          </m:r>
                        </m:e>
                        <m:sub>
                          <m:r>
                            <a:rPr lang="en-US" sz="2400" b="0" i="1" smtClean="0">
                              <a:solidFill>
                                <a:schemeClr val="bg1"/>
                              </a:solidFill>
                              <a:latin typeface="Cambria Math" panose="02040503050406030204" pitchFamily="18" charset="0"/>
                            </a:rPr>
                            <m:t>𝑡</m:t>
                          </m:r>
                        </m:sub>
                        <m:sup>
                          <m:r>
                            <a:rPr lang="en-US" sz="2400" b="0" i="1" smtClean="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e>
                          </m:d>
                        </m:e>
                        <m:sup>
                          <m:r>
                            <a:rPr lang="en-AU" sz="2400" i="0">
                              <a:solidFill>
                                <a:schemeClr val="bg1"/>
                              </a:solidFill>
                              <a:latin typeface="Cambria Math" panose="02040503050406030204" pitchFamily="18" charset="0"/>
                            </a:rPr>
                            <m:t>−1</m:t>
                          </m:r>
                        </m:sup>
                      </m:sSup>
                      <m:r>
                        <a:rPr lang="en-AU" sz="2400" i="0">
                          <a:solidFill>
                            <a:schemeClr val="bg1"/>
                          </a:solidFill>
                          <a:latin typeface="Cambria Math" panose="02040503050406030204" pitchFamily="18" charset="0"/>
                        </a:rPr>
                        <m:t> </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e>
                          </m:d>
                        </m:e>
                        <m:sup>
                          <m:r>
                            <a:rPr lang="en-AU" sz="2400" i="0">
                              <a:solidFill>
                                <a:schemeClr val="bg1"/>
                              </a:solidFill>
                              <a:latin typeface="Cambria Math" panose="02040503050406030204" pitchFamily="18" charset="0"/>
                            </a:rPr>
                            <m:t>−1</m:t>
                          </m:r>
                        </m:sup>
                      </m:sSup>
                      <m:r>
                        <a:rPr lang="en-AU" sz="2400" b="1" i="0">
                          <a:solidFill>
                            <a:schemeClr val="bg1"/>
                          </a:solidFill>
                          <a:latin typeface="Cambria Math" panose="02040503050406030204" pitchFamily="18" charset="0"/>
                        </a:rPr>
                        <m:t>𝛆</m:t>
                      </m:r>
                    </m:oMath>
                  </m:oMathPara>
                </a14:m>
                <a:endParaRPr lang="en-AU" sz="2400" b="1" dirty="0">
                  <a:solidFill>
                    <a:schemeClr val="bg1"/>
                  </a:solidFill>
                </a:endParaRPr>
              </a:p>
            </p:txBody>
          </p:sp>
        </mc:Choice>
        <mc:Fallback xmlns="">
          <p:sp>
            <p:nvSpPr>
              <p:cNvPr id="69" name="TextBox 68">
                <a:extLst>
                  <a:ext uri="{FF2B5EF4-FFF2-40B4-BE49-F238E27FC236}">
                    <a16:creationId xmlns:a16="http://schemas.microsoft.com/office/drawing/2014/main" id="{3E6A3C0E-AD1F-4467-8DA8-F3478FA245AA}"/>
                  </a:ext>
                </a:extLst>
              </p:cNvPr>
              <p:cNvSpPr txBox="1">
                <a:spLocks noRot="1" noChangeAspect="1" noMove="1" noResize="1" noEditPoints="1" noAdjustHandles="1" noChangeArrowheads="1" noChangeShapeType="1" noTextEdit="1"/>
              </p:cNvSpPr>
              <p:nvPr/>
            </p:nvSpPr>
            <p:spPr>
              <a:xfrm>
                <a:off x="12503218" y="2413448"/>
                <a:ext cx="5245768" cy="461665"/>
              </a:xfrm>
              <a:prstGeom prst="rect">
                <a:avLst/>
              </a:prstGeom>
              <a:blipFill>
                <a:blip r:embed="rId22"/>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F502ABA-B5E9-4E30-88E8-3D2DBF1E30D3}"/>
                  </a:ext>
                </a:extLst>
              </p:cNvPr>
              <p:cNvSpPr txBox="1"/>
              <p:nvPr/>
            </p:nvSpPr>
            <p:spPr>
              <a:xfrm>
                <a:off x="17908514" y="219931"/>
                <a:ext cx="2329072"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rgbClr val="836967"/>
                              </a:solidFill>
                              <a:latin typeface="Cambria Math" panose="02040503050406030204" pitchFamily="18" charset="0"/>
                            </a:rPr>
                          </m:ctrlPr>
                        </m:sSubPr>
                        <m:e>
                          <m:r>
                            <a:rPr lang="en-AU" sz="2400" i="1">
                              <a:latin typeface="Cambria Math" panose="02040503050406030204" pitchFamily="18" charset="0"/>
                            </a:rPr>
                            <m:t>𝜀</m:t>
                          </m:r>
                        </m:e>
                        <m:sub>
                          <m:r>
                            <a:rPr lang="en-AU" sz="2400" i="1">
                              <a:latin typeface="Cambria Math" panose="02040503050406030204" pitchFamily="18" charset="0"/>
                            </a:rPr>
                            <m:t>𝑖</m:t>
                          </m:r>
                          <m:r>
                            <a:rPr lang="en-AU" sz="2400" i="0">
                              <a:latin typeface="Cambria Math" panose="02040503050406030204" pitchFamily="18" charset="0"/>
                            </a:rPr>
                            <m:t>,</m:t>
                          </m:r>
                          <m:r>
                            <a:rPr lang="en-AU" sz="2400" i="1">
                              <a:latin typeface="Cambria Math" panose="02040503050406030204" pitchFamily="18" charset="0"/>
                            </a:rPr>
                            <m:t>𝑡</m:t>
                          </m:r>
                          <m:r>
                            <a:rPr lang="en-AU" sz="2400" i="0">
                              <a:latin typeface="Cambria Math" panose="02040503050406030204" pitchFamily="18" charset="0"/>
                            </a:rPr>
                            <m:t> </m:t>
                          </m:r>
                        </m:sub>
                      </m:sSub>
                      <m:r>
                        <a:rPr lang="en-AU" sz="2400" i="0">
                          <a:latin typeface="Cambria Math" panose="02040503050406030204" pitchFamily="18" charset="0"/>
                        </a:rPr>
                        <m:t>∼</m:t>
                      </m:r>
                      <m:r>
                        <a:rPr lang="en-AU" sz="2400" i="0">
                          <a:latin typeface="Cambria Math" panose="02040503050406030204" pitchFamily="18" charset="0"/>
                        </a:rPr>
                        <m:t>𝒩</m:t>
                      </m:r>
                      <m:d>
                        <m:dPr>
                          <m:ctrlPr>
                            <a:rPr lang="en-AU" sz="2400" i="1">
                              <a:solidFill>
                                <a:srgbClr val="836967"/>
                              </a:solidFill>
                              <a:latin typeface="Cambria Math" panose="02040503050406030204" pitchFamily="18" charset="0"/>
                            </a:rPr>
                          </m:ctrlPr>
                        </m:dPr>
                        <m:e>
                          <m:r>
                            <a:rPr lang="en-AU" sz="2400" i="0">
                              <a:latin typeface="Cambria Math" panose="02040503050406030204" pitchFamily="18" charset="0"/>
                            </a:rPr>
                            <m:t>0,1</m:t>
                          </m:r>
                        </m:e>
                      </m:d>
                    </m:oMath>
                  </m:oMathPara>
                </a14:m>
                <a:endParaRPr lang="en-AU" sz="2400" dirty="0"/>
              </a:p>
            </p:txBody>
          </p:sp>
        </mc:Choice>
        <mc:Fallback xmlns="">
          <p:sp>
            <p:nvSpPr>
              <p:cNvPr id="70" name="TextBox 69">
                <a:extLst>
                  <a:ext uri="{FF2B5EF4-FFF2-40B4-BE49-F238E27FC236}">
                    <a16:creationId xmlns:a16="http://schemas.microsoft.com/office/drawing/2014/main" id="{DF502ABA-B5E9-4E30-88E8-3D2DBF1E30D3}"/>
                  </a:ext>
                </a:extLst>
              </p:cNvPr>
              <p:cNvSpPr txBox="1">
                <a:spLocks noRot="1" noChangeAspect="1" noMove="1" noResize="1" noEditPoints="1" noAdjustHandles="1" noChangeArrowheads="1" noChangeShapeType="1" noTextEdit="1"/>
              </p:cNvSpPr>
              <p:nvPr/>
            </p:nvSpPr>
            <p:spPr>
              <a:xfrm>
                <a:off x="17908514" y="219931"/>
                <a:ext cx="2329072" cy="477888"/>
              </a:xfrm>
              <a:prstGeom prst="rect">
                <a:avLst/>
              </a:prstGeom>
              <a:blipFill>
                <a:blip r:embed="rId23"/>
                <a:stretch>
                  <a:fillRect b="-1282"/>
                </a:stretch>
              </a:blipFill>
            </p:spPr>
            <p:txBody>
              <a:bodyPr/>
              <a:lstStyle/>
              <a:p>
                <a:r>
                  <a:rPr lang="en-AU">
                    <a:noFill/>
                  </a:rPr>
                  <a:t> </a:t>
                </a:r>
              </a:p>
            </p:txBody>
          </p:sp>
        </mc:Fallback>
      </mc:AlternateContent>
      <p:sp>
        <p:nvSpPr>
          <p:cNvPr id="5" name="Right Brace 4">
            <a:extLst>
              <a:ext uri="{FF2B5EF4-FFF2-40B4-BE49-F238E27FC236}">
                <a16:creationId xmlns:a16="http://schemas.microsoft.com/office/drawing/2014/main" id="{DE218C20-6C2C-45F6-B037-4F45D052BA07}"/>
              </a:ext>
            </a:extLst>
          </p:cNvPr>
          <p:cNvSpPr/>
          <p:nvPr/>
        </p:nvSpPr>
        <p:spPr>
          <a:xfrm rot="5400000">
            <a:off x="16429214" y="2472049"/>
            <a:ext cx="408773" cy="1460747"/>
          </a:xfrm>
          <a:prstGeom prst="rightBrace">
            <a:avLst>
              <a:gd name="adj1" fmla="val 8333"/>
              <a:gd name="adj2" fmla="val 471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0EBEC4-3872-491C-9205-FC3350423E3B}"/>
                  </a:ext>
                </a:extLst>
              </p:cNvPr>
              <p:cNvSpPr txBox="1"/>
              <p:nvPr/>
            </p:nvSpPr>
            <p:spPr>
              <a:xfrm>
                <a:off x="16488075" y="3684771"/>
                <a:ext cx="2436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𝝂</m:t>
                      </m:r>
                    </m:oMath>
                  </m:oMathPara>
                </a14:m>
                <a:endParaRPr lang="en-US" sz="2400" b="1"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4D0EBEC4-3872-491C-9205-FC3350423E3B}"/>
                  </a:ext>
                </a:extLst>
              </p:cNvPr>
              <p:cNvSpPr txBox="1">
                <a:spLocks noRot="1" noChangeAspect="1" noMove="1" noResize="1" noEditPoints="1" noAdjustHandles="1" noChangeArrowheads="1" noChangeShapeType="1" noTextEdit="1"/>
              </p:cNvSpPr>
              <p:nvPr/>
            </p:nvSpPr>
            <p:spPr>
              <a:xfrm>
                <a:off x="16488075" y="3684771"/>
                <a:ext cx="243656" cy="369332"/>
              </a:xfrm>
              <a:prstGeom prst="rect">
                <a:avLst/>
              </a:prstGeom>
              <a:blipFill>
                <a:blip r:embed="rId24"/>
                <a:stretch>
                  <a:fillRect l="-17500" r="-175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12656169" y="985948"/>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rgbClr val="836967"/>
                              </a:solidFill>
                              <a:latin typeface="Cambria Math" panose="02040503050406030204" pitchFamily="18" charset="0"/>
                            </a:rPr>
                          </m:ctrlPr>
                        </m:sSupPr>
                        <m:e>
                          <m:r>
                            <a:rPr lang="en-AU" sz="2400" b="1" i="1">
                              <a:latin typeface="Cambria Math" panose="02040503050406030204" pitchFamily="18" charset="0"/>
                            </a:rPr>
                            <m:t>𝐲</m:t>
                          </m:r>
                        </m:e>
                        <m:sup>
                          <m:r>
                            <a:rPr lang="en-AU" sz="2400" i="0">
                              <a:latin typeface="Cambria Math" panose="02040503050406030204" pitchFamily="18" charset="0"/>
                            </a:rPr>
                            <m:t>∗</m:t>
                          </m:r>
                        </m:sup>
                      </m:sSup>
                      <m:r>
                        <a:rPr lang="en-AU" sz="2400" i="0">
                          <a:latin typeface="Cambria Math" panose="02040503050406030204" pitchFamily="18" charset="0"/>
                        </a:rPr>
                        <m:t>=</m:t>
                      </m:r>
                      <m:r>
                        <m:rPr>
                          <m:sty m:val="p"/>
                        </m:rPr>
                        <a:rPr lang="en-AU" sz="2400" i="0">
                          <a:latin typeface="Cambria Math" panose="02040503050406030204" pitchFamily="18" charset="0"/>
                        </a:rPr>
                        <m:t>ρW</m:t>
                      </m:r>
                      <m:sSup>
                        <m:sSupPr>
                          <m:ctrlPr>
                            <a:rPr lang="en-AU" sz="2400" i="1">
                              <a:solidFill>
                                <a:srgbClr val="836967"/>
                              </a:solidFill>
                              <a:latin typeface="Cambria Math" panose="02040503050406030204" pitchFamily="18" charset="0"/>
                            </a:rPr>
                          </m:ctrlPr>
                        </m:sSupPr>
                        <m:e>
                          <m:r>
                            <a:rPr lang="en-AU" sz="2400" b="1" i="0">
                              <a:latin typeface="Cambria Math" panose="02040503050406030204" pitchFamily="18" charset="0"/>
                            </a:rPr>
                            <m:t>𝐲</m:t>
                          </m:r>
                        </m:e>
                        <m:sup>
                          <m:r>
                            <a:rPr lang="en-AU" sz="2400" i="0">
                              <a:latin typeface="Cambria Math" panose="02040503050406030204" pitchFamily="18" charset="0"/>
                            </a:rPr>
                            <m:t>∗</m:t>
                          </m:r>
                        </m:sup>
                      </m:sSup>
                      <m:r>
                        <a:rPr lang="en-AU" sz="2400" i="0">
                          <a:latin typeface="Cambria Math" panose="02040503050406030204" pitchFamily="18" charset="0"/>
                        </a:rPr>
                        <m:t>+</m:t>
                      </m:r>
                      <m:r>
                        <m:rPr>
                          <m:sty m:val="p"/>
                        </m:rPr>
                        <a:rPr lang="en-AU" sz="2400" i="0">
                          <a:latin typeface="Cambria Math" panose="02040503050406030204" pitchFamily="18" charset="0"/>
                        </a:rPr>
                        <m:t>X</m:t>
                      </m:r>
                      <m:r>
                        <a:rPr lang="en-AU" sz="2400" b="1" i="0">
                          <a:latin typeface="Cambria Math" panose="02040503050406030204" pitchFamily="18" charset="0"/>
                        </a:rPr>
                        <m:t>𝛃</m:t>
                      </m:r>
                      <m:r>
                        <a:rPr lang="en-AU" sz="2400" i="0">
                          <a:latin typeface="Cambria Math" panose="02040503050406030204" pitchFamily="18" charset="0"/>
                        </a:rPr>
                        <m:t>+</m:t>
                      </m:r>
                      <m:r>
                        <a:rPr lang="el-GR" sz="2400" b="1" i="1" smtClean="0">
                          <a:latin typeface="Cambria Math" panose="02040503050406030204" pitchFamily="18" charset="0"/>
                          <a:ea typeface="Cambria Math" panose="02040503050406030204" pitchFamily="18" charset="0"/>
                        </a:rPr>
                        <m:t>𝜺</m:t>
                      </m:r>
                    </m:oMath>
                  </m:oMathPara>
                </a14:m>
                <a:endParaRPr lang="en-AU" sz="2400" b="1" dirty="0"/>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12656169" y="985948"/>
                <a:ext cx="3253819" cy="461665"/>
              </a:xfrm>
              <a:prstGeom prst="rect">
                <a:avLst/>
              </a:prstGeom>
              <a:blipFill>
                <a:blip r:embed="rId25"/>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FA30A35-033D-45A9-8034-6CD8724C78C5}"/>
                  </a:ext>
                </a:extLst>
              </p:cNvPr>
              <p:cNvSpPr txBox="1"/>
              <p:nvPr/>
            </p:nvSpPr>
            <p:spPr>
              <a:xfrm>
                <a:off x="12678094" y="107945"/>
                <a:ext cx="5504028" cy="535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rgbClr val="836967"/>
                              </a:solidFill>
                              <a:latin typeface="Cambria Math" panose="02040503050406030204" pitchFamily="18" charset="0"/>
                            </a:rPr>
                          </m:ctrlPr>
                        </m:sSubSupPr>
                        <m:e>
                          <m:r>
                            <m:rPr>
                              <m:sty m:val="p"/>
                            </m:rPr>
                            <a:rPr lang="en-AU" sz="2400">
                              <a:latin typeface="Cambria Math" panose="02040503050406030204" pitchFamily="18" charset="0"/>
                            </a:rPr>
                            <m:t>y</m:t>
                          </m:r>
                        </m:e>
                        <m:sub>
                          <m:r>
                            <m:rPr>
                              <m:sty m:val="p"/>
                            </m:rPr>
                            <a:rPr lang="en-AU" sz="2400" i="0">
                              <a:latin typeface="Cambria Math" panose="02040503050406030204" pitchFamily="18" charset="0"/>
                            </a:rPr>
                            <m:t>i</m:t>
                          </m:r>
                          <m:r>
                            <a:rPr lang="en-AU" sz="2400" i="0">
                              <a:latin typeface="Cambria Math" panose="02040503050406030204" pitchFamily="18" charset="0"/>
                            </a:rPr>
                            <m:t>,</m:t>
                          </m:r>
                          <m:r>
                            <m:rPr>
                              <m:sty m:val="p"/>
                            </m:rPr>
                            <a:rPr lang="en-AU" sz="2400" i="0">
                              <a:latin typeface="Cambria Math" panose="02040503050406030204" pitchFamily="18" charset="0"/>
                            </a:rPr>
                            <m:t>t</m:t>
                          </m:r>
                        </m:sub>
                        <m:sup>
                          <m:r>
                            <a:rPr lang="en-AU" sz="2400" i="0">
                              <a:latin typeface="Cambria Math" panose="02040503050406030204" pitchFamily="18" charset="0"/>
                            </a:rPr>
                            <m:t>∗</m:t>
                          </m:r>
                        </m:sup>
                      </m:sSubSup>
                      <m:r>
                        <a:rPr lang="en-AU" sz="2400" i="0">
                          <a:latin typeface="Cambria Math" panose="02040503050406030204" pitchFamily="18" charset="0"/>
                        </a:rPr>
                        <m:t>=</m:t>
                      </m:r>
                      <m:r>
                        <m:rPr>
                          <m:sty m:val="p"/>
                        </m:rPr>
                        <a:rPr lang="en-AU" sz="2400" i="0">
                          <a:latin typeface="Cambria Math" panose="02040503050406030204" pitchFamily="18" charset="0"/>
                        </a:rPr>
                        <m:t>ρ</m:t>
                      </m:r>
                      <m:d>
                        <m:dPr>
                          <m:ctrlPr>
                            <a:rPr lang="en-AU" sz="2400" i="1">
                              <a:solidFill>
                                <a:srgbClr val="836967"/>
                              </a:solidFill>
                              <a:latin typeface="Cambria Math" panose="02040503050406030204" pitchFamily="18" charset="0"/>
                            </a:rPr>
                          </m:ctrlPr>
                        </m:dPr>
                        <m:e>
                          <m:sSub>
                            <m:sSubPr>
                              <m:ctrlPr>
                                <a:rPr lang="en-AU" sz="2400" i="1">
                                  <a:solidFill>
                                    <a:srgbClr val="836967"/>
                                  </a:solidFill>
                                  <a:latin typeface="Cambria Math" panose="02040503050406030204" pitchFamily="18" charset="0"/>
                                </a:rPr>
                              </m:ctrlPr>
                            </m:sSubPr>
                            <m:e>
                              <m:r>
                                <m:rPr>
                                  <m:sty m:val="p"/>
                                </m:rPr>
                                <a:rPr lang="en-AU" sz="2400" i="0">
                                  <a:latin typeface="Cambria Math" panose="02040503050406030204" pitchFamily="18" charset="0"/>
                                </a:rPr>
                                <m:t>w</m:t>
                              </m:r>
                            </m:e>
                            <m:sub>
                              <m:r>
                                <m:rPr>
                                  <m:sty m:val="p"/>
                                </m:rPr>
                                <a:rPr lang="en-AU" sz="2400" i="0">
                                  <a:latin typeface="Cambria Math" panose="02040503050406030204" pitchFamily="18" charset="0"/>
                                </a:rPr>
                                <m:t>j</m:t>
                              </m:r>
                              <m:r>
                                <a:rPr lang="en-AU" sz="2400" i="0">
                                  <a:latin typeface="Cambria Math" panose="02040503050406030204" pitchFamily="18" charset="0"/>
                                </a:rPr>
                                <m:t>,</m:t>
                              </m:r>
                              <m:r>
                                <m:rPr>
                                  <m:sty m:val="p"/>
                                </m:rPr>
                                <a:rPr lang="en-AU" sz="2400" i="0">
                                  <a:latin typeface="Cambria Math" panose="02040503050406030204" pitchFamily="18" charset="0"/>
                                </a:rPr>
                                <m:t>t</m:t>
                              </m:r>
                            </m:sub>
                          </m:sSub>
                          <m:sSubSup>
                            <m:sSubSupPr>
                              <m:ctrlPr>
                                <a:rPr lang="en-AU" sz="2400" i="1">
                                  <a:solidFill>
                                    <a:srgbClr val="836967"/>
                                  </a:solidFill>
                                  <a:latin typeface="Cambria Math" panose="02040503050406030204" pitchFamily="18" charset="0"/>
                                </a:rPr>
                              </m:ctrlPr>
                            </m:sSubSupPr>
                            <m:e>
                              <m:r>
                                <m:rPr>
                                  <m:sty m:val="p"/>
                                </m:rPr>
                                <a:rPr lang="en-AU" sz="2400" i="0">
                                  <a:latin typeface="Cambria Math" panose="02040503050406030204" pitchFamily="18" charset="0"/>
                                </a:rPr>
                                <m:t>y</m:t>
                              </m:r>
                            </m:e>
                            <m:sub>
                              <m:r>
                                <m:rPr>
                                  <m:sty m:val="p"/>
                                </m:rPr>
                                <a:rPr lang="en-AU" sz="2400" i="0">
                                  <a:latin typeface="Cambria Math" panose="02040503050406030204" pitchFamily="18" charset="0"/>
                                </a:rPr>
                                <m:t>j</m:t>
                              </m:r>
                              <m:r>
                                <a:rPr lang="en-AU" sz="2400" i="0">
                                  <a:latin typeface="Cambria Math" panose="02040503050406030204" pitchFamily="18" charset="0"/>
                                </a:rPr>
                                <m:t>,</m:t>
                              </m:r>
                              <m:r>
                                <m:rPr>
                                  <m:sty m:val="p"/>
                                </m:rPr>
                                <a:rPr lang="en-AU" sz="2400" i="0">
                                  <a:latin typeface="Cambria Math" panose="02040503050406030204" pitchFamily="18" charset="0"/>
                                </a:rPr>
                                <m:t>t</m:t>
                              </m:r>
                            </m:sub>
                            <m:sup>
                              <m:r>
                                <a:rPr lang="en-AU" sz="2400" i="0">
                                  <a:latin typeface="Cambria Math" panose="02040503050406030204" pitchFamily="18" charset="0"/>
                                </a:rPr>
                                <m:t>∗</m:t>
                              </m:r>
                            </m:sup>
                          </m:sSubSup>
                          <m:r>
                            <a:rPr lang="en-AU" sz="2400" i="0">
                              <a:latin typeface="Cambria Math" panose="02040503050406030204" pitchFamily="18" charset="0"/>
                            </a:rPr>
                            <m:t>+</m:t>
                          </m:r>
                          <m:sSub>
                            <m:sSubPr>
                              <m:ctrlPr>
                                <a:rPr lang="en-AU" sz="2400" i="1">
                                  <a:solidFill>
                                    <a:srgbClr val="836967"/>
                                  </a:solidFill>
                                  <a:latin typeface="Cambria Math" panose="02040503050406030204" pitchFamily="18" charset="0"/>
                                </a:rPr>
                              </m:ctrlPr>
                            </m:sSubPr>
                            <m:e>
                              <m:r>
                                <m:rPr>
                                  <m:sty m:val="p"/>
                                </m:rPr>
                                <a:rPr lang="en-AU" sz="2400" i="0">
                                  <a:latin typeface="Cambria Math" panose="02040503050406030204" pitchFamily="18" charset="0"/>
                                </a:rPr>
                                <m:t>w</m:t>
                              </m:r>
                            </m:e>
                            <m:sub>
                              <m:r>
                                <m:rPr>
                                  <m:sty m:val="p"/>
                                </m:rPr>
                                <a:rPr lang="en-AU" sz="2400" i="0">
                                  <a:latin typeface="Cambria Math" panose="02040503050406030204" pitchFamily="18" charset="0"/>
                                </a:rPr>
                                <m:t>h</m:t>
                              </m:r>
                              <m:r>
                                <a:rPr lang="en-AU" sz="2400" i="0">
                                  <a:latin typeface="Cambria Math" panose="02040503050406030204" pitchFamily="18" charset="0"/>
                                </a:rPr>
                                <m:t>,</m:t>
                              </m:r>
                              <m:r>
                                <m:rPr>
                                  <m:sty m:val="p"/>
                                </m:rPr>
                                <a:rPr lang="en-AU" sz="2400" i="0">
                                  <a:latin typeface="Cambria Math" panose="02040503050406030204" pitchFamily="18" charset="0"/>
                                </a:rPr>
                                <m:t>t</m:t>
                              </m:r>
                            </m:sub>
                          </m:sSub>
                          <m:sSubSup>
                            <m:sSubSupPr>
                              <m:ctrlPr>
                                <a:rPr lang="en-AU" sz="2400" i="1">
                                  <a:solidFill>
                                    <a:srgbClr val="836967"/>
                                  </a:solidFill>
                                  <a:latin typeface="Cambria Math" panose="02040503050406030204" pitchFamily="18" charset="0"/>
                                </a:rPr>
                              </m:ctrlPr>
                            </m:sSubSupPr>
                            <m:e>
                              <m:r>
                                <m:rPr>
                                  <m:sty m:val="p"/>
                                </m:rPr>
                                <a:rPr lang="en-AU" sz="2400" i="0">
                                  <a:latin typeface="Cambria Math" panose="02040503050406030204" pitchFamily="18" charset="0"/>
                                </a:rPr>
                                <m:t>y</m:t>
                              </m:r>
                            </m:e>
                            <m:sub>
                              <m:r>
                                <m:rPr>
                                  <m:sty m:val="p"/>
                                </m:rPr>
                                <a:rPr lang="en-AU" sz="2400" i="0">
                                  <a:latin typeface="Cambria Math" panose="02040503050406030204" pitchFamily="18" charset="0"/>
                                </a:rPr>
                                <m:t>h</m:t>
                              </m:r>
                              <m:r>
                                <a:rPr lang="en-AU" sz="2400" i="0">
                                  <a:latin typeface="Cambria Math" panose="02040503050406030204" pitchFamily="18" charset="0"/>
                                </a:rPr>
                                <m:t>,</m:t>
                              </m:r>
                              <m:r>
                                <m:rPr>
                                  <m:sty m:val="p"/>
                                </m:rPr>
                                <a:rPr lang="en-AU" sz="2400" i="0">
                                  <a:latin typeface="Cambria Math" panose="02040503050406030204" pitchFamily="18" charset="0"/>
                                </a:rPr>
                                <m:t>t</m:t>
                              </m:r>
                            </m:sub>
                            <m:sup>
                              <m:r>
                                <a:rPr lang="en-AU" sz="2400" i="0">
                                  <a:latin typeface="Cambria Math" panose="02040503050406030204" pitchFamily="18" charset="0"/>
                                </a:rPr>
                                <m:t>∗</m:t>
                              </m:r>
                            </m:sup>
                          </m:sSubSup>
                        </m:e>
                      </m:d>
                      <m:r>
                        <a:rPr lang="en-AU" sz="2400" i="0">
                          <a:latin typeface="Cambria Math" panose="02040503050406030204" pitchFamily="18" charset="0"/>
                        </a:rPr>
                        <m:t>+</m:t>
                      </m:r>
                      <m:sSubSup>
                        <m:sSubSupPr>
                          <m:ctrlPr>
                            <a:rPr lang="en-AU" sz="2400" i="1">
                              <a:solidFill>
                                <a:srgbClr val="836967"/>
                              </a:solidFill>
                              <a:latin typeface="Cambria Math" panose="02040503050406030204" pitchFamily="18" charset="0"/>
                            </a:rPr>
                          </m:ctrlPr>
                        </m:sSubSupPr>
                        <m:e>
                          <m:r>
                            <a:rPr lang="en-AU" sz="2400" b="1" i="0">
                              <a:latin typeface="Cambria Math" panose="02040503050406030204" pitchFamily="18" charset="0"/>
                            </a:rPr>
                            <m:t>𝐱</m:t>
                          </m:r>
                        </m:e>
                        <m:sub>
                          <m:r>
                            <m:rPr>
                              <m:sty m:val="p"/>
                            </m:rPr>
                            <a:rPr lang="en-AU" sz="2400" b="0" i="0">
                              <a:latin typeface="Cambria Math" panose="02040503050406030204" pitchFamily="18" charset="0"/>
                            </a:rPr>
                            <m:t>i</m:t>
                          </m:r>
                          <m:r>
                            <a:rPr lang="en-AU" sz="2400" b="0" i="0">
                              <a:latin typeface="Cambria Math" panose="02040503050406030204" pitchFamily="18" charset="0"/>
                            </a:rPr>
                            <m:t>,</m:t>
                          </m:r>
                          <m:r>
                            <m:rPr>
                              <m:sty m:val="p"/>
                            </m:rPr>
                            <a:rPr lang="en-AU" sz="2400" b="0" i="0">
                              <a:latin typeface="Cambria Math" panose="02040503050406030204" pitchFamily="18" charset="0"/>
                            </a:rPr>
                            <m:t>t</m:t>
                          </m:r>
                        </m:sub>
                        <m:sup>
                          <m:r>
                            <m:rPr>
                              <m:sty m:val="p"/>
                            </m:rPr>
                            <a:rPr lang="en-AU" sz="2400" b="0" i="0">
                              <a:latin typeface="Cambria Math" panose="02040503050406030204" pitchFamily="18" charset="0"/>
                            </a:rPr>
                            <m:t>T</m:t>
                          </m:r>
                        </m:sup>
                      </m:sSubSup>
                      <m:r>
                        <a:rPr lang="en-AU" sz="2400" b="1" i="0">
                          <a:latin typeface="Cambria Math" panose="02040503050406030204" pitchFamily="18" charset="0"/>
                        </a:rPr>
                        <m:t>𝛃</m:t>
                      </m:r>
                      <m:r>
                        <a:rPr lang="en-AU" sz="2400" b="0" i="0">
                          <a:latin typeface="Cambria Math" panose="02040503050406030204" pitchFamily="18" charset="0"/>
                        </a:rPr>
                        <m:t>+</m:t>
                      </m:r>
                      <m:sSub>
                        <m:sSubPr>
                          <m:ctrlPr>
                            <a:rPr lang="en-AU" sz="2400" b="0" i="1">
                              <a:solidFill>
                                <a:srgbClr val="836967"/>
                              </a:solidFill>
                              <a:latin typeface="Cambria Math" panose="02040503050406030204" pitchFamily="18" charset="0"/>
                            </a:rPr>
                          </m:ctrlPr>
                        </m:sSubPr>
                        <m:e>
                          <m:r>
                            <m:rPr>
                              <m:sty m:val="p"/>
                            </m:rPr>
                            <a:rPr lang="el-GR" sz="2400" b="0" i="1" smtClean="0">
                              <a:latin typeface="Cambria Math" panose="02040503050406030204" pitchFamily="18" charset="0"/>
                              <a:ea typeface="Cambria Math" panose="02040503050406030204" pitchFamily="18" charset="0"/>
                            </a:rPr>
                            <m:t>ε</m:t>
                          </m:r>
                        </m:e>
                        <m:sub>
                          <m:r>
                            <m:rPr>
                              <m:sty m:val="p"/>
                            </m:rPr>
                            <a:rPr lang="en-AU" sz="2400" b="0" i="0">
                              <a:latin typeface="Cambria Math" panose="02040503050406030204" pitchFamily="18" charset="0"/>
                            </a:rPr>
                            <m:t>i</m:t>
                          </m:r>
                          <m:r>
                            <a:rPr lang="en-AU" sz="2400" b="0" i="0">
                              <a:latin typeface="Cambria Math" panose="02040503050406030204" pitchFamily="18" charset="0"/>
                            </a:rPr>
                            <m:t>,</m:t>
                          </m:r>
                          <m:r>
                            <m:rPr>
                              <m:sty m:val="p"/>
                            </m:rPr>
                            <a:rPr lang="en-AU" sz="2400" b="0" i="0">
                              <a:latin typeface="Cambria Math" panose="02040503050406030204" pitchFamily="18" charset="0"/>
                            </a:rPr>
                            <m:t>t</m:t>
                          </m:r>
                        </m:sub>
                      </m:sSub>
                    </m:oMath>
                  </m:oMathPara>
                </a14:m>
                <a:endParaRPr lang="en-AU" sz="2400" dirty="0"/>
              </a:p>
            </p:txBody>
          </p:sp>
        </mc:Choice>
        <mc:Fallback xmlns="">
          <p:sp>
            <p:nvSpPr>
              <p:cNvPr id="72" name="TextBox 71">
                <a:extLst>
                  <a:ext uri="{FF2B5EF4-FFF2-40B4-BE49-F238E27FC236}">
                    <a16:creationId xmlns:a16="http://schemas.microsoft.com/office/drawing/2014/main" id="{8FA30A35-033D-45A9-8034-6CD8724C78C5}"/>
                  </a:ext>
                </a:extLst>
              </p:cNvPr>
              <p:cNvSpPr txBox="1">
                <a:spLocks noRot="1" noChangeAspect="1" noMove="1" noResize="1" noEditPoints="1" noAdjustHandles="1" noChangeArrowheads="1" noChangeShapeType="1" noTextEdit="1"/>
              </p:cNvSpPr>
              <p:nvPr/>
            </p:nvSpPr>
            <p:spPr>
              <a:xfrm>
                <a:off x="12678094" y="107945"/>
                <a:ext cx="5504028" cy="535596"/>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855C048-F345-4912-B0D3-3A9968DFF293}"/>
                  </a:ext>
                </a:extLst>
              </p:cNvPr>
              <p:cNvSpPr txBox="1"/>
              <p:nvPr/>
            </p:nvSpPr>
            <p:spPr>
              <a:xfrm>
                <a:off x="12758240" y="4481368"/>
                <a:ext cx="173420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smtClean="0">
                          <a:latin typeface="Cambria Math" panose="02040503050406030204" pitchFamily="18" charset="0"/>
                        </a:rPr>
                        <m:t>Ω</m:t>
                      </m:r>
                      <m:r>
                        <a:rPr lang="en-AU" sz="2400" i="0">
                          <a:latin typeface="Cambria Math" panose="02040503050406030204" pitchFamily="18" charset="0"/>
                        </a:rPr>
                        <m:t>=</m:t>
                      </m:r>
                      <m:r>
                        <a:rPr lang="en-AU" sz="2400" i="1">
                          <a:latin typeface="Cambria Math" panose="02040503050406030204" pitchFamily="18" charset="0"/>
                        </a:rPr>
                        <m:t>𝐸</m:t>
                      </m:r>
                      <m:d>
                        <m:dPr>
                          <m:begChr m:val="["/>
                          <m:endChr m:val="]"/>
                          <m:ctrlPr>
                            <a:rPr lang="en-AU" sz="2400" i="1">
                              <a:solidFill>
                                <a:srgbClr val="836967"/>
                              </a:solidFill>
                              <a:latin typeface="Cambria Math" panose="02040503050406030204" pitchFamily="18" charset="0"/>
                            </a:rPr>
                          </m:ctrlPr>
                        </m:dPr>
                        <m:e>
                          <m:r>
                            <a:rPr lang="en-AU" sz="2400" b="1" i="0">
                              <a:latin typeface="Cambria Math" panose="02040503050406030204" pitchFamily="18" charset="0"/>
                            </a:rPr>
                            <m:t>𝛎</m:t>
                          </m:r>
                          <m:sSup>
                            <m:sSupPr>
                              <m:ctrlPr>
                                <a:rPr lang="en-AU" sz="2400" i="1">
                                  <a:solidFill>
                                    <a:srgbClr val="836967"/>
                                  </a:solidFill>
                                  <a:latin typeface="Cambria Math" panose="02040503050406030204" pitchFamily="18" charset="0"/>
                                </a:rPr>
                              </m:ctrlPr>
                            </m:sSupPr>
                            <m:e>
                              <m:r>
                                <a:rPr lang="en-AU" sz="2400" b="1" i="0">
                                  <a:latin typeface="Cambria Math" panose="02040503050406030204" pitchFamily="18" charset="0"/>
                                </a:rPr>
                                <m:t>𝛎</m:t>
                              </m:r>
                            </m:e>
                            <m:sup>
                              <m:r>
                                <a:rPr lang="en-AU" sz="2400" i="1">
                                  <a:latin typeface="Cambria Math" panose="02040503050406030204" pitchFamily="18" charset="0"/>
                                </a:rPr>
                                <m:t>𝑇</m:t>
                              </m:r>
                            </m:sup>
                          </m:sSup>
                        </m:e>
                      </m:d>
                    </m:oMath>
                  </m:oMathPara>
                </a14:m>
                <a:endParaRPr lang="en-AU" sz="2400" dirty="0"/>
              </a:p>
            </p:txBody>
          </p:sp>
        </mc:Choice>
        <mc:Fallback xmlns="">
          <p:sp>
            <p:nvSpPr>
              <p:cNvPr id="73" name="TextBox 72">
                <a:extLst>
                  <a:ext uri="{FF2B5EF4-FFF2-40B4-BE49-F238E27FC236}">
                    <a16:creationId xmlns:a16="http://schemas.microsoft.com/office/drawing/2014/main" id="{F855C048-F345-4912-B0D3-3A9968DFF293}"/>
                  </a:ext>
                </a:extLst>
              </p:cNvPr>
              <p:cNvSpPr txBox="1">
                <a:spLocks noRot="1" noChangeAspect="1" noMove="1" noResize="1" noEditPoints="1" noAdjustHandles="1" noChangeArrowheads="1" noChangeShapeType="1" noTextEdit="1"/>
              </p:cNvSpPr>
              <p:nvPr/>
            </p:nvSpPr>
            <p:spPr>
              <a:xfrm>
                <a:off x="12758240" y="4481368"/>
                <a:ext cx="1734202" cy="461665"/>
              </a:xfrm>
              <a:prstGeom prst="rect">
                <a:avLst/>
              </a:prstGeom>
              <a:blipFill>
                <a:blip r:embed="rId2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466F6B5-C0AB-4010-B781-0B2D60C95EBF}"/>
                  </a:ext>
                </a:extLst>
              </p:cNvPr>
              <p:cNvSpPr txBox="1"/>
              <p:nvPr/>
            </p:nvSpPr>
            <p:spPr>
              <a:xfrm>
                <a:off x="16609903" y="3630493"/>
                <a:ext cx="1154007"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a:latin typeface="Cambria Math" panose="02040503050406030204" pitchFamily="18" charset="0"/>
                        </a:rPr>
                        <m:t>∼</m:t>
                      </m:r>
                      <m:r>
                        <a:rPr lang="en-AU" sz="2400" i="0">
                          <a:latin typeface="Cambria Math" panose="02040503050406030204" pitchFamily="18" charset="0"/>
                        </a:rPr>
                        <m:t>𝒩</m:t>
                      </m:r>
                    </m:oMath>
                  </m:oMathPara>
                </a14:m>
                <a:endParaRPr lang="en-AU" sz="2400" dirty="0"/>
              </a:p>
            </p:txBody>
          </p:sp>
        </mc:Choice>
        <mc:Fallback xmlns="">
          <p:sp>
            <p:nvSpPr>
              <p:cNvPr id="76" name="TextBox 75">
                <a:extLst>
                  <a:ext uri="{FF2B5EF4-FFF2-40B4-BE49-F238E27FC236}">
                    <a16:creationId xmlns:a16="http://schemas.microsoft.com/office/drawing/2014/main" id="{3466F6B5-C0AB-4010-B781-0B2D60C95EBF}"/>
                  </a:ext>
                </a:extLst>
              </p:cNvPr>
              <p:cNvSpPr txBox="1">
                <a:spLocks noRot="1" noChangeAspect="1" noMove="1" noResize="1" noEditPoints="1" noAdjustHandles="1" noChangeArrowheads="1" noChangeShapeType="1" noTextEdit="1"/>
              </p:cNvSpPr>
              <p:nvPr/>
            </p:nvSpPr>
            <p:spPr>
              <a:xfrm>
                <a:off x="16609903" y="3630493"/>
                <a:ext cx="1154007" cy="477888"/>
              </a:xfrm>
              <a:prstGeom prst="rect">
                <a:avLst/>
              </a:prstGeom>
              <a:blipFill>
                <a:blip r:embed="rId2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E17791-673D-4B5D-8F23-291534DEF816}"/>
                  </a:ext>
                </a:extLst>
              </p:cNvPr>
              <p:cNvSpPr txBox="1"/>
              <p:nvPr/>
            </p:nvSpPr>
            <p:spPr>
              <a:xfrm>
                <a:off x="17515444" y="3684771"/>
                <a:ext cx="4969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(0, </m:t>
                      </m:r>
                    </m:oMath>
                  </m:oMathPara>
                </a14:m>
                <a:endParaRPr lang="en-AU" sz="2400" dirty="0"/>
              </a:p>
            </p:txBody>
          </p:sp>
        </mc:Choice>
        <mc:Fallback xmlns="">
          <p:sp>
            <p:nvSpPr>
              <p:cNvPr id="13" name="TextBox 12">
                <a:extLst>
                  <a:ext uri="{FF2B5EF4-FFF2-40B4-BE49-F238E27FC236}">
                    <a16:creationId xmlns:a16="http://schemas.microsoft.com/office/drawing/2014/main" id="{D1E17791-673D-4B5D-8F23-291534DEF816}"/>
                  </a:ext>
                </a:extLst>
              </p:cNvPr>
              <p:cNvSpPr txBox="1">
                <a:spLocks noRot="1" noChangeAspect="1" noMove="1" noResize="1" noEditPoints="1" noAdjustHandles="1" noChangeArrowheads="1" noChangeShapeType="1" noTextEdit="1"/>
              </p:cNvSpPr>
              <p:nvPr/>
            </p:nvSpPr>
            <p:spPr>
              <a:xfrm>
                <a:off x="17515444" y="3684771"/>
                <a:ext cx="496931" cy="369332"/>
              </a:xfrm>
              <a:prstGeom prst="rect">
                <a:avLst/>
              </a:prstGeom>
              <a:blipFill>
                <a:blip r:embed="rId29"/>
                <a:stretch>
                  <a:fillRect l="-20732"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9851197-9905-4828-B2C7-CE901A7BF669}"/>
                  </a:ext>
                </a:extLst>
              </p:cNvPr>
              <p:cNvSpPr txBox="1"/>
              <p:nvPr/>
            </p:nvSpPr>
            <p:spPr>
              <a:xfrm>
                <a:off x="17933743" y="3684771"/>
                <a:ext cx="4456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AU" sz="2400" dirty="0"/>
              </a:p>
            </p:txBody>
          </p:sp>
        </mc:Choice>
        <mc:Fallback xmlns="">
          <p:sp>
            <p:nvSpPr>
              <p:cNvPr id="79" name="TextBox 78">
                <a:extLst>
                  <a:ext uri="{FF2B5EF4-FFF2-40B4-BE49-F238E27FC236}">
                    <a16:creationId xmlns:a16="http://schemas.microsoft.com/office/drawing/2014/main" id="{99851197-9905-4828-B2C7-CE901A7BF669}"/>
                  </a:ext>
                </a:extLst>
              </p:cNvPr>
              <p:cNvSpPr txBox="1">
                <a:spLocks noRot="1" noChangeAspect="1" noMove="1" noResize="1" noEditPoints="1" noAdjustHandles="1" noChangeArrowheads="1" noChangeShapeType="1" noTextEdit="1"/>
              </p:cNvSpPr>
              <p:nvPr/>
            </p:nvSpPr>
            <p:spPr>
              <a:xfrm>
                <a:off x="17933743" y="3684771"/>
                <a:ext cx="445635" cy="369332"/>
              </a:xfrm>
              <a:prstGeom prst="rect">
                <a:avLst/>
              </a:prstGeom>
              <a:blipFill>
                <a:blip r:embed="rId30"/>
                <a:stretch>
                  <a:fillRect l="-16438" r="-8219"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D004EAD-FF08-4829-B746-189F2638F643}"/>
                  </a:ext>
                </a:extLst>
              </p:cNvPr>
              <p:cNvSpPr txBox="1"/>
              <p:nvPr/>
            </p:nvSpPr>
            <p:spPr>
              <a:xfrm>
                <a:off x="13625341" y="5228634"/>
                <a:ext cx="466809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b="0" i="1" smtClean="0">
                          <a:latin typeface="Cambria Math" panose="02040503050406030204" pitchFamily="18" charset="0"/>
                        </a:rPr>
                        <m:t>Ω</m:t>
                      </m:r>
                      <m:r>
                        <a:rPr lang="en-AU" sz="2400" b="0" i="0">
                          <a:latin typeface="Cambria Math" panose="02040503050406030204" pitchFamily="18" charset="0"/>
                        </a:rPr>
                        <m:t>=</m:t>
                      </m:r>
                      <m:sSup>
                        <m:sSupPr>
                          <m:ctrlPr>
                            <a:rPr lang="en-AU" sz="2400" b="0" i="1">
                              <a:solidFill>
                                <a:srgbClr val="836967"/>
                              </a:solidFill>
                              <a:latin typeface="Cambria Math" panose="02040503050406030204" pitchFamily="18" charset="0"/>
                            </a:rPr>
                          </m:ctrlPr>
                        </m:sSupPr>
                        <m:e>
                          <m:d>
                            <m:dPr>
                              <m:ctrlPr>
                                <a:rPr lang="en-AU" sz="2400" b="0" i="1">
                                  <a:solidFill>
                                    <a:srgbClr val="836967"/>
                                  </a:solidFill>
                                  <a:latin typeface="Cambria Math" panose="02040503050406030204" pitchFamily="18" charset="0"/>
                                </a:rPr>
                              </m:ctrlPr>
                            </m:dPr>
                            <m:e>
                              <m:r>
                                <a:rPr lang="en-AU" sz="2400" b="0" i="1">
                                  <a:latin typeface="Cambria Math" panose="02040503050406030204" pitchFamily="18" charset="0"/>
                                </a:rPr>
                                <m:t>𝐼</m:t>
                              </m:r>
                              <m:r>
                                <a:rPr lang="en-AU" sz="2400" b="0" i="0">
                                  <a:latin typeface="Cambria Math" panose="02040503050406030204" pitchFamily="18" charset="0"/>
                                </a:rPr>
                                <m:t>−</m:t>
                              </m:r>
                              <m:r>
                                <a:rPr lang="en-AU" sz="2400" b="0" i="1">
                                  <a:latin typeface="Cambria Math" panose="02040503050406030204" pitchFamily="18" charset="0"/>
                                </a:rPr>
                                <m:t>𝜌</m:t>
                              </m:r>
                              <m:r>
                                <a:rPr lang="en-AU" sz="2400" b="0" i="1">
                                  <a:latin typeface="Cambria Math" panose="02040503050406030204" pitchFamily="18" charset="0"/>
                                </a:rPr>
                                <m:t>𝑊</m:t>
                              </m:r>
                            </m:e>
                          </m:d>
                        </m:e>
                        <m:sup>
                          <m:r>
                            <a:rPr lang="en-AU" sz="2400" b="0" i="0">
                              <a:latin typeface="Cambria Math" panose="02040503050406030204" pitchFamily="18" charset="0"/>
                            </a:rPr>
                            <m:t>−1</m:t>
                          </m:r>
                        </m:sup>
                      </m:sSup>
                      <m:sSup>
                        <m:sSupPr>
                          <m:ctrlPr>
                            <a:rPr lang="en-AU" sz="2400" b="0" i="1">
                              <a:solidFill>
                                <a:srgbClr val="836967"/>
                              </a:solidFill>
                              <a:latin typeface="Cambria Math" panose="02040503050406030204" pitchFamily="18" charset="0"/>
                            </a:rPr>
                          </m:ctrlPr>
                        </m:sSupPr>
                        <m:e>
                          <m:d>
                            <m:dPr>
                              <m:begChr m:val="["/>
                              <m:endChr m:val="]"/>
                              <m:ctrlPr>
                                <a:rPr lang="en-AU" sz="2400" b="0" i="1">
                                  <a:solidFill>
                                    <a:srgbClr val="836967"/>
                                  </a:solidFill>
                                  <a:latin typeface="Cambria Math" panose="02040503050406030204" pitchFamily="18" charset="0"/>
                                </a:rPr>
                              </m:ctrlPr>
                            </m:dPr>
                            <m:e>
                              <m:sSup>
                                <m:sSupPr>
                                  <m:ctrlPr>
                                    <a:rPr lang="en-AU" sz="2400" b="0" i="1">
                                      <a:solidFill>
                                        <a:srgbClr val="836967"/>
                                      </a:solidFill>
                                      <a:latin typeface="Cambria Math" panose="02040503050406030204" pitchFamily="18" charset="0"/>
                                    </a:rPr>
                                  </m:ctrlPr>
                                </m:sSupPr>
                                <m:e>
                                  <m:d>
                                    <m:dPr>
                                      <m:ctrlPr>
                                        <a:rPr lang="en-AU" sz="2400" b="0" i="1">
                                          <a:solidFill>
                                            <a:srgbClr val="836967"/>
                                          </a:solidFill>
                                          <a:latin typeface="Cambria Math" panose="02040503050406030204" pitchFamily="18" charset="0"/>
                                        </a:rPr>
                                      </m:ctrlPr>
                                    </m:dPr>
                                    <m:e>
                                      <m:r>
                                        <a:rPr lang="en-AU" sz="2400" b="0" i="1">
                                          <a:latin typeface="Cambria Math" panose="02040503050406030204" pitchFamily="18" charset="0"/>
                                        </a:rPr>
                                        <m:t>𝐼</m:t>
                                      </m:r>
                                      <m:r>
                                        <a:rPr lang="en-AU" sz="2400" b="0" i="0">
                                          <a:latin typeface="Cambria Math" panose="02040503050406030204" pitchFamily="18" charset="0"/>
                                        </a:rPr>
                                        <m:t>−</m:t>
                                      </m:r>
                                      <m:r>
                                        <a:rPr lang="en-AU" sz="2400" b="0" i="1">
                                          <a:latin typeface="Cambria Math" panose="02040503050406030204" pitchFamily="18" charset="0"/>
                                        </a:rPr>
                                        <m:t>𝜌</m:t>
                                      </m:r>
                                      <m:r>
                                        <a:rPr lang="en-AU" sz="2400" b="0" i="1">
                                          <a:latin typeface="Cambria Math" panose="02040503050406030204" pitchFamily="18" charset="0"/>
                                        </a:rPr>
                                        <m:t>𝑊</m:t>
                                      </m:r>
                                    </m:e>
                                  </m:d>
                                </m:e>
                                <m:sup>
                                  <m:r>
                                    <a:rPr lang="en-AU" sz="2400" b="0" i="0">
                                      <a:latin typeface="Cambria Math" panose="02040503050406030204" pitchFamily="18" charset="0"/>
                                    </a:rPr>
                                    <m:t>−1</m:t>
                                  </m:r>
                                </m:sup>
                              </m:sSup>
                            </m:e>
                          </m:d>
                        </m:e>
                        <m:sup>
                          <m:r>
                            <a:rPr lang="en-AU" sz="2400" b="0" i="1">
                              <a:latin typeface="Cambria Math" panose="02040503050406030204" pitchFamily="18" charset="0"/>
                            </a:rPr>
                            <m:t>𝑇</m:t>
                          </m:r>
                        </m:sup>
                      </m:sSup>
                    </m:oMath>
                  </m:oMathPara>
                </a14:m>
                <a:endParaRPr lang="en-AU" sz="2400" dirty="0"/>
              </a:p>
            </p:txBody>
          </p:sp>
        </mc:Choice>
        <mc:Fallback xmlns="">
          <p:sp>
            <p:nvSpPr>
              <p:cNvPr id="80" name="TextBox 79">
                <a:extLst>
                  <a:ext uri="{FF2B5EF4-FFF2-40B4-BE49-F238E27FC236}">
                    <a16:creationId xmlns:a16="http://schemas.microsoft.com/office/drawing/2014/main" id="{9D004EAD-FF08-4829-B746-189F2638F643}"/>
                  </a:ext>
                </a:extLst>
              </p:cNvPr>
              <p:cNvSpPr txBox="1">
                <a:spLocks noRot="1" noChangeAspect="1" noMove="1" noResize="1" noEditPoints="1" noAdjustHandles="1" noChangeArrowheads="1" noChangeShapeType="1" noTextEdit="1"/>
              </p:cNvSpPr>
              <p:nvPr/>
            </p:nvSpPr>
            <p:spPr>
              <a:xfrm>
                <a:off x="13625341" y="5228634"/>
                <a:ext cx="4668098" cy="461665"/>
              </a:xfrm>
              <a:prstGeom prst="rect">
                <a:avLst/>
              </a:prstGeom>
              <a:blipFill>
                <a:blip r:embed="rId31"/>
                <a:stretch>
                  <a:fillRect b="-17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FF1583-F197-417C-8392-FE254EA19FF0}"/>
                  </a:ext>
                </a:extLst>
              </p:cNvPr>
              <p:cNvSpPr txBox="1"/>
              <p:nvPr/>
            </p:nvSpPr>
            <p:spPr>
              <a:xfrm>
                <a:off x="16609903" y="4162659"/>
                <a:ext cx="418751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b="0" i="1" smtClean="0">
                              <a:solidFill>
                                <a:srgbClr val="836967"/>
                              </a:solidFill>
                              <a:latin typeface="Cambria Math" panose="02040503050406030204" pitchFamily="18" charset="0"/>
                            </a:rPr>
                          </m:ctrlPr>
                        </m:sSupPr>
                        <m:e>
                          <m:d>
                            <m:dPr>
                              <m:ctrlPr>
                                <a:rPr lang="en-AU" sz="2400" b="0" i="1">
                                  <a:solidFill>
                                    <a:srgbClr val="836967"/>
                                  </a:solidFill>
                                  <a:latin typeface="Cambria Math" panose="02040503050406030204" pitchFamily="18" charset="0"/>
                                </a:rPr>
                              </m:ctrlPr>
                            </m:dPr>
                            <m:e>
                              <m:r>
                                <a:rPr lang="en-AU" sz="2400" b="0" i="1">
                                  <a:latin typeface="Cambria Math" panose="02040503050406030204" pitchFamily="18" charset="0"/>
                                </a:rPr>
                                <m:t>𝐼</m:t>
                              </m:r>
                              <m:r>
                                <a:rPr lang="en-AU" sz="2400" b="0" i="0">
                                  <a:latin typeface="Cambria Math" panose="02040503050406030204" pitchFamily="18" charset="0"/>
                                </a:rPr>
                                <m:t>−</m:t>
                              </m:r>
                              <m:r>
                                <a:rPr lang="en-AU" sz="2400" b="0" i="1">
                                  <a:latin typeface="Cambria Math" panose="02040503050406030204" pitchFamily="18" charset="0"/>
                                </a:rPr>
                                <m:t>𝜌</m:t>
                              </m:r>
                              <m:r>
                                <a:rPr lang="en-AU" sz="2400" b="0" i="1">
                                  <a:latin typeface="Cambria Math" panose="02040503050406030204" pitchFamily="18" charset="0"/>
                                </a:rPr>
                                <m:t>𝑊</m:t>
                              </m:r>
                            </m:e>
                          </m:d>
                        </m:e>
                        <m:sup>
                          <m:r>
                            <a:rPr lang="en-AU" sz="2400" b="0" i="0">
                              <a:latin typeface="Cambria Math" panose="02040503050406030204" pitchFamily="18" charset="0"/>
                            </a:rPr>
                            <m:t>−1</m:t>
                          </m:r>
                        </m:sup>
                      </m:sSup>
                      <m:sSup>
                        <m:sSupPr>
                          <m:ctrlPr>
                            <a:rPr lang="en-AU" sz="2400" b="0" i="1">
                              <a:solidFill>
                                <a:srgbClr val="836967"/>
                              </a:solidFill>
                              <a:latin typeface="Cambria Math" panose="02040503050406030204" pitchFamily="18" charset="0"/>
                            </a:rPr>
                          </m:ctrlPr>
                        </m:sSupPr>
                        <m:e>
                          <m:d>
                            <m:dPr>
                              <m:begChr m:val="["/>
                              <m:endChr m:val="]"/>
                              <m:ctrlPr>
                                <a:rPr lang="en-AU" sz="2400" b="0" i="1">
                                  <a:solidFill>
                                    <a:srgbClr val="836967"/>
                                  </a:solidFill>
                                  <a:latin typeface="Cambria Math" panose="02040503050406030204" pitchFamily="18" charset="0"/>
                                </a:rPr>
                              </m:ctrlPr>
                            </m:dPr>
                            <m:e>
                              <m:sSup>
                                <m:sSupPr>
                                  <m:ctrlPr>
                                    <a:rPr lang="en-AU" sz="2400" b="0" i="1">
                                      <a:solidFill>
                                        <a:srgbClr val="836967"/>
                                      </a:solidFill>
                                      <a:latin typeface="Cambria Math" panose="02040503050406030204" pitchFamily="18" charset="0"/>
                                    </a:rPr>
                                  </m:ctrlPr>
                                </m:sSupPr>
                                <m:e>
                                  <m:d>
                                    <m:dPr>
                                      <m:ctrlPr>
                                        <a:rPr lang="en-AU" sz="2400" b="0" i="1">
                                          <a:solidFill>
                                            <a:srgbClr val="836967"/>
                                          </a:solidFill>
                                          <a:latin typeface="Cambria Math" panose="02040503050406030204" pitchFamily="18" charset="0"/>
                                        </a:rPr>
                                      </m:ctrlPr>
                                    </m:dPr>
                                    <m:e>
                                      <m:r>
                                        <a:rPr lang="en-AU" sz="2400" b="0" i="1">
                                          <a:latin typeface="Cambria Math" panose="02040503050406030204" pitchFamily="18" charset="0"/>
                                        </a:rPr>
                                        <m:t>𝐼</m:t>
                                      </m:r>
                                      <m:r>
                                        <a:rPr lang="en-AU" sz="2400" b="0" i="0">
                                          <a:latin typeface="Cambria Math" panose="02040503050406030204" pitchFamily="18" charset="0"/>
                                        </a:rPr>
                                        <m:t>−</m:t>
                                      </m:r>
                                      <m:r>
                                        <a:rPr lang="en-AU" sz="2400" b="0" i="1">
                                          <a:latin typeface="Cambria Math" panose="02040503050406030204" pitchFamily="18" charset="0"/>
                                        </a:rPr>
                                        <m:t>𝜌</m:t>
                                      </m:r>
                                      <m:r>
                                        <a:rPr lang="en-AU" sz="2400" b="0" i="1">
                                          <a:latin typeface="Cambria Math" panose="02040503050406030204" pitchFamily="18" charset="0"/>
                                        </a:rPr>
                                        <m:t>𝑊</m:t>
                                      </m:r>
                                    </m:e>
                                  </m:d>
                                </m:e>
                                <m:sup>
                                  <m:r>
                                    <a:rPr lang="en-AU" sz="2400" b="0" i="0">
                                      <a:latin typeface="Cambria Math" panose="02040503050406030204" pitchFamily="18" charset="0"/>
                                    </a:rPr>
                                    <m:t>−1</m:t>
                                  </m:r>
                                </m:sup>
                              </m:sSup>
                            </m:e>
                          </m:d>
                        </m:e>
                        <m:sup>
                          <m:r>
                            <a:rPr lang="en-AU" sz="2400" b="0" i="1">
                              <a:latin typeface="Cambria Math" panose="02040503050406030204" pitchFamily="18" charset="0"/>
                            </a:rPr>
                            <m:t>𝑇</m:t>
                          </m:r>
                        </m:sup>
                      </m:sSup>
                    </m:oMath>
                  </m:oMathPara>
                </a14:m>
                <a:endParaRPr lang="en-AU" sz="2400" dirty="0"/>
              </a:p>
            </p:txBody>
          </p:sp>
        </mc:Choice>
        <mc:Fallback xmlns="">
          <p:sp>
            <p:nvSpPr>
              <p:cNvPr id="81" name="TextBox 80">
                <a:extLst>
                  <a:ext uri="{FF2B5EF4-FFF2-40B4-BE49-F238E27FC236}">
                    <a16:creationId xmlns:a16="http://schemas.microsoft.com/office/drawing/2014/main" id="{F5FF1583-F197-417C-8392-FE254EA19FF0}"/>
                  </a:ext>
                </a:extLst>
              </p:cNvPr>
              <p:cNvSpPr txBox="1">
                <a:spLocks noRot="1" noChangeAspect="1" noMove="1" noResize="1" noEditPoints="1" noAdjustHandles="1" noChangeArrowheads="1" noChangeShapeType="1" noTextEdit="1"/>
              </p:cNvSpPr>
              <p:nvPr/>
            </p:nvSpPr>
            <p:spPr>
              <a:xfrm>
                <a:off x="16609903" y="4162659"/>
                <a:ext cx="4187513" cy="461665"/>
              </a:xfrm>
              <a:prstGeom prst="rect">
                <a:avLst/>
              </a:prstGeom>
              <a:blipFill>
                <a:blip r:embed="rId32"/>
                <a:stretch>
                  <a:fillRect b="-1578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0CBB1159-B1FE-43FC-8548-EAE1C264C0D5}"/>
                  </a:ext>
                </a:extLst>
              </p:cNvPr>
              <p:cNvSpPr txBox="1"/>
              <p:nvPr/>
            </p:nvSpPr>
            <p:spPr>
              <a:xfrm>
                <a:off x="12617199" y="5872052"/>
                <a:ext cx="501780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rgbClr val="836967"/>
                              </a:solidFill>
                              <a:latin typeface="Cambria Math" panose="02040503050406030204" pitchFamily="18" charset="0"/>
                            </a:rPr>
                          </m:ctrlPr>
                        </m:sSubPr>
                        <m:e>
                          <m:r>
                            <a:rPr lang="en-AU" sz="2400">
                              <a:latin typeface="Cambria Math" panose="02040503050406030204" pitchFamily="18" charset="0"/>
                            </a:rPr>
                            <m:t>ℒ</m:t>
                          </m:r>
                        </m:e>
                        <m:sub>
                          <m:r>
                            <a:rPr lang="en-AU" sz="2400" i="0">
                              <a:latin typeface="Cambria Math" panose="02040503050406030204" pitchFamily="18" charset="0"/>
                            </a:rPr>
                            <m:t>𝒾</m:t>
                          </m:r>
                          <m:r>
                            <a:rPr lang="en-AU" sz="2400" i="0">
                              <a:latin typeface="Cambria Math" panose="02040503050406030204" pitchFamily="18" charset="0"/>
                            </a:rPr>
                            <m:t>,</m:t>
                          </m:r>
                          <m:r>
                            <a:rPr lang="en-AU" sz="2400" i="0">
                              <a:latin typeface="Cambria Math" panose="02040503050406030204" pitchFamily="18" charset="0"/>
                            </a:rPr>
                            <m:t>𝓉</m:t>
                          </m:r>
                        </m:sub>
                      </m:sSub>
                      <m:r>
                        <a:rPr lang="en-AU" sz="2400" i="0">
                          <a:latin typeface="Cambria Math" panose="02040503050406030204" pitchFamily="18" charset="0"/>
                        </a:rPr>
                        <m:t>=</m:t>
                      </m:r>
                      <m:r>
                        <a:rPr lang="en-AU" sz="2400" i="1">
                          <a:latin typeface="Cambria Math" panose="02040503050406030204" pitchFamily="18" charset="0"/>
                        </a:rPr>
                        <m:t>𝑓</m:t>
                      </m:r>
                      <m:d>
                        <m:dPr>
                          <m:ctrlPr>
                            <a:rPr lang="en-AU" sz="2400" i="1">
                              <a:solidFill>
                                <a:srgbClr val="836967"/>
                              </a:solidFill>
                              <a:latin typeface="Cambria Math" panose="02040503050406030204" pitchFamily="18" charset="0"/>
                            </a:rPr>
                          </m:ctrlPr>
                        </m:dPr>
                        <m:e>
                          <m:sSup>
                            <m:sSupPr>
                              <m:ctrlPr>
                                <a:rPr lang="en-AU" sz="2400" i="1">
                                  <a:solidFill>
                                    <a:srgbClr val="836967"/>
                                  </a:solidFill>
                                  <a:latin typeface="Cambria Math" panose="02040503050406030204" pitchFamily="18" charset="0"/>
                                </a:rPr>
                              </m:ctrlPr>
                            </m:sSupPr>
                            <m:e>
                              <m:r>
                                <a:rPr lang="en-AU" sz="2400" b="1" i="1">
                                  <a:latin typeface="Cambria Math" panose="02040503050406030204" pitchFamily="18" charset="0"/>
                                </a:rPr>
                                <m:t>𝒚</m:t>
                              </m:r>
                            </m:e>
                            <m:sup>
                              <m:r>
                                <a:rPr lang="en-AU" sz="2400" b="0" i="0">
                                  <a:latin typeface="Cambria Math" panose="02040503050406030204" pitchFamily="18" charset="0"/>
                                </a:rPr>
                                <m:t>∗</m:t>
                              </m:r>
                            </m:sup>
                          </m:sSup>
                        </m:e>
                        <m:e>
                          <m:sSub>
                            <m:sSubPr>
                              <m:ctrlPr>
                                <a:rPr lang="en-AU" sz="2400" b="0" i="1">
                                  <a:solidFill>
                                    <a:srgbClr val="836967"/>
                                  </a:solidFill>
                                  <a:latin typeface="Cambria Math" panose="02040503050406030204" pitchFamily="18" charset="0"/>
                                </a:rPr>
                              </m:ctrlPr>
                            </m:sSubPr>
                            <m:e>
                              <m:r>
                                <m:rPr>
                                  <m:sty m:val="p"/>
                                </m:rPr>
                                <a:rPr lang="en-AU" sz="2400" b="0" i="0">
                                  <a:latin typeface="Cambria Math" panose="02040503050406030204" pitchFamily="18" charset="0"/>
                                </a:rPr>
                                <m:t>X</m:t>
                              </m:r>
                            </m:e>
                            <m:sub>
                              <m:r>
                                <a:rPr lang="en-AU" sz="2400" b="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AU" sz="2400" b="1">
                              <a:latin typeface="Cambria Math" panose="02040503050406030204" pitchFamily="18" charset="0"/>
                            </a:rPr>
                            <m:t>𝐲</m:t>
                          </m:r>
                          <m:r>
                            <a:rPr lang="en-AU" sz="2400" b="0" i="0">
                              <a:latin typeface="Cambria Math" panose="02040503050406030204" pitchFamily="18" charset="0"/>
                            </a:rPr>
                            <m:t>;</m:t>
                          </m:r>
                          <m:r>
                            <a:rPr lang="en-AU" sz="2400" b="1" i="0">
                              <a:latin typeface="Cambria Math" panose="02040503050406030204" pitchFamily="18" charset="0"/>
                            </a:rPr>
                            <m:t>𝛃</m:t>
                          </m:r>
                          <m:r>
                            <a:rPr lang="en-US" sz="2400" b="1"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𝜌</m:t>
                          </m:r>
                          <m:r>
                            <a:rPr lang="en-AU" sz="2400" b="1" i="1" smtClean="0">
                              <a:latin typeface="Cambria Math" panose="02040503050406030204" pitchFamily="18" charset="0"/>
                            </a:rPr>
                            <m:t> </m:t>
                          </m:r>
                        </m:e>
                      </m:d>
                      <m:r>
                        <a:rPr lang="en-AU" sz="2400" b="0" i="0">
                          <a:latin typeface="Cambria Math" panose="02040503050406030204" pitchFamily="18" charset="0"/>
                        </a:rPr>
                        <m:t>=</m:t>
                      </m:r>
                    </m:oMath>
                  </m:oMathPara>
                </a14:m>
                <a:endParaRPr lang="en-AU" sz="2400" dirty="0"/>
              </a:p>
            </p:txBody>
          </p:sp>
        </mc:Choice>
        <mc:Fallback xmlns="">
          <p:sp>
            <p:nvSpPr>
              <p:cNvPr id="82" name="TextBox 81">
                <a:extLst>
                  <a:ext uri="{FF2B5EF4-FFF2-40B4-BE49-F238E27FC236}">
                    <a16:creationId xmlns:a16="http://schemas.microsoft.com/office/drawing/2014/main" id="{0CBB1159-B1FE-43FC-8548-EAE1C264C0D5}"/>
                  </a:ext>
                </a:extLst>
              </p:cNvPr>
              <p:cNvSpPr txBox="1">
                <a:spLocks noRot="1" noChangeAspect="1" noMove="1" noResize="1" noEditPoints="1" noAdjustHandles="1" noChangeArrowheads="1" noChangeShapeType="1" noTextEdit="1"/>
              </p:cNvSpPr>
              <p:nvPr/>
            </p:nvSpPr>
            <p:spPr>
              <a:xfrm>
                <a:off x="12617199" y="5872052"/>
                <a:ext cx="5017805" cy="477888"/>
              </a:xfrm>
              <a:prstGeom prst="rect">
                <a:avLst/>
              </a:prstGeom>
              <a:blipFill>
                <a:blip r:embed="rId33"/>
                <a:stretch>
                  <a:fillRect b="-139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2C36767-326A-47EE-BD68-F0EB29B58AB3}"/>
                  </a:ext>
                </a:extLst>
              </p:cNvPr>
              <p:cNvSpPr txBox="1"/>
              <p:nvPr/>
            </p:nvSpPr>
            <p:spPr>
              <a:xfrm>
                <a:off x="16519482" y="6503157"/>
                <a:ext cx="177395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b="0" i="1" smtClean="0">
                              <a:latin typeface="Cambria Math" panose="02040503050406030204" pitchFamily="18" charset="0"/>
                            </a:rPr>
                          </m:ctrlPr>
                        </m:naryPr>
                        <m:sub>
                          <m:sSup>
                            <m:sSupPr>
                              <m:ctrlPr>
                                <a:rPr lang="en-AU" sz="2400" b="0" i="1">
                                  <a:solidFill>
                                    <a:srgbClr val="836967"/>
                                  </a:solidFill>
                                  <a:latin typeface="Cambria Math" panose="02040503050406030204" pitchFamily="18" charset="0"/>
                                </a:rPr>
                              </m:ctrlPr>
                            </m:sSupPr>
                            <m:e>
                              <m:r>
                                <a:rPr lang="en-AU" sz="2400" b="1" i="1">
                                  <a:latin typeface="Cambria Math" panose="02040503050406030204" pitchFamily="18" charset="0"/>
                                </a:rPr>
                                <m:t>𝒚</m:t>
                              </m:r>
                            </m:e>
                            <m:sup>
                              <m:r>
                                <a:rPr lang="en-AU" sz="2400" b="0" i="0">
                                  <a:latin typeface="Cambria Math" panose="02040503050406030204" pitchFamily="18" charset="0"/>
                                </a:rPr>
                                <m:t>∗</m:t>
                              </m:r>
                            </m:sup>
                          </m:sSup>
                        </m:sub>
                        <m:sup/>
                        <m:e>
                          <m:r>
                            <m:rPr>
                              <m:sty m:val="p"/>
                            </m:rPr>
                            <a:rPr lang="en-AU" sz="2400" b="0" i="0" smtClean="0">
                              <a:latin typeface="Cambria Math" panose="02040503050406030204" pitchFamily="18" charset="0"/>
                            </a:rPr>
                            <m:t>Φ</m:t>
                          </m:r>
                          <m:d>
                            <m:dPr>
                              <m:ctrlPr>
                                <a:rPr lang="en-AU" sz="2400" b="0" i="1">
                                  <a:solidFill>
                                    <a:srgbClr val="836967"/>
                                  </a:solidFill>
                                  <a:latin typeface="Cambria Math" panose="02040503050406030204" pitchFamily="18" charset="0"/>
                                </a:rPr>
                              </m:ctrlPr>
                            </m:dPr>
                            <m:e>
                              <m:r>
                                <a:rPr lang="en-AU" sz="2400" b="0" i="0">
                                  <a:latin typeface="Cambria Math" panose="02040503050406030204" pitchFamily="18" charset="0"/>
                                </a:rPr>
                                <m:t>0,</m:t>
                              </m:r>
                              <m:r>
                                <m:rPr>
                                  <m:sty m:val="p"/>
                                </m:rPr>
                                <a:rPr lang="en-AU" sz="2400" b="0" i="0">
                                  <a:latin typeface="Cambria Math" panose="02040503050406030204" pitchFamily="18" charset="0"/>
                                </a:rPr>
                                <m:t>Ω</m:t>
                              </m:r>
                            </m:e>
                          </m:d>
                        </m:e>
                      </m:nary>
                      <m:r>
                        <a:rPr lang="en-AU" sz="2400" b="0" i="1">
                          <a:latin typeface="Cambria Math" panose="02040503050406030204" pitchFamily="18" charset="0"/>
                        </a:rPr>
                        <m:t>𝑑</m:t>
                      </m:r>
                      <m:r>
                        <a:rPr lang="en-AU" sz="2400" b="1" i="0">
                          <a:latin typeface="Cambria Math" panose="02040503050406030204" pitchFamily="18" charset="0"/>
                        </a:rPr>
                        <m:t>𝛆</m:t>
                      </m:r>
                    </m:oMath>
                  </m:oMathPara>
                </a14:m>
                <a:endParaRPr lang="en-AU" sz="2400" b="1" dirty="0"/>
              </a:p>
            </p:txBody>
          </p:sp>
        </mc:Choice>
        <mc:Fallback xmlns="">
          <p:sp>
            <p:nvSpPr>
              <p:cNvPr id="83" name="TextBox 82">
                <a:extLst>
                  <a:ext uri="{FF2B5EF4-FFF2-40B4-BE49-F238E27FC236}">
                    <a16:creationId xmlns:a16="http://schemas.microsoft.com/office/drawing/2014/main" id="{32C36767-326A-47EE-BD68-F0EB29B58AB3}"/>
                  </a:ext>
                </a:extLst>
              </p:cNvPr>
              <p:cNvSpPr txBox="1">
                <a:spLocks noRot="1" noChangeAspect="1" noMove="1" noResize="1" noEditPoints="1" noAdjustHandles="1" noChangeArrowheads="1" noChangeShapeType="1" noTextEdit="1"/>
              </p:cNvSpPr>
              <p:nvPr/>
            </p:nvSpPr>
            <p:spPr>
              <a:xfrm>
                <a:off x="16519482" y="6503157"/>
                <a:ext cx="1773957" cy="1001043"/>
              </a:xfrm>
              <a:prstGeom prst="rect">
                <a:avLst/>
              </a:prstGeom>
              <a:blipFill>
                <a:blip r:embed="rId34"/>
                <a:stretch>
                  <a:fillRect r="-72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B1AD4F9-EE8E-4E7F-97A2-E988D2C3A3F3}"/>
                  </a:ext>
                </a:extLst>
              </p:cNvPr>
              <p:cNvSpPr txBox="1"/>
              <p:nvPr/>
            </p:nvSpPr>
            <p:spPr>
              <a:xfrm>
                <a:off x="16731731" y="5939889"/>
                <a:ext cx="1145769" cy="3815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mtClean="0">
                          <a:latin typeface="Cambria Math" panose="02040503050406030204" pitchFamily="18" charset="0"/>
                        </a:rPr>
                        <m:t>Φ</m:t>
                      </m:r>
                      <m:d>
                        <m:dPr>
                          <m:ctrlPr>
                            <a:rPr lang="en-AU" i="1">
                              <a:solidFill>
                                <a:srgbClr val="836967"/>
                              </a:solidFill>
                              <a:latin typeface="Cambria Math" panose="02040503050406030204" pitchFamily="18" charset="0"/>
                            </a:rPr>
                          </m:ctrlPr>
                        </m:dPr>
                        <m:e>
                          <m:r>
                            <a:rPr lang="en-AU" i="0">
                              <a:latin typeface="Cambria Math" panose="02040503050406030204" pitchFamily="18" charset="0"/>
                            </a:rPr>
                            <m:t>0,</m:t>
                          </m:r>
                          <m:r>
                            <m:rPr>
                              <m:sty m:val="p"/>
                            </m:rPr>
                            <a:rPr lang="en-AU" i="0">
                              <a:latin typeface="Cambria Math" panose="02040503050406030204" pitchFamily="18" charset="0"/>
                            </a:rPr>
                            <m:t>Ω</m:t>
                          </m:r>
                        </m:e>
                      </m:d>
                    </m:oMath>
                  </m:oMathPara>
                </a14:m>
                <a:endParaRPr lang="en-AU" dirty="0"/>
              </a:p>
            </p:txBody>
          </p:sp>
        </mc:Choice>
        <mc:Fallback xmlns="">
          <p:sp>
            <p:nvSpPr>
              <p:cNvPr id="84" name="TextBox 83">
                <a:extLst>
                  <a:ext uri="{FF2B5EF4-FFF2-40B4-BE49-F238E27FC236}">
                    <a16:creationId xmlns:a16="http://schemas.microsoft.com/office/drawing/2014/main" id="{DB1AD4F9-EE8E-4E7F-97A2-E988D2C3A3F3}"/>
                  </a:ext>
                </a:extLst>
              </p:cNvPr>
              <p:cNvSpPr txBox="1">
                <a:spLocks noRot="1" noChangeAspect="1" noMove="1" noResize="1" noEditPoints="1" noAdjustHandles="1" noChangeArrowheads="1" noChangeShapeType="1" noTextEdit="1"/>
              </p:cNvSpPr>
              <p:nvPr/>
            </p:nvSpPr>
            <p:spPr>
              <a:xfrm>
                <a:off x="16731731" y="5939889"/>
                <a:ext cx="1145769" cy="381514"/>
              </a:xfrm>
              <a:prstGeom prst="rect">
                <a:avLst/>
              </a:prstGeom>
              <a:blipFill>
                <a:blip r:embed="rId3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13725625" y="7499023"/>
                <a:ext cx="6388481" cy="9963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i="1" smtClean="0">
                              <a:solidFill>
                                <a:srgbClr val="836967"/>
                              </a:solidFill>
                              <a:latin typeface="Cambria Math" panose="02040503050406030204" pitchFamily="18" charset="0"/>
                            </a:rPr>
                          </m:ctrlPr>
                        </m:naryPr>
                        <m:sub>
                          <m:sSup>
                            <m:sSupPr>
                              <m:ctrlPr>
                                <a:rPr lang="en-AU" sz="2400" i="1">
                                  <a:solidFill>
                                    <a:srgbClr val="836967"/>
                                  </a:solidFill>
                                  <a:latin typeface="Cambria Math" panose="02040503050406030204" pitchFamily="18" charset="0"/>
                                </a:rPr>
                              </m:ctrlPr>
                            </m:sSupPr>
                            <m:e>
                              <m:r>
                                <a:rPr lang="en-AU" sz="2400" i="1">
                                  <a:latin typeface="Cambria Math" panose="02040503050406030204" pitchFamily="18" charset="0"/>
                                </a:rPr>
                                <m:t>𝑦</m:t>
                              </m:r>
                            </m:e>
                            <m:sup>
                              <m:r>
                                <a:rPr lang="en-AU" sz="2400" i="0">
                                  <a:latin typeface="Cambria Math" panose="02040503050406030204" pitchFamily="18" charset="0"/>
                                </a:rPr>
                                <m:t>∗</m:t>
                              </m:r>
                            </m:sup>
                          </m:sSup>
                        </m:sub>
                        <m:sup/>
                        <m:e>
                          <m:r>
                            <m:rPr>
                              <m:sty m:val="p"/>
                            </m:rPr>
                            <a:rPr lang="en-AU" sz="2400" i="0">
                              <a:latin typeface="Cambria Math" panose="02040503050406030204" pitchFamily="18" charset="0"/>
                            </a:rPr>
                            <m:t>Φ</m:t>
                          </m:r>
                          <m:d>
                            <m:dPr>
                              <m:ctrlPr>
                                <a:rPr lang="en-AU" sz="2400" i="1">
                                  <a:solidFill>
                                    <a:srgbClr val="836967"/>
                                  </a:solidFill>
                                  <a:latin typeface="Cambria Math" panose="02040503050406030204" pitchFamily="18" charset="0"/>
                                </a:rPr>
                              </m:ctrlPr>
                            </m:dPr>
                            <m:e>
                              <m:r>
                                <a:rPr lang="en-AU" sz="2400" i="0">
                                  <a:latin typeface="Cambria Math" panose="02040503050406030204" pitchFamily="18" charset="0"/>
                                </a:rPr>
                                <m:t>0,</m:t>
                              </m:r>
                              <m:sSup>
                                <m:sSupPr>
                                  <m:ctrlPr>
                                    <a:rPr lang="en-AU" sz="2400" i="1">
                                      <a:solidFill>
                                        <a:srgbClr val="836967"/>
                                      </a:solidFill>
                                      <a:latin typeface="Cambria Math" panose="02040503050406030204" pitchFamily="18" charset="0"/>
                                    </a:rPr>
                                  </m:ctrlPr>
                                </m:sSupPr>
                                <m:e>
                                  <m:d>
                                    <m:dPr>
                                      <m:ctrlPr>
                                        <a:rPr lang="en-AU" sz="2400" i="1">
                                          <a:solidFill>
                                            <a:srgbClr val="836967"/>
                                          </a:solidFill>
                                          <a:latin typeface="Cambria Math" panose="02040503050406030204" pitchFamily="18" charset="0"/>
                                        </a:rPr>
                                      </m:ctrlPr>
                                    </m:dPr>
                                    <m:e>
                                      <m:r>
                                        <a:rPr lang="en-AU" sz="2400" i="1">
                                          <a:latin typeface="Cambria Math" panose="02040503050406030204" pitchFamily="18" charset="0"/>
                                        </a:rPr>
                                        <m:t>𝐼</m:t>
                                      </m:r>
                                      <m:r>
                                        <a:rPr lang="en-AU" sz="2400" i="0">
                                          <a:latin typeface="Cambria Math" panose="02040503050406030204" pitchFamily="18" charset="0"/>
                                        </a:rPr>
                                        <m:t>−</m:t>
                                      </m:r>
                                      <m:r>
                                        <a:rPr lang="en-AU" sz="2400" i="1">
                                          <a:latin typeface="Cambria Math" panose="02040503050406030204" pitchFamily="18" charset="0"/>
                                        </a:rPr>
                                        <m:t>𝜌</m:t>
                                      </m:r>
                                      <m:r>
                                        <a:rPr lang="en-AU" sz="2400" i="1">
                                          <a:latin typeface="Cambria Math" panose="02040503050406030204" pitchFamily="18" charset="0"/>
                                        </a:rPr>
                                        <m:t>𝑊</m:t>
                                      </m:r>
                                    </m:e>
                                  </m:d>
                                </m:e>
                                <m:sup>
                                  <m:r>
                                    <a:rPr lang="en-AU" sz="2400" i="0">
                                      <a:latin typeface="Cambria Math" panose="02040503050406030204" pitchFamily="18" charset="0"/>
                                    </a:rPr>
                                    <m:t>−1</m:t>
                                  </m:r>
                                </m:sup>
                              </m:sSup>
                              <m:sSup>
                                <m:sSupPr>
                                  <m:ctrlPr>
                                    <a:rPr lang="en-AU" sz="2400" i="1">
                                      <a:solidFill>
                                        <a:srgbClr val="836967"/>
                                      </a:solidFill>
                                      <a:latin typeface="Cambria Math" panose="02040503050406030204" pitchFamily="18" charset="0"/>
                                    </a:rPr>
                                  </m:ctrlPr>
                                </m:sSupPr>
                                <m:e>
                                  <m:d>
                                    <m:dPr>
                                      <m:begChr m:val="["/>
                                      <m:endChr m:val="]"/>
                                      <m:ctrlPr>
                                        <a:rPr lang="en-AU" sz="2400" i="1">
                                          <a:solidFill>
                                            <a:srgbClr val="836967"/>
                                          </a:solidFill>
                                          <a:latin typeface="Cambria Math" panose="02040503050406030204" pitchFamily="18" charset="0"/>
                                        </a:rPr>
                                      </m:ctrlPr>
                                    </m:dPr>
                                    <m:e>
                                      <m:sSup>
                                        <m:sSupPr>
                                          <m:ctrlPr>
                                            <a:rPr lang="en-AU" sz="2400" i="1">
                                              <a:solidFill>
                                                <a:srgbClr val="836967"/>
                                              </a:solidFill>
                                              <a:latin typeface="Cambria Math" panose="02040503050406030204" pitchFamily="18" charset="0"/>
                                            </a:rPr>
                                          </m:ctrlPr>
                                        </m:sSupPr>
                                        <m:e>
                                          <m:d>
                                            <m:dPr>
                                              <m:ctrlPr>
                                                <a:rPr lang="en-AU" sz="2400" i="1">
                                                  <a:solidFill>
                                                    <a:srgbClr val="836967"/>
                                                  </a:solidFill>
                                                  <a:latin typeface="Cambria Math" panose="02040503050406030204" pitchFamily="18" charset="0"/>
                                                </a:rPr>
                                              </m:ctrlPr>
                                            </m:dPr>
                                            <m:e>
                                              <m:r>
                                                <a:rPr lang="en-AU" sz="2400" i="1">
                                                  <a:latin typeface="Cambria Math" panose="02040503050406030204" pitchFamily="18" charset="0"/>
                                                </a:rPr>
                                                <m:t>𝐼</m:t>
                                              </m:r>
                                              <m:r>
                                                <a:rPr lang="en-AU" sz="2400" i="0">
                                                  <a:latin typeface="Cambria Math" panose="02040503050406030204" pitchFamily="18" charset="0"/>
                                                </a:rPr>
                                                <m:t>−</m:t>
                                              </m:r>
                                              <m:r>
                                                <a:rPr lang="en-AU" sz="2400" i="1">
                                                  <a:latin typeface="Cambria Math" panose="02040503050406030204" pitchFamily="18" charset="0"/>
                                                </a:rPr>
                                                <m:t>𝜌</m:t>
                                              </m:r>
                                              <m:r>
                                                <a:rPr lang="en-AU" sz="2400" i="1">
                                                  <a:latin typeface="Cambria Math" panose="02040503050406030204" pitchFamily="18" charset="0"/>
                                                </a:rPr>
                                                <m:t>𝑊</m:t>
                                              </m:r>
                                            </m:e>
                                          </m:d>
                                        </m:e>
                                        <m:sup>
                                          <m:r>
                                            <a:rPr lang="en-AU" sz="2400" i="0">
                                              <a:latin typeface="Cambria Math" panose="02040503050406030204" pitchFamily="18" charset="0"/>
                                            </a:rPr>
                                            <m:t>−1</m:t>
                                          </m:r>
                                        </m:sup>
                                      </m:sSup>
                                    </m:e>
                                  </m:d>
                                </m:e>
                                <m:sup>
                                  <m:r>
                                    <a:rPr lang="en-AU" sz="2400" i="1">
                                      <a:latin typeface="Cambria Math" panose="02040503050406030204" pitchFamily="18" charset="0"/>
                                    </a:rPr>
                                    <m:t>𝑇</m:t>
                                  </m:r>
                                </m:sup>
                              </m:sSup>
                            </m:e>
                          </m:d>
                        </m:e>
                      </m:nary>
                      <m:r>
                        <a:rPr lang="en-AU" sz="2400" i="1">
                          <a:latin typeface="Cambria Math" panose="02040503050406030204" pitchFamily="18" charset="0"/>
                        </a:rPr>
                        <m:t>𝑑</m:t>
                      </m:r>
                      <m:r>
                        <m:rPr>
                          <m:sty m:val="p"/>
                        </m:rPr>
                        <a:rPr lang="en-AU" sz="2400" i="0">
                          <a:latin typeface="Cambria Math" panose="02040503050406030204" pitchFamily="18" charset="0"/>
                        </a:rPr>
                        <m:t>ε</m:t>
                      </m:r>
                    </m:oMath>
                  </m:oMathPara>
                </a14:m>
                <a:endParaRPr lang="en-AU" sz="2400" dirty="0"/>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13725625" y="7499023"/>
                <a:ext cx="6388481" cy="996363"/>
              </a:xfrm>
              <a:prstGeom prst="rect">
                <a:avLst/>
              </a:prstGeom>
              <a:blipFill>
                <a:blip r:embed="rId36"/>
                <a:stretch>
                  <a:fillRect/>
                </a:stretch>
              </a:blipFill>
            </p:spPr>
            <p:txBody>
              <a:bodyPr/>
              <a:lstStyle/>
              <a:p>
                <a:r>
                  <a:rPr lang="en-AU">
                    <a:noFill/>
                  </a:rPr>
                  <a:t> </a:t>
                </a:r>
              </a:p>
            </p:txBody>
          </p:sp>
        </mc:Fallback>
      </mc:AlternateContent>
      <p:sp>
        <p:nvSpPr>
          <p:cNvPr id="25" name="TextBox 24">
            <a:extLst>
              <a:ext uri="{FF2B5EF4-FFF2-40B4-BE49-F238E27FC236}">
                <a16:creationId xmlns:a16="http://schemas.microsoft.com/office/drawing/2014/main" id="{2D37EB4B-2132-429E-88A8-83FEEAADA515}"/>
              </a:ext>
            </a:extLst>
          </p:cNvPr>
          <p:cNvSpPr txBox="1"/>
          <p:nvPr/>
        </p:nvSpPr>
        <p:spPr>
          <a:xfrm>
            <a:off x="13625341" y="9169400"/>
            <a:ext cx="5017805" cy="461665"/>
          </a:xfrm>
          <a:prstGeom prst="rect">
            <a:avLst/>
          </a:prstGeom>
          <a:noFill/>
        </p:spPr>
        <p:txBody>
          <a:bodyPr wrap="square" rtlCol="0">
            <a:spAutoFit/>
          </a:bodyPr>
          <a:lstStyle/>
          <a:p>
            <a:r>
              <a:rPr lang="en-US" sz="2400" dirty="0"/>
              <a:t>Efficient importance sampling</a:t>
            </a:r>
            <a:endParaRPr lang="en-AU" sz="2400" dirty="0"/>
          </a:p>
        </p:txBody>
      </p:sp>
      <p:sp>
        <p:nvSpPr>
          <p:cNvPr id="88" name="TextBox 87">
            <a:extLst>
              <a:ext uri="{FF2B5EF4-FFF2-40B4-BE49-F238E27FC236}">
                <a16:creationId xmlns:a16="http://schemas.microsoft.com/office/drawing/2014/main" id="{6619EEAB-E7C9-49CD-8723-5FCE61EE2072}"/>
              </a:ext>
            </a:extLst>
          </p:cNvPr>
          <p:cNvSpPr txBox="1"/>
          <p:nvPr/>
        </p:nvSpPr>
        <p:spPr>
          <a:xfrm>
            <a:off x="13625340" y="9707914"/>
            <a:ext cx="5017805" cy="461665"/>
          </a:xfrm>
          <a:prstGeom prst="rect">
            <a:avLst/>
          </a:prstGeom>
          <a:noFill/>
        </p:spPr>
        <p:txBody>
          <a:bodyPr wrap="square" rtlCol="0">
            <a:spAutoFit/>
          </a:bodyPr>
          <a:lstStyle/>
          <a:p>
            <a:r>
              <a:rPr lang="en-US" sz="2400" dirty="0"/>
              <a:t>Simulated Maximum Likelihood</a:t>
            </a:r>
            <a:endParaRPr lang="en-AU" sz="2400" dirty="0"/>
          </a:p>
        </p:txBody>
      </p:sp>
      <p:sp>
        <p:nvSpPr>
          <p:cNvPr id="89" name="TextBox 88">
            <a:extLst>
              <a:ext uri="{FF2B5EF4-FFF2-40B4-BE49-F238E27FC236}">
                <a16:creationId xmlns:a16="http://schemas.microsoft.com/office/drawing/2014/main" id="{7C45D73A-A684-4CD1-AF77-0538DDFD8211}"/>
              </a:ext>
            </a:extLst>
          </p:cNvPr>
          <p:cNvSpPr txBox="1"/>
          <p:nvPr/>
        </p:nvSpPr>
        <p:spPr>
          <a:xfrm>
            <a:off x="13930410" y="10844891"/>
            <a:ext cx="5017805" cy="461665"/>
          </a:xfrm>
          <a:prstGeom prst="rect">
            <a:avLst/>
          </a:prstGeom>
          <a:noFill/>
        </p:spPr>
        <p:txBody>
          <a:bodyPr wrap="square" rtlCol="0">
            <a:spAutoFit/>
          </a:bodyPr>
          <a:lstStyle/>
          <a:p>
            <a:r>
              <a:rPr lang="en-US" sz="2400" dirty="0"/>
              <a:t>EIS-SML</a:t>
            </a:r>
            <a:endParaRPr lang="en-AU" sz="2400" dirty="0"/>
          </a:p>
        </p:txBody>
      </p:sp>
      <p:grpSp>
        <p:nvGrpSpPr>
          <p:cNvPr id="94" name="Group 93">
            <a:extLst>
              <a:ext uri="{FF2B5EF4-FFF2-40B4-BE49-F238E27FC236}">
                <a16:creationId xmlns:a16="http://schemas.microsoft.com/office/drawing/2014/main" id="{66747FCC-ED9D-4C8E-9934-4FA5E140FA34}"/>
              </a:ext>
            </a:extLst>
          </p:cNvPr>
          <p:cNvGrpSpPr/>
          <p:nvPr/>
        </p:nvGrpSpPr>
        <p:grpSpPr>
          <a:xfrm>
            <a:off x="3217335"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r>
                <a:rPr lang="en-US" sz="3200" i="1" dirty="0">
                  <a:solidFill>
                    <a:schemeClr val="bg1"/>
                  </a:solidFill>
                  <a:latin typeface="Georgia Pro Cond Light" panose="02040306050405020303" pitchFamily="18" charset="0"/>
                </a:rPr>
                <a:t>i i d</a:t>
              </a:r>
              <a:endParaRPr lang="en-AU" sz="3200" i="1" dirty="0">
                <a:solidFill>
                  <a:schemeClr val="bg1"/>
                </a:solidFill>
                <a:latin typeface="Georgia Pro Cond Light" panose="02040306050405020303" pitchFamily="18" charset="0"/>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275722" y="544321"/>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2EC218A-5964-45C5-862D-584B5B91F6EC}"/>
                  </a:ext>
                </a:extLst>
              </p:cNvPr>
              <p:cNvSpPr txBox="1"/>
              <p:nvPr/>
            </p:nvSpPr>
            <p:spPr>
              <a:xfrm>
                <a:off x="6651111" y="2979301"/>
                <a:ext cx="3253819"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98" name="TextBox 97">
                <a:extLst>
                  <a:ext uri="{FF2B5EF4-FFF2-40B4-BE49-F238E27FC236}">
                    <a16:creationId xmlns:a16="http://schemas.microsoft.com/office/drawing/2014/main" id="{A2EC218A-5964-45C5-862D-584B5B91F6EC}"/>
                  </a:ext>
                </a:extLst>
              </p:cNvPr>
              <p:cNvSpPr txBox="1">
                <a:spLocks noRot="1" noChangeAspect="1" noMove="1" noResize="1" noEditPoints="1" noAdjustHandles="1" noChangeArrowheads="1" noChangeShapeType="1" noTextEdit="1"/>
              </p:cNvSpPr>
              <p:nvPr/>
            </p:nvSpPr>
            <p:spPr>
              <a:xfrm>
                <a:off x="6651111" y="2979301"/>
                <a:ext cx="3253819" cy="625364"/>
              </a:xfrm>
              <a:prstGeom prst="rect">
                <a:avLst/>
              </a:prstGeom>
              <a:blipFill>
                <a:blip r:embed="rId3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5DAC41F-422E-4F64-B954-6DB17ECD6F66}"/>
                  </a:ext>
                </a:extLst>
              </p:cNvPr>
              <p:cNvSpPr txBox="1"/>
              <p:nvPr/>
            </p:nvSpPr>
            <p:spPr>
              <a:xfrm>
                <a:off x="10879929" y="3006627"/>
                <a:ext cx="59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a:solidFill>
                            <a:schemeClr val="bg1"/>
                          </a:solidFill>
                          <a:latin typeface="Cambria Math" panose="02040503050406030204" pitchFamily="18" charset="0"/>
                        </a:rPr>
                        <m:t>¿?</m:t>
                      </m:r>
                    </m:oMath>
                  </m:oMathPara>
                </a14:m>
                <a:endParaRPr lang="en-AU" sz="2400" dirty="0"/>
              </a:p>
            </p:txBody>
          </p:sp>
        </mc:Choice>
        <mc:Fallback xmlns="">
          <p:sp>
            <p:nvSpPr>
              <p:cNvPr id="100" name="TextBox 99">
                <a:extLst>
                  <a:ext uri="{FF2B5EF4-FFF2-40B4-BE49-F238E27FC236}">
                    <a16:creationId xmlns:a16="http://schemas.microsoft.com/office/drawing/2014/main" id="{45DAC41F-422E-4F64-B954-6DB17ECD6F66}"/>
                  </a:ext>
                </a:extLst>
              </p:cNvPr>
              <p:cNvSpPr txBox="1">
                <a:spLocks noRot="1" noChangeAspect="1" noMove="1" noResize="1" noEditPoints="1" noAdjustHandles="1" noChangeArrowheads="1" noChangeShapeType="1" noTextEdit="1"/>
              </p:cNvSpPr>
              <p:nvPr/>
            </p:nvSpPr>
            <p:spPr>
              <a:xfrm>
                <a:off x="10879929" y="3006627"/>
                <a:ext cx="593200" cy="461665"/>
              </a:xfrm>
              <a:prstGeom prst="rect">
                <a:avLst/>
              </a:prstGeom>
              <a:blipFill>
                <a:blip r:embed="rId38"/>
                <a:stretch>
                  <a:fillRect b="-10526"/>
                </a:stretch>
              </a:blipFill>
            </p:spPr>
            <p:txBody>
              <a:bodyPr/>
              <a:lstStyle/>
              <a:p>
                <a:r>
                  <a:rPr lang="en-AU">
                    <a:noFill/>
                  </a:rPr>
                  <a:t> </a:t>
                </a:r>
              </a:p>
            </p:txBody>
          </p:sp>
        </mc:Fallback>
      </mc:AlternateContent>
      <p:sp>
        <p:nvSpPr>
          <p:cNvPr id="104" name="TextBox 103">
            <a:extLst>
              <a:ext uri="{FF2B5EF4-FFF2-40B4-BE49-F238E27FC236}">
                <a16:creationId xmlns:a16="http://schemas.microsoft.com/office/drawing/2014/main" id="{35CD7BA7-E9CB-44FA-BDB8-4733AB646E4D}"/>
              </a:ext>
            </a:extLst>
          </p:cNvPr>
          <p:cNvSpPr txBox="1"/>
          <p:nvPr/>
        </p:nvSpPr>
        <p:spPr>
          <a:xfrm>
            <a:off x="559080" y="3715062"/>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5435601" y="5508234"/>
                <a:ext cx="4817752" cy="727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a:solidFill>
                                    <a:schemeClr val="bg1"/>
                                  </a:solidFill>
                                  <a:latin typeface="Cambria Math" panose="02040503050406030204" pitchFamily="18" charset="0"/>
                                </a:rPr>
                                <m:t> </m:t>
                              </m:r>
                              <m:r>
                                <a:rPr lang="en-AU" sz="2400" b="1">
                                  <a:solidFill>
                                    <a:schemeClr val="bg1"/>
                                  </a:solidFill>
                                  <a:latin typeface="Cambria Math" panose="02040503050406030204" pitchFamily="18" charset="0"/>
                                </a:rPr>
                                <m:t>𝛃</m:t>
                              </m:r>
                            </m:e>
                          </m:d>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a:solidFill>
                                            <a:schemeClr val="bg1"/>
                                          </a:solidFill>
                                          <a:latin typeface="Cambria Math" panose="02040503050406030204" pitchFamily="18" charset="0"/>
                                        </a:rPr>
                                        <m:t> </m:t>
                                      </m:r>
                                      <m:r>
                                        <a:rPr lang="en-AU" sz="2400" b="1">
                                          <a:solidFill>
                                            <a:schemeClr val="bg1"/>
                                          </a:solidFill>
                                          <a:latin typeface="Cambria Math" panose="02040503050406030204" pitchFamily="18" charset="0"/>
                                        </a:rPr>
                                        <m:t>𝛃</m:t>
                                      </m:r>
                                    </m:e>
                                  </m:d>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5435601" y="5508234"/>
                <a:ext cx="4817752" cy="727635"/>
              </a:xfrm>
              <a:prstGeom prst="rect">
                <a:avLst/>
              </a:prstGeom>
              <a:blipFill>
                <a:blip r:embed="rId39"/>
                <a:stretch>
                  <a:fillRect/>
                </a:stretch>
              </a:blipFill>
            </p:spPr>
            <p:txBody>
              <a:bodyPr/>
              <a:lstStyle/>
              <a:p>
                <a:r>
                  <a:rPr lang="en-AU">
                    <a:noFill/>
                  </a:rPr>
                  <a:t> </a:t>
                </a:r>
              </a:p>
            </p:txBody>
          </p:sp>
        </mc:Fallback>
      </mc:AlternateContent>
      <p:sp>
        <p:nvSpPr>
          <p:cNvPr id="107" name="TextBox 106">
            <a:extLst>
              <a:ext uri="{FF2B5EF4-FFF2-40B4-BE49-F238E27FC236}">
                <a16:creationId xmlns:a16="http://schemas.microsoft.com/office/drawing/2014/main" id="{40AB624C-E310-4344-A552-11BD48D83072}"/>
              </a:ext>
            </a:extLst>
          </p:cNvPr>
          <p:cNvSpPr txBox="1"/>
          <p:nvPr/>
        </p:nvSpPr>
        <p:spPr>
          <a:xfrm>
            <a:off x="6473171" y="6272324"/>
            <a:ext cx="3973350" cy="461665"/>
          </a:xfrm>
          <a:prstGeom prst="rect">
            <a:avLst/>
          </a:prstGeom>
          <a:noFill/>
        </p:spPr>
        <p:txBody>
          <a:bodyPr wrap="square" rtlCol="0">
            <a:spAutoFit/>
          </a:bodyPr>
          <a:lstStyle/>
          <a:p>
            <a:r>
              <a:rPr lang="en-US" sz="2400" dirty="0">
                <a:solidFill>
                  <a:schemeClr val="bg1"/>
                </a:solidFill>
              </a:rPr>
              <a:t>Newton-Raphson algorithm</a:t>
            </a:r>
            <a:endParaRPr lang="en-AU" sz="2400" dirty="0">
              <a:solidFill>
                <a:schemeClr val="bg1"/>
              </a:solidFill>
            </a:endParaRPr>
          </a:p>
        </p:txBody>
      </p:sp>
    </p:spTree>
    <p:extLst>
      <p:ext uri="{BB962C8B-B14F-4D97-AF65-F5344CB8AC3E}">
        <p14:creationId xmlns:p14="http://schemas.microsoft.com/office/powerpoint/2010/main" val="2293582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anim calcmode="lin" valueType="num">
                                      <p:cBhvr>
                                        <p:cTn id="8" dur="1000" fill="hold"/>
                                        <p:tgtEl>
                                          <p:spTgt spid="92"/>
                                        </p:tgtEl>
                                        <p:attrNameLst>
                                          <p:attrName>ppt_x</p:attrName>
                                        </p:attrNameLst>
                                      </p:cBhvr>
                                      <p:tavLst>
                                        <p:tav tm="0">
                                          <p:val>
                                            <p:strVal val="#ppt_x"/>
                                          </p:val>
                                        </p:tav>
                                        <p:tav tm="100000">
                                          <p:val>
                                            <p:strVal val="#ppt_x"/>
                                          </p:val>
                                        </p:tav>
                                      </p:tavLst>
                                    </p:anim>
                                    <p:anim calcmode="lin" valueType="num">
                                      <p:cBhvr>
                                        <p:cTn id="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10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1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fade">
                                      <p:cBhvr>
                                        <p:cTn id="29" dur="1000"/>
                                        <p:tgtEl>
                                          <p:spTgt spid="94"/>
                                        </p:tgtEl>
                                      </p:cBhvr>
                                    </p:animEffect>
                                    <p:anim calcmode="lin" valueType="num">
                                      <p:cBhvr>
                                        <p:cTn id="30" dur="1000" fill="hold"/>
                                        <p:tgtEl>
                                          <p:spTgt spid="94"/>
                                        </p:tgtEl>
                                        <p:attrNameLst>
                                          <p:attrName>ppt_x</p:attrName>
                                        </p:attrNameLst>
                                      </p:cBhvr>
                                      <p:tavLst>
                                        <p:tav tm="0">
                                          <p:val>
                                            <p:strVal val="#ppt_x"/>
                                          </p:val>
                                        </p:tav>
                                        <p:tav tm="100000">
                                          <p:val>
                                            <p:strVal val="#ppt_x"/>
                                          </p:val>
                                        </p:tav>
                                      </p:tavLst>
                                    </p:anim>
                                    <p:anim calcmode="lin" valueType="num">
                                      <p:cBhvr>
                                        <p:cTn id="31"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1500"/>
                                        <p:tgtEl>
                                          <p:spTgt spid="3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1500"/>
                                        <p:tgtEl>
                                          <p:spTgt spid="3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1500"/>
                                        <p:tgtEl>
                                          <p:spTgt spid="3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1500"/>
                                        <p:tgtEl>
                                          <p:spTgt spid="4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1500"/>
                                        <p:tgtEl>
                                          <p:spTgt spid="3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1500"/>
                                        <p:tgtEl>
                                          <p:spTgt spid="4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left)">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10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wipe(left)">
                                      <p:cBhvr>
                                        <p:cTn id="72" dur="1000"/>
                                        <p:tgtEl>
                                          <p:spTgt spid="9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childTnLst>
                          </p:cTn>
                        </p:par>
                        <p:par>
                          <p:cTn id="78" fill="hold">
                            <p:stCondLst>
                              <p:cond delay="500"/>
                            </p:stCondLst>
                            <p:childTnLst>
                              <p:par>
                                <p:cTn id="79" presetID="42" presetClass="entr" presetSubtype="0" fill="hold" grpId="0" nodeType="afterEffect">
                                  <p:stCondLst>
                                    <p:cond delay="500"/>
                                  </p:stCondLst>
                                  <p:childTnLst>
                                    <p:set>
                                      <p:cBhvr>
                                        <p:cTn id="80" dur="1" fill="hold">
                                          <p:stCondLst>
                                            <p:cond delay="0"/>
                                          </p:stCondLst>
                                        </p:cTn>
                                        <p:tgtEl>
                                          <p:spTgt spid="100"/>
                                        </p:tgtEl>
                                        <p:attrNameLst>
                                          <p:attrName>style.visibility</p:attrName>
                                        </p:attrNameLst>
                                      </p:cBhvr>
                                      <p:to>
                                        <p:strVal val="visible"/>
                                      </p:to>
                                    </p:set>
                                    <p:animEffect transition="in" filter="fade">
                                      <p:cBhvr>
                                        <p:cTn id="81" dur="1000"/>
                                        <p:tgtEl>
                                          <p:spTgt spid="100"/>
                                        </p:tgtEl>
                                      </p:cBhvr>
                                    </p:animEffect>
                                    <p:anim calcmode="lin" valueType="num">
                                      <p:cBhvr>
                                        <p:cTn id="82" dur="1000" fill="hold"/>
                                        <p:tgtEl>
                                          <p:spTgt spid="100"/>
                                        </p:tgtEl>
                                        <p:attrNameLst>
                                          <p:attrName>ppt_x</p:attrName>
                                        </p:attrNameLst>
                                      </p:cBhvr>
                                      <p:tavLst>
                                        <p:tav tm="0">
                                          <p:val>
                                            <p:strVal val="#ppt_x"/>
                                          </p:val>
                                        </p:tav>
                                        <p:tav tm="100000">
                                          <p:val>
                                            <p:strVal val="#ppt_x"/>
                                          </p:val>
                                        </p:tav>
                                      </p:tavLst>
                                    </p:anim>
                                    <p:anim calcmode="lin" valueType="num">
                                      <p:cBhvr>
                                        <p:cTn id="83"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grpId="1" nodeType="clickEffect">
                                  <p:stCondLst>
                                    <p:cond delay="0"/>
                                  </p:stCondLst>
                                  <p:childTnLst>
                                    <p:animEffect transition="out" filter="dissolve">
                                      <p:cBhvr>
                                        <p:cTn id="87" dur="500"/>
                                        <p:tgtEl>
                                          <p:spTgt spid="100"/>
                                        </p:tgtEl>
                                      </p:cBhvr>
                                    </p:animEffect>
                                    <p:set>
                                      <p:cBhvr>
                                        <p:cTn id="88" dur="1" fill="hold">
                                          <p:stCondLst>
                                            <p:cond delay="499"/>
                                          </p:stCondLst>
                                        </p:cTn>
                                        <p:tgtEl>
                                          <p:spTgt spid="100"/>
                                        </p:tgtEl>
                                        <p:attrNameLst>
                                          <p:attrName>style.visibility</p:attrName>
                                        </p:attrNameLst>
                                      </p:cBhvr>
                                      <p:to>
                                        <p:strVal val="hidden"/>
                                      </p:to>
                                    </p:set>
                                  </p:childTnLst>
                                </p:cTn>
                              </p:par>
                            </p:childTnLst>
                          </p:cTn>
                        </p:par>
                        <p:par>
                          <p:cTn id="89" fill="hold">
                            <p:stCondLst>
                              <p:cond delay="500"/>
                            </p:stCondLst>
                            <p:childTnLst>
                              <p:par>
                                <p:cTn id="90" presetID="22" presetClass="entr" presetSubtype="4" fill="hold" grpId="0" nodeType="after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down)">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46"/>
                                        </p:tgtEl>
                                      </p:cBhvr>
                                    </p:animEffect>
                                    <p:set>
                                      <p:cBhvr>
                                        <p:cTn id="97" dur="1" fill="hold">
                                          <p:stCondLst>
                                            <p:cond delay="499"/>
                                          </p:stCondLst>
                                        </p:cTn>
                                        <p:tgtEl>
                                          <p:spTgt spid="46"/>
                                        </p:tgtEl>
                                        <p:attrNameLst>
                                          <p:attrName>style.visibility</p:attrName>
                                        </p:attrNameLst>
                                      </p:cBhvr>
                                      <p:to>
                                        <p:strVal val="hidden"/>
                                      </p:to>
                                    </p:se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ipe(left)">
                                      <p:cBhvr>
                                        <p:cTn id="106" dur="10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104"/>
                                        </p:tgtEl>
                                        <p:attrNameLst>
                                          <p:attrName>style.visibility</p:attrName>
                                        </p:attrNameLst>
                                      </p:cBhvr>
                                      <p:to>
                                        <p:strVal val="visible"/>
                                      </p:to>
                                    </p:set>
                                    <p:animEffect transition="in" filter="fade">
                                      <p:cBhvr>
                                        <p:cTn id="111" dur="1000"/>
                                        <p:tgtEl>
                                          <p:spTgt spid="104"/>
                                        </p:tgtEl>
                                      </p:cBhvr>
                                    </p:animEffect>
                                    <p:anim calcmode="lin" valueType="num">
                                      <p:cBhvr>
                                        <p:cTn id="112" dur="1000" fill="hold"/>
                                        <p:tgtEl>
                                          <p:spTgt spid="104"/>
                                        </p:tgtEl>
                                        <p:attrNameLst>
                                          <p:attrName>ppt_x</p:attrName>
                                        </p:attrNameLst>
                                      </p:cBhvr>
                                      <p:tavLst>
                                        <p:tav tm="0">
                                          <p:val>
                                            <p:strVal val="#ppt_x"/>
                                          </p:val>
                                        </p:tav>
                                        <p:tav tm="100000">
                                          <p:val>
                                            <p:strVal val="#ppt_x"/>
                                          </p:val>
                                        </p:tav>
                                      </p:tavLst>
                                    </p:anim>
                                    <p:anim calcmode="lin" valueType="num">
                                      <p:cBhvr>
                                        <p:cTn id="113"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left)">
                                      <p:cBhvr>
                                        <p:cTn id="118" dur="500"/>
                                        <p:tgtEl>
                                          <p:spTgt spid="48"/>
                                        </p:tgtEl>
                                      </p:cBhvr>
                                    </p:animEffect>
                                  </p:childTnLst>
                                </p:cTn>
                              </p:par>
                            </p:childTnLst>
                          </p:cTn>
                        </p:par>
                      </p:childTnLst>
                    </p:cTn>
                  </p:par>
                  <p:par>
                    <p:cTn id="119" fill="hold">
                      <p:stCondLst>
                        <p:cond delay="indefinite"/>
                      </p:stCondLst>
                      <p:childTnLst>
                        <p:par>
                          <p:cTn id="120" fill="hold">
                            <p:stCondLst>
                              <p:cond delay="0"/>
                            </p:stCondLst>
                            <p:childTnLst>
                              <p:par>
                                <p:cTn id="121" presetID="35" presetClass="path" presetSubtype="0" accel="50000" decel="50000" fill="hold" grpId="1" nodeType="clickEffect">
                                  <p:stCondLst>
                                    <p:cond delay="0"/>
                                  </p:stCondLst>
                                  <p:childTnLst>
                                    <p:animMotion origin="layout" path="M 4.16667E-6 -1.85185E-6 L -0.12631 0.13588 " pathEditMode="relative" rAng="0" ptsTypes="AA">
                                      <p:cBhvr>
                                        <p:cTn id="122" dur="2000" fill="hold"/>
                                        <p:tgtEl>
                                          <p:spTgt spid="52"/>
                                        </p:tgtEl>
                                        <p:attrNameLst>
                                          <p:attrName>ppt_x</p:attrName>
                                          <p:attrName>ppt_y</p:attrName>
                                        </p:attrNameLst>
                                      </p:cBhvr>
                                      <p:rCtr x="-6315" y="6782"/>
                                    </p:animMotion>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53"/>
                                        </p:tgtEl>
                                        <p:attrNameLst>
                                          <p:attrName>style.visibility</p:attrName>
                                        </p:attrNameLst>
                                      </p:cBhvr>
                                      <p:to>
                                        <p:strVal val="visible"/>
                                      </p:to>
                                    </p:set>
                                    <p:animEffect transition="in" filter="wipe(left)">
                                      <p:cBhvr>
                                        <p:cTn id="127" dur="500"/>
                                        <p:tgtEl>
                                          <p:spTgt spid="5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06"/>
                                        </p:tgtEl>
                                        <p:attrNameLst>
                                          <p:attrName>style.visibility</p:attrName>
                                        </p:attrNameLst>
                                      </p:cBhvr>
                                      <p:to>
                                        <p:strVal val="visible"/>
                                      </p:to>
                                    </p:set>
                                    <p:animEffect transition="in" filter="wipe(left)">
                                      <p:cBhvr>
                                        <p:cTn id="132" dur="750"/>
                                        <p:tgtEl>
                                          <p:spTgt spid="106"/>
                                        </p:tgtEl>
                                      </p:cBhvr>
                                    </p:animEffect>
                                  </p:childTnLst>
                                </p:cTn>
                              </p:par>
                            </p:childTnLst>
                          </p:cTn>
                        </p:par>
                      </p:childTnLst>
                    </p:cTn>
                  </p:par>
                  <p:par>
                    <p:cTn id="133" fill="hold">
                      <p:stCondLst>
                        <p:cond delay="indefinite"/>
                      </p:stCondLst>
                      <p:childTnLst>
                        <p:par>
                          <p:cTn id="134" fill="hold">
                            <p:stCondLst>
                              <p:cond delay="0"/>
                            </p:stCondLst>
                            <p:childTnLst>
                              <p:par>
                                <p:cTn id="135" presetID="49" presetClass="path" presetSubtype="0" accel="50000" decel="50000" fill="hold" nodeType="clickEffect">
                                  <p:stCondLst>
                                    <p:cond delay="0"/>
                                  </p:stCondLst>
                                  <p:childTnLst>
                                    <p:animMotion origin="layout" path="M -1.25E-6 -4.81481E-6 L 0.58698 0.56019 " pathEditMode="relative" rAng="0" ptsTypes="AA">
                                      <p:cBhvr>
                                        <p:cTn id="136" dur="2000" fill="hold"/>
                                        <p:tgtEl>
                                          <p:spTgt spid="94"/>
                                        </p:tgtEl>
                                        <p:attrNameLst>
                                          <p:attrName>ppt_x</p:attrName>
                                          <p:attrName>ppt_y</p:attrName>
                                        </p:attrNameLst>
                                      </p:cBhvr>
                                      <p:rCtr x="29349" y="28009"/>
                                    </p:animMotion>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1000"/>
                                        <p:tgtEl>
                                          <p:spTgt spid="55"/>
                                        </p:tgtEl>
                                      </p:cBhvr>
                                    </p:animEffect>
                                    <p:anim calcmode="lin" valueType="num">
                                      <p:cBhvr>
                                        <p:cTn id="142" dur="1000" fill="hold"/>
                                        <p:tgtEl>
                                          <p:spTgt spid="55"/>
                                        </p:tgtEl>
                                        <p:attrNameLst>
                                          <p:attrName>ppt_x</p:attrName>
                                        </p:attrNameLst>
                                      </p:cBhvr>
                                      <p:tavLst>
                                        <p:tav tm="0">
                                          <p:val>
                                            <p:strVal val="#ppt_x"/>
                                          </p:val>
                                        </p:tav>
                                        <p:tav tm="100000">
                                          <p:val>
                                            <p:strVal val="#ppt_x"/>
                                          </p:val>
                                        </p:tav>
                                      </p:tavLst>
                                    </p:anim>
                                    <p:anim calcmode="lin" valueType="num">
                                      <p:cBhvr>
                                        <p:cTn id="14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107"/>
                                        </p:tgtEl>
                                        <p:attrNameLst>
                                          <p:attrName>style.visibility</p:attrName>
                                        </p:attrNameLst>
                                      </p:cBhvr>
                                      <p:to>
                                        <p:strVal val="visible"/>
                                      </p:to>
                                    </p:set>
                                    <p:animEffect transition="in" filter="fade">
                                      <p:cBhvr>
                                        <p:cTn id="148" dur="1000"/>
                                        <p:tgtEl>
                                          <p:spTgt spid="107"/>
                                        </p:tgtEl>
                                      </p:cBhvr>
                                    </p:animEffect>
                                    <p:anim calcmode="lin" valueType="num">
                                      <p:cBhvr>
                                        <p:cTn id="149" dur="1000" fill="hold"/>
                                        <p:tgtEl>
                                          <p:spTgt spid="107"/>
                                        </p:tgtEl>
                                        <p:attrNameLst>
                                          <p:attrName>ppt_x</p:attrName>
                                        </p:attrNameLst>
                                      </p:cBhvr>
                                      <p:tavLst>
                                        <p:tav tm="0">
                                          <p:val>
                                            <p:strVal val="#ppt_x"/>
                                          </p:val>
                                        </p:tav>
                                        <p:tav tm="100000">
                                          <p:val>
                                            <p:strVal val="#ppt_x"/>
                                          </p:val>
                                        </p:tav>
                                      </p:tavLst>
                                    </p:anim>
                                    <p:anim calcmode="lin" valueType="num">
                                      <p:cBhvr>
                                        <p:cTn id="150"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9" grpId="0"/>
      <p:bldP spid="21" grpId="0"/>
      <p:bldP spid="31" grpId="0"/>
      <p:bldP spid="33" grpId="0"/>
      <p:bldP spid="34" grpId="0"/>
      <p:bldP spid="35" grpId="0" animBg="1"/>
      <p:bldP spid="36" grpId="0"/>
      <p:bldP spid="37" grpId="0"/>
      <p:bldP spid="39" grpId="0"/>
      <p:bldP spid="40" grpId="0"/>
      <p:bldP spid="42" grpId="0"/>
      <p:bldP spid="43" grpId="0"/>
      <p:bldP spid="44" grpId="0"/>
      <p:bldP spid="46" grpId="0"/>
      <p:bldP spid="46" grpId="1"/>
      <p:bldP spid="48" grpId="0"/>
      <p:bldP spid="52" grpId="0"/>
      <p:bldP spid="52" grpId="1"/>
      <p:bldP spid="53" grpId="0"/>
      <p:bldP spid="55" grpId="0"/>
      <p:bldP spid="92" grpId="0" animBg="1"/>
      <p:bldP spid="98" grpId="0"/>
      <p:bldP spid="100" grpId="0"/>
      <p:bldP spid="100" grpId="1"/>
      <p:bldP spid="104" grpId="0" animBg="1"/>
      <p:bldP spid="106" grpId="0"/>
      <p:bldP spid="10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13035907" y="926901"/>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13035907" y="926901"/>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2902357" y="1803071"/>
                <a:ext cx="2387600"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𝑢</m:t>
                          </m:r>
                        </m:e>
                        <m:sub>
                          <m:r>
                            <a:rPr lang="en-AU" sz="2400" b="0" i="1">
                              <a:solidFill>
                                <a:schemeClr val="bg1"/>
                              </a:solidFill>
                              <a:latin typeface="Cambria Math" panose="02040503050406030204" pitchFamily="18" charset="0"/>
                            </a:rPr>
                            <m:t>𝑡</m:t>
                          </m:r>
                        </m:sub>
                      </m:sSub>
                    </m:oMath>
                  </m:oMathPara>
                </a14:m>
                <a:endParaRPr lang="en-AU" sz="2400" dirty="0">
                  <a:solidFill>
                    <a:schemeClr val="bg1"/>
                  </a:solidFill>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2902357" y="1803071"/>
                <a:ext cx="2387600" cy="51507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F6EBC5-C463-4196-A99D-2CF562F6737D}"/>
                  </a:ext>
                </a:extLst>
              </p:cNvPr>
              <p:cNvSpPr txBox="1"/>
              <p:nvPr/>
            </p:nvSpPr>
            <p:spPr>
              <a:xfrm>
                <a:off x="-8156886" y="2573413"/>
                <a:ext cx="4173843"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ℬ</m:t>
                      </m:r>
                      <m:r>
                        <a:rPr lang="en-AU" sz="2400" i="1">
                          <a:solidFill>
                            <a:schemeClr val="bg1"/>
                          </a:solidFill>
                          <a:latin typeface="Cambria Math" panose="02040503050406030204" pitchFamily="18" charset="0"/>
                        </a:rPr>
                        <m:t>𝑖𝑛𝑜𝑚𝑖𝑎𝑙</m:t>
                      </m:r>
                      <m:d>
                        <m:dPr>
                          <m:ctrlPr>
                            <a:rPr lang="en-AU" sz="2400" i="1">
                              <a:solidFill>
                                <a:schemeClr val="bg1"/>
                              </a:solidFill>
                              <a:latin typeface="Cambria Math" panose="02040503050406030204" pitchFamily="18" charset="0"/>
                            </a:rPr>
                          </m:ctrlPr>
                        </m:dPr>
                        <m:e>
                          <m:r>
                            <a:rPr lang="en-AU" sz="2400" i="1">
                              <a:solidFill>
                                <a:schemeClr val="bg1"/>
                              </a:solidFill>
                              <a:latin typeface="Cambria Math" panose="02040503050406030204" pitchFamily="18" charset="0"/>
                            </a:rPr>
                            <m:t>𝑁</m:t>
                          </m:r>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oMath>
                  </m:oMathPara>
                </a14:m>
                <a:endParaRPr lang="en-AU" sz="2400" dirty="0">
                  <a:solidFill>
                    <a:schemeClr val="bg1"/>
                  </a:solidFill>
                </a:endParaRPr>
              </a:p>
            </p:txBody>
          </p:sp>
        </mc:Choice>
        <mc:Fallback xmlns="">
          <p:sp>
            <p:nvSpPr>
              <p:cNvPr id="19" name="TextBox 18">
                <a:extLst>
                  <a:ext uri="{FF2B5EF4-FFF2-40B4-BE49-F238E27FC236}">
                    <a16:creationId xmlns:a16="http://schemas.microsoft.com/office/drawing/2014/main" id="{D6F6EBC5-C463-4196-A99D-2CF562F6737D}"/>
                  </a:ext>
                </a:extLst>
              </p:cNvPr>
              <p:cNvSpPr txBox="1">
                <a:spLocks noRot="1" noChangeAspect="1" noMove="1" noResize="1" noEditPoints="1" noAdjustHandles="1" noChangeArrowheads="1" noChangeShapeType="1" noTextEdit="1"/>
              </p:cNvSpPr>
              <p:nvPr/>
            </p:nvSpPr>
            <p:spPr>
              <a:xfrm>
                <a:off x="-8156886" y="2573413"/>
                <a:ext cx="4173843" cy="50917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5EAE4-3343-4CE7-9277-F1EB6E97A8AB}"/>
                  </a:ext>
                </a:extLst>
              </p:cNvPr>
              <p:cNvSpPr txBox="1"/>
              <p:nvPr/>
            </p:nvSpPr>
            <p:spPr>
              <a:xfrm>
                <a:off x="-8156886" y="3070516"/>
                <a:ext cx="2012667"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𝑃</m:t>
                      </m:r>
                      <m:d>
                        <m:dPr>
                          <m:ctrlPr>
                            <a:rPr lang="en-AU" sz="2400" i="1">
                              <a:solidFill>
                                <a:schemeClr val="bg1"/>
                              </a:solidFill>
                              <a:latin typeface="Cambria Math" panose="02040503050406030204" pitchFamily="18" charset="0"/>
                            </a:rPr>
                          </m:ctrlPr>
                        </m:dPr>
                        <m:e>
                          <m:sSub>
                            <m:sSubPr>
                              <m:ctrlPr>
                                <a:rPr lang="en-AU" sz="2400" i="1">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𝑌</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=1</m:t>
                          </m:r>
                        </m:e>
                      </m:d>
                      <m:r>
                        <a:rPr lang="en-AU" sz="240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21" name="TextBox 20">
                <a:extLst>
                  <a:ext uri="{FF2B5EF4-FFF2-40B4-BE49-F238E27FC236}">
                    <a16:creationId xmlns:a16="http://schemas.microsoft.com/office/drawing/2014/main" id="{A505EAE4-3343-4CE7-9277-F1EB6E97A8AB}"/>
                  </a:ext>
                </a:extLst>
              </p:cNvPr>
              <p:cNvSpPr txBox="1">
                <a:spLocks noRot="1" noChangeAspect="1" noMove="1" noResize="1" noEditPoints="1" noAdjustHandles="1" noChangeArrowheads="1" noChangeShapeType="1" noTextEdit="1"/>
              </p:cNvSpPr>
              <p:nvPr/>
            </p:nvSpPr>
            <p:spPr>
              <a:xfrm>
                <a:off x="-8156886" y="3070516"/>
                <a:ext cx="2012667" cy="509178"/>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67B202-3371-4AA4-8D6D-9C8B65E2AB80}"/>
                  </a:ext>
                </a:extLst>
              </p:cNvPr>
              <p:cNvSpPr txBox="1"/>
              <p:nvPr/>
            </p:nvSpPr>
            <p:spPr>
              <a:xfrm>
                <a:off x="-2276787" y="2978159"/>
                <a:ext cx="1553372" cy="515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i="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e>
                      </m:d>
                    </m:oMath>
                  </m:oMathPara>
                </a14:m>
                <a:endParaRPr lang="en-AU" sz="2400" dirty="0">
                  <a:solidFill>
                    <a:schemeClr val="bg1"/>
                  </a:solidFill>
                </a:endParaRPr>
              </a:p>
            </p:txBody>
          </p:sp>
        </mc:Choice>
        <mc:Fallback xmlns="">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2276787" y="2978159"/>
                <a:ext cx="1553372" cy="515398"/>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9818572" y="1008638"/>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9818572" y="1008638"/>
                <a:ext cx="2218266" cy="490199"/>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12586136" y="2800128"/>
                <a:ext cx="86408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𝑦</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𝑡</m:t>
                          </m:r>
                        </m:sub>
                      </m:sSub>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12586136" y="2800128"/>
                <a:ext cx="864083" cy="385555"/>
              </a:xfrm>
              <a:prstGeom prst="rect">
                <a:avLst/>
              </a:prstGeom>
              <a:blipFill>
                <a:blip r:embed="rId9"/>
                <a:stretch>
                  <a:fillRect l="-8451" b="-20313"/>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1404257"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11003761" y="2729628"/>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oMath>
                  </m:oMathPara>
                </a14:m>
                <a:endParaRPr lang="en-AU" dirty="0">
                  <a:solidFill>
                    <a:schemeClr val="bg1"/>
                  </a:solidFill>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11003761" y="2729628"/>
                <a:ext cx="181140" cy="276999"/>
              </a:xfrm>
              <a:prstGeom prst="rect">
                <a:avLst/>
              </a:prstGeom>
              <a:blipFill>
                <a:blip r:embed="rId10"/>
                <a:stretch>
                  <a:fillRect l="-33333" r="-26667"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11003761" y="3135438"/>
                <a:ext cx="181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0</m:t>
                      </m:r>
                    </m:oMath>
                  </m:oMathPara>
                </a14:m>
                <a:endParaRPr lang="en-AU" dirty="0">
                  <a:solidFill>
                    <a:schemeClr val="bg1"/>
                  </a:solidFill>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11003761" y="3135438"/>
                <a:ext cx="181139" cy="276999"/>
              </a:xfrm>
              <a:prstGeom prst="rect">
                <a:avLst/>
              </a:prstGeom>
              <a:blipFill>
                <a:blip r:embed="rId11"/>
                <a:stretch>
                  <a:fillRect l="-33333" r="-26667" b="-652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CD0CA4A-E728-4A98-A709-ACACDAB6CA17}"/>
                  </a:ext>
                </a:extLst>
              </p:cNvPr>
              <p:cNvSpPr txBox="1"/>
              <p:nvPr/>
            </p:nvSpPr>
            <p:spPr>
              <a:xfrm>
                <a:off x="-3015034" y="3006627"/>
                <a:ext cx="1041824" cy="477888"/>
              </a:xfrm>
              <a:prstGeom prst="rect">
                <a:avLst/>
              </a:prstGeom>
              <a:noFill/>
            </p:spPr>
            <p:txBody>
              <a:bodyPr wrap="square">
                <a:spAutoFit/>
              </a:bodyPr>
              <a:lstStyle/>
              <a:p>
                <a14:m>
                  <m:oMath xmlns:m="http://schemas.openxmlformats.org/officeDocument/2006/math">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m:t>
                    </m:r>
                  </m:oMath>
                </a14:m>
                <a:endParaRPr lang="en-AU" sz="2400" dirty="0"/>
              </a:p>
            </p:txBody>
          </p:sp>
        </mc:Choice>
        <mc:Fallback xmlns="">
          <p:sp>
            <p:nvSpPr>
              <p:cNvPr id="39" name="TextBox 38">
                <a:extLst>
                  <a:ext uri="{FF2B5EF4-FFF2-40B4-BE49-F238E27FC236}">
                    <a16:creationId xmlns:a16="http://schemas.microsoft.com/office/drawing/2014/main" id="{CCD0CA4A-E728-4A98-A709-ACACDAB6CA17}"/>
                  </a:ext>
                </a:extLst>
              </p:cNvPr>
              <p:cNvSpPr txBox="1">
                <a:spLocks noRot="1" noChangeAspect="1" noMove="1" noResize="1" noEditPoints="1" noAdjustHandles="1" noChangeArrowheads="1" noChangeShapeType="1" noTextEdit="1"/>
              </p:cNvSpPr>
              <p:nvPr/>
            </p:nvSpPr>
            <p:spPr>
              <a:xfrm>
                <a:off x="-3015034" y="3006627"/>
                <a:ext cx="1041824" cy="477888"/>
              </a:xfrm>
              <a:prstGeom prst="rect">
                <a:avLst/>
              </a:prstGeom>
              <a:blipFill>
                <a:blip r:embed="rId12"/>
                <a:stretch>
                  <a:fillRect l="-1754" b="-7595"/>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10748837" y="2678040"/>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9136660" y="2662811"/>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9136660" y="2662811"/>
                <a:ext cx="641773" cy="381515"/>
              </a:xfrm>
              <a:prstGeom prst="rect">
                <a:avLst/>
              </a:prstGeom>
              <a:blipFill>
                <a:blip r:embed="rId13"/>
                <a:stretch>
                  <a:fillRect b="-4839"/>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10748837" y="3037475"/>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9136660" y="3031383"/>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1−</m:t>
                          </m:r>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9136660" y="3031383"/>
                <a:ext cx="641773" cy="381515"/>
              </a:xfrm>
              <a:prstGeom prst="rect">
                <a:avLst/>
              </a:prstGeom>
              <a:blipFill>
                <a:blip r:embed="rId14"/>
                <a:stretch>
                  <a:fillRect r="-31429" b="-476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CE3A75D-BEC6-4E52-846E-E67343D89489}"/>
                  </a:ext>
                </a:extLst>
              </p:cNvPr>
              <p:cNvSpPr txBox="1"/>
              <p:nvPr/>
            </p:nvSpPr>
            <p:spPr>
              <a:xfrm>
                <a:off x="-2276787" y="2979920"/>
                <a:ext cx="834817"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smtClean="0">
                          <a:solidFill>
                            <a:schemeClr val="bg1"/>
                          </a:solidFill>
                          <a:latin typeface="Cambria Math" panose="02040503050406030204" pitchFamily="18" charset="0"/>
                        </a:rPr>
                        <m:t>    </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2276787" y="2979920"/>
                <a:ext cx="834817" cy="515077"/>
              </a:xfrm>
              <a:prstGeom prst="rect">
                <a:avLst/>
              </a:prstGeom>
              <a:blipFill>
                <a:blip r:embed="rId15"/>
                <a:stretch>
                  <a:fillRect r="-1470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2534E38-B611-4950-901D-B41874635033}"/>
                  </a:ext>
                </a:extLst>
              </p:cNvPr>
              <p:cNvSpPr txBox="1"/>
              <p:nvPr/>
            </p:nvSpPr>
            <p:spPr>
              <a:xfrm>
                <a:off x="-11046323" y="4557815"/>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𝒾</m:t>
                          </m:r>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AU" sz="2400" b="1" i="1">
                                  <a:solidFill>
                                    <a:schemeClr val="bg1"/>
                                  </a:solidFill>
                                  <a:latin typeface="Cambria Math" panose="02040503050406030204" pitchFamily="18" charset="0"/>
                                </a:rPr>
                                <m:t>𝒙</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48" name="TextBox 47">
                <a:extLst>
                  <a:ext uri="{FF2B5EF4-FFF2-40B4-BE49-F238E27FC236}">
                    <a16:creationId xmlns:a16="http://schemas.microsoft.com/office/drawing/2014/main" id="{02534E38-B611-4950-901D-B41874635033}"/>
                  </a:ext>
                </a:extLst>
              </p:cNvPr>
              <p:cNvSpPr txBox="1">
                <a:spLocks noRot="1" noChangeAspect="1" noMove="1" noResize="1" noEditPoints="1" noAdjustHandles="1" noChangeArrowheads="1" noChangeShapeType="1" noTextEdit="1"/>
              </p:cNvSpPr>
              <p:nvPr/>
            </p:nvSpPr>
            <p:spPr>
              <a:xfrm>
                <a:off x="-11046323" y="4557815"/>
                <a:ext cx="3011724" cy="542649"/>
              </a:xfrm>
              <a:prstGeom prst="rect">
                <a:avLst/>
              </a:prstGeom>
              <a:blipFill>
                <a:blip r:embed="rId1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D41B213-940D-4A53-886E-A6F84E945CBA}"/>
                  </a:ext>
                </a:extLst>
              </p:cNvPr>
              <p:cNvSpPr txBox="1"/>
              <p:nvPr/>
            </p:nvSpPr>
            <p:spPr>
              <a:xfrm>
                <a:off x="-6384796" y="3599844"/>
                <a:ext cx="4466001"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up>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bSup>
                      <m:sSup>
                        <m:sSupPr>
                          <m:ctrlPr>
                            <a:rPr lang="en-AU" sz="2400" b="0" i="1">
                              <a:solidFill>
                                <a:schemeClr val="bg1"/>
                              </a:solidFill>
                              <a:latin typeface="Cambria Math" panose="02040503050406030204" pitchFamily="18" charset="0"/>
                            </a:rPr>
                          </m:ctrlPr>
                        </m:sSupPr>
                        <m:e>
                          <m:d>
                            <m:dPr>
                              <m:ctrlPr>
                                <a:rPr lang="en-AU" sz="2400" b="0" i="1">
                                  <a:solidFill>
                                    <a:schemeClr val="bg1"/>
                                  </a:solidFill>
                                  <a:latin typeface="Cambria Math" panose="02040503050406030204" pitchFamily="18" charset="0"/>
                                </a:rPr>
                              </m:ctrlPr>
                            </m:dPr>
                            <m:e>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Φ</m:t>
                                  </m:r>
                                  <m:d>
                                    <m:dPr>
                                      <m:begChr m:val="["/>
                                      <m:endChr m:val="]"/>
                                      <m:ctrlPr>
                                        <a:rPr lang="en-AU" sz="2400" b="0" i="1">
                                          <a:solidFill>
                                            <a:schemeClr val="bg1"/>
                                          </a:solidFill>
                                          <a:latin typeface="Cambria Math" panose="02040503050406030204" pitchFamily="18" charset="0"/>
                                        </a:rPr>
                                      </m:ctrlPr>
                                    </m:dPr>
                                    <m:e>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e>
                          </m:d>
                        </m:e>
                        <m:sup>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p>
                    </m:oMath>
                  </m:oMathPara>
                </a14:m>
                <a:endParaRPr lang="en-AU" sz="2400" dirty="0">
                  <a:solidFill>
                    <a:schemeClr val="bg1"/>
                  </a:solidFill>
                </a:endParaRPr>
              </a:p>
            </p:txBody>
          </p:sp>
        </mc:Choice>
        <mc:Fallback xmlns="">
          <p:sp>
            <p:nvSpPr>
              <p:cNvPr id="52" name="TextBox 51">
                <a:extLst>
                  <a:ext uri="{FF2B5EF4-FFF2-40B4-BE49-F238E27FC236}">
                    <a16:creationId xmlns:a16="http://schemas.microsoft.com/office/drawing/2014/main" id="{7D41B213-940D-4A53-886E-A6F84E945CBA}"/>
                  </a:ext>
                </a:extLst>
              </p:cNvPr>
              <p:cNvSpPr txBox="1">
                <a:spLocks noRot="1" noChangeAspect="1" noMove="1" noResize="1" noEditPoints="1" noAdjustHandles="1" noChangeArrowheads="1" noChangeShapeType="1" noTextEdit="1"/>
              </p:cNvSpPr>
              <p:nvPr/>
            </p:nvSpPr>
            <p:spPr>
              <a:xfrm>
                <a:off x="-6384796" y="3599844"/>
                <a:ext cx="4466001" cy="625364"/>
              </a:xfrm>
              <a:prstGeom prst="rect">
                <a:avLst/>
              </a:prstGeom>
              <a:blipFill>
                <a:blip r:embed="rId17"/>
                <a:stretch>
                  <a:fillRect b="-88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11046323" y="5522956"/>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𝒚</m:t>
                              </m:r>
                            </m:e>
                            <m:sub>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US" sz="2400" b="1" i="1" smtClean="0">
                                  <a:solidFill>
                                    <a:schemeClr val="bg1"/>
                                  </a:solidFill>
                                  <a:latin typeface="Cambria Math" panose="02040503050406030204" pitchFamily="18" charset="0"/>
                                </a:rPr>
                                <m:t>𝑿</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11046323" y="5522956"/>
                <a:ext cx="3011724" cy="542649"/>
              </a:xfrm>
              <a:prstGeom prst="rect">
                <a:avLst/>
              </a:prstGeom>
              <a:blipFill>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7911348" y="5333315"/>
                <a:ext cx="971441" cy="10774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AU" sz="2400" i="1" smtClean="0">
                              <a:solidFill>
                                <a:schemeClr val="bg1"/>
                              </a:solidFill>
                              <a:latin typeface="Cambria Math" panose="02040503050406030204" pitchFamily="18" charset="0"/>
                            </a:rPr>
                          </m:ctrlPr>
                        </m:naryPr>
                        <m:sub>
                          <m:r>
                            <m:rPr>
                              <m:brk m:alnAt="23"/>
                            </m:rP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=1</m:t>
                          </m:r>
                        </m:sub>
                        <m:sup>
                          <m:r>
                            <a:rPr lang="en-US" sz="2400" b="0" i="1" smtClean="0">
                              <a:solidFill>
                                <a:schemeClr val="bg1"/>
                              </a:solidFill>
                              <a:latin typeface="Cambria Math" panose="02040503050406030204" pitchFamily="18" charset="0"/>
                            </a:rPr>
                            <m:t>𝑁</m:t>
                          </m:r>
                        </m:sup>
                        <m:e/>
                      </m:nary>
                    </m:oMath>
                  </m:oMathPara>
                </a14:m>
                <a:endParaRPr lang="en-AU" sz="2400" dirty="0">
                  <a:solidFill>
                    <a:schemeClr val="bg1"/>
                  </a:solidFill>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7911348" y="5333315"/>
                <a:ext cx="971441" cy="1077474"/>
              </a:xfrm>
              <a:prstGeom prst="rect">
                <a:avLst/>
              </a:prstGeom>
              <a:blipFill>
                <a:blip r:embed="rId19"/>
                <a:stretch>
                  <a:fillRect/>
                </a:stretch>
              </a:blipFill>
            </p:spPr>
            <p:txBody>
              <a:bodyPr/>
              <a:lstStyle/>
              <a:p>
                <a:r>
                  <a:rPr lang="en-AU">
                    <a:noFill/>
                  </a:rPr>
                  <a:t> </a:t>
                </a:r>
              </a:p>
            </p:txBody>
          </p:sp>
        </mc:Fallback>
      </mc:AlternateContent>
      <p:sp>
        <p:nvSpPr>
          <p:cNvPr id="56" name="TextBox 55">
            <a:extLst>
              <a:ext uri="{FF2B5EF4-FFF2-40B4-BE49-F238E27FC236}">
                <a16:creationId xmlns:a16="http://schemas.microsoft.com/office/drawing/2014/main" id="{11C1B8E3-CA00-4FDB-9067-4DCBD46382A5}"/>
              </a:ext>
            </a:extLst>
          </p:cNvPr>
          <p:cNvSpPr txBox="1"/>
          <p:nvPr/>
        </p:nvSpPr>
        <p:spPr>
          <a:xfrm>
            <a:off x="188107" y="43344"/>
            <a:ext cx="1980029"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Estimation</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E6A3C0E-AD1F-4467-8DA8-F3478FA245AA}"/>
                  </a:ext>
                </a:extLst>
              </p:cNvPr>
              <p:cNvSpPr txBox="1"/>
              <p:nvPr/>
            </p:nvSpPr>
            <p:spPr>
              <a:xfrm>
                <a:off x="128731" y="2167937"/>
                <a:ext cx="524576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bg1"/>
                              </a:solidFill>
                              <a:latin typeface="Cambria Math" panose="02040503050406030204" pitchFamily="18" charset="0"/>
                            </a:rPr>
                          </m:ctrlPr>
                        </m:sSubSupPr>
                        <m:e>
                          <m:r>
                            <a:rPr lang="en-US" sz="2400" b="1" i="1" smtClean="0">
                              <a:solidFill>
                                <a:schemeClr val="bg1"/>
                              </a:solidFill>
                              <a:latin typeface="Cambria Math" panose="02040503050406030204" pitchFamily="18" charset="0"/>
                            </a:rPr>
                            <m:t>𝒚</m:t>
                          </m:r>
                        </m:e>
                        <m:sub>
                          <m:r>
                            <a:rPr lang="en-US" sz="2400" b="0" i="1" smtClean="0">
                              <a:solidFill>
                                <a:schemeClr val="bg1"/>
                              </a:solidFill>
                              <a:latin typeface="Cambria Math" panose="02040503050406030204" pitchFamily="18" charset="0"/>
                            </a:rPr>
                            <m:t>𝑡</m:t>
                          </m:r>
                        </m:sub>
                        <m:sup>
                          <m:r>
                            <a:rPr lang="en-US" sz="2400" b="0" i="1" smtClean="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e>
                          </m:d>
                        </m:e>
                        <m:sup>
                          <m:r>
                            <a:rPr lang="en-AU" sz="2400" i="0">
                              <a:solidFill>
                                <a:schemeClr val="bg1"/>
                              </a:solidFill>
                              <a:latin typeface="Cambria Math" panose="02040503050406030204" pitchFamily="18" charset="0"/>
                            </a:rPr>
                            <m:t>−1</m:t>
                          </m:r>
                        </m:sup>
                      </m:sSup>
                      <m:r>
                        <a:rPr lang="en-AU" sz="2400" i="0">
                          <a:solidFill>
                            <a:schemeClr val="bg1"/>
                          </a:solidFill>
                          <a:latin typeface="Cambria Math" panose="02040503050406030204" pitchFamily="18" charset="0"/>
                        </a:rPr>
                        <m:t> </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e>
                          </m:d>
                        </m:e>
                        <m:sup>
                          <m:r>
                            <a:rPr lang="en-AU" sz="2400" i="0">
                              <a:solidFill>
                                <a:schemeClr val="bg1"/>
                              </a:solidFill>
                              <a:latin typeface="Cambria Math" panose="02040503050406030204" pitchFamily="18" charset="0"/>
                            </a:rPr>
                            <m:t>−1</m:t>
                          </m:r>
                        </m:sup>
                      </m:sSup>
                      <m:r>
                        <a:rPr lang="en-AU" sz="2400" b="1" i="0">
                          <a:solidFill>
                            <a:schemeClr val="bg1"/>
                          </a:solidFill>
                          <a:latin typeface="Cambria Math" panose="02040503050406030204" pitchFamily="18" charset="0"/>
                        </a:rPr>
                        <m:t>𝛆</m:t>
                      </m:r>
                    </m:oMath>
                  </m:oMathPara>
                </a14:m>
                <a:endParaRPr lang="en-AU" sz="2400" b="1" dirty="0">
                  <a:solidFill>
                    <a:schemeClr val="bg1"/>
                  </a:solidFill>
                </a:endParaRPr>
              </a:p>
            </p:txBody>
          </p:sp>
        </mc:Choice>
        <mc:Fallback xmlns="">
          <p:sp>
            <p:nvSpPr>
              <p:cNvPr id="69" name="TextBox 68">
                <a:extLst>
                  <a:ext uri="{FF2B5EF4-FFF2-40B4-BE49-F238E27FC236}">
                    <a16:creationId xmlns:a16="http://schemas.microsoft.com/office/drawing/2014/main" id="{3E6A3C0E-AD1F-4467-8DA8-F3478FA245AA}"/>
                  </a:ext>
                </a:extLst>
              </p:cNvPr>
              <p:cNvSpPr txBox="1">
                <a:spLocks noRot="1" noChangeAspect="1" noMove="1" noResize="1" noEditPoints="1" noAdjustHandles="1" noChangeArrowheads="1" noChangeShapeType="1" noTextEdit="1"/>
              </p:cNvSpPr>
              <p:nvPr/>
            </p:nvSpPr>
            <p:spPr>
              <a:xfrm>
                <a:off x="128731" y="2167937"/>
                <a:ext cx="5245768" cy="461665"/>
              </a:xfrm>
              <a:prstGeom prst="rect">
                <a:avLst/>
              </a:prstGeom>
              <a:blipFill>
                <a:blip r:embed="rId20"/>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F502ABA-B5E9-4E30-88E8-3D2DBF1E30D3}"/>
                  </a:ext>
                </a:extLst>
              </p:cNvPr>
              <p:cNvSpPr txBox="1"/>
              <p:nvPr/>
            </p:nvSpPr>
            <p:spPr>
              <a:xfrm>
                <a:off x="6446408" y="1066849"/>
                <a:ext cx="197216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𝜀</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Sub>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70" name="TextBox 69">
                <a:extLst>
                  <a:ext uri="{FF2B5EF4-FFF2-40B4-BE49-F238E27FC236}">
                    <a16:creationId xmlns:a16="http://schemas.microsoft.com/office/drawing/2014/main" id="{DF502ABA-B5E9-4E30-88E8-3D2DBF1E30D3}"/>
                  </a:ext>
                </a:extLst>
              </p:cNvPr>
              <p:cNvSpPr txBox="1">
                <a:spLocks noRot="1" noChangeAspect="1" noMove="1" noResize="1" noEditPoints="1" noAdjustHandles="1" noChangeArrowheads="1" noChangeShapeType="1" noTextEdit="1"/>
              </p:cNvSpPr>
              <p:nvPr/>
            </p:nvSpPr>
            <p:spPr>
              <a:xfrm>
                <a:off x="6446408" y="1066849"/>
                <a:ext cx="1972165" cy="477888"/>
              </a:xfrm>
              <a:prstGeom prst="rect">
                <a:avLst/>
              </a:prstGeom>
              <a:blipFill>
                <a:blip r:embed="rId21"/>
                <a:stretch>
                  <a:fillRect b="-1282"/>
                </a:stretch>
              </a:blipFill>
            </p:spPr>
            <p:txBody>
              <a:bodyPr/>
              <a:lstStyle/>
              <a:p>
                <a:r>
                  <a:rPr lang="en-AU">
                    <a:noFill/>
                  </a:rPr>
                  <a:t> </a:t>
                </a:r>
              </a:p>
            </p:txBody>
          </p:sp>
        </mc:Fallback>
      </mc:AlternateContent>
      <p:sp>
        <p:nvSpPr>
          <p:cNvPr id="5" name="Right Brace 4">
            <a:extLst>
              <a:ext uri="{FF2B5EF4-FFF2-40B4-BE49-F238E27FC236}">
                <a16:creationId xmlns:a16="http://schemas.microsoft.com/office/drawing/2014/main" id="{DE218C20-6C2C-45F6-B037-4F45D052BA07}"/>
              </a:ext>
            </a:extLst>
          </p:cNvPr>
          <p:cNvSpPr/>
          <p:nvPr/>
        </p:nvSpPr>
        <p:spPr>
          <a:xfrm rot="5400000">
            <a:off x="4111625" y="1990403"/>
            <a:ext cx="272321" cy="1427362"/>
          </a:xfrm>
          <a:prstGeom prst="rightBrace">
            <a:avLst>
              <a:gd name="adj1" fmla="val 8333"/>
              <a:gd name="adj2" fmla="val 4718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chemeClr val="bg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0EBEC4-3872-491C-9205-FC3350423E3B}"/>
                  </a:ext>
                </a:extLst>
              </p:cNvPr>
              <p:cNvSpPr txBox="1"/>
              <p:nvPr/>
            </p:nvSpPr>
            <p:spPr>
              <a:xfrm>
                <a:off x="3718628" y="2941180"/>
                <a:ext cx="2436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panose="02040503050406030204" pitchFamily="18" charset="0"/>
                          <a:ea typeface="Cambria Math" panose="02040503050406030204" pitchFamily="18" charset="0"/>
                        </a:rPr>
                        <m:t>𝝂</m:t>
                      </m:r>
                    </m:oMath>
                  </m:oMathPara>
                </a14:m>
                <a:endParaRPr lang="en-US" sz="2400" b="1" dirty="0">
                  <a:solidFill>
                    <a:schemeClr val="bg1"/>
                  </a:solidFill>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4D0EBEC4-3872-491C-9205-FC3350423E3B}"/>
                  </a:ext>
                </a:extLst>
              </p:cNvPr>
              <p:cNvSpPr txBox="1">
                <a:spLocks noRot="1" noChangeAspect="1" noMove="1" noResize="1" noEditPoints="1" noAdjustHandles="1" noChangeArrowheads="1" noChangeShapeType="1" noTextEdit="1"/>
              </p:cNvSpPr>
              <p:nvPr/>
            </p:nvSpPr>
            <p:spPr>
              <a:xfrm>
                <a:off x="3718628" y="2941180"/>
                <a:ext cx="243656" cy="369332"/>
              </a:xfrm>
              <a:prstGeom prst="rect">
                <a:avLst/>
              </a:prstGeom>
              <a:blipFill>
                <a:blip r:embed="rId22"/>
                <a:stretch>
                  <a:fillRect l="-17500" r="-175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188107" y="1778136"/>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r>
                        <a:rPr lang="en-US" sz="2400" b="0" i="0" smtClean="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r>
                            <a:rPr lang="en-AU" sz="2400" b="1" i="0">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m:t>
                      </m:r>
                      <m:r>
                        <a:rPr lang="el-GR" sz="2400" b="1" i="1" smtClean="0">
                          <a:solidFill>
                            <a:schemeClr val="bg1"/>
                          </a:solidFill>
                          <a:latin typeface="Cambria Math" panose="02040503050406030204" pitchFamily="18" charset="0"/>
                          <a:ea typeface="Cambria Math" panose="02040503050406030204" pitchFamily="18" charset="0"/>
                        </a:rPr>
                        <m:t>𝜺</m:t>
                      </m:r>
                    </m:oMath>
                  </m:oMathPara>
                </a14:m>
                <a:endParaRPr lang="en-AU" sz="2400" b="1" dirty="0">
                  <a:solidFill>
                    <a:schemeClr val="bg1"/>
                  </a:solidFill>
                </a:endParaRPr>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188107" y="1778136"/>
                <a:ext cx="3253819" cy="461665"/>
              </a:xfrm>
              <a:prstGeom prst="rect">
                <a:avLst/>
              </a:prstGeom>
              <a:blipFill>
                <a:blip r:embed="rId23"/>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FA30A35-033D-45A9-8034-6CD8724C78C5}"/>
                  </a:ext>
                </a:extLst>
              </p:cNvPr>
              <p:cNvSpPr txBox="1"/>
              <p:nvPr/>
            </p:nvSpPr>
            <p:spPr>
              <a:xfrm>
                <a:off x="188107" y="1048681"/>
                <a:ext cx="971887"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y</m:t>
                          </m:r>
                        </m:e>
                        <m:sub>
                          <m:r>
                            <m:rPr>
                              <m:sty m:val="p"/>
                            </m:rPr>
                            <a:rPr lang="en-AU" sz="2400" i="0">
                              <a:solidFill>
                                <a:schemeClr val="bg1"/>
                              </a:solidFill>
                              <a:latin typeface="Cambria Math" panose="02040503050406030204" pitchFamily="18" charset="0"/>
                            </a:rPr>
                            <m:t>i</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72" name="TextBox 71">
                <a:extLst>
                  <a:ext uri="{FF2B5EF4-FFF2-40B4-BE49-F238E27FC236}">
                    <a16:creationId xmlns:a16="http://schemas.microsoft.com/office/drawing/2014/main" id="{8FA30A35-033D-45A9-8034-6CD8724C78C5}"/>
                  </a:ext>
                </a:extLst>
              </p:cNvPr>
              <p:cNvSpPr txBox="1">
                <a:spLocks noRot="1" noChangeAspect="1" noMove="1" noResize="1" noEditPoints="1" noAdjustHandles="1" noChangeArrowheads="1" noChangeShapeType="1" noTextEdit="1"/>
              </p:cNvSpPr>
              <p:nvPr/>
            </p:nvSpPr>
            <p:spPr>
              <a:xfrm>
                <a:off x="188107" y="1048681"/>
                <a:ext cx="971887" cy="490199"/>
              </a:xfrm>
              <a:prstGeom prst="rect">
                <a:avLst/>
              </a:prstGeom>
              <a:blipFill>
                <a:blip r:embed="rId24"/>
                <a:stretch>
                  <a:fillRect b="-625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855C048-F345-4912-B0D3-3A9968DFF293}"/>
                  </a:ext>
                </a:extLst>
              </p:cNvPr>
              <p:cNvSpPr txBox="1"/>
              <p:nvPr/>
            </p:nvSpPr>
            <p:spPr>
              <a:xfrm>
                <a:off x="7969554" y="2928621"/>
                <a:ext cx="173420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smtClean="0">
                          <a:solidFill>
                            <a:srgbClr val="FFC000"/>
                          </a:solidFill>
                          <a:latin typeface="Cambria Math" panose="02040503050406030204" pitchFamily="18" charset="0"/>
                        </a:rPr>
                        <m:t>Ω</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𝐸</m:t>
                      </m:r>
                      <m:d>
                        <m:dPr>
                          <m:begChr m:val="["/>
                          <m:endChr m:val="]"/>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𝛎</m:t>
                          </m:r>
                          <m:sSup>
                            <m:sSupPr>
                              <m:ctrlPr>
                                <a:rPr lang="en-AU" sz="2400" i="1">
                                  <a:solidFill>
                                    <a:schemeClr val="bg1"/>
                                  </a:solidFill>
                                  <a:latin typeface="Cambria Math" panose="02040503050406030204" pitchFamily="18" charset="0"/>
                                </a:rPr>
                              </m:ctrlPr>
                            </m:sSupPr>
                            <m:e>
                              <m:r>
                                <a:rPr lang="en-AU" sz="2400" b="1" i="0">
                                  <a:solidFill>
                                    <a:schemeClr val="bg1"/>
                                  </a:solidFill>
                                  <a:latin typeface="Cambria Math" panose="02040503050406030204" pitchFamily="18" charset="0"/>
                                </a:rPr>
                                <m:t>𝛎</m:t>
                              </m:r>
                            </m:e>
                            <m:sup>
                              <m:r>
                                <a:rPr lang="en-AU" sz="2400" i="1">
                                  <a:solidFill>
                                    <a:schemeClr val="bg1"/>
                                  </a:solidFill>
                                  <a:latin typeface="Cambria Math" panose="02040503050406030204" pitchFamily="18" charset="0"/>
                                </a:rPr>
                                <m:t>𝑇</m:t>
                              </m:r>
                            </m:sup>
                          </m:sSup>
                        </m:e>
                      </m:d>
                    </m:oMath>
                  </m:oMathPara>
                </a14:m>
                <a:endParaRPr lang="en-AU" sz="2400" dirty="0">
                  <a:solidFill>
                    <a:schemeClr val="bg1"/>
                  </a:solidFill>
                </a:endParaRPr>
              </a:p>
            </p:txBody>
          </p:sp>
        </mc:Choice>
        <mc:Fallback xmlns="">
          <p:sp>
            <p:nvSpPr>
              <p:cNvPr id="73" name="TextBox 72">
                <a:extLst>
                  <a:ext uri="{FF2B5EF4-FFF2-40B4-BE49-F238E27FC236}">
                    <a16:creationId xmlns:a16="http://schemas.microsoft.com/office/drawing/2014/main" id="{F855C048-F345-4912-B0D3-3A9968DFF293}"/>
                  </a:ext>
                </a:extLst>
              </p:cNvPr>
              <p:cNvSpPr txBox="1">
                <a:spLocks noRot="1" noChangeAspect="1" noMove="1" noResize="1" noEditPoints="1" noAdjustHandles="1" noChangeArrowheads="1" noChangeShapeType="1" noTextEdit="1"/>
              </p:cNvSpPr>
              <p:nvPr/>
            </p:nvSpPr>
            <p:spPr>
              <a:xfrm>
                <a:off x="7969554" y="2928621"/>
                <a:ext cx="1734202" cy="461665"/>
              </a:xfrm>
              <a:prstGeom prst="rect">
                <a:avLst/>
              </a:prstGeom>
              <a:blipFill>
                <a:blip r:embed="rId2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466F6B5-C0AB-4010-B781-0B2D60C95EBF}"/>
                  </a:ext>
                </a:extLst>
              </p:cNvPr>
              <p:cNvSpPr txBox="1"/>
              <p:nvPr/>
            </p:nvSpPr>
            <p:spPr>
              <a:xfrm>
                <a:off x="3962284" y="2912397"/>
                <a:ext cx="95443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smtClean="0">
                          <a:solidFill>
                            <a:schemeClr val="bg1"/>
                          </a:solidFill>
                          <a:latin typeface="Cambria Math" panose="02040503050406030204" pitchFamily="18" charset="0"/>
                        </a:rPr>
                        <m:t>∼</m:t>
                      </m:r>
                      <m:r>
                        <a:rPr lang="en-AU" sz="2400" i="0" smtClean="0">
                          <a:solidFill>
                            <a:schemeClr val="bg1"/>
                          </a:solidFill>
                          <a:latin typeface="Cambria Math" panose="02040503050406030204" pitchFamily="18" charset="0"/>
                        </a:rPr>
                        <m:t>𝒩</m:t>
                      </m:r>
                    </m:oMath>
                  </m:oMathPara>
                </a14:m>
                <a:endParaRPr lang="en-AU" sz="2400" dirty="0">
                  <a:solidFill>
                    <a:schemeClr val="bg1"/>
                  </a:solidFill>
                </a:endParaRPr>
              </a:p>
            </p:txBody>
          </p:sp>
        </mc:Choice>
        <mc:Fallback xmlns="">
          <p:sp>
            <p:nvSpPr>
              <p:cNvPr id="76" name="TextBox 75">
                <a:extLst>
                  <a:ext uri="{FF2B5EF4-FFF2-40B4-BE49-F238E27FC236}">
                    <a16:creationId xmlns:a16="http://schemas.microsoft.com/office/drawing/2014/main" id="{3466F6B5-C0AB-4010-B781-0B2D60C95EBF}"/>
                  </a:ext>
                </a:extLst>
              </p:cNvPr>
              <p:cNvSpPr txBox="1">
                <a:spLocks noRot="1" noChangeAspect="1" noMove="1" noResize="1" noEditPoints="1" noAdjustHandles="1" noChangeArrowheads="1" noChangeShapeType="1" noTextEdit="1"/>
              </p:cNvSpPr>
              <p:nvPr/>
            </p:nvSpPr>
            <p:spPr>
              <a:xfrm>
                <a:off x="3962284" y="2912397"/>
                <a:ext cx="954437" cy="461665"/>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E17791-673D-4B5D-8F23-291534DEF816}"/>
                  </a:ext>
                </a:extLst>
              </p:cNvPr>
              <p:cNvSpPr txBox="1"/>
              <p:nvPr/>
            </p:nvSpPr>
            <p:spPr>
              <a:xfrm>
                <a:off x="4668255" y="2980844"/>
                <a:ext cx="5113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1" i="1" smtClean="0">
                          <a:solidFill>
                            <a:schemeClr val="bg1"/>
                          </a:solidFill>
                          <a:latin typeface="Cambria Math" panose="02040503050406030204" pitchFamily="18" charset="0"/>
                        </a:rPr>
                        <m:t>𝟎</m:t>
                      </m:r>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13" name="TextBox 12">
                <a:extLst>
                  <a:ext uri="{FF2B5EF4-FFF2-40B4-BE49-F238E27FC236}">
                    <a16:creationId xmlns:a16="http://schemas.microsoft.com/office/drawing/2014/main" id="{D1E17791-673D-4B5D-8F23-291534DEF816}"/>
                  </a:ext>
                </a:extLst>
              </p:cNvPr>
              <p:cNvSpPr txBox="1">
                <a:spLocks noRot="1" noChangeAspect="1" noMove="1" noResize="1" noEditPoints="1" noAdjustHandles="1" noChangeArrowheads="1" noChangeShapeType="1" noTextEdit="1"/>
              </p:cNvSpPr>
              <p:nvPr/>
            </p:nvSpPr>
            <p:spPr>
              <a:xfrm>
                <a:off x="4668255" y="2980844"/>
                <a:ext cx="511358" cy="369332"/>
              </a:xfrm>
              <a:prstGeom prst="rect">
                <a:avLst/>
              </a:prstGeom>
              <a:blipFill>
                <a:blip r:embed="rId27"/>
                <a:stretch>
                  <a:fillRect l="-21429" b="-3278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9851197-9905-4828-B2C7-CE901A7BF669}"/>
                  </a:ext>
                </a:extLst>
              </p:cNvPr>
              <p:cNvSpPr txBox="1"/>
              <p:nvPr/>
            </p:nvSpPr>
            <p:spPr>
              <a:xfrm>
                <a:off x="5151681" y="2975864"/>
                <a:ext cx="4456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C000"/>
                          </a:solidFill>
                          <a:latin typeface="Cambria Math" panose="02040503050406030204" pitchFamily="18" charset="0"/>
                        </a:rPr>
                        <m:t>?</m:t>
                      </m:r>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79" name="TextBox 78">
                <a:extLst>
                  <a:ext uri="{FF2B5EF4-FFF2-40B4-BE49-F238E27FC236}">
                    <a16:creationId xmlns:a16="http://schemas.microsoft.com/office/drawing/2014/main" id="{99851197-9905-4828-B2C7-CE901A7BF669}"/>
                  </a:ext>
                </a:extLst>
              </p:cNvPr>
              <p:cNvSpPr txBox="1">
                <a:spLocks noRot="1" noChangeAspect="1" noMove="1" noResize="1" noEditPoints="1" noAdjustHandles="1" noChangeArrowheads="1" noChangeShapeType="1" noTextEdit="1"/>
              </p:cNvSpPr>
              <p:nvPr/>
            </p:nvSpPr>
            <p:spPr>
              <a:xfrm>
                <a:off x="5151681" y="2975864"/>
                <a:ext cx="445635" cy="369332"/>
              </a:xfrm>
              <a:prstGeom prst="rect">
                <a:avLst/>
              </a:prstGeom>
              <a:blipFill>
                <a:blip r:embed="rId28"/>
                <a:stretch>
                  <a:fillRect l="-15068" r="-9589"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FF1583-F197-417C-8392-FE254EA19FF0}"/>
                  </a:ext>
                </a:extLst>
              </p:cNvPr>
              <p:cNvSpPr txBox="1"/>
              <p:nvPr/>
            </p:nvSpPr>
            <p:spPr>
              <a:xfrm>
                <a:off x="8539231" y="3348861"/>
                <a:ext cx="373883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b="0" i="1" smtClean="0">
                              <a:solidFill>
                                <a:srgbClr val="FFC000"/>
                              </a:solidFill>
                              <a:latin typeface="Cambria Math" panose="02040503050406030204" pitchFamily="18" charset="0"/>
                            </a:rPr>
                          </m:ctrlPr>
                        </m:sSupPr>
                        <m:e>
                          <m:d>
                            <m:dPr>
                              <m:ctrlPr>
                                <a:rPr lang="en-AU" sz="2400" b="0" i="1">
                                  <a:solidFill>
                                    <a:srgbClr val="FFC000"/>
                                  </a:solidFill>
                                  <a:latin typeface="Cambria Math" panose="02040503050406030204" pitchFamily="18" charset="0"/>
                                </a:rPr>
                              </m:ctrlPr>
                            </m:dPr>
                            <m:e>
                              <m:r>
                                <a:rPr lang="en-AU" sz="2400" b="0" i="1">
                                  <a:solidFill>
                                    <a:srgbClr val="FFC000"/>
                                  </a:solidFill>
                                  <a:latin typeface="Cambria Math" panose="02040503050406030204" pitchFamily="18" charset="0"/>
                                </a:rPr>
                                <m:t>𝐼</m:t>
                              </m:r>
                              <m:r>
                                <a:rPr lang="en-AU" sz="2400" b="0" i="0">
                                  <a:solidFill>
                                    <a:srgbClr val="FFC000"/>
                                  </a:solidFill>
                                  <a:latin typeface="Cambria Math" panose="02040503050406030204" pitchFamily="18" charset="0"/>
                                </a:rPr>
                                <m:t>−</m:t>
                              </m:r>
                              <m:r>
                                <a:rPr lang="en-AU" sz="2400" b="0" i="1">
                                  <a:solidFill>
                                    <a:srgbClr val="FFC000"/>
                                  </a:solidFill>
                                  <a:latin typeface="Cambria Math" panose="02040503050406030204" pitchFamily="18" charset="0"/>
                                </a:rPr>
                                <m:t>𝜌</m:t>
                              </m:r>
                              <m:r>
                                <a:rPr lang="en-AU" sz="2400" b="0" i="1">
                                  <a:solidFill>
                                    <a:srgbClr val="FFC000"/>
                                  </a:solidFill>
                                  <a:latin typeface="Cambria Math" panose="02040503050406030204" pitchFamily="18" charset="0"/>
                                </a:rPr>
                                <m:t>𝑊</m:t>
                              </m:r>
                            </m:e>
                          </m:d>
                        </m:e>
                        <m:sup>
                          <m:r>
                            <a:rPr lang="en-AU" sz="2400" b="0" i="0">
                              <a:solidFill>
                                <a:srgbClr val="FFC000"/>
                              </a:solidFill>
                              <a:latin typeface="Cambria Math" panose="02040503050406030204" pitchFamily="18" charset="0"/>
                            </a:rPr>
                            <m:t>−1</m:t>
                          </m:r>
                        </m:sup>
                      </m:sSup>
                      <m:sSup>
                        <m:sSupPr>
                          <m:ctrlPr>
                            <a:rPr lang="en-AU" sz="2400" b="0" i="1">
                              <a:solidFill>
                                <a:srgbClr val="FFC000"/>
                              </a:solidFill>
                              <a:latin typeface="Cambria Math" panose="02040503050406030204" pitchFamily="18" charset="0"/>
                            </a:rPr>
                          </m:ctrlPr>
                        </m:sSupPr>
                        <m:e>
                          <m:d>
                            <m:dPr>
                              <m:begChr m:val="["/>
                              <m:endChr m:val="]"/>
                              <m:ctrlPr>
                                <a:rPr lang="en-AU" sz="2400" b="0" i="1">
                                  <a:solidFill>
                                    <a:srgbClr val="FFC000"/>
                                  </a:solidFill>
                                  <a:latin typeface="Cambria Math" panose="02040503050406030204" pitchFamily="18" charset="0"/>
                                </a:rPr>
                              </m:ctrlPr>
                            </m:dPr>
                            <m:e>
                              <m:sSup>
                                <m:sSupPr>
                                  <m:ctrlPr>
                                    <a:rPr lang="en-AU" sz="2400" b="0" i="1">
                                      <a:solidFill>
                                        <a:srgbClr val="FFC000"/>
                                      </a:solidFill>
                                      <a:latin typeface="Cambria Math" panose="02040503050406030204" pitchFamily="18" charset="0"/>
                                    </a:rPr>
                                  </m:ctrlPr>
                                </m:sSupPr>
                                <m:e>
                                  <m:d>
                                    <m:dPr>
                                      <m:ctrlPr>
                                        <a:rPr lang="en-AU" sz="2400" b="0" i="1">
                                          <a:solidFill>
                                            <a:srgbClr val="FFC000"/>
                                          </a:solidFill>
                                          <a:latin typeface="Cambria Math" panose="02040503050406030204" pitchFamily="18" charset="0"/>
                                        </a:rPr>
                                      </m:ctrlPr>
                                    </m:dPr>
                                    <m:e>
                                      <m:r>
                                        <a:rPr lang="en-AU" sz="2400" b="0" i="1">
                                          <a:solidFill>
                                            <a:srgbClr val="FFC000"/>
                                          </a:solidFill>
                                          <a:latin typeface="Cambria Math" panose="02040503050406030204" pitchFamily="18" charset="0"/>
                                        </a:rPr>
                                        <m:t>𝐼</m:t>
                                      </m:r>
                                      <m:r>
                                        <a:rPr lang="en-AU" sz="2400" b="0" i="0">
                                          <a:solidFill>
                                            <a:srgbClr val="FFC000"/>
                                          </a:solidFill>
                                          <a:latin typeface="Cambria Math" panose="02040503050406030204" pitchFamily="18" charset="0"/>
                                        </a:rPr>
                                        <m:t>−</m:t>
                                      </m:r>
                                      <m:r>
                                        <a:rPr lang="en-AU" sz="2400" b="0" i="1">
                                          <a:solidFill>
                                            <a:srgbClr val="FFC000"/>
                                          </a:solidFill>
                                          <a:latin typeface="Cambria Math" panose="02040503050406030204" pitchFamily="18" charset="0"/>
                                        </a:rPr>
                                        <m:t>𝜌</m:t>
                                      </m:r>
                                      <m:r>
                                        <a:rPr lang="en-AU" sz="2400" b="0" i="1">
                                          <a:solidFill>
                                            <a:srgbClr val="FFC000"/>
                                          </a:solidFill>
                                          <a:latin typeface="Cambria Math" panose="02040503050406030204" pitchFamily="18" charset="0"/>
                                        </a:rPr>
                                        <m:t>𝑊</m:t>
                                      </m:r>
                                    </m:e>
                                  </m:d>
                                </m:e>
                                <m:sup>
                                  <m:r>
                                    <a:rPr lang="en-AU" sz="2400" b="0" i="0">
                                      <a:solidFill>
                                        <a:srgbClr val="FFC000"/>
                                      </a:solidFill>
                                      <a:latin typeface="Cambria Math" panose="02040503050406030204" pitchFamily="18" charset="0"/>
                                    </a:rPr>
                                    <m:t>−1</m:t>
                                  </m:r>
                                </m:sup>
                              </m:sSup>
                            </m:e>
                          </m:d>
                        </m:e>
                        <m:sup>
                          <m:r>
                            <a:rPr lang="en-AU" sz="2400" b="0" i="1">
                              <a:solidFill>
                                <a:srgbClr val="FFC000"/>
                              </a:solidFill>
                              <a:latin typeface="Cambria Math" panose="02040503050406030204" pitchFamily="18" charset="0"/>
                            </a:rPr>
                            <m:t>𝑇</m:t>
                          </m:r>
                        </m:sup>
                      </m:sSup>
                    </m:oMath>
                  </m:oMathPara>
                </a14:m>
                <a:endParaRPr lang="en-AU" sz="2400" dirty="0">
                  <a:solidFill>
                    <a:schemeClr val="bg1"/>
                  </a:solidFill>
                </a:endParaRPr>
              </a:p>
            </p:txBody>
          </p:sp>
        </mc:Choice>
        <mc:Fallback xmlns="">
          <p:sp>
            <p:nvSpPr>
              <p:cNvPr id="81" name="TextBox 80">
                <a:extLst>
                  <a:ext uri="{FF2B5EF4-FFF2-40B4-BE49-F238E27FC236}">
                    <a16:creationId xmlns:a16="http://schemas.microsoft.com/office/drawing/2014/main" id="{F5FF1583-F197-417C-8392-FE254EA19FF0}"/>
                  </a:ext>
                </a:extLst>
              </p:cNvPr>
              <p:cNvSpPr txBox="1">
                <a:spLocks noRot="1" noChangeAspect="1" noMove="1" noResize="1" noEditPoints="1" noAdjustHandles="1" noChangeArrowheads="1" noChangeShapeType="1" noTextEdit="1"/>
              </p:cNvSpPr>
              <p:nvPr/>
            </p:nvSpPr>
            <p:spPr>
              <a:xfrm>
                <a:off x="8539231" y="3348861"/>
                <a:ext cx="3738831" cy="461665"/>
              </a:xfrm>
              <a:prstGeom prst="rect">
                <a:avLst/>
              </a:prstGeom>
              <a:blipFill>
                <a:blip r:embed="rId29"/>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0CBB1159-B1FE-43FC-8548-EAE1C264C0D5}"/>
                  </a:ext>
                </a:extLst>
              </p:cNvPr>
              <p:cNvSpPr txBox="1"/>
              <p:nvPr/>
            </p:nvSpPr>
            <p:spPr>
              <a:xfrm>
                <a:off x="435049" y="3950183"/>
                <a:ext cx="3736551"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𝒾</m:t>
                          </m:r>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e>
                        <m:e>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X</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r>
                                <a:rPr lang="en-AU" sz="2400" b="0" i="1">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−1</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r>
                            <a:rPr lang="en-US" sz="2400" b="1"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ea typeface="Cambria Math" panose="02040503050406030204" pitchFamily="18" charset="0"/>
                            </a:rPr>
                            <m:t>𝜌</m:t>
                          </m:r>
                          <m:r>
                            <a:rPr lang="en-AU" sz="2400" b="1" i="1" smtClean="0">
                              <a:solidFill>
                                <a:schemeClr val="bg1"/>
                              </a:solidFill>
                              <a:latin typeface="Cambria Math" panose="02040503050406030204" pitchFamily="18" charset="0"/>
                            </a:rPr>
                            <m:t> </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82" name="TextBox 81">
                <a:extLst>
                  <a:ext uri="{FF2B5EF4-FFF2-40B4-BE49-F238E27FC236}">
                    <a16:creationId xmlns:a16="http://schemas.microsoft.com/office/drawing/2014/main" id="{0CBB1159-B1FE-43FC-8548-EAE1C264C0D5}"/>
                  </a:ext>
                </a:extLst>
              </p:cNvPr>
              <p:cNvSpPr txBox="1">
                <a:spLocks noRot="1" noChangeAspect="1" noMove="1" noResize="1" noEditPoints="1" noAdjustHandles="1" noChangeArrowheads="1" noChangeShapeType="1" noTextEdit="1"/>
              </p:cNvSpPr>
              <p:nvPr/>
            </p:nvSpPr>
            <p:spPr>
              <a:xfrm>
                <a:off x="435049" y="3950183"/>
                <a:ext cx="3736551" cy="509178"/>
              </a:xfrm>
              <a:prstGeom prst="rect">
                <a:avLst/>
              </a:prstGeom>
              <a:blipFill>
                <a:blip r:embed="rId3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2C36767-326A-47EE-BD68-F0EB29B58AB3}"/>
                  </a:ext>
                </a:extLst>
              </p:cNvPr>
              <p:cNvSpPr txBox="1"/>
              <p:nvPr/>
            </p:nvSpPr>
            <p:spPr>
              <a:xfrm>
                <a:off x="4339717" y="4469723"/>
                <a:ext cx="201295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b="0" i="1" smtClean="0">
                              <a:solidFill>
                                <a:schemeClr val="bg1"/>
                              </a:solidFill>
                              <a:latin typeface="Cambria Math" panose="02040503050406030204" pitchFamily="18" charset="0"/>
                            </a:rPr>
                          </m:ctrlPr>
                        </m:naryPr>
                        <m:sub>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sub>
                        <m:sup/>
                        <m:e>
                          <m:r>
                            <m:rPr>
                              <m:sty m:val="p"/>
                            </m:rPr>
                            <a:rPr lang="en-AU" sz="2400" b="0" i="0" smtClean="0">
                              <a:solidFill>
                                <a:schemeClr val="bg1"/>
                              </a:solidFill>
                              <a:latin typeface="Cambria Math" panose="02040503050406030204" pitchFamily="18" charset="0"/>
                            </a:rPr>
                            <m:t>Φ</m:t>
                          </m:r>
                          <m:d>
                            <m:dPr>
                              <m:ctrlPr>
                                <a:rPr lang="en-AU" sz="2400" b="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b="0" i="0">
                                  <a:solidFill>
                                    <a:schemeClr val="bg1"/>
                                  </a:solidFill>
                                  <a:latin typeface="Cambria Math" panose="02040503050406030204" pitchFamily="18" charset="0"/>
                                </a:rPr>
                                <m:t>,</m:t>
                              </m:r>
                              <m:r>
                                <m:rPr>
                                  <m:sty m:val="p"/>
                                </m:rPr>
                                <a:rPr lang="en-AU" sz="2400" b="0" i="0" smtClean="0">
                                  <a:solidFill>
                                    <a:srgbClr val="FFC000"/>
                                  </a:solidFill>
                                  <a:latin typeface="Cambria Math" panose="02040503050406030204" pitchFamily="18" charset="0"/>
                                </a:rPr>
                                <m:t>Ω</m:t>
                              </m:r>
                            </m:e>
                          </m:d>
                        </m:e>
                      </m:nary>
                      <m:r>
                        <a:rPr lang="en-AU" sz="2400" b="0" i="1">
                          <a:solidFill>
                            <a:schemeClr val="bg1"/>
                          </a:solidFill>
                          <a:latin typeface="Cambria Math" panose="02040503050406030204" pitchFamily="18" charset="0"/>
                        </a:rPr>
                        <m:t>𝑑</m:t>
                      </m:r>
                      <m:r>
                        <a:rPr lang="en-AU" sz="2400" b="1" i="0">
                          <a:solidFill>
                            <a:schemeClr val="bg1"/>
                          </a:solidFill>
                          <a:latin typeface="Cambria Math" panose="02040503050406030204" pitchFamily="18" charset="0"/>
                        </a:rPr>
                        <m:t>𝛆</m:t>
                      </m:r>
                    </m:oMath>
                  </m:oMathPara>
                </a14:m>
                <a:endParaRPr lang="en-AU" sz="2400" b="1" dirty="0">
                  <a:solidFill>
                    <a:schemeClr val="bg1"/>
                  </a:solidFill>
                </a:endParaRPr>
              </a:p>
            </p:txBody>
          </p:sp>
        </mc:Choice>
        <mc:Fallback xmlns="">
          <p:sp>
            <p:nvSpPr>
              <p:cNvPr id="83" name="TextBox 82">
                <a:extLst>
                  <a:ext uri="{FF2B5EF4-FFF2-40B4-BE49-F238E27FC236}">
                    <a16:creationId xmlns:a16="http://schemas.microsoft.com/office/drawing/2014/main" id="{32C36767-326A-47EE-BD68-F0EB29B58AB3}"/>
                  </a:ext>
                </a:extLst>
              </p:cNvPr>
              <p:cNvSpPr txBox="1">
                <a:spLocks noRot="1" noChangeAspect="1" noMove="1" noResize="1" noEditPoints="1" noAdjustHandles="1" noChangeArrowheads="1" noChangeShapeType="1" noTextEdit="1"/>
              </p:cNvSpPr>
              <p:nvPr/>
            </p:nvSpPr>
            <p:spPr>
              <a:xfrm>
                <a:off x="4339717" y="4469723"/>
                <a:ext cx="2012957" cy="1001043"/>
              </a:xfrm>
              <a:prstGeom prst="rect">
                <a:avLst/>
              </a:prstGeom>
              <a:blipFill>
                <a:blip r:embed="rId3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8091161" y="7060224"/>
                <a:ext cx="6388481" cy="9963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i="1" smtClean="0">
                              <a:solidFill>
                                <a:schemeClr val="bg1"/>
                              </a:solidFill>
                              <a:latin typeface="Cambria Math" panose="02040503050406030204" pitchFamily="18" charset="0"/>
                            </a:rPr>
                          </m:ctrlPr>
                        </m:naryPr>
                        <m:sub>
                          <m:sSup>
                            <m:sSupPr>
                              <m:ctrlPr>
                                <a:rPr lang="en-AU" sz="2400" i="1">
                                  <a:solidFill>
                                    <a:schemeClr val="bg1"/>
                                  </a:solidFill>
                                  <a:latin typeface="Cambria Math" panose="02040503050406030204" pitchFamily="18" charset="0"/>
                                </a:rPr>
                              </m:ctrlPr>
                            </m:sSupPr>
                            <m:e>
                              <m:r>
                                <a:rPr lang="en-AU" sz="2400" i="1">
                                  <a:solidFill>
                                    <a:schemeClr val="bg1"/>
                                  </a:solidFill>
                                  <a:latin typeface="Cambria Math" panose="02040503050406030204" pitchFamily="18" charset="0"/>
                                </a:rPr>
                                <m:t>𝑦</m:t>
                              </m:r>
                            </m:e>
                            <m:sup>
                              <m:r>
                                <a:rPr lang="en-AU" sz="2400" i="0">
                                  <a:solidFill>
                                    <a:schemeClr val="bg1"/>
                                  </a:solidFill>
                                  <a:latin typeface="Cambria Math" panose="02040503050406030204" pitchFamily="18" charset="0"/>
                                </a:rPr>
                                <m:t>∗</m:t>
                              </m:r>
                            </m:sup>
                          </m:sSup>
                        </m:sub>
                        <m:sup/>
                        <m:e>
                          <m:r>
                            <m:rPr>
                              <m:sty m:val="p"/>
                            </m:rPr>
                            <a:rPr lang="en-AU" sz="2400" i="0">
                              <a:solidFill>
                                <a:schemeClr val="bg1"/>
                              </a:solidFill>
                              <a:latin typeface="Cambria Math" panose="02040503050406030204" pitchFamily="18" charset="0"/>
                            </a:rPr>
                            <m:t>Φ</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sSup>
                                <m:sSupPr>
                                  <m:ctrlPr>
                                    <a:rPr lang="en-AU" sz="2400" i="1" smtClean="0">
                                      <a:solidFill>
                                        <a:srgbClr val="FFC000"/>
                                      </a:solidFill>
                                      <a:latin typeface="Cambria Math" panose="02040503050406030204" pitchFamily="18" charset="0"/>
                                    </a:rPr>
                                  </m:ctrlPr>
                                </m:sSupPr>
                                <m:e>
                                  <m:d>
                                    <m:dPr>
                                      <m:ctrlPr>
                                        <a:rPr lang="en-AU" sz="2400" i="1">
                                          <a:solidFill>
                                            <a:srgbClr val="FFC000"/>
                                          </a:solidFill>
                                          <a:latin typeface="Cambria Math" panose="02040503050406030204" pitchFamily="18" charset="0"/>
                                        </a:rPr>
                                      </m:ctrlPr>
                                    </m:dPr>
                                    <m:e>
                                      <m:r>
                                        <a:rPr lang="en-AU" sz="2400" i="1">
                                          <a:solidFill>
                                            <a:srgbClr val="FFC000"/>
                                          </a:solidFill>
                                          <a:latin typeface="Cambria Math" panose="02040503050406030204" pitchFamily="18" charset="0"/>
                                        </a:rPr>
                                        <m:t>𝐼</m:t>
                                      </m:r>
                                      <m:r>
                                        <a:rPr lang="en-AU" sz="2400" i="0">
                                          <a:solidFill>
                                            <a:srgbClr val="FFC000"/>
                                          </a:solidFill>
                                          <a:latin typeface="Cambria Math" panose="02040503050406030204" pitchFamily="18" charset="0"/>
                                        </a:rPr>
                                        <m:t>−</m:t>
                                      </m:r>
                                      <m:r>
                                        <a:rPr lang="en-AU" sz="2400" i="1">
                                          <a:solidFill>
                                            <a:srgbClr val="FFC000"/>
                                          </a:solidFill>
                                          <a:latin typeface="Cambria Math" panose="02040503050406030204" pitchFamily="18" charset="0"/>
                                        </a:rPr>
                                        <m:t>𝜌</m:t>
                                      </m:r>
                                      <m:r>
                                        <a:rPr lang="en-AU" sz="2400" i="1">
                                          <a:solidFill>
                                            <a:srgbClr val="FFC000"/>
                                          </a:solidFill>
                                          <a:latin typeface="Cambria Math" panose="02040503050406030204" pitchFamily="18" charset="0"/>
                                        </a:rPr>
                                        <m:t>𝑊</m:t>
                                      </m:r>
                                    </m:e>
                                  </m:d>
                                </m:e>
                                <m:sup>
                                  <m:r>
                                    <a:rPr lang="en-AU" sz="2400" i="0">
                                      <a:solidFill>
                                        <a:srgbClr val="FFC000"/>
                                      </a:solidFill>
                                      <a:latin typeface="Cambria Math" panose="02040503050406030204" pitchFamily="18" charset="0"/>
                                    </a:rPr>
                                    <m:t>−1</m:t>
                                  </m:r>
                                </m:sup>
                              </m:sSup>
                              <m:sSup>
                                <m:sSupPr>
                                  <m:ctrlPr>
                                    <a:rPr lang="en-AU" sz="2400" i="1">
                                      <a:solidFill>
                                        <a:srgbClr val="FFC000"/>
                                      </a:solidFill>
                                      <a:latin typeface="Cambria Math" panose="02040503050406030204" pitchFamily="18" charset="0"/>
                                    </a:rPr>
                                  </m:ctrlPr>
                                </m:sSupPr>
                                <m:e>
                                  <m:d>
                                    <m:dPr>
                                      <m:begChr m:val="["/>
                                      <m:endChr m:val="]"/>
                                      <m:ctrlPr>
                                        <a:rPr lang="en-AU" sz="2400" i="1">
                                          <a:solidFill>
                                            <a:srgbClr val="FFC000"/>
                                          </a:solidFill>
                                          <a:latin typeface="Cambria Math" panose="02040503050406030204" pitchFamily="18" charset="0"/>
                                        </a:rPr>
                                      </m:ctrlPr>
                                    </m:dPr>
                                    <m:e>
                                      <m:sSup>
                                        <m:sSupPr>
                                          <m:ctrlPr>
                                            <a:rPr lang="en-AU" sz="2400" i="1">
                                              <a:solidFill>
                                                <a:srgbClr val="FFC000"/>
                                              </a:solidFill>
                                              <a:latin typeface="Cambria Math" panose="02040503050406030204" pitchFamily="18" charset="0"/>
                                            </a:rPr>
                                          </m:ctrlPr>
                                        </m:sSupPr>
                                        <m:e>
                                          <m:d>
                                            <m:dPr>
                                              <m:ctrlPr>
                                                <a:rPr lang="en-AU" sz="2400" i="1">
                                                  <a:solidFill>
                                                    <a:srgbClr val="FFC000"/>
                                                  </a:solidFill>
                                                  <a:latin typeface="Cambria Math" panose="02040503050406030204" pitchFamily="18" charset="0"/>
                                                </a:rPr>
                                              </m:ctrlPr>
                                            </m:dPr>
                                            <m:e>
                                              <m:r>
                                                <a:rPr lang="en-AU" sz="2400" i="1">
                                                  <a:solidFill>
                                                    <a:srgbClr val="FFC000"/>
                                                  </a:solidFill>
                                                  <a:latin typeface="Cambria Math" panose="02040503050406030204" pitchFamily="18" charset="0"/>
                                                </a:rPr>
                                                <m:t>𝐼</m:t>
                                              </m:r>
                                              <m:r>
                                                <a:rPr lang="en-AU" sz="2400" i="0">
                                                  <a:solidFill>
                                                    <a:srgbClr val="FFC000"/>
                                                  </a:solidFill>
                                                  <a:latin typeface="Cambria Math" panose="02040503050406030204" pitchFamily="18" charset="0"/>
                                                </a:rPr>
                                                <m:t>−</m:t>
                                              </m:r>
                                              <m:r>
                                                <a:rPr lang="en-AU" sz="2400" i="1">
                                                  <a:solidFill>
                                                    <a:srgbClr val="FFC000"/>
                                                  </a:solidFill>
                                                  <a:latin typeface="Cambria Math" panose="02040503050406030204" pitchFamily="18" charset="0"/>
                                                </a:rPr>
                                                <m:t>𝜌</m:t>
                                              </m:r>
                                              <m:r>
                                                <a:rPr lang="en-AU" sz="2400" i="1">
                                                  <a:solidFill>
                                                    <a:srgbClr val="FFC000"/>
                                                  </a:solidFill>
                                                  <a:latin typeface="Cambria Math" panose="02040503050406030204" pitchFamily="18" charset="0"/>
                                                </a:rPr>
                                                <m:t>𝑊</m:t>
                                              </m:r>
                                            </m:e>
                                          </m:d>
                                        </m:e>
                                        <m:sup>
                                          <m:r>
                                            <a:rPr lang="en-AU" sz="2400" i="0">
                                              <a:solidFill>
                                                <a:srgbClr val="FFC000"/>
                                              </a:solidFill>
                                              <a:latin typeface="Cambria Math" panose="02040503050406030204" pitchFamily="18" charset="0"/>
                                            </a:rPr>
                                            <m:t>−1</m:t>
                                          </m:r>
                                        </m:sup>
                                      </m:sSup>
                                    </m:e>
                                  </m:d>
                                </m:e>
                                <m:sup>
                                  <m:r>
                                    <a:rPr lang="en-AU" sz="2400" i="1">
                                      <a:solidFill>
                                        <a:srgbClr val="FFC000"/>
                                      </a:solidFill>
                                      <a:latin typeface="Cambria Math" panose="02040503050406030204" pitchFamily="18" charset="0"/>
                                    </a:rPr>
                                    <m:t>𝑇</m:t>
                                  </m:r>
                                </m:sup>
                              </m:sSup>
                            </m:e>
                          </m:d>
                        </m:e>
                      </m:nary>
                      <m:r>
                        <a:rPr lang="en-AU" sz="2400" i="1">
                          <a:solidFill>
                            <a:schemeClr val="bg1"/>
                          </a:solidFill>
                          <a:latin typeface="Cambria Math" panose="02040503050406030204" pitchFamily="18" charset="0"/>
                        </a:rPr>
                        <m:t>𝑑</m:t>
                      </m:r>
                      <m:r>
                        <m:rPr>
                          <m:sty m:val="p"/>
                        </m:rPr>
                        <a:rPr lang="en-AU" sz="2400" i="0">
                          <a:solidFill>
                            <a:schemeClr val="bg1"/>
                          </a:solidFill>
                          <a:latin typeface="Cambria Math" panose="02040503050406030204" pitchFamily="18" charset="0"/>
                        </a:rPr>
                        <m:t>ε</m:t>
                      </m:r>
                    </m:oMath>
                  </m:oMathPara>
                </a14:m>
                <a:endParaRPr lang="en-AU" sz="2400" dirty="0">
                  <a:solidFill>
                    <a:schemeClr val="bg1"/>
                  </a:solidFill>
                </a:endParaRPr>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8091161" y="7060224"/>
                <a:ext cx="6388481" cy="996363"/>
              </a:xfrm>
              <a:prstGeom prst="rect">
                <a:avLst/>
              </a:prstGeom>
              <a:blipFill>
                <a:blip r:embed="rId32"/>
                <a:stretch>
                  <a:fillRect/>
                </a:stretch>
              </a:blipFill>
            </p:spPr>
            <p:txBody>
              <a:bodyPr/>
              <a:lstStyle/>
              <a:p>
                <a:r>
                  <a:rPr lang="en-AU">
                    <a:noFill/>
                  </a:rPr>
                  <a:t> </a:t>
                </a:r>
              </a:p>
            </p:txBody>
          </p:sp>
        </mc:Fallback>
      </mc:AlternateContent>
      <p:sp>
        <p:nvSpPr>
          <p:cNvPr id="25" name="TextBox 24">
            <a:extLst>
              <a:ext uri="{FF2B5EF4-FFF2-40B4-BE49-F238E27FC236}">
                <a16:creationId xmlns:a16="http://schemas.microsoft.com/office/drawing/2014/main" id="{2D37EB4B-2132-429E-88A8-83FEEAADA515}"/>
              </a:ext>
            </a:extLst>
          </p:cNvPr>
          <p:cNvSpPr txBox="1"/>
          <p:nvPr/>
        </p:nvSpPr>
        <p:spPr>
          <a:xfrm>
            <a:off x="294108" y="5549109"/>
            <a:ext cx="4022938" cy="461665"/>
          </a:xfrm>
          <a:prstGeom prst="rect">
            <a:avLst/>
          </a:prstGeom>
          <a:noFill/>
        </p:spPr>
        <p:txBody>
          <a:bodyPr wrap="square" rtlCol="0">
            <a:spAutoFit/>
          </a:bodyPr>
          <a:lstStyle/>
          <a:p>
            <a:r>
              <a:rPr lang="en-US" sz="2400" dirty="0">
                <a:solidFill>
                  <a:schemeClr val="bg1"/>
                </a:solidFill>
              </a:rPr>
              <a:t>Efficient importance sampling</a:t>
            </a:r>
            <a:endParaRPr lang="en-AU" sz="2400" dirty="0">
              <a:solidFill>
                <a:schemeClr val="bg1"/>
              </a:solidFill>
            </a:endParaRPr>
          </a:p>
        </p:txBody>
      </p:sp>
      <p:sp>
        <p:nvSpPr>
          <p:cNvPr id="88" name="TextBox 87">
            <a:extLst>
              <a:ext uri="{FF2B5EF4-FFF2-40B4-BE49-F238E27FC236}">
                <a16:creationId xmlns:a16="http://schemas.microsoft.com/office/drawing/2014/main" id="{6619EEAB-E7C9-49CD-8723-5FCE61EE2072}"/>
              </a:ext>
            </a:extLst>
          </p:cNvPr>
          <p:cNvSpPr txBox="1"/>
          <p:nvPr/>
        </p:nvSpPr>
        <p:spPr>
          <a:xfrm>
            <a:off x="4247785" y="5577003"/>
            <a:ext cx="5017805" cy="461665"/>
          </a:xfrm>
          <a:prstGeom prst="rect">
            <a:avLst/>
          </a:prstGeom>
          <a:noFill/>
        </p:spPr>
        <p:txBody>
          <a:bodyPr wrap="square" rtlCol="0">
            <a:spAutoFit/>
          </a:bodyPr>
          <a:lstStyle/>
          <a:p>
            <a:r>
              <a:rPr lang="en-US" sz="2400" dirty="0">
                <a:solidFill>
                  <a:schemeClr val="bg1"/>
                </a:solidFill>
              </a:rPr>
              <a:t>Simulated Maximum Likelihood</a:t>
            </a:r>
            <a:endParaRPr lang="en-AU" sz="2400" dirty="0">
              <a:solidFill>
                <a:schemeClr val="bg1"/>
              </a:solidFill>
            </a:endParaRPr>
          </a:p>
        </p:txBody>
      </p:sp>
      <p:sp>
        <p:nvSpPr>
          <p:cNvPr id="89" name="TextBox 88">
            <a:extLst>
              <a:ext uri="{FF2B5EF4-FFF2-40B4-BE49-F238E27FC236}">
                <a16:creationId xmlns:a16="http://schemas.microsoft.com/office/drawing/2014/main" id="{7C45D73A-A684-4CD1-AF77-0538DDFD8211}"/>
              </a:ext>
            </a:extLst>
          </p:cNvPr>
          <p:cNvSpPr txBox="1"/>
          <p:nvPr/>
        </p:nvSpPr>
        <p:spPr>
          <a:xfrm>
            <a:off x="3636511" y="6170424"/>
            <a:ext cx="2547721" cy="461665"/>
          </a:xfrm>
          <a:prstGeom prst="rect">
            <a:avLst/>
          </a:prstGeom>
          <a:noFill/>
        </p:spPr>
        <p:txBody>
          <a:bodyPr wrap="square" rtlCol="0">
            <a:spAutoFit/>
          </a:bodyPr>
          <a:lstStyle/>
          <a:p>
            <a:r>
              <a:rPr lang="en-US" sz="2400" dirty="0">
                <a:solidFill>
                  <a:schemeClr val="bg1"/>
                </a:solidFill>
              </a:rPr>
              <a:t>EIS-SML estimator</a:t>
            </a:r>
            <a:endParaRPr lang="en-AU" sz="2400" dirty="0">
              <a:solidFill>
                <a:schemeClr val="bg1"/>
              </a:solidFill>
            </a:endParaRPr>
          </a:p>
        </p:txBody>
      </p:sp>
      <p:grpSp>
        <p:nvGrpSpPr>
          <p:cNvPr id="94" name="Group 93">
            <a:extLst>
              <a:ext uri="{FF2B5EF4-FFF2-40B4-BE49-F238E27FC236}">
                <a16:creationId xmlns:a16="http://schemas.microsoft.com/office/drawing/2014/main" id="{66747FCC-ED9D-4C8E-9934-4FA5E140FA34}"/>
              </a:ext>
            </a:extLst>
          </p:cNvPr>
          <p:cNvGrpSpPr/>
          <p:nvPr/>
        </p:nvGrpSpPr>
        <p:grpSpPr>
          <a:xfrm>
            <a:off x="-9818572"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r>
                <a:rPr lang="en-US" sz="3200" i="1" dirty="0">
                  <a:solidFill>
                    <a:schemeClr val="bg1"/>
                  </a:solidFill>
                  <a:latin typeface="Georgia Pro Cond Light" panose="02040306050405020303" pitchFamily="18" charset="0"/>
                </a:rPr>
                <a:t>i i d</a:t>
              </a:r>
              <a:endParaRPr lang="en-AU" sz="3200" i="1" dirty="0">
                <a:solidFill>
                  <a:schemeClr val="bg1"/>
                </a:solidFill>
                <a:latin typeface="Georgia Pro Cond Light" panose="02040306050405020303" pitchFamily="18" charset="0"/>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12760185" y="544321"/>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2EC218A-5964-45C5-862D-584B5B91F6EC}"/>
                  </a:ext>
                </a:extLst>
              </p:cNvPr>
              <p:cNvSpPr txBox="1"/>
              <p:nvPr/>
            </p:nvSpPr>
            <p:spPr>
              <a:xfrm>
                <a:off x="-6384796" y="2979301"/>
                <a:ext cx="3253819"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98" name="TextBox 97">
                <a:extLst>
                  <a:ext uri="{FF2B5EF4-FFF2-40B4-BE49-F238E27FC236}">
                    <a16:creationId xmlns:a16="http://schemas.microsoft.com/office/drawing/2014/main" id="{A2EC218A-5964-45C5-862D-584B5B91F6EC}"/>
                  </a:ext>
                </a:extLst>
              </p:cNvPr>
              <p:cNvSpPr txBox="1">
                <a:spLocks noRot="1" noChangeAspect="1" noMove="1" noResize="1" noEditPoints="1" noAdjustHandles="1" noChangeArrowheads="1" noChangeShapeType="1" noTextEdit="1"/>
              </p:cNvSpPr>
              <p:nvPr/>
            </p:nvSpPr>
            <p:spPr>
              <a:xfrm>
                <a:off x="-6384796" y="2979301"/>
                <a:ext cx="3253819" cy="625364"/>
              </a:xfrm>
              <a:prstGeom prst="rect">
                <a:avLst/>
              </a:prstGeom>
              <a:blipFill>
                <a:blip r:embed="rId3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5DAC41F-422E-4F64-B954-6DB17ECD6F66}"/>
                  </a:ext>
                </a:extLst>
              </p:cNvPr>
              <p:cNvSpPr txBox="1"/>
              <p:nvPr/>
            </p:nvSpPr>
            <p:spPr>
              <a:xfrm>
                <a:off x="-2155978" y="3006627"/>
                <a:ext cx="59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a:solidFill>
                            <a:schemeClr val="bg1"/>
                          </a:solidFill>
                          <a:latin typeface="Cambria Math" panose="02040503050406030204" pitchFamily="18" charset="0"/>
                        </a:rPr>
                        <m:t>¿?</m:t>
                      </m:r>
                    </m:oMath>
                  </m:oMathPara>
                </a14:m>
                <a:endParaRPr lang="en-AU" sz="2400" dirty="0"/>
              </a:p>
            </p:txBody>
          </p:sp>
        </mc:Choice>
        <mc:Fallback xmlns="">
          <p:sp>
            <p:nvSpPr>
              <p:cNvPr id="100" name="TextBox 99">
                <a:extLst>
                  <a:ext uri="{FF2B5EF4-FFF2-40B4-BE49-F238E27FC236}">
                    <a16:creationId xmlns:a16="http://schemas.microsoft.com/office/drawing/2014/main" id="{45DAC41F-422E-4F64-B954-6DB17ECD6F66}"/>
                  </a:ext>
                </a:extLst>
              </p:cNvPr>
              <p:cNvSpPr txBox="1">
                <a:spLocks noRot="1" noChangeAspect="1" noMove="1" noResize="1" noEditPoints="1" noAdjustHandles="1" noChangeArrowheads="1" noChangeShapeType="1" noTextEdit="1"/>
              </p:cNvSpPr>
              <p:nvPr/>
            </p:nvSpPr>
            <p:spPr>
              <a:xfrm>
                <a:off x="-2155978" y="3006627"/>
                <a:ext cx="593200" cy="461665"/>
              </a:xfrm>
              <a:prstGeom prst="rect">
                <a:avLst/>
              </a:prstGeom>
              <a:blipFill>
                <a:blip r:embed="rId34"/>
                <a:stretch>
                  <a:fillRect b="-10526"/>
                </a:stretch>
              </a:blipFill>
            </p:spPr>
            <p:txBody>
              <a:bodyPr/>
              <a:lstStyle/>
              <a:p>
                <a:r>
                  <a:rPr lang="en-AU">
                    <a:noFill/>
                  </a:rPr>
                  <a:t> </a:t>
                </a:r>
              </a:p>
            </p:txBody>
          </p:sp>
        </mc:Fallback>
      </mc:AlternateContent>
      <p:sp>
        <p:nvSpPr>
          <p:cNvPr id="104" name="TextBox 103">
            <a:extLst>
              <a:ext uri="{FF2B5EF4-FFF2-40B4-BE49-F238E27FC236}">
                <a16:creationId xmlns:a16="http://schemas.microsoft.com/office/drawing/2014/main" id="{35CD7BA7-E9CB-44FA-BDB8-4733AB646E4D}"/>
              </a:ext>
            </a:extLst>
          </p:cNvPr>
          <p:cNvSpPr txBox="1"/>
          <p:nvPr/>
        </p:nvSpPr>
        <p:spPr>
          <a:xfrm>
            <a:off x="-12476827" y="3715062"/>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7600306" y="5508234"/>
                <a:ext cx="4817752" cy="727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a:solidFill>
                                    <a:schemeClr val="bg1"/>
                                  </a:solidFill>
                                  <a:latin typeface="Cambria Math" panose="02040503050406030204" pitchFamily="18" charset="0"/>
                                </a:rPr>
                                <m:t> </m:t>
                              </m:r>
                              <m:r>
                                <a:rPr lang="en-AU" sz="2400" b="1">
                                  <a:solidFill>
                                    <a:schemeClr val="bg1"/>
                                  </a:solidFill>
                                  <a:latin typeface="Cambria Math" panose="02040503050406030204" pitchFamily="18" charset="0"/>
                                </a:rPr>
                                <m:t>𝛃</m:t>
                              </m:r>
                            </m:e>
                          </m:d>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a:solidFill>
                                            <a:schemeClr val="bg1"/>
                                          </a:solidFill>
                                          <a:latin typeface="Cambria Math" panose="02040503050406030204" pitchFamily="18" charset="0"/>
                                        </a:rPr>
                                        <m:t> </m:t>
                                      </m:r>
                                      <m:r>
                                        <a:rPr lang="en-AU" sz="2400" b="1">
                                          <a:solidFill>
                                            <a:schemeClr val="bg1"/>
                                          </a:solidFill>
                                          <a:latin typeface="Cambria Math" panose="02040503050406030204" pitchFamily="18" charset="0"/>
                                        </a:rPr>
                                        <m:t>𝛃</m:t>
                                      </m:r>
                                    </m:e>
                                  </m:d>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7600306" y="5508234"/>
                <a:ext cx="4817752" cy="727635"/>
              </a:xfrm>
              <a:prstGeom prst="rect">
                <a:avLst/>
              </a:prstGeom>
              <a:blipFill>
                <a:blip r:embed="rId35"/>
                <a:stretch>
                  <a:fillRect/>
                </a:stretch>
              </a:blipFill>
            </p:spPr>
            <p:txBody>
              <a:bodyPr/>
              <a:lstStyle/>
              <a:p>
                <a:r>
                  <a:rPr lang="en-AU">
                    <a:noFill/>
                  </a:rPr>
                  <a:t> </a:t>
                </a:r>
              </a:p>
            </p:txBody>
          </p:sp>
        </mc:Fallback>
      </mc:AlternateContent>
      <p:sp>
        <p:nvSpPr>
          <p:cNvPr id="51" name="TextBox 50">
            <a:extLst>
              <a:ext uri="{FF2B5EF4-FFF2-40B4-BE49-F238E27FC236}">
                <a16:creationId xmlns:a16="http://schemas.microsoft.com/office/drawing/2014/main" id="{47A1B809-561B-4849-8B16-E65C9BD2D4A9}"/>
              </a:ext>
            </a:extLst>
          </p:cNvPr>
          <p:cNvSpPr txBox="1"/>
          <p:nvPr/>
        </p:nvSpPr>
        <p:spPr>
          <a:xfrm>
            <a:off x="128731" y="3320967"/>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p:grpSp>
        <p:nvGrpSpPr>
          <p:cNvPr id="54" name="Group 53">
            <a:extLst>
              <a:ext uri="{FF2B5EF4-FFF2-40B4-BE49-F238E27FC236}">
                <a16:creationId xmlns:a16="http://schemas.microsoft.com/office/drawing/2014/main" id="{E09D8245-32A0-49F5-96D2-5F6892CD8CF8}"/>
              </a:ext>
            </a:extLst>
          </p:cNvPr>
          <p:cNvGrpSpPr/>
          <p:nvPr/>
        </p:nvGrpSpPr>
        <p:grpSpPr>
          <a:xfrm>
            <a:off x="6954834" y="3931877"/>
            <a:ext cx="900130" cy="654094"/>
            <a:chOff x="731520" y="5390147"/>
            <a:chExt cx="900130" cy="654094"/>
          </a:xfrm>
          <a:solidFill>
            <a:schemeClr val="tx1">
              <a:lumMod val="95000"/>
              <a:lumOff val="5000"/>
            </a:schemeClr>
          </a:solidFill>
        </p:grpSpPr>
        <p:sp>
          <p:nvSpPr>
            <p:cNvPr id="57" name="Oval 56">
              <a:extLst>
                <a:ext uri="{FF2B5EF4-FFF2-40B4-BE49-F238E27FC236}">
                  <a16:creationId xmlns:a16="http://schemas.microsoft.com/office/drawing/2014/main" id="{1F383718-A727-43B1-9A03-1021F516EB2E}"/>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D1035520-13C5-4D63-AA53-D813C38993B7}"/>
                </a:ext>
              </a:extLst>
            </p:cNvPr>
            <p:cNvSpPr txBox="1"/>
            <p:nvPr/>
          </p:nvSpPr>
          <p:spPr>
            <a:xfrm>
              <a:off x="794530" y="5405339"/>
              <a:ext cx="803877" cy="584775"/>
            </a:xfrm>
            <a:prstGeom prst="rect">
              <a:avLst/>
            </a:prstGeom>
            <a:noFill/>
            <a:ln>
              <a:noFill/>
            </a:ln>
          </p:spPr>
          <p:txBody>
            <a:bodyPr wrap="square" rtlCol="0">
              <a:spAutoFit/>
            </a:bodyPr>
            <a:lstStyle/>
            <a:p>
              <a:r>
                <a:rPr lang="en-US" sz="3200" i="1" strike="sngStrike" dirty="0">
                  <a:solidFill>
                    <a:schemeClr val="bg1"/>
                  </a:solidFill>
                  <a:latin typeface="Georgia Pro Cond Light" panose="02040306050405020303" pitchFamily="18" charset="0"/>
                </a:rPr>
                <a:t>i i d</a:t>
              </a:r>
              <a:endParaRPr lang="en-AU" sz="3200" i="1" strike="sngStrike" dirty="0">
                <a:solidFill>
                  <a:schemeClr val="bg1"/>
                </a:solidFill>
                <a:latin typeface="Georgia Pro Cond Light" panose="02040306050405020303" pitchFamily="18" charset="0"/>
              </a:endParaRPr>
            </a:p>
          </p:txBody>
        </p:sp>
      </p:grpSp>
      <p:sp>
        <p:nvSpPr>
          <p:cNvPr id="2" name="TextBox 1">
            <a:extLst>
              <a:ext uri="{FF2B5EF4-FFF2-40B4-BE49-F238E27FC236}">
                <a16:creationId xmlns:a16="http://schemas.microsoft.com/office/drawing/2014/main" id="{695B8195-3DE4-41CA-A19A-7E0B7FD46C43}"/>
              </a:ext>
            </a:extLst>
          </p:cNvPr>
          <p:cNvSpPr txBox="1"/>
          <p:nvPr/>
        </p:nvSpPr>
        <p:spPr>
          <a:xfrm>
            <a:off x="86159" y="544321"/>
            <a:ext cx="4582096"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b="1">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a:t>Probit</a:t>
            </a:r>
            <a:r>
              <a:rPr lang="en-US" dirty="0"/>
              <a:t> spatial </a:t>
            </a:r>
            <a:r>
              <a:rPr lang="en-US" dirty="0" err="1"/>
              <a:t>autorregresive</a:t>
            </a:r>
            <a:r>
              <a:rPr lang="en-US" dirty="0"/>
              <a:t> (SAR)</a:t>
            </a:r>
            <a:endParaRPr lang="en-AU"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C0BB182-948E-48B6-80C1-A94401D85F29}"/>
                  </a:ext>
                </a:extLst>
              </p:cNvPr>
              <p:cNvSpPr txBox="1"/>
              <p:nvPr/>
            </p:nvSpPr>
            <p:spPr>
              <a:xfrm>
                <a:off x="905501" y="1043526"/>
                <a:ext cx="3376151" cy="5346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i="0" smtClean="0">
                          <a:solidFill>
                            <a:schemeClr val="bg1"/>
                          </a:solidFill>
                          <a:latin typeface="Cambria Math" panose="02040503050406030204" pitchFamily="18" charset="0"/>
                        </a:rPr>
                        <m:t>ρ</m:t>
                      </m:r>
                      <m:d>
                        <m:dPr>
                          <m:ctrlPr>
                            <a:rPr lang="en-AU" sz="2400" i="1">
                              <a:solidFill>
                                <a:schemeClr val="bg1"/>
                              </a:solidFill>
                              <a:latin typeface="Cambria Math" panose="02040503050406030204" pitchFamily="18" charset="0"/>
                            </a:rPr>
                          </m:ctrlPr>
                        </m:dPr>
                        <m:e>
                          <m:sSub>
                            <m:sSubPr>
                              <m:ctrlPr>
                                <a:rPr lang="en-AU" sz="2400" i="1">
                                  <a:solidFill>
                                    <a:schemeClr val="bg1"/>
                                  </a:solidFill>
                                  <a:latin typeface="Cambria Math" panose="02040503050406030204" pitchFamily="18" charset="0"/>
                                </a:rPr>
                              </m:ctrlPr>
                            </m:sSubPr>
                            <m:e>
                              <m:r>
                                <m:rPr>
                                  <m:sty m:val="p"/>
                                </m:rPr>
                                <a:rPr lang="en-AU" sz="2400" i="0">
                                  <a:solidFill>
                                    <a:schemeClr val="bg1"/>
                                  </a:solidFill>
                                  <a:latin typeface="Cambria Math" panose="02040503050406030204" pitchFamily="18" charset="0"/>
                                </a:rPr>
                                <m:t>w</m:t>
                              </m:r>
                            </m:e>
                            <m:sub>
                              <m:r>
                                <m:rPr>
                                  <m:sty m:val="p"/>
                                </m:rPr>
                                <a:rPr lang="en-AU" sz="2400" i="0">
                                  <a:solidFill>
                                    <a:schemeClr val="bg1"/>
                                  </a:solidFill>
                                  <a:latin typeface="Cambria Math" panose="02040503050406030204" pitchFamily="18" charset="0"/>
                                </a:rPr>
                                <m:t>j</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Sub>
                          <m:sSubSup>
                            <m:sSubSupPr>
                              <m:ctrlPr>
                                <a:rPr lang="en-AU" sz="2400" i="1">
                                  <a:solidFill>
                                    <a:schemeClr val="bg1"/>
                                  </a:solidFill>
                                  <a:latin typeface="Cambria Math" panose="02040503050406030204" pitchFamily="18" charset="0"/>
                                </a:rPr>
                              </m:ctrlPr>
                            </m:sSubSupPr>
                            <m:e>
                              <m:r>
                                <m:rPr>
                                  <m:sty m:val="p"/>
                                </m:rPr>
                                <a:rPr lang="en-AU" sz="2400" i="0">
                                  <a:solidFill>
                                    <a:schemeClr val="bg1"/>
                                  </a:solidFill>
                                  <a:latin typeface="Cambria Math" panose="02040503050406030204" pitchFamily="18" charset="0"/>
                                </a:rPr>
                                <m:t>y</m:t>
                              </m:r>
                            </m:e>
                            <m:sub>
                              <m:r>
                                <m:rPr>
                                  <m:sty m:val="p"/>
                                </m:rPr>
                                <a:rPr lang="en-AU" sz="2400" i="0">
                                  <a:solidFill>
                                    <a:schemeClr val="bg1"/>
                                  </a:solidFill>
                                  <a:latin typeface="Cambria Math" panose="02040503050406030204" pitchFamily="18" charset="0"/>
                                </a:rPr>
                                <m:t>j</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m:rPr>
                                  <m:sty m:val="p"/>
                                </m:rPr>
                                <a:rPr lang="en-AU" sz="2400" i="0">
                                  <a:solidFill>
                                    <a:schemeClr val="bg1"/>
                                  </a:solidFill>
                                  <a:latin typeface="Cambria Math" panose="02040503050406030204" pitchFamily="18" charset="0"/>
                                </a:rPr>
                                <m:t>w</m:t>
                              </m:r>
                            </m:e>
                            <m:sub>
                              <m:r>
                                <m:rPr>
                                  <m:sty m:val="p"/>
                                </m:rPr>
                                <a:rPr lang="en-AU" sz="2400" i="0">
                                  <a:solidFill>
                                    <a:schemeClr val="bg1"/>
                                  </a:solidFill>
                                  <a:latin typeface="Cambria Math" panose="02040503050406030204" pitchFamily="18" charset="0"/>
                                </a:rPr>
                                <m:t>h</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Sub>
                          <m:sSubSup>
                            <m:sSubSupPr>
                              <m:ctrlPr>
                                <a:rPr lang="en-AU" sz="2400" i="1">
                                  <a:solidFill>
                                    <a:schemeClr val="bg1"/>
                                  </a:solidFill>
                                  <a:latin typeface="Cambria Math" panose="02040503050406030204" pitchFamily="18" charset="0"/>
                                </a:rPr>
                              </m:ctrlPr>
                            </m:sSubSupPr>
                            <m:e>
                              <m:r>
                                <m:rPr>
                                  <m:sty m:val="p"/>
                                </m:rPr>
                                <a:rPr lang="en-AU" sz="2400" i="0">
                                  <a:solidFill>
                                    <a:schemeClr val="bg1"/>
                                  </a:solidFill>
                                  <a:latin typeface="Cambria Math" panose="02040503050406030204" pitchFamily="18" charset="0"/>
                                </a:rPr>
                                <m:t>y</m:t>
                              </m:r>
                            </m:e>
                            <m:sub>
                              <m:r>
                                <m:rPr>
                                  <m:sty m:val="p"/>
                                </m:rPr>
                                <a:rPr lang="en-AU" sz="2400" i="0">
                                  <a:solidFill>
                                    <a:schemeClr val="bg1"/>
                                  </a:solidFill>
                                  <a:latin typeface="Cambria Math" panose="02040503050406030204" pitchFamily="18" charset="0"/>
                                </a:rPr>
                                <m:t>h</m:t>
                              </m:r>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t</m:t>
                              </m:r>
                            </m:sub>
                            <m:sup>
                              <m:r>
                                <a:rPr lang="en-AU" sz="2400" i="0">
                                  <a:solidFill>
                                    <a:schemeClr val="bg1"/>
                                  </a:solidFill>
                                  <a:latin typeface="Cambria Math" panose="02040503050406030204" pitchFamily="18" charset="0"/>
                                </a:rPr>
                                <m:t>∗</m:t>
                              </m:r>
                            </m:sup>
                          </m:sSubSup>
                        </m:e>
                      </m:d>
                      <m:r>
                        <a:rPr lang="en-AU" sz="2400" i="0">
                          <a:solidFill>
                            <a:schemeClr val="bg1"/>
                          </a:solidFill>
                          <a:latin typeface="Cambria Math" panose="02040503050406030204" pitchFamily="18" charset="0"/>
                        </a:rPr>
                        <m:t>+</m:t>
                      </m:r>
                    </m:oMath>
                  </m:oMathPara>
                </a14:m>
                <a:endParaRPr lang="en-AU" sz="2400" dirty="0"/>
              </a:p>
            </p:txBody>
          </p:sp>
        </mc:Choice>
        <mc:Fallback xmlns="">
          <p:sp>
            <p:nvSpPr>
              <p:cNvPr id="59" name="TextBox 58">
                <a:extLst>
                  <a:ext uri="{FF2B5EF4-FFF2-40B4-BE49-F238E27FC236}">
                    <a16:creationId xmlns:a16="http://schemas.microsoft.com/office/drawing/2014/main" id="{CC0BB182-948E-48B6-80C1-A94401D85F29}"/>
                  </a:ext>
                </a:extLst>
              </p:cNvPr>
              <p:cNvSpPr txBox="1">
                <a:spLocks noRot="1" noChangeAspect="1" noMove="1" noResize="1" noEditPoints="1" noAdjustHandles="1" noChangeArrowheads="1" noChangeShapeType="1" noTextEdit="1"/>
              </p:cNvSpPr>
              <p:nvPr/>
            </p:nvSpPr>
            <p:spPr>
              <a:xfrm>
                <a:off x="905501" y="1043526"/>
                <a:ext cx="3376151" cy="534634"/>
              </a:xfrm>
              <a:prstGeom prst="rect">
                <a:avLst/>
              </a:prstGeom>
              <a:blipFill>
                <a:blip r:embed="rId3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52275D3-D07F-446B-9ADF-4F5CB653509C}"/>
                  </a:ext>
                </a:extLst>
              </p:cNvPr>
              <p:cNvSpPr txBox="1"/>
              <p:nvPr/>
            </p:nvSpPr>
            <p:spPr>
              <a:xfrm>
                <a:off x="4008770" y="1057898"/>
                <a:ext cx="1972165" cy="5175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b="1" i="0">
                              <a:solidFill>
                                <a:schemeClr val="bg1"/>
                              </a:solidFill>
                              <a:latin typeface="Cambria Math" panose="02040503050406030204" pitchFamily="18" charset="0"/>
                            </a:rPr>
                            <m:t>𝐱</m:t>
                          </m:r>
                        </m:e>
                        <m:sub>
                          <m:r>
                            <m:rPr>
                              <m:sty m:val="p"/>
                            </m:rPr>
                            <a:rPr lang="en-AU" sz="2400" b="0" i="0">
                              <a:solidFill>
                                <a:schemeClr val="bg1"/>
                              </a:solidFill>
                              <a:latin typeface="Cambria Math" panose="02040503050406030204" pitchFamily="18" charset="0"/>
                            </a:rPr>
                            <m:t>i</m:t>
                          </m:r>
                          <m:r>
                            <a:rPr lang="en-AU" sz="2400" b="0" i="0">
                              <a:solidFill>
                                <a:schemeClr val="bg1"/>
                              </a:solidFill>
                              <a:latin typeface="Cambria Math" panose="02040503050406030204" pitchFamily="18" charset="0"/>
                            </a:rPr>
                            <m:t>,</m:t>
                          </m:r>
                          <m:r>
                            <m:rPr>
                              <m:sty m:val="p"/>
                            </m:rPr>
                            <a:rPr lang="en-AU" sz="2400" b="0" i="0">
                              <a:solidFill>
                                <a:schemeClr val="bg1"/>
                              </a:solidFill>
                              <a:latin typeface="Cambria Math" panose="02040503050406030204" pitchFamily="18" charset="0"/>
                            </a:rPr>
                            <m:t>t</m:t>
                          </m:r>
                        </m:sub>
                        <m:sup>
                          <m:r>
                            <m:rPr>
                              <m:sty m:val="p"/>
                            </m:rPr>
                            <a:rPr lang="en-AU" sz="2400" b="0" i="0">
                              <a:solidFill>
                                <a:schemeClr val="bg1"/>
                              </a:solidFill>
                              <a:latin typeface="Cambria Math" panose="02040503050406030204" pitchFamily="18" charset="0"/>
                            </a:rPr>
                            <m:t>T</m:t>
                          </m:r>
                        </m:sup>
                      </m:sSubSup>
                      <m:r>
                        <a:rPr lang="en-AU" sz="2400" b="1" i="0">
                          <a:solidFill>
                            <a:schemeClr val="bg1"/>
                          </a:solidFill>
                          <a:latin typeface="Cambria Math" panose="02040503050406030204" pitchFamily="18" charset="0"/>
                        </a:rPr>
                        <m:t>𝛃</m:t>
                      </m:r>
                      <m:r>
                        <a:rPr lang="en-AU" sz="2400">
                          <a:solidFill>
                            <a:schemeClr val="bg1"/>
                          </a:solidFill>
                          <a:latin typeface="Cambria Math" panose="02040503050406030204" pitchFamily="18" charset="0"/>
                        </a:rPr>
                        <m:t>+</m:t>
                      </m:r>
                      <m:sSub>
                        <m:sSubPr>
                          <m:ctrlPr>
                            <a:rPr lang="en-AU" sz="2400" i="1">
                              <a:solidFill>
                                <a:schemeClr val="bg1"/>
                              </a:solidFill>
                              <a:latin typeface="Cambria Math" panose="02040503050406030204" pitchFamily="18" charset="0"/>
                            </a:rPr>
                          </m:ctrlPr>
                        </m:sSubPr>
                        <m:e>
                          <m:r>
                            <m:rPr>
                              <m:sty m:val="p"/>
                            </m:rPr>
                            <a:rPr lang="el-GR" sz="2400" i="1">
                              <a:solidFill>
                                <a:schemeClr val="bg1"/>
                              </a:solidFill>
                              <a:latin typeface="Cambria Math" panose="02040503050406030204" pitchFamily="18" charset="0"/>
                              <a:ea typeface="Cambria Math" panose="02040503050406030204" pitchFamily="18" charset="0"/>
                            </a:rPr>
                            <m:t>ε</m:t>
                          </m:r>
                        </m:e>
                        <m:sub>
                          <m:r>
                            <m:rPr>
                              <m:sty m:val="p"/>
                            </m:rPr>
                            <a:rPr lang="en-AU" sz="2400">
                              <a:solidFill>
                                <a:schemeClr val="bg1"/>
                              </a:solidFill>
                              <a:latin typeface="Cambria Math" panose="02040503050406030204" pitchFamily="18" charset="0"/>
                            </a:rPr>
                            <m:t>i</m:t>
                          </m:r>
                          <m:r>
                            <a:rPr lang="en-AU" sz="2400">
                              <a:solidFill>
                                <a:schemeClr val="bg1"/>
                              </a:solidFill>
                              <a:latin typeface="Cambria Math" panose="02040503050406030204" pitchFamily="18" charset="0"/>
                            </a:rPr>
                            <m:t>,</m:t>
                          </m:r>
                          <m:r>
                            <m:rPr>
                              <m:sty m:val="p"/>
                            </m:rPr>
                            <a:rPr lang="en-AU" sz="2400">
                              <a:solidFill>
                                <a:schemeClr val="bg1"/>
                              </a:solidFill>
                              <a:latin typeface="Cambria Math" panose="02040503050406030204" pitchFamily="18" charset="0"/>
                            </a:rPr>
                            <m:t>t</m:t>
                          </m:r>
                        </m:sub>
                      </m:sSub>
                    </m:oMath>
                  </m:oMathPara>
                </a14:m>
                <a:endParaRPr lang="en-AU" sz="2400" dirty="0"/>
              </a:p>
            </p:txBody>
          </p:sp>
        </mc:Choice>
        <mc:Fallback xmlns="">
          <p:sp>
            <p:nvSpPr>
              <p:cNvPr id="60" name="TextBox 59">
                <a:extLst>
                  <a:ext uri="{FF2B5EF4-FFF2-40B4-BE49-F238E27FC236}">
                    <a16:creationId xmlns:a16="http://schemas.microsoft.com/office/drawing/2014/main" id="{652275D3-D07F-446B-9ADF-4F5CB653509C}"/>
                  </a:ext>
                </a:extLst>
              </p:cNvPr>
              <p:cNvSpPr txBox="1">
                <a:spLocks noRot="1" noChangeAspect="1" noMove="1" noResize="1" noEditPoints="1" noAdjustHandles="1" noChangeArrowheads="1" noChangeShapeType="1" noTextEdit="1"/>
              </p:cNvSpPr>
              <p:nvPr/>
            </p:nvSpPr>
            <p:spPr>
              <a:xfrm>
                <a:off x="4008770" y="1057898"/>
                <a:ext cx="1972165" cy="517578"/>
              </a:xfrm>
              <a:prstGeom prst="rect">
                <a:avLst/>
              </a:prstGeom>
              <a:blipFill>
                <a:blip r:embed="rId3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4CA68B1-29EB-4E5C-9CF7-22A530F3F9FF}"/>
                  </a:ext>
                </a:extLst>
              </p:cNvPr>
              <p:cNvSpPr txBox="1"/>
              <p:nvPr/>
            </p:nvSpPr>
            <p:spPr>
              <a:xfrm>
                <a:off x="3930639" y="1761000"/>
                <a:ext cx="197216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b="1" i="1" smtClean="0">
                          <a:solidFill>
                            <a:schemeClr val="bg1"/>
                          </a:solidFill>
                          <a:latin typeface="Cambria Math" panose="02040503050406030204" pitchFamily="18" charset="0"/>
                        </a:rPr>
                        <m:t>𝜺</m:t>
                      </m:r>
                      <m:r>
                        <a:rPr lang="en-AU" sz="240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𝓝</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𝐈</m:t>
                          </m:r>
                        </m:e>
                      </m:d>
                    </m:oMath>
                  </m:oMathPara>
                </a14:m>
                <a:endParaRPr lang="en-AU" sz="2400" dirty="0">
                  <a:solidFill>
                    <a:schemeClr val="bg1"/>
                  </a:solidFill>
                </a:endParaRPr>
              </a:p>
            </p:txBody>
          </p:sp>
        </mc:Choice>
        <mc:Fallback xmlns="">
          <p:sp>
            <p:nvSpPr>
              <p:cNvPr id="62" name="TextBox 61">
                <a:extLst>
                  <a:ext uri="{FF2B5EF4-FFF2-40B4-BE49-F238E27FC236}">
                    <a16:creationId xmlns:a16="http://schemas.microsoft.com/office/drawing/2014/main" id="{44CA68B1-29EB-4E5C-9CF7-22A530F3F9FF}"/>
                  </a:ext>
                </a:extLst>
              </p:cNvPr>
              <p:cNvSpPr txBox="1">
                <a:spLocks noRot="1" noChangeAspect="1" noMove="1" noResize="1" noEditPoints="1" noAdjustHandles="1" noChangeArrowheads="1" noChangeShapeType="1" noTextEdit="1"/>
              </p:cNvSpPr>
              <p:nvPr/>
            </p:nvSpPr>
            <p:spPr>
              <a:xfrm>
                <a:off x="3930639" y="1761000"/>
                <a:ext cx="1972165" cy="477888"/>
              </a:xfrm>
              <a:prstGeom prst="rect">
                <a:avLst/>
              </a:prstGeom>
              <a:blipFill>
                <a:blip r:embed="rId3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9F21F37-5BB1-4580-BFA0-8DCC2B83FF95}"/>
                  </a:ext>
                </a:extLst>
              </p:cNvPr>
              <p:cNvSpPr txBox="1"/>
              <p:nvPr/>
            </p:nvSpPr>
            <p:spPr>
              <a:xfrm>
                <a:off x="7969554" y="3351156"/>
                <a:ext cx="74787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smtClean="0">
                          <a:solidFill>
                            <a:srgbClr val="FFC000"/>
                          </a:solidFill>
                          <a:latin typeface="Cambria Math" panose="02040503050406030204" pitchFamily="18" charset="0"/>
                        </a:rPr>
                        <m:t>Ω</m:t>
                      </m:r>
                      <m:r>
                        <a:rPr lang="en-AU" sz="2400" i="0">
                          <a:solidFill>
                            <a:schemeClr val="bg1"/>
                          </a:solidFill>
                          <a:latin typeface="Cambria Math" panose="02040503050406030204" pitchFamily="18" charset="0"/>
                        </a:rPr>
                        <m:t>=</m:t>
                      </m:r>
                    </m:oMath>
                  </m:oMathPara>
                </a14:m>
                <a:endParaRPr lang="en-AU" sz="2400" dirty="0"/>
              </a:p>
            </p:txBody>
          </p:sp>
        </mc:Choice>
        <mc:Fallback xmlns="">
          <p:sp>
            <p:nvSpPr>
              <p:cNvPr id="64" name="TextBox 63">
                <a:extLst>
                  <a:ext uri="{FF2B5EF4-FFF2-40B4-BE49-F238E27FC236}">
                    <a16:creationId xmlns:a16="http://schemas.microsoft.com/office/drawing/2014/main" id="{29F21F37-5BB1-4580-BFA0-8DCC2B83FF95}"/>
                  </a:ext>
                </a:extLst>
              </p:cNvPr>
              <p:cNvSpPr txBox="1">
                <a:spLocks noRot="1" noChangeAspect="1" noMove="1" noResize="1" noEditPoints="1" noAdjustHandles="1" noChangeArrowheads="1" noChangeShapeType="1" noTextEdit="1"/>
              </p:cNvSpPr>
              <p:nvPr/>
            </p:nvSpPr>
            <p:spPr>
              <a:xfrm>
                <a:off x="7969554" y="3351156"/>
                <a:ext cx="747873" cy="461665"/>
              </a:xfrm>
              <a:prstGeom prst="rect">
                <a:avLst/>
              </a:prstGeom>
              <a:blipFill>
                <a:blip r:embed="rId3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2EC61022-829D-4523-92C7-016E35EBD0E9}"/>
                  </a:ext>
                </a:extLst>
              </p:cNvPr>
              <p:cNvSpPr txBox="1"/>
              <p:nvPr/>
            </p:nvSpPr>
            <p:spPr>
              <a:xfrm>
                <a:off x="5043968" y="2990453"/>
                <a:ext cx="28455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1800" b="0" i="1" smtClean="0">
                              <a:solidFill>
                                <a:srgbClr val="FFC000"/>
                              </a:solidFill>
                              <a:latin typeface="Cambria Math" panose="02040503050406030204" pitchFamily="18" charset="0"/>
                            </a:rPr>
                          </m:ctrlPr>
                        </m:sSupPr>
                        <m:e>
                          <m:d>
                            <m:dPr>
                              <m:ctrlPr>
                                <a:rPr lang="en-AU" sz="1800" b="0" i="1">
                                  <a:solidFill>
                                    <a:srgbClr val="FFC000"/>
                                  </a:solidFill>
                                  <a:latin typeface="Cambria Math" panose="02040503050406030204" pitchFamily="18" charset="0"/>
                                </a:rPr>
                              </m:ctrlPr>
                            </m:dPr>
                            <m:e>
                              <m:r>
                                <a:rPr lang="en-AU" sz="1800" b="0" i="1">
                                  <a:solidFill>
                                    <a:srgbClr val="FFC000"/>
                                  </a:solidFill>
                                  <a:latin typeface="Cambria Math" panose="02040503050406030204" pitchFamily="18" charset="0"/>
                                </a:rPr>
                                <m:t>𝐼</m:t>
                              </m:r>
                              <m:r>
                                <a:rPr lang="en-AU" sz="1800" b="0" i="0">
                                  <a:solidFill>
                                    <a:srgbClr val="FFC000"/>
                                  </a:solidFill>
                                  <a:latin typeface="Cambria Math" panose="02040503050406030204" pitchFamily="18" charset="0"/>
                                </a:rPr>
                                <m:t>−</m:t>
                              </m:r>
                              <m:r>
                                <a:rPr lang="en-AU" sz="1800" b="0" i="1">
                                  <a:solidFill>
                                    <a:srgbClr val="FFC000"/>
                                  </a:solidFill>
                                  <a:latin typeface="Cambria Math" panose="02040503050406030204" pitchFamily="18" charset="0"/>
                                </a:rPr>
                                <m:t>𝜌</m:t>
                              </m:r>
                              <m:r>
                                <a:rPr lang="en-AU" sz="1800" b="0" i="1">
                                  <a:solidFill>
                                    <a:srgbClr val="FFC000"/>
                                  </a:solidFill>
                                  <a:latin typeface="Cambria Math" panose="02040503050406030204" pitchFamily="18" charset="0"/>
                                </a:rPr>
                                <m:t>𝑊</m:t>
                              </m:r>
                            </m:e>
                          </m:d>
                        </m:e>
                        <m:sup>
                          <m:r>
                            <a:rPr lang="en-AU" sz="1800" b="0" i="0">
                              <a:solidFill>
                                <a:srgbClr val="FFC000"/>
                              </a:solidFill>
                              <a:latin typeface="Cambria Math" panose="02040503050406030204" pitchFamily="18" charset="0"/>
                            </a:rPr>
                            <m:t>−1</m:t>
                          </m:r>
                        </m:sup>
                      </m:sSup>
                      <m:sSup>
                        <m:sSupPr>
                          <m:ctrlPr>
                            <a:rPr lang="en-AU" sz="1800" b="0" i="1">
                              <a:solidFill>
                                <a:srgbClr val="FFC000"/>
                              </a:solidFill>
                              <a:latin typeface="Cambria Math" panose="02040503050406030204" pitchFamily="18" charset="0"/>
                            </a:rPr>
                          </m:ctrlPr>
                        </m:sSupPr>
                        <m:e>
                          <m:d>
                            <m:dPr>
                              <m:begChr m:val="["/>
                              <m:endChr m:val="]"/>
                              <m:ctrlPr>
                                <a:rPr lang="en-AU" sz="1800" b="0" i="1">
                                  <a:solidFill>
                                    <a:srgbClr val="FFC000"/>
                                  </a:solidFill>
                                  <a:latin typeface="Cambria Math" panose="02040503050406030204" pitchFamily="18" charset="0"/>
                                </a:rPr>
                              </m:ctrlPr>
                            </m:dPr>
                            <m:e>
                              <m:sSup>
                                <m:sSupPr>
                                  <m:ctrlPr>
                                    <a:rPr lang="en-AU" sz="1800" b="0" i="1">
                                      <a:solidFill>
                                        <a:srgbClr val="FFC000"/>
                                      </a:solidFill>
                                      <a:latin typeface="Cambria Math" panose="02040503050406030204" pitchFamily="18" charset="0"/>
                                    </a:rPr>
                                  </m:ctrlPr>
                                </m:sSupPr>
                                <m:e>
                                  <m:d>
                                    <m:dPr>
                                      <m:ctrlPr>
                                        <a:rPr lang="en-AU" sz="1800" b="0" i="1">
                                          <a:solidFill>
                                            <a:srgbClr val="FFC000"/>
                                          </a:solidFill>
                                          <a:latin typeface="Cambria Math" panose="02040503050406030204" pitchFamily="18" charset="0"/>
                                        </a:rPr>
                                      </m:ctrlPr>
                                    </m:dPr>
                                    <m:e>
                                      <m:r>
                                        <a:rPr lang="en-AU" sz="1800" b="0" i="1">
                                          <a:solidFill>
                                            <a:srgbClr val="FFC000"/>
                                          </a:solidFill>
                                          <a:latin typeface="Cambria Math" panose="02040503050406030204" pitchFamily="18" charset="0"/>
                                        </a:rPr>
                                        <m:t>𝐼</m:t>
                                      </m:r>
                                      <m:r>
                                        <a:rPr lang="en-AU" sz="1800" b="0" i="0">
                                          <a:solidFill>
                                            <a:srgbClr val="FFC000"/>
                                          </a:solidFill>
                                          <a:latin typeface="Cambria Math" panose="02040503050406030204" pitchFamily="18" charset="0"/>
                                        </a:rPr>
                                        <m:t>−</m:t>
                                      </m:r>
                                      <m:r>
                                        <a:rPr lang="en-AU" sz="1800" b="0" i="1">
                                          <a:solidFill>
                                            <a:srgbClr val="FFC000"/>
                                          </a:solidFill>
                                          <a:latin typeface="Cambria Math" panose="02040503050406030204" pitchFamily="18" charset="0"/>
                                        </a:rPr>
                                        <m:t>𝜌</m:t>
                                      </m:r>
                                      <m:r>
                                        <a:rPr lang="en-AU" sz="1800" b="0" i="1">
                                          <a:solidFill>
                                            <a:srgbClr val="FFC000"/>
                                          </a:solidFill>
                                          <a:latin typeface="Cambria Math" panose="02040503050406030204" pitchFamily="18" charset="0"/>
                                        </a:rPr>
                                        <m:t>𝑊</m:t>
                                      </m:r>
                                    </m:e>
                                  </m:d>
                                </m:e>
                                <m:sup>
                                  <m:r>
                                    <a:rPr lang="en-AU" sz="1800" b="0" i="0">
                                      <a:solidFill>
                                        <a:srgbClr val="FFC000"/>
                                      </a:solidFill>
                                      <a:latin typeface="Cambria Math" panose="02040503050406030204" pitchFamily="18" charset="0"/>
                                    </a:rPr>
                                    <m:t>−1</m:t>
                                  </m:r>
                                </m:sup>
                              </m:sSup>
                            </m:e>
                          </m:d>
                        </m:e>
                        <m:sup>
                          <m:r>
                            <a:rPr lang="en-AU" sz="1800" b="0" i="1">
                              <a:solidFill>
                                <a:srgbClr val="FFC000"/>
                              </a:solidFill>
                              <a:latin typeface="Cambria Math" panose="02040503050406030204" pitchFamily="18" charset="0"/>
                            </a:rPr>
                            <m:t>𝑇</m:t>
                          </m:r>
                        </m:sup>
                      </m:sSup>
                      <m:r>
                        <a:rPr lang="en-US" sz="1800" b="0" i="1" smtClean="0">
                          <a:solidFill>
                            <a:schemeClr val="bg1"/>
                          </a:solidFill>
                          <a:latin typeface="Cambria Math" panose="02040503050406030204" pitchFamily="18" charset="0"/>
                        </a:rPr>
                        <m:t>)</m:t>
                      </m:r>
                    </m:oMath>
                  </m:oMathPara>
                </a14:m>
                <a:endParaRPr lang="en-AU" dirty="0">
                  <a:solidFill>
                    <a:srgbClr val="FFC000"/>
                  </a:solidFill>
                </a:endParaRPr>
              </a:p>
            </p:txBody>
          </p:sp>
        </mc:Choice>
        <mc:Fallback xmlns="">
          <p:sp>
            <p:nvSpPr>
              <p:cNvPr id="66" name="TextBox 65">
                <a:extLst>
                  <a:ext uri="{FF2B5EF4-FFF2-40B4-BE49-F238E27FC236}">
                    <a16:creationId xmlns:a16="http://schemas.microsoft.com/office/drawing/2014/main" id="{2EC61022-829D-4523-92C7-016E35EBD0E9}"/>
                  </a:ext>
                </a:extLst>
              </p:cNvPr>
              <p:cNvSpPr txBox="1">
                <a:spLocks noRot="1" noChangeAspect="1" noMove="1" noResize="1" noEditPoints="1" noAdjustHandles="1" noChangeArrowheads="1" noChangeShapeType="1" noTextEdit="1"/>
              </p:cNvSpPr>
              <p:nvPr/>
            </p:nvSpPr>
            <p:spPr>
              <a:xfrm>
                <a:off x="5043968" y="2990453"/>
                <a:ext cx="2845597" cy="369332"/>
              </a:xfrm>
              <a:prstGeom prst="rect">
                <a:avLst/>
              </a:prstGeom>
              <a:blipFill>
                <a:blip r:embed="rId40"/>
                <a:stretch>
                  <a:fillRect r="-642" b="-13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3F9AAAC7-C5F9-4719-AD66-47AAE7578993}"/>
                  </a:ext>
                </a:extLst>
              </p:cNvPr>
              <p:cNvSpPr txBox="1"/>
              <p:nvPr/>
            </p:nvSpPr>
            <p:spPr>
              <a:xfrm>
                <a:off x="4537847" y="4011132"/>
                <a:ext cx="141645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b="0" i="1" smtClean="0">
                              <a:solidFill>
                                <a:schemeClr val="bg1"/>
                              </a:solidFill>
                              <a:latin typeface="Cambria Math" panose="02040503050406030204" pitchFamily="18" charset="0"/>
                            </a:rPr>
                          </m:ctrlPr>
                        </m:sSubPr>
                        <m:e>
                          <m:r>
                            <m:rPr>
                              <m:sty m:val="p"/>
                            </m:rPr>
                            <a:rPr lang="en-AU" sz="2400">
                              <a:solidFill>
                                <a:schemeClr val="bg1"/>
                              </a:solidFill>
                              <a:latin typeface="Cambria Math" panose="02040503050406030204" pitchFamily="18" charset="0"/>
                            </a:rPr>
                            <m:t>Φ</m:t>
                          </m:r>
                        </m:e>
                        <m:sub>
                          <m:r>
                            <a:rPr lang="en-US" sz="2400" b="0" i="1" smtClean="0">
                              <a:solidFill>
                                <a:schemeClr val="bg1"/>
                              </a:solidFill>
                              <a:latin typeface="Cambria Math" panose="02040503050406030204" pitchFamily="18" charset="0"/>
                            </a:rPr>
                            <m:t>𝑖</m:t>
                          </m:r>
                        </m:sub>
                      </m:sSub>
                      <m:d>
                        <m:dPr>
                          <m:ctrlPr>
                            <a:rPr lang="en-AU" sz="2400" b="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b="0" i="0">
                              <a:solidFill>
                                <a:schemeClr val="bg1"/>
                              </a:solidFill>
                              <a:latin typeface="Cambria Math" panose="02040503050406030204" pitchFamily="18" charset="0"/>
                            </a:rPr>
                            <m:t>,</m:t>
                          </m:r>
                          <m:r>
                            <m:rPr>
                              <m:sty m:val="p"/>
                            </m:rPr>
                            <a:rPr lang="en-AU" sz="2400" b="0" i="0" smtClean="0">
                              <a:solidFill>
                                <a:srgbClr val="FFC000"/>
                              </a:solidFill>
                              <a:latin typeface="Cambria Math" panose="02040503050406030204" pitchFamily="18" charset="0"/>
                            </a:rPr>
                            <m:t>Ω</m:t>
                          </m:r>
                        </m:e>
                      </m:d>
                    </m:oMath>
                  </m:oMathPara>
                </a14:m>
                <a:endParaRPr lang="en-AU" sz="2400" dirty="0"/>
              </a:p>
            </p:txBody>
          </p:sp>
        </mc:Choice>
        <mc:Fallback xmlns="">
          <p:sp>
            <p:nvSpPr>
              <p:cNvPr id="74" name="TextBox 73">
                <a:extLst>
                  <a:ext uri="{FF2B5EF4-FFF2-40B4-BE49-F238E27FC236}">
                    <a16:creationId xmlns:a16="http://schemas.microsoft.com/office/drawing/2014/main" id="{3F9AAAC7-C5F9-4719-AD66-47AAE7578993}"/>
                  </a:ext>
                </a:extLst>
              </p:cNvPr>
              <p:cNvSpPr txBox="1">
                <a:spLocks noRot="1" noChangeAspect="1" noMove="1" noResize="1" noEditPoints="1" noAdjustHandles="1" noChangeArrowheads="1" noChangeShapeType="1" noTextEdit="1"/>
              </p:cNvSpPr>
              <p:nvPr/>
            </p:nvSpPr>
            <p:spPr>
              <a:xfrm>
                <a:off x="4537847" y="4011132"/>
                <a:ext cx="1416454" cy="461665"/>
              </a:xfrm>
              <a:prstGeom prst="rect">
                <a:avLst/>
              </a:prstGeom>
              <a:blipFill>
                <a:blip r:embed="rId41"/>
                <a:stretch>
                  <a:fillRect b="-13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65477FF-C95F-4DFC-8389-E8A57D8FABC0}"/>
                  </a:ext>
                </a:extLst>
              </p:cNvPr>
              <p:cNvSpPr txBox="1"/>
              <p:nvPr/>
            </p:nvSpPr>
            <p:spPr>
              <a:xfrm>
                <a:off x="435048" y="4626912"/>
                <a:ext cx="3736551"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smtClean="0">
                          <a:solidFill>
                            <a:schemeClr val="bg1"/>
                          </a:solidFill>
                          <a:latin typeface="Cambria Math" panose="02040503050406030204" pitchFamily="18" charset="0"/>
                        </a:rPr>
                        <m:t>ℒ</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e>
                        <m:e>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X</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r>
                                <a:rPr lang="en-AU" sz="2400" b="0" i="1">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−1</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r>
                            <a:rPr lang="en-US" sz="2400" b="1"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ea typeface="Cambria Math" panose="02040503050406030204" pitchFamily="18" charset="0"/>
                            </a:rPr>
                            <m:t>𝜌</m:t>
                          </m:r>
                          <m:r>
                            <a:rPr lang="en-AU" sz="2400" b="1" i="1" smtClean="0">
                              <a:solidFill>
                                <a:schemeClr val="bg1"/>
                              </a:solidFill>
                              <a:latin typeface="Cambria Math" panose="02040503050406030204" pitchFamily="18" charset="0"/>
                            </a:rPr>
                            <m:t> </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75" name="TextBox 74">
                <a:extLst>
                  <a:ext uri="{FF2B5EF4-FFF2-40B4-BE49-F238E27FC236}">
                    <a16:creationId xmlns:a16="http://schemas.microsoft.com/office/drawing/2014/main" id="{D65477FF-C95F-4DFC-8389-E8A57D8FABC0}"/>
                  </a:ext>
                </a:extLst>
              </p:cNvPr>
              <p:cNvSpPr txBox="1">
                <a:spLocks noRot="1" noChangeAspect="1" noMove="1" noResize="1" noEditPoints="1" noAdjustHandles="1" noChangeArrowheads="1" noChangeShapeType="1" noTextEdit="1"/>
              </p:cNvSpPr>
              <p:nvPr/>
            </p:nvSpPr>
            <p:spPr>
              <a:xfrm>
                <a:off x="435048" y="4626912"/>
                <a:ext cx="3736551" cy="509178"/>
              </a:xfrm>
              <a:prstGeom prst="rect">
                <a:avLst/>
              </a:prstGeom>
              <a:blipFill>
                <a:blip r:embed="rId4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AB087F1-EEB2-4B74-93CF-D13A0EC27E08}"/>
                  </a:ext>
                </a:extLst>
              </p:cNvPr>
              <p:cNvSpPr txBox="1"/>
              <p:nvPr/>
            </p:nvSpPr>
            <p:spPr>
              <a:xfrm>
                <a:off x="315926" y="4637981"/>
                <a:ext cx="3736551"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smtClean="0">
                          <a:solidFill>
                            <a:schemeClr val="bg1"/>
                          </a:solidFill>
                          <a:latin typeface="Cambria Math" panose="02040503050406030204" pitchFamily="18" charset="0"/>
                        </a:rPr>
                        <m:t>ℒ</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e>
                        <m:e>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X</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r>
                                <a:rPr lang="en-AU" sz="2400" b="0" i="1">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−1</m:t>
                              </m:r>
                            </m:sub>
                          </m:sSub>
                          <m:r>
                            <a:rPr lang="en-AU" sz="2400" b="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𝐲</m:t>
                          </m:r>
                          <m:r>
                            <a:rPr lang="en-US" sz="2400" b="1" i="0" smtClean="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US" sz="2400" b="1"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ea typeface="Cambria Math" panose="02040503050406030204" pitchFamily="18" charset="0"/>
                            </a:rPr>
                            <m:t>𝜌</m:t>
                          </m:r>
                          <m:r>
                            <a:rPr lang="en-AU" sz="2400" b="1" i="1" smtClean="0">
                              <a:solidFill>
                                <a:schemeClr val="bg1"/>
                              </a:solidFill>
                              <a:latin typeface="Cambria Math" panose="02040503050406030204" pitchFamily="18" charset="0"/>
                            </a:rPr>
                            <m:t> </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77" name="TextBox 76">
                <a:extLst>
                  <a:ext uri="{FF2B5EF4-FFF2-40B4-BE49-F238E27FC236}">
                    <a16:creationId xmlns:a16="http://schemas.microsoft.com/office/drawing/2014/main" id="{4AB087F1-EEB2-4B74-93CF-D13A0EC27E08}"/>
                  </a:ext>
                </a:extLst>
              </p:cNvPr>
              <p:cNvSpPr txBox="1">
                <a:spLocks noRot="1" noChangeAspect="1" noMove="1" noResize="1" noEditPoints="1" noAdjustHandles="1" noChangeArrowheads="1" noChangeShapeType="1" noTextEdit="1"/>
              </p:cNvSpPr>
              <p:nvPr/>
            </p:nvSpPr>
            <p:spPr>
              <a:xfrm>
                <a:off x="315926" y="4637981"/>
                <a:ext cx="3736551" cy="509178"/>
              </a:xfrm>
              <a:prstGeom prst="rect">
                <a:avLst/>
              </a:prstGeom>
              <a:blipFill>
                <a:blip r:embed="rId43"/>
                <a:stretch>
                  <a:fillRect/>
                </a:stretch>
              </a:blipFill>
            </p:spPr>
            <p:txBody>
              <a:bodyPr/>
              <a:lstStyle/>
              <a:p>
                <a:r>
                  <a:rPr lang="en-AU">
                    <a:noFill/>
                  </a:rPr>
                  <a:t> </a:t>
                </a:r>
              </a:p>
            </p:txBody>
          </p:sp>
        </mc:Fallback>
      </mc:AlternateContent>
      <p:sp>
        <p:nvSpPr>
          <p:cNvPr id="86" name="TextBox 85">
            <a:extLst>
              <a:ext uri="{FF2B5EF4-FFF2-40B4-BE49-F238E27FC236}">
                <a16:creationId xmlns:a16="http://schemas.microsoft.com/office/drawing/2014/main" id="{5B40DE17-4E7F-4474-B79C-C5AC1B4B0277}"/>
              </a:ext>
            </a:extLst>
          </p:cNvPr>
          <p:cNvSpPr txBox="1"/>
          <p:nvPr/>
        </p:nvSpPr>
        <p:spPr>
          <a:xfrm>
            <a:off x="5814557" y="2317520"/>
            <a:ext cx="6902066" cy="461665"/>
          </a:xfrm>
          <a:prstGeom prst="rect">
            <a:avLst/>
          </a:prstGeom>
          <a:noFill/>
        </p:spPr>
        <p:txBody>
          <a:bodyPr wrap="square" rtlCol="0">
            <a:spAutoFit/>
          </a:bodyPr>
          <a:lstStyle/>
          <a:p>
            <a:r>
              <a:rPr lang="en-US" sz="2400" dirty="0">
                <a:solidFill>
                  <a:schemeClr val="bg1"/>
                </a:solidFill>
              </a:rPr>
              <a:t>Sparse matrix algorithms: Pace &amp; </a:t>
            </a:r>
            <a:r>
              <a:rPr lang="en-US" sz="2400" dirty="0" err="1">
                <a:solidFill>
                  <a:schemeClr val="bg1"/>
                </a:solidFill>
              </a:rPr>
              <a:t>LeSage</a:t>
            </a:r>
            <a:r>
              <a:rPr lang="en-US" sz="2400" dirty="0">
                <a:solidFill>
                  <a:schemeClr val="bg1"/>
                </a:solidFill>
              </a:rPr>
              <a:t> (2011)</a:t>
            </a:r>
            <a:endParaRPr lang="en-AU" sz="2400" dirty="0">
              <a:solidFill>
                <a:schemeClr val="bg1"/>
              </a:solidFill>
            </a:endParaRPr>
          </a:p>
        </p:txBody>
      </p:sp>
      <p:sp>
        <p:nvSpPr>
          <p:cNvPr id="87" name="TextBox 86">
            <a:extLst>
              <a:ext uri="{FF2B5EF4-FFF2-40B4-BE49-F238E27FC236}">
                <a16:creationId xmlns:a16="http://schemas.microsoft.com/office/drawing/2014/main" id="{8B4AED70-BCF5-4E55-A1C9-3E6C0FF9DAAE}"/>
              </a:ext>
            </a:extLst>
          </p:cNvPr>
          <p:cNvSpPr txBox="1"/>
          <p:nvPr/>
        </p:nvSpPr>
        <p:spPr>
          <a:xfrm>
            <a:off x="444444" y="7426650"/>
            <a:ext cx="3973350" cy="461665"/>
          </a:xfrm>
          <a:prstGeom prst="rect">
            <a:avLst/>
          </a:prstGeom>
          <a:noFill/>
        </p:spPr>
        <p:txBody>
          <a:bodyPr wrap="square" rtlCol="0">
            <a:spAutoFit/>
          </a:bodyPr>
          <a:lstStyle/>
          <a:p>
            <a:r>
              <a:rPr lang="en-US" sz="2400" dirty="0">
                <a:solidFill>
                  <a:schemeClr val="bg1"/>
                </a:solidFill>
              </a:rPr>
              <a:t>Newton-Raphson algorithm</a:t>
            </a:r>
            <a:endParaRPr lang="en-AU" sz="2400" dirty="0">
              <a:solidFill>
                <a:schemeClr val="bg1"/>
              </a:solidFill>
            </a:endParaRPr>
          </a:p>
        </p:txBody>
      </p:sp>
      <p:sp>
        <p:nvSpPr>
          <p:cNvPr id="12" name="TextBox 11">
            <a:extLst>
              <a:ext uri="{FF2B5EF4-FFF2-40B4-BE49-F238E27FC236}">
                <a16:creationId xmlns:a16="http://schemas.microsoft.com/office/drawing/2014/main" id="{0BFF71DE-EB05-4222-89ED-65CBC9AA218E}"/>
              </a:ext>
            </a:extLst>
          </p:cNvPr>
          <p:cNvSpPr txBox="1"/>
          <p:nvPr/>
        </p:nvSpPr>
        <p:spPr>
          <a:xfrm>
            <a:off x="7071576" y="6197906"/>
            <a:ext cx="4817752" cy="369332"/>
          </a:xfrm>
          <a:prstGeom prst="rect">
            <a:avLst/>
          </a:prstGeom>
          <a:noFill/>
        </p:spPr>
        <p:txBody>
          <a:bodyPr wrap="square" rtlCol="0">
            <a:spAutoFit/>
          </a:bodyPr>
          <a:lstStyle/>
          <a:p>
            <a:r>
              <a:rPr lang="en-US" dirty="0" err="1">
                <a:solidFill>
                  <a:schemeClr val="bg1"/>
                </a:solidFill>
              </a:rPr>
              <a:t>Elhorst</a:t>
            </a:r>
            <a:r>
              <a:rPr lang="en-US" dirty="0">
                <a:solidFill>
                  <a:schemeClr val="bg1"/>
                </a:solidFill>
              </a:rPr>
              <a:t>, </a:t>
            </a:r>
            <a:r>
              <a:rPr lang="en-US" dirty="0" err="1">
                <a:solidFill>
                  <a:schemeClr val="bg1"/>
                </a:solidFill>
              </a:rPr>
              <a:t>Heijnen</a:t>
            </a:r>
            <a:r>
              <a:rPr lang="en-US" dirty="0">
                <a:solidFill>
                  <a:schemeClr val="bg1"/>
                </a:solidFill>
              </a:rPr>
              <a:t>, </a:t>
            </a:r>
            <a:r>
              <a:rPr lang="en-US" dirty="0" err="1">
                <a:solidFill>
                  <a:schemeClr val="bg1"/>
                </a:solidFill>
              </a:rPr>
              <a:t>Samarina</a:t>
            </a:r>
            <a:r>
              <a:rPr lang="en-US" dirty="0">
                <a:solidFill>
                  <a:schemeClr val="bg1"/>
                </a:solidFill>
              </a:rPr>
              <a:t>, Jacobs (2017), JAE</a:t>
            </a:r>
            <a:endParaRPr lang="en-AU" dirty="0">
              <a:solidFill>
                <a:schemeClr val="bg1"/>
              </a:solidFill>
            </a:endParaRPr>
          </a:p>
        </p:txBody>
      </p:sp>
      <p:sp>
        <p:nvSpPr>
          <p:cNvPr id="14" name="TextBox 13">
            <a:extLst>
              <a:ext uri="{FF2B5EF4-FFF2-40B4-BE49-F238E27FC236}">
                <a16:creationId xmlns:a16="http://schemas.microsoft.com/office/drawing/2014/main" id="{8FFF7B80-6E30-488F-B51A-7FF0847D50B4}"/>
              </a:ext>
            </a:extLst>
          </p:cNvPr>
          <p:cNvSpPr txBox="1"/>
          <p:nvPr/>
        </p:nvSpPr>
        <p:spPr>
          <a:xfrm>
            <a:off x="6954834" y="4831387"/>
            <a:ext cx="2173993" cy="461665"/>
          </a:xfrm>
          <a:prstGeom prst="rect">
            <a:avLst/>
          </a:prstGeom>
          <a:noFill/>
        </p:spPr>
        <p:txBody>
          <a:bodyPr wrap="none" rtlCol="0">
            <a:spAutoFit/>
          </a:bodyPr>
          <a:lstStyle/>
          <a:p>
            <a:r>
              <a:rPr lang="en-US" sz="2400" dirty="0">
                <a:solidFill>
                  <a:schemeClr val="bg1"/>
                </a:solidFill>
              </a:rPr>
              <a:t>N-dimensional !</a:t>
            </a:r>
            <a:endParaRPr lang="en-AU" sz="2400" dirty="0">
              <a:solidFill>
                <a:schemeClr val="bg1"/>
              </a:solidFill>
            </a:endParaRPr>
          </a:p>
        </p:txBody>
      </p:sp>
    </p:spTree>
    <p:extLst>
      <p:ext uri="{BB962C8B-B14F-4D97-AF65-F5344CB8AC3E}">
        <p14:creationId xmlns:p14="http://schemas.microsoft.com/office/powerpoint/2010/main" val="2912447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left)">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left)">
                                      <p:cBhvr>
                                        <p:cTn id="26" dur="1500"/>
                                        <p:tgtEl>
                                          <p:spTgt spid="71"/>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left)">
                                      <p:cBhvr>
                                        <p:cTn id="30" dur="15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grpId="1" nodeType="clickEffect">
                                  <p:stCondLst>
                                    <p:cond delay="0"/>
                                  </p:stCondLst>
                                  <p:childTnLst>
                                    <p:animEffect transition="out" filter="dissolve">
                                      <p:cBhvr>
                                        <p:cTn id="34" dur="500"/>
                                        <p:tgtEl>
                                          <p:spTgt spid="72"/>
                                        </p:tgtEl>
                                      </p:cBhvr>
                                    </p:animEffect>
                                    <p:set>
                                      <p:cBhvr>
                                        <p:cTn id="35" dur="1" fill="hold">
                                          <p:stCondLst>
                                            <p:cond delay="499"/>
                                          </p:stCondLst>
                                        </p:cTn>
                                        <p:tgtEl>
                                          <p:spTgt spid="72"/>
                                        </p:tgtEl>
                                        <p:attrNameLst>
                                          <p:attrName>style.visibility</p:attrName>
                                        </p:attrNameLst>
                                      </p:cBhvr>
                                      <p:to>
                                        <p:strVal val="hidden"/>
                                      </p:to>
                                    </p:set>
                                  </p:childTnLst>
                                </p:cTn>
                              </p:par>
                              <p:par>
                                <p:cTn id="36" presetID="9" presetClass="exit" presetSubtype="0" fill="hold" grpId="1" nodeType="withEffect">
                                  <p:stCondLst>
                                    <p:cond delay="0"/>
                                  </p:stCondLst>
                                  <p:childTnLst>
                                    <p:animEffect transition="out" filter="dissolve">
                                      <p:cBhvr>
                                        <p:cTn id="37" dur="500"/>
                                        <p:tgtEl>
                                          <p:spTgt spid="60"/>
                                        </p:tgtEl>
                                      </p:cBhvr>
                                    </p:animEffect>
                                    <p:set>
                                      <p:cBhvr>
                                        <p:cTn id="38" dur="1" fill="hold">
                                          <p:stCondLst>
                                            <p:cond delay="499"/>
                                          </p:stCondLst>
                                        </p:cTn>
                                        <p:tgtEl>
                                          <p:spTgt spid="60"/>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70"/>
                                        </p:tgtEl>
                                      </p:cBhvr>
                                    </p:animEffect>
                                    <p:set>
                                      <p:cBhvr>
                                        <p:cTn id="41" dur="1" fill="hold">
                                          <p:stCondLst>
                                            <p:cond delay="499"/>
                                          </p:stCondLst>
                                        </p:cTn>
                                        <p:tgtEl>
                                          <p:spTgt spid="70"/>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59"/>
                                        </p:tgtEl>
                                      </p:cBhvr>
                                    </p:animEffect>
                                    <p:set>
                                      <p:cBhvr>
                                        <p:cTn id="44" dur="1" fill="hold">
                                          <p:stCondLst>
                                            <p:cond delay="499"/>
                                          </p:stCondLst>
                                        </p:cTn>
                                        <p:tgtEl>
                                          <p:spTgt spid="5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64" presetClass="path" presetSubtype="0" accel="50000" decel="50000" fill="hold" grpId="1" nodeType="clickEffect">
                                  <p:stCondLst>
                                    <p:cond delay="0"/>
                                  </p:stCondLst>
                                  <p:childTnLst>
                                    <p:animMotion origin="layout" path="M 1.875E-6 -4.07407E-6 L 1.875E-6 -0.09097 " pathEditMode="relative" rAng="0" ptsTypes="AA">
                                      <p:cBhvr>
                                        <p:cTn id="48" dur="2000" fill="hold"/>
                                        <p:tgtEl>
                                          <p:spTgt spid="71"/>
                                        </p:tgtEl>
                                        <p:attrNameLst>
                                          <p:attrName>ppt_x</p:attrName>
                                          <p:attrName>ppt_y</p:attrName>
                                        </p:attrNameLst>
                                      </p:cBhvr>
                                      <p:rCtr x="0" y="-4560"/>
                                    </p:animMotion>
                                  </p:childTnLst>
                                </p:cTn>
                              </p:par>
                              <p:par>
                                <p:cTn id="49" presetID="64" presetClass="path" presetSubtype="0" accel="50000" decel="50000" fill="hold" grpId="1" nodeType="withEffect">
                                  <p:stCondLst>
                                    <p:cond delay="0"/>
                                  </p:stCondLst>
                                  <p:childTnLst>
                                    <p:animMotion origin="layout" path="M 4.79167E-6 4.81481E-6 L 4.79167E-6 -0.08774 " pathEditMode="relative" rAng="0" ptsTypes="AA">
                                      <p:cBhvr>
                                        <p:cTn id="50" dur="2000" fill="hold"/>
                                        <p:tgtEl>
                                          <p:spTgt spid="62"/>
                                        </p:tgtEl>
                                        <p:attrNameLst>
                                          <p:attrName>ppt_x</p:attrName>
                                          <p:attrName>ppt_y</p:attrName>
                                        </p:attrNameLst>
                                      </p:cBhvr>
                                      <p:rCtr x="0" y="-4398"/>
                                    </p:animMotion>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ipe(left)">
                                      <p:cBhvr>
                                        <p:cTn id="55" dur="1000"/>
                                        <p:tgtEl>
                                          <p:spTgt spid="6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wipe(left)">
                                      <p:cBhvr>
                                        <p:cTn id="69" dur="500"/>
                                        <p:tgtEl>
                                          <p:spTgt spid="76"/>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left)">
                                      <p:cBhvr>
                                        <p:cTn id="73" dur="75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79"/>
                                        </p:tgtEl>
                                        <p:attrNameLst>
                                          <p:attrName>style.visibility</p:attrName>
                                        </p:attrNameLst>
                                      </p:cBhvr>
                                      <p:to>
                                        <p:strVal val="visible"/>
                                      </p:to>
                                    </p:set>
                                    <p:animEffect transition="in" filter="wipe(left)">
                                      <p:cBhvr>
                                        <p:cTn id="78" dur="1000"/>
                                        <p:tgtEl>
                                          <p:spTgt spid="7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wipe(left)">
                                      <p:cBhvr>
                                        <p:cTn id="83" dur="500"/>
                                        <p:tgtEl>
                                          <p:spTgt spid="7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wipe(left)">
                                      <p:cBhvr>
                                        <p:cTn id="88" dur="500"/>
                                        <p:tgtEl>
                                          <p:spTgt spid="64"/>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left)">
                                      <p:cBhvr>
                                        <p:cTn id="92" dur="1000"/>
                                        <p:tgtEl>
                                          <p:spTgt spid="81"/>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79"/>
                                        </p:tgtEl>
                                      </p:cBhvr>
                                    </p:animEffect>
                                    <p:set>
                                      <p:cBhvr>
                                        <p:cTn id="97" dur="1" fill="hold">
                                          <p:stCondLst>
                                            <p:cond delay="499"/>
                                          </p:stCondLst>
                                        </p:cTn>
                                        <p:tgtEl>
                                          <p:spTgt spid="79"/>
                                        </p:tgtEl>
                                        <p:attrNameLst>
                                          <p:attrName>style.visibility</p:attrName>
                                        </p:attrNameLst>
                                      </p:cBhvr>
                                      <p:to>
                                        <p:strVal val="hidden"/>
                                      </p:to>
                                    </p:se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wipe(left)">
                                      <p:cBhvr>
                                        <p:cTn id="101" dur="500"/>
                                        <p:tgtEl>
                                          <p:spTgt spid="66"/>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86"/>
                                        </p:tgtEl>
                                        <p:attrNameLst>
                                          <p:attrName>style.visibility</p:attrName>
                                        </p:attrNameLst>
                                      </p:cBhvr>
                                      <p:to>
                                        <p:strVal val="visible"/>
                                      </p:to>
                                    </p:set>
                                    <p:animEffect transition="in" filter="fade">
                                      <p:cBhvr>
                                        <p:cTn id="106" dur="1000"/>
                                        <p:tgtEl>
                                          <p:spTgt spid="86"/>
                                        </p:tgtEl>
                                      </p:cBhvr>
                                    </p:animEffect>
                                    <p:anim calcmode="lin" valueType="num">
                                      <p:cBhvr>
                                        <p:cTn id="107" dur="1000" fill="hold"/>
                                        <p:tgtEl>
                                          <p:spTgt spid="86"/>
                                        </p:tgtEl>
                                        <p:attrNameLst>
                                          <p:attrName>ppt_x</p:attrName>
                                        </p:attrNameLst>
                                      </p:cBhvr>
                                      <p:tavLst>
                                        <p:tav tm="0">
                                          <p:val>
                                            <p:strVal val="#ppt_x"/>
                                          </p:val>
                                        </p:tav>
                                        <p:tav tm="100000">
                                          <p:val>
                                            <p:strVal val="#ppt_x"/>
                                          </p:val>
                                        </p:tav>
                                      </p:tavLst>
                                    </p:anim>
                                    <p:anim calcmode="lin" valueType="num">
                                      <p:cBhvr>
                                        <p:cTn id="108"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1000"/>
                                        <p:tgtEl>
                                          <p:spTgt spid="51"/>
                                        </p:tgtEl>
                                      </p:cBhvr>
                                    </p:animEffect>
                                    <p:anim calcmode="lin" valueType="num">
                                      <p:cBhvr>
                                        <p:cTn id="114" dur="1000" fill="hold"/>
                                        <p:tgtEl>
                                          <p:spTgt spid="51"/>
                                        </p:tgtEl>
                                        <p:attrNameLst>
                                          <p:attrName>ppt_x</p:attrName>
                                        </p:attrNameLst>
                                      </p:cBhvr>
                                      <p:tavLst>
                                        <p:tav tm="0">
                                          <p:val>
                                            <p:strVal val="#ppt_x"/>
                                          </p:val>
                                        </p:tav>
                                        <p:tav tm="100000">
                                          <p:val>
                                            <p:strVal val="#ppt_x"/>
                                          </p:val>
                                        </p:tav>
                                      </p:tavLst>
                                    </p:anim>
                                    <p:anim calcmode="lin" valueType="num">
                                      <p:cBhvr>
                                        <p:cTn id="11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82"/>
                                        </p:tgtEl>
                                        <p:attrNameLst>
                                          <p:attrName>style.visibility</p:attrName>
                                        </p:attrNameLst>
                                      </p:cBhvr>
                                      <p:to>
                                        <p:strVal val="visible"/>
                                      </p:to>
                                    </p:set>
                                    <p:animEffect transition="in" filter="wipe(left)">
                                      <p:cBhvr>
                                        <p:cTn id="120" dur="500"/>
                                        <p:tgtEl>
                                          <p:spTgt spid="82"/>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Effect transition="in" filter="wipe(left)">
                                      <p:cBhvr>
                                        <p:cTn id="125" dur="500"/>
                                        <p:tgtEl>
                                          <p:spTgt spid="74"/>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fade">
                                      <p:cBhvr>
                                        <p:cTn id="130" dur="1000"/>
                                        <p:tgtEl>
                                          <p:spTgt spid="54"/>
                                        </p:tgtEl>
                                      </p:cBhvr>
                                    </p:animEffect>
                                    <p:anim calcmode="lin" valueType="num">
                                      <p:cBhvr>
                                        <p:cTn id="131" dur="1000" fill="hold"/>
                                        <p:tgtEl>
                                          <p:spTgt spid="54"/>
                                        </p:tgtEl>
                                        <p:attrNameLst>
                                          <p:attrName>ppt_x</p:attrName>
                                        </p:attrNameLst>
                                      </p:cBhvr>
                                      <p:tavLst>
                                        <p:tav tm="0">
                                          <p:val>
                                            <p:strVal val="#ppt_x"/>
                                          </p:val>
                                        </p:tav>
                                        <p:tav tm="100000">
                                          <p:val>
                                            <p:strVal val="#ppt_x"/>
                                          </p:val>
                                        </p:tav>
                                      </p:tavLst>
                                    </p:anim>
                                    <p:anim calcmode="lin" valueType="num">
                                      <p:cBhvr>
                                        <p:cTn id="13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wipe(left)">
                                      <p:cBhvr>
                                        <p:cTn id="137" dur="750"/>
                                        <p:tgtEl>
                                          <p:spTgt spid="75"/>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83"/>
                                        </p:tgtEl>
                                        <p:attrNameLst>
                                          <p:attrName>style.visibility</p:attrName>
                                        </p:attrNameLst>
                                      </p:cBhvr>
                                      <p:to>
                                        <p:strVal val="visible"/>
                                      </p:to>
                                    </p:set>
                                    <p:animEffect transition="in" filter="wipe(left)">
                                      <p:cBhvr>
                                        <p:cTn id="142" dur="1000"/>
                                        <p:tgtEl>
                                          <p:spTgt spid="83"/>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xit" presetSubtype="0" fill="hold" grpId="1" nodeType="clickEffect">
                                  <p:stCondLst>
                                    <p:cond delay="0"/>
                                  </p:stCondLst>
                                  <p:childTnLst>
                                    <p:animEffect transition="out" filter="dissolve">
                                      <p:cBhvr>
                                        <p:cTn id="146" dur="500"/>
                                        <p:tgtEl>
                                          <p:spTgt spid="75"/>
                                        </p:tgtEl>
                                      </p:cBhvr>
                                    </p:animEffect>
                                    <p:set>
                                      <p:cBhvr>
                                        <p:cTn id="147" dur="1" fill="hold">
                                          <p:stCondLst>
                                            <p:cond delay="499"/>
                                          </p:stCondLst>
                                        </p:cTn>
                                        <p:tgtEl>
                                          <p:spTgt spid="75"/>
                                        </p:tgtEl>
                                        <p:attrNameLst>
                                          <p:attrName>style.visibility</p:attrName>
                                        </p:attrNameLst>
                                      </p:cBhvr>
                                      <p:to>
                                        <p:strVal val="hidden"/>
                                      </p:to>
                                    </p:set>
                                  </p:childTnLst>
                                </p:cTn>
                              </p:par>
                            </p:childTnLst>
                          </p:cTn>
                        </p:par>
                        <p:par>
                          <p:cTn id="148" fill="hold">
                            <p:stCondLst>
                              <p:cond delay="500"/>
                            </p:stCondLst>
                            <p:childTnLst>
                              <p:par>
                                <p:cTn id="149" presetID="42" presetClass="entr" presetSubtype="0" fill="hold" grpId="0" nodeType="afterEffect">
                                  <p:stCondLst>
                                    <p:cond delay="0"/>
                                  </p:stCondLst>
                                  <p:childTnLst>
                                    <p:set>
                                      <p:cBhvr>
                                        <p:cTn id="150" dur="1" fill="hold">
                                          <p:stCondLst>
                                            <p:cond delay="0"/>
                                          </p:stCondLst>
                                        </p:cTn>
                                        <p:tgtEl>
                                          <p:spTgt spid="77"/>
                                        </p:tgtEl>
                                        <p:attrNameLst>
                                          <p:attrName>style.visibility</p:attrName>
                                        </p:attrNameLst>
                                      </p:cBhvr>
                                      <p:to>
                                        <p:strVal val="visible"/>
                                      </p:to>
                                    </p:set>
                                    <p:animEffect transition="in" filter="fade">
                                      <p:cBhvr>
                                        <p:cTn id="151" dur="1000"/>
                                        <p:tgtEl>
                                          <p:spTgt spid="77"/>
                                        </p:tgtEl>
                                      </p:cBhvr>
                                    </p:animEffect>
                                    <p:anim calcmode="lin" valueType="num">
                                      <p:cBhvr>
                                        <p:cTn id="152" dur="1000" fill="hold"/>
                                        <p:tgtEl>
                                          <p:spTgt spid="77"/>
                                        </p:tgtEl>
                                        <p:attrNameLst>
                                          <p:attrName>ppt_x</p:attrName>
                                        </p:attrNameLst>
                                      </p:cBhvr>
                                      <p:tavLst>
                                        <p:tav tm="0">
                                          <p:val>
                                            <p:strVal val="#ppt_x"/>
                                          </p:val>
                                        </p:tav>
                                        <p:tav tm="100000">
                                          <p:val>
                                            <p:strVal val="#ppt_x"/>
                                          </p:val>
                                        </p:tav>
                                      </p:tavLst>
                                    </p:anim>
                                    <p:anim calcmode="lin" valueType="num">
                                      <p:cBhvr>
                                        <p:cTn id="153"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14"/>
                                        </p:tgtEl>
                                        <p:attrNameLst>
                                          <p:attrName>style.visibility</p:attrName>
                                        </p:attrNameLst>
                                      </p:cBhvr>
                                      <p:to>
                                        <p:strVal val="visible"/>
                                      </p:to>
                                    </p:set>
                                    <p:animEffect transition="in" filter="wipe(left)">
                                      <p:cBhvr>
                                        <p:cTn id="158" dur="500"/>
                                        <p:tgtEl>
                                          <p:spTgt spid="14"/>
                                        </p:tgtEl>
                                      </p:cBhvr>
                                    </p:animEffect>
                                  </p:childTnLst>
                                </p:cTn>
                              </p:par>
                            </p:childTnLst>
                          </p:cTn>
                        </p:par>
                      </p:childTnLst>
                    </p:cTn>
                  </p:par>
                  <p:par>
                    <p:cTn id="159" fill="hold">
                      <p:stCondLst>
                        <p:cond delay="indefinite"/>
                      </p:stCondLst>
                      <p:childTnLst>
                        <p:par>
                          <p:cTn id="160" fill="hold">
                            <p:stCondLst>
                              <p:cond delay="0"/>
                            </p:stCondLst>
                            <p:childTnLst>
                              <p:par>
                                <p:cTn id="161" presetID="42" presetClass="entr" presetSubtype="0" fill="hold" grpId="0" nodeType="clickEffect">
                                  <p:stCondLst>
                                    <p:cond delay="0"/>
                                  </p:stCondLst>
                                  <p:childTnLst>
                                    <p:set>
                                      <p:cBhvr>
                                        <p:cTn id="162" dur="1" fill="hold">
                                          <p:stCondLst>
                                            <p:cond delay="0"/>
                                          </p:stCondLst>
                                        </p:cTn>
                                        <p:tgtEl>
                                          <p:spTgt spid="12"/>
                                        </p:tgtEl>
                                        <p:attrNameLst>
                                          <p:attrName>style.visibility</p:attrName>
                                        </p:attrNameLst>
                                      </p:cBhvr>
                                      <p:to>
                                        <p:strVal val="visible"/>
                                      </p:to>
                                    </p:set>
                                    <p:animEffect transition="in" filter="fade">
                                      <p:cBhvr>
                                        <p:cTn id="163" dur="1000"/>
                                        <p:tgtEl>
                                          <p:spTgt spid="12"/>
                                        </p:tgtEl>
                                      </p:cBhvr>
                                    </p:animEffect>
                                    <p:anim calcmode="lin" valueType="num">
                                      <p:cBhvr>
                                        <p:cTn id="164" dur="1000" fill="hold"/>
                                        <p:tgtEl>
                                          <p:spTgt spid="12"/>
                                        </p:tgtEl>
                                        <p:attrNameLst>
                                          <p:attrName>ppt_x</p:attrName>
                                        </p:attrNameLst>
                                      </p:cBhvr>
                                      <p:tavLst>
                                        <p:tav tm="0">
                                          <p:val>
                                            <p:strVal val="#ppt_x"/>
                                          </p:val>
                                        </p:tav>
                                        <p:tav tm="100000">
                                          <p:val>
                                            <p:strVal val="#ppt_x"/>
                                          </p:val>
                                        </p:tav>
                                      </p:tavLst>
                                    </p:anim>
                                    <p:anim calcmode="lin" valueType="num">
                                      <p:cBhvr>
                                        <p:cTn id="165" dur="1000" fill="hold"/>
                                        <p:tgtEl>
                                          <p:spTgt spid="12"/>
                                        </p:tgtEl>
                                        <p:attrNameLst>
                                          <p:attrName>ppt_y</p:attrName>
                                        </p:attrNameLst>
                                      </p:cBhvr>
                                      <p:tavLst>
                                        <p:tav tm="0">
                                          <p:val>
                                            <p:strVal val="#ppt_y+.1"/>
                                          </p:val>
                                        </p:tav>
                                        <p:tav tm="100000">
                                          <p:val>
                                            <p:strVal val="#ppt_y"/>
                                          </p:val>
                                        </p:tav>
                                      </p:tavLst>
                                    </p:anim>
                                  </p:childTnLst>
                                </p:cTn>
                              </p:par>
                            </p:childTnLst>
                          </p:cTn>
                        </p:par>
                        <p:par>
                          <p:cTn id="166" fill="hold">
                            <p:stCondLst>
                              <p:cond delay="1000"/>
                            </p:stCondLst>
                            <p:childTnLst>
                              <p:par>
                                <p:cTn id="167" presetID="42" presetClass="entr" presetSubtype="0" fill="hold" grpId="0" nodeType="afterEffect">
                                  <p:stCondLst>
                                    <p:cond delay="0"/>
                                  </p:stCondLst>
                                  <p:childTnLst>
                                    <p:set>
                                      <p:cBhvr>
                                        <p:cTn id="168" dur="1" fill="hold">
                                          <p:stCondLst>
                                            <p:cond delay="0"/>
                                          </p:stCondLst>
                                        </p:cTn>
                                        <p:tgtEl>
                                          <p:spTgt spid="88"/>
                                        </p:tgtEl>
                                        <p:attrNameLst>
                                          <p:attrName>style.visibility</p:attrName>
                                        </p:attrNameLst>
                                      </p:cBhvr>
                                      <p:to>
                                        <p:strVal val="visible"/>
                                      </p:to>
                                    </p:set>
                                    <p:animEffect transition="in" filter="fade">
                                      <p:cBhvr>
                                        <p:cTn id="169" dur="1000"/>
                                        <p:tgtEl>
                                          <p:spTgt spid="88"/>
                                        </p:tgtEl>
                                      </p:cBhvr>
                                    </p:animEffect>
                                    <p:anim calcmode="lin" valueType="num">
                                      <p:cBhvr>
                                        <p:cTn id="170" dur="1000" fill="hold"/>
                                        <p:tgtEl>
                                          <p:spTgt spid="88"/>
                                        </p:tgtEl>
                                        <p:attrNameLst>
                                          <p:attrName>ppt_x</p:attrName>
                                        </p:attrNameLst>
                                      </p:cBhvr>
                                      <p:tavLst>
                                        <p:tav tm="0">
                                          <p:val>
                                            <p:strVal val="#ppt_x"/>
                                          </p:val>
                                        </p:tav>
                                        <p:tav tm="100000">
                                          <p:val>
                                            <p:strVal val="#ppt_x"/>
                                          </p:val>
                                        </p:tav>
                                      </p:tavLst>
                                    </p:anim>
                                    <p:anim calcmode="lin" valueType="num">
                                      <p:cBhvr>
                                        <p:cTn id="171"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25"/>
                                        </p:tgtEl>
                                        <p:attrNameLst>
                                          <p:attrName>style.visibility</p:attrName>
                                        </p:attrNameLst>
                                      </p:cBhvr>
                                      <p:to>
                                        <p:strVal val="visible"/>
                                      </p:to>
                                    </p:set>
                                    <p:animEffect transition="in" filter="fade">
                                      <p:cBhvr>
                                        <p:cTn id="176" dur="1000"/>
                                        <p:tgtEl>
                                          <p:spTgt spid="25"/>
                                        </p:tgtEl>
                                      </p:cBhvr>
                                    </p:animEffect>
                                    <p:anim calcmode="lin" valueType="num">
                                      <p:cBhvr>
                                        <p:cTn id="177" dur="1000" fill="hold"/>
                                        <p:tgtEl>
                                          <p:spTgt spid="25"/>
                                        </p:tgtEl>
                                        <p:attrNameLst>
                                          <p:attrName>ppt_x</p:attrName>
                                        </p:attrNameLst>
                                      </p:cBhvr>
                                      <p:tavLst>
                                        <p:tav tm="0">
                                          <p:val>
                                            <p:strVal val="#ppt_x"/>
                                          </p:val>
                                        </p:tav>
                                        <p:tav tm="100000">
                                          <p:val>
                                            <p:strVal val="#ppt_x"/>
                                          </p:val>
                                        </p:tav>
                                      </p:tavLst>
                                    </p:anim>
                                    <p:anim calcmode="lin" valueType="num">
                                      <p:cBhvr>
                                        <p:cTn id="17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42" presetClass="entr" presetSubtype="0" fill="hold" grpId="0" nodeType="clickEffect">
                                  <p:stCondLst>
                                    <p:cond delay="0"/>
                                  </p:stCondLst>
                                  <p:childTnLst>
                                    <p:set>
                                      <p:cBhvr>
                                        <p:cTn id="182" dur="1" fill="hold">
                                          <p:stCondLst>
                                            <p:cond delay="0"/>
                                          </p:stCondLst>
                                        </p:cTn>
                                        <p:tgtEl>
                                          <p:spTgt spid="89"/>
                                        </p:tgtEl>
                                        <p:attrNameLst>
                                          <p:attrName>style.visibility</p:attrName>
                                        </p:attrNameLst>
                                      </p:cBhvr>
                                      <p:to>
                                        <p:strVal val="visible"/>
                                      </p:to>
                                    </p:set>
                                    <p:animEffect transition="in" filter="fade">
                                      <p:cBhvr>
                                        <p:cTn id="183" dur="1000"/>
                                        <p:tgtEl>
                                          <p:spTgt spid="89"/>
                                        </p:tgtEl>
                                      </p:cBhvr>
                                    </p:animEffect>
                                    <p:anim calcmode="lin" valueType="num">
                                      <p:cBhvr>
                                        <p:cTn id="184" dur="1000" fill="hold"/>
                                        <p:tgtEl>
                                          <p:spTgt spid="89"/>
                                        </p:tgtEl>
                                        <p:attrNameLst>
                                          <p:attrName>ppt_x</p:attrName>
                                        </p:attrNameLst>
                                      </p:cBhvr>
                                      <p:tavLst>
                                        <p:tav tm="0">
                                          <p:val>
                                            <p:strVal val="#ppt_x"/>
                                          </p:val>
                                        </p:tav>
                                        <p:tav tm="100000">
                                          <p:val>
                                            <p:strVal val="#ppt_x"/>
                                          </p:val>
                                        </p:tav>
                                      </p:tavLst>
                                    </p:anim>
                                    <p:anim calcmode="lin" valueType="num">
                                      <p:cBhvr>
                                        <p:cTn id="185"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0" grpId="1"/>
      <p:bldP spid="5" grpId="0" animBg="1"/>
      <p:bldP spid="6" grpId="0"/>
      <p:bldP spid="71" grpId="0"/>
      <p:bldP spid="71" grpId="1"/>
      <p:bldP spid="72" grpId="0"/>
      <p:bldP spid="72" grpId="1"/>
      <p:bldP spid="73" grpId="0"/>
      <p:bldP spid="76" grpId="0"/>
      <p:bldP spid="13" grpId="0"/>
      <p:bldP spid="79" grpId="0"/>
      <p:bldP spid="79" grpId="1"/>
      <p:bldP spid="81" grpId="0"/>
      <p:bldP spid="82" grpId="0"/>
      <p:bldP spid="83" grpId="0"/>
      <p:bldP spid="25" grpId="0"/>
      <p:bldP spid="88" grpId="0"/>
      <p:bldP spid="89" grpId="0"/>
      <p:bldP spid="51" grpId="0" animBg="1"/>
      <p:bldP spid="59" grpId="0"/>
      <p:bldP spid="59" grpId="1"/>
      <p:bldP spid="60" grpId="0"/>
      <p:bldP spid="60" grpId="1"/>
      <p:bldP spid="62" grpId="0"/>
      <p:bldP spid="62" grpId="1"/>
      <p:bldP spid="64" grpId="0"/>
      <p:bldP spid="66" grpId="0"/>
      <p:bldP spid="74" grpId="0"/>
      <p:bldP spid="75" grpId="0"/>
      <p:bldP spid="75" grpId="1"/>
      <p:bldP spid="77" grpId="0"/>
      <p:bldP spid="86"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175992" y="926901"/>
                <a:ext cx="2946400" cy="648575"/>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US" sz="24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bSup>
                      <m:r>
                        <a:rPr lang="en-US" sz="24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AU" sz="2400" b="1"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𝛃</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 </m:t>
                      </m:r>
                      <m:sSubSup>
                        <m:sSubSupPr>
                          <m:ctrlPr>
                            <a:rPr lang="en-AU" sz="24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sub>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up>
                          <m:r>
                            <a:rPr lang="en-AU" sz="24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en-A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175992" y="926901"/>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2902357" y="1803071"/>
                <a:ext cx="2387600"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𝑢</m:t>
                          </m:r>
                        </m:e>
                        <m:sub>
                          <m:r>
                            <a:rPr lang="en-AU" sz="2400" b="0" i="1">
                              <a:solidFill>
                                <a:schemeClr val="bg1"/>
                              </a:solidFill>
                              <a:latin typeface="Cambria Math" panose="02040503050406030204" pitchFamily="18" charset="0"/>
                            </a:rPr>
                            <m:t>𝑡</m:t>
                          </m:r>
                        </m:sub>
                      </m:sSub>
                    </m:oMath>
                  </m:oMathPara>
                </a14:m>
                <a:endParaRPr lang="en-AU" sz="2400" dirty="0">
                  <a:solidFill>
                    <a:schemeClr val="bg1"/>
                  </a:solidFill>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2902357" y="1803071"/>
                <a:ext cx="2387600" cy="51507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F6EBC5-C463-4196-A99D-2CF562F6737D}"/>
                  </a:ext>
                </a:extLst>
              </p:cNvPr>
              <p:cNvSpPr txBox="1"/>
              <p:nvPr/>
            </p:nvSpPr>
            <p:spPr>
              <a:xfrm>
                <a:off x="-8156886" y="2573413"/>
                <a:ext cx="4173843"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ℬ</m:t>
                      </m:r>
                      <m:r>
                        <a:rPr lang="en-AU" sz="2400" i="1">
                          <a:solidFill>
                            <a:schemeClr val="bg1"/>
                          </a:solidFill>
                          <a:latin typeface="Cambria Math" panose="02040503050406030204" pitchFamily="18" charset="0"/>
                        </a:rPr>
                        <m:t>𝑖𝑛𝑜𝑚𝑖𝑎𝑙</m:t>
                      </m:r>
                      <m:d>
                        <m:dPr>
                          <m:ctrlPr>
                            <a:rPr lang="en-AU" sz="2400" i="1">
                              <a:solidFill>
                                <a:schemeClr val="bg1"/>
                              </a:solidFill>
                              <a:latin typeface="Cambria Math" panose="02040503050406030204" pitchFamily="18" charset="0"/>
                            </a:rPr>
                          </m:ctrlPr>
                        </m:dPr>
                        <m:e>
                          <m:r>
                            <a:rPr lang="en-AU" sz="2400" i="1">
                              <a:solidFill>
                                <a:schemeClr val="bg1"/>
                              </a:solidFill>
                              <a:latin typeface="Cambria Math" panose="02040503050406030204" pitchFamily="18" charset="0"/>
                            </a:rPr>
                            <m:t>𝑁</m:t>
                          </m:r>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oMath>
                  </m:oMathPara>
                </a14:m>
                <a:endParaRPr lang="en-AU" sz="2400" dirty="0">
                  <a:solidFill>
                    <a:schemeClr val="bg1"/>
                  </a:solidFill>
                </a:endParaRPr>
              </a:p>
            </p:txBody>
          </p:sp>
        </mc:Choice>
        <mc:Fallback xmlns="">
          <p:sp>
            <p:nvSpPr>
              <p:cNvPr id="19" name="TextBox 18">
                <a:extLst>
                  <a:ext uri="{FF2B5EF4-FFF2-40B4-BE49-F238E27FC236}">
                    <a16:creationId xmlns:a16="http://schemas.microsoft.com/office/drawing/2014/main" id="{D6F6EBC5-C463-4196-A99D-2CF562F6737D}"/>
                  </a:ext>
                </a:extLst>
              </p:cNvPr>
              <p:cNvSpPr txBox="1">
                <a:spLocks noRot="1" noChangeAspect="1" noMove="1" noResize="1" noEditPoints="1" noAdjustHandles="1" noChangeArrowheads="1" noChangeShapeType="1" noTextEdit="1"/>
              </p:cNvSpPr>
              <p:nvPr/>
            </p:nvSpPr>
            <p:spPr>
              <a:xfrm>
                <a:off x="-8156886" y="2573413"/>
                <a:ext cx="4173843" cy="50917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5EAE4-3343-4CE7-9277-F1EB6E97A8AB}"/>
                  </a:ext>
                </a:extLst>
              </p:cNvPr>
              <p:cNvSpPr txBox="1"/>
              <p:nvPr/>
            </p:nvSpPr>
            <p:spPr>
              <a:xfrm>
                <a:off x="-8156886" y="3070516"/>
                <a:ext cx="2012667"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chemeClr val="bg1"/>
                          </a:solidFill>
                          <a:latin typeface="Cambria Math" panose="02040503050406030204" pitchFamily="18" charset="0"/>
                        </a:rPr>
                        <m:t>𝑃</m:t>
                      </m:r>
                      <m:d>
                        <m:dPr>
                          <m:ctrlPr>
                            <a:rPr lang="en-AU" sz="2400" i="1">
                              <a:solidFill>
                                <a:schemeClr val="bg1"/>
                              </a:solidFill>
                              <a:latin typeface="Cambria Math" panose="02040503050406030204" pitchFamily="18" charset="0"/>
                            </a:rPr>
                          </m:ctrlPr>
                        </m:dPr>
                        <m:e>
                          <m:sSub>
                            <m:sSubPr>
                              <m:ctrlPr>
                                <a:rPr lang="en-AU" sz="2400" i="1">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𝑌</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r>
                            <a:rPr lang="en-AU" sz="2400" i="0">
                              <a:solidFill>
                                <a:schemeClr val="bg1"/>
                              </a:solidFill>
                              <a:latin typeface="Cambria Math" panose="02040503050406030204" pitchFamily="18" charset="0"/>
                            </a:rPr>
                            <m:t>=1</m:t>
                          </m:r>
                        </m:e>
                      </m:d>
                      <m:r>
                        <a:rPr lang="en-AU" sz="240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21" name="TextBox 20">
                <a:extLst>
                  <a:ext uri="{FF2B5EF4-FFF2-40B4-BE49-F238E27FC236}">
                    <a16:creationId xmlns:a16="http://schemas.microsoft.com/office/drawing/2014/main" id="{A505EAE4-3343-4CE7-9277-F1EB6E97A8AB}"/>
                  </a:ext>
                </a:extLst>
              </p:cNvPr>
              <p:cNvSpPr txBox="1">
                <a:spLocks noRot="1" noChangeAspect="1" noMove="1" noResize="1" noEditPoints="1" noAdjustHandles="1" noChangeArrowheads="1" noChangeShapeType="1" noTextEdit="1"/>
              </p:cNvSpPr>
              <p:nvPr/>
            </p:nvSpPr>
            <p:spPr>
              <a:xfrm>
                <a:off x="-8156886" y="3070516"/>
                <a:ext cx="2012667" cy="509178"/>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67B202-3371-4AA4-8D6D-9C8B65E2AB80}"/>
                  </a:ext>
                </a:extLst>
              </p:cNvPr>
              <p:cNvSpPr txBox="1"/>
              <p:nvPr/>
            </p:nvSpPr>
            <p:spPr>
              <a:xfrm>
                <a:off x="-2276787" y="2978159"/>
                <a:ext cx="1553372" cy="515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AU" sz="2400" i="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b="0" i="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e>
                      </m:d>
                    </m:oMath>
                  </m:oMathPara>
                </a14:m>
                <a:endParaRPr lang="en-AU" sz="2400" dirty="0">
                  <a:solidFill>
                    <a:schemeClr val="bg1"/>
                  </a:solidFill>
                </a:endParaRPr>
              </a:p>
            </p:txBody>
          </p:sp>
        </mc:Choice>
        <mc:Fallback xmlns="">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2276787" y="2978159"/>
                <a:ext cx="1553372" cy="515398"/>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3393327" y="1008638"/>
                <a:ext cx="2218266"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𝑢</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r>
                            <a:rPr lang="en-AU" sz="2400" i="0">
                              <a:solidFill>
                                <a:schemeClr val="bg1"/>
                              </a:solidFill>
                              <a:latin typeface="Cambria Math" panose="02040503050406030204" pitchFamily="18" charset="0"/>
                            </a:rPr>
                            <m:t> </m:t>
                          </m:r>
                        </m:sub>
                        <m:sup>
                          <m:r>
                            <a:rPr lang="en-AU" sz="2400" i="0">
                              <a:solidFill>
                                <a:schemeClr val="bg1"/>
                              </a:solidFill>
                              <a:latin typeface="Cambria Math" panose="02040503050406030204" pitchFamily="18" charset="0"/>
                            </a:rPr>
                            <m:t>∗</m:t>
                          </m:r>
                        </m:sup>
                      </m:sSubSup>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𝒩</m:t>
                      </m:r>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0,1</m:t>
                          </m:r>
                        </m:e>
                      </m:d>
                    </m:oMath>
                  </m:oMathPara>
                </a14:m>
                <a:endParaRPr lang="en-AU" sz="2400" dirty="0">
                  <a:solidFill>
                    <a:schemeClr val="bg1"/>
                  </a:solidFill>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3393327" y="1008638"/>
                <a:ext cx="2218266" cy="490199"/>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12586136" y="2800128"/>
                <a:ext cx="86408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𝑦</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𝑡</m:t>
                          </m:r>
                        </m:sub>
                      </m:sSub>
                      <m:r>
                        <a:rPr lang="en-US" sz="2400" b="0" i="1" smtClean="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12586136" y="2800128"/>
                <a:ext cx="864083" cy="385555"/>
              </a:xfrm>
              <a:prstGeom prst="rect">
                <a:avLst/>
              </a:prstGeom>
              <a:blipFill>
                <a:blip r:embed="rId9"/>
                <a:stretch>
                  <a:fillRect l="-8451" b="-20313"/>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1404257"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11003761" y="2729628"/>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oMath>
                  </m:oMathPara>
                </a14:m>
                <a:endParaRPr lang="en-AU" dirty="0">
                  <a:solidFill>
                    <a:schemeClr val="bg1"/>
                  </a:solidFill>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11003761" y="2729628"/>
                <a:ext cx="181140" cy="276999"/>
              </a:xfrm>
              <a:prstGeom prst="rect">
                <a:avLst/>
              </a:prstGeom>
              <a:blipFill>
                <a:blip r:embed="rId10"/>
                <a:stretch>
                  <a:fillRect l="-33333" r="-26667"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11003761" y="3135438"/>
                <a:ext cx="181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0</m:t>
                      </m:r>
                    </m:oMath>
                  </m:oMathPara>
                </a14:m>
                <a:endParaRPr lang="en-AU" dirty="0">
                  <a:solidFill>
                    <a:schemeClr val="bg1"/>
                  </a:solidFill>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11003761" y="3135438"/>
                <a:ext cx="181139" cy="276999"/>
              </a:xfrm>
              <a:prstGeom prst="rect">
                <a:avLst/>
              </a:prstGeom>
              <a:blipFill>
                <a:blip r:embed="rId11"/>
                <a:stretch>
                  <a:fillRect l="-33333" r="-26667" b="-652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CD0CA4A-E728-4A98-A709-ACACDAB6CA17}"/>
                  </a:ext>
                </a:extLst>
              </p:cNvPr>
              <p:cNvSpPr txBox="1"/>
              <p:nvPr/>
            </p:nvSpPr>
            <p:spPr>
              <a:xfrm>
                <a:off x="-3015034" y="3006627"/>
                <a:ext cx="1041824" cy="477888"/>
              </a:xfrm>
              <a:prstGeom prst="rect">
                <a:avLst/>
              </a:prstGeom>
              <a:noFill/>
            </p:spPr>
            <p:txBody>
              <a:bodyPr wrap="square">
                <a:spAutoFit/>
              </a:bodyPr>
              <a:lstStyle/>
              <a:p>
                <a14:m>
                  <m:oMath xmlns:m="http://schemas.openxmlformats.org/officeDocument/2006/math">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m:t>
                    </m:r>
                  </m:oMath>
                </a14:m>
                <a:endParaRPr lang="en-AU" sz="2400" dirty="0"/>
              </a:p>
            </p:txBody>
          </p:sp>
        </mc:Choice>
        <mc:Fallback xmlns="">
          <p:sp>
            <p:nvSpPr>
              <p:cNvPr id="39" name="TextBox 38">
                <a:extLst>
                  <a:ext uri="{FF2B5EF4-FFF2-40B4-BE49-F238E27FC236}">
                    <a16:creationId xmlns:a16="http://schemas.microsoft.com/office/drawing/2014/main" id="{CCD0CA4A-E728-4A98-A709-ACACDAB6CA17}"/>
                  </a:ext>
                </a:extLst>
              </p:cNvPr>
              <p:cNvSpPr txBox="1">
                <a:spLocks noRot="1" noChangeAspect="1" noMove="1" noResize="1" noEditPoints="1" noAdjustHandles="1" noChangeArrowheads="1" noChangeShapeType="1" noTextEdit="1"/>
              </p:cNvSpPr>
              <p:nvPr/>
            </p:nvSpPr>
            <p:spPr>
              <a:xfrm>
                <a:off x="-3015034" y="3006627"/>
                <a:ext cx="1041824" cy="477888"/>
              </a:xfrm>
              <a:prstGeom prst="rect">
                <a:avLst/>
              </a:prstGeom>
              <a:blipFill>
                <a:blip r:embed="rId12"/>
                <a:stretch>
                  <a:fillRect l="-1754" b="-7595"/>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10748837" y="2678040"/>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9136660" y="2662811"/>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9136660" y="2662811"/>
                <a:ext cx="641773" cy="381515"/>
              </a:xfrm>
              <a:prstGeom prst="rect">
                <a:avLst/>
              </a:prstGeom>
              <a:blipFill>
                <a:blip r:embed="rId13"/>
                <a:stretch>
                  <a:fillRect b="-4839"/>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10748837" y="3037475"/>
            <a:ext cx="2245360" cy="369332"/>
          </a:xfrm>
          <a:prstGeom prst="rect">
            <a:avLst/>
          </a:prstGeom>
          <a:noFill/>
        </p:spPr>
        <p:txBody>
          <a:bodyPr wrap="square" rtlCol="0">
            <a:spAutoFit/>
          </a:bodyPr>
          <a:lstStyle/>
          <a:p>
            <a:r>
              <a:rPr lang="en-US" dirty="0">
                <a:solidFill>
                  <a:schemeClr val="bg1"/>
                </a:solidFill>
              </a:rPr>
              <a:t>with probability </a:t>
            </a:r>
            <a:endParaRPr lang="en-AU" dirty="0">
              <a:solidFill>
                <a:schemeClr val="bg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9136660" y="3031383"/>
                <a:ext cx="641773"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1−</m:t>
                          </m:r>
                          <m:r>
                            <a:rPr lang="en-AU" sz="1800" i="1">
                              <a:solidFill>
                                <a:schemeClr val="bg1"/>
                              </a:solidFill>
                              <a:latin typeface="Cambria Math" panose="02040503050406030204" pitchFamily="18" charset="0"/>
                            </a:rPr>
                            <m:t>𝑝</m:t>
                          </m:r>
                        </m:e>
                        <m:sub>
                          <m:r>
                            <a:rPr lang="en-AU" sz="1800" i="1">
                              <a:solidFill>
                                <a:schemeClr val="bg1"/>
                              </a:solidFill>
                              <a:latin typeface="Cambria Math" panose="02040503050406030204" pitchFamily="18" charset="0"/>
                            </a:rPr>
                            <m:t>𝑖</m:t>
                          </m:r>
                          <m:r>
                            <a:rPr lang="en-AU" sz="1800" i="0">
                              <a:solidFill>
                                <a:schemeClr val="bg1"/>
                              </a:solidFill>
                              <a:latin typeface="Cambria Math" panose="02040503050406030204" pitchFamily="18" charset="0"/>
                            </a:rPr>
                            <m:t>,</m:t>
                          </m:r>
                          <m:r>
                            <a:rPr lang="en-AU" sz="1800" i="1">
                              <a:solidFill>
                                <a:schemeClr val="bg1"/>
                              </a:solidFill>
                              <a:latin typeface="Cambria Math" panose="02040503050406030204" pitchFamily="18" charset="0"/>
                            </a:rPr>
                            <m:t>𝑡</m:t>
                          </m:r>
                        </m:sub>
                      </m:sSub>
                    </m:oMath>
                  </m:oMathPara>
                </a14:m>
                <a:endParaRPr lang="en-AU" dirty="0"/>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9136660" y="3031383"/>
                <a:ext cx="641773" cy="381515"/>
              </a:xfrm>
              <a:prstGeom prst="rect">
                <a:avLst/>
              </a:prstGeom>
              <a:blipFill>
                <a:blip r:embed="rId14"/>
                <a:stretch>
                  <a:fillRect r="-31429" b="-476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CE3A75D-BEC6-4E52-846E-E67343D89489}"/>
                  </a:ext>
                </a:extLst>
              </p:cNvPr>
              <p:cNvSpPr txBox="1"/>
              <p:nvPr/>
            </p:nvSpPr>
            <p:spPr>
              <a:xfrm>
                <a:off x="-2276787" y="2979920"/>
                <a:ext cx="834817" cy="515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i="0" smtClean="0">
                          <a:solidFill>
                            <a:schemeClr val="bg1"/>
                          </a:solidFill>
                          <a:latin typeface="Cambria Math" panose="02040503050406030204" pitchFamily="18" charset="0"/>
                        </a:rPr>
                        <m:t>    </m:t>
                      </m:r>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𝒙</m:t>
                          </m:r>
                        </m:e>
                        <m:sub>
                          <m:r>
                            <a:rPr lang="en-AU" sz="2400" b="1" i="1">
                              <a:solidFill>
                                <a:schemeClr val="bg1"/>
                              </a:solidFill>
                              <a:latin typeface="Cambria Math" panose="02040503050406030204" pitchFamily="18" charset="0"/>
                            </a:rPr>
                            <m:t>𝒊</m:t>
                          </m:r>
                          <m:r>
                            <a:rPr lang="en-AU" sz="2400">
                              <a:solidFill>
                                <a:schemeClr val="bg1"/>
                              </a:solidFill>
                              <a:latin typeface="Cambria Math" panose="02040503050406030204" pitchFamily="18" charset="0"/>
                            </a:rPr>
                            <m:t>,</m:t>
                          </m:r>
                          <m:r>
                            <a:rPr lang="en-AU" sz="2400" b="1" i="1">
                              <a:solidFill>
                                <a:schemeClr val="bg1"/>
                              </a:solidFill>
                              <a:latin typeface="Cambria Math" panose="02040503050406030204" pitchFamily="18" charset="0"/>
                            </a:rPr>
                            <m:t>𝒕</m:t>
                          </m:r>
                        </m:sub>
                        <m:sup>
                          <m:r>
                            <a:rPr lang="en-AU" sz="2400" b="1" i="1">
                              <a:solidFill>
                                <a:schemeClr val="bg1"/>
                              </a:solidFill>
                              <a:latin typeface="Cambria Math" panose="02040503050406030204" pitchFamily="18" charset="0"/>
                            </a:rPr>
                            <m:t>𝑻</m:t>
                          </m:r>
                        </m:sup>
                      </m:sSubSup>
                      <m:r>
                        <a:rPr lang="en-AU" sz="2400" b="1" i="0">
                          <a:solidFill>
                            <a:schemeClr val="bg1"/>
                          </a:solidFill>
                          <a:latin typeface="Cambria Math" panose="02040503050406030204" pitchFamily="18" charset="0"/>
                        </a:rPr>
                        <m:t>𝛃</m:t>
                      </m:r>
                      <m:r>
                        <a:rPr lang="en-AU" sz="2400" b="0" i="0">
                          <a:solidFill>
                            <a:schemeClr val="bg1"/>
                          </a:solidFill>
                          <a:latin typeface="Cambria Math" panose="02040503050406030204" pitchFamily="18" charset="0"/>
                        </a:rPr>
                        <m:t> </m:t>
                      </m:r>
                    </m:oMath>
                  </m:oMathPara>
                </a14:m>
                <a:endParaRPr lang="en-AU" sz="2400" dirty="0">
                  <a:solidFill>
                    <a:schemeClr val="bg1"/>
                  </a:solidFill>
                </a:endParaRPr>
              </a:p>
            </p:txBody>
          </p:sp>
        </mc:Choice>
        <mc:Fallback xmlns="">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2276787" y="2979920"/>
                <a:ext cx="834817" cy="515077"/>
              </a:xfrm>
              <a:prstGeom prst="rect">
                <a:avLst/>
              </a:prstGeom>
              <a:blipFill>
                <a:blip r:embed="rId15"/>
                <a:stretch>
                  <a:fillRect r="-1470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2534E38-B611-4950-901D-B41874635033}"/>
                  </a:ext>
                </a:extLst>
              </p:cNvPr>
              <p:cNvSpPr txBox="1"/>
              <p:nvPr/>
            </p:nvSpPr>
            <p:spPr>
              <a:xfrm>
                <a:off x="-11046323" y="4557815"/>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𝒾</m:t>
                          </m:r>
                          <m:r>
                            <a:rPr lang="en-AU" sz="2400" i="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AU" sz="2400" b="1" i="1">
                                  <a:solidFill>
                                    <a:schemeClr val="bg1"/>
                                  </a:solidFill>
                                  <a:latin typeface="Cambria Math" panose="02040503050406030204" pitchFamily="18" charset="0"/>
                                </a:rPr>
                                <m:t>𝒙</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48" name="TextBox 47">
                <a:extLst>
                  <a:ext uri="{FF2B5EF4-FFF2-40B4-BE49-F238E27FC236}">
                    <a16:creationId xmlns:a16="http://schemas.microsoft.com/office/drawing/2014/main" id="{02534E38-B611-4950-901D-B41874635033}"/>
                  </a:ext>
                </a:extLst>
              </p:cNvPr>
              <p:cNvSpPr txBox="1">
                <a:spLocks noRot="1" noChangeAspect="1" noMove="1" noResize="1" noEditPoints="1" noAdjustHandles="1" noChangeArrowheads="1" noChangeShapeType="1" noTextEdit="1"/>
              </p:cNvSpPr>
              <p:nvPr/>
            </p:nvSpPr>
            <p:spPr>
              <a:xfrm>
                <a:off x="-11046323" y="4557815"/>
                <a:ext cx="3011724" cy="542649"/>
              </a:xfrm>
              <a:prstGeom prst="rect">
                <a:avLst/>
              </a:prstGeom>
              <a:blipFill>
                <a:blip r:embed="rId1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D41B213-940D-4A53-886E-A6F84E945CBA}"/>
                  </a:ext>
                </a:extLst>
              </p:cNvPr>
              <p:cNvSpPr txBox="1"/>
              <p:nvPr/>
            </p:nvSpPr>
            <p:spPr>
              <a:xfrm>
                <a:off x="-6384796" y="3599844"/>
                <a:ext cx="4466001"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m:rPr>
                              <m:sty m:val="p"/>
                            </m:rPr>
                            <a:rPr lang="en-AU" sz="2400">
                              <a:solidFill>
                                <a:schemeClr val="bg1"/>
                              </a:solidFill>
                              <a:latin typeface="Cambria Math" panose="02040503050406030204" pitchFamily="18" charset="0"/>
                            </a:rPr>
                            <m:t>Φ</m:t>
                          </m:r>
                          <m:d>
                            <m:dPr>
                              <m:begChr m:val="["/>
                              <m:endChr m:val="]"/>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up>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bSup>
                      <m:sSup>
                        <m:sSupPr>
                          <m:ctrlPr>
                            <a:rPr lang="en-AU" sz="2400" b="0" i="1">
                              <a:solidFill>
                                <a:schemeClr val="bg1"/>
                              </a:solidFill>
                              <a:latin typeface="Cambria Math" panose="02040503050406030204" pitchFamily="18" charset="0"/>
                            </a:rPr>
                          </m:ctrlPr>
                        </m:sSupPr>
                        <m:e>
                          <m:d>
                            <m:dPr>
                              <m:ctrlPr>
                                <a:rPr lang="en-AU" sz="2400" b="0" i="1">
                                  <a:solidFill>
                                    <a:schemeClr val="bg1"/>
                                  </a:solidFill>
                                  <a:latin typeface="Cambria Math" panose="02040503050406030204" pitchFamily="18" charset="0"/>
                                </a:rPr>
                              </m:ctrlPr>
                            </m:dPr>
                            <m:e>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Φ</m:t>
                                  </m:r>
                                  <m:d>
                                    <m:dPr>
                                      <m:begChr m:val="["/>
                                      <m:endChr m:val="]"/>
                                      <m:ctrlPr>
                                        <a:rPr lang="en-AU" sz="2400" b="0" i="1">
                                          <a:solidFill>
                                            <a:schemeClr val="bg1"/>
                                          </a:solidFill>
                                          <a:latin typeface="Cambria Math" panose="02040503050406030204" pitchFamily="18" charset="0"/>
                                        </a:rPr>
                                      </m:ctrlPr>
                                    </m:dPr>
                                    <m:e>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𝒙</m:t>
                                          </m:r>
                                        </m:e>
                                        <m:sup>
                                          <m:r>
                                            <a:rPr lang="en-AU" sz="2400" b="1" i="1">
                                              <a:solidFill>
                                                <a:schemeClr val="bg1"/>
                                              </a:solidFill>
                                              <a:latin typeface="Cambria Math" panose="02040503050406030204" pitchFamily="18" charset="0"/>
                                            </a:rPr>
                                            <m:t>𝑻</m:t>
                                          </m:r>
                                        </m:sup>
                                      </m:sSup>
                                      <m:r>
                                        <a:rPr lang="en-AU" sz="2400" b="0" i="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e>
                                  </m:d>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e>
                          </m:d>
                        </m:e>
                        <m:sup>
                          <m:r>
                            <a:rPr lang="en-AU" sz="2400" b="0" i="0">
                              <a:solidFill>
                                <a:schemeClr val="bg1"/>
                              </a:solidFill>
                              <a:latin typeface="Cambria Math" panose="02040503050406030204" pitchFamily="18" charset="0"/>
                            </a:rPr>
                            <m:t>1−</m:t>
                          </m:r>
                          <m:sSub>
                            <m:sSubPr>
                              <m:ctrlPr>
                                <a:rPr lang="en-AU" sz="2400" b="0" i="1">
                                  <a:solidFill>
                                    <a:schemeClr val="bg1"/>
                                  </a:solidFill>
                                  <a:latin typeface="Cambria Math" panose="02040503050406030204" pitchFamily="18" charset="0"/>
                                </a:rPr>
                              </m:ctrlPr>
                            </m:sSubPr>
                            <m:e>
                              <m:r>
                                <a:rPr lang="en-AU" sz="2400" b="0" i="1">
                                  <a:solidFill>
                                    <a:schemeClr val="bg1"/>
                                  </a:solidFill>
                                  <a:latin typeface="Cambria Math" panose="02040503050406030204" pitchFamily="18" charset="0"/>
                                </a:rPr>
                                <m:t>𝑦</m:t>
                              </m:r>
                            </m:e>
                            <m:sub>
                              <m:r>
                                <a:rPr lang="en-AU" sz="2400" b="0" i="1">
                                  <a:solidFill>
                                    <a:schemeClr val="bg1"/>
                                  </a:solidFill>
                                  <a:latin typeface="Cambria Math" panose="02040503050406030204" pitchFamily="18" charset="0"/>
                                </a:rPr>
                                <m:t>𝑖</m:t>
                              </m:r>
                              <m:r>
                                <a:rPr lang="en-AU" sz="2400" b="0" i="0">
                                  <a:solidFill>
                                    <a:schemeClr val="bg1"/>
                                  </a:solidFill>
                                  <a:latin typeface="Cambria Math" panose="02040503050406030204" pitchFamily="18" charset="0"/>
                                </a:rPr>
                                <m:t>,</m:t>
                              </m:r>
                              <m:r>
                                <a:rPr lang="en-AU" sz="2400" b="0" i="1">
                                  <a:solidFill>
                                    <a:schemeClr val="bg1"/>
                                  </a:solidFill>
                                  <a:latin typeface="Cambria Math" panose="02040503050406030204" pitchFamily="18" charset="0"/>
                                </a:rPr>
                                <m:t>𝑡</m:t>
                              </m:r>
                            </m:sub>
                          </m:sSub>
                        </m:sup>
                      </m:sSup>
                    </m:oMath>
                  </m:oMathPara>
                </a14:m>
                <a:endParaRPr lang="en-AU" sz="2400" dirty="0">
                  <a:solidFill>
                    <a:schemeClr val="bg1"/>
                  </a:solidFill>
                </a:endParaRPr>
              </a:p>
            </p:txBody>
          </p:sp>
        </mc:Choice>
        <mc:Fallback xmlns="">
          <p:sp>
            <p:nvSpPr>
              <p:cNvPr id="52" name="TextBox 51">
                <a:extLst>
                  <a:ext uri="{FF2B5EF4-FFF2-40B4-BE49-F238E27FC236}">
                    <a16:creationId xmlns:a16="http://schemas.microsoft.com/office/drawing/2014/main" id="{7D41B213-940D-4A53-886E-A6F84E945CBA}"/>
                  </a:ext>
                </a:extLst>
              </p:cNvPr>
              <p:cNvSpPr txBox="1">
                <a:spLocks noRot="1" noChangeAspect="1" noMove="1" noResize="1" noEditPoints="1" noAdjustHandles="1" noChangeArrowheads="1" noChangeShapeType="1" noTextEdit="1"/>
              </p:cNvSpPr>
              <p:nvPr/>
            </p:nvSpPr>
            <p:spPr>
              <a:xfrm>
                <a:off x="-6384796" y="3599844"/>
                <a:ext cx="4466001" cy="625364"/>
              </a:xfrm>
              <a:prstGeom prst="rect">
                <a:avLst/>
              </a:prstGeom>
              <a:blipFill>
                <a:blip r:embed="rId17"/>
                <a:stretch>
                  <a:fillRect b="-88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63108" y="3523645"/>
                <a:ext cx="3011724" cy="5426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2400" i="1" smtClean="0">
                              <a:solidFill>
                                <a:schemeClr val="bg1"/>
                              </a:solidFill>
                              <a:latin typeface="Cambria Math" panose="02040503050406030204" pitchFamily="18" charset="0"/>
                            </a:rPr>
                          </m:ctrlPr>
                        </m:sSubPr>
                        <m:e>
                          <m:r>
                            <a:rPr lang="en-AU" sz="2400">
                              <a:solidFill>
                                <a:schemeClr val="bg1"/>
                              </a:solidFill>
                              <a:latin typeface="Cambria Math" panose="02040503050406030204" pitchFamily="18" charset="0"/>
                            </a:rPr>
                            <m:t>ℒ</m:t>
                          </m:r>
                        </m:e>
                        <m:sub>
                          <m:r>
                            <a:rPr lang="en-AU" sz="2400" i="0">
                              <a:solidFill>
                                <a:schemeClr val="bg1"/>
                              </a:solidFill>
                              <a:latin typeface="Cambria Math" panose="02040503050406030204" pitchFamily="18" charset="0"/>
                            </a:rPr>
                            <m:t>𝓉</m:t>
                          </m:r>
                        </m:sub>
                      </m:sSub>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bSup>
                            <m:sSubSupPr>
                              <m:ctrlPr>
                                <a:rPr lang="en-AU" sz="2400" i="1">
                                  <a:solidFill>
                                    <a:schemeClr val="bg1"/>
                                  </a:solidFill>
                                  <a:latin typeface="Cambria Math" panose="02040503050406030204" pitchFamily="18" charset="0"/>
                                </a:rPr>
                              </m:ctrlPr>
                            </m:sSubSupPr>
                            <m:e>
                              <m:r>
                                <a:rPr lang="en-AU" sz="2400" b="1" i="1">
                                  <a:solidFill>
                                    <a:schemeClr val="bg1"/>
                                  </a:solidFill>
                                  <a:latin typeface="Cambria Math" panose="02040503050406030204" pitchFamily="18" charset="0"/>
                                </a:rPr>
                                <m:t>𝒚</m:t>
                              </m:r>
                            </m:e>
                            <m:sub>
                              <m:r>
                                <a:rPr lang="en-AU" sz="2400" i="1">
                                  <a:solidFill>
                                    <a:schemeClr val="bg1"/>
                                  </a:solidFill>
                                  <a:latin typeface="Cambria Math" panose="02040503050406030204" pitchFamily="18" charset="0"/>
                                </a:rPr>
                                <m:t>𝑡</m:t>
                              </m:r>
                            </m:sub>
                            <m:sup/>
                          </m:sSubSup>
                        </m:e>
                        <m:e>
                          <m:sSub>
                            <m:sSubPr>
                              <m:ctrlPr>
                                <a:rPr lang="en-AU" sz="2400" i="1">
                                  <a:solidFill>
                                    <a:schemeClr val="bg1"/>
                                  </a:solidFill>
                                  <a:latin typeface="Cambria Math" panose="02040503050406030204" pitchFamily="18" charset="0"/>
                                </a:rPr>
                              </m:ctrlPr>
                            </m:sSubPr>
                            <m:e>
                              <m:r>
                                <a:rPr lang="en-US" sz="2400" b="1" i="1" smtClean="0">
                                  <a:solidFill>
                                    <a:schemeClr val="bg1"/>
                                  </a:solidFill>
                                  <a:latin typeface="Cambria Math" panose="02040503050406030204" pitchFamily="18" charset="0"/>
                                </a:rPr>
                                <m:t>𝑿</m:t>
                              </m:r>
                            </m:e>
                            <m:sub>
                              <m:r>
                                <a:rPr lang="en-AU" sz="2400" b="0" i="1">
                                  <a:solidFill>
                                    <a:schemeClr val="bg1"/>
                                  </a:solidFill>
                                  <a:latin typeface="Cambria Math" panose="02040503050406030204" pitchFamily="18" charset="0"/>
                                </a:rPr>
                                <m:t>𝑡</m:t>
                              </m:r>
                            </m:sub>
                          </m:sSub>
                          <m:r>
                            <a:rPr lang="en-AU" sz="2400" b="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𝛃</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63108" y="3523645"/>
                <a:ext cx="3011724" cy="542649"/>
              </a:xfrm>
              <a:prstGeom prst="rect">
                <a:avLst/>
              </a:prstGeom>
              <a:blipFill>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778891" y="4034352"/>
                <a:ext cx="971441" cy="8654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AU" sz="2000" i="1" smtClean="0">
                              <a:solidFill>
                                <a:schemeClr val="bg1"/>
                              </a:solidFill>
                              <a:latin typeface="Cambria Math" panose="02040503050406030204" pitchFamily="18" charset="0"/>
                            </a:rPr>
                          </m:ctrlPr>
                        </m:naryPr>
                        <m:sub>
                          <m:r>
                            <m:rPr>
                              <m:brk m:alnAt="23"/>
                            </m:rPr>
                            <a:rPr lang="en-US" sz="2000" b="0" i="1" smtClean="0">
                              <a:solidFill>
                                <a:schemeClr val="bg1"/>
                              </a:solidFill>
                              <a:latin typeface="Cambria Math" panose="02040503050406030204" pitchFamily="18" charset="0"/>
                            </a:rPr>
                            <m:t>𝑖</m:t>
                          </m:r>
                          <m:r>
                            <a:rPr lang="en-US" sz="2000" b="0" i="1" smtClean="0">
                              <a:solidFill>
                                <a:schemeClr val="bg1"/>
                              </a:solidFill>
                              <a:latin typeface="Cambria Math" panose="02040503050406030204" pitchFamily="18" charset="0"/>
                            </a:rPr>
                            <m:t>=1</m:t>
                          </m:r>
                        </m:sub>
                        <m:sup>
                          <m:r>
                            <a:rPr lang="en-US" sz="2000" b="0" i="1" smtClean="0">
                              <a:solidFill>
                                <a:schemeClr val="bg1"/>
                              </a:solidFill>
                              <a:latin typeface="Cambria Math" panose="02040503050406030204" pitchFamily="18" charset="0"/>
                            </a:rPr>
                            <m:t>𝑁</m:t>
                          </m:r>
                        </m:sup>
                        <m:e/>
                      </m:nary>
                    </m:oMath>
                  </m:oMathPara>
                </a14:m>
                <a:endParaRPr lang="en-AU" sz="2000" dirty="0">
                  <a:solidFill>
                    <a:schemeClr val="bg1"/>
                  </a:solidFill>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778891" y="4034352"/>
                <a:ext cx="971441" cy="865493"/>
              </a:xfrm>
              <a:prstGeom prst="rect">
                <a:avLst/>
              </a:prstGeom>
              <a:blipFill>
                <a:blip r:embed="rId19"/>
                <a:stretch>
                  <a:fillRect/>
                </a:stretch>
              </a:blipFill>
            </p:spPr>
            <p:txBody>
              <a:bodyPr/>
              <a:lstStyle/>
              <a:p>
                <a:r>
                  <a:rPr lang="en-AU">
                    <a:noFill/>
                  </a:rPr>
                  <a:t> </a:t>
                </a:r>
              </a:p>
            </p:txBody>
          </p:sp>
        </mc:Fallback>
      </mc:AlternateContent>
      <p:sp>
        <p:nvSpPr>
          <p:cNvPr id="56" name="TextBox 55">
            <a:extLst>
              <a:ext uri="{FF2B5EF4-FFF2-40B4-BE49-F238E27FC236}">
                <a16:creationId xmlns:a16="http://schemas.microsoft.com/office/drawing/2014/main" id="{11C1B8E3-CA00-4FDB-9067-4DCBD46382A5}"/>
              </a:ext>
            </a:extLst>
          </p:cNvPr>
          <p:cNvSpPr txBox="1"/>
          <p:nvPr/>
        </p:nvSpPr>
        <p:spPr>
          <a:xfrm>
            <a:off x="188107" y="43344"/>
            <a:ext cx="1980029"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Estimation</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6472277" y="1054899"/>
                <a:ext cx="32538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AU" sz="2400" i="1" smtClean="0">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ρW</m:t>
                      </m:r>
                      <m:r>
                        <a:rPr lang="en-US" sz="2400" b="0" i="0" smtClean="0">
                          <a:solidFill>
                            <a:schemeClr val="bg1"/>
                          </a:solidFill>
                          <a:latin typeface="Cambria Math" panose="02040503050406030204" pitchFamily="18" charset="0"/>
                        </a:rPr>
                        <m:t> </m:t>
                      </m:r>
                      <m:sSup>
                        <m:sSupPr>
                          <m:ctrlPr>
                            <a:rPr lang="en-AU" sz="2400" i="1">
                              <a:solidFill>
                                <a:schemeClr val="bg1"/>
                              </a:solidFill>
                              <a:latin typeface="Cambria Math" panose="02040503050406030204" pitchFamily="18" charset="0"/>
                            </a:rPr>
                          </m:ctrlPr>
                        </m:sSupPr>
                        <m:e>
                          <m:r>
                            <a:rPr lang="en-AU" sz="2400" b="1" i="0">
                              <a:solidFill>
                                <a:schemeClr val="bg1"/>
                              </a:solidFill>
                              <a:latin typeface="Cambria Math" panose="02040503050406030204" pitchFamily="18" charset="0"/>
                            </a:rPr>
                            <m:t>𝐲</m:t>
                          </m:r>
                        </m:e>
                        <m:sup>
                          <m:r>
                            <a:rPr lang="en-AU" sz="2400" i="0">
                              <a:solidFill>
                                <a:schemeClr val="bg1"/>
                              </a:solidFill>
                              <a:latin typeface="Cambria Math" panose="02040503050406030204" pitchFamily="18" charset="0"/>
                            </a:rPr>
                            <m:t>∗</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X</m:t>
                      </m:r>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m:t>
                      </m:r>
                      <m:r>
                        <a:rPr lang="el-GR" sz="2400" b="1" i="1" smtClean="0">
                          <a:solidFill>
                            <a:schemeClr val="bg1"/>
                          </a:solidFill>
                          <a:latin typeface="Cambria Math" panose="02040503050406030204" pitchFamily="18" charset="0"/>
                          <a:ea typeface="Cambria Math" panose="02040503050406030204" pitchFamily="18" charset="0"/>
                        </a:rPr>
                        <m:t>𝜺</m:t>
                      </m:r>
                    </m:oMath>
                  </m:oMathPara>
                </a14:m>
                <a:endParaRPr lang="en-AU" sz="2400" b="1" dirty="0">
                  <a:solidFill>
                    <a:schemeClr val="bg1"/>
                  </a:solidFill>
                </a:endParaRPr>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6472277" y="1054899"/>
                <a:ext cx="3253819" cy="461665"/>
              </a:xfrm>
              <a:prstGeom prst="rect">
                <a:avLst/>
              </a:prstGeom>
              <a:blipFill>
                <a:blip r:embed="rId20"/>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2C36767-326A-47EE-BD68-F0EB29B58AB3}"/>
                  </a:ext>
                </a:extLst>
              </p:cNvPr>
              <p:cNvSpPr txBox="1"/>
              <p:nvPr/>
            </p:nvSpPr>
            <p:spPr>
              <a:xfrm>
                <a:off x="9910139" y="3325105"/>
                <a:ext cx="201295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b="0" i="1" smtClean="0">
                              <a:solidFill>
                                <a:schemeClr val="bg1"/>
                              </a:solidFill>
                              <a:latin typeface="Cambria Math" panose="02040503050406030204" pitchFamily="18" charset="0"/>
                            </a:rPr>
                          </m:ctrlPr>
                        </m:naryPr>
                        <m:sub>
                          <m:sSup>
                            <m:sSupPr>
                              <m:ctrlPr>
                                <a:rPr lang="en-AU" sz="2400" b="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sub>
                        <m:sup/>
                        <m:e>
                          <m:r>
                            <m:rPr>
                              <m:sty m:val="p"/>
                            </m:rPr>
                            <a:rPr lang="en-AU" sz="2400" b="0" i="0" smtClean="0">
                              <a:solidFill>
                                <a:schemeClr val="bg1"/>
                              </a:solidFill>
                              <a:latin typeface="Cambria Math" panose="02040503050406030204" pitchFamily="18" charset="0"/>
                            </a:rPr>
                            <m:t>Φ</m:t>
                          </m:r>
                          <m:d>
                            <m:dPr>
                              <m:ctrlPr>
                                <a:rPr lang="en-AU" sz="2400" b="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b="0" i="0">
                                  <a:solidFill>
                                    <a:schemeClr val="bg1"/>
                                  </a:solidFill>
                                  <a:latin typeface="Cambria Math" panose="02040503050406030204" pitchFamily="18" charset="0"/>
                                </a:rPr>
                                <m:t>,</m:t>
                              </m:r>
                              <m:r>
                                <m:rPr>
                                  <m:sty m:val="p"/>
                                </m:rPr>
                                <a:rPr lang="en-AU" sz="2400" b="0" i="0" smtClean="0">
                                  <a:solidFill>
                                    <a:srgbClr val="FFC000"/>
                                  </a:solidFill>
                                  <a:latin typeface="Cambria Math" panose="02040503050406030204" pitchFamily="18" charset="0"/>
                                </a:rPr>
                                <m:t>Ω</m:t>
                              </m:r>
                            </m:e>
                          </m:d>
                        </m:e>
                      </m:nary>
                      <m:r>
                        <a:rPr lang="en-AU" sz="2400" b="0" i="1">
                          <a:solidFill>
                            <a:schemeClr val="bg1"/>
                          </a:solidFill>
                          <a:latin typeface="Cambria Math" panose="02040503050406030204" pitchFamily="18" charset="0"/>
                        </a:rPr>
                        <m:t>𝑑</m:t>
                      </m:r>
                      <m:r>
                        <a:rPr lang="en-AU" sz="2400" b="1" i="0">
                          <a:solidFill>
                            <a:schemeClr val="bg1"/>
                          </a:solidFill>
                          <a:latin typeface="Cambria Math" panose="02040503050406030204" pitchFamily="18" charset="0"/>
                        </a:rPr>
                        <m:t>𝛆</m:t>
                      </m:r>
                    </m:oMath>
                  </m:oMathPara>
                </a14:m>
                <a:endParaRPr lang="en-AU" sz="2400" b="1" dirty="0">
                  <a:solidFill>
                    <a:schemeClr val="bg1"/>
                  </a:solidFill>
                </a:endParaRPr>
              </a:p>
            </p:txBody>
          </p:sp>
        </mc:Choice>
        <mc:Fallback xmlns="">
          <p:sp>
            <p:nvSpPr>
              <p:cNvPr id="83" name="TextBox 82">
                <a:extLst>
                  <a:ext uri="{FF2B5EF4-FFF2-40B4-BE49-F238E27FC236}">
                    <a16:creationId xmlns:a16="http://schemas.microsoft.com/office/drawing/2014/main" id="{32C36767-326A-47EE-BD68-F0EB29B58AB3}"/>
                  </a:ext>
                </a:extLst>
              </p:cNvPr>
              <p:cNvSpPr txBox="1">
                <a:spLocks noRot="1" noChangeAspect="1" noMove="1" noResize="1" noEditPoints="1" noAdjustHandles="1" noChangeArrowheads="1" noChangeShapeType="1" noTextEdit="1"/>
              </p:cNvSpPr>
              <p:nvPr/>
            </p:nvSpPr>
            <p:spPr>
              <a:xfrm>
                <a:off x="9910139" y="3325105"/>
                <a:ext cx="2012957" cy="1001043"/>
              </a:xfrm>
              <a:prstGeom prst="rect">
                <a:avLst/>
              </a:prstGeom>
              <a:blipFill>
                <a:blip r:embed="rId2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8052250" y="8490211"/>
                <a:ext cx="6388481" cy="9963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en-AU" sz="2400" i="1" smtClean="0">
                              <a:solidFill>
                                <a:schemeClr val="bg1"/>
                              </a:solidFill>
                              <a:latin typeface="Cambria Math" panose="02040503050406030204" pitchFamily="18" charset="0"/>
                            </a:rPr>
                          </m:ctrlPr>
                        </m:naryPr>
                        <m:sub>
                          <m:sSup>
                            <m:sSupPr>
                              <m:ctrlPr>
                                <a:rPr lang="en-AU" sz="2400" i="1">
                                  <a:solidFill>
                                    <a:schemeClr val="bg1"/>
                                  </a:solidFill>
                                  <a:latin typeface="Cambria Math" panose="02040503050406030204" pitchFamily="18" charset="0"/>
                                </a:rPr>
                              </m:ctrlPr>
                            </m:sSupPr>
                            <m:e>
                              <m:r>
                                <a:rPr lang="en-AU" sz="2400" i="1">
                                  <a:solidFill>
                                    <a:schemeClr val="bg1"/>
                                  </a:solidFill>
                                  <a:latin typeface="Cambria Math" panose="02040503050406030204" pitchFamily="18" charset="0"/>
                                </a:rPr>
                                <m:t>𝑦</m:t>
                              </m:r>
                            </m:e>
                            <m:sup>
                              <m:r>
                                <a:rPr lang="en-AU" sz="2400" i="0">
                                  <a:solidFill>
                                    <a:schemeClr val="bg1"/>
                                  </a:solidFill>
                                  <a:latin typeface="Cambria Math" panose="02040503050406030204" pitchFamily="18" charset="0"/>
                                </a:rPr>
                                <m:t>∗</m:t>
                              </m:r>
                            </m:sup>
                          </m:sSup>
                        </m:sub>
                        <m:sup/>
                        <m:e>
                          <m:r>
                            <m:rPr>
                              <m:sty m:val="p"/>
                            </m:rPr>
                            <a:rPr lang="en-AU" sz="2400" i="0">
                              <a:solidFill>
                                <a:schemeClr val="bg1"/>
                              </a:solidFill>
                              <a:latin typeface="Cambria Math" panose="02040503050406030204" pitchFamily="18" charset="0"/>
                            </a:rPr>
                            <m:t>Φ</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sSup>
                                <m:sSupPr>
                                  <m:ctrlPr>
                                    <a:rPr lang="en-AU" sz="2400" i="1" smtClean="0">
                                      <a:solidFill>
                                        <a:srgbClr val="FFC000"/>
                                      </a:solidFill>
                                      <a:latin typeface="Cambria Math" panose="02040503050406030204" pitchFamily="18" charset="0"/>
                                    </a:rPr>
                                  </m:ctrlPr>
                                </m:sSupPr>
                                <m:e>
                                  <m:d>
                                    <m:dPr>
                                      <m:ctrlPr>
                                        <a:rPr lang="en-AU" sz="2400" i="1">
                                          <a:solidFill>
                                            <a:srgbClr val="FFC000"/>
                                          </a:solidFill>
                                          <a:latin typeface="Cambria Math" panose="02040503050406030204" pitchFamily="18" charset="0"/>
                                        </a:rPr>
                                      </m:ctrlPr>
                                    </m:dPr>
                                    <m:e>
                                      <m:r>
                                        <a:rPr lang="en-AU" sz="2400" i="1">
                                          <a:solidFill>
                                            <a:srgbClr val="FFC000"/>
                                          </a:solidFill>
                                          <a:latin typeface="Cambria Math" panose="02040503050406030204" pitchFamily="18" charset="0"/>
                                        </a:rPr>
                                        <m:t>𝐼</m:t>
                                      </m:r>
                                      <m:r>
                                        <a:rPr lang="en-AU" sz="2400" i="0">
                                          <a:solidFill>
                                            <a:srgbClr val="FFC000"/>
                                          </a:solidFill>
                                          <a:latin typeface="Cambria Math" panose="02040503050406030204" pitchFamily="18" charset="0"/>
                                        </a:rPr>
                                        <m:t>−</m:t>
                                      </m:r>
                                      <m:r>
                                        <a:rPr lang="en-AU" sz="2400" i="1">
                                          <a:solidFill>
                                            <a:srgbClr val="FFC000"/>
                                          </a:solidFill>
                                          <a:latin typeface="Cambria Math" panose="02040503050406030204" pitchFamily="18" charset="0"/>
                                        </a:rPr>
                                        <m:t>𝜌</m:t>
                                      </m:r>
                                      <m:r>
                                        <a:rPr lang="en-AU" sz="2400" i="1">
                                          <a:solidFill>
                                            <a:srgbClr val="FFC000"/>
                                          </a:solidFill>
                                          <a:latin typeface="Cambria Math" panose="02040503050406030204" pitchFamily="18" charset="0"/>
                                        </a:rPr>
                                        <m:t>𝑊</m:t>
                                      </m:r>
                                    </m:e>
                                  </m:d>
                                </m:e>
                                <m:sup>
                                  <m:r>
                                    <a:rPr lang="en-AU" sz="2400" i="0">
                                      <a:solidFill>
                                        <a:srgbClr val="FFC000"/>
                                      </a:solidFill>
                                      <a:latin typeface="Cambria Math" panose="02040503050406030204" pitchFamily="18" charset="0"/>
                                    </a:rPr>
                                    <m:t>−1</m:t>
                                  </m:r>
                                </m:sup>
                              </m:sSup>
                              <m:sSup>
                                <m:sSupPr>
                                  <m:ctrlPr>
                                    <a:rPr lang="en-AU" sz="2400" i="1">
                                      <a:solidFill>
                                        <a:srgbClr val="FFC000"/>
                                      </a:solidFill>
                                      <a:latin typeface="Cambria Math" panose="02040503050406030204" pitchFamily="18" charset="0"/>
                                    </a:rPr>
                                  </m:ctrlPr>
                                </m:sSupPr>
                                <m:e>
                                  <m:d>
                                    <m:dPr>
                                      <m:begChr m:val="["/>
                                      <m:endChr m:val="]"/>
                                      <m:ctrlPr>
                                        <a:rPr lang="en-AU" sz="2400" i="1">
                                          <a:solidFill>
                                            <a:srgbClr val="FFC000"/>
                                          </a:solidFill>
                                          <a:latin typeface="Cambria Math" panose="02040503050406030204" pitchFamily="18" charset="0"/>
                                        </a:rPr>
                                      </m:ctrlPr>
                                    </m:dPr>
                                    <m:e>
                                      <m:sSup>
                                        <m:sSupPr>
                                          <m:ctrlPr>
                                            <a:rPr lang="en-AU" sz="2400" i="1">
                                              <a:solidFill>
                                                <a:srgbClr val="FFC000"/>
                                              </a:solidFill>
                                              <a:latin typeface="Cambria Math" panose="02040503050406030204" pitchFamily="18" charset="0"/>
                                            </a:rPr>
                                          </m:ctrlPr>
                                        </m:sSupPr>
                                        <m:e>
                                          <m:d>
                                            <m:dPr>
                                              <m:ctrlPr>
                                                <a:rPr lang="en-AU" sz="2400" i="1">
                                                  <a:solidFill>
                                                    <a:srgbClr val="FFC000"/>
                                                  </a:solidFill>
                                                  <a:latin typeface="Cambria Math" panose="02040503050406030204" pitchFamily="18" charset="0"/>
                                                </a:rPr>
                                              </m:ctrlPr>
                                            </m:dPr>
                                            <m:e>
                                              <m:r>
                                                <a:rPr lang="en-AU" sz="2400" i="1">
                                                  <a:solidFill>
                                                    <a:srgbClr val="FFC000"/>
                                                  </a:solidFill>
                                                  <a:latin typeface="Cambria Math" panose="02040503050406030204" pitchFamily="18" charset="0"/>
                                                </a:rPr>
                                                <m:t>𝐼</m:t>
                                              </m:r>
                                              <m:r>
                                                <a:rPr lang="en-AU" sz="2400" i="0">
                                                  <a:solidFill>
                                                    <a:srgbClr val="FFC000"/>
                                                  </a:solidFill>
                                                  <a:latin typeface="Cambria Math" panose="02040503050406030204" pitchFamily="18" charset="0"/>
                                                </a:rPr>
                                                <m:t>−</m:t>
                                              </m:r>
                                              <m:r>
                                                <a:rPr lang="en-AU" sz="2400" i="1">
                                                  <a:solidFill>
                                                    <a:srgbClr val="FFC000"/>
                                                  </a:solidFill>
                                                  <a:latin typeface="Cambria Math" panose="02040503050406030204" pitchFamily="18" charset="0"/>
                                                </a:rPr>
                                                <m:t>𝜌</m:t>
                                              </m:r>
                                              <m:r>
                                                <a:rPr lang="en-AU" sz="2400" i="1">
                                                  <a:solidFill>
                                                    <a:srgbClr val="FFC000"/>
                                                  </a:solidFill>
                                                  <a:latin typeface="Cambria Math" panose="02040503050406030204" pitchFamily="18" charset="0"/>
                                                </a:rPr>
                                                <m:t>𝑊</m:t>
                                              </m:r>
                                            </m:e>
                                          </m:d>
                                        </m:e>
                                        <m:sup>
                                          <m:r>
                                            <a:rPr lang="en-AU" sz="2400" i="0">
                                              <a:solidFill>
                                                <a:srgbClr val="FFC000"/>
                                              </a:solidFill>
                                              <a:latin typeface="Cambria Math" panose="02040503050406030204" pitchFamily="18" charset="0"/>
                                            </a:rPr>
                                            <m:t>−1</m:t>
                                          </m:r>
                                        </m:sup>
                                      </m:sSup>
                                    </m:e>
                                  </m:d>
                                </m:e>
                                <m:sup>
                                  <m:r>
                                    <a:rPr lang="en-AU" sz="2400" i="1">
                                      <a:solidFill>
                                        <a:srgbClr val="FFC000"/>
                                      </a:solidFill>
                                      <a:latin typeface="Cambria Math" panose="02040503050406030204" pitchFamily="18" charset="0"/>
                                    </a:rPr>
                                    <m:t>𝑇</m:t>
                                  </m:r>
                                </m:sup>
                              </m:sSup>
                            </m:e>
                          </m:d>
                        </m:e>
                      </m:nary>
                      <m:r>
                        <a:rPr lang="en-AU" sz="2400" i="1">
                          <a:solidFill>
                            <a:schemeClr val="bg1"/>
                          </a:solidFill>
                          <a:latin typeface="Cambria Math" panose="02040503050406030204" pitchFamily="18" charset="0"/>
                        </a:rPr>
                        <m:t>𝑑</m:t>
                      </m:r>
                      <m:r>
                        <m:rPr>
                          <m:sty m:val="p"/>
                        </m:rPr>
                        <a:rPr lang="en-AU" sz="2400" i="0">
                          <a:solidFill>
                            <a:schemeClr val="bg1"/>
                          </a:solidFill>
                          <a:latin typeface="Cambria Math" panose="02040503050406030204" pitchFamily="18" charset="0"/>
                        </a:rPr>
                        <m:t>ε</m:t>
                      </m:r>
                    </m:oMath>
                  </m:oMathPara>
                </a14:m>
                <a:endParaRPr lang="en-AU" sz="2400" dirty="0">
                  <a:solidFill>
                    <a:schemeClr val="bg1"/>
                  </a:solidFill>
                </a:endParaRPr>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8052250" y="8490211"/>
                <a:ext cx="6388481" cy="996363"/>
              </a:xfrm>
              <a:prstGeom prst="rect">
                <a:avLst/>
              </a:prstGeom>
              <a:blipFill>
                <a:blip r:embed="rId22"/>
                <a:stretch>
                  <a:fillRect/>
                </a:stretch>
              </a:blipFill>
            </p:spPr>
            <p:txBody>
              <a:bodyPr/>
              <a:lstStyle/>
              <a:p>
                <a:r>
                  <a:rPr lang="en-AU">
                    <a:noFill/>
                  </a:rPr>
                  <a:t> </a:t>
                </a:r>
              </a:p>
            </p:txBody>
          </p:sp>
        </mc:Fallback>
      </mc:AlternateContent>
      <p:sp>
        <p:nvSpPr>
          <p:cNvPr id="25" name="TextBox 24">
            <a:extLst>
              <a:ext uri="{FF2B5EF4-FFF2-40B4-BE49-F238E27FC236}">
                <a16:creationId xmlns:a16="http://schemas.microsoft.com/office/drawing/2014/main" id="{2D37EB4B-2132-429E-88A8-83FEEAADA515}"/>
              </a:ext>
            </a:extLst>
          </p:cNvPr>
          <p:cNvSpPr txBox="1"/>
          <p:nvPr/>
        </p:nvSpPr>
        <p:spPr>
          <a:xfrm>
            <a:off x="6285526" y="4676180"/>
            <a:ext cx="4022938" cy="461665"/>
          </a:xfrm>
          <a:prstGeom prst="rect">
            <a:avLst/>
          </a:prstGeom>
          <a:noFill/>
        </p:spPr>
        <p:txBody>
          <a:bodyPr wrap="square" rtlCol="0">
            <a:spAutoFit/>
          </a:bodyPr>
          <a:lstStyle/>
          <a:p>
            <a:r>
              <a:rPr lang="en-US" sz="2400" dirty="0">
                <a:solidFill>
                  <a:schemeClr val="bg1"/>
                </a:solidFill>
              </a:rPr>
              <a:t>Efficient importance sampling</a:t>
            </a:r>
            <a:endParaRPr lang="en-AU" sz="2400" dirty="0">
              <a:solidFill>
                <a:schemeClr val="bg1"/>
              </a:solidFill>
            </a:endParaRPr>
          </a:p>
        </p:txBody>
      </p:sp>
      <p:sp>
        <p:nvSpPr>
          <p:cNvPr id="88" name="TextBox 87">
            <a:extLst>
              <a:ext uri="{FF2B5EF4-FFF2-40B4-BE49-F238E27FC236}">
                <a16:creationId xmlns:a16="http://schemas.microsoft.com/office/drawing/2014/main" id="{6619EEAB-E7C9-49CD-8723-5FCE61EE2072}"/>
              </a:ext>
            </a:extLst>
          </p:cNvPr>
          <p:cNvSpPr txBox="1"/>
          <p:nvPr/>
        </p:nvSpPr>
        <p:spPr>
          <a:xfrm>
            <a:off x="6285526" y="5100464"/>
            <a:ext cx="5017805" cy="461665"/>
          </a:xfrm>
          <a:prstGeom prst="rect">
            <a:avLst/>
          </a:prstGeom>
          <a:noFill/>
        </p:spPr>
        <p:txBody>
          <a:bodyPr wrap="square" rtlCol="0">
            <a:spAutoFit/>
          </a:bodyPr>
          <a:lstStyle/>
          <a:p>
            <a:r>
              <a:rPr lang="en-US" sz="2400" dirty="0">
                <a:solidFill>
                  <a:schemeClr val="bg1"/>
                </a:solidFill>
              </a:rPr>
              <a:t>Simulated Maximum Likelihood</a:t>
            </a:r>
            <a:endParaRPr lang="en-AU" sz="2400" dirty="0">
              <a:solidFill>
                <a:schemeClr val="bg1"/>
              </a:solidFill>
            </a:endParaRPr>
          </a:p>
        </p:txBody>
      </p:sp>
      <p:sp>
        <p:nvSpPr>
          <p:cNvPr id="89" name="TextBox 88">
            <a:extLst>
              <a:ext uri="{FF2B5EF4-FFF2-40B4-BE49-F238E27FC236}">
                <a16:creationId xmlns:a16="http://schemas.microsoft.com/office/drawing/2014/main" id="{7C45D73A-A684-4CD1-AF77-0538DDFD8211}"/>
              </a:ext>
            </a:extLst>
          </p:cNvPr>
          <p:cNvSpPr txBox="1"/>
          <p:nvPr/>
        </p:nvSpPr>
        <p:spPr>
          <a:xfrm>
            <a:off x="8025311" y="5603378"/>
            <a:ext cx="2547721" cy="461665"/>
          </a:xfrm>
          <a:prstGeom prst="rect">
            <a:avLst/>
          </a:prstGeom>
          <a:noFill/>
        </p:spPr>
        <p:txBody>
          <a:bodyPr wrap="square" rtlCol="0">
            <a:spAutoFit/>
          </a:bodyPr>
          <a:lstStyle/>
          <a:p>
            <a:r>
              <a:rPr lang="en-US" sz="2400" dirty="0">
                <a:solidFill>
                  <a:schemeClr val="bg1"/>
                </a:solidFill>
              </a:rPr>
              <a:t>EIS-SML estimator</a:t>
            </a:r>
            <a:endParaRPr lang="en-AU" sz="2400" dirty="0">
              <a:solidFill>
                <a:schemeClr val="bg1"/>
              </a:solidFill>
            </a:endParaRPr>
          </a:p>
        </p:txBody>
      </p:sp>
      <p:grpSp>
        <p:nvGrpSpPr>
          <p:cNvPr id="94" name="Group 93">
            <a:extLst>
              <a:ext uri="{FF2B5EF4-FFF2-40B4-BE49-F238E27FC236}">
                <a16:creationId xmlns:a16="http://schemas.microsoft.com/office/drawing/2014/main" id="{66747FCC-ED9D-4C8E-9934-4FA5E140FA34}"/>
              </a:ext>
            </a:extLst>
          </p:cNvPr>
          <p:cNvGrpSpPr/>
          <p:nvPr/>
        </p:nvGrpSpPr>
        <p:grpSpPr>
          <a:xfrm>
            <a:off x="-9818572"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r>
                <a:rPr lang="en-US" sz="3200" i="1" dirty="0">
                  <a:solidFill>
                    <a:schemeClr val="bg1"/>
                  </a:solidFill>
                  <a:latin typeface="Georgia Pro Cond Light" panose="02040306050405020303" pitchFamily="18" charset="0"/>
                </a:rPr>
                <a:t>i i d</a:t>
              </a:r>
              <a:endParaRPr lang="en-AU" sz="3200" i="1" dirty="0">
                <a:solidFill>
                  <a:schemeClr val="bg1"/>
                </a:solidFill>
                <a:latin typeface="Georgia Pro Cond Light" panose="02040306050405020303" pitchFamily="18" charset="0"/>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434167" y="544321"/>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err="1">
                <a:solidFill>
                  <a:schemeClr val="tx1"/>
                </a:solidFill>
                <a:latin typeface="Georgia Pro Cond Light" panose="02040306050405020303" pitchFamily="18" charset="0"/>
                <a:cs typeface="Times New Roman" panose="02020603050405020304" pitchFamily="18" charset="0"/>
              </a:rPr>
              <a:t>Probit</a:t>
            </a:r>
            <a:r>
              <a:rPr lang="en-US" sz="2400" b="1" dirty="0">
                <a:solidFill>
                  <a:schemeClr val="tx1"/>
                </a:solidFill>
                <a:latin typeface="Georgia Pro Cond Light" panose="02040306050405020303" pitchFamily="18" charset="0"/>
                <a:cs typeface="Times New Roman" panose="02020603050405020304" pitchFamily="18" charset="0"/>
              </a:rPr>
              <a:t> case</a:t>
            </a:r>
            <a:endParaRPr lang="en-AU" sz="2400" b="1" dirty="0">
              <a:solidFill>
                <a:schemeClr val="tx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2EC218A-5964-45C5-862D-584B5B91F6EC}"/>
                  </a:ext>
                </a:extLst>
              </p:cNvPr>
              <p:cNvSpPr txBox="1"/>
              <p:nvPr/>
            </p:nvSpPr>
            <p:spPr>
              <a:xfrm>
                <a:off x="-6384796" y="2979301"/>
                <a:ext cx="3253819" cy="625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400" i="1" smtClean="0">
                              <a:solidFill>
                                <a:schemeClr val="bg1"/>
                              </a:solidFill>
                              <a:latin typeface="Cambria Math" panose="02040503050406030204" pitchFamily="18" charset="0"/>
                            </a:rPr>
                          </m:ctrlPr>
                        </m:sSubSup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up>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bSup>
                      <m:sSup>
                        <m:sSupPr>
                          <m:ctrlPr>
                            <a:rPr lang="en-AU" sz="2400" i="1">
                              <a:solidFill>
                                <a:schemeClr val="bg1"/>
                              </a:solidFill>
                              <a:latin typeface="Cambria Math" panose="02040503050406030204" pitchFamily="18" charset="0"/>
                            </a:rPr>
                          </m:ctrlPr>
                        </m:sSupPr>
                        <m:e>
                          <m:d>
                            <m:dPr>
                              <m:ctrlPr>
                                <a:rPr lang="en-AU" sz="2400" i="1">
                                  <a:solidFill>
                                    <a:schemeClr val="bg1"/>
                                  </a:solidFill>
                                  <a:latin typeface="Cambria Math" panose="02040503050406030204" pitchFamily="18" charset="0"/>
                                </a:rPr>
                              </m:ctrlPr>
                            </m:dPr>
                            <m:e>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smtClean="0">
                                      <a:solidFill>
                                        <a:srgbClr val="FFFF00"/>
                                      </a:solidFill>
                                      <a:latin typeface="Cambria Math" panose="02040503050406030204" pitchFamily="18" charset="0"/>
                                    </a:rPr>
                                    <m:t>𝑝</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e>
                          </m:d>
                        </m:e>
                        <m:sup>
                          <m:r>
                            <a:rPr lang="en-AU" sz="2400" i="0">
                              <a:solidFill>
                                <a:schemeClr val="bg1"/>
                              </a:solidFill>
                              <a:latin typeface="Cambria Math" panose="02040503050406030204" pitchFamily="18" charset="0"/>
                            </a:rPr>
                            <m:t>1−</m:t>
                          </m:r>
                          <m:sSub>
                            <m:sSubPr>
                              <m:ctrlPr>
                                <a:rPr lang="en-AU" sz="2400" i="1">
                                  <a:solidFill>
                                    <a:schemeClr val="bg1"/>
                                  </a:solidFill>
                                  <a:latin typeface="Cambria Math" panose="02040503050406030204" pitchFamily="18" charset="0"/>
                                </a:rPr>
                              </m:ctrlPr>
                            </m:sSubPr>
                            <m:e>
                              <m:r>
                                <a:rPr lang="en-AU" sz="2400" i="1">
                                  <a:solidFill>
                                    <a:schemeClr val="bg1"/>
                                  </a:solidFill>
                                  <a:latin typeface="Cambria Math" panose="02040503050406030204" pitchFamily="18" charset="0"/>
                                </a:rPr>
                                <m:t>𝑦</m:t>
                              </m:r>
                            </m:e>
                            <m:sub>
                              <m:r>
                                <a:rPr lang="en-AU" sz="2400" i="1">
                                  <a:solidFill>
                                    <a:schemeClr val="bg1"/>
                                  </a:solidFill>
                                  <a:latin typeface="Cambria Math" panose="02040503050406030204" pitchFamily="18" charset="0"/>
                                </a:rPr>
                                <m:t>𝑖</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𝑡</m:t>
                              </m:r>
                            </m:sub>
                          </m:sSub>
                        </m:sup>
                      </m:sSup>
                    </m:oMath>
                  </m:oMathPara>
                </a14:m>
                <a:endParaRPr lang="en-AU" sz="2400" dirty="0"/>
              </a:p>
            </p:txBody>
          </p:sp>
        </mc:Choice>
        <mc:Fallback xmlns="">
          <p:sp>
            <p:nvSpPr>
              <p:cNvPr id="98" name="TextBox 97">
                <a:extLst>
                  <a:ext uri="{FF2B5EF4-FFF2-40B4-BE49-F238E27FC236}">
                    <a16:creationId xmlns:a16="http://schemas.microsoft.com/office/drawing/2014/main" id="{A2EC218A-5964-45C5-862D-584B5B91F6EC}"/>
                  </a:ext>
                </a:extLst>
              </p:cNvPr>
              <p:cNvSpPr txBox="1">
                <a:spLocks noRot="1" noChangeAspect="1" noMove="1" noResize="1" noEditPoints="1" noAdjustHandles="1" noChangeArrowheads="1" noChangeShapeType="1" noTextEdit="1"/>
              </p:cNvSpPr>
              <p:nvPr/>
            </p:nvSpPr>
            <p:spPr>
              <a:xfrm>
                <a:off x="-6384796" y="2979301"/>
                <a:ext cx="3253819" cy="625364"/>
              </a:xfrm>
              <a:prstGeom prst="rect">
                <a:avLst/>
              </a:prstGeom>
              <a:blipFill>
                <a:blip r:embed="rId2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5DAC41F-422E-4F64-B954-6DB17ECD6F66}"/>
                  </a:ext>
                </a:extLst>
              </p:cNvPr>
              <p:cNvSpPr txBox="1"/>
              <p:nvPr/>
            </p:nvSpPr>
            <p:spPr>
              <a:xfrm>
                <a:off x="-2155978" y="3006627"/>
                <a:ext cx="5932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a:solidFill>
                            <a:schemeClr val="bg1"/>
                          </a:solidFill>
                          <a:latin typeface="Cambria Math" panose="02040503050406030204" pitchFamily="18" charset="0"/>
                        </a:rPr>
                        <m:t>¿?</m:t>
                      </m:r>
                    </m:oMath>
                  </m:oMathPara>
                </a14:m>
                <a:endParaRPr lang="en-AU" sz="2400" dirty="0"/>
              </a:p>
            </p:txBody>
          </p:sp>
        </mc:Choice>
        <mc:Fallback xmlns="">
          <p:sp>
            <p:nvSpPr>
              <p:cNvPr id="100" name="TextBox 99">
                <a:extLst>
                  <a:ext uri="{FF2B5EF4-FFF2-40B4-BE49-F238E27FC236}">
                    <a16:creationId xmlns:a16="http://schemas.microsoft.com/office/drawing/2014/main" id="{45DAC41F-422E-4F64-B954-6DB17ECD6F66}"/>
                  </a:ext>
                </a:extLst>
              </p:cNvPr>
              <p:cNvSpPr txBox="1">
                <a:spLocks noRot="1" noChangeAspect="1" noMove="1" noResize="1" noEditPoints="1" noAdjustHandles="1" noChangeArrowheads="1" noChangeShapeType="1" noTextEdit="1"/>
              </p:cNvSpPr>
              <p:nvPr/>
            </p:nvSpPr>
            <p:spPr>
              <a:xfrm>
                <a:off x="-2155978" y="3006627"/>
                <a:ext cx="593200" cy="461665"/>
              </a:xfrm>
              <a:prstGeom prst="rect">
                <a:avLst/>
              </a:prstGeom>
              <a:blipFill>
                <a:blip r:embed="rId24"/>
                <a:stretch>
                  <a:fillRect b="-10526"/>
                </a:stretch>
              </a:blipFill>
            </p:spPr>
            <p:txBody>
              <a:bodyPr/>
              <a:lstStyle/>
              <a:p>
                <a:r>
                  <a:rPr lang="en-AU">
                    <a:noFill/>
                  </a:rPr>
                  <a:t> </a:t>
                </a:r>
              </a:p>
            </p:txBody>
          </p:sp>
        </mc:Fallback>
      </mc:AlternateContent>
      <p:sp>
        <p:nvSpPr>
          <p:cNvPr id="104" name="TextBox 103">
            <a:extLst>
              <a:ext uri="{FF2B5EF4-FFF2-40B4-BE49-F238E27FC236}">
                <a16:creationId xmlns:a16="http://schemas.microsoft.com/office/drawing/2014/main" id="{35CD7BA7-E9CB-44FA-BDB8-4733AB646E4D}"/>
              </a:ext>
            </a:extLst>
          </p:cNvPr>
          <p:cNvSpPr txBox="1"/>
          <p:nvPr/>
        </p:nvSpPr>
        <p:spPr>
          <a:xfrm>
            <a:off x="276287" y="2315451"/>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1089933" y="4209271"/>
                <a:ext cx="4817752" cy="621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000" i="1" smtClean="0">
                              <a:solidFill>
                                <a:schemeClr val="bg1"/>
                              </a:solidFill>
                              <a:latin typeface="Cambria Math" panose="02040503050406030204" pitchFamily="18" charset="0"/>
                            </a:rPr>
                          </m:ctrlPr>
                        </m:sSubSupPr>
                        <m:e>
                          <m:r>
                            <m:rPr>
                              <m:sty m:val="p"/>
                            </m:rPr>
                            <a:rPr lang="en-AU" sz="2000">
                              <a:solidFill>
                                <a:schemeClr val="bg1"/>
                              </a:solidFill>
                              <a:latin typeface="Cambria Math" panose="02040503050406030204" pitchFamily="18" charset="0"/>
                            </a:rPr>
                            <m:t>Φ</m:t>
                          </m:r>
                          <m:d>
                            <m:dPr>
                              <m:begChr m:val="["/>
                              <m:endChr m:val="]"/>
                              <m:ctrlPr>
                                <a:rPr lang="en-AU" sz="2000" i="1">
                                  <a:solidFill>
                                    <a:schemeClr val="bg1"/>
                                  </a:solidFill>
                                  <a:latin typeface="Cambria Math" panose="02040503050406030204" pitchFamily="18" charset="0"/>
                                </a:rPr>
                              </m:ctrlPr>
                            </m:dPr>
                            <m:e>
                              <m:sSup>
                                <m:sSupPr>
                                  <m:ctrlPr>
                                    <a:rPr lang="en-AU" sz="2000" i="1">
                                      <a:solidFill>
                                        <a:schemeClr val="bg1"/>
                                      </a:solidFill>
                                      <a:latin typeface="Cambria Math" panose="02040503050406030204" pitchFamily="18" charset="0"/>
                                    </a:rPr>
                                  </m:ctrlPr>
                                </m:sSupPr>
                                <m:e>
                                  <m:r>
                                    <a:rPr lang="en-AU" sz="2000" b="1" i="1">
                                      <a:solidFill>
                                        <a:schemeClr val="bg1"/>
                                      </a:solidFill>
                                      <a:latin typeface="Cambria Math" panose="02040503050406030204" pitchFamily="18" charset="0"/>
                                    </a:rPr>
                                    <m:t>𝒙</m:t>
                                  </m:r>
                                </m:e>
                                <m:sup>
                                  <m:r>
                                    <a:rPr lang="en-AU" sz="2000" b="1" i="1">
                                      <a:solidFill>
                                        <a:schemeClr val="bg1"/>
                                      </a:solidFill>
                                      <a:latin typeface="Cambria Math" panose="02040503050406030204" pitchFamily="18" charset="0"/>
                                    </a:rPr>
                                    <m:t>𝑻</m:t>
                                  </m:r>
                                </m:sup>
                              </m:sSup>
                              <m:r>
                                <a:rPr lang="en-AU" sz="2000">
                                  <a:solidFill>
                                    <a:schemeClr val="bg1"/>
                                  </a:solidFill>
                                  <a:latin typeface="Cambria Math" panose="02040503050406030204" pitchFamily="18" charset="0"/>
                                </a:rPr>
                                <m:t> </m:t>
                              </m:r>
                              <m:r>
                                <a:rPr lang="en-AU" sz="2000" b="1">
                                  <a:solidFill>
                                    <a:schemeClr val="bg1"/>
                                  </a:solidFill>
                                  <a:latin typeface="Cambria Math" panose="02040503050406030204" pitchFamily="18" charset="0"/>
                                </a:rPr>
                                <m:t>𝛃</m:t>
                              </m:r>
                            </m:e>
                          </m:d>
                        </m:e>
                        <m:sub>
                          <m:r>
                            <a:rPr lang="en-AU" sz="2000" i="1">
                              <a:solidFill>
                                <a:schemeClr val="bg1"/>
                              </a:solidFill>
                              <a:latin typeface="Cambria Math" panose="02040503050406030204" pitchFamily="18" charset="0"/>
                            </a:rPr>
                            <m:t>𝑖</m:t>
                          </m:r>
                          <m:r>
                            <a:rPr lang="en-AU" sz="2000">
                              <a:solidFill>
                                <a:schemeClr val="bg1"/>
                              </a:solidFill>
                              <a:latin typeface="Cambria Math" panose="02040503050406030204" pitchFamily="18" charset="0"/>
                            </a:rPr>
                            <m:t>,</m:t>
                          </m:r>
                          <m:r>
                            <a:rPr lang="en-AU" sz="2000" i="1">
                              <a:solidFill>
                                <a:schemeClr val="bg1"/>
                              </a:solidFill>
                              <a:latin typeface="Cambria Math" panose="02040503050406030204" pitchFamily="18" charset="0"/>
                            </a:rPr>
                            <m:t>𝑡</m:t>
                          </m:r>
                        </m:sub>
                        <m:sup>
                          <m:sSub>
                            <m:sSubPr>
                              <m:ctrlPr>
                                <a:rPr lang="en-AU" sz="2000" i="1">
                                  <a:solidFill>
                                    <a:schemeClr val="bg1"/>
                                  </a:solidFill>
                                  <a:latin typeface="Cambria Math" panose="02040503050406030204" pitchFamily="18" charset="0"/>
                                </a:rPr>
                              </m:ctrlPr>
                            </m:sSubPr>
                            <m:e>
                              <m:r>
                                <a:rPr lang="en-AU" sz="2000" i="1">
                                  <a:solidFill>
                                    <a:schemeClr val="bg1"/>
                                  </a:solidFill>
                                  <a:latin typeface="Cambria Math" panose="02040503050406030204" pitchFamily="18" charset="0"/>
                                </a:rPr>
                                <m:t>𝑦</m:t>
                              </m:r>
                            </m:e>
                            <m:sub>
                              <m:r>
                                <a:rPr lang="en-AU" sz="2000" i="1">
                                  <a:solidFill>
                                    <a:schemeClr val="bg1"/>
                                  </a:solidFill>
                                  <a:latin typeface="Cambria Math" panose="02040503050406030204" pitchFamily="18" charset="0"/>
                                </a:rPr>
                                <m:t>𝑖</m:t>
                              </m:r>
                              <m:r>
                                <a:rPr lang="en-AU" sz="2000">
                                  <a:solidFill>
                                    <a:schemeClr val="bg1"/>
                                  </a:solidFill>
                                  <a:latin typeface="Cambria Math" panose="02040503050406030204" pitchFamily="18" charset="0"/>
                                </a:rPr>
                                <m:t>,</m:t>
                              </m:r>
                              <m:r>
                                <a:rPr lang="en-AU" sz="2000" i="1">
                                  <a:solidFill>
                                    <a:schemeClr val="bg1"/>
                                  </a:solidFill>
                                  <a:latin typeface="Cambria Math" panose="02040503050406030204" pitchFamily="18" charset="0"/>
                                </a:rPr>
                                <m:t>𝑡</m:t>
                              </m:r>
                            </m:sub>
                          </m:sSub>
                        </m:sup>
                      </m:sSubSup>
                      <m:sSup>
                        <m:sSupPr>
                          <m:ctrlPr>
                            <a:rPr lang="en-AU" sz="2000" i="1">
                              <a:solidFill>
                                <a:schemeClr val="bg1"/>
                              </a:solidFill>
                              <a:latin typeface="Cambria Math" panose="02040503050406030204" pitchFamily="18" charset="0"/>
                            </a:rPr>
                          </m:ctrlPr>
                        </m:sSupPr>
                        <m:e>
                          <m:d>
                            <m:dPr>
                              <m:ctrlPr>
                                <a:rPr lang="en-AU" sz="2000" i="1">
                                  <a:solidFill>
                                    <a:schemeClr val="bg1"/>
                                  </a:solidFill>
                                  <a:latin typeface="Cambria Math" panose="02040503050406030204" pitchFamily="18" charset="0"/>
                                </a:rPr>
                              </m:ctrlPr>
                            </m:dPr>
                            <m:e>
                              <m:r>
                                <a:rPr lang="en-AU" sz="2000">
                                  <a:solidFill>
                                    <a:schemeClr val="bg1"/>
                                  </a:solidFill>
                                  <a:latin typeface="Cambria Math" panose="02040503050406030204" pitchFamily="18" charset="0"/>
                                </a:rPr>
                                <m:t>1−</m:t>
                              </m:r>
                              <m:sSub>
                                <m:sSubPr>
                                  <m:ctrlPr>
                                    <a:rPr lang="en-AU" sz="2000" i="1">
                                      <a:solidFill>
                                        <a:schemeClr val="bg1"/>
                                      </a:solidFill>
                                      <a:latin typeface="Cambria Math" panose="02040503050406030204" pitchFamily="18" charset="0"/>
                                    </a:rPr>
                                  </m:ctrlPr>
                                </m:sSubPr>
                                <m:e>
                                  <m:r>
                                    <m:rPr>
                                      <m:sty m:val="p"/>
                                    </m:rPr>
                                    <a:rPr lang="en-AU" sz="2000">
                                      <a:solidFill>
                                        <a:schemeClr val="bg1"/>
                                      </a:solidFill>
                                      <a:latin typeface="Cambria Math" panose="02040503050406030204" pitchFamily="18" charset="0"/>
                                    </a:rPr>
                                    <m:t>Φ</m:t>
                                  </m:r>
                                  <m:d>
                                    <m:dPr>
                                      <m:begChr m:val="["/>
                                      <m:endChr m:val="]"/>
                                      <m:ctrlPr>
                                        <a:rPr lang="en-AU" sz="2000" i="1">
                                          <a:solidFill>
                                            <a:schemeClr val="bg1"/>
                                          </a:solidFill>
                                          <a:latin typeface="Cambria Math" panose="02040503050406030204" pitchFamily="18" charset="0"/>
                                        </a:rPr>
                                      </m:ctrlPr>
                                    </m:dPr>
                                    <m:e>
                                      <m:sSup>
                                        <m:sSupPr>
                                          <m:ctrlPr>
                                            <a:rPr lang="en-AU" sz="2000" i="1">
                                              <a:solidFill>
                                                <a:schemeClr val="bg1"/>
                                              </a:solidFill>
                                              <a:latin typeface="Cambria Math" panose="02040503050406030204" pitchFamily="18" charset="0"/>
                                            </a:rPr>
                                          </m:ctrlPr>
                                        </m:sSupPr>
                                        <m:e>
                                          <m:r>
                                            <a:rPr lang="en-AU" sz="2000" b="1" i="1">
                                              <a:solidFill>
                                                <a:schemeClr val="bg1"/>
                                              </a:solidFill>
                                              <a:latin typeface="Cambria Math" panose="02040503050406030204" pitchFamily="18" charset="0"/>
                                            </a:rPr>
                                            <m:t>𝒙</m:t>
                                          </m:r>
                                        </m:e>
                                        <m:sup>
                                          <m:r>
                                            <a:rPr lang="en-AU" sz="2000" b="1" i="1">
                                              <a:solidFill>
                                                <a:schemeClr val="bg1"/>
                                              </a:solidFill>
                                              <a:latin typeface="Cambria Math" panose="02040503050406030204" pitchFamily="18" charset="0"/>
                                            </a:rPr>
                                            <m:t>𝑻</m:t>
                                          </m:r>
                                        </m:sup>
                                      </m:sSup>
                                      <m:r>
                                        <a:rPr lang="en-AU" sz="2000">
                                          <a:solidFill>
                                            <a:schemeClr val="bg1"/>
                                          </a:solidFill>
                                          <a:latin typeface="Cambria Math" panose="02040503050406030204" pitchFamily="18" charset="0"/>
                                        </a:rPr>
                                        <m:t> </m:t>
                                      </m:r>
                                      <m:r>
                                        <a:rPr lang="en-AU" sz="2000" b="1">
                                          <a:solidFill>
                                            <a:schemeClr val="bg1"/>
                                          </a:solidFill>
                                          <a:latin typeface="Cambria Math" panose="02040503050406030204" pitchFamily="18" charset="0"/>
                                        </a:rPr>
                                        <m:t>𝛃</m:t>
                                      </m:r>
                                    </m:e>
                                  </m:d>
                                </m:e>
                                <m:sub>
                                  <m:r>
                                    <a:rPr lang="en-AU" sz="2000" i="1">
                                      <a:solidFill>
                                        <a:schemeClr val="bg1"/>
                                      </a:solidFill>
                                      <a:latin typeface="Cambria Math" panose="02040503050406030204" pitchFamily="18" charset="0"/>
                                    </a:rPr>
                                    <m:t>𝑖</m:t>
                                  </m:r>
                                  <m:r>
                                    <a:rPr lang="en-AU" sz="2000">
                                      <a:solidFill>
                                        <a:schemeClr val="bg1"/>
                                      </a:solidFill>
                                      <a:latin typeface="Cambria Math" panose="02040503050406030204" pitchFamily="18" charset="0"/>
                                    </a:rPr>
                                    <m:t>,</m:t>
                                  </m:r>
                                  <m:r>
                                    <a:rPr lang="en-AU" sz="2000" i="1">
                                      <a:solidFill>
                                        <a:schemeClr val="bg1"/>
                                      </a:solidFill>
                                      <a:latin typeface="Cambria Math" panose="02040503050406030204" pitchFamily="18" charset="0"/>
                                    </a:rPr>
                                    <m:t>𝑡</m:t>
                                  </m:r>
                                </m:sub>
                              </m:sSub>
                            </m:e>
                          </m:d>
                        </m:e>
                        <m:sup>
                          <m:r>
                            <a:rPr lang="en-AU" sz="2000">
                              <a:solidFill>
                                <a:schemeClr val="bg1"/>
                              </a:solidFill>
                              <a:latin typeface="Cambria Math" panose="02040503050406030204" pitchFamily="18" charset="0"/>
                            </a:rPr>
                            <m:t>1−</m:t>
                          </m:r>
                          <m:sSub>
                            <m:sSubPr>
                              <m:ctrlPr>
                                <a:rPr lang="en-AU" sz="2000" i="1">
                                  <a:solidFill>
                                    <a:schemeClr val="bg1"/>
                                  </a:solidFill>
                                  <a:latin typeface="Cambria Math" panose="02040503050406030204" pitchFamily="18" charset="0"/>
                                </a:rPr>
                              </m:ctrlPr>
                            </m:sSubPr>
                            <m:e>
                              <m:r>
                                <a:rPr lang="en-AU" sz="2000" i="1">
                                  <a:solidFill>
                                    <a:schemeClr val="bg1"/>
                                  </a:solidFill>
                                  <a:latin typeface="Cambria Math" panose="02040503050406030204" pitchFamily="18" charset="0"/>
                                </a:rPr>
                                <m:t>𝑦</m:t>
                              </m:r>
                            </m:e>
                            <m:sub>
                              <m:r>
                                <a:rPr lang="en-AU" sz="2000" i="1">
                                  <a:solidFill>
                                    <a:schemeClr val="bg1"/>
                                  </a:solidFill>
                                  <a:latin typeface="Cambria Math" panose="02040503050406030204" pitchFamily="18" charset="0"/>
                                </a:rPr>
                                <m:t>𝑖</m:t>
                              </m:r>
                              <m:r>
                                <a:rPr lang="en-AU" sz="2000">
                                  <a:solidFill>
                                    <a:schemeClr val="bg1"/>
                                  </a:solidFill>
                                  <a:latin typeface="Cambria Math" panose="02040503050406030204" pitchFamily="18" charset="0"/>
                                </a:rPr>
                                <m:t>,</m:t>
                              </m:r>
                              <m:r>
                                <a:rPr lang="en-AU" sz="2000" i="1">
                                  <a:solidFill>
                                    <a:schemeClr val="bg1"/>
                                  </a:solidFill>
                                  <a:latin typeface="Cambria Math" panose="02040503050406030204" pitchFamily="18" charset="0"/>
                                </a:rPr>
                                <m:t>𝑡</m:t>
                              </m:r>
                            </m:sub>
                          </m:sSub>
                        </m:sup>
                      </m:sSup>
                    </m:oMath>
                  </m:oMathPara>
                </a14:m>
                <a:endParaRPr lang="en-AU" sz="2000" dirty="0"/>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1089933" y="4209271"/>
                <a:ext cx="4817752" cy="621773"/>
              </a:xfrm>
              <a:prstGeom prst="rect">
                <a:avLst/>
              </a:prstGeom>
              <a:blipFill>
                <a:blip r:embed="rId25"/>
                <a:stretch>
                  <a:fillRect/>
                </a:stretch>
              </a:blipFill>
            </p:spPr>
            <p:txBody>
              <a:bodyPr/>
              <a:lstStyle/>
              <a:p>
                <a:r>
                  <a:rPr lang="en-AU">
                    <a:noFill/>
                  </a:rPr>
                  <a:t> </a:t>
                </a:r>
              </a:p>
            </p:txBody>
          </p:sp>
        </mc:Fallback>
      </mc:AlternateContent>
      <p:sp>
        <p:nvSpPr>
          <p:cNvPr id="51" name="TextBox 50">
            <a:extLst>
              <a:ext uri="{FF2B5EF4-FFF2-40B4-BE49-F238E27FC236}">
                <a16:creationId xmlns:a16="http://schemas.microsoft.com/office/drawing/2014/main" id="{47A1B809-561B-4849-8B16-E65C9BD2D4A9}"/>
              </a:ext>
            </a:extLst>
          </p:cNvPr>
          <p:cNvSpPr txBox="1"/>
          <p:nvPr/>
        </p:nvSpPr>
        <p:spPr>
          <a:xfrm>
            <a:off x="6544913" y="2331503"/>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a:solidFill>
                  <a:schemeClr val="bg1"/>
                </a:solidFill>
                <a:latin typeface="Georgia Pro Cond Light" panose="02040306050405020303" pitchFamily="18" charset="0"/>
                <a:cs typeface="Times New Roman" panose="02020603050405020304" pitchFamily="18" charset="0"/>
              </a:rPr>
              <a:t>Likelihood function</a:t>
            </a:r>
            <a:endParaRPr lang="en-AU" sz="2400" b="1" dirty="0">
              <a:solidFill>
                <a:schemeClr val="bg1"/>
              </a:solidFill>
              <a:latin typeface="Georgia Pro Cond Light" panose="02040306050405020303" pitchFamily="18" charset="0"/>
              <a:cs typeface="Times New Roman" panose="02020603050405020304" pitchFamily="18" charset="0"/>
            </a:endParaRPr>
          </a:p>
        </p:txBody>
      </p:sp>
      <p:grpSp>
        <p:nvGrpSpPr>
          <p:cNvPr id="54" name="Group 53">
            <a:extLst>
              <a:ext uri="{FF2B5EF4-FFF2-40B4-BE49-F238E27FC236}">
                <a16:creationId xmlns:a16="http://schemas.microsoft.com/office/drawing/2014/main" id="{E09D8245-32A0-49F5-96D2-5F6892CD8CF8}"/>
              </a:ext>
            </a:extLst>
          </p:cNvPr>
          <p:cNvGrpSpPr/>
          <p:nvPr/>
        </p:nvGrpSpPr>
        <p:grpSpPr>
          <a:xfrm>
            <a:off x="10528277" y="2402581"/>
            <a:ext cx="900130" cy="654094"/>
            <a:chOff x="731520" y="5390147"/>
            <a:chExt cx="900130" cy="654094"/>
          </a:xfrm>
          <a:solidFill>
            <a:schemeClr val="tx1">
              <a:lumMod val="95000"/>
              <a:lumOff val="5000"/>
            </a:schemeClr>
          </a:solidFill>
        </p:grpSpPr>
        <p:sp>
          <p:nvSpPr>
            <p:cNvPr id="57" name="Oval 56">
              <a:extLst>
                <a:ext uri="{FF2B5EF4-FFF2-40B4-BE49-F238E27FC236}">
                  <a16:creationId xmlns:a16="http://schemas.microsoft.com/office/drawing/2014/main" id="{1F383718-A727-43B1-9A03-1021F516EB2E}"/>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TextBox 57">
              <a:extLst>
                <a:ext uri="{FF2B5EF4-FFF2-40B4-BE49-F238E27FC236}">
                  <a16:creationId xmlns:a16="http://schemas.microsoft.com/office/drawing/2014/main" id="{D1035520-13C5-4D63-AA53-D813C38993B7}"/>
                </a:ext>
              </a:extLst>
            </p:cNvPr>
            <p:cNvSpPr txBox="1"/>
            <p:nvPr/>
          </p:nvSpPr>
          <p:spPr>
            <a:xfrm>
              <a:off x="794530" y="5405339"/>
              <a:ext cx="803877" cy="584775"/>
            </a:xfrm>
            <a:prstGeom prst="rect">
              <a:avLst/>
            </a:prstGeom>
            <a:noFill/>
            <a:ln>
              <a:noFill/>
            </a:ln>
          </p:spPr>
          <p:txBody>
            <a:bodyPr wrap="square" rtlCol="0">
              <a:spAutoFit/>
            </a:bodyPr>
            <a:lstStyle/>
            <a:p>
              <a:r>
                <a:rPr lang="en-US" sz="3200" i="1" strike="sngStrike" dirty="0">
                  <a:solidFill>
                    <a:schemeClr val="bg1"/>
                  </a:solidFill>
                  <a:latin typeface="Georgia Pro Cond Light" panose="02040306050405020303" pitchFamily="18" charset="0"/>
                </a:rPr>
                <a:t>i i d</a:t>
              </a:r>
              <a:endParaRPr lang="en-AU" sz="3200" i="1" strike="sngStrike" dirty="0">
                <a:solidFill>
                  <a:schemeClr val="bg1"/>
                </a:solidFill>
                <a:latin typeface="Georgia Pro Cond Light" panose="02040306050405020303" pitchFamily="18" charset="0"/>
              </a:endParaRPr>
            </a:p>
          </p:txBody>
        </p:sp>
      </p:grpSp>
      <p:sp>
        <p:nvSpPr>
          <p:cNvPr id="2" name="TextBox 1">
            <a:extLst>
              <a:ext uri="{FF2B5EF4-FFF2-40B4-BE49-F238E27FC236}">
                <a16:creationId xmlns:a16="http://schemas.microsoft.com/office/drawing/2014/main" id="{695B8195-3DE4-41CA-A19A-7E0B7FD46C43}"/>
              </a:ext>
            </a:extLst>
          </p:cNvPr>
          <p:cNvSpPr txBox="1"/>
          <p:nvPr/>
        </p:nvSpPr>
        <p:spPr>
          <a:xfrm>
            <a:off x="6096000" y="544321"/>
            <a:ext cx="460777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b="1">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a:t>Probit</a:t>
            </a:r>
            <a:r>
              <a:rPr lang="en-US" dirty="0"/>
              <a:t> spatial </a:t>
            </a:r>
            <a:r>
              <a:rPr lang="en-US" dirty="0" err="1"/>
              <a:t>autorregresive</a:t>
            </a:r>
            <a:r>
              <a:rPr lang="en-US" dirty="0"/>
              <a:t> (SAR)</a:t>
            </a:r>
            <a:endParaRPr lang="en-AU" dirty="0"/>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4CA68B1-29EB-4E5C-9CF7-22A530F3F9FF}"/>
                  </a:ext>
                </a:extLst>
              </p:cNvPr>
              <p:cNvSpPr txBox="1"/>
              <p:nvPr/>
            </p:nvSpPr>
            <p:spPr>
              <a:xfrm>
                <a:off x="10456326" y="1023789"/>
                <a:ext cx="1972165"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b="1" i="1" smtClean="0">
                          <a:solidFill>
                            <a:schemeClr val="bg1"/>
                          </a:solidFill>
                          <a:latin typeface="Cambria Math" panose="02040503050406030204" pitchFamily="18" charset="0"/>
                        </a:rPr>
                        <m:t>𝜺</m:t>
                      </m:r>
                      <m:r>
                        <a:rPr lang="en-AU" sz="2400" i="0">
                          <a:solidFill>
                            <a:schemeClr val="bg1"/>
                          </a:solidFill>
                          <a:latin typeface="Cambria Math" panose="02040503050406030204" pitchFamily="18" charset="0"/>
                        </a:rPr>
                        <m:t>∼</m:t>
                      </m:r>
                      <m:r>
                        <a:rPr lang="en-AU" sz="2400" b="1" i="0">
                          <a:solidFill>
                            <a:schemeClr val="bg1"/>
                          </a:solidFill>
                          <a:latin typeface="Cambria Math" panose="02040503050406030204" pitchFamily="18" charset="0"/>
                        </a:rPr>
                        <m:t>𝓝</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𝟎</m:t>
                          </m:r>
                          <m:r>
                            <a:rPr lang="en-AU" sz="240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𝐈</m:t>
                          </m:r>
                        </m:e>
                      </m:d>
                    </m:oMath>
                  </m:oMathPara>
                </a14:m>
                <a:endParaRPr lang="en-AU" sz="2400" dirty="0">
                  <a:solidFill>
                    <a:schemeClr val="bg1"/>
                  </a:solidFill>
                </a:endParaRPr>
              </a:p>
            </p:txBody>
          </p:sp>
        </mc:Choice>
        <mc:Fallback xmlns="">
          <p:sp>
            <p:nvSpPr>
              <p:cNvPr id="62" name="TextBox 61">
                <a:extLst>
                  <a:ext uri="{FF2B5EF4-FFF2-40B4-BE49-F238E27FC236}">
                    <a16:creationId xmlns:a16="http://schemas.microsoft.com/office/drawing/2014/main" id="{44CA68B1-29EB-4E5C-9CF7-22A530F3F9FF}"/>
                  </a:ext>
                </a:extLst>
              </p:cNvPr>
              <p:cNvSpPr txBox="1">
                <a:spLocks noRot="1" noChangeAspect="1" noMove="1" noResize="1" noEditPoints="1" noAdjustHandles="1" noChangeArrowheads="1" noChangeShapeType="1" noTextEdit="1"/>
              </p:cNvSpPr>
              <p:nvPr/>
            </p:nvSpPr>
            <p:spPr>
              <a:xfrm>
                <a:off x="10456326" y="1023789"/>
                <a:ext cx="1972165" cy="477888"/>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AB087F1-EEB2-4B74-93CF-D13A0EC27E08}"/>
                  </a:ext>
                </a:extLst>
              </p:cNvPr>
              <p:cNvSpPr txBox="1"/>
              <p:nvPr/>
            </p:nvSpPr>
            <p:spPr>
              <a:xfrm>
                <a:off x="6285526" y="3493557"/>
                <a:ext cx="3736551"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400" smtClean="0">
                          <a:solidFill>
                            <a:schemeClr val="bg1"/>
                          </a:solidFill>
                          <a:latin typeface="Cambria Math" panose="02040503050406030204" pitchFamily="18" charset="0"/>
                        </a:rPr>
                        <m:t>ℒ</m:t>
                      </m:r>
                      <m:r>
                        <a:rPr lang="en-AU" sz="2400" i="0">
                          <a:solidFill>
                            <a:schemeClr val="bg1"/>
                          </a:solidFill>
                          <a:latin typeface="Cambria Math" panose="02040503050406030204" pitchFamily="18" charset="0"/>
                        </a:rPr>
                        <m:t>=</m:t>
                      </m:r>
                      <m:r>
                        <a:rPr lang="en-AU" sz="2400" i="1">
                          <a:solidFill>
                            <a:schemeClr val="bg1"/>
                          </a:solidFill>
                          <a:latin typeface="Cambria Math" panose="02040503050406030204" pitchFamily="18" charset="0"/>
                        </a:rPr>
                        <m:t>𝑓</m:t>
                      </m:r>
                      <m:d>
                        <m:dPr>
                          <m:ctrlPr>
                            <a:rPr lang="en-AU" sz="2400" i="1">
                              <a:solidFill>
                                <a:schemeClr val="bg1"/>
                              </a:solidFill>
                              <a:latin typeface="Cambria Math" panose="02040503050406030204" pitchFamily="18" charset="0"/>
                            </a:rPr>
                          </m:ctrlPr>
                        </m:dPr>
                        <m:e>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𝒚</m:t>
                              </m:r>
                            </m:e>
                            <m:sup>
                              <m:r>
                                <a:rPr lang="en-AU" sz="2400" b="0" i="0">
                                  <a:solidFill>
                                    <a:schemeClr val="bg1"/>
                                  </a:solidFill>
                                  <a:latin typeface="Cambria Math" panose="02040503050406030204" pitchFamily="18" charset="0"/>
                                </a:rPr>
                                <m:t>∗</m:t>
                              </m:r>
                            </m:sup>
                          </m:sSup>
                        </m:e>
                        <m:e>
                          <m:sSub>
                            <m:sSubPr>
                              <m:ctrlPr>
                                <a:rPr lang="en-AU" sz="2400" b="0" i="1">
                                  <a:solidFill>
                                    <a:schemeClr val="bg1"/>
                                  </a:solidFill>
                                  <a:latin typeface="Cambria Math" panose="02040503050406030204" pitchFamily="18" charset="0"/>
                                </a:rPr>
                              </m:ctrlPr>
                            </m:sSubPr>
                            <m:e>
                              <m:r>
                                <m:rPr>
                                  <m:sty m:val="p"/>
                                </m:rPr>
                                <a:rPr lang="en-AU" sz="2400" b="0" i="0">
                                  <a:solidFill>
                                    <a:schemeClr val="bg1"/>
                                  </a:solidFill>
                                  <a:latin typeface="Cambria Math" panose="02040503050406030204" pitchFamily="18" charset="0"/>
                                </a:rPr>
                                <m:t>X</m:t>
                              </m:r>
                            </m:e>
                            <m:sub>
                              <m:r>
                                <a:rPr lang="en-US" sz="2400" b="0" i="1" smtClean="0">
                                  <a:solidFill>
                                    <a:schemeClr val="bg1"/>
                                  </a:solidFill>
                                  <a:latin typeface="Cambria Math" panose="02040503050406030204" pitchFamily="18" charset="0"/>
                                </a:rPr>
                                <m:t>𝑖</m:t>
                              </m:r>
                              <m:r>
                                <a:rPr lang="en-US" sz="2400" b="0" i="1" smtClean="0">
                                  <a:solidFill>
                                    <a:schemeClr val="bg1"/>
                                  </a:solidFill>
                                  <a:latin typeface="Cambria Math" panose="02040503050406030204" pitchFamily="18" charset="0"/>
                                </a:rPr>
                                <m:t>, </m:t>
                              </m:r>
                              <m:r>
                                <a:rPr lang="en-AU" sz="2400" b="0" i="1">
                                  <a:solidFill>
                                    <a:schemeClr val="bg1"/>
                                  </a:solidFill>
                                  <a:latin typeface="Cambria Math" panose="02040503050406030204" pitchFamily="18" charset="0"/>
                                </a:rPr>
                                <m:t>𝑡</m:t>
                              </m:r>
                              <m:r>
                                <a:rPr lang="en-US" sz="2400" b="0" i="1" smtClean="0">
                                  <a:solidFill>
                                    <a:schemeClr val="bg1"/>
                                  </a:solidFill>
                                  <a:latin typeface="Cambria Math" panose="02040503050406030204" pitchFamily="18" charset="0"/>
                                </a:rPr>
                                <m:t>−1</m:t>
                              </m:r>
                            </m:sub>
                          </m:sSub>
                          <m:r>
                            <a:rPr lang="en-AU" sz="2400" b="0" i="0">
                              <a:solidFill>
                                <a:schemeClr val="bg1"/>
                              </a:solidFill>
                              <a:latin typeface="Cambria Math" panose="02040503050406030204" pitchFamily="18" charset="0"/>
                            </a:rPr>
                            <m:t>;</m:t>
                          </m:r>
                          <m:r>
                            <a:rPr lang="en-US" sz="2400" b="1" i="0" smtClean="0">
                              <a:solidFill>
                                <a:schemeClr val="bg1"/>
                              </a:solidFill>
                              <a:latin typeface="Cambria Math" panose="02040503050406030204" pitchFamily="18" charset="0"/>
                            </a:rPr>
                            <m:t>𝐲</m:t>
                          </m:r>
                          <m:r>
                            <a:rPr lang="en-US" sz="2400" b="1" i="0" smtClean="0">
                              <a:solidFill>
                                <a:schemeClr val="bg1"/>
                              </a:solidFill>
                              <a:latin typeface="Cambria Math" panose="02040503050406030204" pitchFamily="18" charset="0"/>
                            </a:rPr>
                            <m:t>, </m:t>
                          </m:r>
                          <m:r>
                            <a:rPr lang="en-AU" sz="2400" b="1" i="0">
                              <a:solidFill>
                                <a:schemeClr val="bg1"/>
                              </a:solidFill>
                              <a:latin typeface="Cambria Math" panose="02040503050406030204" pitchFamily="18" charset="0"/>
                            </a:rPr>
                            <m:t>𝛃</m:t>
                          </m:r>
                          <m:r>
                            <a:rPr lang="en-US" sz="2400" b="1"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ea typeface="Cambria Math" panose="02040503050406030204" pitchFamily="18" charset="0"/>
                            </a:rPr>
                            <m:t>𝜌</m:t>
                          </m:r>
                          <m:r>
                            <a:rPr lang="en-AU" sz="2400" b="1" i="1" smtClean="0">
                              <a:solidFill>
                                <a:schemeClr val="bg1"/>
                              </a:solidFill>
                              <a:latin typeface="Cambria Math" panose="02040503050406030204" pitchFamily="18" charset="0"/>
                            </a:rPr>
                            <m:t> </m:t>
                          </m:r>
                        </m:e>
                      </m:d>
                      <m:r>
                        <a:rPr lang="en-AU" sz="2400" b="0" i="0">
                          <a:solidFill>
                            <a:schemeClr val="bg1"/>
                          </a:solidFill>
                          <a:latin typeface="Cambria Math" panose="02040503050406030204" pitchFamily="18" charset="0"/>
                        </a:rPr>
                        <m:t>=</m:t>
                      </m:r>
                    </m:oMath>
                  </m:oMathPara>
                </a14:m>
                <a:endParaRPr lang="en-AU" sz="2400" dirty="0">
                  <a:solidFill>
                    <a:schemeClr val="bg1"/>
                  </a:solidFill>
                </a:endParaRPr>
              </a:p>
            </p:txBody>
          </p:sp>
        </mc:Choice>
        <mc:Fallback xmlns="">
          <p:sp>
            <p:nvSpPr>
              <p:cNvPr id="77" name="TextBox 76">
                <a:extLst>
                  <a:ext uri="{FF2B5EF4-FFF2-40B4-BE49-F238E27FC236}">
                    <a16:creationId xmlns:a16="http://schemas.microsoft.com/office/drawing/2014/main" id="{4AB087F1-EEB2-4B74-93CF-D13A0EC27E08}"/>
                  </a:ext>
                </a:extLst>
              </p:cNvPr>
              <p:cNvSpPr txBox="1">
                <a:spLocks noRot="1" noChangeAspect="1" noMove="1" noResize="1" noEditPoints="1" noAdjustHandles="1" noChangeArrowheads="1" noChangeShapeType="1" noTextEdit="1"/>
              </p:cNvSpPr>
              <p:nvPr/>
            </p:nvSpPr>
            <p:spPr>
              <a:xfrm>
                <a:off x="6285526" y="3493557"/>
                <a:ext cx="3736551" cy="509178"/>
              </a:xfrm>
              <a:prstGeom prst="rect">
                <a:avLst/>
              </a:prstGeom>
              <a:blipFill>
                <a:blip r:embed="rId27"/>
                <a:stretch>
                  <a:fillRect/>
                </a:stretch>
              </a:blipFill>
            </p:spPr>
            <p:txBody>
              <a:bodyPr/>
              <a:lstStyle/>
              <a:p>
                <a:r>
                  <a:rPr lang="en-AU">
                    <a:noFill/>
                  </a:rPr>
                  <a:t> </a:t>
                </a:r>
              </a:p>
            </p:txBody>
          </p:sp>
        </mc:Fallback>
      </mc:AlternateContent>
      <p:sp>
        <p:nvSpPr>
          <p:cNvPr id="86" name="TextBox 85">
            <a:extLst>
              <a:ext uri="{FF2B5EF4-FFF2-40B4-BE49-F238E27FC236}">
                <a16:creationId xmlns:a16="http://schemas.microsoft.com/office/drawing/2014/main" id="{5B40DE17-4E7F-4474-B79C-C5AC1B4B0277}"/>
              </a:ext>
            </a:extLst>
          </p:cNvPr>
          <p:cNvSpPr txBox="1"/>
          <p:nvPr/>
        </p:nvSpPr>
        <p:spPr>
          <a:xfrm>
            <a:off x="6096000" y="1718952"/>
            <a:ext cx="7461823" cy="461665"/>
          </a:xfrm>
          <a:prstGeom prst="rect">
            <a:avLst/>
          </a:prstGeom>
          <a:noFill/>
        </p:spPr>
        <p:txBody>
          <a:bodyPr wrap="square" rtlCol="0">
            <a:spAutoFit/>
          </a:bodyPr>
          <a:lstStyle/>
          <a:p>
            <a:r>
              <a:rPr lang="en-US" sz="2400" dirty="0">
                <a:solidFill>
                  <a:schemeClr val="bg1"/>
                </a:solidFill>
              </a:rPr>
              <a:t>Sparse matrix algorithms: Pace &amp; </a:t>
            </a:r>
            <a:r>
              <a:rPr lang="en-US" sz="2400" dirty="0" err="1">
                <a:solidFill>
                  <a:schemeClr val="bg1"/>
                </a:solidFill>
              </a:rPr>
              <a:t>LeSage</a:t>
            </a:r>
            <a:r>
              <a:rPr lang="en-US" sz="2400" dirty="0">
                <a:solidFill>
                  <a:schemeClr val="bg1"/>
                </a:solidFill>
              </a:rPr>
              <a:t> (2011)</a:t>
            </a:r>
            <a:endParaRPr lang="en-AU" sz="2400" dirty="0">
              <a:solidFill>
                <a:schemeClr val="bg1"/>
              </a:solidFill>
            </a:endParaRPr>
          </a:p>
        </p:txBody>
      </p:sp>
      <p:sp>
        <p:nvSpPr>
          <p:cNvPr id="87" name="TextBox 86">
            <a:extLst>
              <a:ext uri="{FF2B5EF4-FFF2-40B4-BE49-F238E27FC236}">
                <a16:creationId xmlns:a16="http://schemas.microsoft.com/office/drawing/2014/main" id="{8B4AED70-BCF5-4E55-A1C9-3E6C0FF9DAAE}"/>
              </a:ext>
            </a:extLst>
          </p:cNvPr>
          <p:cNvSpPr txBox="1"/>
          <p:nvPr/>
        </p:nvSpPr>
        <p:spPr>
          <a:xfrm>
            <a:off x="444444" y="5372545"/>
            <a:ext cx="3973350" cy="461665"/>
          </a:xfrm>
          <a:prstGeom prst="rect">
            <a:avLst/>
          </a:prstGeom>
          <a:noFill/>
        </p:spPr>
        <p:txBody>
          <a:bodyPr wrap="square" rtlCol="0">
            <a:spAutoFit/>
          </a:bodyPr>
          <a:lstStyle/>
          <a:p>
            <a:r>
              <a:rPr lang="en-US" sz="2400" dirty="0">
                <a:solidFill>
                  <a:schemeClr val="bg1"/>
                </a:solidFill>
              </a:rPr>
              <a:t>Newton-Raphson algorithm</a:t>
            </a:r>
            <a:endParaRPr lang="en-AU" sz="2400" dirty="0">
              <a:solidFill>
                <a:schemeClr val="bg1"/>
              </a:solidFill>
            </a:endParaRPr>
          </a:p>
        </p:txBody>
      </p:sp>
      <p:sp>
        <p:nvSpPr>
          <p:cNvPr id="12" name="TextBox 11">
            <a:extLst>
              <a:ext uri="{FF2B5EF4-FFF2-40B4-BE49-F238E27FC236}">
                <a16:creationId xmlns:a16="http://schemas.microsoft.com/office/drawing/2014/main" id="{0BFF71DE-EB05-4222-89ED-65CBC9AA218E}"/>
              </a:ext>
            </a:extLst>
          </p:cNvPr>
          <p:cNvSpPr txBox="1"/>
          <p:nvPr/>
        </p:nvSpPr>
        <p:spPr>
          <a:xfrm>
            <a:off x="7501263" y="6197906"/>
            <a:ext cx="4817752" cy="369332"/>
          </a:xfrm>
          <a:prstGeom prst="rect">
            <a:avLst/>
          </a:prstGeom>
          <a:noFill/>
        </p:spPr>
        <p:txBody>
          <a:bodyPr wrap="square" rtlCol="0">
            <a:spAutoFit/>
          </a:bodyPr>
          <a:lstStyle/>
          <a:p>
            <a:r>
              <a:rPr lang="en-US" dirty="0" err="1">
                <a:solidFill>
                  <a:schemeClr val="bg1"/>
                </a:solidFill>
              </a:rPr>
              <a:t>Elhorst</a:t>
            </a:r>
            <a:r>
              <a:rPr lang="en-US" dirty="0">
                <a:solidFill>
                  <a:schemeClr val="bg1"/>
                </a:solidFill>
              </a:rPr>
              <a:t>, </a:t>
            </a:r>
            <a:r>
              <a:rPr lang="en-US" dirty="0" err="1">
                <a:solidFill>
                  <a:schemeClr val="bg1"/>
                </a:solidFill>
              </a:rPr>
              <a:t>Heijnen</a:t>
            </a:r>
            <a:r>
              <a:rPr lang="en-US" dirty="0">
                <a:solidFill>
                  <a:schemeClr val="bg1"/>
                </a:solidFill>
              </a:rPr>
              <a:t>, </a:t>
            </a:r>
            <a:r>
              <a:rPr lang="en-US" dirty="0" err="1">
                <a:solidFill>
                  <a:schemeClr val="bg1"/>
                </a:solidFill>
              </a:rPr>
              <a:t>Samarina</a:t>
            </a:r>
            <a:r>
              <a:rPr lang="en-US" dirty="0">
                <a:solidFill>
                  <a:schemeClr val="bg1"/>
                </a:solidFill>
              </a:rPr>
              <a:t>, Jacobs (2017), JAE</a:t>
            </a:r>
            <a:endParaRPr lang="en-AU" dirty="0">
              <a:solidFill>
                <a:schemeClr val="bg1"/>
              </a:solidFill>
            </a:endParaRPr>
          </a:p>
        </p:txBody>
      </p:sp>
    </p:spTree>
    <p:extLst>
      <p:ext uri="{BB962C8B-B14F-4D97-AF65-F5344CB8AC3E}">
        <p14:creationId xmlns:p14="http://schemas.microsoft.com/office/powerpoint/2010/main" val="359254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3539</TotalTime>
  <Words>2701</Words>
  <Application>Microsoft Office PowerPoint</Application>
  <PresentationFormat>Widescreen</PresentationFormat>
  <Paragraphs>662</Paragraphs>
  <Slides>22</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Abadi</vt:lpstr>
      <vt:lpstr>Arial</vt:lpstr>
      <vt:lpstr>Calibri</vt:lpstr>
      <vt:lpstr>Calibri Light</vt:lpstr>
      <vt:lpstr>Cambria Math</vt:lpstr>
      <vt:lpstr>Georgia Pro Cond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Emiliano A. Carlevaro</dc:creator>
  <cp:lastModifiedBy>Emiliano A. Carlevaro</cp:lastModifiedBy>
  <cp:revision>1</cp:revision>
  <dcterms:created xsi:type="dcterms:W3CDTF">2021-02-06T07:29:28Z</dcterms:created>
  <dcterms:modified xsi:type="dcterms:W3CDTF">2021-05-12T07:26:13Z</dcterms:modified>
</cp:coreProperties>
</file>