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60342D-DDFF-4A83-9296-8E8453A44C3F}">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CDE00-5CBB-4B97-8AE3-47EF52B481B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5D84AE0C-4BAE-4CD3-9478-BC10EC60EA8F}">
      <dgm:prSet phldrT="[Text]" custT="1"/>
      <dgm:spPr>
        <a:solidFill>
          <a:schemeClr val="accent6">
            <a:lumMod val="75000"/>
          </a:schemeClr>
        </a:solidFill>
      </dgm:spPr>
      <dgm:t>
        <a:bodyPr/>
        <a:lstStyle/>
        <a:p>
          <a:r>
            <a:rPr lang="en-US" sz="3200" dirty="0" smtClean="0"/>
            <a:t>Introduction:</a:t>
          </a:r>
          <a:endParaRPr lang="en-US" sz="3200" dirty="0"/>
        </a:p>
      </dgm:t>
    </dgm:pt>
    <dgm:pt modelId="{991A3B71-B700-4FAF-9DEA-F7EE907A0854}" type="parTrans" cxnId="{6D2CDE93-17E3-41F0-A67E-FC810CA47302}">
      <dgm:prSet/>
      <dgm:spPr/>
      <dgm:t>
        <a:bodyPr/>
        <a:lstStyle/>
        <a:p>
          <a:endParaRPr lang="en-US"/>
        </a:p>
      </dgm:t>
    </dgm:pt>
    <dgm:pt modelId="{04DC175E-E144-46AF-899E-6CFAA224A74D}" type="sibTrans" cxnId="{6D2CDE93-17E3-41F0-A67E-FC810CA47302}">
      <dgm:prSet/>
      <dgm:spPr/>
      <dgm:t>
        <a:bodyPr/>
        <a:lstStyle/>
        <a:p>
          <a:endParaRPr lang="en-US"/>
        </a:p>
      </dgm:t>
    </dgm:pt>
    <dgm:pt modelId="{124DF11E-2DC0-44A0-AD18-A44AA72F16DC}">
      <dgm:prSet phldrT="[Text]" custT="1"/>
      <dgm:spPr>
        <a:solidFill>
          <a:schemeClr val="accent6">
            <a:lumMod val="40000"/>
            <a:lumOff val="60000"/>
          </a:schemeClr>
        </a:solidFill>
      </dgm:spPr>
      <dgm:t>
        <a:bodyPr/>
        <a:lstStyle/>
        <a:p>
          <a:r>
            <a:rPr lang="en-US" sz="1800" dirty="0" smtClean="0">
              <a:solidFill>
                <a:schemeClr val="tx1"/>
              </a:solidFill>
            </a:rPr>
            <a:t>The importance of the Agricultural sector in any nation cannot be overemphasized as it forms the backbone of the importation and exportation products of many countries and as a result, greatly contributes to economic standing of nations as well. </a:t>
          </a:r>
          <a:endParaRPr lang="en-US" sz="1800" dirty="0">
            <a:solidFill>
              <a:schemeClr val="tx1"/>
            </a:solidFill>
          </a:endParaRPr>
        </a:p>
      </dgm:t>
    </dgm:pt>
    <dgm:pt modelId="{492F5872-04DA-476A-A938-380F02AF78AA}" type="parTrans" cxnId="{9B7C6642-D5F1-4535-AA5C-9269477BE8B3}">
      <dgm:prSet/>
      <dgm:spPr/>
      <dgm:t>
        <a:bodyPr/>
        <a:lstStyle/>
        <a:p>
          <a:endParaRPr lang="en-US"/>
        </a:p>
      </dgm:t>
    </dgm:pt>
    <dgm:pt modelId="{45E95715-7BFD-4E9F-A68A-01FFE453470D}" type="sibTrans" cxnId="{9B7C6642-D5F1-4535-AA5C-9269477BE8B3}">
      <dgm:prSet/>
      <dgm:spPr/>
      <dgm:t>
        <a:bodyPr/>
        <a:lstStyle/>
        <a:p>
          <a:endParaRPr lang="en-US"/>
        </a:p>
      </dgm:t>
    </dgm:pt>
    <dgm:pt modelId="{A45AF4F7-8409-4481-BF4D-BD1B188985E8}">
      <dgm:prSet phldrT="[Text]" custT="1"/>
      <dgm:spPr>
        <a:solidFill>
          <a:schemeClr val="accent6">
            <a:lumMod val="40000"/>
            <a:lumOff val="60000"/>
          </a:schemeClr>
        </a:solidFill>
      </dgm:spPr>
      <dgm:t>
        <a:bodyPr/>
        <a:lstStyle/>
        <a:p>
          <a:r>
            <a:rPr lang="en-US" sz="1800" dirty="0" smtClean="0">
              <a:solidFill>
                <a:schemeClr val="tx1"/>
              </a:solidFill>
            </a:rPr>
            <a:t>Business Task: Perform an analysis on the agricultural trends of various crops in different states and districts in India from 1966 to 2017.</a:t>
          </a:r>
          <a:endParaRPr lang="en-US" sz="1800" dirty="0">
            <a:solidFill>
              <a:schemeClr val="tx1"/>
            </a:solidFill>
          </a:endParaRPr>
        </a:p>
      </dgm:t>
    </dgm:pt>
    <dgm:pt modelId="{6B67EA91-6BE2-4145-8231-0C71BB95869F}" type="parTrans" cxnId="{EA0C7325-A807-41BB-888C-D0F77DFF79DE}">
      <dgm:prSet/>
      <dgm:spPr/>
      <dgm:t>
        <a:bodyPr/>
        <a:lstStyle/>
        <a:p>
          <a:endParaRPr lang="en-US"/>
        </a:p>
      </dgm:t>
    </dgm:pt>
    <dgm:pt modelId="{41094B04-547F-4CA8-8B3C-B7B8C1B1C70F}" type="sibTrans" cxnId="{EA0C7325-A807-41BB-888C-D0F77DFF79DE}">
      <dgm:prSet/>
      <dgm:spPr/>
      <dgm:t>
        <a:bodyPr/>
        <a:lstStyle/>
        <a:p>
          <a:endParaRPr lang="en-US"/>
        </a:p>
      </dgm:t>
    </dgm:pt>
    <dgm:pt modelId="{F327CB5F-1BD3-4E02-9809-9B554E926818}">
      <dgm:prSet phldrT="[Text]" custT="1"/>
      <dgm:spPr>
        <a:solidFill>
          <a:schemeClr val="accent6">
            <a:lumMod val="40000"/>
            <a:lumOff val="60000"/>
          </a:schemeClr>
        </a:solidFill>
      </dgm:spPr>
      <dgm:t>
        <a:bodyPr/>
        <a:lstStyle/>
        <a:p>
          <a:r>
            <a:rPr lang="en-US" sz="1800" dirty="0" smtClean="0">
              <a:solidFill>
                <a:schemeClr val="tx1"/>
              </a:solidFill>
            </a:rPr>
            <a:t>Problem Statement: Use the agricultural dataset provided to create interactive visualizations that uncover trends, patterns and disparities in agricultural practices </a:t>
          </a:r>
          <a:r>
            <a:rPr lang="en-US" sz="1800" dirty="0" smtClean="0">
              <a:solidFill>
                <a:schemeClr val="tx1"/>
              </a:solidFill>
            </a:rPr>
            <a:t>which will enable stakeholders </a:t>
          </a:r>
          <a:r>
            <a:rPr lang="en-US" sz="1800" dirty="0" smtClean="0">
              <a:solidFill>
                <a:schemeClr val="tx1"/>
              </a:solidFill>
            </a:rPr>
            <a:t>to make informed decisions for sustainable farming and resource allocation.</a:t>
          </a:r>
          <a:endParaRPr lang="en-US" sz="1800" dirty="0">
            <a:solidFill>
              <a:schemeClr val="tx1"/>
            </a:solidFill>
          </a:endParaRPr>
        </a:p>
      </dgm:t>
    </dgm:pt>
    <dgm:pt modelId="{0BBE5439-D7C9-4486-B724-B966B2EFFC94}" type="parTrans" cxnId="{43121F7A-047C-40F2-A6C8-6CD4CE735CAF}">
      <dgm:prSet/>
      <dgm:spPr/>
      <dgm:t>
        <a:bodyPr/>
        <a:lstStyle/>
        <a:p>
          <a:endParaRPr lang="en-US"/>
        </a:p>
      </dgm:t>
    </dgm:pt>
    <dgm:pt modelId="{E05264B8-4A17-488C-96E9-84B63C9004BD}" type="sibTrans" cxnId="{43121F7A-047C-40F2-A6C8-6CD4CE735CAF}">
      <dgm:prSet/>
      <dgm:spPr/>
      <dgm:t>
        <a:bodyPr/>
        <a:lstStyle/>
        <a:p>
          <a:endParaRPr lang="en-US"/>
        </a:p>
      </dgm:t>
    </dgm:pt>
    <dgm:pt modelId="{B6575005-0B34-488A-AAA7-B6EB3C95A38B}" type="pres">
      <dgm:prSet presAssocID="{42DCDE00-5CBB-4B97-8AE3-47EF52B481BB}" presName="composite" presStyleCnt="0">
        <dgm:presLayoutVars>
          <dgm:chMax val="1"/>
          <dgm:dir/>
          <dgm:resizeHandles val="exact"/>
        </dgm:presLayoutVars>
      </dgm:prSet>
      <dgm:spPr/>
      <dgm:t>
        <a:bodyPr/>
        <a:lstStyle/>
        <a:p>
          <a:endParaRPr lang="en-US"/>
        </a:p>
      </dgm:t>
    </dgm:pt>
    <dgm:pt modelId="{ABBC3404-B379-436C-8868-901C6D9570A6}" type="pres">
      <dgm:prSet presAssocID="{5D84AE0C-4BAE-4CD3-9478-BC10EC60EA8F}" presName="roof" presStyleLbl="dkBgShp" presStyleIdx="0" presStyleCnt="2" custLinFactNeighborX="-1108" custLinFactNeighborY="-36300"/>
      <dgm:spPr/>
      <dgm:t>
        <a:bodyPr/>
        <a:lstStyle/>
        <a:p>
          <a:endParaRPr lang="en-US"/>
        </a:p>
      </dgm:t>
    </dgm:pt>
    <dgm:pt modelId="{8AEBC388-9702-466D-ADC1-E5F9865A5990}" type="pres">
      <dgm:prSet presAssocID="{5D84AE0C-4BAE-4CD3-9478-BC10EC60EA8F}" presName="pillars" presStyleCnt="0"/>
      <dgm:spPr/>
    </dgm:pt>
    <dgm:pt modelId="{FF3C9E0F-E2AE-47D1-B338-00E4CDE40856}" type="pres">
      <dgm:prSet presAssocID="{5D84AE0C-4BAE-4CD3-9478-BC10EC60EA8F}" presName="pillar1" presStyleLbl="node1" presStyleIdx="0" presStyleCnt="3" custLinFactNeighborX="-951">
        <dgm:presLayoutVars>
          <dgm:bulletEnabled val="1"/>
        </dgm:presLayoutVars>
      </dgm:prSet>
      <dgm:spPr/>
      <dgm:t>
        <a:bodyPr/>
        <a:lstStyle/>
        <a:p>
          <a:endParaRPr lang="en-US"/>
        </a:p>
      </dgm:t>
    </dgm:pt>
    <dgm:pt modelId="{DE9B4D67-3710-4A4A-8A86-903F4250C98B}" type="pres">
      <dgm:prSet presAssocID="{A45AF4F7-8409-4481-BF4D-BD1B188985E8}" presName="pillarX" presStyleLbl="node1" presStyleIdx="1" presStyleCnt="3" custLinFactNeighborX="-951">
        <dgm:presLayoutVars>
          <dgm:bulletEnabled val="1"/>
        </dgm:presLayoutVars>
      </dgm:prSet>
      <dgm:spPr/>
      <dgm:t>
        <a:bodyPr/>
        <a:lstStyle/>
        <a:p>
          <a:endParaRPr lang="en-US"/>
        </a:p>
      </dgm:t>
    </dgm:pt>
    <dgm:pt modelId="{0CDB1E75-AD5F-477A-90EC-EC4D6D3F0CB9}" type="pres">
      <dgm:prSet presAssocID="{F327CB5F-1BD3-4E02-9809-9B554E926818}" presName="pillarX" presStyleLbl="node1" presStyleIdx="2" presStyleCnt="3" custLinFactNeighborX="-951">
        <dgm:presLayoutVars>
          <dgm:bulletEnabled val="1"/>
        </dgm:presLayoutVars>
      </dgm:prSet>
      <dgm:spPr/>
      <dgm:t>
        <a:bodyPr/>
        <a:lstStyle/>
        <a:p>
          <a:endParaRPr lang="en-US"/>
        </a:p>
      </dgm:t>
    </dgm:pt>
    <dgm:pt modelId="{F4DAE5CD-F692-4BF3-B3E2-D2D89E2F4918}" type="pres">
      <dgm:prSet presAssocID="{5D84AE0C-4BAE-4CD3-9478-BC10EC60EA8F}" presName="base" presStyleLbl="dkBgShp" presStyleIdx="1" presStyleCnt="2"/>
      <dgm:spPr>
        <a:solidFill>
          <a:schemeClr val="bg1"/>
        </a:solidFill>
      </dgm:spPr>
    </dgm:pt>
  </dgm:ptLst>
  <dgm:cxnLst>
    <dgm:cxn modelId="{F0084FC6-F32F-4E33-8D33-C5E058B157CF}" type="presOf" srcId="{5D84AE0C-4BAE-4CD3-9478-BC10EC60EA8F}" destId="{ABBC3404-B379-436C-8868-901C6D9570A6}" srcOrd="0" destOrd="0" presId="urn:microsoft.com/office/officeart/2005/8/layout/hList3"/>
    <dgm:cxn modelId="{EA0C7325-A807-41BB-888C-D0F77DFF79DE}" srcId="{5D84AE0C-4BAE-4CD3-9478-BC10EC60EA8F}" destId="{A45AF4F7-8409-4481-BF4D-BD1B188985E8}" srcOrd="1" destOrd="0" parTransId="{6B67EA91-6BE2-4145-8231-0C71BB95869F}" sibTransId="{41094B04-547F-4CA8-8B3C-B7B8C1B1C70F}"/>
    <dgm:cxn modelId="{C96F1CCE-F296-43DF-A5DE-6F0529E1F4C9}" type="presOf" srcId="{124DF11E-2DC0-44A0-AD18-A44AA72F16DC}" destId="{FF3C9E0F-E2AE-47D1-B338-00E4CDE40856}" srcOrd="0" destOrd="0" presId="urn:microsoft.com/office/officeart/2005/8/layout/hList3"/>
    <dgm:cxn modelId="{3A5D6105-B664-493E-951C-88C0BC7627D7}" type="presOf" srcId="{F327CB5F-1BD3-4E02-9809-9B554E926818}" destId="{0CDB1E75-AD5F-477A-90EC-EC4D6D3F0CB9}" srcOrd="0" destOrd="0" presId="urn:microsoft.com/office/officeart/2005/8/layout/hList3"/>
    <dgm:cxn modelId="{9B7C6642-D5F1-4535-AA5C-9269477BE8B3}" srcId="{5D84AE0C-4BAE-4CD3-9478-BC10EC60EA8F}" destId="{124DF11E-2DC0-44A0-AD18-A44AA72F16DC}" srcOrd="0" destOrd="0" parTransId="{492F5872-04DA-476A-A938-380F02AF78AA}" sibTransId="{45E95715-7BFD-4E9F-A68A-01FFE453470D}"/>
    <dgm:cxn modelId="{3E2B88BC-C798-4FDF-A605-7835B41B8505}" type="presOf" srcId="{42DCDE00-5CBB-4B97-8AE3-47EF52B481BB}" destId="{B6575005-0B34-488A-AAA7-B6EB3C95A38B}" srcOrd="0" destOrd="0" presId="urn:microsoft.com/office/officeart/2005/8/layout/hList3"/>
    <dgm:cxn modelId="{43121F7A-047C-40F2-A6C8-6CD4CE735CAF}" srcId="{5D84AE0C-4BAE-4CD3-9478-BC10EC60EA8F}" destId="{F327CB5F-1BD3-4E02-9809-9B554E926818}" srcOrd="2" destOrd="0" parTransId="{0BBE5439-D7C9-4486-B724-B966B2EFFC94}" sibTransId="{E05264B8-4A17-488C-96E9-84B63C9004BD}"/>
    <dgm:cxn modelId="{1E9FF9AB-9DE6-4271-AA7C-A51154802717}" type="presOf" srcId="{A45AF4F7-8409-4481-BF4D-BD1B188985E8}" destId="{DE9B4D67-3710-4A4A-8A86-903F4250C98B}" srcOrd="0" destOrd="0" presId="urn:microsoft.com/office/officeart/2005/8/layout/hList3"/>
    <dgm:cxn modelId="{6D2CDE93-17E3-41F0-A67E-FC810CA47302}" srcId="{42DCDE00-5CBB-4B97-8AE3-47EF52B481BB}" destId="{5D84AE0C-4BAE-4CD3-9478-BC10EC60EA8F}" srcOrd="0" destOrd="0" parTransId="{991A3B71-B700-4FAF-9DEA-F7EE907A0854}" sibTransId="{04DC175E-E144-46AF-899E-6CFAA224A74D}"/>
    <dgm:cxn modelId="{1103C32C-8D5D-45D3-8E0D-F5D2B394DE59}" type="presParOf" srcId="{B6575005-0B34-488A-AAA7-B6EB3C95A38B}" destId="{ABBC3404-B379-436C-8868-901C6D9570A6}" srcOrd="0" destOrd="0" presId="urn:microsoft.com/office/officeart/2005/8/layout/hList3"/>
    <dgm:cxn modelId="{8001C3F4-F026-4628-A085-C170914B6262}" type="presParOf" srcId="{B6575005-0B34-488A-AAA7-B6EB3C95A38B}" destId="{8AEBC388-9702-466D-ADC1-E5F9865A5990}" srcOrd="1" destOrd="0" presId="urn:microsoft.com/office/officeart/2005/8/layout/hList3"/>
    <dgm:cxn modelId="{40A17F54-680E-4C34-AF54-F2FB31BC55B5}" type="presParOf" srcId="{8AEBC388-9702-466D-ADC1-E5F9865A5990}" destId="{FF3C9E0F-E2AE-47D1-B338-00E4CDE40856}" srcOrd="0" destOrd="0" presId="urn:microsoft.com/office/officeart/2005/8/layout/hList3"/>
    <dgm:cxn modelId="{03997C1D-D391-4491-AAA4-D723002364B8}" type="presParOf" srcId="{8AEBC388-9702-466D-ADC1-E5F9865A5990}" destId="{DE9B4D67-3710-4A4A-8A86-903F4250C98B}" srcOrd="1" destOrd="0" presId="urn:microsoft.com/office/officeart/2005/8/layout/hList3"/>
    <dgm:cxn modelId="{B79A92B8-8BE3-4EAA-B8FA-7A860BAEB476}" type="presParOf" srcId="{8AEBC388-9702-466D-ADC1-E5F9865A5990}" destId="{0CDB1E75-AD5F-477A-90EC-EC4D6D3F0CB9}" srcOrd="2" destOrd="0" presId="urn:microsoft.com/office/officeart/2005/8/layout/hList3"/>
    <dgm:cxn modelId="{1B598CA1-9BE9-4C0F-BF25-913823C893B3}" type="presParOf" srcId="{B6575005-0B34-488A-AAA7-B6EB3C95A38B}" destId="{F4DAE5CD-F692-4BF3-B3E2-D2D89E2F491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F4B77-F905-49E5-9094-0D8076EEA34A}"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4EE568A-77C5-4B7C-8778-BBEEE1AFD0FD}">
      <dgm:prSet phldrT="[Text]" custT="1"/>
      <dgm:spPr>
        <a:solidFill>
          <a:schemeClr val="accent6">
            <a:lumMod val="75000"/>
          </a:schemeClr>
        </a:solidFill>
      </dgm:spPr>
      <dgm:t>
        <a:bodyPr/>
        <a:lstStyle/>
        <a:p>
          <a:r>
            <a:rPr lang="en-US" sz="3200" dirty="0" smtClean="0"/>
            <a:t>Source</a:t>
          </a:r>
          <a:endParaRPr lang="en-US" sz="3200" dirty="0"/>
        </a:p>
      </dgm:t>
    </dgm:pt>
    <dgm:pt modelId="{C5AEA216-6721-4382-ADED-EB553C03E58E}" type="parTrans" cxnId="{7C3C9DA6-822B-47B2-A04E-FC962C18C84E}">
      <dgm:prSet/>
      <dgm:spPr/>
      <dgm:t>
        <a:bodyPr/>
        <a:lstStyle/>
        <a:p>
          <a:endParaRPr lang="en-US"/>
        </a:p>
      </dgm:t>
    </dgm:pt>
    <dgm:pt modelId="{C83A0997-FC78-4663-BFB7-00E60E58901F}" type="sibTrans" cxnId="{7C3C9DA6-822B-47B2-A04E-FC962C18C84E}">
      <dgm:prSet/>
      <dgm:spPr/>
      <dgm:t>
        <a:bodyPr/>
        <a:lstStyle/>
        <a:p>
          <a:endParaRPr lang="en-US"/>
        </a:p>
      </dgm:t>
    </dgm:pt>
    <dgm:pt modelId="{F883337A-B9A2-4F03-A06F-384B5FBC91C1}">
      <dgm:prSet phldrT="[Text]" custT="1"/>
      <dgm:spPr>
        <a:solidFill>
          <a:schemeClr val="accent6">
            <a:lumMod val="75000"/>
          </a:schemeClr>
        </a:solidFill>
      </dgm:spPr>
      <dgm:t>
        <a:bodyPr/>
        <a:lstStyle/>
        <a:p>
          <a:r>
            <a:rPr lang="en-US" sz="3200" dirty="0" smtClean="0"/>
            <a:t>Credibility</a:t>
          </a:r>
          <a:endParaRPr lang="en-US" sz="3200" dirty="0"/>
        </a:p>
      </dgm:t>
    </dgm:pt>
    <dgm:pt modelId="{77C40048-1176-4318-9073-6BAA53BB1BBD}" type="parTrans" cxnId="{16D20DB0-3120-4FCC-A77A-3C1A15515DB8}">
      <dgm:prSet/>
      <dgm:spPr/>
      <dgm:t>
        <a:bodyPr/>
        <a:lstStyle/>
        <a:p>
          <a:endParaRPr lang="en-US"/>
        </a:p>
      </dgm:t>
    </dgm:pt>
    <dgm:pt modelId="{7F6ABAFD-ECF5-4C88-8BB4-9405906A9D5F}" type="sibTrans" cxnId="{16D20DB0-3120-4FCC-A77A-3C1A15515DB8}">
      <dgm:prSet/>
      <dgm:spPr/>
      <dgm:t>
        <a:bodyPr/>
        <a:lstStyle/>
        <a:p>
          <a:endParaRPr lang="en-US"/>
        </a:p>
      </dgm:t>
    </dgm:pt>
    <dgm:pt modelId="{3B96996B-4A04-4DB0-8296-5EA120DA1DDD}">
      <dgm:prSet phldrT="[Text]" custT="1"/>
      <dgm:spPr>
        <a:solidFill>
          <a:schemeClr val="accent6">
            <a:lumMod val="75000"/>
          </a:schemeClr>
        </a:solidFill>
      </dgm:spPr>
      <dgm:t>
        <a:bodyPr/>
        <a:lstStyle/>
        <a:p>
          <a:r>
            <a:rPr lang="en-US" sz="3200" dirty="0" smtClean="0"/>
            <a:t>Overview</a:t>
          </a:r>
          <a:endParaRPr lang="en-US" sz="3200" dirty="0"/>
        </a:p>
      </dgm:t>
    </dgm:pt>
    <dgm:pt modelId="{41A5A9B3-3A27-452E-A1F1-6DBACDEAAB24}" type="parTrans" cxnId="{2564862B-9778-4D9B-B91A-DB86C6DA2222}">
      <dgm:prSet/>
      <dgm:spPr/>
      <dgm:t>
        <a:bodyPr/>
        <a:lstStyle/>
        <a:p>
          <a:endParaRPr lang="en-US"/>
        </a:p>
      </dgm:t>
    </dgm:pt>
    <dgm:pt modelId="{9275DA70-CE9F-4824-9947-F1EFC3A4B351}" type="sibTrans" cxnId="{2564862B-9778-4D9B-B91A-DB86C6DA2222}">
      <dgm:prSet/>
      <dgm:spPr/>
      <dgm:t>
        <a:bodyPr/>
        <a:lstStyle/>
        <a:p>
          <a:endParaRPr lang="en-US"/>
        </a:p>
      </dgm:t>
    </dgm:pt>
    <dgm:pt modelId="{CFE7A3FE-D928-4AD3-84C9-03782118EF00}">
      <dgm:prSet custT="1"/>
      <dgm:spPr/>
      <dgm:t>
        <a:bodyPr/>
        <a:lstStyle/>
        <a:p>
          <a:r>
            <a:rPr lang="en-US" sz="1600" dirty="0" smtClean="0"/>
            <a:t>The data was provided to me by </a:t>
          </a:r>
          <a:r>
            <a:rPr lang="en-US" sz="1600" u="sng" dirty="0" err="1" smtClean="0"/>
            <a:t>Mentorness</a:t>
          </a:r>
          <a:r>
            <a:rPr lang="en-US" sz="1600" dirty="0" smtClean="0"/>
            <a:t>.</a:t>
          </a:r>
          <a:endParaRPr lang="en-US" sz="1600" dirty="0"/>
        </a:p>
      </dgm:t>
    </dgm:pt>
    <dgm:pt modelId="{04752D33-0E6D-41FB-9F2C-9F547856E9BC}" type="parTrans" cxnId="{4AEECECC-8185-4D0B-8B00-675080BDC303}">
      <dgm:prSet/>
      <dgm:spPr/>
      <dgm:t>
        <a:bodyPr/>
        <a:lstStyle/>
        <a:p>
          <a:endParaRPr lang="en-US"/>
        </a:p>
      </dgm:t>
    </dgm:pt>
    <dgm:pt modelId="{96C41A26-4328-462C-B04B-1D6FA3327BC3}" type="sibTrans" cxnId="{4AEECECC-8185-4D0B-8B00-675080BDC303}">
      <dgm:prSet/>
      <dgm:spPr/>
      <dgm:t>
        <a:bodyPr/>
        <a:lstStyle/>
        <a:p>
          <a:endParaRPr lang="en-US"/>
        </a:p>
      </dgm:t>
    </dgm:pt>
    <dgm:pt modelId="{33166DE1-DF2E-4C76-A7CF-596C9675FA71}">
      <dgm:prSet custT="1"/>
      <dgm:spPr/>
      <dgm:t>
        <a:bodyPr/>
        <a:lstStyle/>
        <a:p>
          <a:r>
            <a:rPr lang="en-US" sz="1600" dirty="0" smtClean="0"/>
            <a:t>The provided dataset is credible and is publicly accessible.</a:t>
          </a:r>
          <a:endParaRPr lang="en-US" sz="1600" dirty="0"/>
        </a:p>
      </dgm:t>
    </dgm:pt>
    <dgm:pt modelId="{B997A737-AD0D-44FE-9A63-45D64ABE87A4}" type="parTrans" cxnId="{8D7BFCBB-98B8-4085-8280-8467E991B6EC}">
      <dgm:prSet/>
      <dgm:spPr/>
      <dgm:t>
        <a:bodyPr/>
        <a:lstStyle/>
        <a:p>
          <a:endParaRPr lang="en-US"/>
        </a:p>
      </dgm:t>
    </dgm:pt>
    <dgm:pt modelId="{84DABDA8-59B6-4300-8B9E-4D7B48F7E531}" type="sibTrans" cxnId="{8D7BFCBB-98B8-4085-8280-8467E991B6EC}">
      <dgm:prSet/>
      <dgm:spPr/>
      <dgm:t>
        <a:bodyPr/>
        <a:lstStyle/>
        <a:p>
          <a:endParaRPr lang="en-US"/>
        </a:p>
      </dgm:t>
    </dgm:pt>
    <dgm:pt modelId="{1536D058-487D-4289-B366-3D34F928049E}">
      <dgm:prSet custT="1"/>
      <dgm:spPr/>
      <dgm:t>
        <a:bodyPr/>
        <a:lstStyle/>
        <a:p>
          <a:r>
            <a:rPr lang="en-US" sz="1600" dirty="0" smtClean="0"/>
            <a:t>The dataset comprises of 80 columns which contain data about yield, production and area used for cultivating various crops including rice, maize, groundnut, sorghum, etc. as well as their numerical values across various years, districts and states.</a:t>
          </a:r>
          <a:endParaRPr lang="en-US" sz="1600" dirty="0"/>
        </a:p>
      </dgm:t>
    </dgm:pt>
    <dgm:pt modelId="{41543179-4F59-4C35-BC45-2AD0CE2E18DE}" type="parTrans" cxnId="{8C0FCFE7-DD31-4F26-B29E-99E580575E45}">
      <dgm:prSet/>
      <dgm:spPr/>
      <dgm:t>
        <a:bodyPr/>
        <a:lstStyle/>
        <a:p>
          <a:endParaRPr lang="en-US"/>
        </a:p>
      </dgm:t>
    </dgm:pt>
    <dgm:pt modelId="{FD880371-92B4-4962-81E1-A0695F1071CE}" type="sibTrans" cxnId="{8C0FCFE7-DD31-4F26-B29E-99E580575E45}">
      <dgm:prSet/>
      <dgm:spPr/>
      <dgm:t>
        <a:bodyPr/>
        <a:lstStyle/>
        <a:p>
          <a:endParaRPr lang="en-US"/>
        </a:p>
      </dgm:t>
    </dgm:pt>
    <dgm:pt modelId="{F7AF76BD-129F-4C2E-AA5C-C9DECC483807}" type="pres">
      <dgm:prSet presAssocID="{08CF4B77-F905-49E5-9094-0D8076EEA34A}" presName="diagram" presStyleCnt="0">
        <dgm:presLayoutVars>
          <dgm:dir/>
          <dgm:animLvl val="lvl"/>
          <dgm:resizeHandles val="exact"/>
        </dgm:presLayoutVars>
      </dgm:prSet>
      <dgm:spPr/>
      <dgm:t>
        <a:bodyPr/>
        <a:lstStyle/>
        <a:p>
          <a:endParaRPr lang="en-US"/>
        </a:p>
      </dgm:t>
    </dgm:pt>
    <dgm:pt modelId="{A3843D47-2C49-4D56-A9D3-B17DBEBA5617}" type="pres">
      <dgm:prSet presAssocID="{F4EE568A-77C5-4B7C-8778-BBEEE1AFD0FD}" presName="compNode" presStyleCnt="0"/>
      <dgm:spPr/>
    </dgm:pt>
    <dgm:pt modelId="{AFE3C919-6C18-4E19-A6C9-BC5B0142B3D7}" type="pres">
      <dgm:prSet presAssocID="{F4EE568A-77C5-4B7C-8778-BBEEE1AFD0FD}" presName="childRect" presStyleLbl="bgAcc1" presStyleIdx="0" presStyleCnt="3">
        <dgm:presLayoutVars>
          <dgm:bulletEnabled val="1"/>
        </dgm:presLayoutVars>
      </dgm:prSet>
      <dgm:spPr/>
      <dgm:t>
        <a:bodyPr/>
        <a:lstStyle/>
        <a:p>
          <a:endParaRPr lang="en-US"/>
        </a:p>
      </dgm:t>
    </dgm:pt>
    <dgm:pt modelId="{2CC72520-C9AA-4E11-9E03-790130FEBB6C}" type="pres">
      <dgm:prSet presAssocID="{F4EE568A-77C5-4B7C-8778-BBEEE1AFD0FD}" presName="parentText" presStyleLbl="node1" presStyleIdx="0" presStyleCnt="0">
        <dgm:presLayoutVars>
          <dgm:chMax val="0"/>
          <dgm:bulletEnabled val="1"/>
        </dgm:presLayoutVars>
      </dgm:prSet>
      <dgm:spPr/>
      <dgm:t>
        <a:bodyPr/>
        <a:lstStyle/>
        <a:p>
          <a:endParaRPr lang="en-US"/>
        </a:p>
      </dgm:t>
    </dgm:pt>
    <dgm:pt modelId="{1B1D39A0-5D66-4FD3-B8D6-F11E3CA6491D}" type="pres">
      <dgm:prSet presAssocID="{F4EE568A-77C5-4B7C-8778-BBEEE1AFD0FD}" presName="parentRect" presStyleLbl="alignNode1" presStyleIdx="0" presStyleCnt="3"/>
      <dgm:spPr/>
      <dgm:t>
        <a:bodyPr/>
        <a:lstStyle/>
        <a:p>
          <a:endParaRPr lang="en-US"/>
        </a:p>
      </dgm:t>
    </dgm:pt>
    <dgm:pt modelId="{854C32F8-7042-4BFC-B18C-5B747464C8D8}" type="pres">
      <dgm:prSet presAssocID="{F4EE568A-77C5-4B7C-8778-BBEEE1AFD0FD}" presName="adorn" presStyleLbl="fgAccFollowNode1" presStyleIdx="0" presStyleCnt="3"/>
      <dgm:spPr>
        <a:blipFill rotWithShape="1">
          <a:blip xmlns:r="http://schemas.openxmlformats.org/officeDocument/2006/relationships" r:embed="rId1"/>
          <a:stretch>
            <a:fillRect/>
          </a:stretch>
        </a:blipFill>
      </dgm:spPr>
    </dgm:pt>
    <dgm:pt modelId="{C051BCBB-F749-48A9-A267-B452A9123EFF}" type="pres">
      <dgm:prSet presAssocID="{C83A0997-FC78-4663-BFB7-00E60E58901F}" presName="sibTrans" presStyleLbl="sibTrans2D1" presStyleIdx="0" presStyleCnt="0"/>
      <dgm:spPr/>
      <dgm:t>
        <a:bodyPr/>
        <a:lstStyle/>
        <a:p>
          <a:endParaRPr lang="en-US"/>
        </a:p>
      </dgm:t>
    </dgm:pt>
    <dgm:pt modelId="{81FA720C-35E4-44F1-9D05-59D83641AFFD}" type="pres">
      <dgm:prSet presAssocID="{F883337A-B9A2-4F03-A06F-384B5FBC91C1}" presName="compNode" presStyleCnt="0"/>
      <dgm:spPr/>
    </dgm:pt>
    <dgm:pt modelId="{67F9F65B-CB3D-4775-850F-61A1B6904258}" type="pres">
      <dgm:prSet presAssocID="{F883337A-B9A2-4F03-A06F-384B5FBC91C1}" presName="childRect" presStyleLbl="bgAcc1" presStyleIdx="1" presStyleCnt="3">
        <dgm:presLayoutVars>
          <dgm:bulletEnabled val="1"/>
        </dgm:presLayoutVars>
      </dgm:prSet>
      <dgm:spPr/>
      <dgm:t>
        <a:bodyPr/>
        <a:lstStyle/>
        <a:p>
          <a:endParaRPr lang="en-US"/>
        </a:p>
      </dgm:t>
    </dgm:pt>
    <dgm:pt modelId="{9DF43E1A-8E31-4993-819F-1E8B60FAABE4}" type="pres">
      <dgm:prSet presAssocID="{F883337A-B9A2-4F03-A06F-384B5FBC91C1}" presName="parentText" presStyleLbl="node1" presStyleIdx="0" presStyleCnt="0">
        <dgm:presLayoutVars>
          <dgm:chMax val="0"/>
          <dgm:bulletEnabled val="1"/>
        </dgm:presLayoutVars>
      </dgm:prSet>
      <dgm:spPr/>
      <dgm:t>
        <a:bodyPr/>
        <a:lstStyle/>
        <a:p>
          <a:endParaRPr lang="en-US"/>
        </a:p>
      </dgm:t>
    </dgm:pt>
    <dgm:pt modelId="{9C8A4499-8D6B-4B52-8471-036F68E8DDBB}" type="pres">
      <dgm:prSet presAssocID="{F883337A-B9A2-4F03-A06F-384B5FBC91C1}" presName="parentRect" presStyleLbl="alignNode1" presStyleIdx="1" presStyleCnt="3" custLinFactNeighborX="-791"/>
      <dgm:spPr/>
      <dgm:t>
        <a:bodyPr/>
        <a:lstStyle/>
        <a:p>
          <a:endParaRPr lang="en-US"/>
        </a:p>
      </dgm:t>
    </dgm:pt>
    <dgm:pt modelId="{9A3C7311-CE51-4B52-85A0-0DC47E8C3481}" type="pres">
      <dgm:prSet presAssocID="{F883337A-B9A2-4F03-A06F-384B5FBC91C1}" presName="adorn" presStyleLbl="fgAccFollowNode1" presStyleIdx="1" presStyleCnt="3"/>
      <dgm:spPr>
        <a:blipFill rotWithShape="1">
          <a:blip xmlns:r="http://schemas.openxmlformats.org/officeDocument/2006/relationships" r:embed="rId1"/>
          <a:stretch>
            <a:fillRect/>
          </a:stretch>
        </a:blipFill>
      </dgm:spPr>
    </dgm:pt>
    <dgm:pt modelId="{562B0D2C-5A13-408B-B3A5-80A2084E5908}" type="pres">
      <dgm:prSet presAssocID="{7F6ABAFD-ECF5-4C88-8BB4-9405906A9D5F}" presName="sibTrans" presStyleLbl="sibTrans2D1" presStyleIdx="0" presStyleCnt="0"/>
      <dgm:spPr/>
      <dgm:t>
        <a:bodyPr/>
        <a:lstStyle/>
        <a:p>
          <a:endParaRPr lang="en-US"/>
        </a:p>
      </dgm:t>
    </dgm:pt>
    <dgm:pt modelId="{2D696FC2-B018-40C0-B72C-D6E17AE58F6A}" type="pres">
      <dgm:prSet presAssocID="{3B96996B-4A04-4DB0-8296-5EA120DA1DDD}" presName="compNode" presStyleCnt="0"/>
      <dgm:spPr/>
    </dgm:pt>
    <dgm:pt modelId="{478FD74D-B876-4E59-9602-19CF0008F5F2}" type="pres">
      <dgm:prSet presAssocID="{3B96996B-4A04-4DB0-8296-5EA120DA1DDD}" presName="childRect" presStyleLbl="bgAcc1" presStyleIdx="2" presStyleCnt="3" custLinFactNeighborX="1582" custLinFactNeighborY="-353">
        <dgm:presLayoutVars>
          <dgm:bulletEnabled val="1"/>
        </dgm:presLayoutVars>
      </dgm:prSet>
      <dgm:spPr/>
      <dgm:t>
        <a:bodyPr/>
        <a:lstStyle/>
        <a:p>
          <a:endParaRPr lang="en-US"/>
        </a:p>
      </dgm:t>
    </dgm:pt>
    <dgm:pt modelId="{67C3410C-82D8-4A7E-969B-52BF9FCF7602}" type="pres">
      <dgm:prSet presAssocID="{3B96996B-4A04-4DB0-8296-5EA120DA1DDD}" presName="parentText" presStyleLbl="node1" presStyleIdx="0" presStyleCnt="0">
        <dgm:presLayoutVars>
          <dgm:chMax val="0"/>
          <dgm:bulletEnabled val="1"/>
        </dgm:presLayoutVars>
      </dgm:prSet>
      <dgm:spPr/>
      <dgm:t>
        <a:bodyPr/>
        <a:lstStyle/>
        <a:p>
          <a:endParaRPr lang="en-US"/>
        </a:p>
      </dgm:t>
    </dgm:pt>
    <dgm:pt modelId="{1D6B376E-01BD-4AA3-AEF3-1CA937052117}" type="pres">
      <dgm:prSet presAssocID="{3B96996B-4A04-4DB0-8296-5EA120DA1DDD}" presName="parentRect" presStyleLbl="alignNode1" presStyleIdx="2" presStyleCnt="3"/>
      <dgm:spPr/>
      <dgm:t>
        <a:bodyPr/>
        <a:lstStyle/>
        <a:p>
          <a:endParaRPr lang="en-US"/>
        </a:p>
      </dgm:t>
    </dgm:pt>
    <dgm:pt modelId="{279E68C6-50F6-47ED-85CD-E2A2698DAC0F}" type="pres">
      <dgm:prSet presAssocID="{3B96996B-4A04-4DB0-8296-5EA120DA1DDD}" presName="adorn" presStyleLbl="fgAccFollowNode1" presStyleIdx="2" presStyleCnt="3"/>
      <dgm:spPr>
        <a:blipFill rotWithShape="1">
          <a:blip xmlns:r="http://schemas.openxmlformats.org/officeDocument/2006/relationships" r:embed="rId1"/>
          <a:stretch>
            <a:fillRect/>
          </a:stretch>
        </a:blipFill>
      </dgm:spPr>
    </dgm:pt>
  </dgm:ptLst>
  <dgm:cxnLst>
    <dgm:cxn modelId="{61C4847F-3EBD-40B6-AB7B-EE6644ACBD98}" type="presOf" srcId="{7F6ABAFD-ECF5-4C88-8BB4-9405906A9D5F}" destId="{562B0D2C-5A13-408B-B3A5-80A2084E5908}" srcOrd="0" destOrd="0" presId="urn:microsoft.com/office/officeart/2005/8/layout/bList2"/>
    <dgm:cxn modelId="{38431968-439C-41EC-BC06-6B6AB2DF88CF}" type="presOf" srcId="{3B96996B-4A04-4DB0-8296-5EA120DA1DDD}" destId="{1D6B376E-01BD-4AA3-AEF3-1CA937052117}" srcOrd="1" destOrd="0" presId="urn:microsoft.com/office/officeart/2005/8/layout/bList2"/>
    <dgm:cxn modelId="{7C3C9DA6-822B-47B2-A04E-FC962C18C84E}" srcId="{08CF4B77-F905-49E5-9094-0D8076EEA34A}" destId="{F4EE568A-77C5-4B7C-8778-BBEEE1AFD0FD}" srcOrd="0" destOrd="0" parTransId="{C5AEA216-6721-4382-ADED-EB553C03E58E}" sibTransId="{C83A0997-FC78-4663-BFB7-00E60E58901F}"/>
    <dgm:cxn modelId="{8C0FCFE7-DD31-4F26-B29E-99E580575E45}" srcId="{3B96996B-4A04-4DB0-8296-5EA120DA1DDD}" destId="{1536D058-487D-4289-B366-3D34F928049E}" srcOrd="0" destOrd="0" parTransId="{41543179-4F59-4C35-BC45-2AD0CE2E18DE}" sibTransId="{FD880371-92B4-4962-81E1-A0695F1071CE}"/>
    <dgm:cxn modelId="{2564862B-9778-4D9B-B91A-DB86C6DA2222}" srcId="{08CF4B77-F905-49E5-9094-0D8076EEA34A}" destId="{3B96996B-4A04-4DB0-8296-5EA120DA1DDD}" srcOrd="2" destOrd="0" parTransId="{41A5A9B3-3A27-452E-A1F1-6DBACDEAAB24}" sibTransId="{9275DA70-CE9F-4824-9947-F1EFC3A4B351}"/>
    <dgm:cxn modelId="{CF4C3C18-0AA2-484D-A98D-B46D2EBA8155}" type="presOf" srcId="{CFE7A3FE-D928-4AD3-84C9-03782118EF00}" destId="{AFE3C919-6C18-4E19-A6C9-BC5B0142B3D7}" srcOrd="0" destOrd="0" presId="urn:microsoft.com/office/officeart/2005/8/layout/bList2"/>
    <dgm:cxn modelId="{427F9679-35CF-4AE8-ACC6-AEA2169964DE}" type="presOf" srcId="{1536D058-487D-4289-B366-3D34F928049E}" destId="{478FD74D-B876-4E59-9602-19CF0008F5F2}" srcOrd="0" destOrd="0" presId="urn:microsoft.com/office/officeart/2005/8/layout/bList2"/>
    <dgm:cxn modelId="{6A40B3F0-6B8C-4530-9941-C71B1953E668}" type="presOf" srcId="{C83A0997-FC78-4663-BFB7-00E60E58901F}" destId="{C051BCBB-F749-48A9-A267-B452A9123EFF}" srcOrd="0" destOrd="0" presId="urn:microsoft.com/office/officeart/2005/8/layout/bList2"/>
    <dgm:cxn modelId="{AA53719D-8853-41FB-B21F-49259A8EA26E}" type="presOf" srcId="{F4EE568A-77C5-4B7C-8778-BBEEE1AFD0FD}" destId="{2CC72520-C9AA-4E11-9E03-790130FEBB6C}" srcOrd="0" destOrd="0" presId="urn:microsoft.com/office/officeart/2005/8/layout/bList2"/>
    <dgm:cxn modelId="{4AEECECC-8185-4D0B-8B00-675080BDC303}" srcId="{F4EE568A-77C5-4B7C-8778-BBEEE1AFD0FD}" destId="{CFE7A3FE-D928-4AD3-84C9-03782118EF00}" srcOrd="0" destOrd="0" parTransId="{04752D33-0E6D-41FB-9F2C-9F547856E9BC}" sibTransId="{96C41A26-4328-462C-B04B-1D6FA3327BC3}"/>
    <dgm:cxn modelId="{0C03D032-FE39-4BD1-9D1A-D82625E338B5}" type="presOf" srcId="{3B96996B-4A04-4DB0-8296-5EA120DA1DDD}" destId="{67C3410C-82D8-4A7E-969B-52BF9FCF7602}" srcOrd="0" destOrd="0" presId="urn:microsoft.com/office/officeart/2005/8/layout/bList2"/>
    <dgm:cxn modelId="{9C122548-D33A-4BC5-B2D3-1510B4F5FD52}" type="presOf" srcId="{F883337A-B9A2-4F03-A06F-384B5FBC91C1}" destId="{9DF43E1A-8E31-4993-819F-1E8B60FAABE4}" srcOrd="0" destOrd="0" presId="urn:microsoft.com/office/officeart/2005/8/layout/bList2"/>
    <dgm:cxn modelId="{35B22925-253B-40E3-B092-C4BB477A51C3}" type="presOf" srcId="{F4EE568A-77C5-4B7C-8778-BBEEE1AFD0FD}" destId="{1B1D39A0-5D66-4FD3-B8D6-F11E3CA6491D}" srcOrd="1" destOrd="0" presId="urn:microsoft.com/office/officeart/2005/8/layout/bList2"/>
    <dgm:cxn modelId="{5D421D5F-3FFB-470B-9632-09C13F17BEB1}" type="presOf" srcId="{F883337A-B9A2-4F03-A06F-384B5FBC91C1}" destId="{9C8A4499-8D6B-4B52-8471-036F68E8DDBB}" srcOrd="1" destOrd="0" presId="urn:microsoft.com/office/officeart/2005/8/layout/bList2"/>
    <dgm:cxn modelId="{D4499EFB-6E08-4F4F-A9F6-10BFB4679B0C}" type="presOf" srcId="{08CF4B77-F905-49E5-9094-0D8076EEA34A}" destId="{F7AF76BD-129F-4C2E-AA5C-C9DECC483807}" srcOrd="0" destOrd="0" presId="urn:microsoft.com/office/officeart/2005/8/layout/bList2"/>
    <dgm:cxn modelId="{8D7BFCBB-98B8-4085-8280-8467E991B6EC}" srcId="{F883337A-B9A2-4F03-A06F-384B5FBC91C1}" destId="{33166DE1-DF2E-4C76-A7CF-596C9675FA71}" srcOrd="0" destOrd="0" parTransId="{B997A737-AD0D-44FE-9A63-45D64ABE87A4}" sibTransId="{84DABDA8-59B6-4300-8B9E-4D7B48F7E531}"/>
    <dgm:cxn modelId="{6C6CE79D-6209-4AB9-B231-3AF571D6F216}" type="presOf" srcId="{33166DE1-DF2E-4C76-A7CF-596C9675FA71}" destId="{67F9F65B-CB3D-4775-850F-61A1B6904258}" srcOrd="0" destOrd="0" presId="urn:microsoft.com/office/officeart/2005/8/layout/bList2"/>
    <dgm:cxn modelId="{16D20DB0-3120-4FCC-A77A-3C1A15515DB8}" srcId="{08CF4B77-F905-49E5-9094-0D8076EEA34A}" destId="{F883337A-B9A2-4F03-A06F-384B5FBC91C1}" srcOrd="1" destOrd="0" parTransId="{77C40048-1176-4318-9073-6BAA53BB1BBD}" sibTransId="{7F6ABAFD-ECF5-4C88-8BB4-9405906A9D5F}"/>
    <dgm:cxn modelId="{3D163CF3-6438-4963-B3DF-854BBBCC8969}" type="presParOf" srcId="{F7AF76BD-129F-4C2E-AA5C-C9DECC483807}" destId="{A3843D47-2C49-4D56-A9D3-B17DBEBA5617}" srcOrd="0" destOrd="0" presId="urn:microsoft.com/office/officeart/2005/8/layout/bList2"/>
    <dgm:cxn modelId="{280865E5-F0AF-449A-AD72-78C48406DCD8}" type="presParOf" srcId="{A3843D47-2C49-4D56-A9D3-B17DBEBA5617}" destId="{AFE3C919-6C18-4E19-A6C9-BC5B0142B3D7}" srcOrd="0" destOrd="0" presId="urn:microsoft.com/office/officeart/2005/8/layout/bList2"/>
    <dgm:cxn modelId="{87B72255-191F-4EEA-8286-974264012749}" type="presParOf" srcId="{A3843D47-2C49-4D56-A9D3-B17DBEBA5617}" destId="{2CC72520-C9AA-4E11-9E03-790130FEBB6C}" srcOrd="1" destOrd="0" presId="urn:microsoft.com/office/officeart/2005/8/layout/bList2"/>
    <dgm:cxn modelId="{9D114B40-0F50-4B42-B72F-416433F413F1}" type="presParOf" srcId="{A3843D47-2C49-4D56-A9D3-B17DBEBA5617}" destId="{1B1D39A0-5D66-4FD3-B8D6-F11E3CA6491D}" srcOrd="2" destOrd="0" presId="urn:microsoft.com/office/officeart/2005/8/layout/bList2"/>
    <dgm:cxn modelId="{8BC49821-74D8-41BE-8AE3-840A5F09E2B4}" type="presParOf" srcId="{A3843D47-2C49-4D56-A9D3-B17DBEBA5617}" destId="{854C32F8-7042-4BFC-B18C-5B747464C8D8}" srcOrd="3" destOrd="0" presId="urn:microsoft.com/office/officeart/2005/8/layout/bList2"/>
    <dgm:cxn modelId="{1274251A-D032-40AE-83D8-F095F2296BF0}" type="presParOf" srcId="{F7AF76BD-129F-4C2E-AA5C-C9DECC483807}" destId="{C051BCBB-F749-48A9-A267-B452A9123EFF}" srcOrd="1" destOrd="0" presId="urn:microsoft.com/office/officeart/2005/8/layout/bList2"/>
    <dgm:cxn modelId="{D9261BD0-87DC-4CB4-AF4F-56CED40B346D}" type="presParOf" srcId="{F7AF76BD-129F-4C2E-AA5C-C9DECC483807}" destId="{81FA720C-35E4-44F1-9D05-59D83641AFFD}" srcOrd="2" destOrd="0" presId="urn:microsoft.com/office/officeart/2005/8/layout/bList2"/>
    <dgm:cxn modelId="{53AE359B-3E0D-4AC2-95E4-2D5D4B33837D}" type="presParOf" srcId="{81FA720C-35E4-44F1-9D05-59D83641AFFD}" destId="{67F9F65B-CB3D-4775-850F-61A1B6904258}" srcOrd="0" destOrd="0" presId="urn:microsoft.com/office/officeart/2005/8/layout/bList2"/>
    <dgm:cxn modelId="{59510E0A-DFB1-4D6D-9CB2-505D73FD2636}" type="presParOf" srcId="{81FA720C-35E4-44F1-9D05-59D83641AFFD}" destId="{9DF43E1A-8E31-4993-819F-1E8B60FAABE4}" srcOrd="1" destOrd="0" presId="urn:microsoft.com/office/officeart/2005/8/layout/bList2"/>
    <dgm:cxn modelId="{2F8DAD91-0EF9-4A9B-B419-D54B7F09B43D}" type="presParOf" srcId="{81FA720C-35E4-44F1-9D05-59D83641AFFD}" destId="{9C8A4499-8D6B-4B52-8471-036F68E8DDBB}" srcOrd="2" destOrd="0" presId="urn:microsoft.com/office/officeart/2005/8/layout/bList2"/>
    <dgm:cxn modelId="{70C8D459-F847-4D38-BD18-57BF52FCF9FD}" type="presParOf" srcId="{81FA720C-35E4-44F1-9D05-59D83641AFFD}" destId="{9A3C7311-CE51-4B52-85A0-0DC47E8C3481}" srcOrd="3" destOrd="0" presId="urn:microsoft.com/office/officeart/2005/8/layout/bList2"/>
    <dgm:cxn modelId="{5AC641CB-417F-4568-8335-8B82296E7E3F}" type="presParOf" srcId="{F7AF76BD-129F-4C2E-AA5C-C9DECC483807}" destId="{562B0D2C-5A13-408B-B3A5-80A2084E5908}" srcOrd="3" destOrd="0" presId="urn:microsoft.com/office/officeart/2005/8/layout/bList2"/>
    <dgm:cxn modelId="{F8EB7A8A-13F5-422A-B7AC-D5E10D781010}" type="presParOf" srcId="{F7AF76BD-129F-4C2E-AA5C-C9DECC483807}" destId="{2D696FC2-B018-40C0-B72C-D6E17AE58F6A}" srcOrd="4" destOrd="0" presId="urn:microsoft.com/office/officeart/2005/8/layout/bList2"/>
    <dgm:cxn modelId="{0184B425-8CB0-41D3-9F45-DE5669C7E634}" type="presParOf" srcId="{2D696FC2-B018-40C0-B72C-D6E17AE58F6A}" destId="{478FD74D-B876-4E59-9602-19CF0008F5F2}" srcOrd="0" destOrd="0" presId="urn:microsoft.com/office/officeart/2005/8/layout/bList2"/>
    <dgm:cxn modelId="{582C7005-38E9-4C02-AB28-44A5BABCE58E}" type="presParOf" srcId="{2D696FC2-B018-40C0-B72C-D6E17AE58F6A}" destId="{67C3410C-82D8-4A7E-969B-52BF9FCF7602}" srcOrd="1" destOrd="0" presId="urn:microsoft.com/office/officeart/2005/8/layout/bList2"/>
    <dgm:cxn modelId="{EA8ACB2E-FE07-439C-9FF7-1A26A215DD14}" type="presParOf" srcId="{2D696FC2-B018-40C0-B72C-D6E17AE58F6A}" destId="{1D6B376E-01BD-4AA3-AEF3-1CA937052117}" srcOrd="2" destOrd="0" presId="urn:microsoft.com/office/officeart/2005/8/layout/bList2"/>
    <dgm:cxn modelId="{E62BF0C4-AB51-4C78-B695-9F4684EB81BC}" type="presParOf" srcId="{2D696FC2-B018-40C0-B72C-D6E17AE58F6A}" destId="{279E68C6-50F6-47ED-85CD-E2A2698DAC0F}"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E5C93-F4B9-4612-9E37-08DF8F4371F6}"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9CF5D0CA-30D3-4DE1-A2BB-D4F02CF25EFA}">
      <dgm:prSet phldrT="[Text]" phldr="1"/>
      <dgm:spPr>
        <a:solidFill>
          <a:schemeClr val="accent6">
            <a:lumMod val="40000"/>
            <a:lumOff val="60000"/>
          </a:schemeClr>
        </a:solidFill>
      </dgm:spPr>
      <dgm:t>
        <a:bodyPr/>
        <a:lstStyle/>
        <a:p>
          <a:endParaRPr lang="en-US" dirty="0"/>
        </a:p>
      </dgm:t>
    </dgm:pt>
    <dgm:pt modelId="{262AC727-4997-4616-9DE9-F0E0C7A61425}" type="parTrans" cxnId="{8798F4FF-A34C-4E83-B859-F830061756BC}">
      <dgm:prSet/>
      <dgm:spPr/>
      <dgm:t>
        <a:bodyPr/>
        <a:lstStyle/>
        <a:p>
          <a:endParaRPr lang="en-US"/>
        </a:p>
      </dgm:t>
    </dgm:pt>
    <dgm:pt modelId="{ECF25412-708A-43DA-AFF2-6C2222FE5E6B}" type="sibTrans" cxnId="{8798F4FF-A34C-4E83-B859-F830061756BC}">
      <dgm:prSet/>
      <dgm:spPr/>
      <dgm:t>
        <a:bodyPr/>
        <a:lstStyle/>
        <a:p>
          <a:endParaRPr lang="en-US"/>
        </a:p>
      </dgm:t>
    </dgm:pt>
    <dgm:pt modelId="{7FE463F6-EAF6-4B86-9935-571DE79DD4B6}">
      <dgm:prSet phldrT="[Text]" custT="1"/>
      <dgm:spPr/>
      <dgm:t>
        <a:bodyPr/>
        <a:lstStyle/>
        <a:p>
          <a:r>
            <a:rPr lang="en-US" sz="3200" dirty="0" smtClean="0">
              <a:solidFill>
                <a:schemeClr val="tx1"/>
              </a:solidFill>
            </a:rPr>
            <a:t>The data was downloaded as a CSV file and saved with an appropriate name.</a:t>
          </a:r>
          <a:endParaRPr lang="en-US" sz="3200" dirty="0">
            <a:solidFill>
              <a:schemeClr val="tx1"/>
            </a:solidFill>
          </a:endParaRPr>
        </a:p>
      </dgm:t>
    </dgm:pt>
    <dgm:pt modelId="{15A35B8F-CDF1-4813-A5E9-C16709E744B0}" type="parTrans" cxnId="{38AA3F9F-C174-4CB8-B40F-19E138C5BDAA}">
      <dgm:prSet/>
      <dgm:spPr/>
      <dgm:t>
        <a:bodyPr/>
        <a:lstStyle/>
        <a:p>
          <a:endParaRPr lang="en-US"/>
        </a:p>
      </dgm:t>
    </dgm:pt>
    <dgm:pt modelId="{57BD23C4-9BBE-4A16-8C06-3466DF53FACE}" type="sibTrans" cxnId="{38AA3F9F-C174-4CB8-B40F-19E138C5BDAA}">
      <dgm:prSet/>
      <dgm:spPr/>
      <dgm:t>
        <a:bodyPr/>
        <a:lstStyle/>
        <a:p>
          <a:endParaRPr lang="en-US"/>
        </a:p>
      </dgm:t>
    </dgm:pt>
    <dgm:pt modelId="{2C1A1823-82FB-44A4-87A4-268DD6CF4736}">
      <dgm:prSet phldrT="[Text]" phldr="1"/>
      <dgm:spPr>
        <a:solidFill>
          <a:schemeClr val="accent6">
            <a:lumMod val="60000"/>
            <a:lumOff val="40000"/>
          </a:schemeClr>
        </a:solidFill>
      </dgm:spPr>
      <dgm:t>
        <a:bodyPr/>
        <a:lstStyle/>
        <a:p>
          <a:endParaRPr lang="en-US"/>
        </a:p>
      </dgm:t>
    </dgm:pt>
    <dgm:pt modelId="{549EE435-F68D-4E35-8D39-96842B1F19E5}" type="parTrans" cxnId="{BC51CFA4-E5F8-4A5A-B77E-7E295D92CB50}">
      <dgm:prSet/>
      <dgm:spPr/>
      <dgm:t>
        <a:bodyPr/>
        <a:lstStyle/>
        <a:p>
          <a:endParaRPr lang="en-US"/>
        </a:p>
      </dgm:t>
    </dgm:pt>
    <dgm:pt modelId="{CD1D81F0-F21C-46F1-AA54-12B92E7A221D}" type="sibTrans" cxnId="{BC51CFA4-E5F8-4A5A-B77E-7E295D92CB50}">
      <dgm:prSet/>
      <dgm:spPr/>
      <dgm:t>
        <a:bodyPr/>
        <a:lstStyle/>
        <a:p>
          <a:endParaRPr lang="en-US"/>
        </a:p>
      </dgm:t>
    </dgm:pt>
    <dgm:pt modelId="{A51F0A6A-18D6-4F1C-AF1C-FB9F93810478}">
      <dgm:prSet phldrT="[Text]" custT="1"/>
      <dgm:spPr/>
      <dgm:t>
        <a:bodyPr/>
        <a:lstStyle/>
        <a:p>
          <a:r>
            <a:rPr lang="en-US" sz="3200" dirty="0" smtClean="0">
              <a:solidFill>
                <a:schemeClr val="tx1"/>
              </a:solidFill>
            </a:rPr>
            <a:t>There were no inconsistencies or blanks within the data set and as such, cleaning was not required.</a:t>
          </a:r>
          <a:endParaRPr lang="en-US" sz="3200" dirty="0">
            <a:solidFill>
              <a:schemeClr val="tx1"/>
            </a:solidFill>
          </a:endParaRPr>
        </a:p>
      </dgm:t>
    </dgm:pt>
    <dgm:pt modelId="{52582E84-D38A-43D9-8779-561010F31CDD}" type="parTrans" cxnId="{DED0A2E5-2267-4ADC-B427-D6DB662ECDA3}">
      <dgm:prSet/>
      <dgm:spPr/>
      <dgm:t>
        <a:bodyPr/>
        <a:lstStyle/>
        <a:p>
          <a:endParaRPr lang="en-US"/>
        </a:p>
      </dgm:t>
    </dgm:pt>
    <dgm:pt modelId="{654934F1-5CEC-4459-9B90-DD11CBE50897}" type="sibTrans" cxnId="{DED0A2E5-2267-4ADC-B427-D6DB662ECDA3}">
      <dgm:prSet/>
      <dgm:spPr/>
      <dgm:t>
        <a:bodyPr/>
        <a:lstStyle/>
        <a:p>
          <a:endParaRPr lang="en-US"/>
        </a:p>
      </dgm:t>
    </dgm:pt>
    <dgm:pt modelId="{8268DEAE-297A-46D0-AD94-9C5D7A201DB3}">
      <dgm:prSet phldrT="[Text]" phldr="1"/>
      <dgm:spPr>
        <a:solidFill>
          <a:schemeClr val="accent6"/>
        </a:solidFill>
      </dgm:spPr>
      <dgm:t>
        <a:bodyPr/>
        <a:lstStyle/>
        <a:p>
          <a:endParaRPr lang="en-US"/>
        </a:p>
      </dgm:t>
    </dgm:pt>
    <dgm:pt modelId="{21E22FE4-C7CC-4DD8-AA34-32D30FD1FA54}" type="parTrans" cxnId="{2FDDCBC0-08F7-42B5-9ECC-74D0805A04BC}">
      <dgm:prSet/>
      <dgm:spPr/>
      <dgm:t>
        <a:bodyPr/>
        <a:lstStyle/>
        <a:p>
          <a:endParaRPr lang="en-US"/>
        </a:p>
      </dgm:t>
    </dgm:pt>
    <dgm:pt modelId="{72EEBFF9-2953-437E-AB06-3AA03BA03D79}" type="sibTrans" cxnId="{2FDDCBC0-08F7-42B5-9ECC-74D0805A04BC}">
      <dgm:prSet/>
      <dgm:spPr/>
      <dgm:t>
        <a:bodyPr/>
        <a:lstStyle/>
        <a:p>
          <a:endParaRPr lang="en-US"/>
        </a:p>
      </dgm:t>
    </dgm:pt>
    <dgm:pt modelId="{23133B93-7D14-4785-9FF6-1F1FC85D833C}">
      <dgm:prSet phldrT="[Text]" custT="1"/>
      <dgm:spPr/>
      <dgm:t>
        <a:bodyPr/>
        <a:lstStyle/>
        <a:p>
          <a:r>
            <a:rPr lang="en-US" sz="3200" dirty="0" smtClean="0"/>
            <a:t>The data was then loaded into Power BI which was the preferred choice for visualizations.</a:t>
          </a:r>
          <a:endParaRPr lang="en-US" sz="3200" dirty="0"/>
        </a:p>
      </dgm:t>
    </dgm:pt>
    <dgm:pt modelId="{A56C11F5-5C7B-4749-8924-20FDABF89E6F}" type="parTrans" cxnId="{B6850105-8C5F-4E67-917F-6E7C1FB023F8}">
      <dgm:prSet/>
      <dgm:spPr/>
      <dgm:t>
        <a:bodyPr/>
        <a:lstStyle/>
        <a:p>
          <a:endParaRPr lang="en-US"/>
        </a:p>
      </dgm:t>
    </dgm:pt>
    <dgm:pt modelId="{92E48449-1E83-4D13-86B3-F6E58ECFD5B5}" type="sibTrans" cxnId="{B6850105-8C5F-4E67-917F-6E7C1FB023F8}">
      <dgm:prSet/>
      <dgm:spPr/>
      <dgm:t>
        <a:bodyPr/>
        <a:lstStyle/>
        <a:p>
          <a:endParaRPr lang="en-US"/>
        </a:p>
      </dgm:t>
    </dgm:pt>
    <dgm:pt modelId="{1D3BE9F3-1FA8-4884-A041-9250C23BB82A}" type="pres">
      <dgm:prSet presAssocID="{658E5C93-F4B9-4612-9E37-08DF8F4371F6}" presName="Name0" presStyleCnt="0">
        <dgm:presLayoutVars>
          <dgm:dir/>
          <dgm:animLvl val="lvl"/>
          <dgm:resizeHandles val="exact"/>
        </dgm:presLayoutVars>
      </dgm:prSet>
      <dgm:spPr/>
      <dgm:t>
        <a:bodyPr/>
        <a:lstStyle/>
        <a:p>
          <a:endParaRPr lang="en-US"/>
        </a:p>
      </dgm:t>
    </dgm:pt>
    <dgm:pt modelId="{95B0C93B-AA96-4004-AEE2-D27415030218}" type="pres">
      <dgm:prSet presAssocID="{9CF5D0CA-30D3-4DE1-A2BB-D4F02CF25EFA}" presName="compositeNode" presStyleCnt="0">
        <dgm:presLayoutVars>
          <dgm:bulletEnabled val="1"/>
        </dgm:presLayoutVars>
      </dgm:prSet>
      <dgm:spPr/>
    </dgm:pt>
    <dgm:pt modelId="{32CE58B9-3A7F-456F-BF6C-286805A3055F}" type="pres">
      <dgm:prSet presAssocID="{9CF5D0CA-30D3-4DE1-A2BB-D4F02CF25EFA}" presName="bgRect" presStyleLbl="node1" presStyleIdx="0" presStyleCnt="3"/>
      <dgm:spPr/>
      <dgm:t>
        <a:bodyPr/>
        <a:lstStyle/>
        <a:p>
          <a:endParaRPr lang="en-US"/>
        </a:p>
      </dgm:t>
    </dgm:pt>
    <dgm:pt modelId="{05278C93-6E04-4B34-ADA4-9F50197DCBCE}" type="pres">
      <dgm:prSet presAssocID="{9CF5D0CA-30D3-4DE1-A2BB-D4F02CF25EFA}" presName="parentNode" presStyleLbl="node1" presStyleIdx="0" presStyleCnt="3">
        <dgm:presLayoutVars>
          <dgm:chMax val="0"/>
          <dgm:bulletEnabled val="1"/>
        </dgm:presLayoutVars>
      </dgm:prSet>
      <dgm:spPr/>
      <dgm:t>
        <a:bodyPr/>
        <a:lstStyle/>
        <a:p>
          <a:endParaRPr lang="en-US"/>
        </a:p>
      </dgm:t>
    </dgm:pt>
    <dgm:pt modelId="{19A321BE-E138-4C60-B655-73A8B7EE76FC}" type="pres">
      <dgm:prSet presAssocID="{9CF5D0CA-30D3-4DE1-A2BB-D4F02CF25EFA}" presName="childNode" presStyleLbl="node1" presStyleIdx="0" presStyleCnt="3">
        <dgm:presLayoutVars>
          <dgm:bulletEnabled val="1"/>
        </dgm:presLayoutVars>
      </dgm:prSet>
      <dgm:spPr/>
      <dgm:t>
        <a:bodyPr/>
        <a:lstStyle/>
        <a:p>
          <a:endParaRPr lang="en-US"/>
        </a:p>
      </dgm:t>
    </dgm:pt>
    <dgm:pt modelId="{AF6E3F9B-ACEF-4184-B21E-4878B494E82C}" type="pres">
      <dgm:prSet presAssocID="{ECF25412-708A-43DA-AFF2-6C2222FE5E6B}" presName="hSp" presStyleCnt="0"/>
      <dgm:spPr/>
    </dgm:pt>
    <dgm:pt modelId="{202C6016-46BF-4FF5-AF48-1BA5B5296EBE}" type="pres">
      <dgm:prSet presAssocID="{ECF25412-708A-43DA-AFF2-6C2222FE5E6B}" presName="vProcSp" presStyleCnt="0"/>
      <dgm:spPr/>
    </dgm:pt>
    <dgm:pt modelId="{73E78911-498D-4E12-B424-67530A86397E}" type="pres">
      <dgm:prSet presAssocID="{ECF25412-708A-43DA-AFF2-6C2222FE5E6B}" presName="vSp1" presStyleCnt="0"/>
      <dgm:spPr/>
    </dgm:pt>
    <dgm:pt modelId="{E85209FF-D926-4966-B8EF-75AA31090AF0}" type="pres">
      <dgm:prSet presAssocID="{ECF25412-708A-43DA-AFF2-6C2222FE5E6B}" presName="simulatedConn" presStyleLbl="solidFgAcc1" presStyleIdx="0" presStyleCnt="2"/>
      <dgm:spPr>
        <a:solidFill>
          <a:schemeClr val="accent6">
            <a:lumMod val="75000"/>
          </a:schemeClr>
        </a:solidFill>
      </dgm:spPr>
    </dgm:pt>
    <dgm:pt modelId="{C62955EC-6546-48F0-B10E-F8414F5349B1}" type="pres">
      <dgm:prSet presAssocID="{ECF25412-708A-43DA-AFF2-6C2222FE5E6B}" presName="vSp2" presStyleCnt="0"/>
      <dgm:spPr/>
    </dgm:pt>
    <dgm:pt modelId="{1315E035-CDE3-45B6-92A6-E9CBB7D3F502}" type="pres">
      <dgm:prSet presAssocID="{ECF25412-708A-43DA-AFF2-6C2222FE5E6B}" presName="sibTrans" presStyleCnt="0"/>
      <dgm:spPr/>
    </dgm:pt>
    <dgm:pt modelId="{30EAD1F1-DD90-4D52-A6DD-558D77FAC14B}" type="pres">
      <dgm:prSet presAssocID="{2C1A1823-82FB-44A4-87A4-268DD6CF4736}" presName="compositeNode" presStyleCnt="0">
        <dgm:presLayoutVars>
          <dgm:bulletEnabled val="1"/>
        </dgm:presLayoutVars>
      </dgm:prSet>
      <dgm:spPr/>
    </dgm:pt>
    <dgm:pt modelId="{2EED27BC-CFE7-4A6A-8094-618EE61BE1D0}" type="pres">
      <dgm:prSet presAssocID="{2C1A1823-82FB-44A4-87A4-268DD6CF4736}" presName="bgRect" presStyleLbl="node1" presStyleIdx="1" presStyleCnt="3"/>
      <dgm:spPr/>
      <dgm:t>
        <a:bodyPr/>
        <a:lstStyle/>
        <a:p>
          <a:endParaRPr lang="en-US"/>
        </a:p>
      </dgm:t>
    </dgm:pt>
    <dgm:pt modelId="{FBAF9466-58EB-4555-BB47-F90C1555107D}" type="pres">
      <dgm:prSet presAssocID="{2C1A1823-82FB-44A4-87A4-268DD6CF4736}" presName="parentNode" presStyleLbl="node1" presStyleIdx="1" presStyleCnt="3">
        <dgm:presLayoutVars>
          <dgm:chMax val="0"/>
          <dgm:bulletEnabled val="1"/>
        </dgm:presLayoutVars>
      </dgm:prSet>
      <dgm:spPr/>
      <dgm:t>
        <a:bodyPr/>
        <a:lstStyle/>
        <a:p>
          <a:endParaRPr lang="en-US"/>
        </a:p>
      </dgm:t>
    </dgm:pt>
    <dgm:pt modelId="{0D4AA9D6-12E4-474E-A81C-7B2E03F05748}" type="pres">
      <dgm:prSet presAssocID="{2C1A1823-82FB-44A4-87A4-268DD6CF4736}" presName="childNode" presStyleLbl="node1" presStyleIdx="1" presStyleCnt="3">
        <dgm:presLayoutVars>
          <dgm:bulletEnabled val="1"/>
        </dgm:presLayoutVars>
      </dgm:prSet>
      <dgm:spPr/>
      <dgm:t>
        <a:bodyPr/>
        <a:lstStyle/>
        <a:p>
          <a:endParaRPr lang="en-US"/>
        </a:p>
      </dgm:t>
    </dgm:pt>
    <dgm:pt modelId="{FF7EDC27-8692-4BE8-8AF4-2F42DFA8BA81}" type="pres">
      <dgm:prSet presAssocID="{CD1D81F0-F21C-46F1-AA54-12B92E7A221D}" presName="hSp" presStyleCnt="0"/>
      <dgm:spPr/>
    </dgm:pt>
    <dgm:pt modelId="{D7DBAE58-274F-436D-9C3E-48B6342DAF8F}" type="pres">
      <dgm:prSet presAssocID="{CD1D81F0-F21C-46F1-AA54-12B92E7A221D}" presName="vProcSp" presStyleCnt="0"/>
      <dgm:spPr/>
    </dgm:pt>
    <dgm:pt modelId="{E54B3CF1-A7AE-4542-8776-0683CF2DB495}" type="pres">
      <dgm:prSet presAssocID="{CD1D81F0-F21C-46F1-AA54-12B92E7A221D}" presName="vSp1" presStyleCnt="0"/>
      <dgm:spPr/>
    </dgm:pt>
    <dgm:pt modelId="{09068E1A-E471-46AB-8547-E77CBC3D1EE0}" type="pres">
      <dgm:prSet presAssocID="{CD1D81F0-F21C-46F1-AA54-12B92E7A221D}" presName="simulatedConn" presStyleLbl="solidFgAcc1" presStyleIdx="1" presStyleCnt="2"/>
      <dgm:spPr>
        <a:solidFill>
          <a:schemeClr val="accent6">
            <a:lumMod val="75000"/>
          </a:schemeClr>
        </a:solidFill>
      </dgm:spPr>
    </dgm:pt>
    <dgm:pt modelId="{55533727-A26E-4B7F-8964-7105DFC317DB}" type="pres">
      <dgm:prSet presAssocID="{CD1D81F0-F21C-46F1-AA54-12B92E7A221D}" presName="vSp2" presStyleCnt="0"/>
      <dgm:spPr/>
    </dgm:pt>
    <dgm:pt modelId="{964B7FE8-9AD7-4C9E-8033-70A8A7058D70}" type="pres">
      <dgm:prSet presAssocID="{CD1D81F0-F21C-46F1-AA54-12B92E7A221D}" presName="sibTrans" presStyleCnt="0"/>
      <dgm:spPr/>
    </dgm:pt>
    <dgm:pt modelId="{BD38C8FD-F621-477C-8A7D-3777BB557412}" type="pres">
      <dgm:prSet presAssocID="{8268DEAE-297A-46D0-AD94-9C5D7A201DB3}" presName="compositeNode" presStyleCnt="0">
        <dgm:presLayoutVars>
          <dgm:bulletEnabled val="1"/>
        </dgm:presLayoutVars>
      </dgm:prSet>
      <dgm:spPr/>
    </dgm:pt>
    <dgm:pt modelId="{60F46E4B-49DA-4FA1-A1E7-962E7D16CBF8}" type="pres">
      <dgm:prSet presAssocID="{8268DEAE-297A-46D0-AD94-9C5D7A201DB3}" presName="bgRect" presStyleLbl="node1" presStyleIdx="2" presStyleCnt="3"/>
      <dgm:spPr/>
      <dgm:t>
        <a:bodyPr/>
        <a:lstStyle/>
        <a:p>
          <a:endParaRPr lang="en-US"/>
        </a:p>
      </dgm:t>
    </dgm:pt>
    <dgm:pt modelId="{983741BA-CD34-4D7B-B5D7-560E9A288BE4}" type="pres">
      <dgm:prSet presAssocID="{8268DEAE-297A-46D0-AD94-9C5D7A201DB3}" presName="parentNode" presStyleLbl="node1" presStyleIdx="2" presStyleCnt="3">
        <dgm:presLayoutVars>
          <dgm:chMax val="0"/>
          <dgm:bulletEnabled val="1"/>
        </dgm:presLayoutVars>
      </dgm:prSet>
      <dgm:spPr/>
      <dgm:t>
        <a:bodyPr/>
        <a:lstStyle/>
        <a:p>
          <a:endParaRPr lang="en-US"/>
        </a:p>
      </dgm:t>
    </dgm:pt>
    <dgm:pt modelId="{584A52E3-6267-4DEA-AB31-B97C8CDA5C9E}" type="pres">
      <dgm:prSet presAssocID="{8268DEAE-297A-46D0-AD94-9C5D7A201DB3}" presName="childNode" presStyleLbl="node1" presStyleIdx="2" presStyleCnt="3">
        <dgm:presLayoutVars>
          <dgm:bulletEnabled val="1"/>
        </dgm:presLayoutVars>
      </dgm:prSet>
      <dgm:spPr/>
      <dgm:t>
        <a:bodyPr/>
        <a:lstStyle/>
        <a:p>
          <a:endParaRPr lang="en-US"/>
        </a:p>
      </dgm:t>
    </dgm:pt>
  </dgm:ptLst>
  <dgm:cxnLst>
    <dgm:cxn modelId="{7664F1A7-22FF-40C5-A282-06B9B2A453F9}" type="presOf" srcId="{23133B93-7D14-4785-9FF6-1F1FC85D833C}" destId="{584A52E3-6267-4DEA-AB31-B97C8CDA5C9E}" srcOrd="0" destOrd="0" presId="urn:microsoft.com/office/officeart/2005/8/layout/hProcess7"/>
    <dgm:cxn modelId="{85268E29-F181-4E2F-8E28-625ED136A927}" type="presOf" srcId="{7FE463F6-EAF6-4B86-9935-571DE79DD4B6}" destId="{19A321BE-E138-4C60-B655-73A8B7EE76FC}" srcOrd="0" destOrd="0" presId="urn:microsoft.com/office/officeart/2005/8/layout/hProcess7"/>
    <dgm:cxn modelId="{38AA3F9F-C174-4CB8-B40F-19E138C5BDAA}" srcId="{9CF5D0CA-30D3-4DE1-A2BB-D4F02CF25EFA}" destId="{7FE463F6-EAF6-4B86-9935-571DE79DD4B6}" srcOrd="0" destOrd="0" parTransId="{15A35B8F-CDF1-4813-A5E9-C16709E744B0}" sibTransId="{57BD23C4-9BBE-4A16-8C06-3466DF53FACE}"/>
    <dgm:cxn modelId="{AF324B9B-22C3-427A-BAD2-1D7E1AF7F9D5}" type="presOf" srcId="{8268DEAE-297A-46D0-AD94-9C5D7A201DB3}" destId="{60F46E4B-49DA-4FA1-A1E7-962E7D16CBF8}" srcOrd="0" destOrd="0" presId="urn:microsoft.com/office/officeart/2005/8/layout/hProcess7"/>
    <dgm:cxn modelId="{98813DBA-B915-41D9-9D93-F0B9FF72D27F}" type="presOf" srcId="{9CF5D0CA-30D3-4DE1-A2BB-D4F02CF25EFA}" destId="{05278C93-6E04-4B34-ADA4-9F50197DCBCE}" srcOrd="1" destOrd="0" presId="urn:microsoft.com/office/officeart/2005/8/layout/hProcess7"/>
    <dgm:cxn modelId="{1AC704CB-59FB-438D-9121-AE5F3AE4A8C0}" type="presOf" srcId="{658E5C93-F4B9-4612-9E37-08DF8F4371F6}" destId="{1D3BE9F3-1FA8-4884-A041-9250C23BB82A}" srcOrd="0" destOrd="0" presId="urn:microsoft.com/office/officeart/2005/8/layout/hProcess7"/>
    <dgm:cxn modelId="{0FE966BB-A648-4FCF-984E-08D2D5634349}" type="presOf" srcId="{8268DEAE-297A-46D0-AD94-9C5D7A201DB3}" destId="{983741BA-CD34-4D7B-B5D7-560E9A288BE4}" srcOrd="1" destOrd="0" presId="urn:microsoft.com/office/officeart/2005/8/layout/hProcess7"/>
    <dgm:cxn modelId="{9519D2C9-8878-4345-A0F8-66F9F079E8C2}" type="presOf" srcId="{2C1A1823-82FB-44A4-87A4-268DD6CF4736}" destId="{2EED27BC-CFE7-4A6A-8094-618EE61BE1D0}" srcOrd="0" destOrd="0" presId="urn:microsoft.com/office/officeart/2005/8/layout/hProcess7"/>
    <dgm:cxn modelId="{B6850105-8C5F-4E67-917F-6E7C1FB023F8}" srcId="{8268DEAE-297A-46D0-AD94-9C5D7A201DB3}" destId="{23133B93-7D14-4785-9FF6-1F1FC85D833C}" srcOrd="0" destOrd="0" parTransId="{A56C11F5-5C7B-4749-8924-20FDABF89E6F}" sibTransId="{92E48449-1E83-4D13-86B3-F6E58ECFD5B5}"/>
    <dgm:cxn modelId="{8798F4FF-A34C-4E83-B859-F830061756BC}" srcId="{658E5C93-F4B9-4612-9E37-08DF8F4371F6}" destId="{9CF5D0CA-30D3-4DE1-A2BB-D4F02CF25EFA}" srcOrd="0" destOrd="0" parTransId="{262AC727-4997-4616-9DE9-F0E0C7A61425}" sibTransId="{ECF25412-708A-43DA-AFF2-6C2222FE5E6B}"/>
    <dgm:cxn modelId="{07BCBF67-247C-4CAA-A93B-43E5B8FC03F1}" type="presOf" srcId="{A51F0A6A-18D6-4F1C-AF1C-FB9F93810478}" destId="{0D4AA9D6-12E4-474E-A81C-7B2E03F05748}" srcOrd="0" destOrd="0" presId="urn:microsoft.com/office/officeart/2005/8/layout/hProcess7"/>
    <dgm:cxn modelId="{BC51CFA4-E5F8-4A5A-B77E-7E295D92CB50}" srcId="{658E5C93-F4B9-4612-9E37-08DF8F4371F6}" destId="{2C1A1823-82FB-44A4-87A4-268DD6CF4736}" srcOrd="1" destOrd="0" parTransId="{549EE435-F68D-4E35-8D39-96842B1F19E5}" sibTransId="{CD1D81F0-F21C-46F1-AA54-12B92E7A221D}"/>
    <dgm:cxn modelId="{F8955FC2-7B39-4752-9CD4-D4B89A46363F}" type="presOf" srcId="{9CF5D0CA-30D3-4DE1-A2BB-D4F02CF25EFA}" destId="{32CE58B9-3A7F-456F-BF6C-286805A3055F}" srcOrd="0" destOrd="0" presId="urn:microsoft.com/office/officeart/2005/8/layout/hProcess7"/>
    <dgm:cxn modelId="{DED0A2E5-2267-4ADC-B427-D6DB662ECDA3}" srcId="{2C1A1823-82FB-44A4-87A4-268DD6CF4736}" destId="{A51F0A6A-18D6-4F1C-AF1C-FB9F93810478}" srcOrd="0" destOrd="0" parTransId="{52582E84-D38A-43D9-8779-561010F31CDD}" sibTransId="{654934F1-5CEC-4459-9B90-DD11CBE50897}"/>
    <dgm:cxn modelId="{FCCA5903-2743-4316-A0EF-A147CBBA56AB}" type="presOf" srcId="{2C1A1823-82FB-44A4-87A4-268DD6CF4736}" destId="{FBAF9466-58EB-4555-BB47-F90C1555107D}" srcOrd="1" destOrd="0" presId="urn:microsoft.com/office/officeart/2005/8/layout/hProcess7"/>
    <dgm:cxn modelId="{2FDDCBC0-08F7-42B5-9ECC-74D0805A04BC}" srcId="{658E5C93-F4B9-4612-9E37-08DF8F4371F6}" destId="{8268DEAE-297A-46D0-AD94-9C5D7A201DB3}" srcOrd="2" destOrd="0" parTransId="{21E22FE4-C7CC-4DD8-AA34-32D30FD1FA54}" sibTransId="{72EEBFF9-2953-437E-AB06-3AA03BA03D79}"/>
    <dgm:cxn modelId="{2F9AC281-C553-4C9D-9BC8-D9CB56D20863}" type="presParOf" srcId="{1D3BE9F3-1FA8-4884-A041-9250C23BB82A}" destId="{95B0C93B-AA96-4004-AEE2-D27415030218}" srcOrd="0" destOrd="0" presId="urn:microsoft.com/office/officeart/2005/8/layout/hProcess7"/>
    <dgm:cxn modelId="{178D52F9-C68F-482C-8634-1802B79CA8F9}" type="presParOf" srcId="{95B0C93B-AA96-4004-AEE2-D27415030218}" destId="{32CE58B9-3A7F-456F-BF6C-286805A3055F}" srcOrd="0" destOrd="0" presId="urn:microsoft.com/office/officeart/2005/8/layout/hProcess7"/>
    <dgm:cxn modelId="{C01CFAAD-5397-486F-8218-6DE9898D800B}" type="presParOf" srcId="{95B0C93B-AA96-4004-AEE2-D27415030218}" destId="{05278C93-6E04-4B34-ADA4-9F50197DCBCE}" srcOrd="1" destOrd="0" presId="urn:microsoft.com/office/officeart/2005/8/layout/hProcess7"/>
    <dgm:cxn modelId="{93937CEB-D281-4C4D-839A-D7737F15E927}" type="presParOf" srcId="{95B0C93B-AA96-4004-AEE2-D27415030218}" destId="{19A321BE-E138-4C60-B655-73A8B7EE76FC}" srcOrd="2" destOrd="0" presId="urn:microsoft.com/office/officeart/2005/8/layout/hProcess7"/>
    <dgm:cxn modelId="{C4B4ED34-59BC-4FEC-99AF-A739335858BF}" type="presParOf" srcId="{1D3BE9F3-1FA8-4884-A041-9250C23BB82A}" destId="{AF6E3F9B-ACEF-4184-B21E-4878B494E82C}" srcOrd="1" destOrd="0" presId="urn:microsoft.com/office/officeart/2005/8/layout/hProcess7"/>
    <dgm:cxn modelId="{A354525F-41BA-4F6E-8D8D-E5365B716730}" type="presParOf" srcId="{1D3BE9F3-1FA8-4884-A041-9250C23BB82A}" destId="{202C6016-46BF-4FF5-AF48-1BA5B5296EBE}" srcOrd="2" destOrd="0" presId="urn:microsoft.com/office/officeart/2005/8/layout/hProcess7"/>
    <dgm:cxn modelId="{4B254607-617B-41A3-8F4A-41B189FED6AB}" type="presParOf" srcId="{202C6016-46BF-4FF5-AF48-1BA5B5296EBE}" destId="{73E78911-498D-4E12-B424-67530A86397E}" srcOrd="0" destOrd="0" presId="urn:microsoft.com/office/officeart/2005/8/layout/hProcess7"/>
    <dgm:cxn modelId="{520E0B3C-2A70-4AFB-BAE2-021344233791}" type="presParOf" srcId="{202C6016-46BF-4FF5-AF48-1BA5B5296EBE}" destId="{E85209FF-D926-4966-B8EF-75AA31090AF0}" srcOrd="1" destOrd="0" presId="urn:microsoft.com/office/officeart/2005/8/layout/hProcess7"/>
    <dgm:cxn modelId="{7693D79F-9B45-49A8-91EF-EBE835B01294}" type="presParOf" srcId="{202C6016-46BF-4FF5-AF48-1BA5B5296EBE}" destId="{C62955EC-6546-48F0-B10E-F8414F5349B1}" srcOrd="2" destOrd="0" presId="urn:microsoft.com/office/officeart/2005/8/layout/hProcess7"/>
    <dgm:cxn modelId="{BFDAD7DD-1708-4CA7-BAB4-467182CA7C19}" type="presParOf" srcId="{1D3BE9F3-1FA8-4884-A041-9250C23BB82A}" destId="{1315E035-CDE3-45B6-92A6-E9CBB7D3F502}" srcOrd="3" destOrd="0" presId="urn:microsoft.com/office/officeart/2005/8/layout/hProcess7"/>
    <dgm:cxn modelId="{4ED222C3-99DE-4085-A8EF-85D3D3106D2A}" type="presParOf" srcId="{1D3BE9F3-1FA8-4884-A041-9250C23BB82A}" destId="{30EAD1F1-DD90-4D52-A6DD-558D77FAC14B}" srcOrd="4" destOrd="0" presId="urn:microsoft.com/office/officeart/2005/8/layout/hProcess7"/>
    <dgm:cxn modelId="{4EA08273-FF61-4045-9C3F-F372687FC034}" type="presParOf" srcId="{30EAD1F1-DD90-4D52-A6DD-558D77FAC14B}" destId="{2EED27BC-CFE7-4A6A-8094-618EE61BE1D0}" srcOrd="0" destOrd="0" presId="urn:microsoft.com/office/officeart/2005/8/layout/hProcess7"/>
    <dgm:cxn modelId="{59E310AC-C8FD-4FB0-AF0A-45C696239840}" type="presParOf" srcId="{30EAD1F1-DD90-4D52-A6DD-558D77FAC14B}" destId="{FBAF9466-58EB-4555-BB47-F90C1555107D}" srcOrd="1" destOrd="0" presId="urn:microsoft.com/office/officeart/2005/8/layout/hProcess7"/>
    <dgm:cxn modelId="{3409F913-8CF0-48EC-97CC-1138993DF344}" type="presParOf" srcId="{30EAD1F1-DD90-4D52-A6DD-558D77FAC14B}" destId="{0D4AA9D6-12E4-474E-A81C-7B2E03F05748}" srcOrd="2" destOrd="0" presId="urn:microsoft.com/office/officeart/2005/8/layout/hProcess7"/>
    <dgm:cxn modelId="{6C8764EE-BF0A-4867-9BE8-299013BD65BC}" type="presParOf" srcId="{1D3BE9F3-1FA8-4884-A041-9250C23BB82A}" destId="{FF7EDC27-8692-4BE8-8AF4-2F42DFA8BA81}" srcOrd="5" destOrd="0" presId="urn:microsoft.com/office/officeart/2005/8/layout/hProcess7"/>
    <dgm:cxn modelId="{2ED3E291-C774-4128-986A-2B8A03FFEFC2}" type="presParOf" srcId="{1D3BE9F3-1FA8-4884-A041-9250C23BB82A}" destId="{D7DBAE58-274F-436D-9C3E-48B6342DAF8F}" srcOrd="6" destOrd="0" presId="urn:microsoft.com/office/officeart/2005/8/layout/hProcess7"/>
    <dgm:cxn modelId="{6459CCAC-9D69-48E8-ACAC-0B225FA12B9B}" type="presParOf" srcId="{D7DBAE58-274F-436D-9C3E-48B6342DAF8F}" destId="{E54B3CF1-A7AE-4542-8776-0683CF2DB495}" srcOrd="0" destOrd="0" presId="urn:microsoft.com/office/officeart/2005/8/layout/hProcess7"/>
    <dgm:cxn modelId="{088DE191-40B9-434A-B15C-D927BF4B4512}" type="presParOf" srcId="{D7DBAE58-274F-436D-9C3E-48B6342DAF8F}" destId="{09068E1A-E471-46AB-8547-E77CBC3D1EE0}" srcOrd="1" destOrd="0" presId="urn:microsoft.com/office/officeart/2005/8/layout/hProcess7"/>
    <dgm:cxn modelId="{45E49DB8-F07C-402E-868B-22A0BE3A6743}" type="presParOf" srcId="{D7DBAE58-274F-436D-9C3E-48B6342DAF8F}" destId="{55533727-A26E-4B7F-8964-7105DFC317DB}" srcOrd="2" destOrd="0" presId="urn:microsoft.com/office/officeart/2005/8/layout/hProcess7"/>
    <dgm:cxn modelId="{C86F771A-8D6B-4AA3-B301-D4BF266B77D0}" type="presParOf" srcId="{1D3BE9F3-1FA8-4884-A041-9250C23BB82A}" destId="{964B7FE8-9AD7-4C9E-8033-70A8A7058D70}" srcOrd="7" destOrd="0" presId="urn:microsoft.com/office/officeart/2005/8/layout/hProcess7"/>
    <dgm:cxn modelId="{3901EA63-C454-41CA-A1D1-8BB2726BAD82}" type="presParOf" srcId="{1D3BE9F3-1FA8-4884-A041-9250C23BB82A}" destId="{BD38C8FD-F621-477C-8A7D-3777BB557412}" srcOrd="8" destOrd="0" presId="urn:microsoft.com/office/officeart/2005/8/layout/hProcess7"/>
    <dgm:cxn modelId="{A6A5D09A-43B1-46B0-B026-C0A4060131DD}" type="presParOf" srcId="{BD38C8FD-F621-477C-8A7D-3777BB557412}" destId="{60F46E4B-49DA-4FA1-A1E7-962E7D16CBF8}" srcOrd="0" destOrd="0" presId="urn:microsoft.com/office/officeart/2005/8/layout/hProcess7"/>
    <dgm:cxn modelId="{2F73A633-9BC5-4838-96AD-CC5F6218F91C}" type="presParOf" srcId="{BD38C8FD-F621-477C-8A7D-3777BB557412}" destId="{983741BA-CD34-4D7B-B5D7-560E9A288BE4}" srcOrd="1" destOrd="0" presId="urn:microsoft.com/office/officeart/2005/8/layout/hProcess7"/>
    <dgm:cxn modelId="{D0A87865-1E05-46E6-95ED-BA77E8C9CA60}" type="presParOf" srcId="{BD38C8FD-F621-477C-8A7D-3777BB557412}" destId="{584A52E3-6267-4DEA-AB31-B97C8CDA5C9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F51948-C863-4EBD-8E0D-7C03D35CDB5D}"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C1F59FDB-2E18-4010-848A-22EDB44086B0}">
      <dgm:prSet phldrT="[Text]" custT="1"/>
      <dgm:spPr>
        <a:solidFill>
          <a:schemeClr val="accent6">
            <a:lumMod val="50000"/>
          </a:schemeClr>
        </a:solidFill>
      </dgm:spPr>
      <dgm:t>
        <a:bodyPr/>
        <a:lstStyle/>
        <a:p>
          <a:r>
            <a:rPr lang="en-US" sz="2400" dirty="0" smtClean="0"/>
            <a:t>Seasonal Patterns</a:t>
          </a:r>
          <a:endParaRPr lang="en-US" sz="2400" dirty="0"/>
        </a:p>
      </dgm:t>
    </dgm:pt>
    <dgm:pt modelId="{02E09BF2-D1AE-478C-A455-DD9E8487BCD8}" type="parTrans" cxnId="{BFD8AE30-5402-470F-A6AB-1E15E7A85BBF}">
      <dgm:prSet/>
      <dgm:spPr/>
      <dgm:t>
        <a:bodyPr/>
        <a:lstStyle/>
        <a:p>
          <a:endParaRPr lang="en-US"/>
        </a:p>
      </dgm:t>
    </dgm:pt>
    <dgm:pt modelId="{152FC994-7D8E-4EAB-A3AF-2D9B071EBB3B}" type="sibTrans" cxnId="{BFD8AE30-5402-470F-A6AB-1E15E7A85BBF}">
      <dgm:prSet/>
      <dgm:spPr/>
      <dgm:t>
        <a:bodyPr/>
        <a:lstStyle/>
        <a:p>
          <a:endParaRPr lang="en-US"/>
        </a:p>
      </dgm:t>
    </dgm:pt>
    <dgm:pt modelId="{8F9FE8B5-2CC9-4A8E-BACB-12DC9C99BDBB}">
      <dgm:prSet phldrT="[Text]" custT="1"/>
      <dgm:spPr>
        <a:solidFill>
          <a:schemeClr val="accent6">
            <a:lumMod val="75000"/>
            <a:alpha val="90000"/>
          </a:schemeClr>
        </a:solidFill>
      </dgm:spPr>
      <dgm:t>
        <a:bodyPr/>
        <a:lstStyle/>
        <a:p>
          <a:r>
            <a:rPr lang="en-US" sz="1100" dirty="0" smtClean="0"/>
            <a:t>Monsoon Season(June to September): This season accounts for the majority of the annual rainfall and is crucial for agriculture as it replenishes the moisture in the soil.</a:t>
          </a:r>
          <a:endParaRPr lang="en-US" sz="1100" dirty="0"/>
        </a:p>
      </dgm:t>
    </dgm:pt>
    <dgm:pt modelId="{298E6E4F-E0DA-40F7-8497-87F29A54A838}" type="parTrans" cxnId="{373B7ECC-D3D4-440E-8DEC-F3EAE54F67C4}">
      <dgm:prSet/>
      <dgm:spPr/>
      <dgm:t>
        <a:bodyPr/>
        <a:lstStyle/>
        <a:p>
          <a:endParaRPr lang="en-US"/>
        </a:p>
      </dgm:t>
    </dgm:pt>
    <dgm:pt modelId="{6E080521-4D95-465D-BE44-AA8F289C8DFE}" type="sibTrans" cxnId="{373B7ECC-D3D4-440E-8DEC-F3EAE54F67C4}">
      <dgm:prSet/>
      <dgm:spPr/>
      <dgm:t>
        <a:bodyPr/>
        <a:lstStyle/>
        <a:p>
          <a:endParaRPr lang="en-US"/>
        </a:p>
      </dgm:t>
    </dgm:pt>
    <dgm:pt modelId="{E49EC907-C6DC-436A-966D-43910FAD600C}">
      <dgm:prSet phldrT="[Text]" custT="1"/>
      <dgm:spPr>
        <a:solidFill>
          <a:schemeClr val="accent6">
            <a:lumMod val="60000"/>
            <a:lumOff val="40000"/>
            <a:alpha val="90000"/>
          </a:schemeClr>
        </a:solidFill>
      </dgm:spPr>
      <dgm:t>
        <a:bodyPr/>
        <a:lstStyle/>
        <a:p>
          <a:r>
            <a:rPr lang="en-US" sz="1100" dirty="0" smtClean="0"/>
            <a:t>Winter Season(December to February): During this season, Rabi crops are grown(wheat, barley, pulses). The crops grown during this season depend greatly on the water stored during the Monsoon season and irrigation as well.</a:t>
          </a:r>
          <a:endParaRPr lang="en-US" sz="1100" dirty="0"/>
        </a:p>
      </dgm:t>
    </dgm:pt>
    <dgm:pt modelId="{69DCAD05-27BD-4A5C-A8D3-25F21F7DF91E}" type="parTrans" cxnId="{64A38F11-5BFB-4B32-A8C6-116069E7DD50}">
      <dgm:prSet/>
      <dgm:spPr/>
      <dgm:t>
        <a:bodyPr/>
        <a:lstStyle/>
        <a:p>
          <a:endParaRPr lang="en-US"/>
        </a:p>
      </dgm:t>
    </dgm:pt>
    <dgm:pt modelId="{BFB65B8B-5370-4C32-97D1-EAD047ED30C7}" type="sibTrans" cxnId="{64A38F11-5BFB-4B32-A8C6-116069E7DD50}">
      <dgm:prSet/>
      <dgm:spPr/>
      <dgm:t>
        <a:bodyPr/>
        <a:lstStyle/>
        <a:p>
          <a:endParaRPr lang="en-US"/>
        </a:p>
      </dgm:t>
    </dgm:pt>
    <dgm:pt modelId="{94ADBED6-480C-4CE7-8DBA-11A59638D76C}">
      <dgm:prSet phldrT="[Text]" custT="1"/>
      <dgm:spPr>
        <a:solidFill>
          <a:schemeClr val="accent6">
            <a:lumMod val="50000"/>
          </a:schemeClr>
        </a:solidFill>
      </dgm:spPr>
      <dgm:t>
        <a:bodyPr/>
        <a:lstStyle/>
        <a:p>
          <a:r>
            <a:rPr lang="en-US" sz="2400" dirty="0" smtClean="0"/>
            <a:t>External Factors</a:t>
          </a:r>
          <a:endParaRPr lang="en-US" sz="2400" dirty="0"/>
        </a:p>
      </dgm:t>
    </dgm:pt>
    <dgm:pt modelId="{3C7314DA-2DC7-42F4-9E40-7B51A468F0FC}" type="parTrans" cxnId="{A3E9CD18-25F7-4C10-8589-EDFF3B1A00DD}">
      <dgm:prSet/>
      <dgm:spPr/>
      <dgm:t>
        <a:bodyPr/>
        <a:lstStyle/>
        <a:p>
          <a:endParaRPr lang="en-US"/>
        </a:p>
      </dgm:t>
    </dgm:pt>
    <dgm:pt modelId="{2AB8ACE5-825A-4063-98D3-DB16A64642B0}" type="sibTrans" cxnId="{A3E9CD18-25F7-4C10-8589-EDFF3B1A00DD}">
      <dgm:prSet/>
      <dgm:spPr/>
      <dgm:t>
        <a:bodyPr/>
        <a:lstStyle/>
        <a:p>
          <a:endParaRPr lang="en-US"/>
        </a:p>
      </dgm:t>
    </dgm:pt>
    <dgm:pt modelId="{7B22E940-9591-490F-952C-8BD8958FACBD}">
      <dgm:prSet phldrT="[Text]" custT="1"/>
      <dgm:spPr>
        <a:solidFill>
          <a:schemeClr val="accent6">
            <a:lumMod val="75000"/>
            <a:alpha val="90000"/>
          </a:schemeClr>
        </a:solidFill>
      </dgm:spPr>
      <dgm:t>
        <a:bodyPr/>
        <a:lstStyle/>
        <a:p>
          <a:r>
            <a:rPr lang="en-US" sz="1100" dirty="0" smtClean="0"/>
            <a:t>Climate Change: Agricultural practices are highly susceptible to climate variability and change. Erratic climate conditions may lead to crop failures, reduced yields and loss of livelihoods for farmers.</a:t>
          </a:r>
          <a:endParaRPr lang="en-US" sz="1100" dirty="0"/>
        </a:p>
      </dgm:t>
    </dgm:pt>
    <dgm:pt modelId="{3671FCA3-7ED3-47BD-A4FB-284380E60FC9}" type="parTrans" cxnId="{6F9BF972-3451-4EAF-9F6D-B35BEE3BEFA9}">
      <dgm:prSet/>
      <dgm:spPr/>
      <dgm:t>
        <a:bodyPr/>
        <a:lstStyle/>
        <a:p>
          <a:endParaRPr lang="en-US"/>
        </a:p>
      </dgm:t>
    </dgm:pt>
    <dgm:pt modelId="{51EB1A78-F5D6-4877-AC3C-96A520830705}" type="sibTrans" cxnId="{6F9BF972-3451-4EAF-9F6D-B35BEE3BEFA9}">
      <dgm:prSet/>
      <dgm:spPr/>
      <dgm:t>
        <a:bodyPr/>
        <a:lstStyle/>
        <a:p>
          <a:endParaRPr lang="en-US"/>
        </a:p>
      </dgm:t>
    </dgm:pt>
    <dgm:pt modelId="{D8638F2C-291E-44FA-8A40-C413C4FCA2F9}">
      <dgm:prSet phldrT="[Text]" custT="1"/>
      <dgm:spPr>
        <a:solidFill>
          <a:schemeClr val="accent6">
            <a:lumMod val="60000"/>
            <a:lumOff val="40000"/>
            <a:alpha val="90000"/>
          </a:schemeClr>
        </a:solidFill>
      </dgm:spPr>
      <dgm:t>
        <a:bodyPr/>
        <a:lstStyle/>
        <a:p>
          <a:r>
            <a:rPr lang="en-US" sz="1100" dirty="0" smtClean="0"/>
            <a:t>Government Policies: Policies such as subsidies, price and trade regulations greatly affect the cultivation decisions of farmers. These policies could either hinder or aid agricultural development.</a:t>
          </a:r>
          <a:endParaRPr lang="en-US" sz="1100" dirty="0"/>
        </a:p>
      </dgm:t>
    </dgm:pt>
    <dgm:pt modelId="{A235CC17-B81E-4A3C-9D77-58B0C2B26069}" type="parTrans" cxnId="{D82D1403-0768-44A8-A4D9-A7ABE669D4F9}">
      <dgm:prSet/>
      <dgm:spPr/>
      <dgm:t>
        <a:bodyPr/>
        <a:lstStyle/>
        <a:p>
          <a:endParaRPr lang="en-US"/>
        </a:p>
      </dgm:t>
    </dgm:pt>
    <dgm:pt modelId="{6923427C-4131-4BC4-B085-02E1683B01A7}" type="sibTrans" cxnId="{D82D1403-0768-44A8-A4D9-A7ABE669D4F9}">
      <dgm:prSet/>
      <dgm:spPr/>
      <dgm:t>
        <a:bodyPr/>
        <a:lstStyle/>
        <a:p>
          <a:endParaRPr lang="en-US"/>
        </a:p>
      </dgm:t>
    </dgm:pt>
    <dgm:pt modelId="{FEEFC8C5-9D78-4D58-A3F4-87A5B545E3F9}">
      <dgm:prSet phldrT="[Text]" custT="1"/>
      <dgm:spPr>
        <a:solidFill>
          <a:schemeClr val="accent6">
            <a:lumMod val="40000"/>
            <a:lumOff val="60000"/>
            <a:alpha val="90000"/>
          </a:schemeClr>
        </a:solidFill>
      </dgm:spPr>
      <dgm:t>
        <a:bodyPr/>
        <a:lstStyle/>
        <a:p>
          <a:r>
            <a:rPr lang="en-US" sz="1200" dirty="0" smtClean="0"/>
            <a:t>Summer Season(March to May): This season offers light showers of rainfall responsible for providing relief from the heat and preparing the soil for the coming Monsoon season.</a:t>
          </a:r>
          <a:endParaRPr lang="en-US" sz="1200" dirty="0"/>
        </a:p>
      </dgm:t>
    </dgm:pt>
    <dgm:pt modelId="{BB5603BE-09D8-47CB-AFFB-0E3D08E7FF2B}" type="parTrans" cxnId="{F6606425-CA29-4B32-A8AD-5C1980DDA949}">
      <dgm:prSet/>
      <dgm:spPr/>
      <dgm:t>
        <a:bodyPr/>
        <a:lstStyle/>
        <a:p>
          <a:endParaRPr lang="en-US"/>
        </a:p>
      </dgm:t>
    </dgm:pt>
    <dgm:pt modelId="{24E965B3-3410-4F19-A485-A9B48F4DF742}" type="sibTrans" cxnId="{F6606425-CA29-4B32-A8AD-5C1980DDA949}">
      <dgm:prSet/>
      <dgm:spPr/>
      <dgm:t>
        <a:bodyPr/>
        <a:lstStyle/>
        <a:p>
          <a:endParaRPr lang="en-US"/>
        </a:p>
      </dgm:t>
    </dgm:pt>
    <dgm:pt modelId="{F7C20BED-CF03-455C-A455-A2EF85F205F5}">
      <dgm:prSet phldrT="[Text]" custT="1"/>
      <dgm:spPr>
        <a:solidFill>
          <a:schemeClr val="accent6">
            <a:lumMod val="40000"/>
            <a:lumOff val="60000"/>
            <a:alpha val="90000"/>
          </a:schemeClr>
        </a:solidFill>
      </dgm:spPr>
      <dgm:t>
        <a:bodyPr/>
        <a:lstStyle/>
        <a:p>
          <a:r>
            <a:rPr lang="en-US" sz="1100" dirty="0" smtClean="0"/>
            <a:t>Land Degradation and Water Scarcity: In order to combat these factors, sustainable land and water management practices are crucial to ensure long-term agricultural productivity.</a:t>
          </a:r>
          <a:endParaRPr lang="en-US" sz="1100" dirty="0"/>
        </a:p>
      </dgm:t>
    </dgm:pt>
    <dgm:pt modelId="{B506729A-F8A3-40C1-A55E-9032C72DCFE0}" type="parTrans" cxnId="{BF0D456F-2BE4-4E1A-B15A-0DA0137DA53B}">
      <dgm:prSet/>
      <dgm:spPr/>
      <dgm:t>
        <a:bodyPr/>
        <a:lstStyle/>
        <a:p>
          <a:endParaRPr lang="en-US"/>
        </a:p>
      </dgm:t>
    </dgm:pt>
    <dgm:pt modelId="{999125B4-B727-4F88-B096-70F74C67DD75}" type="sibTrans" cxnId="{BF0D456F-2BE4-4E1A-B15A-0DA0137DA53B}">
      <dgm:prSet/>
      <dgm:spPr/>
      <dgm:t>
        <a:bodyPr/>
        <a:lstStyle/>
        <a:p>
          <a:endParaRPr lang="en-US"/>
        </a:p>
      </dgm:t>
    </dgm:pt>
    <dgm:pt modelId="{1FFBCEBE-8BF7-4764-8F6A-0D6C4024D79A}">
      <dgm:prSet phldrT="[Text]" custT="1"/>
      <dgm:spPr>
        <a:solidFill>
          <a:schemeClr val="accent6">
            <a:lumMod val="20000"/>
            <a:lumOff val="80000"/>
            <a:alpha val="90000"/>
          </a:schemeClr>
        </a:solidFill>
      </dgm:spPr>
      <dgm:t>
        <a:bodyPr/>
        <a:lstStyle/>
        <a:p>
          <a:r>
            <a:rPr lang="en-US" sz="1100" dirty="0" smtClean="0"/>
            <a:t>Post-Monsoon Season(October to November): This season is crucial for harvesting crops which were grown during the Monsoon season such as rice, maize and cotton as it marks the end of the agricultural cycle for those crops.</a:t>
          </a:r>
          <a:endParaRPr lang="en-US" sz="1100" dirty="0"/>
        </a:p>
      </dgm:t>
    </dgm:pt>
    <dgm:pt modelId="{CF105462-433F-4BFA-86D3-4C0021AD31A1}" type="parTrans" cxnId="{42F3586C-D5A6-4EAC-8ABF-59264BC5DDE8}">
      <dgm:prSet/>
      <dgm:spPr/>
      <dgm:t>
        <a:bodyPr/>
        <a:lstStyle/>
        <a:p>
          <a:endParaRPr lang="en-US"/>
        </a:p>
      </dgm:t>
    </dgm:pt>
    <dgm:pt modelId="{6088A902-BD5E-4EB8-8CA6-91A3CEC22BC2}" type="sibTrans" cxnId="{42F3586C-D5A6-4EAC-8ABF-59264BC5DDE8}">
      <dgm:prSet/>
      <dgm:spPr/>
      <dgm:t>
        <a:bodyPr/>
        <a:lstStyle/>
        <a:p>
          <a:endParaRPr lang="en-US"/>
        </a:p>
      </dgm:t>
    </dgm:pt>
    <dgm:pt modelId="{F9C43053-CC7C-456D-B266-2270235D69BC}">
      <dgm:prSet phldrT="[Text]" custT="1"/>
      <dgm:spPr>
        <a:solidFill>
          <a:schemeClr val="accent6">
            <a:lumMod val="20000"/>
            <a:lumOff val="80000"/>
            <a:alpha val="90000"/>
          </a:schemeClr>
        </a:solidFill>
      </dgm:spPr>
      <dgm:t>
        <a:bodyPr/>
        <a:lstStyle/>
        <a:p>
          <a:r>
            <a:rPr lang="en-US" sz="1100" dirty="0" smtClean="0"/>
            <a:t>Pests and Diseases: Outbreaks of pests and diseases are capable of destroying crops and as such, effective pest and diseases management are essential to safeguard agricultural production.</a:t>
          </a:r>
          <a:endParaRPr lang="en-US" sz="1100" dirty="0"/>
        </a:p>
      </dgm:t>
    </dgm:pt>
    <dgm:pt modelId="{D099A865-5548-44F9-BA68-739F5F12D4D7}" type="parTrans" cxnId="{DA053283-475D-4BE9-BD90-3BE8420CC77E}">
      <dgm:prSet/>
      <dgm:spPr/>
      <dgm:t>
        <a:bodyPr/>
        <a:lstStyle/>
        <a:p>
          <a:endParaRPr lang="en-US"/>
        </a:p>
      </dgm:t>
    </dgm:pt>
    <dgm:pt modelId="{71A3E3B7-7312-4923-B910-3429B49CE101}" type="sibTrans" cxnId="{DA053283-475D-4BE9-BD90-3BE8420CC77E}">
      <dgm:prSet/>
      <dgm:spPr/>
      <dgm:t>
        <a:bodyPr/>
        <a:lstStyle/>
        <a:p>
          <a:endParaRPr lang="en-US"/>
        </a:p>
      </dgm:t>
    </dgm:pt>
    <dgm:pt modelId="{13B23BB3-C367-4092-B402-E5E969CA769A}" type="pres">
      <dgm:prSet presAssocID="{52F51948-C863-4EBD-8E0D-7C03D35CDB5D}" presName="Name0" presStyleCnt="0">
        <dgm:presLayoutVars>
          <dgm:dir/>
          <dgm:animLvl val="lvl"/>
          <dgm:resizeHandles val="exact"/>
        </dgm:presLayoutVars>
      </dgm:prSet>
      <dgm:spPr/>
      <dgm:t>
        <a:bodyPr/>
        <a:lstStyle/>
        <a:p>
          <a:endParaRPr lang="en-US"/>
        </a:p>
      </dgm:t>
    </dgm:pt>
    <dgm:pt modelId="{612F2E4E-D748-463F-B0C8-EAF78A140A25}" type="pres">
      <dgm:prSet presAssocID="{C1F59FDB-2E18-4010-848A-22EDB44086B0}" presName="vertFlow" presStyleCnt="0"/>
      <dgm:spPr/>
    </dgm:pt>
    <dgm:pt modelId="{CDAD1869-A68D-467B-9E96-E01EEB53DBC3}" type="pres">
      <dgm:prSet presAssocID="{C1F59FDB-2E18-4010-848A-22EDB44086B0}" presName="header" presStyleLbl="node1" presStyleIdx="0" presStyleCnt="2"/>
      <dgm:spPr/>
      <dgm:t>
        <a:bodyPr/>
        <a:lstStyle/>
        <a:p>
          <a:endParaRPr lang="en-US"/>
        </a:p>
      </dgm:t>
    </dgm:pt>
    <dgm:pt modelId="{3DEF598C-0E33-4A6A-97B4-72A4F92923C0}" type="pres">
      <dgm:prSet presAssocID="{298E6E4F-E0DA-40F7-8497-87F29A54A838}" presName="parTrans" presStyleLbl="sibTrans2D1" presStyleIdx="0" presStyleCnt="8"/>
      <dgm:spPr/>
      <dgm:t>
        <a:bodyPr/>
        <a:lstStyle/>
        <a:p>
          <a:endParaRPr lang="en-US"/>
        </a:p>
      </dgm:t>
    </dgm:pt>
    <dgm:pt modelId="{7F5A69F8-B693-4716-8090-0D0589773664}" type="pres">
      <dgm:prSet presAssocID="{8F9FE8B5-2CC9-4A8E-BACB-12DC9C99BDBB}" presName="child" presStyleLbl="alignAccFollowNode1" presStyleIdx="0" presStyleCnt="8">
        <dgm:presLayoutVars>
          <dgm:chMax val="0"/>
          <dgm:bulletEnabled val="1"/>
        </dgm:presLayoutVars>
      </dgm:prSet>
      <dgm:spPr/>
      <dgm:t>
        <a:bodyPr/>
        <a:lstStyle/>
        <a:p>
          <a:endParaRPr lang="en-US"/>
        </a:p>
      </dgm:t>
    </dgm:pt>
    <dgm:pt modelId="{A6097456-C8C0-4B9B-AF01-67A38DC2A78D}" type="pres">
      <dgm:prSet presAssocID="{6E080521-4D95-465D-BE44-AA8F289C8DFE}" presName="sibTrans" presStyleLbl="sibTrans2D1" presStyleIdx="1" presStyleCnt="8"/>
      <dgm:spPr/>
      <dgm:t>
        <a:bodyPr/>
        <a:lstStyle/>
        <a:p>
          <a:endParaRPr lang="en-US"/>
        </a:p>
      </dgm:t>
    </dgm:pt>
    <dgm:pt modelId="{6C12E8C3-52F2-4A35-9550-25ED2054CFBB}" type="pres">
      <dgm:prSet presAssocID="{E49EC907-C6DC-436A-966D-43910FAD600C}" presName="child" presStyleLbl="alignAccFollowNode1" presStyleIdx="1" presStyleCnt="8">
        <dgm:presLayoutVars>
          <dgm:chMax val="0"/>
          <dgm:bulletEnabled val="1"/>
        </dgm:presLayoutVars>
      </dgm:prSet>
      <dgm:spPr/>
      <dgm:t>
        <a:bodyPr/>
        <a:lstStyle/>
        <a:p>
          <a:endParaRPr lang="en-US"/>
        </a:p>
      </dgm:t>
    </dgm:pt>
    <dgm:pt modelId="{F678C0C2-58DD-4866-B4FB-793A027574FE}" type="pres">
      <dgm:prSet presAssocID="{BFB65B8B-5370-4C32-97D1-EAD047ED30C7}" presName="sibTrans" presStyleLbl="sibTrans2D1" presStyleIdx="2" presStyleCnt="8"/>
      <dgm:spPr/>
      <dgm:t>
        <a:bodyPr/>
        <a:lstStyle/>
        <a:p>
          <a:endParaRPr lang="en-US"/>
        </a:p>
      </dgm:t>
    </dgm:pt>
    <dgm:pt modelId="{7B19FE06-8879-4239-8F15-8C30E85A554E}" type="pres">
      <dgm:prSet presAssocID="{FEEFC8C5-9D78-4D58-A3F4-87A5B545E3F9}" presName="child" presStyleLbl="alignAccFollowNode1" presStyleIdx="2" presStyleCnt="8">
        <dgm:presLayoutVars>
          <dgm:chMax val="0"/>
          <dgm:bulletEnabled val="1"/>
        </dgm:presLayoutVars>
      </dgm:prSet>
      <dgm:spPr/>
      <dgm:t>
        <a:bodyPr/>
        <a:lstStyle/>
        <a:p>
          <a:endParaRPr lang="en-US"/>
        </a:p>
      </dgm:t>
    </dgm:pt>
    <dgm:pt modelId="{34E32C88-37FC-4FDE-A969-20100ACCEDDD}" type="pres">
      <dgm:prSet presAssocID="{24E965B3-3410-4F19-A485-A9B48F4DF742}" presName="sibTrans" presStyleLbl="sibTrans2D1" presStyleIdx="3" presStyleCnt="8"/>
      <dgm:spPr/>
      <dgm:t>
        <a:bodyPr/>
        <a:lstStyle/>
        <a:p>
          <a:endParaRPr lang="en-US"/>
        </a:p>
      </dgm:t>
    </dgm:pt>
    <dgm:pt modelId="{5606834B-672C-47E4-A415-59EDA51B7741}" type="pres">
      <dgm:prSet presAssocID="{1FFBCEBE-8BF7-4764-8F6A-0D6C4024D79A}" presName="child" presStyleLbl="alignAccFollowNode1" presStyleIdx="3" presStyleCnt="8">
        <dgm:presLayoutVars>
          <dgm:chMax val="0"/>
          <dgm:bulletEnabled val="1"/>
        </dgm:presLayoutVars>
      </dgm:prSet>
      <dgm:spPr/>
      <dgm:t>
        <a:bodyPr/>
        <a:lstStyle/>
        <a:p>
          <a:endParaRPr lang="en-US"/>
        </a:p>
      </dgm:t>
    </dgm:pt>
    <dgm:pt modelId="{0BEED6E1-4BC9-4BC3-A61B-3FAD1005C270}" type="pres">
      <dgm:prSet presAssocID="{C1F59FDB-2E18-4010-848A-22EDB44086B0}" presName="hSp" presStyleCnt="0"/>
      <dgm:spPr/>
    </dgm:pt>
    <dgm:pt modelId="{9FAC1B37-9841-4B08-99D1-2D78F2BEF958}" type="pres">
      <dgm:prSet presAssocID="{94ADBED6-480C-4CE7-8DBA-11A59638D76C}" presName="vertFlow" presStyleCnt="0"/>
      <dgm:spPr/>
    </dgm:pt>
    <dgm:pt modelId="{F2892F51-B39B-49AB-A19C-417E2F219427}" type="pres">
      <dgm:prSet presAssocID="{94ADBED6-480C-4CE7-8DBA-11A59638D76C}" presName="header" presStyleLbl="node1" presStyleIdx="1" presStyleCnt="2"/>
      <dgm:spPr/>
      <dgm:t>
        <a:bodyPr/>
        <a:lstStyle/>
        <a:p>
          <a:endParaRPr lang="en-US"/>
        </a:p>
      </dgm:t>
    </dgm:pt>
    <dgm:pt modelId="{F2DBCF48-B1EA-43BC-BB26-0F6004AD2349}" type="pres">
      <dgm:prSet presAssocID="{3671FCA3-7ED3-47BD-A4FB-284380E60FC9}" presName="parTrans" presStyleLbl="sibTrans2D1" presStyleIdx="4" presStyleCnt="8"/>
      <dgm:spPr/>
      <dgm:t>
        <a:bodyPr/>
        <a:lstStyle/>
        <a:p>
          <a:endParaRPr lang="en-US"/>
        </a:p>
      </dgm:t>
    </dgm:pt>
    <dgm:pt modelId="{38E02283-EB10-4088-8670-B51622558DD4}" type="pres">
      <dgm:prSet presAssocID="{7B22E940-9591-490F-952C-8BD8958FACBD}" presName="child" presStyleLbl="alignAccFollowNode1" presStyleIdx="4" presStyleCnt="8">
        <dgm:presLayoutVars>
          <dgm:chMax val="0"/>
          <dgm:bulletEnabled val="1"/>
        </dgm:presLayoutVars>
      </dgm:prSet>
      <dgm:spPr/>
      <dgm:t>
        <a:bodyPr/>
        <a:lstStyle/>
        <a:p>
          <a:endParaRPr lang="en-US"/>
        </a:p>
      </dgm:t>
    </dgm:pt>
    <dgm:pt modelId="{1DC0B2DA-A3FF-4DFC-93DB-3E146635B202}" type="pres">
      <dgm:prSet presAssocID="{51EB1A78-F5D6-4877-AC3C-96A520830705}" presName="sibTrans" presStyleLbl="sibTrans2D1" presStyleIdx="5" presStyleCnt="8"/>
      <dgm:spPr/>
      <dgm:t>
        <a:bodyPr/>
        <a:lstStyle/>
        <a:p>
          <a:endParaRPr lang="en-US"/>
        </a:p>
      </dgm:t>
    </dgm:pt>
    <dgm:pt modelId="{12C69D40-6CD3-4E47-B32D-E7C4F879D22D}" type="pres">
      <dgm:prSet presAssocID="{D8638F2C-291E-44FA-8A40-C413C4FCA2F9}" presName="child" presStyleLbl="alignAccFollowNode1" presStyleIdx="5" presStyleCnt="8">
        <dgm:presLayoutVars>
          <dgm:chMax val="0"/>
          <dgm:bulletEnabled val="1"/>
        </dgm:presLayoutVars>
      </dgm:prSet>
      <dgm:spPr/>
      <dgm:t>
        <a:bodyPr/>
        <a:lstStyle/>
        <a:p>
          <a:endParaRPr lang="en-US"/>
        </a:p>
      </dgm:t>
    </dgm:pt>
    <dgm:pt modelId="{21764B8F-31DC-45C7-B980-A357A25F076A}" type="pres">
      <dgm:prSet presAssocID="{6923427C-4131-4BC4-B085-02E1683B01A7}" presName="sibTrans" presStyleLbl="sibTrans2D1" presStyleIdx="6" presStyleCnt="8"/>
      <dgm:spPr/>
      <dgm:t>
        <a:bodyPr/>
        <a:lstStyle/>
        <a:p>
          <a:endParaRPr lang="en-US"/>
        </a:p>
      </dgm:t>
    </dgm:pt>
    <dgm:pt modelId="{F58A029B-E078-49F4-885D-C880557EF911}" type="pres">
      <dgm:prSet presAssocID="{F7C20BED-CF03-455C-A455-A2EF85F205F5}" presName="child" presStyleLbl="alignAccFollowNode1" presStyleIdx="6" presStyleCnt="8">
        <dgm:presLayoutVars>
          <dgm:chMax val="0"/>
          <dgm:bulletEnabled val="1"/>
        </dgm:presLayoutVars>
      </dgm:prSet>
      <dgm:spPr/>
      <dgm:t>
        <a:bodyPr/>
        <a:lstStyle/>
        <a:p>
          <a:endParaRPr lang="en-US"/>
        </a:p>
      </dgm:t>
    </dgm:pt>
    <dgm:pt modelId="{7DA848C1-093A-4752-A696-700DCB2D05E0}" type="pres">
      <dgm:prSet presAssocID="{999125B4-B727-4F88-B096-70F74C67DD75}" presName="sibTrans" presStyleLbl="sibTrans2D1" presStyleIdx="7" presStyleCnt="8"/>
      <dgm:spPr/>
      <dgm:t>
        <a:bodyPr/>
        <a:lstStyle/>
        <a:p>
          <a:endParaRPr lang="en-US"/>
        </a:p>
      </dgm:t>
    </dgm:pt>
    <dgm:pt modelId="{79D9C29A-03C3-47B6-8FB4-BC13EA12E2AF}" type="pres">
      <dgm:prSet presAssocID="{F9C43053-CC7C-456D-B266-2270235D69BC}" presName="child" presStyleLbl="alignAccFollowNode1" presStyleIdx="7" presStyleCnt="8">
        <dgm:presLayoutVars>
          <dgm:chMax val="0"/>
          <dgm:bulletEnabled val="1"/>
        </dgm:presLayoutVars>
      </dgm:prSet>
      <dgm:spPr/>
      <dgm:t>
        <a:bodyPr/>
        <a:lstStyle/>
        <a:p>
          <a:endParaRPr lang="en-US"/>
        </a:p>
      </dgm:t>
    </dgm:pt>
  </dgm:ptLst>
  <dgm:cxnLst>
    <dgm:cxn modelId="{F45C86CE-B03D-4BE1-BC2C-CE125C6544CB}" type="presOf" srcId="{D8638F2C-291E-44FA-8A40-C413C4FCA2F9}" destId="{12C69D40-6CD3-4E47-B32D-E7C4F879D22D}" srcOrd="0" destOrd="0" presId="urn:microsoft.com/office/officeart/2005/8/layout/lProcess1"/>
    <dgm:cxn modelId="{63C8276B-17C1-4C0A-B69F-B3E20022BE74}" type="presOf" srcId="{6E080521-4D95-465D-BE44-AA8F289C8DFE}" destId="{A6097456-C8C0-4B9B-AF01-67A38DC2A78D}" srcOrd="0" destOrd="0" presId="urn:microsoft.com/office/officeart/2005/8/layout/lProcess1"/>
    <dgm:cxn modelId="{A8EB483B-9DEB-4F7C-BBC7-8DD3B5313D1E}" type="presOf" srcId="{7B22E940-9591-490F-952C-8BD8958FACBD}" destId="{38E02283-EB10-4088-8670-B51622558DD4}" srcOrd="0" destOrd="0" presId="urn:microsoft.com/office/officeart/2005/8/layout/lProcess1"/>
    <dgm:cxn modelId="{D82D1403-0768-44A8-A4D9-A7ABE669D4F9}" srcId="{94ADBED6-480C-4CE7-8DBA-11A59638D76C}" destId="{D8638F2C-291E-44FA-8A40-C413C4FCA2F9}" srcOrd="1" destOrd="0" parTransId="{A235CC17-B81E-4A3C-9D77-58B0C2B26069}" sibTransId="{6923427C-4131-4BC4-B085-02E1683B01A7}"/>
    <dgm:cxn modelId="{506C4F44-6BC1-4186-BAB6-4FBEAD07165E}" type="presOf" srcId="{52F51948-C863-4EBD-8E0D-7C03D35CDB5D}" destId="{13B23BB3-C367-4092-B402-E5E969CA769A}" srcOrd="0" destOrd="0" presId="urn:microsoft.com/office/officeart/2005/8/layout/lProcess1"/>
    <dgm:cxn modelId="{A9694F1C-48E1-481F-8067-6A82A99103C7}" type="presOf" srcId="{8F9FE8B5-2CC9-4A8E-BACB-12DC9C99BDBB}" destId="{7F5A69F8-B693-4716-8090-0D0589773664}" srcOrd="0" destOrd="0" presId="urn:microsoft.com/office/officeart/2005/8/layout/lProcess1"/>
    <dgm:cxn modelId="{42F3586C-D5A6-4EAC-8ABF-59264BC5DDE8}" srcId="{C1F59FDB-2E18-4010-848A-22EDB44086B0}" destId="{1FFBCEBE-8BF7-4764-8F6A-0D6C4024D79A}" srcOrd="3" destOrd="0" parTransId="{CF105462-433F-4BFA-86D3-4C0021AD31A1}" sibTransId="{6088A902-BD5E-4EB8-8CA6-91A3CEC22BC2}"/>
    <dgm:cxn modelId="{D0A1B598-A99B-4404-ABCF-129924F6D577}" type="presOf" srcId="{C1F59FDB-2E18-4010-848A-22EDB44086B0}" destId="{CDAD1869-A68D-467B-9E96-E01EEB53DBC3}" srcOrd="0" destOrd="0" presId="urn:microsoft.com/office/officeart/2005/8/layout/lProcess1"/>
    <dgm:cxn modelId="{1580C946-C4F3-4B7E-88BF-8B5B98F5C67F}" type="presOf" srcId="{298E6E4F-E0DA-40F7-8497-87F29A54A838}" destId="{3DEF598C-0E33-4A6A-97B4-72A4F92923C0}" srcOrd="0" destOrd="0" presId="urn:microsoft.com/office/officeart/2005/8/layout/lProcess1"/>
    <dgm:cxn modelId="{B6730B79-E904-4436-A4B3-A9347BEA1666}" type="presOf" srcId="{F7C20BED-CF03-455C-A455-A2EF85F205F5}" destId="{F58A029B-E078-49F4-885D-C880557EF911}" srcOrd="0" destOrd="0" presId="urn:microsoft.com/office/officeart/2005/8/layout/lProcess1"/>
    <dgm:cxn modelId="{F34445FB-B948-4C35-B58C-2FEF760B153A}" type="presOf" srcId="{3671FCA3-7ED3-47BD-A4FB-284380E60FC9}" destId="{F2DBCF48-B1EA-43BC-BB26-0F6004AD2349}" srcOrd="0" destOrd="0" presId="urn:microsoft.com/office/officeart/2005/8/layout/lProcess1"/>
    <dgm:cxn modelId="{A3E9CD18-25F7-4C10-8589-EDFF3B1A00DD}" srcId="{52F51948-C863-4EBD-8E0D-7C03D35CDB5D}" destId="{94ADBED6-480C-4CE7-8DBA-11A59638D76C}" srcOrd="1" destOrd="0" parTransId="{3C7314DA-2DC7-42F4-9E40-7B51A468F0FC}" sibTransId="{2AB8ACE5-825A-4063-98D3-DB16A64642B0}"/>
    <dgm:cxn modelId="{24CD08AB-A0A4-45EC-A702-79CFBF54BA84}" type="presOf" srcId="{FEEFC8C5-9D78-4D58-A3F4-87A5B545E3F9}" destId="{7B19FE06-8879-4239-8F15-8C30E85A554E}" srcOrd="0" destOrd="0" presId="urn:microsoft.com/office/officeart/2005/8/layout/lProcess1"/>
    <dgm:cxn modelId="{64EBEB42-4CEF-4EF4-9C7F-542CE9124EA9}" type="presOf" srcId="{51EB1A78-F5D6-4877-AC3C-96A520830705}" destId="{1DC0B2DA-A3FF-4DFC-93DB-3E146635B202}" srcOrd="0" destOrd="0" presId="urn:microsoft.com/office/officeart/2005/8/layout/lProcess1"/>
    <dgm:cxn modelId="{BF0D456F-2BE4-4E1A-B15A-0DA0137DA53B}" srcId="{94ADBED6-480C-4CE7-8DBA-11A59638D76C}" destId="{F7C20BED-CF03-455C-A455-A2EF85F205F5}" srcOrd="2" destOrd="0" parTransId="{B506729A-F8A3-40C1-A55E-9032C72DCFE0}" sibTransId="{999125B4-B727-4F88-B096-70F74C67DD75}"/>
    <dgm:cxn modelId="{3C49D60D-CA4E-4FBF-9265-F7072FBED441}" type="presOf" srcId="{6923427C-4131-4BC4-B085-02E1683B01A7}" destId="{21764B8F-31DC-45C7-B980-A357A25F076A}" srcOrd="0" destOrd="0" presId="urn:microsoft.com/office/officeart/2005/8/layout/lProcess1"/>
    <dgm:cxn modelId="{00E29552-37B9-4A11-B89A-7C74BDD7146C}" type="presOf" srcId="{F9C43053-CC7C-456D-B266-2270235D69BC}" destId="{79D9C29A-03C3-47B6-8FB4-BC13EA12E2AF}" srcOrd="0" destOrd="0" presId="urn:microsoft.com/office/officeart/2005/8/layout/lProcess1"/>
    <dgm:cxn modelId="{F6606425-CA29-4B32-A8AD-5C1980DDA949}" srcId="{C1F59FDB-2E18-4010-848A-22EDB44086B0}" destId="{FEEFC8C5-9D78-4D58-A3F4-87A5B545E3F9}" srcOrd="2" destOrd="0" parTransId="{BB5603BE-09D8-47CB-AFFB-0E3D08E7FF2B}" sibTransId="{24E965B3-3410-4F19-A485-A9B48F4DF742}"/>
    <dgm:cxn modelId="{BFD8AE30-5402-470F-A6AB-1E15E7A85BBF}" srcId="{52F51948-C863-4EBD-8E0D-7C03D35CDB5D}" destId="{C1F59FDB-2E18-4010-848A-22EDB44086B0}" srcOrd="0" destOrd="0" parTransId="{02E09BF2-D1AE-478C-A455-DD9E8487BCD8}" sibTransId="{152FC994-7D8E-4EAB-A3AF-2D9B071EBB3B}"/>
    <dgm:cxn modelId="{4E2DFCB6-8A6E-4780-AF6B-9B89EC145F49}" type="presOf" srcId="{24E965B3-3410-4F19-A485-A9B48F4DF742}" destId="{34E32C88-37FC-4FDE-A969-20100ACCEDDD}" srcOrd="0" destOrd="0" presId="urn:microsoft.com/office/officeart/2005/8/layout/lProcess1"/>
    <dgm:cxn modelId="{11D8EEC3-453D-4592-810B-994293585D07}" type="presOf" srcId="{E49EC907-C6DC-436A-966D-43910FAD600C}" destId="{6C12E8C3-52F2-4A35-9550-25ED2054CFBB}" srcOrd="0" destOrd="0" presId="urn:microsoft.com/office/officeart/2005/8/layout/lProcess1"/>
    <dgm:cxn modelId="{64A38F11-5BFB-4B32-A8C6-116069E7DD50}" srcId="{C1F59FDB-2E18-4010-848A-22EDB44086B0}" destId="{E49EC907-C6DC-436A-966D-43910FAD600C}" srcOrd="1" destOrd="0" parTransId="{69DCAD05-27BD-4A5C-A8D3-25F21F7DF91E}" sibTransId="{BFB65B8B-5370-4C32-97D1-EAD047ED30C7}"/>
    <dgm:cxn modelId="{373B7ECC-D3D4-440E-8DEC-F3EAE54F67C4}" srcId="{C1F59FDB-2E18-4010-848A-22EDB44086B0}" destId="{8F9FE8B5-2CC9-4A8E-BACB-12DC9C99BDBB}" srcOrd="0" destOrd="0" parTransId="{298E6E4F-E0DA-40F7-8497-87F29A54A838}" sibTransId="{6E080521-4D95-465D-BE44-AA8F289C8DFE}"/>
    <dgm:cxn modelId="{F784EF93-AE64-4DC2-BD2B-420BA7243E5B}" type="presOf" srcId="{999125B4-B727-4F88-B096-70F74C67DD75}" destId="{7DA848C1-093A-4752-A696-700DCB2D05E0}" srcOrd="0" destOrd="0" presId="urn:microsoft.com/office/officeart/2005/8/layout/lProcess1"/>
    <dgm:cxn modelId="{274B854F-82B2-41FA-A829-9D3816309C4C}" type="presOf" srcId="{94ADBED6-480C-4CE7-8DBA-11A59638D76C}" destId="{F2892F51-B39B-49AB-A19C-417E2F219427}" srcOrd="0" destOrd="0" presId="urn:microsoft.com/office/officeart/2005/8/layout/lProcess1"/>
    <dgm:cxn modelId="{DA053283-475D-4BE9-BD90-3BE8420CC77E}" srcId="{94ADBED6-480C-4CE7-8DBA-11A59638D76C}" destId="{F9C43053-CC7C-456D-B266-2270235D69BC}" srcOrd="3" destOrd="0" parTransId="{D099A865-5548-44F9-BA68-739F5F12D4D7}" sibTransId="{71A3E3B7-7312-4923-B910-3429B49CE101}"/>
    <dgm:cxn modelId="{855ADADF-080F-471C-838B-64CE35F745D9}" type="presOf" srcId="{1FFBCEBE-8BF7-4764-8F6A-0D6C4024D79A}" destId="{5606834B-672C-47E4-A415-59EDA51B7741}" srcOrd="0" destOrd="0" presId="urn:microsoft.com/office/officeart/2005/8/layout/lProcess1"/>
    <dgm:cxn modelId="{6F9BF972-3451-4EAF-9F6D-B35BEE3BEFA9}" srcId="{94ADBED6-480C-4CE7-8DBA-11A59638D76C}" destId="{7B22E940-9591-490F-952C-8BD8958FACBD}" srcOrd="0" destOrd="0" parTransId="{3671FCA3-7ED3-47BD-A4FB-284380E60FC9}" sibTransId="{51EB1A78-F5D6-4877-AC3C-96A520830705}"/>
    <dgm:cxn modelId="{A80D06E5-67F5-4B23-88D8-2C22E9ECAF6F}" type="presOf" srcId="{BFB65B8B-5370-4C32-97D1-EAD047ED30C7}" destId="{F678C0C2-58DD-4866-B4FB-793A027574FE}" srcOrd="0" destOrd="0" presId="urn:microsoft.com/office/officeart/2005/8/layout/lProcess1"/>
    <dgm:cxn modelId="{FA25BF37-1071-4DB8-B1D5-658C29F12206}" type="presParOf" srcId="{13B23BB3-C367-4092-B402-E5E969CA769A}" destId="{612F2E4E-D748-463F-B0C8-EAF78A140A25}" srcOrd="0" destOrd="0" presId="urn:microsoft.com/office/officeart/2005/8/layout/lProcess1"/>
    <dgm:cxn modelId="{74284B87-B246-4B20-BE20-723BD6733FF1}" type="presParOf" srcId="{612F2E4E-D748-463F-B0C8-EAF78A140A25}" destId="{CDAD1869-A68D-467B-9E96-E01EEB53DBC3}" srcOrd="0" destOrd="0" presId="urn:microsoft.com/office/officeart/2005/8/layout/lProcess1"/>
    <dgm:cxn modelId="{3D3C3C49-010D-42CD-8320-AC046C99B29B}" type="presParOf" srcId="{612F2E4E-D748-463F-B0C8-EAF78A140A25}" destId="{3DEF598C-0E33-4A6A-97B4-72A4F92923C0}" srcOrd="1" destOrd="0" presId="urn:microsoft.com/office/officeart/2005/8/layout/lProcess1"/>
    <dgm:cxn modelId="{269A5215-DD74-4D3F-A9D0-176AA4149C1F}" type="presParOf" srcId="{612F2E4E-D748-463F-B0C8-EAF78A140A25}" destId="{7F5A69F8-B693-4716-8090-0D0589773664}" srcOrd="2" destOrd="0" presId="urn:microsoft.com/office/officeart/2005/8/layout/lProcess1"/>
    <dgm:cxn modelId="{4E0CF064-F610-4168-970F-371EBDFDCC0E}" type="presParOf" srcId="{612F2E4E-D748-463F-B0C8-EAF78A140A25}" destId="{A6097456-C8C0-4B9B-AF01-67A38DC2A78D}" srcOrd="3" destOrd="0" presId="urn:microsoft.com/office/officeart/2005/8/layout/lProcess1"/>
    <dgm:cxn modelId="{7D977F45-CC38-4C49-9EDD-B007AF2A9A15}" type="presParOf" srcId="{612F2E4E-D748-463F-B0C8-EAF78A140A25}" destId="{6C12E8C3-52F2-4A35-9550-25ED2054CFBB}" srcOrd="4" destOrd="0" presId="urn:microsoft.com/office/officeart/2005/8/layout/lProcess1"/>
    <dgm:cxn modelId="{89D2F1B9-BE7A-4532-814B-EE8184289EDA}" type="presParOf" srcId="{612F2E4E-D748-463F-B0C8-EAF78A140A25}" destId="{F678C0C2-58DD-4866-B4FB-793A027574FE}" srcOrd="5" destOrd="0" presId="urn:microsoft.com/office/officeart/2005/8/layout/lProcess1"/>
    <dgm:cxn modelId="{7286B929-E716-4A3B-ADAD-100B38EB4282}" type="presParOf" srcId="{612F2E4E-D748-463F-B0C8-EAF78A140A25}" destId="{7B19FE06-8879-4239-8F15-8C30E85A554E}" srcOrd="6" destOrd="0" presId="urn:microsoft.com/office/officeart/2005/8/layout/lProcess1"/>
    <dgm:cxn modelId="{16F17B72-5BCC-4EBC-996E-A3E4953AD0CD}" type="presParOf" srcId="{612F2E4E-D748-463F-B0C8-EAF78A140A25}" destId="{34E32C88-37FC-4FDE-A969-20100ACCEDDD}" srcOrd="7" destOrd="0" presId="urn:microsoft.com/office/officeart/2005/8/layout/lProcess1"/>
    <dgm:cxn modelId="{FA3CFAC7-F8F7-4D36-9C71-2F1153052715}" type="presParOf" srcId="{612F2E4E-D748-463F-B0C8-EAF78A140A25}" destId="{5606834B-672C-47E4-A415-59EDA51B7741}" srcOrd="8" destOrd="0" presId="urn:microsoft.com/office/officeart/2005/8/layout/lProcess1"/>
    <dgm:cxn modelId="{7E5842A0-7670-42F9-A71E-410AF986FD01}" type="presParOf" srcId="{13B23BB3-C367-4092-B402-E5E969CA769A}" destId="{0BEED6E1-4BC9-4BC3-A61B-3FAD1005C270}" srcOrd="1" destOrd="0" presId="urn:microsoft.com/office/officeart/2005/8/layout/lProcess1"/>
    <dgm:cxn modelId="{26496329-7210-4427-8167-7B193E191679}" type="presParOf" srcId="{13B23BB3-C367-4092-B402-E5E969CA769A}" destId="{9FAC1B37-9841-4B08-99D1-2D78F2BEF958}" srcOrd="2" destOrd="0" presId="urn:microsoft.com/office/officeart/2005/8/layout/lProcess1"/>
    <dgm:cxn modelId="{8A20E706-DCA7-4F1D-AADA-CA4DEC0CD69B}" type="presParOf" srcId="{9FAC1B37-9841-4B08-99D1-2D78F2BEF958}" destId="{F2892F51-B39B-49AB-A19C-417E2F219427}" srcOrd="0" destOrd="0" presId="urn:microsoft.com/office/officeart/2005/8/layout/lProcess1"/>
    <dgm:cxn modelId="{AC761FDD-A7FF-4D84-8810-1DDD211AAFAB}" type="presParOf" srcId="{9FAC1B37-9841-4B08-99D1-2D78F2BEF958}" destId="{F2DBCF48-B1EA-43BC-BB26-0F6004AD2349}" srcOrd="1" destOrd="0" presId="urn:microsoft.com/office/officeart/2005/8/layout/lProcess1"/>
    <dgm:cxn modelId="{DEE98C38-E320-4615-9A8D-944310CF1601}" type="presParOf" srcId="{9FAC1B37-9841-4B08-99D1-2D78F2BEF958}" destId="{38E02283-EB10-4088-8670-B51622558DD4}" srcOrd="2" destOrd="0" presId="urn:microsoft.com/office/officeart/2005/8/layout/lProcess1"/>
    <dgm:cxn modelId="{E86D4711-5576-4144-9F5C-AC835E5AA558}" type="presParOf" srcId="{9FAC1B37-9841-4B08-99D1-2D78F2BEF958}" destId="{1DC0B2DA-A3FF-4DFC-93DB-3E146635B202}" srcOrd="3" destOrd="0" presId="urn:microsoft.com/office/officeart/2005/8/layout/lProcess1"/>
    <dgm:cxn modelId="{64564D9D-34ED-4603-A64D-164D32996318}" type="presParOf" srcId="{9FAC1B37-9841-4B08-99D1-2D78F2BEF958}" destId="{12C69D40-6CD3-4E47-B32D-E7C4F879D22D}" srcOrd="4" destOrd="0" presId="urn:microsoft.com/office/officeart/2005/8/layout/lProcess1"/>
    <dgm:cxn modelId="{ED6EA4EF-C770-42A0-9F10-2BC3A06CC63F}" type="presParOf" srcId="{9FAC1B37-9841-4B08-99D1-2D78F2BEF958}" destId="{21764B8F-31DC-45C7-B980-A357A25F076A}" srcOrd="5" destOrd="0" presId="urn:microsoft.com/office/officeart/2005/8/layout/lProcess1"/>
    <dgm:cxn modelId="{2FC9D6B1-F206-48D6-B0CA-319D2F346126}" type="presParOf" srcId="{9FAC1B37-9841-4B08-99D1-2D78F2BEF958}" destId="{F58A029B-E078-49F4-885D-C880557EF911}" srcOrd="6" destOrd="0" presId="urn:microsoft.com/office/officeart/2005/8/layout/lProcess1"/>
    <dgm:cxn modelId="{D6F19F48-C3B3-49C1-95D2-6C85787300A3}" type="presParOf" srcId="{9FAC1B37-9841-4B08-99D1-2D78F2BEF958}" destId="{7DA848C1-093A-4752-A696-700DCB2D05E0}" srcOrd="7" destOrd="0" presId="urn:microsoft.com/office/officeart/2005/8/layout/lProcess1"/>
    <dgm:cxn modelId="{FD31EC50-A607-403B-8C5E-CB9F5CE5378A}" type="presParOf" srcId="{9FAC1B37-9841-4B08-99D1-2D78F2BEF958}" destId="{79D9C29A-03C3-47B6-8FB4-BC13EA12E2AF}"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6D17CD-1791-4C27-8F10-F0C30B64E000}" type="doc">
      <dgm:prSet loTypeId="urn:microsoft.com/office/officeart/2005/8/layout/pList2" loCatId="list" qsTypeId="urn:microsoft.com/office/officeart/2005/8/quickstyle/simple3" qsCatId="simple" csTypeId="urn:microsoft.com/office/officeart/2005/8/colors/accent1_2" csCatId="accent1" phldr="0"/>
      <dgm:spPr/>
    </dgm:pt>
    <dgm:pt modelId="{55DDC956-78DE-4CDC-893A-4C6EF186CAF4}" type="pres">
      <dgm:prSet presAssocID="{D46D17CD-1791-4C27-8F10-F0C30B64E000}" presName="Name0" presStyleCnt="0">
        <dgm:presLayoutVars>
          <dgm:dir/>
          <dgm:resizeHandles val="exact"/>
        </dgm:presLayoutVars>
      </dgm:prSet>
      <dgm:spPr/>
    </dgm:pt>
  </dgm:ptLst>
  <dgm:cxnLst>
    <dgm:cxn modelId="{5091275A-7A4C-4D68-A264-45224985D4EE}" type="presOf" srcId="{D46D17CD-1791-4C27-8F10-F0C30B64E000}" destId="{55DDC956-78DE-4CDC-893A-4C6EF186CAF4}" srcOrd="0"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CAB1FA-3F61-4FC6-9644-48089E5B8BCC}"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CCA3D6DF-39A1-4AB1-9A11-F98D4778228F}">
      <dgm:prSet phldrT="[Text]" custT="1"/>
      <dgm:spPr>
        <a:solidFill>
          <a:schemeClr val="accent4">
            <a:lumMod val="50000"/>
          </a:schemeClr>
        </a:solidFill>
      </dgm:spPr>
      <dgm:t>
        <a:bodyPr/>
        <a:lstStyle/>
        <a:p>
          <a:r>
            <a:rPr lang="en-US" sz="3200" dirty="0" smtClean="0"/>
            <a:t>Recommendations</a:t>
          </a:r>
          <a:endParaRPr lang="en-US" sz="3200" dirty="0"/>
        </a:p>
      </dgm:t>
    </dgm:pt>
    <dgm:pt modelId="{99F4C19D-B356-4CB5-B698-09EDC9D984F0}" type="parTrans" cxnId="{D4A62549-C1E8-4174-ABB8-FEC5949F0EBC}">
      <dgm:prSet/>
      <dgm:spPr/>
      <dgm:t>
        <a:bodyPr/>
        <a:lstStyle/>
        <a:p>
          <a:endParaRPr lang="en-US"/>
        </a:p>
      </dgm:t>
    </dgm:pt>
    <dgm:pt modelId="{FFC1BC80-E8F8-4325-8AB6-8D3B3C06D970}" type="sibTrans" cxnId="{D4A62549-C1E8-4174-ABB8-FEC5949F0EBC}">
      <dgm:prSet/>
      <dgm:spPr/>
      <dgm:t>
        <a:bodyPr/>
        <a:lstStyle/>
        <a:p>
          <a:endParaRPr lang="en-US"/>
        </a:p>
      </dgm:t>
    </dgm:pt>
    <dgm:pt modelId="{7ACF3555-5F1B-473A-AB58-588C545AD364}">
      <dgm:prSet phldrT="[Text]" custT="1"/>
      <dgm:spPr>
        <a:solidFill>
          <a:schemeClr val="accent6">
            <a:lumMod val="75000"/>
          </a:schemeClr>
        </a:solidFill>
      </dgm:spPr>
      <dgm:t>
        <a:bodyPr/>
        <a:lstStyle/>
        <a:p>
          <a:r>
            <a:rPr lang="en-US" sz="1800" dirty="0" smtClean="0"/>
            <a:t>As a stakeholder, one should make proper investments towards pests and diseases management.</a:t>
          </a:r>
          <a:endParaRPr lang="en-US" sz="1800" dirty="0"/>
        </a:p>
      </dgm:t>
    </dgm:pt>
    <dgm:pt modelId="{5A1FDD7B-0421-4727-8948-084FC27BB362}" type="parTrans" cxnId="{EB5ECB26-32F9-4600-9F9A-EE9515A2A729}">
      <dgm:prSet/>
      <dgm:spPr/>
      <dgm:t>
        <a:bodyPr/>
        <a:lstStyle/>
        <a:p>
          <a:endParaRPr lang="en-US"/>
        </a:p>
      </dgm:t>
    </dgm:pt>
    <dgm:pt modelId="{3D30ADA5-5886-4243-A33D-2265810D1DCB}" type="sibTrans" cxnId="{EB5ECB26-32F9-4600-9F9A-EE9515A2A729}">
      <dgm:prSet/>
      <dgm:spPr/>
      <dgm:t>
        <a:bodyPr/>
        <a:lstStyle/>
        <a:p>
          <a:endParaRPr lang="en-US"/>
        </a:p>
      </dgm:t>
    </dgm:pt>
    <dgm:pt modelId="{9E4316E9-2C13-41A8-B90B-0789FCEE4601}">
      <dgm:prSet phldrT="[Text]" custT="1"/>
      <dgm:spPr>
        <a:solidFill>
          <a:schemeClr val="accent6">
            <a:lumMod val="75000"/>
          </a:schemeClr>
        </a:solidFill>
      </dgm:spPr>
      <dgm:t>
        <a:bodyPr/>
        <a:lstStyle/>
        <a:p>
          <a:r>
            <a:rPr lang="en-US" sz="1800" dirty="0" smtClean="0"/>
            <a:t>Policymakers should always take into account, the most favored crops in the market and strive to make policies which favor their production</a:t>
          </a:r>
          <a:endParaRPr lang="en-US" sz="1800" dirty="0"/>
        </a:p>
      </dgm:t>
    </dgm:pt>
    <dgm:pt modelId="{1FC86F46-30CB-4E72-953A-2BEAC1E2B9FB}" type="parTrans" cxnId="{180F5340-3B00-4E25-967C-F2BD4BAB792C}">
      <dgm:prSet/>
      <dgm:spPr/>
      <dgm:t>
        <a:bodyPr/>
        <a:lstStyle/>
        <a:p>
          <a:endParaRPr lang="en-US"/>
        </a:p>
      </dgm:t>
    </dgm:pt>
    <dgm:pt modelId="{0101E75D-3C1B-4471-9B5C-D57DC65D038F}" type="sibTrans" cxnId="{180F5340-3B00-4E25-967C-F2BD4BAB792C}">
      <dgm:prSet/>
      <dgm:spPr/>
      <dgm:t>
        <a:bodyPr/>
        <a:lstStyle/>
        <a:p>
          <a:endParaRPr lang="en-US"/>
        </a:p>
      </dgm:t>
    </dgm:pt>
    <dgm:pt modelId="{E8892DD1-1B3B-4C8D-938D-1EFDABC89829}">
      <dgm:prSet phldrT="[Text]" custT="1"/>
      <dgm:spPr>
        <a:solidFill>
          <a:schemeClr val="accent6">
            <a:lumMod val="75000"/>
          </a:schemeClr>
        </a:solidFill>
      </dgm:spPr>
      <dgm:t>
        <a:bodyPr/>
        <a:lstStyle/>
        <a:p>
          <a:r>
            <a:rPr lang="en-US" sz="1800" dirty="0" smtClean="0"/>
            <a:t>Stakeholders should also take note of the various seasonal changes and make informed investments with regards to which crops the current season favors.</a:t>
          </a:r>
          <a:endParaRPr lang="en-US" sz="1800" dirty="0"/>
        </a:p>
      </dgm:t>
    </dgm:pt>
    <dgm:pt modelId="{70410DCB-DFFB-40C5-81B3-953EBFA7CE88}" type="parTrans" cxnId="{8F183E50-04B7-4724-AE4A-A71C701C64B3}">
      <dgm:prSet/>
      <dgm:spPr/>
      <dgm:t>
        <a:bodyPr/>
        <a:lstStyle/>
        <a:p>
          <a:endParaRPr lang="en-US"/>
        </a:p>
      </dgm:t>
    </dgm:pt>
    <dgm:pt modelId="{BF53544D-417C-4288-906A-1462DE402024}" type="sibTrans" cxnId="{8F183E50-04B7-4724-AE4A-A71C701C64B3}">
      <dgm:prSet/>
      <dgm:spPr/>
      <dgm:t>
        <a:bodyPr/>
        <a:lstStyle/>
        <a:p>
          <a:endParaRPr lang="en-US"/>
        </a:p>
      </dgm:t>
    </dgm:pt>
    <dgm:pt modelId="{5A6DE14E-E2E3-4029-B0E0-AAF6DE7EA348}" type="pres">
      <dgm:prSet presAssocID="{1FCAB1FA-3F61-4FC6-9644-48089E5B8BCC}" presName="layout" presStyleCnt="0">
        <dgm:presLayoutVars>
          <dgm:chMax/>
          <dgm:chPref/>
          <dgm:dir/>
          <dgm:animOne val="branch"/>
          <dgm:animLvl val="lvl"/>
          <dgm:resizeHandles/>
        </dgm:presLayoutVars>
      </dgm:prSet>
      <dgm:spPr/>
      <dgm:t>
        <a:bodyPr/>
        <a:lstStyle/>
        <a:p>
          <a:endParaRPr lang="en-US"/>
        </a:p>
      </dgm:t>
    </dgm:pt>
    <dgm:pt modelId="{14349E48-741B-4E15-B9D5-9122C94A1189}" type="pres">
      <dgm:prSet presAssocID="{CCA3D6DF-39A1-4AB1-9A11-F98D4778228F}" presName="root" presStyleCnt="0">
        <dgm:presLayoutVars>
          <dgm:chMax/>
          <dgm:chPref val="4"/>
        </dgm:presLayoutVars>
      </dgm:prSet>
      <dgm:spPr/>
    </dgm:pt>
    <dgm:pt modelId="{E4B9BBA5-E29F-43EB-8547-ECC15603389B}" type="pres">
      <dgm:prSet presAssocID="{CCA3D6DF-39A1-4AB1-9A11-F98D4778228F}" presName="rootComposite" presStyleCnt="0">
        <dgm:presLayoutVars/>
      </dgm:prSet>
      <dgm:spPr/>
    </dgm:pt>
    <dgm:pt modelId="{54482E5F-0F2C-4DFB-A9E5-B1FD0CF9D6D8}" type="pres">
      <dgm:prSet presAssocID="{CCA3D6DF-39A1-4AB1-9A11-F98D4778228F}" presName="rootText" presStyleLbl="node0" presStyleIdx="0" presStyleCnt="1">
        <dgm:presLayoutVars>
          <dgm:chMax/>
          <dgm:chPref val="4"/>
        </dgm:presLayoutVars>
      </dgm:prSet>
      <dgm:spPr/>
      <dgm:t>
        <a:bodyPr/>
        <a:lstStyle/>
        <a:p>
          <a:endParaRPr lang="en-US"/>
        </a:p>
      </dgm:t>
    </dgm:pt>
    <dgm:pt modelId="{A4F2BD4E-CD0B-4784-85D3-586C04B99260}" type="pres">
      <dgm:prSet presAssocID="{CCA3D6DF-39A1-4AB1-9A11-F98D4778228F}" presName="childShape" presStyleCnt="0">
        <dgm:presLayoutVars>
          <dgm:chMax val="0"/>
          <dgm:chPref val="0"/>
        </dgm:presLayoutVars>
      </dgm:prSet>
      <dgm:spPr/>
    </dgm:pt>
    <dgm:pt modelId="{84660045-A917-4517-B8D6-59DF032F5184}" type="pres">
      <dgm:prSet presAssocID="{7ACF3555-5F1B-473A-AB58-588C545AD364}" presName="childComposite" presStyleCnt="0">
        <dgm:presLayoutVars>
          <dgm:chMax val="0"/>
          <dgm:chPref val="0"/>
        </dgm:presLayoutVars>
      </dgm:prSet>
      <dgm:spPr/>
    </dgm:pt>
    <dgm:pt modelId="{E57F2506-9392-46E2-9B2E-B2E33BFA4C99}" type="pres">
      <dgm:prSet presAssocID="{7ACF3555-5F1B-473A-AB58-588C545AD3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36F43F77-AC15-4D92-9B4E-D02A593224DA}" type="pres">
      <dgm:prSet presAssocID="{7ACF3555-5F1B-473A-AB58-588C545AD364}" presName="childText" presStyleLbl="lnNode1" presStyleIdx="0" presStyleCnt="3">
        <dgm:presLayoutVars>
          <dgm:chMax val="0"/>
          <dgm:chPref val="0"/>
          <dgm:bulletEnabled val="1"/>
        </dgm:presLayoutVars>
      </dgm:prSet>
      <dgm:spPr/>
      <dgm:t>
        <a:bodyPr/>
        <a:lstStyle/>
        <a:p>
          <a:endParaRPr lang="en-US"/>
        </a:p>
      </dgm:t>
    </dgm:pt>
    <dgm:pt modelId="{4EAB494D-239E-4CB2-9AB1-11C818D6DB7E}" type="pres">
      <dgm:prSet presAssocID="{9E4316E9-2C13-41A8-B90B-0789FCEE4601}" presName="childComposite" presStyleCnt="0">
        <dgm:presLayoutVars>
          <dgm:chMax val="0"/>
          <dgm:chPref val="0"/>
        </dgm:presLayoutVars>
      </dgm:prSet>
      <dgm:spPr/>
    </dgm:pt>
    <dgm:pt modelId="{6129F67B-283D-4174-95C4-D8B5D28FF8E1}" type="pres">
      <dgm:prSet presAssocID="{9E4316E9-2C13-41A8-B90B-0789FCEE4601}"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6B47122A-3F3B-4086-8167-4807906EB410}" type="pres">
      <dgm:prSet presAssocID="{9E4316E9-2C13-41A8-B90B-0789FCEE4601}" presName="childText" presStyleLbl="lnNode1" presStyleIdx="1" presStyleCnt="3">
        <dgm:presLayoutVars>
          <dgm:chMax val="0"/>
          <dgm:chPref val="0"/>
          <dgm:bulletEnabled val="1"/>
        </dgm:presLayoutVars>
      </dgm:prSet>
      <dgm:spPr/>
      <dgm:t>
        <a:bodyPr/>
        <a:lstStyle/>
        <a:p>
          <a:endParaRPr lang="en-US"/>
        </a:p>
      </dgm:t>
    </dgm:pt>
    <dgm:pt modelId="{46E59B04-894C-4EFF-B996-9A0E6541955B}" type="pres">
      <dgm:prSet presAssocID="{E8892DD1-1B3B-4C8D-938D-1EFDABC89829}" presName="childComposite" presStyleCnt="0">
        <dgm:presLayoutVars>
          <dgm:chMax val="0"/>
          <dgm:chPref val="0"/>
        </dgm:presLayoutVars>
      </dgm:prSet>
      <dgm:spPr/>
    </dgm:pt>
    <dgm:pt modelId="{1206825B-F9A9-4052-BD28-137F1E3F9FC1}" type="pres">
      <dgm:prSet presAssocID="{E8892DD1-1B3B-4C8D-938D-1EFDABC8982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098EFBA-7AB9-49F9-91DB-89A198195E18}" type="pres">
      <dgm:prSet presAssocID="{E8892DD1-1B3B-4C8D-938D-1EFDABC89829}" presName="childText" presStyleLbl="lnNode1" presStyleIdx="2" presStyleCnt="3">
        <dgm:presLayoutVars>
          <dgm:chMax val="0"/>
          <dgm:chPref val="0"/>
          <dgm:bulletEnabled val="1"/>
        </dgm:presLayoutVars>
      </dgm:prSet>
      <dgm:spPr/>
      <dgm:t>
        <a:bodyPr/>
        <a:lstStyle/>
        <a:p>
          <a:endParaRPr lang="en-US"/>
        </a:p>
      </dgm:t>
    </dgm:pt>
  </dgm:ptLst>
  <dgm:cxnLst>
    <dgm:cxn modelId="{38B2FE4C-4620-43E4-A9AE-165AAD516973}" type="presOf" srcId="{E8892DD1-1B3B-4C8D-938D-1EFDABC89829}" destId="{B098EFBA-7AB9-49F9-91DB-89A198195E18}" srcOrd="0" destOrd="0" presId="urn:microsoft.com/office/officeart/2008/layout/PictureAccentList"/>
    <dgm:cxn modelId="{74BC1488-6711-479C-A7CD-88E78454B824}" type="presOf" srcId="{CCA3D6DF-39A1-4AB1-9A11-F98D4778228F}" destId="{54482E5F-0F2C-4DFB-A9E5-B1FD0CF9D6D8}" srcOrd="0" destOrd="0" presId="urn:microsoft.com/office/officeart/2008/layout/PictureAccentList"/>
    <dgm:cxn modelId="{6BA155E5-EE3C-4C50-9BB0-91EDD9871931}" type="presOf" srcId="{9E4316E9-2C13-41A8-B90B-0789FCEE4601}" destId="{6B47122A-3F3B-4086-8167-4807906EB410}" srcOrd="0" destOrd="0" presId="urn:microsoft.com/office/officeart/2008/layout/PictureAccentList"/>
    <dgm:cxn modelId="{EB5ECB26-32F9-4600-9F9A-EE9515A2A729}" srcId="{CCA3D6DF-39A1-4AB1-9A11-F98D4778228F}" destId="{7ACF3555-5F1B-473A-AB58-588C545AD364}" srcOrd="0" destOrd="0" parTransId="{5A1FDD7B-0421-4727-8948-084FC27BB362}" sibTransId="{3D30ADA5-5886-4243-A33D-2265810D1DCB}"/>
    <dgm:cxn modelId="{333A25E4-87BD-4C3C-9A1C-5BC7F683D042}" type="presOf" srcId="{7ACF3555-5F1B-473A-AB58-588C545AD364}" destId="{36F43F77-AC15-4D92-9B4E-D02A593224DA}" srcOrd="0" destOrd="0" presId="urn:microsoft.com/office/officeart/2008/layout/PictureAccentList"/>
    <dgm:cxn modelId="{180F5340-3B00-4E25-967C-F2BD4BAB792C}" srcId="{CCA3D6DF-39A1-4AB1-9A11-F98D4778228F}" destId="{9E4316E9-2C13-41A8-B90B-0789FCEE4601}" srcOrd="1" destOrd="0" parTransId="{1FC86F46-30CB-4E72-953A-2BEAC1E2B9FB}" sibTransId="{0101E75D-3C1B-4471-9B5C-D57DC65D038F}"/>
    <dgm:cxn modelId="{8F183E50-04B7-4724-AE4A-A71C701C64B3}" srcId="{CCA3D6DF-39A1-4AB1-9A11-F98D4778228F}" destId="{E8892DD1-1B3B-4C8D-938D-1EFDABC89829}" srcOrd="2" destOrd="0" parTransId="{70410DCB-DFFB-40C5-81B3-953EBFA7CE88}" sibTransId="{BF53544D-417C-4288-906A-1462DE402024}"/>
    <dgm:cxn modelId="{3F4B881D-1310-4DA8-8200-69027C180C5C}" type="presOf" srcId="{1FCAB1FA-3F61-4FC6-9644-48089E5B8BCC}" destId="{5A6DE14E-E2E3-4029-B0E0-AAF6DE7EA348}" srcOrd="0" destOrd="0" presId="urn:microsoft.com/office/officeart/2008/layout/PictureAccentList"/>
    <dgm:cxn modelId="{D4A62549-C1E8-4174-ABB8-FEC5949F0EBC}" srcId="{1FCAB1FA-3F61-4FC6-9644-48089E5B8BCC}" destId="{CCA3D6DF-39A1-4AB1-9A11-F98D4778228F}" srcOrd="0" destOrd="0" parTransId="{99F4C19D-B356-4CB5-B698-09EDC9D984F0}" sibTransId="{FFC1BC80-E8F8-4325-8AB6-8D3B3C06D970}"/>
    <dgm:cxn modelId="{2050C4F6-0623-493E-85B1-9AABA4CC09E0}" type="presParOf" srcId="{5A6DE14E-E2E3-4029-B0E0-AAF6DE7EA348}" destId="{14349E48-741B-4E15-B9D5-9122C94A1189}" srcOrd="0" destOrd="0" presId="urn:microsoft.com/office/officeart/2008/layout/PictureAccentList"/>
    <dgm:cxn modelId="{AB163DCF-6328-49EA-A62A-35B33941409E}" type="presParOf" srcId="{14349E48-741B-4E15-B9D5-9122C94A1189}" destId="{E4B9BBA5-E29F-43EB-8547-ECC15603389B}" srcOrd="0" destOrd="0" presId="urn:microsoft.com/office/officeart/2008/layout/PictureAccentList"/>
    <dgm:cxn modelId="{9B0177CC-6F09-452D-BB5B-9F753AA5C6A4}" type="presParOf" srcId="{E4B9BBA5-E29F-43EB-8547-ECC15603389B}" destId="{54482E5F-0F2C-4DFB-A9E5-B1FD0CF9D6D8}" srcOrd="0" destOrd="0" presId="urn:microsoft.com/office/officeart/2008/layout/PictureAccentList"/>
    <dgm:cxn modelId="{F3DAE098-7395-4092-B147-20FC7600B8E8}" type="presParOf" srcId="{14349E48-741B-4E15-B9D5-9122C94A1189}" destId="{A4F2BD4E-CD0B-4784-85D3-586C04B99260}" srcOrd="1" destOrd="0" presId="urn:microsoft.com/office/officeart/2008/layout/PictureAccentList"/>
    <dgm:cxn modelId="{9FDD7BF3-35FF-4168-BBB3-CA4736579F91}" type="presParOf" srcId="{A4F2BD4E-CD0B-4784-85D3-586C04B99260}" destId="{84660045-A917-4517-B8D6-59DF032F5184}" srcOrd="0" destOrd="0" presId="urn:microsoft.com/office/officeart/2008/layout/PictureAccentList"/>
    <dgm:cxn modelId="{0526226D-A953-4B2E-9839-99DA2BDFEB44}" type="presParOf" srcId="{84660045-A917-4517-B8D6-59DF032F5184}" destId="{E57F2506-9392-46E2-9B2E-B2E33BFA4C99}" srcOrd="0" destOrd="0" presId="urn:microsoft.com/office/officeart/2008/layout/PictureAccentList"/>
    <dgm:cxn modelId="{9E2DAC1B-C0A7-43C5-BE0B-BA06DC1B79E1}" type="presParOf" srcId="{84660045-A917-4517-B8D6-59DF032F5184}" destId="{36F43F77-AC15-4D92-9B4E-D02A593224DA}" srcOrd="1" destOrd="0" presId="urn:microsoft.com/office/officeart/2008/layout/PictureAccentList"/>
    <dgm:cxn modelId="{85DC8619-B83B-4A73-A644-07F64FFD3BC5}" type="presParOf" srcId="{A4F2BD4E-CD0B-4784-85D3-586C04B99260}" destId="{4EAB494D-239E-4CB2-9AB1-11C818D6DB7E}" srcOrd="1" destOrd="0" presId="urn:microsoft.com/office/officeart/2008/layout/PictureAccentList"/>
    <dgm:cxn modelId="{B3E62FA8-0FDF-48FD-9D6D-C86B055313AB}" type="presParOf" srcId="{4EAB494D-239E-4CB2-9AB1-11C818D6DB7E}" destId="{6129F67B-283D-4174-95C4-D8B5D28FF8E1}" srcOrd="0" destOrd="0" presId="urn:microsoft.com/office/officeart/2008/layout/PictureAccentList"/>
    <dgm:cxn modelId="{9C53EA72-D260-465C-A854-11ECA2108FDD}" type="presParOf" srcId="{4EAB494D-239E-4CB2-9AB1-11C818D6DB7E}" destId="{6B47122A-3F3B-4086-8167-4807906EB410}" srcOrd="1" destOrd="0" presId="urn:microsoft.com/office/officeart/2008/layout/PictureAccentList"/>
    <dgm:cxn modelId="{9D43B02C-708A-4018-A595-C97A3C64794C}" type="presParOf" srcId="{A4F2BD4E-CD0B-4784-85D3-586C04B99260}" destId="{46E59B04-894C-4EFF-B996-9A0E6541955B}" srcOrd="2" destOrd="0" presId="urn:microsoft.com/office/officeart/2008/layout/PictureAccentList"/>
    <dgm:cxn modelId="{23F655A3-9542-49FA-B1F6-8169E64B0F5E}" type="presParOf" srcId="{46E59B04-894C-4EFF-B996-9A0E6541955B}" destId="{1206825B-F9A9-4052-BD28-137F1E3F9FC1}" srcOrd="0" destOrd="0" presId="urn:microsoft.com/office/officeart/2008/layout/PictureAccentList"/>
    <dgm:cxn modelId="{90ADE95F-715B-4161-921D-2881A657E43D}" type="presParOf" srcId="{46E59B04-894C-4EFF-B996-9A0E6541955B}" destId="{B098EFBA-7AB9-49F9-91DB-89A198195E18}"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C3404-B379-436C-8868-901C6D9570A6}">
      <dsp:nvSpPr>
        <dsp:cNvPr id="0" name=""/>
        <dsp:cNvSpPr/>
      </dsp:nvSpPr>
      <dsp:spPr>
        <a:xfrm>
          <a:off x="0" y="0"/>
          <a:ext cx="10075257" cy="1590906"/>
        </a:xfrm>
        <a:prstGeom prst="rect">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Introduction:</a:t>
          </a:r>
          <a:endParaRPr lang="en-US" sz="3200" kern="1200" dirty="0"/>
        </a:p>
      </dsp:txBody>
      <dsp:txXfrm>
        <a:off x="0" y="0"/>
        <a:ext cx="10075257" cy="1590906"/>
      </dsp:txXfrm>
    </dsp:sp>
    <dsp:sp modelId="{FF3C9E0F-E2AE-47D1-B338-00E4CDE40856}">
      <dsp:nvSpPr>
        <dsp:cNvPr id="0" name=""/>
        <dsp:cNvSpPr/>
      </dsp:nvSpPr>
      <dsp:spPr>
        <a:xfrm>
          <a:off x="0" y="1590906"/>
          <a:ext cx="3355139" cy="3340904"/>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The importance of the Agricultural sector in any nation cannot be overemphasized as it forms the backbone of the importation and exportation products of many countries and as a result, greatly contributes to economic standing of nations as well. </a:t>
          </a:r>
          <a:endParaRPr lang="en-US" sz="1800" kern="1200" dirty="0">
            <a:solidFill>
              <a:schemeClr val="tx1"/>
            </a:solidFill>
          </a:endParaRPr>
        </a:p>
      </dsp:txBody>
      <dsp:txXfrm>
        <a:off x="0" y="1590906"/>
        <a:ext cx="3355139" cy="3340904"/>
      </dsp:txXfrm>
    </dsp:sp>
    <dsp:sp modelId="{DE9B4D67-3710-4A4A-8A86-903F4250C98B}">
      <dsp:nvSpPr>
        <dsp:cNvPr id="0" name=""/>
        <dsp:cNvSpPr/>
      </dsp:nvSpPr>
      <dsp:spPr>
        <a:xfrm>
          <a:off x="3328151" y="1590906"/>
          <a:ext cx="3355139" cy="3340904"/>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Business Task: Perform an analysis on the agricultural trends of various crops in different states and districts in India from 1966 to 2017.</a:t>
          </a:r>
          <a:endParaRPr lang="en-US" sz="1800" kern="1200" dirty="0">
            <a:solidFill>
              <a:schemeClr val="tx1"/>
            </a:solidFill>
          </a:endParaRPr>
        </a:p>
      </dsp:txBody>
      <dsp:txXfrm>
        <a:off x="3328151" y="1590906"/>
        <a:ext cx="3355139" cy="3340904"/>
      </dsp:txXfrm>
    </dsp:sp>
    <dsp:sp modelId="{0CDB1E75-AD5F-477A-90EC-EC4D6D3F0CB9}">
      <dsp:nvSpPr>
        <dsp:cNvPr id="0" name=""/>
        <dsp:cNvSpPr/>
      </dsp:nvSpPr>
      <dsp:spPr>
        <a:xfrm>
          <a:off x="6683290" y="1590906"/>
          <a:ext cx="3355139" cy="3340904"/>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Problem Statement: Use the agricultural dataset provided to create interactive visualizations that uncover trends, patterns and disparities in agricultural practices </a:t>
          </a:r>
          <a:r>
            <a:rPr lang="en-US" sz="1800" kern="1200" dirty="0" smtClean="0">
              <a:solidFill>
                <a:schemeClr val="tx1"/>
              </a:solidFill>
            </a:rPr>
            <a:t>which will enable stakeholders </a:t>
          </a:r>
          <a:r>
            <a:rPr lang="en-US" sz="1800" kern="1200" dirty="0" smtClean="0">
              <a:solidFill>
                <a:schemeClr val="tx1"/>
              </a:solidFill>
            </a:rPr>
            <a:t>to make informed decisions for sustainable farming and resource allocation.</a:t>
          </a:r>
          <a:endParaRPr lang="en-US" sz="1800" kern="1200" dirty="0">
            <a:solidFill>
              <a:schemeClr val="tx1"/>
            </a:solidFill>
          </a:endParaRPr>
        </a:p>
      </dsp:txBody>
      <dsp:txXfrm>
        <a:off x="6683290" y="1590906"/>
        <a:ext cx="3355139" cy="3340904"/>
      </dsp:txXfrm>
    </dsp:sp>
    <dsp:sp modelId="{F4DAE5CD-F692-4BF3-B3E2-D2D89E2F4918}">
      <dsp:nvSpPr>
        <dsp:cNvPr id="0" name=""/>
        <dsp:cNvSpPr/>
      </dsp:nvSpPr>
      <dsp:spPr>
        <a:xfrm>
          <a:off x="0" y="4931811"/>
          <a:ext cx="10075257" cy="371211"/>
        </a:xfrm>
        <a:prstGeom prst="rect">
          <a:avLst/>
        </a:prstGeom>
        <a:solidFill>
          <a:schemeClr val="bg1"/>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3C919-6C18-4E19-A6C9-BC5B0142B3D7}">
      <dsp:nvSpPr>
        <dsp:cNvPr id="0" name=""/>
        <dsp:cNvSpPr/>
      </dsp:nvSpPr>
      <dsp:spPr>
        <a:xfrm>
          <a:off x="7107"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The data was provided to me by </a:t>
          </a:r>
          <a:r>
            <a:rPr lang="en-US" sz="1600" u="sng" kern="1200" dirty="0" err="1" smtClean="0"/>
            <a:t>Mentorness</a:t>
          </a:r>
          <a:r>
            <a:rPr lang="en-US" sz="1600" kern="1200" dirty="0" smtClean="0"/>
            <a:t>.</a:t>
          </a:r>
          <a:endParaRPr lang="en-US" sz="1600" kern="1200" dirty="0"/>
        </a:p>
      </dsp:txBody>
      <dsp:txXfrm>
        <a:off x="60799" y="468165"/>
        <a:ext cx="2962333" cy="2237787"/>
      </dsp:txXfrm>
    </dsp:sp>
    <dsp:sp modelId="{1B1D39A0-5D66-4FD3-B8D6-F11E3CA6491D}">
      <dsp:nvSpPr>
        <dsp:cNvPr id="0" name=""/>
        <dsp:cNvSpPr/>
      </dsp:nvSpPr>
      <dsp:spPr>
        <a:xfrm>
          <a:off x="7107" y="2705952"/>
          <a:ext cx="3069717" cy="985335"/>
        </a:xfrm>
        <a:prstGeom prst="rect">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r>
            <a:rPr lang="en-US" sz="3200" kern="1200" dirty="0" smtClean="0"/>
            <a:t>Source</a:t>
          </a:r>
          <a:endParaRPr lang="en-US" sz="3200" kern="1200" dirty="0"/>
        </a:p>
      </dsp:txBody>
      <dsp:txXfrm>
        <a:off x="7107" y="2705952"/>
        <a:ext cx="2161772" cy="985335"/>
      </dsp:txXfrm>
    </dsp:sp>
    <dsp:sp modelId="{854C32F8-7042-4BFC-B18C-5B747464C8D8}">
      <dsp:nvSpPr>
        <dsp:cNvPr id="0" name=""/>
        <dsp:cNvSpPr/>
      </dsp:nvSpPr>
      <dsp:spPr>
        <a:xfrm>
          <a:off x="2255717" y="2862463"/>
          <a:ext cx="1074401" cy="1074401"/>
        </a:xfrm>
        <a:prstGeom prst="ellipse">
          <a:avLst/>
        </a:prstGeom>
        <a:blipFill rotWithShape="1">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F9F65B-CB3D-4775-850F-61A1B6904258}">
      <dsp:nvSpPr>
        <dsp:cNvPr id="0" name=""/>
        <dsp:cNvSpPr/>
      </dsp:nvSpPr>
      <dsp:spPr>
        <a:xfrm>
          <a:off x="3596294"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The provided dataset is credible and is publicly accessible.</a:t>
          </a:r>
          <a:endParaRPr lang="en-US" sz="1600" kern="1200" dirty="0"/>
        </a:p>
      </dsp:txBody>
      <dsp:txXfrm>
        <a:off x="3649986" y="468165"/>
        <a:ext cx="2962333" cy="2237787"/>
      </dsp:txXfrm>
    </dsp:sp>
    <dsp:sp modelId="{9C8A4499-8D6B-4B52-8471-036F68E8DDBB}">
      <dsp:nvSpPr>
        <dsp:cNvPr id="0" name=""/>
        <dsp:cNvSpPr/>
      </dsp:nvSpPr>
      <dsp:spPr>
        <a:xfrm>
          <a:off x="3572013" y="2705952"/>
          <a:ext cx="3069717" cy="985335"/>
        </a:xfrm>
        <a:prstGeom prst="rect">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r>
            <a:rPr lang="en-US" sz="3200" kern="1200" dirty="0" smtClean="0"/>
            <a:t>Credibility</a:t>
          </a:r>
          <a:endParaRPr lang="en-US" sz="3200" kern="1200" dirty="0"/>
        </a:p>
      </dsp:txBody>
      <dsp:txXfrm>
        <a:off x="3572013" y="2705952"/>
        <a:ext cx="2161772" cy="985335"/>
      </dsp:txXfrm>
    </dsp:sp>
    <dsp:sp modelId="{9A3C7311-CE51-4B52-85A0-0DC47E8C3481}">
      <dsp:nvSpPr>
        <dsp:cNvPr id="0" name=""/>
        <dsp:cNvSpPr/>
      </dsp:nvSpPr>
      <dsp:spPr>
        <a:xfrm>
          <a:off x="5844904" y="2862463"/>
          <a:ext cx="1074401" cy="1074401"/>
        </a:xfrm>
        <a:prstGeom prst="ellipse">
          <a:avLst/>
        </a:prstGeom>
        <a:blipFill rotWithShape="1">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8FD74D-B876-4E59-9602-19CF0008F5F2}">
      <dsp:nvSpPr>
        <dsp:cNvPr id="0" name=""/>
        <dsp:cNvSpPr/>
      </dsp:nvSpPr>
      <dsp:spPr>
        <a:xfrm>
          <a:off x="7234044" y="406384"/>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The dataset comprises of 80 columns which contain data about yield, production and area used for cultivating various crops including rice, maize, groundnut, sorghum, etc. as well as their numerical values across various years, districts and states.</a:t>
          </a:r>
          <a:endParaRPr lang="en-US" sz="1600" kern="1200" dirty="0"/>
        </a:p>
      </dsp:txBody>
      <dsp:txXfrm>
        <a:off x="7287736" y="460076"/>
        <a:ext cx="2962333" cy="2237787"/>
      </dsp:txXfrm>
    </dsp:sp>
    <dsp:sp modelId="{1D6B376E-01BD-4AA3-AEF3-1CA937052117}">
      <dsp:nvSpPr>
        <dsp:cNvPr id="0" name=""/>
        <dsp:cNvSpPr/>
      </dsp:nvSpPr>
      <dsp:spPr>
        <a:xfrm>
          <a:off x="7185481" y="2705952"/>
          <a:ext cx="3069717" cy="985335"/>
        </a:xfrm>
        <a:prstGeom prst="rect">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r>
            <a:rPr lang="en-US" sz="3200" kern="1200" dirty="0" smtClean="0"/>
            <a:t>Overview</a:t>
          </a:r>
          <a:endParaRPr lang="en-US" sz="3200" kern="1200" dirty="0"/>
        </a:p>
      </dsp:txBody>
      <dsp:txXfrm>
        <a:off x="7185481" y="2705952"/>
        <a:ext cx="2161772" cy="985335"/>
      </dsp:txXfrm>
    </dsp:sp>
    <dsp:sp modelId="{279E68C6-50F6-47ED-85CD-E2A2698DAC0F}">
      <dsp:nvSpPr>
        <dsp:cNvPr id="0" name=""/>
        <dsp:cNvSpPr/>
      </dsp:nvSpPr>
      <dsp:spPr>
        <a:xfrm>
          <a:off x="9434091" y="2862463"/>
          <a:ext cx="1074401" cy="1074401"/>
        </a:xfrm>
        <a:prstGeom prst="ellipse">
          <a:avLst/>
        </a:prstGeom>
        <a:blipFill rotWithShape="1">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E58B9-3A7F-456F-BF6C-286805A3055F}">
      <dsp:nvSpPr>
        <dsp:cNvPr id="0" name=""/>
        <dsp:cNvSpPr/>
      </dsp:nvSpPr>
      <dsp:spPr>
        <a:xfrm>
          <a:off x="795" y="120813"/>
          <a:ext cx="3424758" cy="4109710"/>
        </a:xfrm>
        <a:prstGeom prst="roundRect">
          <a:avLst>
            <a:gd name="adj" fmla="val 5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endParaRPr lang="en-US" sz="3900" kern="1200" dirty="0"/>
        </a:p>
      </dsp:txBody>
      <dsp:txXfrm rot="16200000">
        <a:off x="-1341709" y="1463319"/>
        <a:ext cx="3369962" cy="684951"/>
      </dsp:txXfrm>
    </dsp:sp>
    <dsp:sp modelId="{19A321BE-E138-4C60-B655-73A8B7EE76FC}">
      <dsp:nvSpPr>
        <dsp:cNvPr id="0" name=""/>
        <dsp:cNvSpPr/>
      </dsp:nvSpPr>
      <dsp:spPr>
        <a:xfrm>
          <a:off x="68574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9728" rIns="0" bIns="0" numCol="1" spcCol="1270" anchor="t" anchorCtr="0">
          <a:noAutofit/>
        </a:bodyPr>
        <a:lstStyle/>
        <a:p>
          <a:pPr lvl="0" algn="l" defTabSz="1422400">
            <a:lnSpc>
              <a:spcPct val="90000"/>
            </a:lnSpc>
            <a:spcBef>
              <a:spcPct val="0"/>
            </a:spcBef>
            <a:spcAft>
              <a:spcPct val="35000"/>
            </a:spcAft>
          </a:pPr>
          <a:r>
            <a:rPr lang="en-US" sz="3200" kern="1200" dirty="0" smtClean="0">
              <a:solidFill>
                <a:schemeClr val="tx1"/>
              </a:solidFill>
            </a:rPr>
            <a:t>The data was downloaded as a CSV file and saved with an appropriate name.</a:t>
          </a:r>
          <a:endParaRPr lang="en-US" sz="3200" kern="1200" dirty="0">
            <a:solidFill>
              <a:schemeClr val="tx1"/>
            </a:solidFill>
          </a:endParaRPr>
        </a:p>
      </dsp:txBody>
      <dsp:txXfrm>
        <a:off x="685747" y="120813"/>
        <a:ext cx="2551445" cy="4109710"/>
      </dsp:txXfrm>
    </dsp:sp>
    <dsp:sp modelId="{2EED27BC-CFE7-4A6A-8094-618EE61BE1D0}">
      <dsp:nvSpPr>
        <dsp:cNvPr id="0" name=""/>
        <dsp:cNvSpPr/>
      </dsp:nvSpPr>
      <dsp:spPr>
        <a:xfrm>
          <a:off x="3545420" y="120813"/>
          <a:ext cx="3424758" cy="4109710"/>
        </a:xfrm>
        <a:prstGeom prst="roundRect">
          <a:avLst>
            <a:gd name="adj" fmla="val 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endParaRPr lang="en-US" sz="3900" kern="1200"/>
        </a:p>
      </dsp:txBody>
      <dsp:txXfrm rot="16200000">
        <a:off x="2202915" y="1463319"/>
        <a:ext cx="3369962" cy="684951"/>
      </dsp:txXfrm>
    </dsp:sp>
    <dsp:sp modelId="{E85209FF-D926-4966-B8EF-75AA31090AF0}">
      <dsp:nvSpPr>
        <dsp:cNvPr id="0" name=""/>
        <dsp:cNvSpPr/>
      </dsp:nvSpPr>
      <dsp:spPr>
        <a:xfrm rot="5400000">
          <a:off x="3260397" y="3389010"/>
          <a:ext cx="604294" cy="513713"/>
        </a:xfrm>
        <a:prstGeom prst="flowChartExtract">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AA9D6-12E4-474E-A81C-7B2E03F05748}">
      <dsp:nvSpPr>
        <dsp:cNvPr id="0" name=""/>
        <dsp:cNvSpPr/>
      </dsp:nvSpPr>
      <dsp:spPr>
        <a:xfrm>
          <a:off x="4230372"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9728" rIns="0" bIns="0" numCol="1" spcCol="1270" anchor="t" anchorCtr="0">
          <a:noAutofit/>
        </a:bodyPr>
        <a:lstStyle/>
        <a:p>
          <a:pPr lvl="0" algn="l" defTabSz="1422400">
            <a:lnSpc>
              <a:spcPct val="90000"/>
            </a:lnSpc>
            <a:spcBef>
              <a:spcPct val="0"/>
            </a:spcBef>
            <a:spcAft>
              <a:spcPct val="35000"/>
            </a:spcAft>
          </a:pPr>
          <a:r>
            <a:rPr lang="en-US" sz="3200" kern="1200" dirty="0" smtClean="0">
              <a:solidFill>
                <a:schemeClr val="tx1"/>
              </a:solidFill>
            </a:rPr>
            <a:t>There were no inconsistencies or blanks within the data set and as such, cleaning was not required.</a:t>
          </a:r>
          <a:endParaRPr lang="en-US" sz="3200" kern="1200" dirty="0">
            <a:solidFill>
              <a:schemeClr val="tx1"/>
            </a:solidFill>
          </a:endParaRPr>
        </a:p>
      </dsp:txBody>
      <dsp:txXfrm>
        <a:off x="4230372" y="120813"/>
        <a:ext cx="2551445" cy="4109710"/>
      </dsp:txXfrm>
    </dsp:sp>
    <dsp:sp modelId="{60F46E4B-49DA-4FA1-A1E7-962E7D16CBF8}">
      <dsp:nvSpPr>
        <dsp:cNvPr id="0" name=""/>
        <dsp:cNvSpPr/>
      </dsp:nvSpPr>
      <dsp:spPr>
        <a:xfrm>
          <a:off x="7090045" y="120813"/>
          <a:ext cx="3424758" cy="4109710"/>
        </a:xfrm>
        <a:prstGeom prst="roundRect">
          <a:avLst>
            <a:gd name="adj" fmla="val 5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endParaRPr lang="en-US" sz="3900" kern="1200"/>
        </a:p>
      </dsp:txBody>
      <dsp:txXfrm rot="16200000">
        <a:off x="5747540" y="1463319"/>
        <a:ext cx="3369962" cy="684951"/>
      </dsp:txXfrm>
    </dsp:sp>
    <dsp:sp modelId="{09068E1A-E471-46AB-8547-E77CBC3D1EE0}">
      <dsp:nvSpPr>
        <dsp:cNvPr id="0" name=""/>
        <dsp:cNvSpPr/>
      </dsp:nvSpPr>
      <dsp:spPr>
        <a:xfrm rot="5400000">
          <a:off x="6805022" y="3389010"/>
          <a:ext cx="604294" cy="513713"/>
        </a:xfrm>
        <a:prstGeom prst="flowChartExtract">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4A52E3-6267-4DEA-AB31-B97C8CDA5C9E}">
      <dsp:nvSpPr>
        <dsp:cNvPr id="0" name=""/>
        <dsp:cNvSpPr/>
      </dsp:nvSpPr>
      <dsp:spPr>
        <a:xfrm>
          <a:off x="777499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9728" rIns="0" bIns="0" numCol="1" spcCol="1270" anchor="t" anchorCtr="0">
          <a:noAutofit/>
        </a:bodyPr>
        <a:lstStyle/>
        <a:p>
          <a:pPr lvl="0" algn="l" defTabSz="1422400">
            <a:lnSpc>
              <a:spcPct val="90000"/>
            </a:lnSpc>
            <a:spcBef>
              <a:spcPct val="0"/>
            </a:spcBef>
            <a:spcAft>
              <a:spcPct val="35000"/>
            </a:spcAft>
          </a:pPr>
          <a:r>
            <a:rPr lang="en-US" sz="3200" kern="1200" dirty="0" smtClean="0"/>
            <a:t>The data was then loaded into Power BI which was the preferred choice for visualizations.</a:t>
          </a:r>
          <a:endParaRPr lang="en-US" sz="3200" kern="1200" dirty="0"/>
        </a:p>
      </dsp:txBody>
      <dsp:txXfrm>
        <a:off x="7774997" y="120813"/>
        <a:ext cx="2551445" cy="4109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D1869-A68D-467B-9E96-E01EEB53DBC3}">
      <dsp:nvSpPr>
        <dsp:cNvPr id="0" name=""/>
        <dsp:cNvSpPr/>
      </dsp:nvSpPr>
      <dsp:spPr>
        <a:xfrm>
          <a:off x="531012" y="0"/>
          <a:ext cx="3376223" cy="844055"/>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Seasonal Patterns</a:t>
          </a:r>
          <a:endParaRPr lang="en-US" sz="2400" kern="1200" dirty="0"/>
        </a:p>
      </dsp:txBody>
      <dsp:txXfrm>
        <a:off x="555734" y="24722"/>
        <a:ext cx="3326779" cy="794611"/>
      </dsp:txXfrm>
    </dsp:sp>
    <dsp:sp modelId="{3DEF598C-0E33-4A6A-97B4-72A4F92923C0}">
      <dsp:nvSpPr>
        <dsp:cNvPr id="0" name=""/>
        <dsp:cNvSpPr/>
      </dsp:nvSpPr>
      <dsp:spPr>
        <a:xfrm rot="5400000">
          <a:off x="2145269" y="917910"/>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5A69F8-B693-4716-8090-0D0589773664}">
      <dsp:nvSpPr>
        <dsp:cNvPr id="0" name=""/>
        <dsp:cNvSpPr/>
      </dsp:nvSpPr>
      <dsp:spPr>
        <a:xfrm>
          <a:off x="531012" y="1139475"/>
          <a:ext cx="3376223" cy="844055"/>
        </a:xfrm>
        <a:prstGeom prst="roundRect">
          <a:avLst>
            <a:gd name="adj" fmla="val 10000"/>
          </a:avLst>
        </a:prstGeom>
        <a:solidFill>
          <a:schemeClr val="accent6">
            <a:lumMod val="7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Monsoon Season(June to September): This season accounts for the majority of the annual rainfall and is crucial for agriculture as it replenishes the moisture in the soil.</a:t>
          </a:r>
          <a:endParaRPr lang="en-US" sz="1100" kern="1200" dirty="0"/>
        </a:p>
      </dsp:txBody>
      <dsp:txXfrm>
        <a:off x="555734" y="1164197"/>
        <a:ext cx="3326779" cy="794611"/>
      </dsp:txXfrm>
    </dsp:sp>
    <dsp:sp modelId="{A6097456-C8C0-4B9B-AF01-67A38DC2A78D}">
      <dsp:nvSpPr>
        <dsp:cNvPr id="0" name=""/>
        <dsp:cNvSpPr/>
      </dsp:nvSpPr>
      <dsp:spPr>
        <a:xfrm rot="5400000">
          <a:off x="2145269" y="2057386"/>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12E8C3-52F2-4A35-9550-25ED2054CFBB}">
      <dsp:nvSpPr>
        <dsp:cNvPr id="0" name=""/>
        <dsp:cNvSpPr/>
      </dsp:nvSpPr>
      <dsp:spPr>
        <a:xfrm>
          <a:off x="531012" y="2278951"/>
          <a:ext cx="3376223" cy="844055"/>
        </a:xfrm>
        <a:prstGeom prst="roundRect">
          <a:avLst>
            <a:gd name="adj" fmla="val 10000"/>
          </a:avLst>
        </a:prstGeom>
        <a:solidFill>
          <a:schemeClr val="accent6">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Winter Season(December to February): During this season, Rabi crops are grown(wheat, barley, pulses). The crops grown during this season depend greatly on the water stored during the Monsoon season and irrigation as well.</a:t>
          </a:r>
          <a:endParaRPr lang="en-US" sz="1100" kern="1200" dirty="0"/>
        </a:p>
      </dsp:txBody>
      <dsp:txXfrm>
        <a:off x="555734" y="2303673"/>
        <a:ext cx="3326779" cy="794611"/>
      </dsp:txXfrm>
    </dsp:sp>
    <dsp:sp modelId="{F678C0C2-58DD-4866-B4FB-793A027574FE}">
      <dsp:nvSpPr>
        <dsp:cNvPr id="0" name=""/>
        <dsp:cNvSpPr/>
      </dsp:nvSpPr>
      <dsp:spPr>
        <a:xfrm rot="5400000">
          <a:off x="2145269" y="3196861"/>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19FE06-8879-4239-8F15-8C30E85A554E}">
      <dsp:nvSpPr>
        <dsp:cNvPr id="0" name=""/>
        <dsp:cNvSpPr/>
      </dsp:nvSpPr>
      <dsp:spPr>
        <a:xfrm>
          <a:off x="531012" y="3418426"/>
          <a:ext cx="3376223" cy="844055"/>
        </a:xfrm>
        <a:prstGeom prst="roundRect">
          <a:avLst>
            <a:gd name="adj" fmla="val 10000"/>
          </a:avLst>
        </a:prstGeom>
        <a:solidFill>
          <a:schemeClr val="accent6">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Summer Season(March to May): This season offers light showers of rainfall responsible for providing relief from the heat and preparing the soil for the coming Monsoon season.</a:t>
          </a:r>
          <a:endParaRPr lang="en-US" sz="1200" kern="1200" dirty="0"/>
        </a:p>
      </dsp:txBody>
      <dsp:txXfrm>
        <a:off x="555734" y="3443148"/>
        <a:ext cx="3326779" cy="794611"/>
      </dsp:txXfrm>
    </dsp:sp>
    <dsp:sp modelId="{34E32C88-37FC-4FDE-A969-20100ACCEDDD}">
      <dsp:nvSpPr>
        <dsp:cNvPr id="0" name=""/>
        <dsp:cNvSpPr/>
      </dsp:nvSpPr>
      <dsp:spPr>
        <a:xfrm rot="5400000">
          <a:off x="2145269" y="4336337"/>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06834B-672C-47E4-A415-59EDA51B7741}">
      <dsp:nvSpPr>
        <dsp:cNvPr id="0" name=""/>
        <dsp:cNvSpPr/>
      </dsp:nvSpPr>
      <dsp:spPr>
        <a:xfrm>
          <a:off x="531012" y="4557902"/>
          <a:ext cx="3376223" cy="844055"/>
        </a:xfrm>
        <a:prstGeom prst="roundRect">
          <a:avLst>
            <a:gd name="adj" fmla="val 10000"/>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Post-Monsoon Season(October to November): This season is crucial for harvesting crops which were grown during the Monsoon season such as rice, maize and cotton as it marks the end of the agricultural cycle for those crops.</a:t>
          </a:r>
          <a:endParaRPr lang="en-US" sz="1100" kern="1200" dirty="0"/>
        </a:p>
      </dsp:txBody>
      <dsp:txXfrm>
        <a:off x="555734" y="4582624"/>
        <a:ext cx="3326779" cy="794611"/>
      </dsp:txXfrm>
    </dsp:sp>
    <dsp:sp modelId="{F2892F51-B39B-49AB-A19C-417E2F219427}">
      <dsp:nvSpPr>
        <dsp:cNvPr id="0" name=""/>
        <dsp:cNvSpPr/>
      </dsp:nvSpPr>
      <dsp:spPr>
        <a:xfrm>
          <a:off x="4379907" y="0"/>
          <a:ext cx="3376223" cy="844055"/>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External Factors</a:t>
          </a:r>
          <a:endParaRPr lang="en-US" sz="2400" kern="1200" dirty="0"/>
        </a:p>
      </dsp:txBody>
      <dsp:txXfrm>
        <a:off x="4404629" y="24722"/>
        <a:ext cx="3326779" cy="794611"/>
      </dsp:txXfrm>
    </dsp:sp>
    <dsp:sp modelId="{F2DBCF48-B1EA-43BC-BB26-0F6004AD2349}">
      <dsp:nvSpPr>
        <dsp:cNvPr id="0" name=""/>
        <dsp:cNvSpPr/>
      </dsp:nvSpPr>
      <dsp:spPr>
        <a:xfrm rot="5400000">
          <a:off x="5994164" y="917910"/>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E02283-EB10-4088-8670-B51622558DD4}">
      <dsp:nvSpPr>
        <dsp:cNvPr id="0" name=""/>
        <dsp:cNvSpPr/>
      </dsp:nvSpPr>
      <dsp:spPr>
        <a:xfrm>
          <a:off x="4379907" y="1139475"/>
          <a:ext cx="3376223" cy="844055"/>
        </a:xfrm>
        <a:prstGeom prst="roundRect">
          <a:avLst>
            <a:gd name="adj" fmla="val 10000"/>
          </a:avLst>
        </a:prstGeom>
        <a:solidFill>
          <a:schemeClr val="accent6">
            <a:lumMod val="7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Climate Change: Agricultural practices are highly susceptible to climate variability and change. Erratic climate conditions may lead to crop failures, reduced yields and loss of livelihoods for farmers.</a:t>
          </a:r>
          <a:endParaRPr lang="en-US" sz="1100" kern="1200" dirty="0"/>
        </a:p>
      </dsp:txBody>
      <dsp:txXfrm>
        <a:off x="4404629" y="1164197"/>
        <a:ext cx="3326779" cy="794611"/>
      </dsp:txXfrm>
    </dsp:sp>
    <dsp:sp modelId="{1DC0B2DA-A3FF-4DFC-93DB-3E146635B202}">
      <dsp:nvSpPr>
        <dsp:cNvPr id="0" name=""/>
        <dsp:cNvSpPr/>
      </dsp:nvSpPr>
      <dsp:spPr>
        <a:xfrm rot="5400000">
          <a:off x="5994164" y="2057386"/>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C69D40-6CD3-4E47-B32D-E7C4F879D22D}">
      <dsp:nvSpPr>
        <dsp:cNvPr id="0" name=""/>
        <dsp:cNvSpPr/>
      </dsp:nvSpPr>
      <dsp:spPr>
        <a:xfrm>
          <a:off x="4379907" y="2278951"/>
          <a:ext cx="3376223" cy="844055"/>
        </a:xfrm>
        <a:prstGeom prst="roundRect">
          <a:avLst>
            <a:gd name="adj" fmla="val 10000"/>
          </a:avLst>
        </a:prstGeom>
        <a:solidFill>
          <a:schemeClr val="accent6">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Government Policies: Policies such as subsidies, price and trade regulations greatly affect the cultivation decisions of farmers. These policies could either hinder or aid agricultural development.</a:t>
          </a:r>
          <a:endParaRPr lang="en-US" sz="1100" kern="1200" dirty="0"/>
        </a:p>
      </dsp:txBody>
      <dsp:txXfrm>
        <a:off x="4404629" y="2303673"/>
        <a:ext cx="3326779" cy="794611"/>
      </dsp:txXfrm>
    </dsp:sp>
    <dsp:sp modelId="{21764B8F-31DC-45C7-B980-A357A25F076A}">
      <dsp:nvSpPr>
        <dsp:cNvPr id="0" name=""/>
        <dsp:cNvSpPr/>
      </dsp:nvSpPr>
      <dsp:spPr>
        <a:xfrm rot="5400000">
          <a:off x="5994164" y="3196861"/>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8A029B-E078-49F4-885D-C880557EF911}">
      <dsp:nvSpPr>
        <dsp:cNvPr id="0" name=""/>
        <dsp:cNvSpPr/>
      </dsp:nvSpPr>
      <dsp:spPr>
        <a:xfrm>
          <a:off x="4379907" y="3418426"/>
          <a:ext cx="3376223" cy="844055"/>
        </a:xfrm>
        <a:prstGeom prst="roundRect">
          <a:avLst>
            <a:gd name="adj" fmla="val 10000"/>
          </a:avLst>
        </a:prstGeom>
        <a:solidFill>
          <a:schemeClr val="accent6">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Land Degradation and Water Scarcity: In order to combat these factors, sustainable land and water management practices are crucial to ensure long-term agricultural productivity.</a:t>
          </a:r>
          <a:endParaRPr lang="en-US" sz="1100" kern="1200" dirty="0"/>
        </a:p>
      </dsp:txBody>
      <dsp:txXfrm>
        <a:off x="4404629" y="3443148"/>
        <a:ext cx="3326779" cy="794611"/>
      </dsp:txXfrm>
    </dsp:sp>
    <dsp:sp modelId="{7DA848C1-093A-4752-A696-700DCB2D05E0}">
      <dsp:nvSpPr>
        <dsp:cNvPr id="0" name=""/>
        <dsp:cNvSpPr/>
      </dsp:nvSpPr>
      <dsp:spPr>
        <a:xfrm rot="5400000">
          <a:off x="5994164" y="4336337"/>
          <a:ext cx="147709" cy="14770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D9C29A-03C3-47B6-8FB4-BC13EA12E2AF}">
      <dsp:nvSpPr>
        <dsp:cNvPr id="0" name=""/>
        <dsp:cNvSpPr/>
      </dsp:nvSpPr>
      <dsp:spPr>
        <a:xfrm>
          <a:off x="4379907" y="4557902"/>
          <a:ext cx="3376223" cy="844055"/>
        </a:xfrm>
        <a:prstGeom prst="roundRect">
          <a:avLst>
            <a:gd name="adj" fmla="val 10000"/>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Pests and Diseases: Outbreaks of pests and diseases are capable of destroying crops and as such, effective pest and diseases management are essential to safeguard agricultural production.</a:t>
          </a:r>
          <a:endParaRPr lang="en-US" sz="1100" kern="1200" dirty="0"/>
        </a:p>
      </dsp:txBody>
      <dsp:txXfrm>
        <a:off x="4404629" y="4582624"/>
        <a:ext cx="3326779" cy="7946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82E5F-0F2C-4DFB-A9E5-B1FD0CF9D6D8}">
      <dsp:nvSpPr>
        <dsp:cNvPr id="0" name=""/>
        <dsp:cNvSpPr/>
      </dsp:nvSpPr>
      <dsp:spPr>
        <a:xfrm>
          <a:off x="388937" y="2037"/>
          <a:ext cx="7350124" cy="1225020"/>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Recommendations</a:t>
          </a:r>
          <a:endParaRPr lang="en-US" sz="3200" kern="1200" dirty="0"/>
        </a:p>
      </dsp:txBody>
      <dsp:txXfrm>
        <a:off x="424817" y="37917"/>
        <a:ext cx="7278364" cy="1153260"/>
      </dsp:txXfrm>
    </dsp:sp>
    <dsp:sp modelId="{E57F2506-9392-46E2-9B2E-B2E33BFA4C99}">
      <dsp:nvSpPr>
        <dsp:cNvPr id="0" name=""/>
        <dsp:cNvSpPr/>
      </dsp:nvSpPr>
      <dsp:spPr>
        <a:xfrm>
          <a:off x="388937" y="1447561"/>
          <a:ext cx="1225020" cy="1225020"/>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43F77-AC15-4D92-9B4E-D02A593224DA}">
      <dsp:nvSpPr>
        <dsp:cNvPr id="0" name=""/>
        <dsp:cNvSpPr/>
      </dsp:nvSpPr>
      <dsp:spPr>
        <a:xfrm>
          <a:off x="1687459" y="1447561"/>
          <a:ext cx="6051602" cy="1225020"/>
        </a:xfrm>
        <a:prstGeom prst="roundRect">
          <a:avLst>
            <a:gd name="adj" fmla="val 166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As a stakeholder, one should make proper investments towards pests and diseases management.</a:t>
          </a:r>
          <a:endParaRPr lang="en-US" sz="1800" kern="1200" dirty="0"/>
        </a:p>
      </dsp:txBody>
      <dsp:txXfrm>
        <a:off x="1747270" y="1507372"/>
        <a:ext cx="5931980" cy="1105398"/>
      </dsp:txXfrm>
    </dsp:sp>
    <dsp:sp modelId="{6129F67B-283D-4174-95C4-D8B5D28FF8E1}">
      <dsp:nvSpPr>
        <dsp:cNvPr id="0" name=""/>
        <dsp:cNvSpPr/>
      </dsp:nvSpPr>
      <dsp:spPr>
        <a:xfrm>
          <a:off x="388937" y="2819585"/>
          <a:ext cx="1225020" cy="1225020"/>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7122A-3F3B-4086-8167-4807906EB410}">
      <dsp:nvSpPr>
        <dsp:cNvPr id="0" name=""/>
        <dsp:cNvSpPr/>
      </dsp:nvSpPr>
      <dsp:spPr>
        <a:xfrm>
          <a:off x="1687459" y="2819585"/>
          <a:ext cx="6051602" cy="1225020"/>
        </a:xfrm>
        <a:prstGeom prst="roundRect">
          <a:avLst>
            <a:gd name="adj" fmla="val 166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Policymakers should always take into account, the most favored crops in the market and strive to make policies which favor their production</a:t>
          </a:r>
          <a:endParaRPr lang="en-US" sz="1800" kern="1200" dirty="0"/>
        </a:p>
      </dsp:txBody>
      <dsp:txXfrm>
        <a:off x="1747270" y="2879396"/>
        <a:ext cx="5931980" cy="1105398"/>
      </dsp:txXfrm>
    </dsp:sp>
    <dsp:sp modelId="{1206825B-F9A9-4052-BD28-137F1E3F9FC1}">
      <dsp:nvSpPr>
        <dsp:cNvPr id="0" name=""/>
        <dsp:cNvSpPr/>
      </dsp:nvSpPr>
      <dsp:spPr>
        <a:xfrm>
          <a:off x="388937" y="4191608"/>
          <a:ext cx="1225020" cy="1225020"/>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98EFBA-7AB9-49F9-91DB-89A198195E18}">
      <dsp:nvSpPr>
        <dsp:cNvPr id="0" name=""/>
        <dsp:cNvSpPr/>
      </dsp:nvSpPr>
      <dsp:spPr>
        <a:xfrm>
          <a:off x="1687459" y="4191608"/>
          <a:ext cx="6051602" cy="1225020"/>
        </a:xfrm>
        <a:prstGeom prst="roundRect">
          <a:avLst>
            <a:gd name="adj" fmla="val 166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Stakeholders should also take note of the various seasonal changes and make informed investments with regards to which crops the current season favors.</a:t>
          </a:r>
          <a:endParaRPr lang="en-US" sz="1800" kern="1200" dirty="0"/>
        </a:p>
      </dsp:txBody>
      <dsp:txXfrm>
        <a:off x="1747270" y="4251419"/>
        <a:ext cx="5931980" cy="110539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93727-2A01-4389-82AF-C98420271C4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185296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93727-2A01-4389-82AF-C98420271C4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393930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93727-2A01-4389-82AF-C98420271C4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358735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93727-2A01-4389-82AF-C98420271C4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418685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93727-2A01-4389-82AF-C98420271C4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139222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393727-2A01-4389-82AF-C98420271C4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212826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393727-2A01-4389-82AF-C98420271C46}"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313124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393727-2A01-4389-82AF-C98420271C46}"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332762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93727-2A01-4389-82AF-C98420271C46}" type="datetimeFigureOut">
              <a:rPr lang="en-US" smtClean="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369236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93727-2A01-4389-82AF-C98420271C4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294502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93727-2A01-4389-82AF-C98420271C4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2CB32-3ED4-48ED-8E83-4064D15603D2}" type="slidenum">
              <a:rPr lang="en-US" smtClean="0"/>
              <a:t>‹#›</a:t>
            </a:fld>
            <a:endParaRPr lang="en-US"/>
          </a:p>
        </p:txBody>
      </p:sp>
    </p:spTree>
    <p:extLst>
      <p:ext uri="{BB962C8B-B14F-4D97-AF65-F5344CB8AC3E}">
        <p14:creationId xmlns:p14="http://schemas.microsoft.com/office/powerpoint/2010/main" val="361598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93727-2A01-4389-82AF-C98420271C46}" type="datetimeFigureOut">
              <a:rPr lang="en-US" smtClean="0"/>
              <a:t>3/18/2024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2CB32-3ED4-48ED-8E83-4064D15603D2}" type="slidenum">
              <a:rPr lang="en-US" smtClean="0"/>
              <a:t>‹#›</a:t>
            </a:fld>
            <a:endParaRPr lang="en-US"/>
          </a:p>
        </p:txBody>
      </p:sp>
    </p:spTree>
    <p:extLst>
      <p:ext uri="{BB962C8B-B14F-4D97-AF65-F5344CB8AC3E}">
        <p14:creationId xmlns:p14="http://schemas.microsoft.com/office/powerpoint/2010/main" val="335017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Layout" Target="../diagrams/layout5.xml"/><Relationship Id="rId7" Type="http://schemas.openxmlformats.org/officeDocument/2006/relationships/image" Target="../media/image1.jpeg"/><Relationship Id="rId12" Type="http://schemas.microsoft.com/office/2007/relationships/diagramDrawing" Target="../diagrams/drawing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diagramColors" Target="../diagrams/colors6.xml"/><Relationship Id="rId5" Type="http://schemas.openxmlformats.org/officeDocument/2006/relationships/diagramColors" Target="../diagrams/colors5.xml"/><Relationship Id="rId10" Type="http://schemas.openxmlformats.org/officeDocument/2006/relationships/diagramQuickStyle" Target="../diagrams/quickStyle6.xml"/><Relationship Id="rId4" Type="http://schemas.openxmlformats.org/officeDocument/2006/relationships/diagramQuickStyle" Target="../diagrams/quickStyle5.xml"/><Relationship Id="rId9"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160" y="4100231"/>
            <a:ext cx="9144000" cy="1280972"/>
          </a:xfrm>
        </p:spPr>
        <p:txBody>
          <a:bodyPr>
            <a:noAutofit/>
          </a:bodyPr>
          <a:lstStyle/>
          <a:p>
            <a:r>
              <a:rPr lang="en-US" sz="4000" b="1" dirty="0" smtClean="0"/>
              <a:t>Title:</a:t>
            </a:r>
            <a:br>
              <a:rPr lang="en-US" sz="4000" b="1" dirty="0" smtClean="0"/>
            </a:br>
            <a:r>
              <a:rPr lang="en-US" sz="3200" dirty="0" smtClean="0"/>
              <a:t>Analysis Report of Agricultural Trends in India</a:t>
            </a:r>
            <a:r>
              <a:rPr lang="en-US" sz="4000" dirty="0" smtClean="0"/>
              <a:t/>
            </a:r>
            <a:br>
              <a:rPr lang="en-US" sz="4000" dirty="0" smtClean="0"/>
            </a:br>
            <a:r>
              <a:rPr lang="en-US" sz="4000" dirty="0"/>
              <a:t/>
            </a:r>
            <a:br>
              <a:rPr lang="en-US" sz="4000" dirty="0"/>
            </a:br>
            <a:r>
              <a:rPr lang="en-US" sz="4000" b="1" dirty="0" smtClean="0"/>
              <a:t>Presented by:</a:t>
            </a:r>
            <a:br>
              <a:rPr lang="en-US" sz="4000" b="1" dirty="0" smtClean="0"/>
            </a:br>
            <a:r>
              <a:rPr lang="en-US" sz="3200" dirty="0" smtClean="0"/>
              <a:t>Edwin </a:t>
            </a:r>
            <a:r>
              <a:rPr lang="en-US" sz="3200" dirty="0" err="1" smtClean="0"/>
              <a:t>Owarume</a:t>
            </a:r>
            <a:r>
              <a:rPr lang="en-US" sz="3200" dirty="0" smtClean="0"/>
              <a:t/>
            </a:r>
            <a:br>
              <a:rPr lang="en-US" sz="3200" dirty="0" smtClean="0"/>
            </a:br>
            <a:r>
              <a:rPr lang="en-US" sz="4000" b="1" dirty="0"/>
              <a:t/>
            </a:r>
            <a:br>
              <a:rPr lang="en-US" sz="4000" b="1" dirty="0"/>
            </a:br>
            <a:r>
              <a:rPr lang="en-US" sz="4000" b="1" dirty="0" smtClean="0"/>
              <a:t>Date:</a:t>
            </a:r>
            <a:br>
              <a:rPr lang="en-US" sz="4000" b="1" dirty="0" smtClean="0"/>
            </a:br>
            <a:r>
              <a:rPr lang="en-US" sz="3200" dirty="0" smtClean="0"/>
              <a:t>18</a:t>
            </a:r>
            <a:r>
              <a:rPr lang="en-US" sz="3200" baseline="30000" dirty="0" smtClean="0"/>
              <a:t>th</a:t>
            </a:r>
            <a:r>
              <a:rPr lang="en-US" sz="3200" dirty="0" smtClean="0"/>
              <a:t> </a:t>
            </a:r>
            <a:r>
              <a:rPr lang="en-US" sz="3200" dirty="0" smtClean="0"/>
              <a:t>March, 2024. </a:t>
            </a:r>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Tree>
    <p:extLst>
      <p:ext uri="{BB962C8B-B14F-4D97-AF65-F5344CB8AC3E}">
        <p14:creationId xmlns:p14="http://schemas.microsoft.com/office/powerpoint/2010/main" val="2628124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76" y="218188"/>
            <a:ext cx="10205323" cy="712099"/>
          </a:xfrm>
        </p:spPr>
        <p:txBody>
          <a:bodyPr>
            <a:normAutofit/>
          </a:bodyPr>
          <a:lstStyle/>
          <a:p>
            <a:r>
              <a:rPr lang="en-US" sz="3200" dirty="0" smtClean="0"/>
              <a:t>Seasonal Patterns and External Factors</a:t>
            </a:r>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graphicFrame>
        <p:nvGraphicFramePr>
          <p:cNvPr id="6" name="Diagram 5"/>
          <p:cNvGraphicFramePr/>
          <p:nvPr>
            <p:extLst>
              <p:ext uri="{D42A27DB-BD31-4B8C-83A1-F6EECF244321}">
                <p14:modId xmlns:p14="http://schemas.microsoft.com/office/powerpoint/2010/main" val="2480010233"/>
              </p:ext>
            </p:extLst>
          </p:nvPr>
        </p:nvGraphicFramePr>
        <p:xfrm>
          <a:off x="1424198" y="987229"/>
          <a:ext cx="8287143" cy="5401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012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3932856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graphicFrame>
        <p:nvGraphicFramePr>
          <p:cNvPr id="11" name="Diagram 10"/>
          <p:cNvGraphicFramePr/>
          <p:nvPr>
            <p:extLst>
              <p:ext uri="{D42A27DB-BD31-4B8C-83A1-F6EECF244321}">
                <p14:modId xmlns:p14="http://schemas.microsoft.com/office/powerpoint/2010/main" val="71638810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90796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910" y="365125"/>
            <a:ext cx="10042890" cy="1325563"/>
          </a:xfrm>
        </p:spPr>
        <p:txBody>
          <a:bodyPr>
            <a:normAutofit/>
          </a:bodyPr>
          <a:lstStyle/>
          <a:p>
            <a:r>
              <a:rPr lang="en-US" sz="3200" dirty="0" smtClean="0"/>
              <a:t>Outline</a:t>
            </a:r>
            <a:endParaRPr lang="en-US" sz="3200" dirty="0"/>
          </a:p>
        </p:txBody>
      </p:sp>
      <p:sp>
        <p:nvSpPr>
          <p:cNvPr id="3" name="Content Placeholder 2"/>
          <p:cNvSpPr>
            <a:spLocks noGrp="1"/>
          </p:cNvSpPr>
          <p:nvPr>
            <p:ph idx="1"/>
          </p:nvPr>
        </p:nvSpPr>
        <p:spPr/>
        <p:txBody>
          <a:bodyPr>
            <a:normAutofit/>
          </a:bodyPr>
          <a:lstStyle/>
          <a:p>
            <a:r>
              <a:rPr lang="en-US" sz="2000" dirty="0" smtClean="0"/>
              <a:t>Introduction</a:t>
            </a:r>
          </a:p>
          <a:p>
            <a:r>
              <a:rPr lang="en-US" sz="2000" dirty="0" smtClean="0"/>
              <a:t>Data Sources</a:t>
            </a:r>
          </a:p>
          <a:p>
            <a:r>
              <a:rPr lang="en-US" sz="2000" dirty="0" smtClean="0"/>
              <a:t>Summary of Data Analysis</a:t>
            </a:r>
          </a:p>
          <a:p>
            <a:r>
              <a:rPr lang="en-US" sz="2000" dirty="0" smtClean="0"/>
              <a:t>Key Visualizations and Findings</a:t>
            </a:r>
          </a:p>
          <a:p>
            <a:r>
              <a:rPr lang="en-US" sz="2000" dirty="0" smtClean="0"/>
              <a:t>Recommendations</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Tree>
    <p:extLst>
      <p:ext uri="{BB962C8B-B14F-4D97-AF65-F5344CB8AC3E}">
        <p14:creationId xmlns:p14="http://schemas.microsoft.com/office/powerpoint/2010/main" val="1072796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7284547"/>
              </p:ext>
            </p:extLst>
          </p:nvPr>
        </p:nvGraphicFramePr>
        <p:xfrm>
          <a:off x="1278542" y="873939"/>
          <a:ext cx="10075257" cy="5303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Tree>
    <p:extLst>
      <p:ext uri="{BB962C8B-B14F-4D97-AF65-F5344CB8AC3E}">
        <p14:creationId xmlns:p14="http://schemas.microsoft.com/office/powerpoint/2010/main" val="1093166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76" y="365125"/>
            <a:ext cx="10205324" cy="1325563"/>
          </a:xfrm>
        </p:spPr>
        <p:txBody>
          <a:bodyPr>
            <a:normAutofit/>
          </a:bodyPr>
          <a:lstStyle/>
          <a:p>
            <a:r>
              <a:rPr lang="en-US" sz="3200" dirty="0" smtClean="0"/>
              <a:t>Data Source: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3654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Tree>
    <p:extLst>
      <p:ext uri="{BB962C8B-B14F-4D97-AF65-F5344CB8AC3E}">
        <p14:creationId xmlns:p14="http://schemas.microsoft.com/office/powerpoint/2010/main" val="1497516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53" y="340849"/>
            <a:ext cx="10515600" cy="1325563"/>
          </a:xfrm>
        </p:spPr>
        <p:txBody>
          <a:bodyPr>
            <a:normAutofit/>
          </a:bodyPr>
          <a:lstStyle/>
          <a:p>
            <a:r>
              <a:rPr lang="en-US" sz="3600" dirty="0" smtClean="0"/>
              <a:t>Documentation of Cleaning and Manipulation.</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19293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Tree>
    <p:extLst>
      <p:ext uri="{BB962C8B-B14F-4D97-AF65-F5344CB8AC3E}">
        <p14:creationId xmlns:p14="http://schemas.microsoft.com/office/powerpoint/2010/main" val="1040325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76" y="348941"/>
            <a:ext cx="10515600" cy="1325563"/>
          </a:xfrm>
        </p:spPr>
        <p:txBody>
          <a:bodyPr>
            <a:normAutofit/>
          </a:bodyPr>
          <a:lstStyle/>
          <a:p>
            <a:r>
              <a:rPr lang="en-US" sz="3200" dirty="0" smtClean="0"/>
              <a:t>Summary of Data Analysis</a:t>
            </a:r>
            <a:endParaRPr lang="en-US" sz="3200" dirty="0"/>
          </a:p>
        </p:txBody>
      </p:sp>
      <p:sp>
        <p:nvSpPr>
          <p:cNvPr id="3" name="Content Placeholder 2"/>
          <p:cNvSpPr>
            <a:spLocks noGrp="1"/>
          </p:cNvSpPr>
          <p:nvPr>
            <p:ph idx="1"/>
          </p:nvPr>
        </p:nvSpPr>
        <p:spPr/>
        <p:txBody>
          <a:bodyPr>
            <a:normAutofit/>
          </a:bodyPr>
          <a:lstStyle/>
          <a:p>
            <a:pPr marL="0" indent="0">
              <a:buNone/>
            </a:pPr>
            <a:r>
              <a:rPr lang="en-US" sz="1800" dirty="0" smtClean="0"/>
              <a:t>While carrying out this project, I focused on the following metrics:</a:t>
            </a:r>
          </a:p>
          <a:p>
            <a:pPr marL="0" indent="0">
              <a:buNone/>
            </a:pPr>
            <a:endParaRPr lang="en-US" sz="1800" dirty="0" smtClean="0"/>
          </a:p>
          <a:p>
            <a:r>
              <a:rPr lang="en-US" sz="1800" dirty="0" smtClean="0"/>
              <a:t>The total production, yield and area used for the cultivation of rice, maize, minor pulses, fruits and vegetables.</a:t>
            </a:r>
          </a:p>
          <a:p>
            <a:r>
              <a:rPr lang="en-US" sz="1800" dirty="0" smtClean="0"/>
              <a:t>The trends of increment or decrement in production and yield of major crops with respect to the area used for their cultivation from 1966 to 2017.</a:t>
            </a:r>
          </a:p>
          <a:p>
            <a:r>
              <a:rPr lang="en-US" sz="1800" dirty="0" smtClean="0"/>
              <a:t>The disparities among the various states and districts contained within the dataset.</a:t>
            </a:r>
          </a:p>
          <a:p>
            <a:endParaRPr lang="en-US" sz="1800" dirty="0"/>
          </a:p>
          <a:p>
            <a:pPr marL="0" indent="0">
              <a:buNone/>
            </a:pPr>
            <a:r>
              <a:rPr lang="en-US" sz="1800" dirty="0" smtClean="0"/>
              <a:t>The primary function used during the course of this project was addition.</a:t>
            </a: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Tree>
    <p:extLst>
      <p:ext uri="{BB962C8B-B14F-4D97-AF65-F5344CB8AC3E}">
        <p14:creationId xmlns:p14="http://schemas.microsoft.com/office/powerpoint/2010/main" val="3950134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76" y="365125"/>
            <a:ext cx="10515600" cy="1325563"/>
          </a:xfrm>
        </p:spPr>
        <p:txBody>
          <a:bodyPr>
            <a:normAutofit/>
          </a:bodyPr>
          <a:lstStyle/>
          <a:p>
            <a:r>
              <a:rPr lang="en-US" sz="3200" dirty="0" smtClean="0"/>
              <a:t>Key Visualizations and Findings</a:t>
            </a:r>
            <a:endParaRPr lang="en-US"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641" y="1690688"/>
            <a:ext cx="7564717" cy="4351338"/>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Tree>
    <p:extLst>
      <p:ext uri="{BB962C8B-B14F-4D97-AF65-F5344CB8AC3E}">
        <p14:creationId xmlns:p14="http://schemas.microsoft.com/office/powerpoint/2010/main" val="376879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793" y="1081158"/>
            <a:ext cx="5715614" cy="32930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407" y="1073066"/>
            <a:ext cx="5742046" cy="329304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
        <p:nvSpPr>
          <p:cNvPr id="9" name="TextBox 8"/>
          <p:cNvSpPr txBox="1"/>
          <p:nvPr/>
        </p:nvSpPr>
        <p:spPr>
          <a:xfrm>
            <a:off x="679731" y="4628644"/>
            <a:ext cx="5284099" cy="954107"/>
          </a:xfrm>
          <a:prstGeom prst="rect">
            <a:avLst/>
          </a:prstGeom>
          <a:noFill/>
        </p:spPr>
        <p:txBody>
          <a:bodyPr wrap="square" rtlCol="0">
            <a:spAutoFit/>
          </a:bodyPr>
          <a:lstStyle/>
          <a:p>
            <a:r>
              <a:rPr lang="en-US" sz="1400" dirty="0" smtClean="0"/>
              <a:t>The charts above display the relative areas used for cultivation, yield and production of major crops like rice, wheat and pulses for the various Indian states included within this analysis with Uttar Pradesh having the highest yields in each case.</a:t>
            </a:r>
            <a:endParaRPr lang="en-US" sz="1400" dirty="0"/>
          </a:p>
        </p:txBody>
      </p:sp>
      <p:sp>
        <p:nvSpPr>
          <p:cNvPr id="10" name="TextBox 9"/>
          <p:cNvSpPr txBox="1"/>
          <p:nvPr/>
        </p:nvSpPr>
        <p:spPr>
          <a:xfrm>
            <a:off x="6190407" y="4628643"/>
            <a:ext cx="5284099" cy="954107"/>
          </a:xfrm>
          <a:prstGeom prst="rect">
            <a:avLst/>
          </a:prstGeom>
          <a:noFill/>
        </p:spPr>
        <p:txBody>
          <a:bodyPr wrap="square" rtlCol="0">
            <a:spAutoFit/>
          </a:bodyPr>
          <a:lstStyle/>
          <a:p>
            <a:r>
              <a:rPr lang="en-US" sz="1400" dirty="0" smtClean="0"/>
              <a:t>The charts above are line graphs representing the time-series analysis of Sorghum yields in </a:t>
            </a:r>
            <a:r>
              <a:rPr lang="en-US" sz="1400" dirty="0" err="1" smtClean="0"/>
              <a:t>Kharif</a:t>
            </a:r>
            <a:r>
              <a:rPr lang="en-US" sz="1400" dirty="0" smtClean="0"/>
              <a:t> and Rabi as well as the time-series analysis of the total area used for cultivation of fruits and vegetables showing a considerable decline in 2012/2013.</a:t>
            </a:r>
            <a:endParaRPr lang="en-US" sz="1400" dirty="0"/>
          </a:p>
        </p:txBody>
      </p:sp>
    </p:spTree>
    <p:extLst>
      <p:ext uri="{BB962C8B-B14F-4D97-AF65-F5344CB8AC3E}">
        <p14:creationId xmlns:p14="http://schemas.microsoft.com/office/powerpoint/2010/main" val="2836777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595" y="1148476"/>
            <a:ext cx="5716799" cy="32525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394" y="1464094"/>
            <a:ext cx="5742046" cy="260919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148476" cy="1148476"/>
          </a:xfrm>
          <a:prstGeom prst="rect">
            <a:avLst/>
          </a:prstGeom>
        </p:spPr>
      </p:pic>
      <p:sp>
        <p:nvSpPr>
          <p:cNvPr id="7" name="TextBox 6"/>
          <p:cNvSpPr txBox="1"/>
          <p:nvPr/>
        </p:nvSpPr>
        <p:spPr>
          <a:xfrm>
            <a:off x="384595" y="4750025"/>
            <a:ext cx="5284099" cy="738664"/>
          </a:xfrm>
          <a:prstGeom prst="rect">
            <a:avLst/>
          </a:prstGeom>
          <a:noFill/>
        </p:spPr>
        <p:txBody>
          <a:bodyPr wrap="square" rtlCol="0">
            <a:spAutoFit/>
          </a:bodyPr>
          <a:lstStyle/>
          <a:p>
            <a:r>
              <a:rPr lang="en-US" sz="1400" dirty="0" smtClean="0"/>
              <a:t>This chart depicts the total yields of maize, pulses and wheat across all states and districts </a:t>
            </a:r>
            <a:r>
              <a:rPr lang="en-US" sz="1400" dirty="0" smtClean="0"/>
              <a:t>within the states. </a:t>
            </a:r>
            <a:r>
              <a:rPr lang="en-US" sz="1400" dirty="0" smtClean="0"/>
              <a:t>From this graph, it’s evident that Uttar Pradesh is the leading producer of all three.</a:t>
            </a:r>
            <a:endParaRPr lang="en-US" sz="1400" dirty="0"/>
          </a:p>
        </p:txBody>
      </p:sp>
      <p:sp>
        <p:nvSpPr>
          <p:cNvPr id="8" name="TextBox 7"/>
          <p:cNvSpPr txBox="1"/>
          <p:nvPr/>
        </p:nvSpPr>
        <p:spPr>
          <a:xfrm>
            <a:off x="6101394" y="4752314"/>
            <a:ext cx="5284099" cy="1169551"/>
          </a:xfrm>
          <a:prstGeom prst="rect">
            <a:avLst/>
          </a:prstGeom>
          <a:noFill/>
        </p:spPr>
        <p:txBody>
          <a:bodyPr wrap="square" rtlCol="0">
            <a:spAutoFit/>
          </a:bodyPr>
          <a:lstStyle/>
          <a:p>
            <a:r>
              <a:rPr lang="en-US" sz="1400" dirty="0" smtClean="0"/>
              <a:t>Here, I used Power BI to show the disparities among the yields of major crops from 1966 to 2017 with a drill-down of the performances of the different states. This chart shows a steady increase in yields of major crops over the years with maize moving from second most produced to first in 2007.</a:t>
            </a:r>
            <a:endParaRPr lang="en-US" sz="1400" dirty="0"/>
          </a:p>
        </p:txBody>
      </p:sp>
    </p:spTree>
    <p:extLst>
      <p:ext uri="{BB962C8B-B14F-4D97-AF65-F5344CB8AC3E}">
        <p14:creationId xmlns:p14="http://schemas.microsoft.com/office/powerpoint/2010/main" val="1900960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849</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Title: Analysis Report of Agricultural Trends in India  Presented by: Edwin Owarume  Date: 18th March, 2024. </vt:lpstr>
      <vt:lpstr>Outline</vt:lpstr>
      <vt:lpstr>PowerPoint Presentation</vt:lpstr>
      <vt:lpstr>Data Source:</vt:lpstr>
      <vt:lpstr>Documentation of Cleaning and Manipulation.</vt:lpstr>
      <vt:lpstr>Summary of Data Analysis</vt:lpstr>
      <vt:lpstr>Key Visualizations and Findings</vt:lpstr>
      <vt:lpstr>PowerPoint Presentation</vt:lpstr>
      <vt:lpstr>PowerPoint Presentation</vt:lpstr>
      <vt:lpstr>Seasonal Patterns and External Factors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Analysis Report of Agricultural Trends in India  Presented by: Edwin Owarume  Date: 15th March, 2024.</dc:title>
  <dc:creator>user</dc:creator>
  <cp:lastModifiedBy>user</cp:lastModifiedBy>
  <cp:revision>43</cp:revision>
  <dcterms:created xsi:type="dcterms:W3CDTF">2024-03-14T07:21:17Z</dcterms:created>
  <dcterms:modified xsi:type="dcterms:W3CDTF">2024-03-18T09:57:39Z</dcterms:modified>
</cp:coreProperties>
</file>