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5407ed8e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5407ed8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5407ed8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5407ed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5407ed8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5407ed8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5407ed8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5407ed8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5407ed8e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5407ed8e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55407ed8e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55407ed8e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5407ed8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5407ed8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55407ed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55407ed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5407ed8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5407ed8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5407ed8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5407ed8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5407ed8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5407ed8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5407ed8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5407ed8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5407ed8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5407ed8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5407ed8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5407ed8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ccovid19.ochealthinfo.com/coronavirus-in-o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local COVID-19-centric website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https://youtu.be/F6Ah7pUNRFE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SignUp/Login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and storing user information is all handled by firebase.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material design framework(created by google) to design the layout of the signup, login, and user posts. 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25" y="2724200"/>
            <a:ext cx="4829751" cy="20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Up/Login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get the best out of our website you need to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have users create posts that can help out the community that is in search or supplies or just needs helpful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50" y="2571748"/>
            <a:ext cx="4429701" cy="2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Main Posts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user has </a:t>
            </a:r>
            <a:r>
              <a:rPr lang="en"/>
              <a:t>registered</a:t>
            </a:r>
            <a:r>
              <a:rPr lang="en"/>
              <a:t> you can create a new main post with a title and content information by clicking on New Post on the navbar.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87" y="2413897"/>
            <a:ext cx="6309827" cy="24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Posts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main posts are displayed on the information hub.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12" y="1897199"/>
            <a:ext cx="5802174" cy="31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Details Page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a main post in the homepage takes you to that posts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you can see existing replies and reply to the post yourself.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"/>
              <a:t>*Due to time constraints replies only show up after clicking Reply button at least once to render the components</a:t>
            </a:r>
            <a:endParaRPr sz="6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25" y="2424375"/>
            <a:ext cx="4759951" cy="21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Replies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Replies unlike main posts do not have a title but they remember their parents.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Clicking See Replies takes you to that Reply’s page allowing you to Reply to the Reply or see other replies.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23" y="2487875"/>
            <a:ext cx="4106902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25" y="1331600"/>
            <a:ext cx="7635125" cy="35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Charts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: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btained from OC Health Care Agency’s COVID-19 website </a:t>
            </a:r>
            <a:r>
              <a:rPr lang="en" sz="16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https://occovid19.ochealthinfo.com/coronavirus-in-oc</a:t>
            </a:r>
            <a:endParaRPr sz="23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Libraries: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CanvasJS:</a:t>
            </a:r>
            <a:r>
              <a:rPr lang="en"/>
              <a:t> JavaScrip and HTML5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ChartsJS: </a:t>
            </a:r>
            <a:r>
              <a:rPr lang="en"/>
              <a:t>JavaScript library for data visualization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showing on the charts?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Only Orange County data:</a:t>
            </a:r>
            <a:endParaRPr b="1" sz="24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Case counts by city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cases by day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Patients requiring hospital care by day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male and female fatalities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fatalities by age group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fatalities by ethnicity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counts by City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Chart type:</a:t>
            </a:r>
            <a:r>
              <a:rPr lang="en"/>
              <a:t> Bar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Cities: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Anaheim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Garden Grove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Huntington Beach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Irvine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Santa 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50" y="1717350"/>
            <a:ext cx="3674300" cy="24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Newly </a:t>
            </a:r>
            <a:r>
              <a:rPr lang="en"/>
              <a:t>reported COVID-19 cases by day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Chart type: </a:t>
            </a:r>
            <a:r>
              <a:rPr lang="en"/>
              <a:t>Line Chart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X-axis:</a:t>
            </a:r>
            <a:r>
              <a:rPr lang="en"/>
              <a:t> Last five days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Y-axis: </a:t>
            </a:r>
            <a:r>
              <a:rPr lang="en"/>
              <a:t>Number of reported cases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524" y="1803674"/>
            <a:ext cx="3909925" cy="25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requiring hospital care </a:t>
            </a:r>
            <a:r>
              <a:rPr lang="en"/>
              <a:t>by day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Chart type: </a:t>
            </a:r>
            <a:r>
              <a:rPr lang="en"/>
              <a:t>Stacked bar chart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X-axis:</a:t>
            </a:r>
            <a:r>
              <a:rPr lang="en"/>
              <a:t> Number of reported cases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Y-axis: </a:t>
            </a:r>
            <a:r>
              <a:rPr lang="en"/>
              <a:t>Previous five days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75" y="1489825"/>
            <a:ext cx="3981325" cy="26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Male/Female fatalities in OC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Chart type: </a:t>
            </a:r>
            <a:r>
              <a:rPr lang="en"/>
              <a:t>Pie Chart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% of Male fatalities: </a:t>
            </a:r>
            <a:r>
              <a:rPr lang="en"/>
              <a:t>White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% of Female fatalities: </a:t>
            </a:r>
            <a:r>
              <a:rPr lang="en"/>
              <a:t>Orange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9475"/>
            <a:ext cx="4350750" cy="2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of fatalities by age group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Chart type:</a:t>
            </a:r>
            <a:r>
              <a:rPr lang="en"/>
              <a:t> Bar chart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Age groups: </a:t>
            </a:r>
            <a:endParaRPr b="1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0 - 17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18 - 44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45 - 64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65 - 74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75+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75" y="1700275"/>
            <a:ext cx="3701075" cy="2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