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9" r:id="rId6"/>
    <p:sldId id="260" r:id="rId7"/>
    <p:sldId id="264" r:id="rId8"/>
    <p:sldId id="265" r:id="rId9"/>
    <p:sldId id="266" r:id="rId10"/>
    <p:sldId id="261" r:id="rId11"/>
    <p:sldId id="259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4" autoAdjust="0"/>
    <p:restoredTop sz="94993" autoAdjust="0"/>
  </p:normalViewPr>
  <p:slideViewPr>
    <p:cSldViewPr snapToGrid="0">
      <p:cViewPr varScale="1">
        <p:scale>
          <a:sx n="83" d="100"/>
          <a:sy n="83" d="100"/>
        </p:scale>
        <p:origin x="6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2F331-B4C3-440A-8999-DC637F1C18C9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0D31C-CF4B-4B56-88E6-55511C0277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81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0D31C-CF4B-4B56-88E6-55511C02773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1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7B1-5D05-43E1-BF08-43BA9D7B7D22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5313-FE2B-4AD4-A107-FC1511FBD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774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7B1-5D05-43E1-BF08-43BA9D7B7D22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5313-FE2B-4AD4-A107-FC1511FBD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08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7B1-5D05-43E1-BF08-43BA9D7B7D22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5313-FE2B-4AD4-A107-FC1511FBD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11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7B1-5D05-43E1-BF08-43BA9D7B7D22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5313-FE2B-4AD4-A107-FC1511FBD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58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7B1-5D05-43E1-BF08-43BA9D7B7D22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5313-FE2B-4AD4-A107-FC1511FBD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888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7B1-5D05-43E1-BF08-43BA9D7B7D22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5313-FE2B-4AD4-A107-FC1511FBD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31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7B1-5D05-43E1-BF08-43BA9D7B7D22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5313-FE2B-4AD4-A107-FC1511FBD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599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7B1-5D05-43E1-BF08-43BA9D7B7D22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5313-FE2B-4AD4-A107-FC1511FBD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7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7B1-5D05-43E1-BF08-43BA9D7B7D22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5313-FE2B-4AD4-A107-FC1511FBD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640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7B1-5D05-43E1-BF08-43BA9D7B7D22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5313-FE2B-4AD4-A107-FC1511FBD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58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7B1-5D05-43E1-BF08-43BA9D7B7D22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5313-FE2B-4AD4-A107-FC1511FBD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037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B7B1-5D05-43E1-BF08-43BA9D7B7D22}" type="datetimeFigureOut">
              <a:rPr lang="tr-TR" smtClean="0"/>
              <a:t>28.05.2023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5313-FE2B-4AD4-A107-FC1511FBD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929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71448" y="83694"/>
            <a:ext cx="9144000" cy="151349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INTRODUCTION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71448" y="718782"/>
            <a:ext cx="9144000" cy="1655762"/>
          </a:xfrm>
        </p:spPr>
        <p:txBody>
          <a:bodyPr/>
          <a:lstStyle/>
          <a:p>
            <a:r>
              <a:rPr lang="tr-TR" dirty="0" smtClean="0"/>
              <a:t>SE 2224 PROJECT – TASK PLANNER</a:t>
            </a:r>
          </a:p>
          <a:p>
            <a:endParaRPr lang="tr-TR" dirty="0"/>
          </a:p>
          <a:p>
            <a:r>
              <a:rPr lang="tr-TR" dirty="0" smtClean="0"/>
              <a:t>ARDA HARMAN - 21070006054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" y="2689860"/>
            <a:ext cx="3284220" cy="416814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68" y="3361723"/>
            <a:ext cx="4159601" cy="348450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468" y="3521404"/>
            <a:ext cx="4603531" cy="3336596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04497" y="2007476"/>
            <a:ext cx="193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FILES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4151586" y="2689860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LOGIN SCREEN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7777655" y="2689860"/>
            <a:ext cx="400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MAIN SCREEN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14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2424157" y="-306087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VIEW REMINDER IMAGE</a:t>
            </a:r>
            <a:endParaRPr lang="tr-TR" dirty="0"/>
          </a:p>
        </p:txBody>
      </p:sp>
      <p:pic>
        <p:nvPicPr>
          <p:cNvPr id="7170" name="Picture 2" descr="Ekran görüntüsü 2023-05-26 1811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7368"/>
            <a:ext cx="59182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Ekran görüntüsü 2023-05-26 1812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01961"/>
            <a:ext cx="59436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5" descr="C:\Users\ardah\AppData\Local\Microsoft\Windows\INetCache\Content.Word\Ekran görüntüsü 2023-05-26 181958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85" y="3882368"/>
            <a:ext cx="5937885" cy="2975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etin kutusu 3"/>
          <p:cNvSpPr txBox="1"/>
          <p:nvPr/>
        </p:nvSpPr>
        <p:spPr>
          <a:xfrm>
            <a:off x="3930869" y="5013434"/>
            <a:ext cx="3689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SELECTED TASK DOES NOT HAVE A REMINDER IMAGE</a:t>
            </a:r>
          </a:p>
          <a:p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4064646" y="1516057"/>
            <a:ext cx="427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SELECTED TASK HAS A REMINDER IMAGE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66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750676" y="-90991"/>
            <a:ext cx="2774731" cy="1325563"/>
          </a:xfrm>
        </p:spPr>
        <p:txBody>
          <a:bodyPr/>
          <a:lstStyle/>
          <a:p>
            <a:pPr algn="ctr"/>
            <a:r>
              <a:rPr lang="tr-TR" dirty="0" smtClean="0"/>
              <a:t>DELETE TASK</a:t>
            </a:r>
            <a:endParaRPr lang="tr-TR" dirty="0"/>
          </a:p>
        </p:txBody>
      </p:sp>
      <p:pic>
        <p:nvPicPr>
          <p:cNvPr id="5122" name="Picture 2" descr="Ekran görüntüsü 2023-05-26 1802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7882" cy="266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626" y="0"/>
            <a:ext cx="5154374" cy="2754497"/>
          </a:xfrm>
          <a:prstGeom prst="rect">
            <a:avLst/>
          </a:prstGeom>
        </p:spPr>
      </p:pic>
      <p:pic>
        <p:nvPicPr>
          <p:cNvPr id="5123" name="Picture 3" descr="Ekran görüntüsü 2023-05-26 1945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507649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Ekran görüntüsü 2023-05-26 19470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97" y="3657600"/>
            <a:ext cx="4855779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Ekran görüntüsü 2023-05-26 1804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047" y="4291396"/>
            <a:ext cx="3837953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998483" y="2301766"/>
            <a:ext cx="39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NOT SELECTING ANY ROWS TO DELETE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7998372" y="2486432"/>
            <a:ext cx="4540469" cy="38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SELECTING MORE THAN 1 ROWS TO DELETE</a:t>
            </a:r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957882" y="3388065"/>
            <a:ext cx="727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SUCCESFULLY DELETING A TASK</a:t>
            </a:r>
          </a:p>
        </p:txBody>
      </p:sp>
    </p:spTree>
    <p:extLst>
      <p:ext uri="{BB962C8B-B14F-4D97-AF65-F5344CB8AC3E}">
        <p14:creationId xmlns:p14="http://schemas.microsoft.com/office/powerpoint/2010/main" val="8519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319611"/>
            <a:ext cx="10515600" cy="4351338"/>
          </a:xfrm>
        </p:spPr>
        <p:txBody>
          <a:bodyPr/>
          <a:lstStyle/>
          <a:p>
            <a:pPr algn="ctr"/>
            <a:r>
              <a:rPr lang="tr-TR" dirty="0" smtClean="0"/>
              <a:t>SUMMARY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r>
              <a:rPr lang="tr-TR" dirty="0" smtClean="0"/>
              <a:t>FEATURES COULD BE ADDED</a:t>
            </a:r>
          </a:p>
          <a:p>
            <a:pPr algn="ctr"/>
            <a:endParaRPr lang="tr-TR" dirty="0"/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61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99019" y="0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LOGIN	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7" y="1115028"/>
            <a:ext cx="5648543" cy="301844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57" y="1199111"/>
            <a:ext cx="5648543" cy="3030208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262759" y="4414345"/>
            <a:ext cx="515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ATTEMPTING TO LOG IN WITH INVALID INFO</a:t>
            </a:r>
          </a:p>
          <a:p>
            <a:pPr algn="ctr"/>
            <a:r>
              <a:rPr lang="tr-TR" dirty="0" smtClean="0"/>
              <a:t>(FAILED LOGIN)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7016423" y="4519448"/>
            <a:ext cx="546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ATTEMPTING TO LOG IN WITH VALID INFO</a:t>
            </a:r>
          </a:p>
          <a:p>
            <a:pPr algn="ctr"/>
            <a:r>
              <a:rPr lang="tr-TR" dirty="0" smtClean="0"/>
              <a:t>(SUCCESSFUL LOGIN)</a:t>
            </a:r>
          </a:p>
        </p:txBody>
      </p:sp>
    </p:spTree>
    <p:extLst>
      <p:ext uri="{BB962C8B-B14F-4D97-AF65-F5344CB8AC3E}">
        <p14:creationId xmlns:p14="http://schemas.microsoft.com/office/powerpoint/2010/main" val="32283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NOTIFY USER WHEN FIRST ENTERED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25563"/>
            <a:ext cx="7693572" cy="52732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51126"/>
            <a:ext cx="5942857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8710" y="0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INSERT TASK</a:t>
            </a:r>
            <a:endParaRPr lang="tr-TR" dirty="0"/>
          </a:p>
        </p:txBody>
      </p:sp>
      <p:pic>
        <p:nvPicPr>
          <p:cNvPr id="2052" name="Picture 4" descr="Ekran görüntüsü 2023-05-26 2012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5741"/>
            <a:ext cx="59436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Ekran görüntüsü 2023-05-26 1755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1172"/>
            <a:ext cx="59436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Resim 7" descr="Ekran görüntüsü 2023-05-26 1758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675658"/>
            <a:ext cx="5935980" cy="1668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4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kran görüntüsü 2023-05-26 1753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114096"/>
            <a:ext cx="59436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Ekran görüntüsü 2023-05-26 1754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3000"/>
            <a:ext cx="59182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Ekran görüntüsü 2023-05-26 2234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14096"/>
            <a:ext cx="59436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Ekran görüntüsü 2023-05-26 2235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83000"/>
            <a:ext cx="59436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Unvan 1"/>
          <p:cNvSpPr>
            <a:spLocks noGrp="1"/>
          </p:cNvSpPr>
          <p:nvPr>
            <p:ph type="title"/>
          </p:nvPr>
        </p:nvSpPr>
        <p:spPr>
          <a:xfrm>
            <a:off x="512379" y="-474225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INSERT TASK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793093" y="744764"/>
            <a:ext cx="38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ENTERING EMPTY VALUES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7052442" y="606264"/>
            <a:ext cx="513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ENTERING A VALUE WHICH IS NOT A TIMESTAMP DATATYPE TO THE DEADLINE AREA</a:t>
            </a:r>
          </a:p>
        </p:txBody>
      </p:sp>
    </p:spTree>
    <p:extLst>
      <p:ext uri="{BB962C8B-B14F-4D97-AF65-F5344CB8AC3E}">
        <p14:creationId xmlns:p14="http://schemas.microsoft.com/office/powerpoint/2010/main" val="34584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59524" y="-223455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EDIT AND UPDATE TASK</a:t>
            </a:r>
            <a:endParaRPr lang="tr-TR" dirty="0"/>
          </a:p>
        </p:txBody>
      </p:sp>
      <p:pic>
        <p:nvPicPr>
          <p:cNvPr id="3075" name="Picture 3" descr="Ekran görüntüsü 2023-05-26 1800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25"/>
            <a:ext cx="59436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Ekran görüntüsü 2023-05-26 180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211" y="677425"/>
            <a:ext cx="5943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Ekran görüntüsü 2023-05-26 1801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11" y="4335026"/>
            <a:ext cx="59436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DISPLAY TASKS WHICH ARE BETWEEN START AND END DATES</a:t>
            </a:r>
            <a:endParaRPr lang="tr-TR" dirty="0"/>
          </a:p>
        </p:txBody>
      </p:sp>
      <p:pic>
        <p:nvPicPr>
          <p:cNvPr id="8194" name="Picture 2" descr="Ekran görüntüsü 2023-05-26 1811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06528"/>
            <a:ext cx="5943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Ekran görüntüsü 2023-05-26 1811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16053"/>
            <a:ext cx="59436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4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ORDER TASK WHICH HAS THE SAME DEADLINE RESPECT TO THEIR PRIORITY</a:t>
            </a:r>
            <a:endParaRPr lang="tr-TR" dirty="0"/>
          </a:p>
        </p:txBody>
      </p:sp>
      <p:pic>
        <p:nvPicPr>
          <p:cNvPr id="9218" name="Picture 2" descr="Ekran görüntüsü 2023-05-26 1807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43163"/>
            <a:ext cx="59436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Ekran görüntüsü 2023-05-26 1808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43163"/>
            <a:ext cx="59436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1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SHOW ALL TASKS</a:t>
            </a:r>
            <a:endParaRPr lang="tr-TR" dirty="0"/>
          </a:p>
        </p:txBody>
      </p:sp>
      <p:pic>
        <p:nvPicPr>
          <p:cNvPr id="6146" name="Picture 2" descr="Ekran görüntüsü 2023-05-26 1808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5" y="2262899"/>
            <a:ext cx="59436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19" y="2275994"/>
            <a:ext cx="5952381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134</Words>
  <Application>Microsoft Office PowerPoint</Application>
  <PresentationFormat>Geniş ekran</PresentationFormat>
  <Paragraphs>34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INTRODUCTION </vt:lpstr>
      <vt:lpstr>LOGIN </vt:lpstr>
      <vt:lpstr>NOTIFY USER WHEN FIRST ENTERED</vt:lpstr>
      <vt:lpstr>INSERT TASK</vt:lpstr>
      <vt:lpstr>INSERT TASK</vt:lpstr>
      <vt:lpstr>EDIT AND UPDATE TASK</vt:lpstr>
      <vt:lpstr>DISPLAY TASKS WHICH ARE BETWEEN START AND END DATES</vt:lpstr>
      <vt:lpstr>ORDER TASK WHICH HAS THE SAME DEADLINE RESPECT TO THEIR PRIORITY</vt:lpstr>
      <vt:lpstr>SHOW ALL TASKS</vt:lpstr>
      <vt:lpstr>VIEW REMINDER IMAGE</vt:lpstr>
      <vt:lpstr>DELETE TASK</vt:lpstr>
      <vt:lpstr>OUTLINE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Arda Harman</dc:creator>
  <cp:lastModifiedBy>Arda Harman</cp:lastModifiedBy>
  <cp:revision>11</cp:revision>
  <dcterms:created xsi:type="dcterms:W3CDTF">2023-05-27T14:12:28Z</dcterms:created>
  <dcterms:modified xsi:type="dcterms:W3CDTF">2023-05-28T17:22:45Z</dcterms:modified>
</cp:coreProperties>
</file>