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305" r:id="rId2"/>
    <p:sldId id="261" r:id="rId3"/>
    <p:sldId id="301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2" r:id="rId12"/>
    <p:sldId id="303" r:id="rId13"/>
    <p:sldId id="304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vwoM9eB9/dioecwqT0tewQNWU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2603C-BB07-43A4-AFA1-ABBEE5BD3F18}" v="8" dt="2023-08-29T18:16:48.540"/>
  </p1510:revLst>
</p1510:revInfo>
</file>

<file path=ppt/tableStyles.xml><?xml version="1.0" encoding="utf-8"?>
<a:tblStyleLst xmlns:a="http://schemas.openxmlformats.org/drawingml/2006/main" def="{25A4D92F-EE95-46B2-AAA7-93A10D061BFF}">
  <a:tblStyle styleId="{25A4D92F-EE95-46B2-AAA7-93A10D061B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Y DANILO" userId="29f64d73-8b12-4c53-a9f3-1c223397a229" providerId="ADAL" clId="{57AABCDC-F7D7-4BFD-B6E8-2F83DF00E239}"/>
    <pc:docChg chg="undo custSel addSld modSld sldOrd">
      <pc:chgData name="NORBEY DANILO" userId="29f64d73-8b12-4c53-a9f3-1c223397a229" providerId="ADAL" clId="{57AABCDC-F7D7-4BFD-B6E8-2F83DF00E239}" dt="2023-02-28T04:01:11.541" v="325" actId="1076"/>
      <pc:docMkLst>
        <pc:docMk/>
      </pc:docMkLst>
      <pc:sldChg chg="addSp delSp modSp mod">
        <pc:chgData name="NORBEY DANILO" userId="29f64d73-8b12-4c53-a9f3-1c223397a229" providerId="ADAL" clId="{57AABCDC-F7D7-4BFD-B6E8-2F83DF00E239}" dt="2023-02-27T18:09:44.397" v="240" actId="1076"/>
        <pc:sldMkLst>
          <pc:docMk/>
          <pc:sldMk cId="1589185369" sldId="259"/>
        </pc:sldMkLst>
        <pc:spChg chg="add mod">
          <ac:chgData name="NORBEY DANILO" userId="29f64d73-8b12-4c53-a9f3-1c223397a229" providerId="ADAL" clId="{57AABCDC-F7D7-4BFD-B6E8-2F83DF00E239}" dt="2023-02-27T18:09:44.397" v="240" actId="1076"/>
          <ac:spMkLst>
            <pc:docMk/>
            <pc:sldMk cId="1589185369" sldId="259"/>
            <ac:spMk id="2" creationId="{B8D985A7-606A-6993-365C-A683C6C37E0A}"/>
          </ac:spMkLst>
        </pc:spChg>
        <pc:spChg chg="mod">
          <ac:chgData name="NORBEY DANILO" userId="29f64d73-8b12-4c53-a9f3-1c223397a229" providerId="ADAL" clId="{57AABCDC-F7D7-4BFD-B6E8-2F83DF00E239}" dt="2023-02-27T18:06:51.851" v="89" actId="20577"/>
          <ac:spMkLst>
            <pc:docMk/>
            <pc:sldMk cId="1589185369" sldId="259"/>
            <ac:spMk id="108" creationId="{00000000-0000-0000-0000-000000000000}"/>
          </ac:spMkLst>
        </pc:spChg>
        <pc:picChg chg="add del">
          <ac:chgData name="NORBEY DANILO" userId="29f64d73-8b12-4c53-a9f3-1c223397a229" providerId="ADAL" clId="{57AABCDC-F7D7-4BFD-B6E8-2F83DF00E239}" dt="2023-02-27T18:07:55.613" v="96"/>
          <ac:picMkLst>
            <pc:docMk/>
            <pc:sldMk cId="1589185369" sldId="259"/>
            <ac:picMk id="3" creationId="{4EB3AF68-1763-8643-E389-B24D48E9BD5E}"/>
          </ac:picMkLst>
        </pc:picChg>
        <pc:picChg chg="del">
          <ac:chgData name="NORBEY DANILO" userId="29f64d73-8b12-4c53-a9f3-1c223397a229" providerId="ADAL" clId="{57AABCDC-F7D7-4BFD-B6E8-2F83DF00E239}" dt="2023-02-27T17:59:15.365" v="85" actId="21"/>
          <ac:picMkLst>
            <pc:docMk/>
            <pc:sldMk cId="1589185369" sldId="259"/>
            <ac:picMk id="3074" creationId="{78E42AA3-A3C6-EA63-F2A5-D14502C8882A}"/>
          </ac:picMkLst>
        </pc:picChg>
      </pc:sldChg>
      <pc:sldChg chg="ord">
        <pc:chgData name="NORBEY DANILO" userId="29f64d73-8b12-4c53-a9f3-1c223397a229" providerId="ADAL" clId="{57AABCDC-F7D7-4BFD-B6E8-2F83DF00E239}" dt="2023-02-27T18:06:37.509" v="88"/>
        <pc:sldMkLst>
          <pc:docMk/>
          <pc:sldMk cId="4115817981" sldId="260"/>
        </pc:sldMkLst>
      </pc:sldChg>
      <pc:sldChg chg="addSp delSp modSp mod">
        <pc:chgData name="NORBEY DANILO" userId="29f64d73-8b12-4c53-a9f3-1c223397a229" providerId="ADAL" clId="{57AABCDC-F7D7-4BFD-B6E8-2F83DF00E239}" dt="2023-02-27T17:58:40.929" v="84" actId="14100"/>
        <pc:sldMkLst>
          <pc:docMk/>
          <pc:sldMk cId="3850306174" sldId="261"/>
        </pc:sldMkLst>
        <pc:spChg chg="add mod">
          <ac:chgData name="NORBEY DANILO" userId="29f64d73-8b12-4c53-a9f3-1c223397a229" providerId="ADAL" clId="{57AABCDC-F7D7-4BFD-B6E8-2F83DF00E239}" dt="2023-02-27T17:52:34.493" v="55" actId="1076"/>
          <ac:spMkLst>
            <pc:docMk/>
            <pc:sldMk cId="3850306174" sldId="261"/>
            <ac:spMk id="2" creationId="{B5F4D2C4-C6AB-DC12-8077-EB0C703D753A}"/>
          </ac:spMkLst>
        </pc:spChg>
        <pc:spChg chg="mod">
          <ac:chgData name="NORBEY DANILO" userId="29f64d73-8b12-4c53-a9f3-1c223397a229" providerId="ADAL" clId="{57AABCDC-F7D7-4BFD-B6E8-2F83DF00E239}" dt="2023-02-27T17:58:40.929" v="84" actId="14100"/>
          <ac:spMkLst>
            <pc:docMk/>
            <pc:sldMk cId="3850306174" sldId="261"/>
            <ac:spMk id="108" creationId="{00000000-0000-0000-0000-000000000000}"/>
          </ac:spMkLst>
        </pc:spChg>
        <pc:picChg chg="del">
          <ac:chgData name="NORBEY DANILO" userId="29f64d73-8b12-4c53-a9f3-1c223397a229" providerId="ADAL" clId="{57AABCDC-F7D7-4BFD-B6E8-2F83DF00E239}" dt="2023-02-27T17:51:14.462" v="1" actId="478"/>
          <ac:picMkLst>
            <pc:docMk/>
            <pc:sldMk cId="3850306174" sldId="261"/>
            <ac:picMk id="1026" creationId="{2C8B2CFB-B07F-8484-574C-BDFA5ED20858}"/>
          </ac:picMkLst>
        </pc:picChg>
      </pc:sldChg>
      <pc:sldChg chg="addSp delSp modSp add">
        <pc:chgData name="NORBEY DANILO" userId="29f64d73-8b12-4c53-a9f3-1c223397a229" providerId="ADAL" clId="{57AABCDC-F7D7-4BFD-B6E8-2F83DF00E239}" dt="2023-02-27T17:59:18.307" v="86"/>
        <pc:sldMkLst>
          <pc:docMk/>
          <pc:sldMk cId="2544478692" sldId="263"/>
        </pc:sldMkLst>
        <pc:picChg chg="add mod">
          <ac:chgData name="NORBEY DANILO" userId="29f64d73-8b12-4c53-a9f3-1c223397a229" providerId="ADAL" clId="{57AABCDC-F7D7-4BFD-B6E8-2F83DF00E239}" dt="2023-02-27T17:59:18.307" v="86"/>
          <ac:picMkLst>
            <pc:docMk/>
            <pc:sldMk cId="2544478692" sldId="263"/>
            <ac:picMk id="2" creationId="{DF0C1963-3079-FB9F-6E94-64C6A7B13AD8}"/>
          </ac:picMkLst>
        </pc:picChg>
        <pc:picChg chg="del">
          <ac:chgData name="NORBEY DANILO" userId="29f64d73-8b12-4c53-a9f3-1c223397a229" providerId="ADAL" clId="{57AABCDC-F7D7-4BFD-B6E8-2F83DF00E239}" dt="2023-02-27T17:53:17.817" v="57" actId="478"/>
          <ac:picMkLst>
            <pc:docMk/>
            <pc:sldMk cId="2544478692" sldId="263"/>
            <ac:picMk id="1026" creationId="{2C8B2CFB-B07F-8484-574C-BDFA5ED20858}"/>
          </ac:picMkLst>
        </pc:picChg>
      </pc:sldChg>
      <pc:sldChg chg="add">
        <pc:chgData name="NORBEY DANILO" userId="29f64d73-8b12-4c53-a9f3-1c223397a229" providerId="ADAL" clId="{57AABCDC-F7D7-4BFD-B6E8-2F83DF00E239}" dt="2023-02-27T17:53:14.008" v="56" actId="2890"/>
        <pc:sldMkLst>
          <pc:docMk/>
          <pc:sldMk cId="1102480664" sldId="264"/>
        </pc:sldMkLst>
      </pc:sldChg>
      <pc:sldChg chg="modSp add mod">
        <pc:chgData name="NORBEY DANILO" userId="29f64d73-8b12-4c53-a9f3-1c223397a229" providerId="ADAL" clId="{57AABCDC-F7D7-4BFD-B6E8-2F83DF00E239}" dt="2023-02-27T18:12:34.705" v="276" actId="1076"/>
        <pc:sldMkLst>
          <pc:docMk/>
          <pc:sldMk cId="214582106" sldId="265"/>
        </pc:sldMkLst>
        <pc:spChg chg="mod">
          <ac:chgData name="NORBEY DANILO" userId="29f64d73-8b12-4c53-a9f3-1c223397a229" providerId="ADAL" clId="{57AABCDC-F7D7-4BFD-B6E8-2F83DF00E239}" dt="2023-02-27T18:12:34.705" v="276" actId="1076"/>
          <ac:spMkLst>
            <pc:docMk/>
            <pc:sldMk cId="214582106" sldId="265"/>
            <ac:spMk id="2" creationId="{B8D985A7-606A-6993-365C-A683C6C37E0A}"/>
          </ac:spMkLst>
        </pc:spChg>
        <pc:spChg chg="mod">
          <ac:chgData name="NORBEY DANILO" userId="29f64d73-8b12-4c53-a9f3-1c223397a229" providerId="ADAL" clId="{57AABCDC-F7D7-4BFD-B6E8-2F83DF00E239}" dt="2023-02-27T18:11:18.623" v="246" actId="20577"/>
          <ac:spMkLst>
            <pc:docMk/>
            <pc:sldMk cId="214582106" sldId="265"/>
            <ac:spMk id="108" creationId="{00000000-0000-0000-0000-000000000000}"/>
          </ac:spMkLst>
        </pc:spChg>
      </pc:sldChg>
      <pc:sldChg chg="addSp delSp modSp add mod">
        <pc:chgData name="NORBEY DANILO" userId="29f64d73-8b12-4c53-a9f3-1c223397a229" providerId="ADAL" clId="{57AABCDC-F7D7-4BFD-B6E8-2F83DF00E239}" dt="2023-02-27T18:14:03.665" v="301" actId="1076"/>
        <pc:sldMkLst>
          <pc:docMk/>
          <pc:sldMk cId="814340456" sldId="266"/>
        </pc:sldMkLst>
        <pc:spChg chg="del">
          <ac:chgData name="NORBEY DANILO" userId="29f64d73-8b12-4c53-a9f3-1c223397a229" providerId="ADAL" clId="{57AABCDC-F7D7-4BFD-B6E8-2F83DF00E239}" dt="2023-02-27T18:12:58.537" v="282" actId="478"/>
          <ac:spMkLst>
            <pc:docMk/>
            <pc:sldMk cId="814340456" sldId="266"/>
            <ac:spMk id="2" creationId="{B8D985A7-606A-6993-365C-A683C6C37E0A}"/>
          </ac:spMkLst>
        </pc:spChg>
        <pc:spChg chg="add mod">
          <ac:chgData name="NORBEY DANILO" userId="29f64d73-8b12-4c53-a9f3-1c223397a229" providerId="ADAL" clId="{57AABCDC-F7D7-4BFD-B6E8-2F83DF00E239}" dt="2023-02-27T18:14:03.665" v="301" actId="1076"/>
          <ac:spMkLst>
            <pc:docMk/>
            <pc:sldMk cId="814340456" sldId="266"/>
            <ac:spMk id="3" creationId="{841251E7-4DE1-9331-EDB3-01890BD835F8}"/>
          </ac:spMkLst>
        </pc:spChg>
        <pc:spChg chg="mod">
          <ac:chgData name="NORBEY DANILO" userId="29f64d73-8b12-4c53-a9f3-1c223397a229" providerId="ADAL" clId="{57AABCDC-F7D7-4BFD-B6E8-2F83DF00E239}" dt="2023-02-27T18:13:12.950" v="292" actId="20577"/>
          <ac:spMkLst>
            <pc:docMk/>
            <pc:sldMk cId="814340456" sldId="266"/>
            <ac:spMk id="108" creationId="{00000000-0000-0000-0000-000000000000}"/>
          </ac:spMkLst>
        </pc:spChg>
        <pc:picChg chg="add del">
          <ac:chgData name="NORBEY DANILO" userId="29f64d73-8b12-4c53-a9f3-1c223397a229" providerId="ADAL" clId="{57AABCDC-F7D7-4BFD-B6E8-2F83DF00E239}" dt="2023-02-27T18:14:00.297" v="300" actId="21"/>
          <ac:picMkLst>
            <pc:docMk/>
            <pc:sldMk cId="814340456" sldId="266"/>
            <ac:picMk id="1026" creationId="{94895472-ED68-A53B-C739-7B5D0240B95E}"/>
          </ac:picMkLst>
        </pc:picChg>
      </pc:sldChg>
      <pc:sldChg chg="addSp delSp modSp add mod">
        <pc:chgData name="NORBEY DANILO" userId="29f64d73-8b12-4c53-a9f3-1c223397a229" providerId="ADAL" clId="{57AABCDC-F7D7-4BFD-B6E8-2F83DF00E239}" dt="2023-02-27T18:14:17.787" v="306" actId="1076"/>
        <pc:sldMkLst>
          <pc:docMk/>
          <pc:sldMk cId="1680938776" sldId="267"/>
        </pc:sldMkLst>
        <pc:spChg chg="del">
          <ac:chgData name="NORBEY DANILO" userId="29f64d73-8b12-4c53-a9f3-1c223397a229" providerId="ADAL" clId="{57AABCDC-F7D7-4BFD-B6E8-2F83DF00E239}" dt="2023-02-27T18:14:07.967" v="303" actId="478"/>
          <ac:spMkLst>
            <pc:docMk/>
            <pc:sldMk cId="1680938776" sldId="267"/>
            <ac:spMk id="3" creationId="{841251E7-4DE1-9331-EDB3-01890BD835F8}"/>
          </ac:spMkLst>
        </pc:spChg>
        <pc:picChg chg="add mod">
          <ac:chgData name="NORBEY DANILO" userId="29f64d73-8b12-4c53-a9f3-1c223397a229" providerId="ADAL" clId="{57AABCDC-F7D7-4BFD-B6E8-2F83DF00E239}" dt="2023-02-27T18:14:17.787" v="306" actId="1076"/>
          <ac:picMkLst>
            <pc:docMk/>
            <pc:sldMk cId="1680938776" sldId="267"/>
            <ac:picMk id="2" creationId="{46BBCF5B-0F3C-AA78-3554-AC548BFC7DAA}"/>
          </ac:picMkLst>
        </pc:picChg>
      </pc:sldChg>
      <pc:sldChg chg="addSp delSp modSp add">
        <pc:chgData name="NORBEY DANILO" userId="29f64d73-8b12-4c53-a9f3-1c223397a229" providerId="ADAL" clId="{57AABCDC-F7D7-4BFD-B6E8-2F83DF00E239}" dt="2023-02-27T18:14:55.164" v="314" actId="1076"/>
        <pc:sldMkLst>
          <pc:docMk/>
          <pc:sldMk cId="2022342126" sldId="268"/>
        </pc:sldMkLst>
        <pc:picChg chg="del">
          <ac:chgData name="NORBEY DANILO" userId="29f64d73-8b12-4c53-a9f3-1c223397a229" providerId="ADAL" clId="{57AABCDC-F7D7-4BFD-B6E8-2F83DF00E239}" dt="2023-02-27T18:14:28.616" v="308" actId="478"/>
          <ac:picMkLst>
            <pc:docMk/>
            <pc:sldMk cId="2022342126" sldId="268"/>
            <ac:picMk id="2" creationId="{46BBCF5B-0F3C-AA78-3554-AC548BFC7DAA}"/>
          </ac:picMkLst>
        </pc:picChg>
        <pc:picChg chg="add mod">
          <ac:chgData name="NORBEY DANILO" userId="29f64d73-8b12-4c53-a9f3-1c223397a229" providerId="ADAL" clId="{57AABCDC-F7D7-4BFD-B6E8-2F83DF00E239}" dt="2023-02-27T18:14:55.164" v="314" actId="1076"/>
          <ac:picMkLst>
            <pc:docMk/>
            <pc:sldMk cId="2022342126" sldId="268"/>
            <ac:picMk id="2050" creationId="{2CE61ED2-AA99-16B6-F6AD-AB6C5ED00B0A}"/>
          </ac:picMkLst>
        </pc:picChg>
      </pc:sldChg>
      <pc:sldChg chg="addSp delSp modSp add mod">
        <pc:chgData name="NORBEY DANILO" userId="29f64d73-8b12-4c53-a9f3-1c223397a229" providerId="ADAL" clId="{57AABCDC-F7D7-4BFD-B6E8-2F83DF00E239}" dt="2023-02-28T04:01:11.541" v="325" actId="1076"/>
        <pc:sldMkLst>
          <pc:docMk/>
          <pc:sldMk cId="3904430231" sldId="269"/>
        </pc:sldMkLst>
        <pc:spChg chg="add mod">
          <ac:chgData name="NORBEY DANILO" userId="29f64d73-8b12-4c53-a9f3-1c223397a229" providerId="ADAL" clId="{57AABCDC-F7D7-4BFD-B6E8-2F83DF00E239}" dt="2023-02-28T04:01:11.541" v="325" actId="1076"/>
          <ac:spMkLst>
            <pc:docMk/>
            <pc:sldMk cId="3904430231" sldId="269"/>
            <ac:spMk id="3" creationId="{663AAC82-6DC9-26AD-C370-C09D367F6BEB}"/>
          </ac:spMkLst>
        </pc:spChg>
        <pc:picChg chg="del">
          <ac:chgData name="NORBEY DANILO" userId="29f64d73-8b12-4c53-a9f3-1c223397a229" providerId="ADAL" clId="{57AABCDC-F7D7-4BFD-B6E8-2F83DF00E239}" dt="2023-02-27T18:15:36.304" v="316" actId="478"/>
          <ac:picMkLst>
            <pc:docMk/>
            <pc:sldMk cId="3904430231" sldId="269"/>
            <ac:picMk id="2050" creationId="{2CE61ED2-AA99-16B6-F6AD-AB6C5ED00B0A}"/>
          </ac:picMkLst>
        </pc:picChg>
        <pc:picChg chg="add del mod">
          <ac:chgData name="NORBEY DANILO" userId="29f64d73-8b12-4c53-a9f3-1c223397a229" providerId="ADAL" clId="{57AABCDC-F7D7-4BFD-B6E8-2F83DF00E239}" dt="2023-02-27T18:15:40.900" v="319" actId="478"/>
          <ac:picMkLst>
            <pc:docMk/>
            <pc:sldMk cId="3904430231" sldId="269"/>
            <ac:picMk id="4098" creationId="{9A3C2E55-F137-AF85-2B60-D344D9E5F855}"/>
          </ac:picMkLst>
        </pc:picChg>
      </pc:sldChg>
    </pc:docChg>
  </pc:docChgLst>
  <pc:docChgLst>
    <pc:chgData name="NORBEY DANILO" userId="29f64d73-8b12-4c53-a9f3-1c223397a229" providerId="ADAL" clId="{A48D5F50-C917-4462-ACF9-BE74F107541B}"/>
    <pc:docChg chg="undo custSel addSld delSld modSld">
      <pc:chgData name="NORBEY DANILO" userId="29f64d73-8b12-4c53-a9f3-1c223397a229" providerId="ADAL" clId="{A48D5F50-C917-4462-ACF9-BE74F107541B}" dt="2023-02-28T18:58:59.550" v="862" actId="1076"/>
      <pc:docMkLst>
        <pc:docMk/>
      </pc:docMkLst>
      <pc:sldChg chg="del">
        <pc:chgData name="NORBEY DANILO" userId="29f64d73-8b12-4c53-a9f3-1c223397a229" providerId="ADAL" clId="{A48D5F50-C917-4462-ACF9-BE74F107541B}" dt="2023-02-28T16:19:52.138" v="0" actId="47"/>
        <pc:sldMkLst>
          <pc:docMk/>
          <pc:sldMk cId="0" sldId="257"/>
        </pc:sldMkLst>
      </pc:sldChg>
      <pc:sldChg chg="addSp delSp modSp mod">
        <pc:chgData name="NORBEY DANILO" userId="29f64d73-8b12-4c53-a9f3-1c223397a229" providerId="ADAL" clId="{A48D5F50-C917-4462-ACF9-BE74F107541B}" dt="2023-02-28T16:56:49.045" v="372" actId="20577"/>
        <pc:sldMkLst>
          <pc:docMk/>
          <pc:sldMk cId="1374658503" sldId="258"/>
        </pc:sldMkLst>
        <pc:spChg chg="add mod">
          <ac:chgData name="NORBEY DANILO" userId="29f64d73-8b12-4c53-a9f3-1c223397a229" providerId="ADAL" clId="{A48D5F50-C917-4462-ACF9-BE74F107541B}" dt="2023-02-28T16:56:21.463" v="358" actId="20577"/>
          <ac:spMkLst>
            <pc:docMk/>
            <pc:sldMk cId="1374658503" sldId="258"/>
            <ac:spMk id="2" creationId="{65B7660B-5589-F665-FD0E-7ED31A7C5C20}"/>
          </ac:spMkLst>
        </pc:spChg>
        <pc:spChg chg="add mod">
          <ac:chgData name="NORBEY DANILO" userId="29f64d73-8b12-4c53-a9f3-1c223397a229" providerId="ADAL" clId="{A48D5F50-C917-4462-ACF9-BE74F107541B}" dt="2023-02-28T16:56:49.045" v="372" actId="20577"/>
          <ac:spMkLst>
            <pc:docMk/>
            <pc:sldMk cId="1374658503" sldId="258"/>
            <ac:spMk id="3" creationId="{13D03199-3C8A-2BB6-F7D3-787F6AA55C08}"/>
          </ac:spMkLst>
        </pc:spChg>
        <pc:spChg chg="mod">
          <ac:chgData name="NORBEY DANILO" userId="29f64d73-8b12-4c53-a9f3-1c223397a229" providerId="ADAL" clId="{A48D5F50-C917-4462-ACF9-BE74F107541B}" dt="2023-02-28T16:55:22.143" v="342" actId="20577"/>
          <ac:spMkLst>
            <pc:docMk/>
            <pc:sldMk cId="1374658503" sldId="258"/>
            <ac:spMk id="108" creationId="{00000000-0000-0000-0000-000000000000}"/>
          </ac:spMkLst>
        </pc:spChg>
        <pc:picChg chg="del">
          <ac:chgData name="NORBEY DANILO" userId="29f64d73-8b12-4c53-a9f3-1c223397a229" providerId="ADAL" clId="{A48D5F50-C917-4462-ACF9-BE74F107541B}" dt="2023-02-28T16:55:23.964" v="343" actId="478"/>
          <ac:picMkLst>
            <pc:docMk/>
            <pc:sldMk cId="1374658503" sldId="258"/>
            <ac:picMk id="2050" creationId="{ABFEF049-8730-C7DC-A43F-07912D08A275}"/>
          </ac:picMkLst>
        </pc:picChg>
      </pc:sldChg>
      <pc:sldChg chg="addSp delSp modSp mod">
        <pc:chgData name="NORBEY DANILO" userId="29f64d73-8b12-4c53-a9f3-1c223397a229" providerId="ADAL" clId="{A48D5F50-C917-4462-ACF9-BE74F107541B}" dt="2023-02-28T17:33:17.636" v="564" actId="1076"/>
        <pc:sldMkLst>
          <pc:docMk/>
          <pc:sldMk cId="1589185369" sldId="259"/>
        </pc:sldMkLst>
        <pc:spChg chg="del">
          <ac:chgData name="NORBEY DANILO" userId="29f64d73-8b12-4c53-a9f3-1c223397a229" providerId="ADAL" clId="{A48D5F50-C917-4462-ACF9-BE74F107541B}" dt="2023-02-28T17:00:40.305" v="520" actId="478"/>
          <ac:spMkLst>
            <pc:docMk/>
            <pc:sldMk cId="1589185369" sldId="259"/>
            <ac:spMk id="2" creationId="{B8D985A7-606A-6993-365C-A683C6C37E0A}"/>
          </ac:spMkLst>
        </pc:spChg>
        <pc:spChg chg="add mod">
          <ac:chgData name="NORBEY DANILO" userId="29f64d73-8b12-4c53-a9f3-1c223397a229" providerId="ADAL" clId="{A48D5F50-C917-4462-ACF9-BE74F107541B}" dt="2023-02-28T17:33:17.636" v="564" actId="1076"/>
          <ac:spMkLst>
            <pc:docMk/>
            <pc:sldMk cId="1589185369" sldId="259"/>
            <ac:spMk id="5" creationId="{FF9A05CE-1B96-D579-9B56-3E5078AC3130}"/>
          </ac:spMkLst>
        </pc:spChg>
        <pc:spChg chg="mod">
          <ac:chgData name="NORBEY DANILO" userId="29f64d73-8b12-4c53-a9f3-1c223397a229" providerId="ADAL" clId="{A48D5F50-C917-4462-ACF9-BE74F107541B}" dt="2023-02-28T17:00:36.560" v="519" actId="20577"/>
          <ac:spMkLst>
            <pc:docMk/>
            <pc:sldMk cId="1589185369" sldId="259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A48D5F50-C917-4462-ACF9-BE74F107541B}" dt="2023-02-28T17:00:54.013" v="523" actId="1076"/>
          <ac:picMkLst>
            <pc:docMk/>
            <pc:sldMk cId="1589185369" sldId="259"/>
            <ac:picMk id="4" creationId="{DA425A0F-F6C9-3449-7523-78C2A131DC84}"/>
          </ac:picMkLst>
        </pc:picChg>
      </pc:sldChg>
      <pc:sldChg chg="addSp delSp modSp mod">
        <pc:chgData name="NORBEY DANILO" userId="29f64d73-8b12-4c53-a9f3-1c223397a229" providerId="ADAL" clId="{A48D5F50-C917-4462-ACF9-BE74F107541B}" dt="2023-02-28T17:00:15.872" v="500" actId="20577"/>
        <pc:sldMkLst>
          <pc:docMk/>
          <pc:sldMk cId="4115817981" sldId="260"/>
        </pc:sldMkLst>
        <pc:spChg chg="add mod">
          <ac:chgData name="NORBEY DANILO" userId="29f64d73-8b12-4c53-a9f3-1c223397a229" providerId="ADAL" clId="{A48D5F50-C917-4462-ACF9-BE74F107541B}" dt="2023-02-28T17:00:15.872" v="500" actId="20577"/>
          <ac:spMkLst>
            <pc:docMk/>
            <pc:sldMk cId="4115817981" sldId="260"/>
            <ac:spMk id="2" creationId="{E118D9AE-10E4-1EB2-46C5-0E8A1D479497}"/>
          </ac:spMkLst>
        </pc:spChg>
        <pc:spChg chg="add del mod">
          <ac:chgData name="NORBEY DANILO" userId="29f64d73-8b12-4c53-a9f3-1c223397a229" providerId="ADAL" clId="{A48D5F50-C917-4462-ACF9-BE74F107541B}" dt="2023-02-28T16:59:10.999" v="451" actId="478"/>
          <ac:spMkLst>
            <pc:docMk/>
            <pc:sldMk cId="4115817981" sldId="260"/>
            <ac:spMk id="3" creationId="{0836F298-DA7F-2F94-9069-1580497A63C1}"/>
          </ac:spMkLst>
        </pc:spChg>
        <pc:spChg chg="mod">
          <ac:chgData name="NORBEY DANILO" userId="29f64d73-8b12-4c53-a9f3-1c223397a229" providerId="ADAL" clId="{A48D5F50-C917-4462-ACF9-BE74F107541B}" dt="2023-02-28T16:58:31.881" v="448" actId="20577"/>
          <ac:spMkLst>
            <pc:docMk/>
            <pc:sldMk cId="4115817981" sldId="260"/>
            <ac:spMk id="108" creationId="{00000000-0000-0000-0000-000000000000}"/>
          </ac:spMkLst>
        </pc:spChg>
        <pc:picChg chg="del">
          <ac:chgData name="NORBEY DANILO" userId="29f64d73-8b12-4c53-a9f3-1c223397a229" providerId="ADAL" clId="{A48D5F50-C917-4462-ACF9-BE74F107541B}" dt="2023-02-28T16:58:33.788" v="449" actId="478"/>
          <ac:picMkLst>
            <pc:docMk/>
            <pc:sldMk cId="4115817981" sldId="260"/>
            <ac:picMk id="4098" creationId="{FB803905-7BBA-77FA-889F-9255230219D3}"/>
          </ac:picMkLst>
        </pc:picChg>
      </pc:sldChg>
      <pc:sldChg chg="addSp modSp mod">
        <pc:chgData name="NORBEY DANILO" userId="29f64d73-8b12-4c53-a9f3-1c223397a229" providerId="ADAL" clId="{A48D5F50-C917-4462-ACF9-BE74F107541B}" dt="2023-02-28T16:37:41.897" v="44" actId="1076"/>
        <pc:sldMkLst>
          <pc:docMk/>
          <pc:sldMk cId="3850306174" sldId="261"/>
        </pc:sldMkLst>
        <pc:spChg chg="mod">
          <ac:chgData name="NORBEY DANILO" userId="29f64d73-8b12-4c53-a9f3-1c223397a229" providerId="ADAL" clId="{A48D5F50-C917-4462-ACF9-BE74F107541B}" dt="2023-02-28T16:22:31.739" v="34" actId="20577"/>
          <ac:spMkLst>
            <pc:docMk/>
            <pc:sldMk cId="3850306174" sldId="261"/>
            <ac:spMk id="2" creationId="{B5F4D2C4-C6AB-DC12-8077-EB0C703D753A}"/>
          </ac:spMkLst>
        </pc:spChg>
        <pc:spChg chg="add mod">
          <ac:chgData name="NORBEY DANILO" userId="29f64d73-8b12-4c53-a9f3-1c223397a229" providerId="ADAL" clId="{A48D5F50-C917-4462-ACF9-BE74F107541B}" dt="2023-02-28T16:37:41.897" v="44" actId="1076"/>
          <ac:spMkLst>
            <pc:docMk/>
            <pc:sldMk cId="3850306174" sldId="261"/>
            <ac:spMk id="4" creationId="{AD053E38-206C-0871-443C-CA97243BEEA2}"/>
          </ac:spMkLst>
        </pc:spChg>
        <pc:spChg chg="mod">
          <ac:chgData name="NORBEY DANILO" userId="29f64d73-8b12-4c53-a9f3-1c223397a229" providerId="ADAL" clId="{A48D5F50-C917-4462-ACF9-BE74F107541B}" dt="2023-02-28T16:20:18.064" v="25" actId="20577"/>
          <ac:spMkLst>
            <pc:docMk/>
            <pc:sldMk cId="3850306174" sldId="261"/>
            <ac:spMk id="108" creationId="{00000000-0000-0000-0000-000000000000}"/>
          </ac:spMkLst>
        </pc:spChg>
      </pc:sldChg>
      <pc:sldChg chg="del">
        <pc:chgData name="NORBEY DANILO" userId="29f64d73-8b12-4c53-a9f3-1c223397a229" providerId="ADAL" clId="{A48D5F50-C917-4462-ACF9-BE74F107541B}" dt="2023-02-28T16:19:53.144" v="1" actId="47"/>
        <pc:sldMkLst>
          <pc:docMk/>
          <pc:sldMk cId="2179208051" sldId="262"/>
        </pc:sldMkLst>
      </pc:sldChg>
      <pc:sldChg chg="addSp delSp modSp mod">
        <pc:chgData name="NORBEY DANILO" userId="29f64d73-8b12-4c53-a9f3-1c223397a229" providerId="ADAL" clId="{A48D5F50-C917-4462-ACF9-BE74F107541B}" dt="2023-02-28T16:47:27.239" v="150" actId="20577"/>
        <pc:sldMkLst>
          <pc:docMk/>
          <pc:sldMk cId="2544478692" sldId="263"/>
        </pc:sldMkLst>
        <pc:spChg chg="add mod">
          <ac:chgData name="NORBEY DANILO" userId="29f64d73-8b12-4c53-a9f3-1c223397a229" providerId="ADAL" clId="{A48D5F50-C917-4462-ACF9-BE74F107541B}" dt="2023-02-28T16:47:27.239" v="150" actId="20577"/>
          <ac:spMkLst>
            <pc:docMk/>
            <pc:sldMk cId="2544478692" sldId="263"/>
            <ac:spMk id="4" creationId="{E301AAB6-A860-8F02-BEC1-B7097C6BE11D}"/>
          </ac:spMkLst>
        </pc:spChg>
        <pc:spChg chg="mod">
          <ac:chgData name="NORBEY DANILO" userId="29f64d73-8b12-4c53-a9f3-1c223397a229" providerId="ADAL" clId="{A48D5F50-C917-4462-ACF9-BE74F107541B}" dt="2023-02-28T16:45:18.887" v="113" actId="20577"/>
          <ac:spMkLst>
            <pc:docMk/>
            <pc:sldMk cId="2544478692" sldId="263"/>
            <ac:spMk id="108" creationId="{00000000-0000-0000-0000-000000000000}"/>
          </ac:spMkLst>
        </pc:spChg>
        <pc:picChg chg="del">
          <ac:chgData name="NORBEY DANILO" userId="29f64d73-8b12-4c53-a9f3-1c223397a229" providerId="ADAL" clId="{A48D5F50-C917-4462-ACF9-BE74F107541B}" dt="2023-02-28T16:45:10.334" v="78" actId="478"/>
          <ac:picMkLst>
            <pc:docMk/>
            <pc:sldMk cId="2544478692" sldId="263"/>
            <ac:picMk id="2" creationId="{DF0C1963-3079-FB9F-6E94-64C6A7B13AD8}"/>
          </ac:picMkLst>
        </pc:picChg>
      </pc:sldChg>
      <pc:sldChg chg="addSp delSp modSp mod">
        <pc:chgData name="NORBEY DANILO" userId="29f64d73-8b12-4c53-a9f3-1c223397a229" providerId="ADAL" clId="{A48D5F50-C917-4462-ACF9-BE74F107541B}" dt="2023-02-28T16:53:50.568" v="336" actId="113"/>
        <pc:sldMkLst>
          <pc:docMk/>
          <pc:sldMk cId="1102480664" sldId="264"/>
        </pc:sldMkLst>
        <pc:spChg chg="add mod">
          <ac:chgData name="NORBEY DANILO" userId="29f64d73-8b12-4c53-a9f3-1c223397a229" providerId="ADAL" clId="{A48D5F50-C917-4462-ACF9-BE74F107541B}" dt="2023-02-28T16:53:50.568" v="336" actId="113"/>
          <ac:spMkLst>
            <pc:docMk/>
            <pc:sldMk cId="1102480664" sldId="264"/>
            <ac:spMk id="2" creationId="{BFFEED3E-1BD6-97B9-E17B-9A83F3C42779}"/>
          </ac:spMkLst>
        </pc:spChg>
        <pc:spChg chg="mod">
          <ac:chgData name="NORBEY DANILO" userId="29f64d73-8b12-4c53-a9f3-1c223397a229" providerId="ADAL" clId="{A48D5F50-C917-4462-ACF9-BE74F107541B}" dt="2023-02-28T16:52:12.053" v="275" actId="14100"/>
          <ac:spMkLst>
            <pc:docMk/>
            <pc:sldMk cId="1102480664" sldId="264"/>
            <ac:spMk id="108" creationId="{00000000-0000-0000-0000-000000000000}"/>
          </ac:spMkLst>
        </pc:spChg>
        <pc:picChg chg="del">
          <ac:chgData name="NORBEY DANILO" userId="29f64d73-8b12-4c53-a9f3-1c223397a229" providerId="ADAL" clId="{A48D5F50-C917-4462-ACF9-BE74F107541B}" dt="2023-02-28T16:52:13.033" v="276" actId="478"/>
          <ac:picMkLst>
            <pc:docMk/>
            <pc:sldMk cId="1102480664" sldId="264"/>
            <ac:picMk id="1026" creationId="{2C8B2CFB-B07F-8484-574C-BDFA5ED20858}"/>
          </ac:picMkLst>
        </pc:picChg>
      </pc:sldChg>
      <pc:sldChg chg="addSp delSp modSp mod">
        <pc:chgData name="NORBEY DANILO" userId="29f64d73-8b12-4c53-a9f3-1c223397a229" providerId="ADAL" clId="{A48D5F50-C917-4462-ACF9-BE74F107541B}" dt="2023-02-28T18:03:20.883" v="718" actId="1076"/>
        <pc:sldMkLst>
          <pc:docMk/>
          <pc:sldMk cId="214582106" sldId="265"/>
        </pc:sldMkLst>
        <pc:spChg chg="del mod">
          <ac:chgData name="NORBEY DANILO" userId="29f64d73-8b12-4c53-a9f3-1c223397a229" providerId="ADAL" clId="{A48D5F50-C917-4462-ACF9-BE74F107541B}" dt="2023-02-28T18:02:28.483" v="699" actId="478"/>
          <ac:spMkLst>
            <pc:docMk/>
            <pc:sldMk cId="214582106" sldId="265"/>
            <ac:spMk id="2" creationId="{B8D985A7-606A-6993-365C-A683C6C37E0A}"/>
          </ac:spMkLst>
        </pc:spChg>
        <pc:spChg chg="mod">
          <ac:chgData name="NORBEY DANILO" userId="29f64d73-8b12-4c53-a9f3-1c223397a229" providerId="ADAL" clId="{A48D5F50-C917-4462-ACF9-BE74F107541B}" dt="2023-02-28T18:01:02.272" v="697" actId="20577"/>
          <ac:spMkLst>
            <pc:docMk/>
            <pc:sldMk cId="214582106" sldId="265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A48D5F50-C917-4462-ACF9-BE74F107541B}" dt="2023-02-28T18:03:20.883" v="718" actId="1076"/>
          <ac:picMkLst>
            <pc:docMk/>
            <pc:sldMk cId="214582106" sldId="265"/>
            <ac:picMk id="1026" creationId="{E04E61BF-F9B9-6389-1C38-8C5F30248263}"/>
          </ac:picMkLst>
        </pc:picChg>
        <pc:picChg chg="add mod">
          <ac:chgData name="NORBEY DANILO" userId="29f64d73-8b12-4c53-a9f3-1c223397a229" providerId="ADAL" clId="{A48D5F50-C917-4462-ACF9-BE74F107541B}" dt="2023-02-28T18:03:16.071" v="716" actId="1076"/>
          <ac:picMkLst>
            <pc:docMk/>
            <pc:sldMk cId="214582106" sldId="265"/>
            <ac:picMk id="1028" creationId="{43E37A07-2F32-952C-D091-BA0A9DEC5217}"/>
          </ac:picMkLst>
        </pc:picChg>
      </pc:sldChg>
      <pc:sldChg chg="addSp modSp mod">
        <pc:chgData name="NORBEY DANILO" userId="29f64d73-8b12-4c53-a9f3-1c223397a229" providerId="ADAL" clId="{A48D5F50-C917-4462-ACF9-BE74F107541B}" dt="2023-02-28T18:32:53.297" v="752" actId="20577"/>
        <pc:sldMkLst>
          <pc:docMk/>
          <pc:sldMk cId="814340456" sldId="266"/>
        </pc:sldMkLst>
        <pc:spChg chg="mod">
          <ac:chgData name="NORBEY DANILO" userId="29f64d73-8b12-4c53-a9f3-1c223397a229" providerId="ADAL" clId="{A48D5F50-C917-4462-ACF9-BE74F107541B}" dt="2023-02-28T18:32:31.200" v="751" actId="1076"/>
          <ac:spMkLst>
            <pc:docMk/>
            <pc:sldMk cId="814340456" sldId="266"/>
            <ac:spMk id="3" creationId="{841251E7-4DE1-9331-EDB3-01890BD835F8}"/>
          </ac:spMkLst>
        </pc:spChg>
        <pc:spChg chg="add mod">
          <ac:chgData name="NORBEY DANILO" userId="29f64d73-8b12-4c53-a9f3-1c223397a229" providerId="ADAL" clId="{A48D5F50-C917-4462-ACF9-BE74F107541B}" dt="2023-02-28T18:28:22.972" v="750" actId="1076"/>
          <ac:spMkLst>
            <pc:docMk/>
            <pc:sldMk cId="814340456" sldId="266"/>
            <ac:spMk id="4" creationId="{932CF660-FB56-99A9-48CA-7D00A4ECB4F8}"/>
          </ac:spMkLst>
        </pc:spChg>
        <pc:spChg chg="add mod">
          <ac:chgData name="NORBEY DANILO" userId="29f64d73-8b12-4c53-a9f3-1c223397a229" providerId="ADAL" clId="{A48D5F50-C917-4462-ACF9-BE74F107541B}" dt="2023-02-28T18:32:53.297" v="752" actId="20577"/>
          <ac:spMkLst>
            <pc:docMk/>
            <pc:sldMk cId="814340456" sldId="266"/>
            <ac:spMk id="6" creationId="{8BD6DFC2-3F72-38F4-DB1E-DB5E42BC93C2}"/>
          </ac:spMkLst>
        </pc:spChg>
        <pc:spChg chg="mod">
          <ac:chgData name="NORBEY DANILO" userId="29f64d73-8b12-4c53-a9f3-1c223397a229" providerId="ADAL" clId="{A48D5F50-C917-4462-ACF9-BE74F107541B}" dt="2023-02-28T18:26:30.409" v="733" actId="20577"/>
          <ac:spMkLst>
            <pc:docMk/>
            <pc:sldMk cId="814340456" sldId="266"/>
            <ac:spMk id="108" creationId="{00000000-0000-0000-0000-000000000000}"/>
          </ac:spMkLst>
        </pc:spChg>
      </pc:sldChg>
      <pc:sldChg chg="addSp delSp modSp mod">
        <pc:chgData name="NORBEY DANILO" userId="29f64d73-8b12-4c53-a9f3-1c223397a229" providerId="ADAL" clId="{A48D5F50-C917-4462-ACF9-BE74F107541B}" dt="2023-02-28T18:39:25.530" v="794" actId="1076"/>
        <pc:sldMkLst>
          <pc:docMk/>
          <pc:sldMk cId="1680938776" sldId="267"/>
        </pc:sldMkLst>
        <pc:spChg chg="mod">
          <ac:chgData name="NORBEY DANILO" userId="29f64d73-8b12-4c53-a9f3-1c223397a229" providerId="ADAL" clId="{A48D5F50-C917-4462-ACF9-BE74F107541B}" dt="2023-02-28T18:34:35.968" v="782" actId="20577"/>
          <ac:spMkLst>
            <pc:docMk/>
            <pc:sldMk cId="1680938776" sldId="267"/>
            <ac:spMk id="108" creationId="{00000000-0000-0000-0000-000000000000}"/>
          </ac:spMkLst>
        </pc:spChg>
        <pc:picChg chg="del">
          <ac:chgData name="NORBEY DANILO" userId="29f64d73-8b12-4c53-a9f3-1c223397a229" providerId="ADAL" clId="{A48D5F50-C917-4462-ACF9-BE74F107541B}" dt="2023-02-28T18:34:38.300" v="783" actId="478"/>
          <ac:picMkLst>
            <pc:docMk/>
            <pc:sldMk cId="1680938776" sldId="267"/>
            <ac:picMk id="2" creationId="{46BBCF5B-0F3C-AA78-3554-AC548BFC7DAA}"/>
          </ac:picMkLst>
        </pc:picChg>
        <pc:picChg chg="add mod">
          <ac:chgData name="NORBEY DANILO" userId="29f64d73-8b12-4c53-a9f3-1c223397a229" providerId="ADAL" clId="{A48D5F50-C917-4462-ACF9-BE74F107541B}" dt="2023-02-28T18:39:19.158" v="790" actId="14100"/>
          <ac:picMkLst>
            <pc:docMk/>
            <pc:sldMk cId="1680938776" sldId="267"/>
            <ac:picMk id="2050" creationId="{B90BBB07-57D6-695B-0A4B-B02552A378DC}"/>
          </ac:picMkLst>
        </pc:picChg>
        <pc:picChg chg="add del mod">
          <ac:chgData name="NORBEY DANILO" userId="29f64d73-8b12-4c53-a9f3-1c223397a229" providerId="ADAL" clId="{A48D5F50-C917-4462-ACF9-BE74F107541B}" dt="2023-02-28T18:39:19.598" v="791"/>
          <ac:picMkLst>
            <pc:docMk/>
            <pc:sldMk cId="1680938776" sldId="267"/>
            <ac:picMk id="2052" creationId="{0F59191A-2DA9-A906-9322-508A27E57CB3}"/>
          </ac:picMkLst>
        </pc:picChg>
        <pc:picChg chg="add mod">
          <ac:chgData name="NORBEY DANILO" userId="29f64d73-8b12-4c53-a9f3-1c223397a229" providerId="ADAL" clId="{A48D5F50-C917-4462-ACF9-BE74F107541B}" dt="2023-02-28T18:39:25.530" v="794" actId="1076"/>
          <ac:picMkLst>
            <pc:docMk/>
            <pc:sldMk cId="1680938776" sldId="267"/>
            <ac:picMk id="2054" creationId="{EC67C1B5-72DA-A95F-8A72-8ED3FF7BF359}"/>
          </ac:picMkLst>
        </pc:picChg>
      </pc:sldChg>
      <pc:sldChg chg="del">
        <pc:chgData name="NORBEY DANILO" userId="29f64d73-8b12-4c53-a9f3-1c223397a229" providerId="ADAL" clId="{A48D5F50-C917-4462-ACF9-BE74F107541B}" dt="2023-02-28T18:45:38.483" v="796" actId="47"/>
        <pc:sldMkLst>
          <pc:docMk/>
          <pc:sldMk cId="2022342126" sldId="268"/>
        </pc:sldMkLst>
      </pc:sldChg>
      <pc:sldChg chg="del">
        <pc:chgData name="NORBEY DANILO" userId="29f64d73-8b12-4c53-a9f3-1c223397a229" providerId="ADAL" clId="{A48D5F50-C917-4462-ACF9-BE74F107541B}" dt="2023-02-28T18:45:39.551" v="797" actId="47"/>
        <pc:sldMkLst>
          <pc:docMk/>
          <pc:sldMk cId="3904430231" sldId="269"/>
        </pc:sldMkLst>
      </pc:sldChg>
      <pc:sldChg chg="addSp delSp modSp add mod">
        <pc:chgData name="NORBEY DANILO" userId="29f64d73-8b12-4c53-a9f3-1c223397a229" providerId="ADAL" clId="{A48D5F50-C917-4462-ACF9-BE74F107541B}" dt="2023-02-28T16:40:09.924" v="65" actId="20577"/>
        <pc:sldMkLst>
          <pc:docMk/>
          <pc:sldMk cId="2419164610" sldId="270"/>
        </pc:sldMkLst>
        <pc:spChg chg="mod">
          <ac:chgData name="NORBEY DANILO" userId="29f64d73-8b12-4c53-a9f3-1c223397a229" providerId="ADAL" clId="{A48D5F50-C917-4462-ACF9-BE74F107541B}" dt="2023-02-28T16:38:52.412" v="50" actId="20577"/>
          <ac:spMkLst>
            <pc:docMk/>
            <pc:sldMk cId="2419164610" sldId="270"/>
            <ac:spMk id="2" creationId="{B5F4D2C4-C6AB-DC12-8077-EB0C703D753A}"/>
          </ac:spMkLst>
        </pc:spChg>
        <pc:spChg chg="del">
          <ac:chgData name="NORBEY DANILO" userId="29f64d73-8b12-4c53-a9f3-1c223397a229" providerId="ADAL" clId="{A48D5F50-C917-4462-ACF9-BE74F107541B}" dt="2023-02-28T16:38:24.879" v="46" actId="478"/>
          <ac:spMkLst>
            <pc:docMk/>
            <pc:sldMk cId="2419164610" sldId="270"/>
            <ac:spMk id="4" creationId="{AD053E38-206C-0871-443C-CA97243BEEA2}"/>
          </ac:spMkLst>
        </pc:spChg>
        <pc:spChg chg="add mod">
          <ac:chgData name="NORBEY DANILO" userId="29f64d73-8b12-4c53-a9f3-1c223397a229" providerId="ADAL" clId="{A48D5F50-C917-4462-ACF9-BE74F107541B}" dt="2023-02-28T16:39:34.525" v="57" actId="20577"/>
          <ac:spMkLst>
            <pc:docMk/>
            <pc:sldMk cId="2419164610" sldId="270"/>
            <ac:spMk id="5" creationId="{FD08DD70-BC90-B961-463B-CDE6E86BDD6B}"/>
          </ac:spMkLst>
        </pc:spChg>
        <pc:spChg chg="add mod">
          <ac:chgData name="NORBEY DANILO" userId="29f64d73-8b12-4c53-a9f3-1c223397a229" providerId="ADAL" clId="{A48D5F50-C917-4462-ACF9-BE74F107541B}" dt="2023-02-28T16:40:09.924" v="65" actId="20577"/>
          <ac:spMkLst>
            <pc:docMk/>
            <pc:sldMk cId="2419164610" sldId="270"/>
            <ac:spMk id="7" creationId="{8FEBB490-66E6-EDB0-BDDD-8479965D15C8}"/>
          </ac:spMkLst>
        </pc:spChg>
      </pc:sldChg>
      <pc:sldChg chg="addSp delSp modSp add mod">
        <pc:chgData name="NORBEY DANILO" userId="29f64d73-8b12-4c53-a9f3-1c223397a229" providerId="ADAL" clId="{A48D5F50-C917-4462-ACF9-BE74F107541B}" dt="2023-02-28T16:44:35.972" v="77" actId="1076"/>
        <pc:sldMkLst>
          <pc:docMk/>
          <pc:sldMk cId="33873282" sldId="271"/>
        </pc:sldMkLst>
        <pc:spChg chg="mod">
          <ac:chgData name="NORBEY DANILO" userId="29f64d73-8b12-4c53-a9f3-1c223397a229" providerId="ADAL" clId="{A48D5F50-C917-4462-ACF9-BE74F107541B}" dt="2023-02-28T16:44:32.393" v="75" actId="1076"/>
          <ac:spMkLst>
            <pc:docMk/>
            <pc:sldMk cId="33873282" sldId="271"/>
            <ac:spMk id="2" creationId="{B5F4D2C4-C6AB-DC12-8077-EB0C703D753A}"/>
          </ac:spMkLst>
        </pc:spChg>
        <pc:spChg chg="del">
          <ac:chgData name="NORBEY DANILO" userId="29f64d73-8b12-4c53-a9f3-1c223397a229" providerId="ADAL" clId="{A48D5F50-C917-4462-ACF9-BE74F107541B}" dt="2023-02-28T16:41:20.445" v="68" actId="478"/>
          <ac:spMkLst>
            <pc:docMk/>
            <pc:sldMk cId="33873282" sldId="271"/>
            <ac:spMk id="5" creationId="{FD08DD70-BC90-B961-463B-CDE6E86BDD6B}"/>
          </ac:spMkLst>
        </pc:spChg>
        <pc:spChg chg="del">
          <ac:chgData name="NORBEY DANILO" userId="29f64d73-8b12-4c53-a9f3-1c223397a229" providerId="ADAL" clId="{A48D5F50-C917-4462-ACF9-BE74F107541B}" dt="2023-02-28T16:41:18.560" v="67" actId="478"/>
          <ac:spMkLst>
            <pc:docMk/>
            <pc:sldMk cId="33873282" sldId="271"/>
            <ac:spMk id="7" creationId="{8FEBB490-66E6-EDB0-BDDD-8479965D15C8}"/>
          </ac:spMkLst>
        </pc:spChg>
        <pc:picChg chg="add mod">
          <ac:chgData name="NORBEY DANILO" userId="29f64d73-8b12-4c53-a9f3-1c223397a229" providerId="ADAL" clId="{A48D5F50-C917-4462-ACF9-BE74F107541B}" dt="2023-02-28T16:44:35.972" v="77" actId="1076"/>
          <ac:picMkLst>
            <pc:docMk/>
            <pc:sldMk cId="33873282" sldId="271"/>
            <ac:picMk id="4" creationId="{96710CB8-E935-ECFC-A335-677F60E281DF}"/>
          </ac:picMkLst>
        </pc:picChg>
      </pc:sldChg>
      <pc:sldChg chg="modSp add mod">
        <pc:chgData name="NORBEY DANILO" userId="29f64d73-8b12-4c53-a9f3-1c223397a229" providerId="ADAL" clId="{A48D5F50-C917-4462-ACF9-BE74F107541B}" dt="2023-02-28T16:49:46.925" v="201" actId="20577"/>
        <pc:sldMkLst>
          <pc:docMk/>
          <pc:sldMk cId="172048122" sldId="272"/>
        </pc:sldMkLst>
        <pc:spChg chg="mod">
          <ac:chgData name="NORBEY DANILO" userId="29f64d73-8b12-4c53-a9f3-1c223397a229" providerId="ADAL" clId="{A48D5F50-C917-4462-ACF9-BE74F107541B}" dt="2023-02-28T16:49:46.925" v="201" actId="20577"/>
          <ac:spMkLst>
            <pc:docMk/>
            <pc:sldMk cId="172048122" sldId="272"/>
            <ac:spMk id="4" creationId="{E301AAB6-A860-8F02-BEC1-B7097C6BE11D}"/>
          </ac:spMkLst>
        </pc:spChg>
      </pc:sldChg>
      <pc:sldChg chg="addSp delSp modSp add mod">
        <pc:chgData name="NORBEY DANILO" userId="29f64d73-8b12-4c53-a9f3-1c223397a229" providerId="ADAL" clId="{A48D5F50-C917-4462-ACF9-BE74F107541B}" dt="2023-02-28T16:51:08.208" v="226" actId="113"/>
        <pc:sldMkLst>
          <pc:docMk/>
          <pc:sldMk cId="3642383749" sldId="273"/>
        </pc:sldMkLst>
        <pc:spChg chg="add del mod">
          <ac:chgData name="NORBEY DANILO" userId="29f64d73-8b12-4c53-a9f3-1c223397a229" providerId="ADAL" clId="{A48D5F50-C917-4462-ACF9-BE74F107541B}" dt="2023-02-28T16:51:08.208" v="226" actId="113"/>
          <ac:spMkLst>
            <pc:docMk/>
            <pc:sldMk cId="3642383749" sldId="273"/>
            <ac:spMk id="4" creationId="{E301AAB6-A860-8F02-BEC1-B7097C6BE11D}"/>
          </ac:spMkLst>
        </pc:spChg>
      </pc:sldChg>
      <pc:sldChg chg="modSp add mod">
        <pc:chgData name="NORBEY DANILO" userId="29f64d73-8b12-4c53-a9f3-1c223397a229" providerId="ADAL" clId="{A48D5F50-C917-4462-ACF9-BE74F107541B}" dt="2023-02-28T16:57:51.445" v="442" actId="20577"/>
        <pc:sldMkLst>
          <pc:docMk/>
          <pc:sldMk cId="778650556" sldId="274"/>
        </pc:sldMkLst>
        <pc:spChg chg="mod">
          <ac:chgData name="NORBEY DANILO" userId="29f64d73-8b12-4c53-a9f3-1c223397a229" providerId="ADAL" clId="{A48D5F50-C917-4462-ACF9-BE74F107541B}" dt="2023-02-28T16:57:51.445" v="442" actId="20577"/>
          <ac:spMkLst>
            <pc:docMk/>
            <pc:sldMk cId="778650556" sldId="274"/>
            <ac:spMk id="3" creationId="{13D03199-3C8A-2BB6-F7D3-787F6AA55C08}"/>
          </ac:spMkLst>
        </pc:spChg>
      </pc:sldChg>
      <pc:sldChg chg="modSp add mod">
        <pc:chgData name="NORBEY DANILO" userId="29f64d73-8b12-4c53-a9f3-1c223397a229" providerId="ADAL" clId="{A48D5F50-C917-4462-ACF9-BE74F107541B}" dt="2023-02-28T17:32:29.705" v="544" actId="20577"/>
        <pc:sldMkLst>
          <pc:docMk/>
          <pc:sldMk cId="2620407068" sldId="275"/>
        </pc:sldMkLst>
        <pc:spChg chg="mod">
          <ac:chgData name="NORBEY DANILO" userId="29f64d73-8b12-4c53-a9f3-1c223397a229" providerId="ADAL" clId="{A48D5F50-C917-4462-ACF9-BE74F107541B}" dt="2023-02-28T17:32:29.705" v="544" actId="20577"/>
          <ac:spMkLst>
            <pc:docMk/>
            <pc:sldMk cId="2620407068" sldId="275"/>
            <ac:spMk id="2" creationId="{E118D9AE-10E4-1EB2-46C5-0E8A1D479497}"/>
          </ac:spMkLst>
        </pc:spChg>
      </pc:sldChg>
      <pc:sldChg chg="modSp add mod">
        <pc:chgData name="NORBEY DANILO" userId="29f64d73-8b12-4c53-a9f3-1c223397a229" providerId="ADAL" clId="{A48D5F50-C917-4462-ACF9-BE74F107541B}" dt="2023-02-28T17:35:10.753" v="584" actId="113"/>
        <pc:sldMkLst>
          <pc:docMk/>
          <pc:sldMk cId="1543532759" sldId="276"/>
        </pc:sldMkLst>
        <pc:spChg chg="mod">
          <ac:chgData name="NORBEY DANILO" userId="29f64d73-8b12-4c53-a9f3-1c223397a229" providerId="ADAL" clId="{A48D5F50-C917-4462-ACF9-BE74F107541B}" dt="2023-02-28T17:35:10.753" v="584" actId="113"/>
          <ac:spMkLst>
            <pc:docMk/>
            <pc:sldMk cId="1543532759" sldId="276"/>
            <ac:spMk id="5" creationId="{FF9A05CE-1B96-D579-9B56-3E5078AC3130}"/>
          </ac:spMkLst>
        </pc:spChg>
      </pc:sldChg>
      <pc:sldChg chg="addSp delSp modSp add mod">
        <pc:chgData name="NORBEY DANILO" userId="29f64d73-8b12-4c53-a9f3-1c223397a229" providerId="ADAL" clId="{A48D5F50-C917-4462-ACF9-BE74F107541B}" dt="2023-02-28T17:38:49.688" v="628" actId="1076"/>
        <pc:sldMkLst>
          <pc:docMk/>
          <pc:sldMk cId="2552906851" sldId="277"/>
        </pc:sldMkLst>
        <pc:spChg chg="mod">
          <ac:chgData name="NORBEY DANILO" userId="29f64d73-8b12-4c53-a9f3-1c223397a229" providerId="ADAL" clId="{A48D5F50-C917-4462-ACF9-BE74F107541B}" dt="2023-02-28T17:38:49.688" v="628" actId="1076"/>
          <ac:spMkLst>
            <pc:docMk/>
            <pc:sldMk cId="2552906851" sldId="277"/>
            <ac:spMk id="5" creationId="{FF9A05CE-1B96-D579-9B56-3E5078AC3130}"/>
          </ac:spMkLst>
        </pc:spChg>
        <pc:picChg chg="add mod">
          <ac:chgData name="NORBEY DANILO" userId="29f64d73-8b12-4c53-a9f3-1c223397a229" providerId="ADAL" clId="{A48D5F50-C917-4462-ACF9-BE74F107541B}" dt="2023-02-28T17:34:46.021" v="583" actId="1076"/>
          <ac:picMkLst>
            <pc:docMk/>
            <pc:sldMk cId="2552906851" sldId="277"/>
            <ac:picMk id="3" creationId="{DE30A2A3-EB59-3201-381B-6B1DE2796EF5}"/>
          </ac:picMkLst>
        </pc:picChg>
        <pc:picChg chg="del">
          <ac:chgData name="NORBEY DANILO" userId="29f64d73-8b12-4c53-a9f3-1c223397a229" providerId="ADAL" clId="{A48D5F50-C917-4462-ACF9-BE74F107541B}" dt="2023-02-28T17:34:42.251" v="581" actId="478"/>
          <ac:picMkLst>
            <pc:docMk/>
            <pc:sldMk cId="2552906851" sldId="277"/>
            <ac:picMk id="4" creationId="{DA425A0F-F6C9-3449-7523-78C2A131DC84}"/>
          </ac:picMkLst>
        </pc:picChg>
      </pc:sldChg>
      <pc:sldChg chg="modSp add mod">
        <pc:chgData name="NORBEY DANILO" userId="29f64d73-8b12-4c53-a9f3-1c223397a229" providerId="ADAL" clId="{A48D5F50-C917-4462-ACF9-BE74F107541B}" dt="2023-02-28T17:50:18.180" v="655" actId="1076"/>
        <pc:sldMkLst>
          <pc:docMk/>
          <pc:sldMk cId="3616243302" sldId="278"/>
        </pc:sldMkLst>
        <pc:spChg chg="mod">
          <ac:chgData name="NORBEY DANILO" userId="29f64d73-8b12-4c53-a9f3-1c223397a229" providerId="ADAL" clId="{A48D5F50-C917-4462-ACF9-BE74F107541B}" dt="2023-02-28T17:50:18.180" v="655" actId="1076"/>
          <ac:spMkLst>
            <pc:docMk/>
            <pc:sldMk cId="3616243302" sldId="278"/>
            <ac:spMk id="5" creationId="{FF9A05CE-1B96-D579-9B56-3E5078AC3130}"/>
          </ac:spMkLst>
        </pc:spChg>
      </pc:sldChg>
      <pc:sldChg chg="modSp add mod">
        <pc:chgData name="NORBEY DANILO" userId="29f64d73-8b12-4c53-a9f3-1c223397a229" providerId="ADAL" clId="{A48D5F50-C917-4462-ACF9-BE74F107541B}" dt="2023-02-28T17:51:35.260" v="678" actId="1076"/>
        <pc:sldMkLst>
          <pc:docMk/>
          <pc:sldMk cId="789409910" sldId="279"/>
        </pc:sldMkLst>
        <pc:spChg chg="mod">
          <ac:chgData name="NORBEY DANILO" userId="29f64d73-8b12-4c53-a9f3-1c223397a229" providerId="ADAL" clId="{A48D5F50-C917-4462-ACF9-BE74F107541B}" dt="2023-02-28T17:51:35.260" v="678" actId="1076"/>
          <ac:spMkLst>
            <pc:docMk/>
            <pc:sldMk cId="789409910" sldId="279"/>
            <ac:spMk id="5" creationId="{FF9A05CE-1B96-D579-9B56-3E5078AC3130}"/>
          </ac:spMkLst>
        </pc:spChg>
      </pc:sldChg>
      <pc:sldChg chg="addSp delSp modSp add">
        <pc:chgData name="NORBEY DANILO" userId="29f64d73-8b12-4c53-a9f3-1c223397a229" providerId="ADAL" clId="{A48D5F50-C917-4462-ACF9-BE74F107541B}" dt="2023-02-28T18:45:58.654" v="804" actId="1076"/>
        <pc:sldMkLst>
          <pc:docMk/>
          <pc:sldMk cId="2405530873" sldId="280"/>
        </pc:sldMkLst>
        <pc:picChg chg="del">
          <ac:chgData name="NORBEY DANILO" userId="29f64d73-8b12-4c53-a9f3-1c223397a229" providerId="ADAL" clId="{A48D5F50-C917-4462-ACF9-BE74F107541B}" dt="2023-02-28T18:45:41.246" v="798" actId="478"/>
          <ac:picMkLst>
            <pc:docMk/>
            <pc:sldMk cId="2405530873" sldId="280"/>
            <ac:picMk id="2050" creationId="{B90BBB07-57D6-695B-0A4B-B02552A378DC}"/>
          </ac:picMkLst>
        </pc:picChg>
        <pc:picChg chg="del">
          <ac:chgData name="NORBEY DANILO" userId="29f64d73-8b12-4c53-a9f3-1c223397a229" providerId="ADAL" clId="{A48D5F50-C917-4462-ACF9-BE74F107541B}" dt="2023-02-28T18:45:41.858" v="799" actId="478"/>
          <ac:picMkLst>
            <pc:docMk/>
            <pc:sldMk cId="2405530873" sldId="280"/>
            <ac:picMk id="2054" creationId="{EC67C1B5-72DA-A95F-8A72-8ED3FF7BF359}"/>
          </ac:picMkLst>
        </pc:picChg>
        <pc:picChg chg="add mod">
          <ac:chgData name="NORBEY DANILO" userId="29f64d73-8b12-4c53-a9f3-1c223397a229" providerId="ADAL" clId="{A48D5F50-C917-4462-ACF9-BE74F107541B}" dt="2023-02-28T18:45:58.654" v="804" actId="1076"/>
          <ac:picMkLst>
            <pc:docMk/>
            <pc:sldMk cId="2405530873" sldId="280"/>
            <ac:picMk id="3074" creationId="{0FF04BF9-7986-4357-3337-8CEEE8AE4546}"/>
          </ac:picMkLst>
        </pc:picChg>
      </pc:sldChg>
      <pc:sldChg chg="addSp delSp modSp add">
        <pc:chgData name="NORBEY DANILO" userId="29f64d73-8b12-4c53-a9f3-1c223397a229" providerId="ADAL" clId="{A48D5F50-C917-4462-ACF9-BE74F107541B}" dt="2023-02-28T18:47:19.855" v="813" actId="1076"/>
        <pc:sldMkLst>
          <pc:docMk/>
          <pc:sldMk cId="3640209874" sldId="281"/>
        </pc:sldMkLst>
        <pc:picChg chg="del">
          <ac:chgData name="NORBEY DANILO" userId="29f64d73-8b12-4c53-a9f3-1c223397a229" providerId="ADAL" clId="{A48D5F50-C917-4462-ACF9-BE74F107541B}" dt="2023-02-28T18:46:54.348" v="806" actId="478"/>
          <ac:picMkLst>
            <pc:docMk/>
            <pc:sldMk cId="3640209874" sldId="281"/>
            <ac:picMk id="3074" creationId="{0FF04BF9-7986-4357-3337-8CEEE8AE4546}"/>
          </ac:picMkLst>
        </pc:picChg>
        <pc:picChg chg="add mod">
          <ac:chgData name="NORBEY DANILO" userId="29f64d73-8b12-4c53-a9f3-1c223397a229" providerId="ADAL" clId="{A48D5F50-C917-4462-ACF9-BE74F107541B}" dt="2023-02-28T18:47:19.855" v="813" actId="1076"/>
          <ac:picMkLst>
            <pc:docMk/>
            <pc:sldMk cId="3640209874" sldId="281"/>
            <ac:picMk id="4098" creationId="{F3B29F03-8D28-A070-5138-29BB86E9E5EE}"/>
          </ac:picMkLst>
        </pc:picChg>
      </pc:sldChg>
      <pc:sldChg chg="addSp delSp modSp add mod">
        <pc:chgData name="NORBEY DANILO" userId="29f64d73-8b12-4c53-a9f3-1c223397a229" providerId="ADAL" clId="{A48D5F50-C917-4462-ACF9-BE74F107541B}" dt="2023-02-28T18:55:26.607" v="827" actId="1076"/>
        <pc:sldMkLst>
          <pc:docMk/>
          <pc:sldMk cId="832910158" sldId="282"/>
        </pc:sldMkLst>
        <pc:picChg chg="add mod">
          <ac:chgData name="NORBEY DANILO" userId="29f64d73-8b12-4c53-a9f3-1c223397a229" providerId="ADAL" clId="{A48D5F50-C917-4462-ACF9-BE74F107541B}" dt="2023-02-28T18:55:26.607" v="827" actId="1076"/>
          <ac:picMkLst>
            <pc:docMk/>
            <pc:sldMk cId="832910158" sldId="282"/>
            <ac:picMk id="3" creationId="{F0FFA94E-77F2-B534-9CA8-02800635D7AB}"/>
          </ac:picMkLst>
        </pc:picChg>
        <pc:picChg chg="del">
          <ac:chgData name="NORBEY DANILO" userId="29f64d73-8b12-4c53-a9f3-1c223397a229" providerId="ADAL" clId="{A48D5F50-C917-4462-ACF9-BE74F107541B}" dt="2023-02-28T18:48:45.077" v="815" actId="478"/>
          <ac:picMkLst>
            <pc:docMk/>
            <pc:sldMk cId="832910158" sldId="282"/>
            <ac:picMk id="4098" creationId="{F3B29F03-8D28-A070-5138-29BB86E9E5EE}"/>
          </ac:picMkLst>
        </pc:picChg>
        <pc:picChg chg="add del mod">
          <ac:chgData name="NORBEY DANILO" userId="29f64d73-8b12-4c53-a9f3-1c223397a229" providerId="ADAL" clId="{A48D5F50-C917-4462-ACF9-BE74F107541B}" dt="2023-02-28T18:48:51.265" v="820" actId="478"/>
          <ac:picMkLst>
            <pc:docMk/>
            <pc:sldMk cId="832910158" sldId="282"/>
            <ac:picMk id="5122" creationId="{2C864D06-43EC-A4A3-CBF1-B4AE58B71361}"/>
          </ac:picMkLst>
        </pc:picChg>
        <pc:picChg chg="add mod">
          <ac:chgData name="NORBEY DANILO" userId="29f64d73-8b12-4c53-a9f3-1c223397a229" providerId="ADAL" clId="{A48D5F50-C917-4462-ACF9-BE74F107541B}" dt="2023-02-28T18:55:21.907" v="824" actId="1076"/>
          <ac:picMkLst>
            <pc:docMk/>
            <pc:sldMk cId="832910158" sldId="282"/>
            <ac:picMk id="5124" creationId="{5F303E42-567F-D1E9-CCAD-46BBF6CFA0EF}"/>
          </ac:picMkLst>
        </pc:picChg>
      </pc:sldChg>
      <pc:sldChg chg="addSp delSp modSp add mod">
        <pc:chgData name="NORBEY DANILO" userId="29f64d73-8b12-4c53-a9f3-1c223397a229" providerId="ADAL" clId="{A48D5F50-C917-4462-ACF9-BE74F107541B}" dt="2023-02-28T18:56:07.250" v="845" actId="313"/>
        <pc:sldMkLst>
          <pc:docMk/>
          <pc:sldMk cId="656760223" sldId="283"/>
        </pc:sldMkLst>
        <pc:spChg chg="add mod">
          <ac:chgData name="NORBEY DANILO" userId="29f64d73-8b12-4c53-a9f3-1c223397a229" providerId="ADAL" clId="{A48D5F50-C917-4462-ACF9-BE74F107541B}" dt="2023-02-28T18:56:07.250" v="845" actId="313"/>
          <ac:spMkLst>
            <pc:docMk/>
            <pc:sldMk cId="656760223" sldId="283"/>
            <ac:spMk id="2" creationId="{68249CA5-0ADB-A34E-32EC-B4E5E920AA86}"/>
          </ac:spMkLst>
        </pc:spChg>
        <pc:spChg chg="mod">
          <ac:chgData name="NORBEY DANILO" userId="29f64d73-8b12-4c53-a9f3-1c223397a229" providerId="ADAL" clId="{A48D5F50-C917-4462-ACF9-BE74F107541B}" dt="2023-02-28T18:55:41.779" v="840" actId="20577"/>
          <ac:spMkLst>
            <pc:docMk/>
            <pc:sldMk cId="656760223" sldId="283"/>
            <ac:spMk id="108" creationId="{00000000-0000-0000-0000-000000000000}"/>
          </ac:spMkLst>
        </pc:spChg>
        <pc:picChg chg="del">
          <ac:chgData name="NORBEY DANILO" userId="29f64d73-8b12-4c53-a9f3-1c223397a229" providerId="ADAL" clId="{A48D5F50-C917-4462-ACF9-BE74F107541B}" dt="2023-02-28T18:55:44.267" v="842" actId="478"/>
          <ac:picMkLst>
            <pc:docMk/>
            <pc:sldMk cId="656760223" sldId="283"/>
            <ac:picMk id="3" creationId="{F0FFA94E-77F2-B534-9CA8-02800635D7AB}"/>
          </ac:picMkLst>
        </pc:picChg>
        <pc:picChg chg="del">
          <ac:chgData name="NORBEY DANILO" userId="29f64d73-8b12-4c53-a9f3-1c223397a229" providerId="ADAL" clId="{A48D5F50-C917-4462-ACF9-BE74F107541B}" dt="2023-02-28T18:55:43.694" v="841" actId="478"/>
          <ac:picMkLst>
            <pc:docMk/>
            <pc:sldMk cId="656760223" sldId="283"/>
            <ac:picMk id="5124" creationId="{5F303E42-567F-D1E9-CCAD-46BBF6CFA0EF}"/>
          </ac:picMkLst>
        </pc:picChg>
      </pc:sldChg>
      <pc:sldChg chg="addSp delSp modSp add mod">
        <pc:chgData name="NORBEY DANILO" userId="29f64d73-8b12-4c53-a9f3-1c223397a229" providerId="ADAL" clId="{A48D5F50-C917-4462-ACF9-BE74F107541B}" dt="2023-02-28T18:57:32.575" v="851" actId="1076"/>
        <pc:sldMkLst>
          <pc:docMk/>
          <pc:sldMk cId="240791371" sldId="284"/>
        </pc:sldMkLst>
        <pc:spChg chg="del">
          <ac:chgData name="NORBEY DANILO" userId="29f64d73-8b12-4c53-a9f3-1c223397a229" providerId="ADAL" clId="{A48D5F50-C917-4462-ACF9-BE74F107541B}" dt="2023-02-28T18:57:09.267" v="847" actId="478"/>
          <ac:spMkLst>
            <pc:docMk/>
            <pc:sldMk cId="240791371" sldId="284"/>
            <ac:spMk id="2" creationId="{68249CA5-0ADB-A34E-32EC-B4E5E920AA86}"/>
          </ac:spMkLst>
        </pc:spChg>
        <pc:picChg chg="add mod">
          <ac:chgData name="NORBEY DANILO" userId="29f64d73-8b12-4c53-a9f3-1c223397a229" providerId="ADAL" clId="{A48D5F50-C917-4462-ACF9-BE74F107541B}" dt="2023-02-28T18:57:32.575" v="851" actId="1076"/>
          <ac:picMkLst>
            <pc:docMk/>
            <pc:sldMk cId="240791371" sldId="284"/>
            <ac:picMk id="6146" creationId="{8E3F2BE3-A6DA-32A8-9305-5730347561F5}"/>
          </ac:picMkLst>
        </pc:picChg>
      </pc:sldChg>
      <pc:sldChg chg="addSp delSp add">
        <pc:chgData name="NORBEY DANILO" userId="29f64d73-8b12-4c53-a9f3-1c223397a229" providerId="ADAL" clId="{A48D5F50-C917-4462-ACF9-BE74F107541B}" dt="2023-02-28T18:58:20.656" v="854"/>
        <pc:sldMkLst>
          <pc:docMk/>
          <pc:sldMk cId="500962760" sldId="285"/>
        </pc:sldMkLst>
        <pc:picChg chg="del">
          <ac:chgData name="NORBEY DANILO" userId="29f64d73-8b12-4c53-a9f3-1c223397a229" providerId="ADAL" clId="{A48D5F50-C917-4462-ACF9-BE74F107541B}" dt="2023-02-28T18:58:18.244" v="853" actId="478"/>
          <ac:picMkLst>
            <pc:docMk/>
            <pc:sldMk cId="500962760" sldId="285"/>
            <ac:picMk id="6146" creationId="{8E3F2BE3-A6DA-32A8-9305-5730347561F5}"/>
          </ac:picMkLst>
        </pc:picChg>
        <pc:picChg chg="add">
          <ac:chgData name="NORBEY DANILO" userId="29f64d73-8b12-4c53-a9f3-1c223397a229" providerId="ADAL" clId="{A48D5F50-C917-4462-ACF9-BE74F107541B}" dt="2023-02-28T18:58:20.656" v="854"/>
          <ac:picMkLst>
            <pc:docMk/>
            <pc:sldMk cId="500962760" sldId="285"/>
            <ac:picMk id="7170" creationId="{AD08862E-D7F0-0958-776F-AFF90164BD4E}"/>
          </ac:picMkLst>
        </pc:picChg>
      </pc:sldChg>
      <pc:sldChg chg="addSp delSp modSp add">
        <pc:chgData name="NORBEY DANILO" userId="29f64d73-8b12-4c53-a9f3-1c223397a229" providerId="ADAL" clId="{A48D5F50-C917-4462-ACF9-BE74F107541B}" dt="2023-02-28T18:58:59.550" v="862" actId="1076"/>
        <pc:sldMkLst>
          <pc:docMk/>
          <pc:sldMk cId="1992165246" sldId="286"/>
        </pc:sldMkLst>
        <pc:picChg chg="del">
          <ac:chgData name="NORBEY DANILO" userId="29f64d73-8b12-4c53-a9f3-1c223397a229" providerId="ADAL" clId="{A48D5F50-C917-4462-ACF9-BE74F107541B}" dt="2023-02-28T18:58:24.195" v="856" actId="478"/>
          <ac:picMkLst>
            <pc:docMk/>
            <pc:sldMk cId="1992165246" sldId="286"/>
            <ac:picMk id="7170" creationId="{AD08862E-D7F0-0958-776F-AFF90164BD4E}"/>
          </ac:picMkLst>
        </pc:picChg>
        <pc:picChg chg="add mod">
          <ac:chgData name="NORBEY DANILO" userId="29f64d73-8b12-4c53-a9f3-1c223397a229" providerId="ADAL" clId="{A48D5F50-C917-4462-ACF9-BE74F107541B}" dt="2023-02-28T18:58:59.550" v="862" actId="1076"/>
          <ac:picMkLst>
            <pc:docMk/>
            <pc:sldMk cId="1992165246" sldId="286"/>
            <ac:picMk id="8194" creationId="{95AB1AE9-DA92-514A-0FE9-A0540CF816D2}"/>
          </ac:picMkLst>
        </pc:picChg>
      </pc:sldChg>
    </pc:docChg>
  </pc:docChgLst>
  <pc:docChgLst>
    <pc:chgData name="NORBEY DANILO" userId="29f64d73-8b12-4c53-a9f3-1c223397a229" providerId="ADAL" clId="{96C2603C-BB07-43A4-AFA1-ABBEE5BD3F18}"/>
    <pc:docChg chg="undo custSel addSld delSld modSld sldOrd">
      <pc:chgData name="NORBEY DANILO" userId="29f64d73-8b12-4c53-a9f3-1c223397a229" providerId="ADAL" clId="{96C2603C-BB07-43A4-AFA1-ABBEE5BD3F18}" dt="2023-03-01T21:47:44.677" v="257"/>
      <pc:docMkLst>
        <pc:docMk/>
      </pc:docMkLst>
      <pc:sldChg chg="add del">
        <pc:chgData name="NORBEY DANILO" userId="29f64d73-8b12-4c53-a9f3-1c223397a229" providerId="ADAL" clId="{96C2603C-BB07-43A4-AFA1-ABBEE5BD3F18}" dt="2023-03-01T16:23:53.450" v="44" actId="47"/>
        <pc:sldMkLst>
          <pc:docMk/>
          <pc:sldMk cId="0" sldId="256"/>
        </pc:sldMkLst>
      </pc:sldChg>
      <pc:sldChg chg="add del">
        <pc:chgData name="NORBEY DANILO" userId="29f64d73-8b12-4c53-a9f3-1c223397a229" providerId="ADAL" clId="{96C2603C-BB07-43A4-AFA1-ABBEE5BD3F18}" dt="2023-03-01T16:24:10.204" v="63" actId="47"/>
        <pc:sldMkLst>
          <pc:docMk/>
          <pc:sldMk cId="1374658503" sldId="258"/>
        </pc:sldMkLst>
      </pc:sldChg>
      <pc:sldChg chg="add del">
        <pc:chgData name="NORBEY DANILO" userId="29f64d73-8b12-4c53-a9f3-1c223397a229" providerId="ADAL" clId="{96C2603C-BB07-43A4-AFA1-ABBEE5BD3F18}" dt="2023-03-01T16:24:11.883" v="69" actId="47"/>
        <pc:sldMkLst>
          <pc:docMk/>
          <pc:sldMk cId="1589185369" sldId="259"/>
        </pc:sldMkLst>
      </pc:sldChg>
      <pc:sldChg chg="add del">
        <pc:chgData name="NORBEY DANILO" userId="29f64d73-8b12-4c53-a9f3-1c223397a229" providerId="ADAL" clId="{96C2603C-BB07-43A4-AFA1-ABBEE5BD3F18}" dt="2023-03-01T16:24:11.233" v="67" actId="47"/>
        <pc:sldMkLst>
          <pc:docMk/>
          <pc:sldMk cId="4115817981" sldId="260"/>
        </pc:sldMkLst>
      </pc:sldChg>
      <pc:sldChg chg="addSp delSp modSp add del mod setBg">
        <pc:chgData name="NORBEY DANILO" userId="29f64d73-8b12-4c53-a9f3-1c223397a229" providerId="ADAL" clId="{96C2603C-BB07-43A4-AFA1-ABBEE5BD3F18}" dt="2023-03-01T16:52:27.406" v="229" actId="1076"/>
        <pc:sldMkLst>
          <pc:docMk/>
          <pc:sldMk cId="3850306174" sldId="261"/>
        </pc:sldMkLst>
        <pc:spChg chg="del">
          <ac:chgData name="NORBEY DANILO" userId="29f64d73-8b12-4c53-a9f3-1c223397a229" providerId="ADAL" clId="{96C2603C-BB07-43A4-AFA1-ABBEE5BD3F18}" dt="2023-03-01T16:23:14.961" v="16" actId="478"/>
          <ac:spMkLst>
            <pc:docMk/>
            <pc:sldMk cId="3850306174" sldId="261"/>
            <ac:spMk id="2" creationId="{B5F4D2C4-C6AB-DC12-8077-EB0C703D753A}"/>
          </ac:spMkLst>
        </pc:spChg>
        <pc:spChg chg="mod">
          <ac:chgData name="NORBEY DANILO" userId="29f64d73-8b12-4c53-a9f3-1c223397a229" providerId="ADAL" clId="{96C2603C-BB07-43A4-AFA1-ABBEE5BD3F18}" dt="2023-03-01T16:51:50.024" v="217" actId="20577"/>
          <ac:spMkLst>
            <pc:docMk/>
            <pc:sldMk cId="3850306174" sldId="261"/>
            <ac:spMk id="108" creationId="{00000000-0000-0000-0000-000000000000}"/>
          </ac:spMkLst>
        </pc:spChg>
        <pc:picChg chg="add del">
          <ac:chgData name="NORBEY DANILO" userId="29f64d73-8b12-4c53-a9f3-1c223397a229" providerId="ADAL" clId="{96C2603C-BB07-43A4-AFA1-ABBEE5BD3F18}" dt="2023-03-01T16:24:43.736" v="82" actId="478"/>
          <ac:picMkLst>
            <pc:docMk/>
            <pc:sldMk cId="3850306174" sldId="261"/>
            <ac:picMk id="4" creationId="{558DF650-EEB7-436D-7E85-BD9ACFB10435}"/>
          </ac:picMkLst>
        </pc:picChg>
        <pc:picChg chg="add del mod">
          <ac:chgData name="NORBEY DANILO" userId="29f64d73-8b12-4c53-a9f3-1c223397a229" providerId="ADAL" clId="{96C2603C-BB07-43A4-AFA1-ABBEE5BD3F18}" dt="2023-03-01T16:51:51.931" v="218" actId="478"/>
          <ac:picMkLst>
            <pc:docMk/>
            <pc:sldMk cId="3850306174" sldId="261"/>
            <ac:picMk id="6" creationId="{AD59A2BE-D194-C3C0-581D-73C2EA4790A0}"/>
          </ac:picMkLst>
        </pc:picChg>
        <pc:picChg chg="add mod modCrop">
          <ac:chgData name="NORBEY DANILO" userId="29f64d73-8b12-4c53-a9f3-1c223397a229" providerId="ADAL" clId="{96C2603C-BB07-43A4-AFA1-ABBEE5BD3F18}" dt="2023-03-01T16:52:27.406" v="229" actId="1076"/>
          <ac:picMkLst>
            <pc:docMk/>
            <pc:sldMk cId="3850306174" sldId="261"/>
            <ac:picMk id="8" creationId="{1D5A5A22-3DDF-B0A4-FEB0-7B0198B32300}"/>
          </ac:picMkLst>
        </pc:picChg>
        <pc:picChg chg="add mod modCrop">
          <ac:chgData name="NORBEY DANILO" userId="29f64d73-8b12-4c53-a9f3-1c223397a229" providerId="ADAL" clId="{96C2603C-BB07-43A4-AFA1-ABBEE5BD3F18}" dt="2023-03-01T16:52:22.566" v="227" actId="1076"/>
          <ac:picMkLst>
            <pc:docMk/>
            <pc:sldMk cId="3850306174" sldId="261"/>
            <ac:picMk id="10" creationId="{35CFE01A-5EDC-D304-E56F-DC7AA7C92221}"/>
          </ac:picMkLst>
        </pc:picChg>
      </pc:sldChg>
      <pc:sldChg chg="del">
        <pc:chgData name="NORBEY DANILO" userId="29f64d73-8b12-4c53-a9f3-1c223397a229" providerId="ADAL" clId="{96C2603C-BB07-43A4-AFA1-ABBEE5BD3F18}" dt="2023-03-01T16:23:51.293" v="21" actId="47"/>
        <pc:sldMkLst>
          <pc:docMk/>
          <pc:sldMk cId="2544478692" sldId="263"/>
        </pc:sldMkLst>
      </pc:sldChg>
      <pc:sldChg chg="add del">
        <pc:chgData name="NORBEY DANILO" userId="29f64d73-8b12-4c53-a9f3-1c223397a229" providerId="ADAL" clId="{96C2603C-BB07-43A4-AFA1-ABBEE5BD3F18}" dt="2023-03-01T16:29:51.089" v="174" actId="47"/>
        <pc:sldMkLst>
          <pc:docMk/>
          <pc:sldMk cId="1102480664" sldId="264"/>
        </pc:sldMkLst>
      </pc:sldChg>
      <pc:sldChg chg="del">
        <pc:chgData name="NORBEY DANILO" userId="29f64d73-8b12-4c53-a9f3-1c223397a229" providerId="ADAL" clId="{96C2603C-BB07-43A4-AFA1-ABBEE5BD3F18}" dt="2023-03-01T16:23:50.745" v="19" actId="47"/>
        <pc:sldMkLst>
          <pc:docMk/>
          <pc:sldMk cId="2419164610" sldId="270"/>
        </pc:sldMkLst>
      </pc:sldChg>
      <pc:sldChg chg="del">
        <pc:chgData name="NORBEY DANILO" userId="29f64d73-8b12-4c53-a9f3-1c223397a229" providerId="ADAL" clId="{96C2603C-BB07-43A4-AFA1-ABBEE5BD3F18}" dt="2023-03-01T16:23:51.262" v="20" actId="47"/>
        <pc:sldMkLst>
          <pc:docMk/>
          <pc:sldMk cId="33873282" sldId="271"/>
        </pc:sldMkLst>
      </pc:sldChg>
      <pc:sldChg chg="del">
        <pc:chgData name="NORBEY DANILO" userId="29f64d73-8b12-4c53-a9f3-1c223397a229" providerId="ADAL" clId="{96C2603C-BB07-43A4-AFA1-ABBEE5BD3F18}" dt="2023-03-01T16:23:51.324" v="22" actId="47"/>
        <pc:sldMkLst>
          <pc:docMk/>
          <pc:sldMk cId="172048122" sldId="272"/>
        </pc:sldMkLst>
      </pc:sldChg>
      <pc:sldChg chg="del">
        <pc:chgData name="NORBEY DANILO" userId="29f64d73-8b12-4c53-a9f3-1c223397a229" providerId="ADAL" clId="{96C2603C-BB07-43A4-AFA1-ABBEE5BD3F18}" dt="2023-03-01T16:23:51.402" v="24" actId="47"/>
        <pc:sldMkLst>
          <pc:docMk/>
          <pc:sldMk cId="3642383749" sldId="273"/>
        </pc:sldMkLst>
      </pc:sldChg>
      <pc:sldChg chg="add del">
        <pc:chgData name="NORBEY DANILO" userId="29f64d73-8b12-4c53-a9f3-1c223397a229" providerId="ADAL" clId="{96C2603C-BB07-43A4-AFA1-ABBEE5BD3F18}" dt="2023-03-01T16:24:10.469" v="64" actId="47"/>
        <pc:sldMkLst>
          <pc:docMk/>
          <pc:sldMk cId="778650556" sldId="274"/>
        </pc:sldMkLst>
      </pc:sldChg>
      <pc:sldChg chg="add del">
        <pc:chgData name="NORBEY DANILO" userId="29f64d73-8b12-4c53-a9f3-1c223397a229" providerId="ADAL" clId="{96C2603C-BB07-43A4-AFA1-ABBEE5BD3F18}" dt="2023-03-01T16:24:11.526" v="68" actId="47"/>
        <pc:sldMkLst>
          <pc:docMk/>
          <pc:sldMk cId="2620407068" sldId="275"/>
        </pc:sldMkLst>
      </pc:sldChg>
      <pc:sldChg chg="add del">
        <pc:chgData name="NORBEY DANILO" userId="29f64d73-8b12-4c53-a9f3-1c223397a229" providerId="ADAL" clId="{96C2603C-BB07-43A4-AFA1-ABBEE5BD3F18}" dt="2023-03-01T16:24:12.197" v="70" actId="47"/>
        <pc:sldMkLst>
          <pc:docMk/>
          <pc:sldMk cId="1543532759" sldId="276"/>
        </pc:sldMkLst>
      </pc:sldChg>
      <pc:sldChg chg="add del">
        <pc:chgData name="NORBEY DANILO" userId="29f64d73-8b12-4c53-a9f3-1c223397a229" providerId="ADAL" clId="{96C2603C-BB07-43A4-AFA1-ABBEE5BD3F18}" dt="2023-03-01T16:24:13.592" v="74" actId="47"/>
        <pc:sldMkLst>
          <pc:docMk/>
          <pc:sldMk cId="2552906851" sldId="277"/>
        </pc:sldMkLst>
      </pc:sldChg>
      <pc:sldChg chg="add del">
        <pc:chgData name="NORBEY DANILO" userId="29f64d73-8b12-4c53-a9f3-1c223397a229" providerId="ADAL" clId="{96C2603C-BB07-43A4-AFA1-ABBEE5BD3F18}" dt="2023-03-01T16:24:13.995" v="75" actId="47"/>
        <pc:sldMkLst>
          <pc:docMk/>
          <pc:sldMk cId="3616243302" sldId="278"/>
        </pc:sldMkLst>
      </pc:sldChg>
      <pc:sldChg chg="add del">
        <pc:chgData name="NORBEY DANILO" userId="29f64d73-8b12-4c53-a9f3-1c223397a229" providerId="ADAL" clId="{96C2603C-BB07-43A4-AFA1-ABBEE5BD3F18}" dt="2023-03-01T16:24:14.270" v="76" actId="47"/>
        <pc:sldMkLst>
          <pc:docMk/>
          <pc:sldMk cId="789409910" sldId="279"/>
        </pc:sldMkLst>
      </pc:sldChg>
      <pc:sldChg chg="del">
        <pc:chgData name="NORBEY DANILO" userId="29f64d73-8b12-4c53-a9f3-1c223397a229" providerId="ADAL" clId="{96C2603C-BB07-43A4-AFA1-ABBEE5BD3F18}" dt="2023-03-01T16:23:51.356" v="23" actId="47"/>
        <pc:sldMkLst>
          <pc:docMk/>
          <pc:sldMk cId="4171263141" sldId="287"/>
        </pc:sldMkLst>
      </pc:sldChg>
      <pc:sldChg chg="add del">
        <pc:chgData name="NORBEY DANILO" userId="29f64d73-8b12-4c53-a9f3-1c223397a229" providerId="ADAL" clId="{96C2603C-BB07-43A4-AFA1-ABBEE5BD3F18}" dt="2023-03-01T16:24:10.743" v="65" actId="47"/>
        <pc:sldMkLst>
          <pc:docMk/>
          <pc:sldMk cId="3139405729" sldId="288"/>
        </pc:sldMkLst>
      </pc:sldChg>
      <pc:sldChg chg="add del">
        <pc:chgData name="NORBEY DANILO" userId="29f64d73-8b12-4c53-a9f3-1c223397a229" providerId="ADAL" clId="{96C2603C-BB07-43A4-AFA1-ABBEE5BD3F18}" dt="2023-03-01T16:24:10.976" v="66" actId="47"/>
        <pc:sldMkLst>
          <pc:docMk/>
          <pc:sldMk cId="902024776" sldId="289"/>
        </pc:sldMkLst>
      </pc:sldChg>
      <pc:sldChg chg="add del">
        <pc:chgData name="NORBEY DANILO" userId="29f64d73-8b12-4c53-a9f3-1c223397a229" providerId="ADAL" clId="{96C2603C-BB07-43A4-AFA1-ABBEE5BD3F18}" dt="2023-03-01T16:24:12.511" v="71" actId="47"/>
        <pc:sldMkLst>
          <pc:docMk/>
          <pc:sldMk cId="4150933939" sldId="290"/>
        </pc:sldMkLst>
      </pc:sldChg>
      <pc:sldChg chg="add del">
        <pc:chgData name="NORBEY DANILO" userId="29f64d73-8b12-4c53-a9f3-1c223397a229" providerId="ADAL" clId="{96C2603C-BB07-43A4-AFA1-ABBEE5BD3F18}" dt="2023-03-01T16:24:12.823" v="72" actId="47"/>
        <pc:sldMkLst>
          <pc:docMk/>
          <pc:sldMk cId="377131426" sldId="291"/>
        </pc:sldMkLst>
      </pc:sldChg>
      <pc:sldChg chg="add del">
        <pc:chgData name="NORBEY DANILO" userId="29f64d73-8b12-4c53-a9f3-1c223397a229" providerId="ADAL" clId="{96C2603C-BB07-43A4-AFA1-ABBEE5BD3F18}" dt="2023-03-01T16:24:13.144" v="73" actId="47"/>
        <pc:sldMkLst>
          <pc:docMk/>
          <pc:sldMk cId="1235259127" sldId="292"/>
        </pc:sldMkLst>
      </pc:sldChg>
      <pc:sldChg chg="add del">
        <pc:chgData name="NORBEY DANILO" userId="29f64d73-8b12-4c53-a9f3-1c223397a229" providerId="ADAL" clId="{96C2603C-BB07-43A4-AFA1-ABBEE5BD3F18}" dt="2023-03-01T16:24:15.102" v="77" actId="47"/>
        <pc:sldMkLst>
          <pc:docMk/>
          <pc:sldMk cId="114745869" sldId="293"/>
        </pc:sldMkLst>
      </pc:sldChg>
      <pc:sldChg chg="addSp delSp modSp add del mod">
        <pc:chgData name="NORBEY DANILO" userId="29f64d73-8b12-4c53-a9f3-1c223397a229" providerId="ADAL" clId="{96C2603C-BB07-43A4-AFA1-ABBEE5BD3F18}" dt="2023-03-01T16:24:26.536" v="81" actId="1076"/>
        <pc:sldMkLst>
          <pc:docMk/>
          <pc:sldMk cId="766588980" sldId="294"/>
        </pc:sldMkLst>
        <pc:picChg chg="add mod">
          <ac:chgData name="NORBEY DANILO" userId="29f64d73-8b12-4c53-a9f3-1c223397a229" providerId="ADAL" clId="{96C2603C-BB07-43A4-AFA1-ABBEE5BD3F18}" dt="2023-03-01T16:24:26.536" v="81" actId="1076"/>
          <ac:picMkLst>
            <pc:docMk/>
            <pc:sldMk cId="766588980" sldId="294"/>
            <ac:picMk id="3" creationId="{0F6D22F4-E653-4A12-DDB2-B28EB2BDA74E}"/>
          </ac:picMkLst>
        </pc:picChg>
        <pc:picChg chg="del">
          <ac:chgData name="NORBEY DANILO" userId="29f64d73-8b12-4c53-a9f3-1c223397a229" providerId="ADAL" clId="{96C2603C-BB07-43A4-AFA1-ABBEE5BD3F18}" dt="2023-03-01T16:24:18.511" v="78" actId="478"/>
          <ac:picMkLst>
            <pc:docMk/>
            <pc:sldMk cId="766588980" sldId="294"/>
            <ac:picMk id="4" creationId="{558DF650-EEB7-436D-7E85-BD9ACFB10435}"/>
          </ac:picMkLst>
        </pc:picChg>
      </pc:sldChg>
      <pc:sldChg chg="addSp delSp modSp add mod">
        <pc:chgData name="NORBEY DANILO" userId="29f64d73-8b12-4c53-a9f3-1c223397a229" providerId="ADAL" clId="{96C2603C-BB07-43A4-AFA1-ABBEE5BD3F18}" dt="2023-03-01T16:25:46.584" v="106" actId="1076"/>
        <pc:sldMkLst>
          <pc:docMk/>
          <pc:sldMk cId="977306252" sldId="295"/>
        </pc:sldMkLst>
        <pc:spChg chg="mod">
          <ac:chgData name="NORBEY DANILO" userId="29f64d73-8b12-4c53-a9f3-1c223397a229" providerId="ADAL" clId="{96C2603C-BB07-43A4-AFA1-ABBEE5BD3F18}" dt="2023-03-01T16:25:38.692" v="102" actId="20577"/>
          <ac:spMkLst>
            <pc:docMk/>
            <pc:sldMk cId="977306252" sldId="295"/>
            <ac:spMk id="108" creationId="{00000000-0000-0000-0000-000000000000}"/>
          </ac:spMkLst>
        </pc:spChg>
        <pc:picChg chg="del">
          <ac:chgData name="NORBEY DANILO" userId="29f64d73-8b12-4c53-a9f3-1c223397a229" providerId="ADAL" clId="{96C2603C-BB07-43A4-AFA1-ABBEE5BD3F18}" dt="2023-03-01T16:25:40.448" v="103" actId="478"/>
          <ac:picMkLst>
            <pc:docMk/>
            <pc:sldMk cId="977306252" sldId="295"/>
            <ac:picMk id="3" creationId="{0F6D22F4-E653-4A12-DDB2-B28EB2BDA74E}"/>
          </ac:picMkLst>
        </pc:picChg>
        <pc:picChg chg="add mod">
          <ac:chgData name="NORBEY DANILO" userId="29f64d73-8b12-4c53-a9f3-1c223397a229" providerId="ADAL" clId="{96C2603C-BB07-43A4-AFA1-ABBEE5BD3F18}" dt="2023-03-01T16:25:46.584" v="106" actId="1076"/>
          <ac:picMkLst>
            <pc:docMk/>
            <pc:sldMk cId="977306252" sldId="295"/>
            <ac:picMk id="4" creationId="{399D6BC5-940C-11E4-AB6B-EE68E8DA39EB}"/>
          </ac:picMkLst>
        </pc:picChg>
      </pc:sldChg>
      <pc:sldChg chg="addSp delSp modSp add mod">
        <pc:chgData name="NORBEY DANILO" userId="29f64d73-8b12-4c53-a9f3-1c223397a229" providerId="ADAL" clId="{96C2603C-BB07-43A4-AFA1-ABBEE5BD3F18}" dt="2023-03-01T16:28:17.900" v="117" actId="1076"/>
        <pc:sldMkLst>
          <pc:docMk/>
          <pc:sldMk cId="782893156" sldId="296"/>
        </pc:sldMkLst>
        <pc:spChg chg="mod">
          <ac:chgData name="NORBEY DANILO" userId="29f64d73-8b12-4c53-a9f3-1c223397a229" providerId="ADAL" clId="{96C2603C-BB07-43A4-AFA1-ABBEE5BD3F18}" dt="2023-03-01T16:28:15.111" v="116" actId="20577"/>
          <ac:spMkLst>
            <pc:docMk/>
            <pc:sldMk cId="782893156" sldId="296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96C2603C-BB07-43A4-AFA1-ABBEE5BD3F18}" dt="2023-03-01T16:28:17.900" v="117" actId="1076"/>
          <ac:picMkLst>
            <pc:docMk/>
            <pc:sldMk cId="782893156" sldId="296"/>
            <ac:picMk id="3" creationId="{1B46EC13-DC85-9EE3-4996-F527F3BFE1CE}"/>
          </ac:picMkLst>
        </pc:picChg>
        <pc:picChg chg="del">
          <ac:chgData name="NORBEY DANILO" userId="29f64d73-8b12-4c53-a9f3-1c223397a229" providerId="ADAL" clId="{96C2603C-BB07-43A4-AFA1-ABBEE5BD3F18}" dt="2023-03-01T16:27:34.189" v="108" actId="478"/>
          <ac:picMkLst>
            <pc:docMk/>
            <pc:sldMk cId="782893156" sldId="296"/>
            <ac:picMk id="4" creationId="{399D6BC5-940C-11E4-AB6B-EE68E8DA39EB}"/>
          </ac:picMkLst>
        </pc:picChg>
      </pc:sldChg>
      <pc:sldChg chg="addSp delSp modSp add mod">
        <pc:chgData name="NORBEY DANILO" userId="29f64d73-8b12-4c53-a9f3-1c223397a229" providerId="ADAL" clId="{96C2603C-BB07-43A4-AFA1-ABBEE5BD3F18}" dt="2023-03-01T16:28:45.495" v="138" actId="1076"/>
        <pc:sldMkLst>
          <pc:docMk/>
          <pc:sldMk cId="3238773716" sldId="297"/>
        </pc:sldMkLst>
        <pc:spChg chg="mod">
          <ac:chgData name="NORBEY DANILO" userId="29f64d73-8b12-4c53-a9f3-1c223397a229" providerId="ADAL" clId="{96C2603C-BB07-43A4-AFA1-ABBEE5BD3F18}" dt="2023-03-01T16:28:33.235" v="133" actId="20577"/>
          <ac:spMkLst>
            <pc:docMk/>
            <pc:sldMk cId="3238773716" sldId="297"/>
            <ac:spMk id="108" creationId="{00000000-0000-0000-0000-000000000000}"/>
          </ac:spMkLst>
        </pc:spChg>
        <pc:picChg chg="del">
          <ac:chgData name="NORBEY DANILO" userId="29f64d73-8b12-4c53-a9f3-1c223397a229" providerId="ADAL" clId="{96C2603C-BB07-43A4-AFA1-ABBEE5BD3F18}" dt="2023-03-01T16:28:28.888" v="119" actId="478"/>
          <ac:picMkLst>
            <pc:docMk/>
            <pc:sldMk cId="3238773716" sldId="297"/>
            <ac:picMk id="3" creationId="{1B46EC13-DC85-9EE3-4996-F527F3BFE1CE}"/>
          </ac:picMkLst>
        </pc:picChg>
        <pc:picChg chg="add mod">
          <ac:chgData name="NORBEY DANILO" userId="29f64d73-8b12-4c53-a9f3-1c223397a229" providerId="ADAL" clId="{96C2603C-BB07-43A4-AFA1-ABBEE5BD3F18}" dt="2023-03-01T16:28:45.495" v="138" actId="1076"/>
          <ac:picMkLst>
            <pc:docMk/>
            <pc:sldMk cId="3238773716" sldId="297"/>
            <ac:picMk id="4" creationId="{2C7597AB-8465-AFAC-9E03-1FC7DBF81B2A}"/>
          </ac:picMkLst>
        </pc:picChg>
      </pc:sldChg>
      <pc:sldChg chg="addSp delSp modSp add mod">
        <pc:chgData name="NORBEY DANILO" userId="29f64d73-8b12-4c53-a9f3-1c223397a229" providerId="ADAL" clId="{96C2603C-BB07-43A4-AFA1-ABBEE5BD3F18}" dt="2023-03-01T16:29:27.195" v="170" actId="1076"/>
        <pc:sldMkLst>
          <pc:docMk/>
          <pc:sldMk cId="1418664087" sldId="298"/>
        </pc:sldMkLst>
        <pc:spChg chg="mod">
          <ac:chgData name="NORBEY DANILO" userId="29f64d73-8b12-4c53-a9f3-1c223397a229" providerId="ADAL" clId="{96C2603C-BB07-43A4-AFA1-ABBEE5BD3F18}" dt="2023-03-01T16:29:14.243" v="163" actId="20577"/>
          <ac:spMkLst>
            <pc:docMk/>
            <pc:sldMk cId="1418664087" sldId="298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96C2603C-BB07-43A4-AFA1-ABBEE5BD3F18}" dt="2023-03-01T16:29:27.195" v="170" actId="1076"/>
          <ac:picMkLst>
            <pc:docMk/>
            <pc:sldMk cId="1418664087" sldId="298"/>
            <ac:picMk id="3" creationId="{E50E48FD-1284-27A7-7A8E-7FF231FB3E5B}"/>
          </ac:picMkLst>
        </pc:picChg>
        <pc:picChg chg="del">
          <ac:chgData name="NORBEY DANILO" userId="29f64d73-8b12-4c53-a9f3-1c223397a229" providerId="ADAL" clId="{96C2603C-BB07-43A4-AFA1-ABBEE5BD3F18}" dt="2023-03-01T16:29:15.279" v="164" actId="478"/>
          <ac:picMkLst>
            <pc:docMk/>
            <pc:sldMk cId="1418664087" sldId="298"/>
            <ac:picMk id="4" creationId="{2C7597AB-8465-AFAC-9E03-1FC7DBF81B2A}"/>
          </ac:picMkLst>
        </pc:picChg>
      </pc:sldChg>
      <pc:sldChg chg="addSp delSp modSp add mod ord">
        <pc:chgData name="NORBEY DANILO" userId="29f64d73-8b12-4c53-a9f3-1c223397a229" providerId="ADAL" clId="{96C2603C-BB07-43A4-AFA1-ABBEE5BD3F18}" dt="2023-03-01T16:30:17.623" v="181" actId="1076"/>
        <pc:sldMkLst>
          <pc:docMk/>
          <pc:sldMk cId="2691274759" sldId="299"/>
        </pc:sldMkLst>
        <pc:picChg chg="add mod">
          <ac:chgData name="NORBEY DANILO" userId="29f64d73-8b12-4c53-a9f3-1c223397a229" providerId="ADAL" clId="{96C2603C-BB07-43A4-AFA1-ABBEE5BD3F18}" dt="2023-03-01T16:30:17.623" v="181" actId="1076"/>
          <ac:picMkLst>
            <pc:docMk/>
            <pc:sldMk cId="2691274759" sldId="299"/>
            <ac:picMk id="3" creationId="{B01CAC7B-EDB4-959F-FBF7-9341C381AF80}"/>
          </ac:picMkLst>
        </pc:picChg>
        <pc:picChg chg="del">
          <ac:chgData name="NORBEY DANILO" userId="29f64d73-8b12-4c53-a9f3-1c223397a229" providerId="ADAL" clId="{96C2603C-BB07-43A4-AFA1-ABBEE5BD3F18}" dt="2023-03-01T16:30:00.481" v="175" actId="478"/>
          <ac:picMkLst>
            <pc:docMk/>
            <pc:sldMk cId="2691274759" sldId="299"/>
            <ac:picMk id="4" creationId="{399D6BC5-940C-11E4-AB6B-EE68E8DA39EB}"/>
          </ac:picMkLst>
        </pc:picChg>
      </pc:sldChg>
      <pc:sldChg chg="addSp delSp modSp add mod">
        <pc:chgData name="NORBEY DANILO" userId="29f64d73-8b12-4c53-a9f3-1c223397a229" providerId="ADAL" clId="{96C2603C-BB07-43A4-AFA1-ABBEE5BD3F18}" dt="2023-03-01T16:52:44.505" v="230" actId="22"/>
        <pc:sldMkLst>
          <pc:docMk/>
          <pc:sldMk cId="3444400114" sldId="300"/>
        </pc:sldMkLst>
        <pc:spChg chg="mod">
          <ac:chgData name="NORBEY DANILO" userId="29f64d73-8b12-4c53-a9f3-1c223397a229" providerId="ADAL" clId="{96C2603C-BB07-43A4-AFA1-ABBEE5BD3F18}" dt="2023-03-01T16:51:06.839" v="203" actId="20577"/>
          <ac:spMkLst>
            <pc:docMk/>
            <pc:sldMk cId="3444400114" sldId="300"/>
            <ac:spMk id="108" creationId="{00000000-0000-0000-0000-000000000000}"/>
          </ac:spMkLst>
        </pc:spChg>
        <pc:picChg chg="del">
          <ac:chgData name="NORBEY DANILO" userId="29f64d73-8b12-4c53-a9f3-1c223397a229" providerId="ADAL" clId="{96C2603C-BB07-43A4-AFA1-ABBEE5BD3F18}" dt="2023-03-01T16:51:17.579" v="204" actId="478"/>
          <ac:picMkLst>
            <pc:docMk/>
            <pc:sldMk cId="3444400114" sldId="300"/>
            <ac:picMk id="3" creationId="{B01CAC7B-EDB4-959F-FBF7-9341C381AF80}"/>
          </ac:picMkLst>
        </pc:picChg>
        <pc:picChg chg="add">
          <ac:chgData name="NORBEY DANILO" userId="29f64d73-8b12-4c53-a9f3-1c223397a229" providerId="ADAL" clId="{96C2603C-BB07-43A4-AFA1-ABBEE5BD3F18}" dt="2023-03-01T16:52:44.505" v="230" actId="22"/>
          <ac:picMkLst>
            <pc:docMk/>
            <pc:sldMk cId="3444400114" sldId="300"/>
            <ac:picMk id="4" creationId="{CE3C0ABB-6DFB-44FF-C08B-944C0C2804BF}"/>
          </ac:picMkLst>
        </pc:picChg>
      </pc:sldChg>
      <pc:sldChg chg="add del">
        <pc:chgData name="NORBEY DANILO" userId="29f64d73-8b12-4c53-a9f3-1c223397a229" providerId="ADAL" clId="{96C2603C-BB07-43A4-AFA1-ABBEE5BD3F18}" dt="2023-03-01T16:51:33.086" v="206" actId="2890"/>
        <pc:sldMkLst>
          <pc:docMk/>
          <pc:sldMk cId="2372504598" sldId="301"/>
        </pc:sldMkLst>
      </pc:sldChg>
      <pc:sldChg chg="add ord">
        <pc:chgData name="NORBEY DANILO" userId="29f64d73-8b12-4c53-a9f3-1c223397a229" providerId="ADAL" clId="{96C2603C-BB07-43A4-AFA1-ABBEE5BD3F18}" dt="2023-03-01T16:51:37.275" v="209"/>
        <pc:sldMkLst>
          <pc:docMk/>
          <pc:sldMk cId="3285082318" sldId="301"/>
        </pc:sldMkLst>
      </pc:sldChg>
      <pc:sldChg chg="addSp delSp modSp add mod">
        <pc:chgData name="NORBEY DANILO" userId="29f64d73-8b12-4c53-a9f3-1c223397a229" providerId="ADAL" clId="{96C2603C-BB07-43A4-AFA1-ABBEE5BD3F18}" dt="2023-03-01T21:47:44.677" v="257"/>
        <pc:sldMkLst>
          <pc:docMk/>
          <pc:sldMk cId="1176139156" sldId="302"/>
        </pc:sldMkLst>
        <pc:picChg chg="add mod">
          <ac:chgData name="NORBEY DANILO" userId="29f64d73-8b12-4c53-a9f3-1c223397a229" providerId="ADAL" clId="{96C2603C-BB07-43A4-AFA1-ABBEE5BD3F18}" dt="2023-03-01T16:53:16.436" v="237" actId="1076"/>
          <ac:picMkLst>
            <pc:docMk/>
            <pc:sldMk cId="1176139156" sldId="302"/>
            <ac:picMk id="3" creationId="{E0BEC2F5-D546-7587-0263-A9C9B879E583}"/>
          </ac:picMkLst>
        </pc:picChg>
        <pc:picChg chg="del">
          <ac:chgData name="NORBEY DANILO" userId="29f64d73-8b12-4c53-a9f3-1c223397a229" providerId="ADAL" clId="{96C2603C-BB07-43A4-AFA1-ABBEE5BD3F18}" dt="2023-03-01T16:53:04.463" v="232" actId="478"/>
          <ac:picMkLst>
            <pc:docMk/>
            <pc:sldMk cId="1176139156" sldId="302"/>
            <ac:picMk id="4" creationId="{CE3C0ABB-6DFB-44FF-C08B-944C0C2804BF}"/>
          </ac:picMkLst>
        </pc:picChg>
        <pc:inkChg chg="add">
          <ac:chgData name="NORBEY DANILO" userId="29f64d73-8b12-4c53-a9f3-1c223397a229" providerId="ADAL" clId="{96C2603C-BB07-43A4-AFA1-ABBEE5BD3F18}" dt="2023-03-01T21:47:44.677" v="257"/>
          <ac:inkMkLst>
            <pc:docMk/>
            <pc:sldMk cId="1176139156" sldId="302"/>
            <ac:inkMk id="2" creationId="{03F790A8-CE77-A8F2-654E-C6A8876D4B64}"/>
          </ac:inkMkLst>
        </pc:inkChg>
      </pc:sldChg>
      <pc:sldChg chg="addSp delSp modSp add mod">
        <pc:chgData name="NORBEY DANILO" userId="29f64d73-8b12-4c53-a9f3-1c223397a229" providerId="ADAL" clId="{96C2603C-BB07-43A4-AFA1-ABBEE5BD3F18}" dt="2023-03-01T16:56:39.245" v="242" actId="1076"/>
        <pc:sldMkLst>
          <pc:docMk/>
          <pc:sldMk cId="3108159700" sldId="303"/>
        </pc:sldMkLst>
        <pc:picChg chg="del">
          <ac:chgData name="NORBEY DANILO" userId="29f64d73-8b12-4c53-a9f3-1c223397a229" providerId="ADAL" clId="{96C2603C-BB07-43A4-AFA1-ABBEE5BD3F18}" dt="2023-03-01T16:56:25.039" v="239" actId="478"/>
          <ac:picMkLst>
            <pc:docMk/>
            <pc:sldMk cId="3108159700" sldId="303"/>
            <ac:picMk id="3" creationId="{E0BEC2F5-D546-7587-0263-A9C9B879E583}"/>
          </ac:picMkLst>
        </pc:picChg>
        <pc:picChg chg="add mod">
          <ac:chgData name="NORBEY DANILO" userId="29f64d73-8b12-4c53-a9f3-1c223397a229" providerId="ADAL" clId="{96C2603C-BB07-43A4-AFA1-ABBEE5BD3F18}" dt="2023-03-01T16:56:39.245" v="242" actId="1076"/>
          <ac:picMkLst>
            <pc:docMk/>
            <pc:sldMk cId="3108159700" sldId="303"/>
            <ac:picMk id="4" creationId="{93F9EFF7-825E-7101-7E44-CB1D889F1BC4}"/>
          </ac:picMkLst>
        </pc:picChg>
      </pc:sldChg>
      <pc:sldChg chg="addSp delSp modSp add mod">
        <pc:chgData name="NORBEY DANILO" userId="29f64d73-8b12-4c53-a9f3-1c223397a229" providerId="ADAL" clId="{96C2603C-BB07-43A4-AFA1-ABBEE5BD3F18}" dt="2023-03-01T16:59:18.940" v="256" actId="22"/>
        <pc:sldMkLst>
          <pc:docMk/>
          <pc:sldMk cId="3814875388" sldId="304"/>
        </pc:sldMkLst>
        <pc:spChg chg="mod">
          <ac:chgData name="NORBEY DANILO" userId="29f64d73-8b12-4c53-a9f3-1c223397a229" providerId="ADAL" clId="{96C2603C-BB07-43A4-AFA1-ABBEE5BD3F18}" dt="2023-03-01T16:59:16.334" v="254" actId="20577"/>
          <ac:spMkLst>
            <pc:docMk/>
            <pc:sldMk cId="3814875388" sldId="304"/>
            <ac:spMk id="108" creationId="{00000000-0000-0000-0000-000000000000}"/>
          </ac:spMkLst>
        </pc:spChg>
        <pc:picChg chg="add">
          <ac:chgData name="NORBEY DANILO" userId="29f64d73-8b12-4c53-a9f3-1c223397a229" providerId="ADAL" clId="{96C2603C-BB07-43A4-AFA1-ABBEE5BD3F18}" dt="2023-03-01T16:59:18.940" v="256" actId="22"/>
          <ac:picMkLst>
            <pc:docMk/>
            <pc:sldMk cId="3814875388" sldId="304"/>
            <ac:picMk id="3" creationId="{3F366ED5-32CF-9F58-F0EB-94E3B23703DE}"/>
          </ac:picMkLst>
        </pc:picChg>
        <pc:picChg chg="del">
          <ac:chgData name="NORBEY DANILO" userId="29f64d73-8b12-4c53-a9f3-1c223397a229" providerId="ADAL" clId="{96C2603C-BB07-43A4-AFA1-ABBEE5BD3F18}" dt="2023-03-01T16:59:18.033" v="255" actId="478"/>
          <ac:picMkLst>
            <pc:docMk/>
            <pc:sldMk cId="3814875388" sldId="304"/>
            <ac:picMk id="4" creationId="{93F9EFF7-825E-7101-7E44-CB1D889F1BC4}"/>
          </ac:picMkLst>
        </pc:picChg>
      </pc:sldChg>
      <pc:sldMasterChg chg="addSldLayout delSldLayout">
        <pc:chgData name="NORBEY DANILO" userId="29f64d73-8b12-4c53-a9f3-1c223397a229" providerId="ADAL" clId="{96C2603C-BB07-43A4-AFA1-ABBEE5BD3F18}" dt="2023-03-01T16:23:53.450" v="44" actId="47"/>
        <pc:sldMasterMkLst>
          <pc:docMk/>
          <pc:sldMasterMk cId="0" sldId="2147483648"/>
        </pc:sldMasterMkLst>
        <pc:sldLayoutChg chg="add del">
          <pc:chgData name="NORBEY DANILO" userId="29f64d73-8b12-4c53-a9f3-1c223397a229" providerId="ADAL" clId="{96C2603C-BB07-43A4-AFA1-ABBEE5BD3F18}" dt="2023-03-01T16:23:53.450" v="44" actId="4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NORBEY DANILO" userId="29f64d73-8b12-4c53-a9f3-1c223397a229" providerId="ADAL" clId="{E74E7711-A2E0-4258-BC7F-E8CE98546F57}"/>
    <pc:docChg chg="custSel addSld delSld modSld">
      <pc:chgData name="NORBEY DANILO" userId="29f64d73-8b12-4c53-a9f3-1c223397a229" providerId="ADAL" clId="{E74E7711-A2E0-4258-BC7F-E8CE98546F57}" dt="2023-03-01T16:10:01.354" v="419" actId="47"/>
      <pc:docMkLst>
        <pc:docMk/>
      </pc:docMkLst>
      <pc:sldChg chg="addSp delSp modSp mod">
        <pc:chgData name="NORBEY DANILO" userId="29f64d73-8b12-4c53-a9f3-1c223397a229" providerId="ADAL" clId="{E74E7711-A2E0-4258-BC7F-E8CE98546F57}" dt="2023-03-01T15:30:54.027" v="201" actId="20577"/>
        <pc:sldMkLst>
          <pc:docMk/>
          <pc:sldMk cId="1374658503" sldId="258"/>
        </pc:sldMkLst>
        <pc:spChg chg="mod">
          <ac:chgData name="NORBEY DANILO" userId="29f64d73-8b12-4c53-a9f3-1c223397a229" providerId="ADAL" clId="{E74E7711-A2E0-4258-BC7F-E8CE98546F57}" dt="2023-03-01T15:30:54.027" v="201" actId="20577"/>
          <ac:spMkLst>
            <pc:docMk/>
            <pc:sldMk cId="1374658503" sldId="258"/>
            <ac:spMk id="2" creationId="{65B7660B-5589-F665-FD0E-7ED31A7C5C20}"/>
          </ac:spMkLst>
        </pc:spChg>
        <pc:spChg chg="del">
          <ac:chgData name="NORBEY DANILO" userId="29f64d73-8b12-4c53-a9f3-1c223397a229" providerId="ADAL" clId="{E74E7711-A2E0-4258-BC7F-E8CE98546F57}" dt="2023-03-01T15:30:06.739" v="192" actId="478"/>
          <ac:spMkLst>
            <pc:docMk/>
            <pc:sldMk cId="1374658503" sldId="258"/>
            <ac:spMk id="3" creationId="{13D03199-3C8A-2BB6-F7D3-787F6AA55C08}"/>
          </ac:spMkLst>
        </pc:spChg>
        <pc:spChg chg="add mod">
          <ac:chgData name="NORBEY DANILO" userId="29f64d73-8b12-4c53-a9f3-1c223397a229" providerId="ADAL" clId="{E74E7711-A2E0-4258-BC7F-E8CE98546F57}" dt="2023-03-01T15:29:57.162" v="191"/>
          <ac:spMkLst>
            <pc:docMk/>
            <pc:sldMk cId="1374658503" sldId="258"/>
            <ac:spMk id="4" creationId="{63D560BA-7917-8E49-A3D4-11A8D2F8FF81}"/>
          </ac:spMkLst>
        </pc:spChg>
        <pc:spChg chg="del">
          <ac:chgData name="NORBEY DANILO" userId="29f64d73-8b12-4c53-a9f3-1c223397a229" providerId="ADAL" clId="{E74E7711-A2E0-4258-BC7F-E8CE98546F57}" dt="2023-03-01T15:29:56.797" v="190" actId="478"/>
          <ac:spMkLst>
            <pc:docMk/>
            <pc:sldMk cId="1374658503" sldId="258"/>
            <ac:spMk id="108" creationId="{00000000-0000-0000-0000-000000000000}"/>
          </ac:spMkLst>
        </pc:spChg>
      </pc:sldChg>
      <pc:sldChg chg="addSp delSp modSp mod setBg">
        <pc:chgData name="NORBEY DANILO" userId="29f64d73-8b12-4c53-a9f3-1c223397a229" providerId="ADAL" clId="{E74E7711-A2E0-4258-BC7F-E8CE98546F57}" dt="2023-03-01T15:43:19.750" v="282" actId="1076"/>
        <pc:sldMkLst>
          <pc:docMk/>
          <pc:sldMk cId="1589185369" sldId="259"/>
        </pc:sldMkLst>
        <pc:spChg chg="del">
          <ac:chgData name="NORBEY DANILO" userId="29f64d73-8b12-4c53-a9f3-1c223397a229" providerId="ADAL" clId="{E74E7711-A2E0-4258-BC7F-E8CE98546F57}" dt="2023-03-01T15:43:03.066" v="279" actId="478"/>
          <ac:spMkLst>
            <pc:docMk/>
            <pc:sldMk cId="1589185369" sldId="259"/>
            <ac:spMk id="5" creationId="{FF9A05CE-1B96-D579-9B56-3E5078AC3130}"/>
          </ac:spMkLst>
        </pc:spChg>
        <pc:spChg chg="mod">
          <ac:chgData name="NORBEY DANILO" userId="29f64d73-8b12-4c53-a9f3-1c223397a229" providerId="ADAL" clId="{E74E7711-A2E0-4258-BC7F-E8CE98546F57}" dt="2023-03-01T15:43:00.482" v="277" actId="14100"/>
          <ac:spMkLst>
            <pc:docMk/>
            <pc:sldMk cId="1589185369" sldId="259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E74E7711-A2E0-4258-BC7F-E8CE98546F57}" dt="2023-03-01T15:43:19.750" v="282" actId="1076"/>
          <ac:picMkLst>
            <pc:docMk/>
            <pc:sldMk cId="1589185369" sldId="259"/>
            <ac:picMk id="3" creationId="{9C4A7D54-C353-C9F0-5F5F-77DD5BF18590}"/>
          </ac:picMkLst>
        </pc:picChg>
        <pc:picChg chg="del">
          <ac:chgData name="NORBEY DANILO" userId="29f64d73-8b12-4c53-a9f3-1c223397a229" providerId="ADAL" clId="{E74E7711-A2E0-4258-BC7F-E8CE98546F57}" dt="2023-03-01T15:43:01.831" v="278" actId="478"/>
          <ac:picMkLst>
            <pc:docMk/>
            <pc:sldMk cId="1589185369" sldId="259"/>
            <ac:picMk id="4" creationId="{DA425A0F-F6C9-3449-7523-78C2A131DC84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35:23.247" v="233"/>
        <pc:sldMkLst>
          <pc:docMk/>
          <pc:sldMk cId="4115817981" sldId="260"/>
        </pc:sldMkLst>
        <pc:spChg chg="del">
          <ac:chgData name="NORBEY DANILO" userId="29f64d73-8b12-4c53-a9f3-1c223397a229" providerId="ADAL" clId="{E74E7711-A2E0-4258-BC7F-E8CE98546F57}" dt="2023-03-01T15:35:16.566" v="231" actId="478"/>
          <ac:spMkLst>
            <pc:docMk/>
            <pc:sldMk cId="4115817981" sldId="260"/>
            <ac:spMk id="2" creationId="{E118D9AE-10E4-1EB2-46C5-0E8A1D479497}"/>
          </ac:spMkLst>
        </pc:spChg>
        <pc:spChg chg="mod">
          <ac:chgData name="NORBEY DANILO" userId="29f64d73-8b12-4c53-a9f3-1c223397a229" providerId="ADAL" clId="{E74E7711-A2E0-4258-BC7F-E8CE98546F57}" dt="2023-03-01T15:35:13.903" v="230" actId="20577"/>
          <ac:spMkLst>
            <pc:docMk/>
            <pc:sldMk cId="4115817981" sldId="260"/>
            <ac:spMk id="108" creationId="{00000000-0000-0000-0000-000000000000}"/>
          </ac:spMkLst>
        </pc:spChg>
        <pc:picChg chg="add">
          <ac:chgData name="NORBEY DANILO" userId="29f64d73-8b12-4c53-a9f3-1c223397a229" providerId="ADAL" clId="{E74E7711-A2E0-4258-BC7F-E8CE98546F57}" dt="2023-03-01T15:35:17.425" v="232" actId="22"/>
          <ac:picMkLst>
            <pc:docMk/>
            <pc:sldMk cId="4115817981" sldId="260"/>
            <ac:picMk id="4" creationId="{A888B0B6-4FA3-D2DC-1F0F-5AB7799C3011}"/>
          </ac:picMkLst>
        </pc:picChg>
      </pc:sldChg>
      <pc:sldChg chg="delSp modSp mod">
        <pc:chgData name="NORBEY DANILO" userId="29f64d73-8b12-4c53-a9f3-1c223397a229" providerId="ADAL" clId="{E74E7711-A2E0-4258-BC7F-E8CE98546F57}" dt="2023-03-01T15:02:42.778" v="29" actId="5793"/>
        <pc:sldMkLst>
          <pc:docMk/>
          <pc:sldMk cId="3850306174" sldId="261"/>
        </pc:sldMkLst>
        <pc:spChg chg="mod">
          <ac:chgData name="NORBEY DANILO" userId="29f64d73-8b12-4c53-a9f3-1c223397a229" providerId="ADAL" clId="{E74E7711-A2E0-4258-BC7F-E8CE98546F57}" dt="2023-03-01T15:02:42.778" v="29" actId="5793"/>
          <ac:spMkLst>
            <pc:docMk/>
            <pc:sldMk cId="3850306174" sldId="261"/>
            <ac:spMk id="2" creationId="{B5F4D2C4-C6AB-DC12-8077-EB0C703D753A}"/>
          </ac:spMkLst>
        </pc:spChg>
        <pc:spChg chg="del">
          <ac:chgData name="NORBEY DANILO" userId="29f64d73-8b12-4c53-a9f3-1c223397a229" providerId="ADAL" clId="{E74E7711-A2E0-4258-BC7F-E8CE98546F57}" dt="2023-03-01T15:02:06.306" v="15" actId="478"/>
          <ac:spMkLst>
            <pc:docMk/>
            <pc:sldMk cId="3850306174" sldId="261"/>
            <ac:spMk id="4" creationId="{AD053E38-206C-0871-443C-CA97243BEEA2}"/>
          </ac:spMkLst>
        </pc:spChg>
        <pc:spChg chg="mod">
          <ac:chgData name="NORBEY DANILO" userId="29f64d73-8b12-4c53-a9f3-1c223397a229" providerId="ADAL" clId="{E74E7711-A2E0-4258-BC7F-E8CE98546F57}" dt="2023-03-01T15:01:33.704" v="14" actId="20577"/>
          <ac:spMkLst>
            <pc:docMk/>
            <pc:sldMk cId="3850306174" sldId="261"/>
            <ac:spMk id="108" creationId="{00000000-0000-0000-0000-000000000000}"/>
          </ac:spMkLst>
        </pc:spChg>
      </pc:sldChg>
      <pc:sldChg chg="modSp mod">
        <pc:chgData name="NORBEY DANILO" userId="29f64d73-8b12-4c53-a9f3-1c223397a229" providerId="ADAL" clId="{E74E7711-A2E0-4258-BC7F-E8CE98546F57}" dt="2023-03-01T15:20:50.947" v="100" actId="1076"/>
        <pc:sldMkLst>
          <pc:docMk/>
          <pc:sldMk cId="2544478692" sldId="263"/>
        </pc:sldMkLst>
        <pc:spChg chg="mod">
          <ac:chgData name="NORBEY DANILO" userId="29f64d73-8b12-4c53-a9f3-1c223397a229" providerId="ADAL" clId="{E74E7711-A2E0-4258-BC7F-E8CE98546F57}" dt="2023-03-01T15:20:50.947" v="100" actId="1076"/>
          <ac:spMkLst>
            <pc:docMk/>
            <pc:sldMk cId="2544478692" sldId="263"/>
            <ac:spMk id="4" creationId="{E301AAB6-A860-8F02-BEC1-B7097C6BE11D}"/>
          </ac:spMkLst>
        </pc:spChg>
        <pc:spChg chg="mod">
          <ac:chgData name="NORBEY DANILO" userId="29f64d73-8b12-4c53-a9f3-1c223397a229" providerId="ADAL" clId="{E74E7711-A2E0-4258-BC7F-E8CE98546F57}" dt="2023-03-01T15:20:27.218" v="92" actId="20577"/>
          <ac:spMkLst>
            <pc:docMk/>
            <pc:sldMk cId="2544478692" sldId="263"/>
            <ac:spMk id="108" creationId="{00000000-0000-0000-0000-000000000000}"/>
          </ac:spMkLst>
        </pc:spChg>
      </pc:sldChg>
      <pc:sldChg chg="addSp delSp modSp mod">
        <pc:chgData name="NORBEY DANILO" userId="29f64d73-8b12-4c53-a9f3-1c223397a229" providerId="ADAL" clId="{E74E7711-A2E0-4258-BC7F-E8CE98546F57}" dt="2023-03-01T15:29:25.898" v="189" actId="113"/>
        <pc:sldMkLst>
          <pc:docMk/>
          <pc:sldMk cId="1102480664" sldId="264"/>
        </pc:sldMkLst>
        <pc:spChg chg="mod">
          <ac:chgData name="NORBEY DANILO" userId="29f64d73-8b12-4c53-a9f3-1c223397a229" providerId="ADAL" clId="{E74E7711-A2E0-4258-BC7F-E8CE98546F57}" dt="2023-03-01T15:29:25.898" v="189" actId="113"/>
          <ac:spMkLst>
            <pc:docMk/>
            <pc:sldMk cId="1102480664" sldId="264"/>
            <ac:spMk id="2" creationId="{BFFEED3E-1BD6-97B9-E17B-9A83F3C42779}"/>
          </ac:spMkLst>
        </pc:spChg>
        <pc:spChg chg="add mod">
          <ac:chgData name="NORBEY DANILO" userId="29f64d73-8b12-4c53-a9f3-1c223397a229" providerId="ADAL" clId="{E74E7711-A2E0-4258-BC7F-E8CE98546F57}" dt="2023-03-01T15:27:38.083" v="162"/>
          <ac:spMkLst>
            <pc:docMk/>
            <pc:sldMk cId="1102480664" sldId="264"/>
            <ac:spMk id="3" creationId="{3E1939A3-4ACD-B44C-FDB1-079CAB480F97}"/>
          </ac:spMkLst>
        </pc:spChg>
        <pc:spChg chg="del">
          <ac:chgData name="NORBEY DANILO" userId="29f64d73-8b12-4c53-a9f3-1c223397a229" providerId="ADAL" clId="{E74E7711-A2E0-4258-BC7F-E8CE98546F57}" dt="2023-03-01T15:27:37.726" v="161" actId="478"/>
          <ac:spMkLst>
            <pc:docMk/>
            <pc:sldMk cId="1102480664" sldId="264"/>
            <ac:spMk id="108" creationId="{00000000-0000-0000-0000-000000000000}"/>
          </ac:spMkLst>
        </pc:spChg>
      </pc:sldChg>
      <pc:sldChg chg="del">
        <pc:chgData name="NORBEY DANILO" userId="29f64d73-8b12-4c53-a9f3-1c223397a229" providerId="ADAL" clId="{E74E7711-A2E0-4258-BC7F-E8CE98546F57}" dt="2023-03-01T16:09:56.521" v="410" actId="47"/>
        <pc:sldMkLst>
          <pc:docMk/>
          <pc:sldMk cId="214582106" sldId="265"/>
        </pc:sldMkLst>
      </pc:sldChg>
      <pc:sldChg chg="del">
        <pc:chgData name="NORBEY DANILO" userId="29f64d73-8b12-4c53-a9f3-1c223397a229" providerId="ADAL" clId="{E74E7711-A2E0-4258-BC7F-E8CE98546F57}" dt="2023-03-01T16:09:57.351" v="411" actId="47"/>
        <pc:sldMkLst>
          <pc:docMk/>
          <pc:sldMk cId="814340456" sldId="266"/>
        </pc:sldMkLst>
      </pc:sldChg>
      <pc:sldChg chg="del">
        <pc:chgData name="NORBEY DANILO" userId="29f64d73-8b12-4c53-a9f3-1c223397a229" providerId="ADAL" clId="{E74E7711-A2E0-4258-BC7F-E8CE98546F57}" dt="2023-03-01T16:09:57.564" v="412" actId="47"/>
        <pc:sldMkLst>
          <pc:docMk/>
          <pc:sldMk cId="1680938776" sldId="267"/>
        </pc:sldMkLst>
      </pc:sldChg>
      <pc:sldChg chg="addSp delSp modSp mod setBg">
        <pc:chgData name="NORBEY DANILO" userId="29f64d73-8b12-4c53-a9f3-1c223397a229" providerId="ADAL" clId="{E74E7711-A2E0-4258-BC7F-E8CE98546F57}" dt="2023-03-01T15:03:51.694" v="49"/>
        <pc:sldMkLst>
          <pc:docMk/>
          <pc:sldMk cId="2419164610" sldId="270"/>
        </pc:sldMkLst>
        <pc:spChg chg="del">
          <ac:chgData name="NORBEY DANILO" userId="29f64d73-8b12-4c53-a9f3-1c223397a229" providerId="ADAL" clId="{E74E7711-A2E0-4258-BC7F-E8CE98546F57}" dt="2023-03-01T15:03:15.459" v="45" actId="478"/>
          <ac:spMkLst>
            <pc:docMk/>
            <pc:sldMk cId="2419164610" sldId="270"/>
            <ac:spMk id="2" creationId="{B5F4D2C4-C6AB-DC12-8077-EB0C703D753A}"/>
          </ac:spMkLst>
        </pc:spChg>
        <pc:spChg chg="del">
          <ac:chgData name="NORBEY DANILO" userId="29f64d73-8b12-4c53-a9f3-1c223397a229" providerId="ADAL" clId="{E74E7711-A2E0-4258-BC7F-E8CE98546F57}" dt="2023-03-01T15:03:16.600" v="46" actId="478"/>
          <ac:spMkLst>
            <pc:docMk/>
            <pc:sldMk cId="2419164610" sldId="270"/>
            <ac:spMk id="5" creationId="{FD08DD70-BC90-B961-463B-CDE6E86BDD6B}"/>
          </ac:spMkLst>
        </pc:spChg>
        <pc:spChg chg="del">
          <ac:chgData name="NORBEY DANILO" userId="29f64d73-8b12-4c53-a9f3-1c223397a229" providerId="ADAL" clId="{E74E7711-A2E0-4258-BC7F-E8CE98546F57}" dt="2023-03-01T15:03:17.986" v="47" actId="478"/>
          <ac:spMkLst>
            <pc:docMk/>
            <pc:sldMk cId="2419164610" sldId="270"/>
            <ac:spMk id="7" creationId="{8FEBB490-66E6-EDB0-BDDD-8479965D15C8}"/>
          </ac:spMkLst>
        </pc:spChg>
        <pc:spChg chg="mod">
          <ac:chgData name="NORBEY DANILO" userId="29f64d73-8b12-4c53-a9f3-1c223397a229" providerId="ADAL" clId="{E74E7711-A2E0-4258-BC7F-E8CE98546F57}" dt="2023-03-01T15:03:13.416" v="44" actId="20577"/>
          <ac:spMkLst>
            <pc:docMk/>
            <pc:sldMk cId="2419164610" sldId="270"/>
            <ac:spMk id="108" creationId="{00000000-0000-0000-0000-000000000000}"/>
          </ac:spMkLst>
        </pc:spChg>
        <pc:picChg chg="add">
          <ac:chgData name="NORBEY DANILO" userId="29f64d73-8b12-4c53-a9f3-1c223397a229" providerId="ADAL" clId="{E74E7711-A2E0-4258-BC7F-E8CE98546F57}" dt="2023-03-01T15:03:33.468" v="48" actId="22"/>
          <ac:picMkLst>
            <pc:docMk/>
            <pc:sldMk cId="2419164610" sldId="270"/>
            <ac:picMk id="4" creationId="{0E4CF618-0A72-06CA-5F1C-7BF95BB02391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19:20.011" v="78" actId="1076"/>
        <pc:sldMkLst>
          <pc:docMk/>
          <pc:sldMk cId="33873282" sldId="271"/>
        </pc:sldMkLst>
        <pc:spChg chg="del">
          <ac:chgData name="NORBEY DANILO" userId="29f64d73-8b12-4c53-a9f3-1c223397a229" providerId="ADAL" clId="{E74E7711-A2E0-4258-BC7F-E8CE98546F57}" dt="2023-03-01T15:04:24.908" v="65" actId="478"/>
          <ac:spMkLst>
            <pc:docMk/>
            <pc:sldMk cId="33873282" sldId="271"/>
            <ac:spMk id="2" creationId="{B5F4D2C4-C6AB-DC12-8077-EB0C703D753A}"/>
          </ac:spMkLst>
        </pc:spChg>
        <pc:spChg chg="mod">
          <ac:chgData name="NORBEY DANILO" userId="29f64d73-8b12-4c53-a9f3-1c223397a229" providerId="ADAL" clId="{E74E7711-A2E0-4258-BC7F-E8CE98546F57}" dt="2023-03-01T15:04:19.735" v="64" actId="20577"/>
          <ac:spMkLst>
            <pc:docMk/>
            <pc:sldMk cId="33873282" sldId="271"/>
            <ac:spMk id="108" creationId="{00000000-0000-0000-0000-000000000000}"/>
          </ac:spMkLst>
        </pc:spChg>
        <pc:picChg chg="del">
          <ac:chgData name="NORBEY DANILO" userId="29f64d73-8b12-4c53-a9f3-1c223397a229" providerId="ADAL" clId="{E74E7711-A2E0-4258-BC7F-E8CE98546F57}" dt="2023-03-01T15:04:25.404" v="66" actId="478"/>
          <ac:picMkLst>
            <pc:docMk/>
            <pc:sldMk cId="33873282" sldId="271"/>
            <ac:picMk id="4" creationId="{96710CB8-E935-ECFC-A335-677F60E281DF}"/>
          </ac:picMkLst>
        </pc:picChg>
        <pc:picChg chg="add mod">
          <ac:chgData name="NORBEY DANILO" userId="29f64d73-8b12-4c53-a9f3-1c223397a229" providerId="ADAL" clId="{E74E7711-A2E0-4258-BC7F-E8CE98546F57}" dt="2023-03-01T15:19:18.567" v="77" actId="1076"/>
          <ac:picMkLst>
            <pc:docMk/>
            <pc:sldMk cId="33873282" sldId="271"/>
            <ac:picMk id="5" creationId="{4CA21715-B0F1-7BA7-537F-928C1AC08309}"/>
          </ac:picMkLst>
        </pc:picChg>
        <pc:picChg chg="add mod">
          <ac:chgData name="NORBEY DANILO" userId="29f64d73-8b12-4c53-a9f3-1c223397a229" providerId="ADAL" clId="{E74E7711-A2E0-4258-BC7F-E8CE98546F57}" dt="2023-03-01T15:19:20.011" v="78" actId="1076"/>
          <ac:picMkLst>
            <pc:docMk/>
            <pc:sldMk cId="33873282" sldId="271"/>
            <ac:picMk id="7" creationId="{E59E347F-E262-E07D-52B4-971CDA3C2C1A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22:36.149" v="114"/>
        <pc:sldMkLst>
          <pc:docMk/>
          <pc:sldMk cId="172048122" sldId="272"/>
        </pc:sldMkLst>
        <pc:spChg chg="del">
          <ac:chgData name="NORBEY DANILO" userId="29f64d73-8b12-4c53-a9f3-1c223397a229" providerId="ADAL" clId="{E74E7711-A2E0-4258-BC7F-E8CE98546F57}" dt="2023-03-01T15:22:31.321" v="113" actId="478"/>
          <ac:spMkLst>
            <pc:docMk/>
            <pc:sldMk cId="172048122" sldId="272"/>
            <ac:spMk id="4" creationId="{E301AAB6-A860-8F02-BEC1-B7097C6BE11D}"/>
          </ac:spMkLst>
        </pc:spChg>
        <pc:spChg chg="mod">
          <ac:chgData name="NORBEY DANILO" userId="29f64d73-8b12-4c53-a9f3-1c223397a229" providerId="ADAL" clId="{E74E7711-A2E0-4258-BC7F-E8CE98546F57}" dt="2023-03-01T15:22:20.169" v="111" actId="20577"/>
          <ac:spMkLst>
            <pc:docMk/>
            <pc:sldMk cId="172048122" sldId="272"/>
            <ac:spMk id="108" creationId="{00000000-0000-0000-0000-000000000000}"/>
          </ac:spMkLst>
        </pc:spChg>
        <pc:picChg chg="add">
          <ac:chgData name="NORBEY DANILO" userId="29f64d73-8b12-4c53-a9f3-1c223397a229" providerId="ADAL" clId="{E74E7711-A2E0-4258-BC7F-E8CE98546F57}" dt="2023-03-01T15:22:28.440" v="112" actId="22"/>
          <ac:picMkLst>
            <pc:docMk/>
            <pc:sldMk cId="172048122" sldId="272"/>
            <ac:picMk id="3" creationId="{9220AC7B-4152-CD96-690E-23156E26801C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24:19.510" v="160" actId="1076"/>
        <pc:sldMkLst>
          <pc:docMk/>
          <pc:sldMk cId="3642383749" sldId="273"/>
        </pc:sldMkLst>
        <pc:spChg chg="del">
          <ac:chgData name="NORBEY DANILO" userId="29f64d73-8b12-4c53-a9f3-1c223397a229" providerId="ADAL" clId="{E74E7711-A2E0-4258-BC7F-E8CE98546F57}" dt="2023-03-01T15:23:51.301" v="154" actId="478"/>
          <ac:spMkLst>
            <pc:docMk/>
            <pc:sldMk cId="3642383749" sldId="273"/>
            <ac:spMk id="4" creationId="{E301AAB6-A860-8F02-BEC1-B7097C6BE11D}"/>
          </ac:spMkLst>
        </pc:spChg>
        <pc:spChg chg="mod">
          <ac:chgData name="NORBEY DANILO" userId="29f64d73-8b12-4c53-a9f3-1c223397a229" providerId="ADAL" clId="{E74E7711-A2E0-4258-BC7F-E8CE98546F57}" dt="2023-03-01T15:23:47.722" v="153" actId="14100"/>
          <ac:spMkLst>
            <pc:docMk/>
            <pc:sldMk cId="3642383749" sldId="273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E74E7711-A2E0-4258-BC7F-E8CE98546F57}" dt="2023-03-01T15:24:19.510" v="160" actId="1076"/>
          <ac:picMkLst>
            <pc:docMk/>
            <pc:sldMk cId="3642383749" sldId="273"/>
            <ac:picMk id="3" creationId="{E99F54C6-5CDB-71F3-AE31-BA2FD6A5BCE2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32:05.212" v="213" actId="14100"/>
        <pc:sldMkLst>
          <pc:docMk/>
          <pc:sldMk cId="778650556" sldId="274"/>
        </pc:sldMkLst>
        <pc:spChg chg="del">
          <ac:chgData name="NORBEY DANILO" userId="29f64d73-8b12-4c53-a9f3-1c223397a229" providerId="ADAL" clId="{E74E7711-A2E0-4258-BC7F-E8CE98546F57}" dt="2023-03-01T15:31:08.851" v="204" actId="478"/>
          <ac:spMkLst>
            <pc:docMk/>
            <pc:sldMk cId="778650556" sldId="274"/>
            <ac:spMk id="2" creationId="{65B7660B-5589-F665-FD0E-7ED31A7C5C20}"/>
          </ac:spMkLst>
        </pc:spChg>
        <pc:spChg chg="del">
          <ac:chgData name="NORBEY DANILO" userId="29f64d73-8b12-4c53-a9f3-1c223397a229" providerId="ADAL" clId="{E74E7711-A2E0-4258-BC7F-E8CE98546F57}" dt="2023-03-01T15:31:09.931" v="205" actId="478"/>
          <ac:spMkLst>
            <pc:docMk/>
            <pc:sldMk cId="778650556" sldId="274"/>
            <ac:spMk id="3" creationId="{13D03199-3C8A-2BB6-F7D3-787F6AA55C08}"/>
          </ac:spMkLst>
        </pc:spChg>
        <pc:spChg chg="add mod">
          <ac:chgData name="NORBEY DANILO" userId="29f64d73-8b12-4c53-a9f3-1c223397a229" providerId="ADAL" clId="{E74E7711-A2E0-4258-BC7F-E8CE98546F57}" dt="2023-03-01T15:31:06.698" v="203"/>
          <ac:spMkLst>
            <pc:docMk/>
            <pc:sldMk cId="778650556" sldId="274"/>
            <ac:spMk id="4" creationId="{AD0BC175-9124-4C97-D815-55F2974B7C0B}"/>
          </ac:spMkLst>
        </pc:spChg>
        <pc:spChg chg="del">
          <ac:chgData name="NORBEY DANILO" userId="29f64d73-8b12-4c53-a9f3-1c223397a229" providerId="ADAL" clId="{E74E7711-A2E0-4258-BC7F-E8CE98546F57}" dt="2023-03-01T15:31:06.318" v="202" actId="478"/>
          <ac:spMkLst>
            <pc:docMk/>
            <pc:sldMk cId="778650556" sldId="274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E74E7711-A2E0-4258-BC7F-E8CE98546F57}" dt="2023-03-01T15:32:05.212" v="213" actId="14100"/>
          <ac:picMkLst>
            <pc:docMk/>
            <pc:sldMk cId="778650556" sldId="274"/>
            <ac:picMk id="6" creationId="{8E0EC0D6-21E7-5082-C506-A4F746ACB60D}"/>
          </ac:picMkLst>
        </pc:picChg>
      </pc:sldChg>
      <pc:sldChg chg="addSp modSp mod setBg">
        <pc:chgData name="NORBEY DANILO" userId="29f64d73-8b12-4c53-a9f3-1c223397a229" providerId="ADAL" clId="{E74E7711-A2E0-4258-BC7F-E8CE98546F57}" dt="2023-03-01T15:37:10.602" v="249"/>
        <pc:sldMkLst>
          <pc:docMk/>
          <pc:sldMk cId="2620407068" sldId="275"/>
        </pc:sldMkLst>
        <pc:spChg chg="mod">
          <ac:chgData name="NORBEY DANILO" userId="29f64d73-8b12-4c53-a9f3-1c223397a229" providerId="ADAL" clId="{E74E7711-A2E0-4258-BC7F-E8CE98546F57}" dt="2023-03-01T15:36:35.511" v="246" actId="20577"/>
          <ac:spMkLst>
            <pc:docMk/>
            <pc:sldMk cId="2620407068" sldId="275"/>
            <ac:spMk id="2" creationId="{E118D9AE-10E4-1EB2-46C5-0E8A1D479497}"/>
          </ac:spMkLst>
        </pc:spChg>
        <pc:spChg chg="mod">
          <ac:chgData name="NORBEY DANILO" userId="29f64d73-8b12-4c53-a9f3-1c223397a229" providerId="ADAL" clId="{E74E7711-A2E0-4258-BC7F-E8CE98546F57}" dt="2023-03-01T15:36:00.648" v="235" actId="14100"/>
          <ac:spMkLst>
            <pc:docMk/>
            <pc:sldMk cId="2620407068" sldId="275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E74E7711-A2E0-4258-BC7F-E8CE98546F57}" dt="2023-03-01T15:37:02.771" v="248" actId="1076"/>
          <ac:picMkLst>
            <pc:docMk/>
            <pc:sldMk cId="2620407068" sldId="275"/>
            <ac:picMk id="4" creationId="{2E18F015-03BE-5010-CB1F-F6A87BE3E037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44:04.401" v="327" actId="1076"/>
        <pc:sldMkLst>
          <pc:docMk/>
          <pc:sldMk cId="1543532759" sldId="276"/>
        </pc:sldMkLst>
        <pc:spChg chg="del">
          <ac:chgData name="NORBEY DANILO" userId="29f64d73-8b12-4c53-a9f3-1c223397a229" providerId="ADAL" clId="{E74E7711-A2E0-4258-BC7F-E8CE98546F57}" dt="2023-03-01T15:43:41.677" v="319" actId="478"/>
          <ac:spMkLst>
            <pc:docMk/>
            <pc:sldMk cId="1543532759" sldId="276"/>
            <ac:spMk id="5" creationId="{FF9A05CE-1B96-D579-9B56-3E5078AC3130}"/>
          </ac:spMkLst>
        </pc:spChg>
        <pc:spChg chg="mod">
          <ac:chgData name="NORBEY DANILO" userId="29f64d73-8b12-4c53-a9f3-1c223397a229" providerId="ADAL" clId="{E74E7711-A2E0-4258-BC7F-E8CE98546F57}" dt="2023-03-01T15:43:40.481" v="318" actId="14100"/>
          <ac:spMkLst>
            <pc:docMk/>
            <pc:sldMk cId="1543532759" sldId="276"/>
            <ac:spMk id="108" creationId="{00000000-0000-0000-0000-000000000000}"/>
          </ac:spMkLst>
        </pc:spChg>
        <pc:picChg chg="add mod">
          <ac:chgData name="NORBEY DANILO" userId="29f64d73-8b12-4c53-a9f3-1c223397a229" providerId="ADAL" clId="{E74E7711-A2E0-4258-BC7F-E8CE98546F57}" dt="2023-03-01T15:44:04.401" v="327" actId="1076"/>
          <ac:picMkLst>
            <pc:docMk/>
            <pc:sldMk cId="1543532759" sldId="276"/>
            <ac:picMk id="3" creationId="{D835407C-54A1-2397-E0ED-06E670F49F48}"/>
          </ac:picMkLst>
        </pc:picChg>
        <pc:picChg chg="del">
          <ac:chgData name="NORBEY DANILO" userId="29f64d73-8b12-4c53-a9f3-1c223397a229" providerId="ADAL" clId="{E74E7711-A2E0-4258-BC7F-E8CE98546F57}" dt="2023-03-01T15:43:42.196" v="320" actId="478"/>
          <ac:picMkLst>
            <pc:docMk/>
            <pc:sldMk cId="1543532759" sldId="276"/>
            <ac:picMk id="4" creationId="{DA425A0F-F6C9-3449-7523-78C2A131DC84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48:02.664" v="369"/>
        <pc:sldMkLst>
          <pc:docMk/>
          <pc:sldMk cId="2552906851" sldId="277"/>
        </pc:sldMkLst>
        <pc:spChg chg="del">
          <ac:chgData name="NORBEY DANILO" userId="29f64d73-8b12-4c53-a9f3-1c223397a229" providerId="ADAL" clId="{E74E7711-A2E0-4258-BC7F-E8CE98546F57}" dt="2023-03-01T15:47:35.687" v="355" actId="478"/>
          <ac:spMkLst>
            <pc:docMk/>
            <pc:sldMk cId="2552906851" sldId="277"/>
            <ac:spMk id="5" creationId="{FF9A05CE-1B96-D579-9B56-3E5078AC3130}"/>
          </ac:spMkLst>
        </pc:spChg>
        <pc:spChg chg="mod">
          <ac:chgData name="NORBEY DANILO" userId="29f64d73-8b12-4c53-a9f3-1c223397a229" providerId="ADAL" clId="{E74E7711-A2E0-4258-BC7F-E8CE98546F57}" dt="2023-03-01T15:47:46.073" v="367" actId="20577"/>
          <ac:spMkLst>
            <pc:docMk/>
            <pc:sldMk cId="2552906851" sldId="277"/>
            <ac:spMk id="108" creationId="{00000000-0000-0000-0000-000000000000}"/>
          </ac:spMkLst>
        </pc:spChg>
        <pc:picChg chg="del">
          <ac:chgData name="NORBEY DANILO" userId="29f64d73-8b12-4c53-a9f3-1c223397a229" providerId="ADAL" clId="{E74E7711-A2E0-4258-BC7F-E8CE98546F57}" dt="2023-03-01T15:47:33.910" v="354" actId="478"/>
          <ac:picMkLst>
            <pc:docMk/>
            <pc:sldMk cId="2552906851" sldId="277"/>
            <ac:picMk id="3" creationId="{DE30A2A3-EB59-3201-381B-6B1DE2796EF5}"/>
          </ac:picMkLst>
        </pc:picChg>
        <pc:picChg chg="add">
          <ac:chgData name="NORBEY DANILO" userId="29f64d73-8b12-4c53-a9f3-1c223397a229" providerId="ADAL" clId="{E74E7711-A2E0-4258-BC7F-E8CE98546F57}" dt="2023-03-01T15:47:55.913" v="368" actId="22"/>
          <ac:picMkLst>
            <pc:docMk/>
            <pc:sldMk cId="2552906851" sldId="277"/>
            <ac:picMk id="4" creationId="{2C035D3B-933A-280F-EF5E-4F3E4B853EB6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51:26.888" v="393" actId="1076"/>
        <pc:sldMkLst>
          <pc:docMk/>
          <pc:sldMk cId="3616243302" sldId="278"/>
        </pc:sldMkLst>
        <pc:spChg chg="del">
          <ac:chgData name="NORBEY DANILO" userId="29f64d73-8b12-4c53-a9f3-1c223397a229" providerId="ADAL" clId="{E74E7711-A2E0-4258-BC7F-E8CE98546F57}" dt="2023-03-01T15:51:00.107" v="389" actId="478"/>
          <ac:spMkLst>
            <pc:docMk/>
            <pc:sldMk cId="3616243302" sldId="278"/>
            <ac:spMk id="5" creationId="{FF9A05CE-1B96-D579-9B56-3E5078AC3130}"/>
          </ac:spMkLst>
        </pc:spChg>
        <pc:spChg chg="mod">
          <ac:chgData name="NORBEY DANILO" userId="29f64d73-8b12-4c53-a9f3-1c223397a229" providerId="ADAL" clId="{E74E7711-A2E0-4258-BC7F-E8CE98546F57}" dt="2023-03-01T15:50:57.454" v="387" actId="20577"/>
          <ac:spMkLst>
            <pc:docMk/>
            <pc:sldMk cId="3616243302" sldId="278"/>
            <ac:spMk id="108" creationId="{00000000-0000-0000-0000-000000000000}"/>
          </ac:spMkLst>
        </pc:spChg>
        <pc:picChg chg="del">
          <ac:chgData name="NORBEY DANILO" userId="29f64d73-8b12-4c53-a9f3-1c223397a229" providerId="ADAL" clId="{E74E7711-A2E0-4258-BC7F-E8CE98546F57}" dt="2023-03-01T15:50:59.052" v="388" actId="478"/>
          <ac:picMkLst>
            <pc:docMk/>
            <pc:sldMk cId="3616243302" sldId="278"/>
            <ac:picMk id="3" creationId="{DE30A2A3-EB59-3201-381B-6B1DE2796EF5}"/>
          </ac:picMkLst>
        </pc:picChg>
        <pc:picChg chg="add mod">
          <ac:chgData name="NORBEY DANILO" userId="29f64d73-8b12-4c53-a9f3-1c223397a229" providerId="ADAL" clId="{E74E7711-A2E0-4258-BC7F-E8CE98546F57}" dt="2023-03-01T15:51:26.888" v="393" actId="1076"/>
          <ac:picMkLst>
            <pc:docMk/>
            <pc:sldMk cId="3616243302" sldId="278"/>
            <ac:picMk id="4" creationId="{45E9F17E-9BB2-B91D-E9CE-5B1D683E7C38}"/>
          </ac:picMkLst>
        </pc:picChg>
      </pc:sldChg>
      <pc:sldChg chg="addSp delSp modSp mod setBg">
        <pc:chgData name="NORBEY DANILO" userId="29f64d73-8b12-4c53-a9f3-1c223397a229" providerId="ADAL" clId="{E74E7711-A2E0-4258-BC7F-E8CE98546F57}" dt="2023-03-01T15:53:50.759" v="404"/>
        <pc:sldMkLst>
          <pc:docMk/>
          <pc:sldMk cId="789409910" sldId="279"/>
        </pc:sldMkLst>
        <pc:spChg chg="del">
          <ac:chgData name="NORBEY DANILO" userId="29f64d73-8b12-4c53-a9f3-1c223397a229" providerId="ADAL" clId="{E74E7711-A2E0-4258-BC7F-E8CE98546F57}" dt="2023-03-01T15:52:13.237" v="397" actId="478"/>
          <ac:spMkLst>
            <pc:docMk/>
            <pc:sldMk cId="789409910" sldId="279"/>
            <ac:spMk id="5" creationId="{FF9A05CE-1B96-D579-9B56-3E5078AC3130}"/>
          </ac:spMkLst>
        </pc:spChg>
        <pc:spChg chg="mod">
          <ac:chgData name="NORBEY DANILO" userId="29f64d73-8b12-4c53-a9f3-1c223397a229" providerId="ADAL" clId="{E74E7711-A2E0-4258-BC7F-E8CE98546F57}" dt="2023-03-01T15:51:47.532" v="395" actId="14100"/>
          <ac:spMkLst>
            <pc:docMk/>
            <pc:sldMk cId="789409910" sldId="279"/>
            <ac:spMk id="108" creationId="{00000000-0000-0000-0000-000000000000}"/>
          </ac:spMkLst>
        </pc:spChg>
        <pc:picChg chg="del">
          <ac:chgData name="NORBEY DANILO" userId="29f64d73-8b12-4c53-a9f3-1c223397a229" providerId="ADAL" clId="{E74E7711-A2E0-4258-BC7F-E8CE98546F57}" dt="2023-03-01T15:52:11.932" v="396" actId="478"/>
          <ac:picMkLst>
            <pc:docMk/>
            <pc:sldMk cId="789409910" sldId="279"/>
            <ac:picMk id="3" creationId="{DE30A2A3-EB59-3201-381B-6B1DE2796EF5}"/>
          </ac:picMkLst>
        </pc:picChg>
        <pc:picChg chg="add mod">
          <ac:chgData name="NORBEY DANILO" userId="29f64d73-8b12-4c53-a9f3-1c223397a229" providerId="ADAL" clId="{E74E7711-A2E0-4258-BC7F-E8CE98546F57}" dt="2023-03-01T15:52:26.855" v="403" actId="1076"/>
          <ac:picMkLst>
            <pc:docMk/>
            <pc:sldMk cId="789409910" sldId="279"/>
            <ac:picMk id="4" creationId="{4ABF3748-F6C0-2780-84B5-19BA222B6D8A}"/>
          </ac:picMkLst>
        </pc:picChg>
      </pc:sldChg>
      <pc:sldChg chg="del">
        <pc:chgData name="NORBEY DANILO" userId="29f64d73-8b12-4c53-a9f3-1c223397a229" providerId="ADAL" clId="{E74E7711-A2E0-4258-BC7F-E8CE98546F57}" dt="2023-03-01T16:09:57.785" v="413" actId="47"/>
        <pc:sldMkLst>
          <pc:docMk/>
          <pc:sldMk cId="2405530873" sldId="280"/>
        </pc:sldMkLst>
      </pc:sldChg>
      <pc:sldChg chg="del">
        <pc:chgData name="NORBEY DANILO" userId="29f64d73-8b12-4c53-a9f3-1c223397a229" providerId="ADAL" clId="{E74E7711-A2E0-4258-BC7F-E8CE98546F57}" dt="2023-03-01T16:09:58.076" v="414" actId="47"/>
        <pc:sldMkLst>
          <pc:docMk/>
          <pc:sldMk cId="3640209874" sldId="281"/>
        </pc:sldMkLst>
      </pc:sldChg>
      <pc:sldChg chg="del">
        <pc:chgData name="NORBEY DANILO" userId="29f64d73-8b12-4c53-a9f3-1c223397a229" providerId="ADAL" clId="{E74E7711-A2E0-4258-BC7F-E8CE98546F57}" dt="2023-03-01T16:09:58.409" v="415" actId="47"/>
        <pc:sldMkLst>
          <pc:docMk/>
          <pc:sldMk cId="832910158" sldId="282"/>
        </pc:sldMkLst>
      </pc:sldChg>
      <pc:sldChg chg="del">
        <pc:chgData name="NORBEY DANILO" userId="29f64d73-8b12-4c53-a9f3-1c223397a229" providerId="ADAL" clId="{E74E7711-A2E0-4258-BC7F-E8CE98546F57}" dt="2023-03-01T16:09:59.195" v="416" actId="47"/>
        <pc:sldMkLst>
          <pc:docMk/>
          <pc:sldMk cId="656760223" sldId="283"/>
        </pc:sldMkLst>
      </pc:sldChg>
      <pc:sldChg chg="del">
        <pc:chgData name="NORBEY DANILO" userId="29f64d73-8b12-4c53-a9f3-1c223397a229" providerId="ADAL" clId="{E74E7711-A2E0-4258-BC7F-E8CE98546F57}" dt="2023-03-01T16:09:59.743" v="417" actId="47"/>
        <pc:sldMkLst>
          <pc:docMk/>
          <pc:sldMk cId="240791371" sldId="284"/>
        </pc:sldMkLst>
      </pc:sldChg>
      <pc:sldChg chg="del">
        <pc:chgData name="NORBEY DANILO" userId="29f64d73-8b12-4c53-a9f3-1c223397a229" providerId="ADAL" clId="{E74E7711-A2E0-4258-BC7F-E8CE98546F57}" dt="2023-03-01T16:10:00.672" v="418" actId="47"/>
        <pc:sldMkLst>
          <pc:docMk/>
          <pc:sldMk cId="500962760" sldId="285"/>
        </pc:sldMkLst>
      </pc:sldChg>
      <pc:sldChg chg="del">
        <pc:chgData name="NORBEY DANILO" userId="29f64d73-8b12-4c53-a9f3-1c223397a229" providerId="ADAL" clId="{E74E7711-A2E0-4258-BC7F-E8CE98546F57}" dt="2023-03-01T16:10:01.354" v="419" actId="47"/>
        <pc:sldMkLst>
          <pc:docMk/>
          <pc:sldMk cId="1992165246" sldId="286"/>
        </pc:sldMkLst>
      </pc:sldChg>
      <pc:sldChg chg="addSp delSp add mod">
        <pc:chgData name="NORBEY DANILO" userId="29f64d73-8b12-4c53-a9f3-1c223397a229" providerId="ADAL" clId="{E74E7711-A2E0-4258-BC7F-E8CE98546F57}" dt="2023-03-01T15:23:11.333" v="117" actId="22"/>
        <pc:sldMkLst>
          <pc:docMk/>
          <pc:sldMk cId="4171263141" sldId="287"/>
        </pc:sldMkLst>
        <pc:picChg chg="del">
          <ac:chgData name="NORBEY DANILO" userId="29f64d73-8b12-4c53-a9f3-1c223397a229" providerId="ADAL" clId="{E74E7711-A2E0-4258-BC7F-E8CE98546F57}" dt="2023-03-01T15:23:10.891" v="116" actId="478"/>
          <ac:picMkLst>
            <pc:docMk/>
            <pc:sldMk cId="4171263141" sldId="287"/>
            <ac:picMk id="3" creationId="{9220AC7B-4152-CD96-690E-23156E26801C}"/>
          </ac:picMkLst>
        </pc:picChg>
        <pc:picChg chg="add">
          <ac:chgData name="NORBEY DANILO" userId="29f64d73-8b12-4c53-a9f3-1c223397a229" providerId="ADAL" clId="{E74E7711-A2E0-4258-BC7F-E8CE98546F57}" dt="2023-03-01T15:23:11.333" v="117" actId="22"/>
          <ac:picMkLst>
            <pc:docMk/>
            <pc:sldMk cId="4171263141" sldId="287"/>
            <ac:picMk id="4" creationId="{F45EC60A-C00E-B3CD-75C8-F225667DAB72}"/>
          </ac:picMkLst>
        </pc:picChg>
      </pc:sldChg>
      <pc:sldChg chg="addSp delSp add mod">
        <pc:chgData name="NORBEY DANILO" userId="29f64d73-8b12-4c53-a9f3-1c223397a229" providerId="ADAL" clId="{E74E7711-A2E0-4258-BC7F-E8CE98546F57}" dt="2023-03-01T15:33:54.467" v="217"/>
        <pc:sldMkLst>
          <pc:docMk/>
          <pc:sldMk cId="3139405729" sldId="288"/>
        </pc:sldMkLst>
        <pc:picChg chg="del">
          <ac:chgData name="NORBEY DANILO" userId="29f64d73-8b12-4c53-a9f3-1c223397a229" providerId="ADAL" clId="{E74E7711-A2E0-4258-BC7F-E8CE98546F57}" dt="2023-03-01T15:33:53.687" v="216" actId="478"/>
          <ac:picMkLst>
            <pc:docMk/>
            <pc:sldMk cId="3139405729" sldId="288"/>
            <ac:picMk id="6" creationId="{8E0EC0D6-21E7-5082-C506-A4F746ACB60D}"/>
          </ac:picMkLst>
        </pc:picChg>
        <pc:picChg chg="add">
          <ac:chgData name="NORBEY DANILO" userId="29f64d73-8b12-4c53-a9f3-1c223397a229" providerId="ADAL" clId="{E74E7711-A2E0-4258-BC7F-E8CE98546F57}" dt="2023-03-01T15:33:54.467" v="217"/>
          <ac:picMkLst>
            <pc:docMk/>
            <pc:sldMk cId="3139405729" sldId="288"/>
            <ac:picMk id="1026" creationId="{27C7EDB1-016F-1479-979B-192C1618D49A}"/>
          </ac:picMkLst>
        </pc:picChg>
      </pc:sldChg>
      <pc:sldChg chg="add">
        <pc:chgData name="NORBEY DANILO" userId="29f64d73-8b12-4c53-a9f3-1c223397a229" providerId="ADAL" clId="{E74E7711-A2E0-4258-BC7F-E8CE98546F57}" dt="2023-03-01T15:33:51.530" v="215" actId="2890"/>
        <pc:sldMkLst>
          <pc:docMk/>
          <pc:sldMk cId="902024776" sldId="289"/>
        </pc:sldMkLst>
      </pc:sldChg>
      <pc:sldChg chg="addSp delSp modSp add mod">
        <pc:chgData name="NORBEY DANILO" userId="29f64d73-8b12-4c53-a9f3-1c223397a229" providerId="ADAL" clId="{E74E7711-A2E0-4258-BC7F-E8CE98546F57}" dt="2023-03-01T15:44:57.189" v="334" actId="1076"/>
        <pc:sldMkLst>
          <pc:docMk/>
          <pc:sldMk cId="4150933939" sldId="290"/>
        </pc:sldMkLst>
        <pc:picChg chg="del">
          <ac:chgData name="NORBEY DANILO" userId="29f64d73-8b12-4c53-a9f3-1c223397a229" providerId="ADAL" clId="{E74E7711-A2E0-4258-BC7F-E8CE98546F57}" dt="2023-03-01T15:44:35.049" v="329" actId="478"/>
          <ac:picMkLst>
            <pc:docMk/>
            <pc:sldMk cId="4150933939" sldId="290"/>
            <ac:picMk id="3" creationId="{D835407C-54A1-2397-E0ED-06E670F49F48}"/>
          </ac:picMkLst>
        </pc:picChg>
        <pc:picChg chg="add mod">
          <ac:chgData name="NORBEY DANILO" userId="29f64d73-8b12-4c53-a9f3-1c223397a229" providerId="ADAL" clId="{E74E7711-A2E0-4258-BC7F-E8CE98546F57}" dt="2023-03-01T15:44:57.189" v="334" actId="1076"/>
          <ac:picMkLst>
            <pc:docMk/>
            <pc:sldMk cId="4150933939" sldId="290"/>
            <ac:picMk id="4" creationId="{BFDE89FC-13C0-CA31-3F6A-C7D6B809C263}"/>
          </ac:picMkLst>
        </pc:picChg>
      </pc:sldChg>
      <pc:sldChg chg="addSp delSp modSp add mod">
        <pc:chgData name="NORBEY DANILO" userId="29f64d73-8b12-4c53-a9f3-1c223397a229" providerId="ADAL" clId="{E74E7711-A2E0-4258-BC7F-E8CE98546F57}" dt="2023-03-01T15:45:53.545" v="339" actId="1076"/>
        <pc:sldMkLst>
          <pc:docMk/>
          <pc:sldMk cId="377131426" sldId="291"/>
        </pc:sldMkLst>
        <pc:picChg chg="add mod modCrop">
          <ac:chgData name="NORBEY DANILO" userId="29f64d73-8b12-4c53-a9f3-1c223397a229" providerId="ADAL" clId="{E74E7711-A2E0-4258-BC7F-E8CE98546F57}" dt="2023-03-01T15:45:53.545" v="339" actId="1076"/>
          <ac:picMkLst>
            <pc:docMk/>
            <pc:sldMk cId="377131426" sldId="291"/>
            <ac:picMk id="3" creationId="{F81FC6F5-D162-9573-2C59-0F6DB868C2A9}"/>
          </ac:picMkLst>
        </pc:picChg>
        <pc:picChg chg="del">
          <ac:chgData name="NORBEY DANILO" userId="29f64d73-8b12-4c53-a9f3-1c223397a229" providerId="ADAL" clId="{E74E7711-A2E0-4258-BC7F-E8CE98546F57}" dt="2023-03-01T15:45:07.320" v="336" actId="478"/>
          <ac:picMkLst>
            <pc:docMk/>
            <pc:sldMk cId="377131426" sldId="291"/>
            <ac:picMk id="4" creationId="{BFDE89FC-13C0-CA31-3F6A-C7D6B809C263}"/>
          </ac:picMkLst>
        </pc:picChg>
      </pc:sldChg>
      <pc:sldChg chg="addSp delSp add mod">
        <pc:chgData name="NORBEY DANILO" userId="29f64d73-8b12-4c53-a9f3-1c223397a229" providerId="ADAL" clId="{E74E7711-A2E0-4258-BC7F-E8CE98546F57}" dt="2023-03-01T15:47:09.863" v="342" actId="22"/>
        <pc:sldMkLst>
          <pc:docMk/>
          <pc:sldMk cId="1235259127" sldId="292"/>
        </pc:sldMkLst>
        <pc:picChg chg="del">
          <ac:chgData name="NORBEY DANILO" userId="29f64d73-8b12-4c53-a9f3-1c223397a229" providerId="ADAL" clId="{E74E7711-A2E0-4258-BC7F-E8CE98546F57}" dt="2023-03-01T15:47:09.325" v="341" actId="478"/>
          <ac:picMkLst>
            <pc:docMk/>
            <pc:sldMk cId="1235259127" sldId="292"/>
            <ac:picMk id="3" creationId="{F81FC6F5-D162-9573-2C59-0F6DB868C2A9}"/>
          </ac:picMkLst>
        </pc:picChg>
        <pc:picChg chg="add">
          <ac:chgData name="NORBEY DANILO" userId="29f64d73-8b12-4c53-a9f3-1c223397a229" providerId="ADAL" clId="{E74E7711-A2E0-4258-BC7F-E8CE98546F57}" dt="2023-03-01T15:47:09.863" v="342" actId="22"/>
          <ac:picMkLst>
            <pc:docMk/>
            <pc:sldMk cId="1235259127" sldId="292"/>
            <ac:picMk id="4" creationId="{31887A57-1AF1-63C4-10BD-AB8576735FD8}"/>
          </ac:picMkLst>
        </pc:picChg>
      </pc:sldChg>
      <pc:sldChg chg="addSp delSp modSp add mod">
        <pc:chgData name="NORBEY DANILO" userId="29f64d73-8b12-4c53-a9f3-1c223397a229" providerId="ADAL" clId="{E74E7711-A2E0-4258-BC7F-E8CE98546F57}" dt="2023-03-01T15:54:01.014" v="409" actId="1076"/>
        <pc:sldMkLst>
          <pc:docMk/>
          <pc:sldMk cId="114745869" sldId="293"/>
        </pc:sldMkLst>
        <pc:picChg chg="add mod">
          <ac:chgData name="NORBEY DANILO" userId="29f64d73-8b12-4c53-a9f3-1c223397a229" providerId="ADAL" clId="{E74E7711-A2E0-4258-BC7F-E8CE98546F57}" dt="2023-03-01T15:54:01.014" v="409" actId="1076"/>
          <ac:picMkLst>
            <pc:docMk/>
            <pc:sldMk cId="114745869" sldId="293"/>
            <ac:picMk id="3" creationId="{D884DFE3-1E7F-F573-74D8-AE7A5A103DAC}"/>
          </ac:picMkLst>
        </pc:picChg>
        <pc:picChg chg="del">
          <ac:chgData name="NORBEY DANILO" userId="29f64d73-8b12-4c53-a9f3-1c223397a229" providerId="ADAL" clId="{E74E7711-A2E0-4258-BC7F-E8CE98546F57}" dt="2023-03-01T15:53:55.410" v="406" actId="478"/>
          <ac:picMkLst>
            <pc:docMk/>
            <pc:sldMk cId="114745869" sldId="293"/>
            <ac:picMk id="4" creationId="{4ABF3748-F6C0-2780-84B5-19BA222B6D8A}"/>
          </ac:picMkLst>
        </pc:picChg>
      </pc:sldChg>
    </pc:docChg>
  </pc:docChgLst>
  <pc:docChgLst>
    <pc:chgData name="NORBEY DANILO MUÑOZ CAÑON" userId="29f64d73-8b12-4c53-a9f3-1c223397a229" providerId="ADAL" clId="{96C2603C-BB07-43A4-AFA1-ABBEE5BD3F18}"/>
    <pc:docChg chg="addSld delSld modSld sldOrd modMainMaster">
      <pc:chgData name="NORBEY DANILO MUÑOZ CAÑON" userId="29f64d73-8b12-4c53-a9f3-1c223397a229" providerId="ADAL" clId="{96C2603C-BB07-43A4-AFA1-ABBEE5BD3F18}" dt="2023-08-29T18:16:48.540" v="74"/>
      <pc:docMkLst>
        <pc:docMk/>
      </pc:docMkLst>
      <pc:sldChg chg="addSp modSp del mod">
        <pc:chgData name="NORBEY DANILO MUÑOZ CAÑON" userId="29f64d73-8b12-4c53-a9f3-1c223397a229" providerId="ADAL" clId="{96C2603C-BB07-43A4-AFA1-ABBEE5BD3F18}" dt="2023-08-29T18:15:49.164" v="12" actId="47"/>
        <pc:sldMkLst>
          <pc:docMk/>
          <pc:sldMk cId="0" sldId="256"/>
        </pc:sldMkLst>
        <pc:spChg chg="add">
          <ac:chgData name="NORBEY DANILO MUÑOZ CAÑON" userId="29f64d73-8b12-4c53-a9f3-1c223397a229" providerId="ADAL" clId="{96C2603C-BB07-43A4-AFA1-ABBEE5BD3F18}" dt="2023-08-29T18:15:39.513" v="10" actId="22"/>
          <ac:spMkLst>
            <pc:docMk/>
            <pc:sldMk cId="0" sldId="256"/>
            <ac:spMk id="4" creationId="{0319FD47-4F26-9C5C-5FC9-D0B71127D0EC}"/>
          </ac:spMkLst>
        </pc:spChg>
        <pc:spChg chg="mod">
          <ac:chgData name="NORBEY DANILO MUÑOZ CAÑON" userId="29f64d73-8b12-4c53-a9f3-1c223397a229" providerId="ADAL" clId="{96C2603C-BB07-43A4-AFA1-ABBEE5BD3F18}" dt="2023-08-28T21:12:34.567" v="7" actId="20577"/>
          <ac:spMkLst>
            <pc:docMk/>
            <pc:sldMk cId="0" sldId="256"/>
            <ac:spMk id="98" creationId="{00000000-0000-0000-0000-000000000000}"/>
          </ac:spMkLst>
        </pc:spChg>
      </pc:sldChg>
      <pc:sldChg chg="setBg">
        <pc:chgData name="NORBEY DANILO MUÑOZ CAÑON" userId="29f64d73-8b12-4c53-a9f3-1c223397a229" providerId="ADAL" clId="{96C2603C-BB07-43A4-AFA1-ABBEE5BD3F18}" dt="2023-08-29T18:16:41.638" v="73"/>
        <pc:sldMkLst>
          <pc:docMk/>
          <pc:sldMk cId="3850306174" sldId="261"/>
        </pc:sldMkLst>
      </pc:sldChg>
      <pc:sldChg chg="setBg">
        <pc:chgData name="NORBEY DANILO MUÑOZ CAÑON" userId="29f64d73-8b12-4c53-a9f3-1c223397a229" providerId="ADAL" clId="{96C2603C-BB07-43A4-AFA1-ABBEE5BD3F18}" dt="2023-08-29T18:16:41.638" v="73"/>
        <pc:sldMkLst>
          <pc:docMk/>
          <pc:sldMk cId="766588980" sldId="294"/>
        </pc:sldMkLst>
      </pc:sldChg>
      <pc:sldChg chg="setBg">
        <pc:chgData name="NORBEY DANILO MUÑOZ CAÑON" userId="29f64d73-8b12-4c53-a9f3-1c223397a229" providerId="ADAL" clId="{96C2603C-BB07-43A4-AFA1-ABBEE5BD3F18}" dt="2023-08-29T18:16:41.638" v="73"/>
        <pc:sldMkLst>
          <pc:docMk/>
          <pc:sldMk cId="977306252" sldId="295"/>
        </pc:sldMkLst>
      </pc:sldChg>
      <pc:sldChg chg="setBg">
        <pc:chgData name="NORBEY DANILO MUÑOZ CAÑON" userId="29f64d73-8b12-4c53-a9f3-1c223397a229" providerId="ADAL" clId="{96C2603C-BB07-43A4-AFA1-ABBEE5BD3F18}" dt="2023-08-29T18:16:41.638" v="73"/>
        <pc:sldMkLst>
          <pc:docMk/>
          <pc:sldMk cId="782893156" sldId="296"/>
        </pc:sldMkLst>
      </pc:sldChg>
      <pc:sldChg chg="setBg">
        <pc:chgData name="NORBEY DANILO MUÑOZ CAÑON" userId="29f64d73-8b12-4c53-a9f3-1c223397a229" providerId="ADAL" clId="{96C2603C-BB07-43A4-AFA1-ABBEE5BD3F18}" dt="2023-08-29T18:16:41.638" v="73"/>
        <pc:sldMkLst>
          <pc:docMk/>
          <pc:sldMk cId="3238773716" sldId="297"/>
        </pc:sldMkLst>
      </pc:sldChg>
      <pc:sldChg chg="setBg">
        <pc:chgData name="NORBEY DANILO MUÑOZ CAÑON" userId="29f64d73-8b12-4c53-a9f3-1c223397a229" providerId="ADAL" clId="{96C2603C-BB07-43A4-AFA1-ABBEE5BD3F18}" dt="2023-08-29T18:16:41.638" v="73"/>
        <pc:sldMkLst>
          <pc:docMk/>
          <pc:sldMk cId="1418664087" sldId="298"/>
        </pc:sldMkLst>
      </pc:sldChg>
      <pc:sldChg chg="setBg">
        <pc:chgData name="NORBEY DANILO MUÑOZ CAÑON" userId="29f64d73-8b12-4c53-a9f3-1c223397a229" providerId="ADAL" clId="{96C2603C-BB07-43A4-AFA1-ABBEE5BD3F18}" dt="2023-08-29T18:16:41.638" v="73"/>
        <pc:sldMkLst>
          <pc:docMk/>
          <pc:sldMk cId="2691274759" sldId="299"/>
        </pc:sldMkLst>
      </pc:sldChg>
      <pc:sldChg chg="setBg">
        <pc:chgData name="NORBEY DANILO MUÑOZ CAÑON" userId="29f64d73-8b12-4c53-a9f3-1c223397a229" providerId="ADAL" clId="{96C2603C-BB07-43A4-AFA1-ABBEE5BD3F18}" dt="2023-08-29T18:16:41.638" v="73"/>
        <pc:sldMkLst>
          <pc:docMk/>
          <pc:sldMk cId="3444400114" sldId="300"/>
        </pc:sldMkLst>
      </pc:sldChg>
      <pc:sldChg chg="setBg">
        <pc:chgData name="NORBEY DANILO MUÑOZ CAÑON" userId="29f64d73-8b12-4c53-a9f3-1c223397a229" providerId="ADAL" clId="{96C2603C-BB07-43A4-AFA1-ABBEE5BD3F18}" dt="2023-08-29T18:16:41.638" v="73"/>
        <pc:sldMkLst>
          <pc:docMk/>
          <pc:sldMk cId="3285082318" sldId="301"/>
        </pc:sldMkLst>
      </pc:sldChg>
      <pc:sldChg chg="setBg">
        <pc:chgData name="NORBEY DANILO MUÑOZ CAÑON" userId="29f64d73-8b12-4c53-a9f3-1c223397a229" providerId="ADAL" clId="{96C2603C-BB07-43A4-AFA1-ABBEE5BD3F18}" dt="2023-08-29T18:16:41.638" v="73"/>
        <pc:sldMkLst>
          <pc:docMk/>
          <pc:sldMk cId="1176139156" sldId="302"/>
        </pc:sldMkLst>
      </pc:sldChg>
      <pc:sldChg chg="ord setBg">
        <pc:chgData name="NORBEY DANILO MUÑOZ CAÑON" userId="29f64d73-8b12-4c53-a9f3-1c223397a229" providerId="ADAL" clId="{96C2603C-BB07-43A4-AFA1-ABBEE5BD3F18}" dt="2023-08-29T18:16:41.638" v="73"/>
        <pc:sldMkLst>
          <pc:docMk/>
          <pc:sldMk cId="3108159700" sldId="303"/>
        </pc:sldMkLst>
      </pc:sldChg>
      <pc:sldChg chg="setBg">
        <pc:chgData name="NORBEY DANILO MUÑOZ CAÑON" userId="29f64d73-8b12-4c53-a9f3-1c223397a229" providerId="ADAL" clId="{96C2603C-BB07-43A4-AFA1-ABBEE5BD3F18}" dt="2023-08-29T18:16:41.638" v="73"/>
        <pc:sldMkLst>
          <pc:docMk/>
          <pc:sldMk cId="3814875388" sldId="304"/>
        </pc:sldMkLst>
      </pc:sldChg>
      <pc:sldChg chg="modSp add mod setBg">
        <pc:chgData name="NORBEY DANILO MUÑOZ CAÑON" userId="29f64d73-8b12-4c53-a9f3-1c223397a229" providerId="ADAL" clId="{96C2603C-BB07-43A4-AFA1-ABBEE5BD3F18}" dt="2023-08-29T18:16:48.540" v="74"/>
        <pc:sldMkLst>
          <pc:docMk/>
          <pc:sldMk cId="0" sldId="305"/>
        </pc:sldMkLst>
        <pc:spChg chg="mod">
          <ac:chgData name="NORBEY DANILO MUÑOZ CAÑON" userId="29f64d73-8b12-4c53-a9f3-1c223397a229" providerId="ADAL" clId="{96C2603C-BB07-43A4-AFA1-ABBEE5BD3F18}" dt="2023-08-29T18:16:21.260" v="54" actId="20577"/>
          <ac:spMkLst>
            <pc:docMk/>
            <pc:sldMk cId="0" sldId="305"/>
            <ac:spMk id="91" creationId="{00000000-0000-0000-0000-000000000000}"/>
          </ac:spMkLst>
        </pc:spChg>
        <pc:spChg chg="mod">
          <ac:chgData name="NORBEY DANILO MUÑOZ CAÑON" userId="29f64d73-8b12-4c53-a9f3-1c223397a229" providerId="ADAL" clId="{96C2603C-BB07-43A4-AFA1-ABBEE5BD3F18}" dt="2023-08-29T18:16:29.672" v="72" actId="20577"/>
          <ac:spMkLst>
            <pc:docMk/>
            <pc:sldMk cId="0" sldId="305"/>
            <ac:spMk id="98" creationId="{00000000-0000-0000-0000-000000000000}"/>
          </ac:spMkLst>
        </pc:spChg>
      </pc:sldChg>
      <pc:sldMasterChg chg="setBg modSldLayout">
        <pc:chgData name="NORBEY DANILO MUÑOZ CAÑON" userId="29f64d73-8b12-4c53-a9f3-1c223397a229" providerId="ADAL" clId="{96C2603C-BB07-43A4-AFA1-ABBEE5BD3F18}" dt="2023-08-29T18:16:41.638" v="73"/>
        <pc:sldMasterMkLst>
          <pc:docMk/>
          <pc:sldMasterMk cId="0" sldId="2147483648"/>
        </pc:sldMasterMkLst>
        <pc:sldLayoutChg chg="setBg">
          <pc:chgData name="NORBEY DANILO MUÑOZ CAÑON" userId="29f64d73-8b12-4c53-a9f3-1c223397a229" providerId="ADAL" clId="{96C2603C-BB07-43A4-AFA1-ABBEE5BD3F18}" dt="2023-08-29T18:16:41.638" v="73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NORBEY DANILO MUÑOZ CAÑON" userId="29f64d73-8b12-4c53-a9f3-1c223397a229" providerId="ADAL" clId="{96C2603C-BB07-43A4-AFA1-ABBEE5BD3F18}" dt="2023-08-29T18:16:41.638" v="73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NORBEY DANILO MUÑOZ CAÑON" userId="29f64d73-8b12-4c53-a9f3-1c223397a229" providerId="ADAL" clId="{96C2603C-BB07-43A4-AFA1-ABBEE5BD3F18}" dt="2023-08-29T18:16:41.638" v="73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NORBEY DANILO MUÑOZ CAÑON" userId="29f64d73-8b12-4c53-a9f3-1c223397a229" providerId="ADAL" clId="{96C2603C-BB07-43A4-AFA1-ABBEE5BD3F18}" dt="2023-08-29T18:16:41.638" v="73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NORBEY DANILO MUÑOZ CAÑON" userId="29f64d73-8b12-4c53-a9f3-1c223397a229" providerId="ADAL" clId="{96C2603C-BB07-43A4-AFA1-ABBEE5BD3F18}" dt="2023-08-29T18:16:41.638" v="73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NORBEY DANILO MUÑOZ CAÑON" userId="29f64d73-8b12-4c53-a9f3-1c223397a229" providerId="ADAL" clId="{96C2603C-BB07-43A4-AFA1-ABBEE5BD3F18}" dt="2023-08-29T18:16:41.638" v="73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NORBEY DANILO MUÑOZ CAÑON" userId="29f64d73-8b12-4c53-a9f3-1c223397a229" providerId="ADAL" clId="{96C2603C-BB07-43A4-AFA1-ABBEE5BD3F18}" dt="2023-08-29T18:16:41.638" v="73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NORBEY DANILO MUÑOZ CAÑON" userId="29f64d73-8b12-4c53-a9f3-1c223397a229" providerId="ADAL" clId="{96C2603C-BB07-43A4-AFA1-ABBEE5BD3F18}" dt="2023-08-29T18:16:41.638" v="73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NORBEY DANILO MUÑOZ CAÑON" userId="29f64d73-8b12-4c53-a9f3-1c223397a229" providerId="ADAL" clId="{96C2603C-BB07-43A4-AFA1-ABBEE5BD3F18}" dt="2023-08-29T18:16:41.638" v="73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NORBEY DANILO MUÑOZ CAÑON" userId="29f64d73-8b12-4c53-a9f3-1c223397a229" providerId="ADAL" clId="{96C2603C-BB07-43A4-AFA1-ABBEE5BD3F18}" dt="2023-08-29T18:16:41.638" v="73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NORBEY DANILO MUÑOZ CAÑON" userId="29f64d73-8b12-4c53-a9f3-1c223397a229" providerId="ADAL" clId="{96C2603C-BB07-43A4-AFA1-ABBEE5BD3F18}" dt="2023-08-29T18:16:41.638" v="73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01T21:12:24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18327 14270 0</inkml:trace>
  <inkml:trace contextRef="#ctx0" brushRef="#br0" timeOffset="1179.67">20849 14182 0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708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21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0737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153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0527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9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911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3341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434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6611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9897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388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3725091" y="6351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5" name="Imagen 4" descr="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FF23A706-937B-567A-37E0-E24E11173C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6893" t="50000"/>
          <a:stretch/>
        </p:blipFill>
        <p:spPr>
          <a:xfrm>
            <a:off x="6498305" y="6021977"/>
            <a:ext cx="5693696" cy="81141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3455304" y="2089552"/>
            <a:ext cx="5281387" cy="98955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s-CO" sz="2800" b="0" i="0" u="none" strike="noStrike" cap="none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Pensamiento lógico y algoritmos</a:t>
            </a:r>
          </a:p>
        </p:txBody>
      </p:sp>
      <p:sp>
        <p:nvSpPr>
          <p:cNvPr id="98" name="Google Shape;98;p1"/>
          <p:cNvSpPr txBox="1"/>
          <p:nvPr/>
        </p:nvSpPr>
        <p:spPr>
          <a:xfrm>
            <a:off x="3047996" y="3734215"/>
            <a:ext cx="6096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s-CO" sz="2400" b="1" dirty="0">
                <a:solidFill>
                  <a:srgbClr val="FFFFFF"/>
                </a:solidFill>
              </a:rPr>
              <a:t>Sistemas numéricos</a:t>
            </a:r>
            <a:endParaRPr lang="es-CO" sz="1800" dirty="0"/>
          </a:p>
        </p:txBody>
      </p:sp>
      <p:sp>
        <p:nvSpPr>
          <p:cNvPr id="3" name="Google Shape;98;p1">
            <a:extLst>
              <a:ext uri="{FF2B5EF4-FFF2-40B4-BE49-F238E27FC236}">
                <a16:creationId xmlns:a16="http://schemas.microsoft.com/office/drawing/2014/main" id="{F6E5FE4C-F0A4-04D9-BDF6-552D3C5B8C83}"/>
              </a:ext>
            </a:extLst>
          </p:cNvPr>
          <p:cNvSpPr txBox="1"/>
          <p:nvPr/>
        </p:nvSpPr>
        <p:spPr>
          <a:xfrm>
            <a:off x="3816479" y="4850945"/>
            <a:ext cx="455903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s-CO" dirty="0">
                <a:solidFill>
                  <a:srgbClr val="FFFFFF"/>
                </a:solidFill>
              </a:rPr>
              <a:t>Norbey Danilo Muñoz Cañón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s-CO" sz="1100" dirty="0">
                <a:solidFill>
                  <a:srgbClr val="FFFFFF"/>
                </a:solidFill>
              </a:rPr>
              <a:t>2023</a:t>
            </a:r>
            <a:endParaRPr lang="es-CO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Sistema Hexadecimal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3C0ABB-6DFB-44FF-C08B-944C0C280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609725"/>
            <a:ext cx="101727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0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Sistema Hexadecimal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BEC2F5-D546-7587-0263-A9C9B879E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697" y="1327116"/>
            <a:ext cx="8108605" cy="47332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3F790A8-CE77-A8F2-654E-C6A8876D4B64}"/>
                  </a:ext>
                </a:extLst>
              </p14:cNvPr>
              <p14:cNvContentPartPr/>
              <p14:nvPr/>
            </p14:nvContentPartPr>
            <p14:xfrm>
              <a:off x="6597720" y="5105520"/>
              <a:ext cx="908280" cy="3204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3F790A8-CE77-A8F2-654E-C6A8876D4B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88360" y="5096160"/>
                <a:ext cx="92700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13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Sistema Hexadecimal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F9EFF7-825E-7101-7E44-CB1D889F1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073" y="1286788"/>
            <a:ext cx="3193854" cy="48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5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Sistema Octal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366ED5-32CF-9F58-F0EB-94E3B2370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919287"/>
            <a:ext cx="82296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7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Sistema numérico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5A5A22-3DDF-B0A4-FEB0-7B0198B323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02"/>
          <a:stretch/>
        </p:blipFill>
        <p:spPr>
          <a:xfrm>
            <a:off x="1064874" y="1989295"/>
            <a:ext cx="4548757" cy="28794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5CFE01A-5EDC-D304-E56F-DC7AA7C922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83" b="1781"/>
          <a:stretch/>
        </p:blipFill>
        <p:spPr>
          <a:xfrm>
            <a:off x="6569716" y="2028216"/>
            <a:ext cx="4752975" cy="28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0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Sistema binario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59A2BE-D194-C3C0-581D-73C2EA479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17" y="1295283"/>
            <a:ext cx="7887965" cy="475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8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Sistema binario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F6D22F4-E653-4A12-DDB2-B28EB2BD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75" y="1614487"/>
            <a:ext cx="58864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8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Representación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9D6BC5-940C-11E4-AB6B-EE68E8DA3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554" y="1324785"/>
            <a:ext cx="9112892" cy="46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0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Bit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46EC13-DC85-9EE3-4996-F527F3BF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962" y="2035550"/>
            <a:ext cx="2806076" cy="27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9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Múltiplos del Bit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7597AB-8465-AFAC-9E03-1FC7DBF81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540" y="1506801"/>
            <a:ext cx="9998920" cy="384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7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Tabla de equivalencias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0E48FD-1284-27A7-7A8E-7FF231FB3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056" y="1390081"/>
            <a:ext cx="7625887" cy="43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6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-15224" y="1210009"/>
            <a:ext cx="4572000" cy="0"/>
          </a:xfrm>
          <a:prstGeom prst="straightConnector1">
            <a:avLst/>
          </a:prstGeom>
          <a:noFill/>
          <a:ln w="9525" cap="flat" cmpd="sng">
            <a:solidFill>
              <a:srgbClr val="FF6C1B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08" name="Google Shape;108;p2"/>
          <p:cNvSpPr/>
          <p:nvPr/>
        </p:nvSpPr>
        <p:spPr>
          <a:xfrm>
            <a:off x="629535" y="622999"/>
            <a:ext cx="62479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08287C"/>
                </a:solidFill>
              </a:rPr>
              <a:t>Representación</a:t>
            </a:r>
            <a:endParaRPr sz="2400" dirty="0">
              <a:solidFill>
                <a:srgbClr val="082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1CAC7B-EDB4-959F-FBF7-9341C381A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83" y="1412436"/>
            <a:ext cx="9736633" cy="448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74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35</Words>
  <Application>Microsoft Office PowerPoint</Application>
  <PresentationFormat>Panorámica</PresentationFormat>
  <Paragraphs>17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NORBEY DANILO MUÑOZ CAÑON</cp:lastModifiedBy>
  <cp:revision>17</cp:revision>
  <dcterms:created xsi:type="dcterms:W3CDTF">2021-11-22T19:41:18Z</dcterms:created>
  <dcterms:modified xsi:type="dcterms:W3CDTF">2023-08-29T18:16:51Z</dcterms:modified>
</cp:coreProperties>
</file>