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326" r:id="rId2"/>
    <p:sldId id="261" r:id="rId3"/>
    <p:sldId id="305" r:id="rId4"/>
    <p:sldId id="315" r:id="rId5"/>
    <p:sldId id="316" r:id="rId6"/>
    <p:sldId id="317" r:id="rId7"/>
    <p:sldId id="306" r:id="rId8"/>
    <p:sldId id="318" r:id="rId9"/>
    <p:sldId id="307" r:id="rId10"/>
    <p:sldId id="301" r:id="rId11"/>
    <p:sldId id="319" r:id="rId12"/>
    <p:sldId id="308" r:id="rId13"/>
    <p:sldId id="320" r:id="rId14"/>
    <p:sldId id="309" r:id="rId15"/>
    <p:sldId id="321" r:id="rId16"/>
    <p:sldId id="322" r:id="rId17"/>
    <p:sldId id="294" r:id="rId18"/>
    <p:sldId id="299" r:id="rId19"/>
    <p:sldId id="323" r:id="rId20"/>
    <p:sldId id="324" r:id="rId21"/>
    <p:sldId id="325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vwoM9eB9/dioecwqT0tewQNWU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656839-7E9E-43C3-A3B5-6E83F52FE7E8}" v="75" dt="2023-08-29T22:59:21.366"/>
  </p1510:revLst>
</p1510:revInfo>
</file>

<file path=ppt/tableStyles.xml><?xml version="1.0" encoding="utf-8"?>
<a:tblStyleLst xmlns:a="http://schemas.openxmlformats.org/drawingml/2006/main" def="{25A4D92F-EE95-46B2-AAA7-93A10D061BFF}">
  <a:tblStyle styleId="{25A4D92F-EE95-46B2-AAA7-93A10D061B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BEY DANILO" userId="29f64d73-8b12-4c53-a9f3-1c223397a229" providerId="ADAL" clId="{A48D5F50-C917-4462-ACF9-BE74F107541B}"/>
    <pc:docChg chg="undo custSel addSld delSld modSld">
      <pc:chgData name="NORBEY DANILO" userId="29f64d73-8b12-4c53-a9f3-1c223397a229" providerId="ADAL" clId="{A48D5F50-C917-4462-ACF9-BE74F107541B}" dt="2023-02-28T18:58:59.550" v="862" actId="1076"/>
      <pc:docMkLst>
        <pc:docMk/>
      </pc:docMkLst>
      <pc:sldChg chg="del">
        <pc:chgData name="NORBEY DANILO" userId="29f64d73-8b12-4c53-a9f3-1c223397a229" providerId="ADAL" clId="{A48D5F50-C917-4462-ACF9-BE74F107541B}" dt="2023-02-28T16:19:52.138" v="0" actId="47"/>
        <pc:sldMkLst>
          <pc:docMk/>
          <pc:sldMk cId="0" sldId="257"/>
        </pc:sldMkLst>
      </pc:sldChg>
      <pc:sldChg chg="addSp delSp modSp mod">
        <pc:chgData name="NORBEY DANILO" userId="29f64d73-8b12-4c53-a9f3-1c223397a229" providerId="ADAL" clId="{A48D5F50-C917-4462-ACF9-BE74F107541B}" dt="2023-02-28T16:56:49.045" v="372" actId="20577"/>
        <pc:sldMkLst>
          <pc:docMk/>
          <pc:sldMk cId="1374658503" sldId="258"/>
        </pc:sldMkLst>
        <pc:spChg chg="add mod">
          <ac:chgData name="NORBEY DANILO" userId="29f64d73-8b12-4c53-a9f3-1c223397a229" providerId="ADAL" clId="{A48D5F50-C917-4462-ACF9-BE74F107541B}" dt="2023-02-28T16:56:21.463" v="358" actId="20577"/>
          <ac:spMkLst>
            <pc:docMk/>
            <pc:sldMk cId="1374658503" sldId="258"/>
            <ac:spMk id="2" creationId="{65B7660B-5589-F665-FD0E-7ED31A7C5C20}"/>
          </ac:spMkLst>
        </pc:spChg>
        <pc:spChg chg="add mod">
          <ac:chgData name="NORBEY DANILO" userId="29f64d73-8b12-4c53-a9f3-1c223397a229" providerId="ADAL" clId="{A48D5F50-C917-4462-ACF9-BE74F107541B}" dt="2023-02-28T16:56:49.045" v="372" actId="20577"/>
          <ac:spMkLst>
            <pc:docMk/>
            <pc:sldMk cId="1374658503" sldId="258"/>
            <ac:spMk id="3" creationId="{13D03199-3C8A-2BB6-F7D3-787F6AA55C08}"/>
          </ac:spMkLst>
        </pc:spChg>
        <pc:spChg chg="mod">
          <ac:chgData name="NORBEY DANILO" userId="29f64d73-8b12-4c53-a9f3-1c223397a229" providerId="ADAL" clId="{A48D5F50-C917-4462-ACF9-BE74F107541B}" dt="2023-02-28T16:55:22.143" v="342" actId="20577"/>
          <ac:spMkLst>
            <pc:docMk/>
            <pc:sldMk cId="1374658503" sldId="258"/>
            <ac:spMk id="108" creationId="{00000000-0000-0000-0000-000000000000}"/>
          </ac:spMkLst>
        </pc:spChg>
        <pc:picChg chg="del">
          <ac:chgData name="NORBEY DANILO" userId="29f64d73-8b12-4c53-a9f3-1c223397a229" providerId="ADAL" clId="{A48D5F50-C917-4462-ACF9-BE74F107541B}" dt="2023-02-28T16:55:23.964" v="343" actId="478"/>
          <ac:picMkLst>
            <pc:docMk/>
            <pc:sldMk cId="1374658503" sldId="258"/>
            <ac:picMk id="2050" creationId="{ABFEF049-8730-C7DC-A43F-07912D08A275}"/>
          </ac:picMkLst>
        </pc:picChg>
      </pc:sldChg>
      <pc:sldChg chg="addSp delSp modSp mod">
        <pc:chgData name="NORBEY DANILO" userId="29f64d73-8b12-4c53-a9f3-1c223397a229" providerId="ADAL" clId="{A48D5F50-C917-4462-ACF9-BE74F107541B}" dt="2023-02-28T17:33:17.636" v="564" actId="1076"/>
        <pc:sldMkLst>
          <pc:docMk/>
          <pc:sldMk cId="1589185369" sldId="259"/>
        </pc:sldMkLst>
        <pc:spChg chg="del">
          <ac:chgData name="NORBEY DANILO" userId="29f64d73-8b12-4c53-a9f3-1c223397a229" providerId="ADAL" clId="{A48D5F50-C917-4462-ACF9-BE74F107541B}" dt="2023-02-28T17:00:40.305" v="520" actId="478"/>
          <ac:spMkLst>
            <pc:docMk/>
            <pc:sldMk cId="1589185369" sldId="259"/>
            <ac:spMk id="2" creationId="{B8D985A7-606A-6993-365C-A683C6C37E0A}"/>
          </ac:spMkLst>
        </pc:spChg>
        <pc:spChg chg="add mod">
          <ac:chgData name="NORBEY DANILO" userId="29f64d73-8b12-4c53-a9f3-1c223397a229" providerId="ADAL" clId="{A48D5F50-C917-4462-ACF9-BE74F107541B}" dt="2023-02-28T17:33:17.636" v="564" actId="1076"/>
          <ac:spMkLst>
            <pc:docMk/>
            <pc:sldMk cId="1589185369" sldId="259"/>
            <ac:spMk id="5" creationId="{FF9A05CE-1B96-D579-9B56-3E5078AC3130}"/>
          </ac:spMkLst>
        </pc:spChg>
        <pc:spChg chg="mod">
          <ac:chgData name="NORBEY DANILO" userId="29f64d73-8b12-4c53-a9f3-1c223397a229" providerId="ADAL" clId="{A48D5F50-C917-4462-ACF9-BE74F107541B}" dt="2023-02-28T17:00:36.560" v="519" actId="20577"/>
          <ac:spMkLst>
            <pc:docMk/>
            <pc:sldMk cId="1589185369" sldId="259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A48D5F50-C917-4462-ACF9-BE74F107541B}" dt="2023-02-28T17:00:54.013" v="523" actId="1076"/>
          <ac:picMkLst>
            <pc:docMk/>
            <pc:sldMk cId="1589185369" sldId="259"/>
            <ac:picMk id="4" creationId="{DA425A0F-F6C9-3449-7523-78C2A131DC84}"/>
          </ac:picMkLst>
        </pc:picChg>
      </pc:sldChg>
      <pc:sldChg chg="addSp delSp modSp mod">
        <pc:chgData name="NORBEY DANILO" userId="29f64d73-8b12-4c53-a9f3-1c223397a229" providerId="ADAL" clId="{A48D5F50-C917-4462-ACF9-BE74F107541B}" dt="2023-02-28T17:00:15.872" v="500" actId="20577"/>
        <pc:sldMkLst>
          <pc:docMk/>
          <pc:sldMk cId="4115817981" sldId="260"/>
        </pc:sldMkLst>
        <pc:spChg chg="add mod">
          <ac:chgData name="NORBEY DANILO" userId="29f64d73-8b12-4c53-a9f3-1c223397a229" providerId="ADAL" clId="{A48D5F50-C917-4462-ACF9-BE74F107541B}" dt="2023-02-28T17:00:15.872" v="500" actId="20577"/>
          <ac:spMkLst>
            <pc:docMk/>
            <pc:sldMk cId="4115817981" sldId="260"/>
            <ac:spMk id="2" creationId="{E118D9AE-10E4-1EB2-46C5-0E8A1D479497}"/>
          </ac:spMkLst>
        </pc:spChg>
        <pc:spChg chg="add del mod">
          <ac:chgData name="NORBEY DANILO" userId="29f64d73-8b12-4c53-a9f3-1c223397a229" providerId="ADAL" clId="{A48D5F50-C917-4462-ACF9-BE74F107541B}" dt="2023-02-28T16:59:10.999" v="451" actId="478"/>
          <ac:spMkLst>
            <pc:docMk/>
            <pc:sldMk cId="4115817981" sldId="260"/>
            <ac:spMk id="3" creationId="{0836F298-DA7F-2F94-9069-1580497A63C1}"/>
          </ac:spMkLst>
        </pc:spChg>
        <pc:spChg chg="mod">
          <ac:chgData name="NORBEY DANILO" userId="29f64d73-8b12-4c53-a9f3-1c223397a229" providerId="ADAL" clId="{A48D5F50-C917-4462-ACF9-BE74F107541B}" dt="2023-02-28T16:58:31.881" v="448" actId="20577"/>
          <ac:spMkLst>
            <pc:docMk/>
            <pc:sldMk cId="4115817981" sldId="260"/>
            <ac:spMk id="108" creationId="{00000000-0000-0000-0000-000000000000}"/>
          </ac:spMkLst>
        </pc:spChg>
        <pc:picChg chg="del">
          <ac:chgData name="NORBEY DANILO" userId="29f64d73-8b12-4c53-a9f3-1c223397a229" providerId="ADAL" clId="{A48D5F50-C917-4462-ACF9-BE74F107541B}" dt="2023-02-28T16:58:33.788" v="449" actId="478"/>
          <ac:picMkLst>
            <pc:docMk/>
            <pc:sldMk cId="4115817981" sldId="260"/>
            <ac:picMk id="4098" creationId="{FB803905-7BBA-77FA-889F-9255230219D3}"/>
          </ac:picMkLst>
        </pc:picChg>
      </pc:sldChg>
      <pc:sldChg chg="addSp modSp mod">
        <pc:chgData name="NORBEY DANILO" userId="29f64d73-8b12-4c53-a9f3-1c223397a229" providerId="ADAL" clId="{A48D5F50-C917-4462-ACF9-BE74F107541B}" dt="2023-02-28T16:37:41.897" v="44" actId="1076"/>
        <pc:sldMkLst>
          <pc:docMk/>
          <pc:sldMk cId="3850306174" sldId="261"/>
        </pc:sldMkLst>
        <pc:spChg chg="mod">
          <ac:chgData name="NORBEY DANILO" userId="29f64d73-8b12-4c53-a9f3-1c223397a229" providerId="ADAL" clId="{A48D5F50-C917-4462-ACF9-BE74F107541B}" dt="2023-02-28T16:22:31.739" v="34" actId="20577"/>
          <ac:spMkLst>
            <pc:docMk/>
            <pc:sldMk cId="3850306174" sldId="261"/>
            <ac:spMk id="2" creationId="{B5F4D2C4-C6AB-DC12-8077-EB0C703D753A}"/>
          </ac:spMkLst>
        </pc:spChg>
        <pc:spChg chg="add mod">
          <ac:chgData name="NORBEY DANILO" userId="29f64d73-8b12-4c53-a9f3-1c223397a229" providerId="ADAL" clId="{A48D5F50-C917-4462-ACF9-BE74F107541B}" dt="2023-02-28T16:37:41.897" v="44" actId="1076"/>
          <ac:spMkLst>
            <pc:docMk/>
            <pc:sldMk cId="3850306174" sldId="261"/>
            <ac:spMk id="4" creationId="{AD053E38-206C-0871-443C-CA97243BEEA2}"/>
          </ac:spMkLst>
        </pc:spChg>
        <pc:spChg chg="mod">
          <ac:chgData name="NORBEY DANILO" userId="29f64d73-8b12-4c53-a9f3-1c223397a229" providerId="ADAL" clId="{A48D5F50-C917-4462-ACF9-BE74F107541B}" dt="2023-02-28T16:20:18.064" v="25" actId="20577"/>
          <ac:spMkLst>
            <pc:docMk/>
            <pc:sldMk cId="3850306174" sldId="261"/>
            <ac:spMk id="108" creationId="{00000000-0000-0000-0000-000000000000}"/>
          </ac:spMkLst>
        </pc:spChg>
      </pc:sldChg>
      <pc:sldChg chg="del">
        <pc:chgData name="NORBEY DANILO" userId="29f64d73-8b12-4c53-a9f3-1c223397a229" providerId="ADAL" clId="{A48D5F50-C917-4462-ACF9-BE74F107541B}" dt="2023-02-28T16:19:53.144" v="1" actId="47"/>
        <pc:sldMkLst>
          <pc:docMk/>
          <pc:sldMk cId="2179208051" sldId="262"/>
        </pc:sldMkLst>
      </pc:sldChg>
      <pc:sldChg chg="addSp delSp modSp mod">
        <pc:chgData name="NORBEY DANILO" userId="29f64d73-8b12-4c53-a9f3-1c223397a229" providerId="ADAL" clId="{A48D5F50-C917-4462-ACF9-BE74F107541B}" dt="2023-02-28T16:47:27.239" v="150" actId="20577"/>
        <pc:sldMkLst>
          <pc:docMk/>
          <pc:sldMk cId="2544478692" sldId="263"/>
        </pc:sldMkLst>
        <pc:spChg chg="add mod">
          <ac:chgData name="NORBEY DANILO" userId="29f64d73-8b12-4c53-a9f3-1c223397a229" providerId="ADAL" clId="{A48D5F50-C917-4462-ACF9-BE74F107541B}" dt="2023-02-28T16:47:27.239" v="150" actId="20577"/>
          <ac:spMkLst>
            <pc:docMk/>
            <pc:sldMk cId="2544478692" sldId="263"/>
            <ac:spMk id="4" creationId="{E301AAB6-A860-8F02-BEC1-B7097C6BE11D}"/>
          </ac:spMkLst>
        </pc:spChg>
        <pc:spChg chg="mod">
          <ac:chgData name="NORBEY DANILO" userId="29f64d73-8b12-4c53-a9f3-1c223397a229" providerId="ADAL" clId="{A48D5F50-C917-4462-ACF9-BE74F107541B}" dt="2023-02-28T16:45:18.887" v="113" actId="20577"/>
          <ac:spMkLst>
            <pc:docMk/>
            <pc:sldMk cId="2544478692" sldId="263"/>
            <ac:spMk id="108" creationId="{00000000-0000-0000-0000-000000000000}"/>
          </ac:spMkLst>
        </pc:spChg>
        <pc:picChg chg="del">
          <ac:chgData name="NORBEY DANILO" userId="29f64d73-8b12-4c53-a9f3-1c223397a229" providerId="ADAL" clId="{A48D5F50-C917-4462-ACF9-BE74F107541B}" dt="2023-02-28T16:45:10.334" v="78" actId="478"/>
          <ac:picMkLst>
            <pc:docMk/>
            <pc:sldMk cId="2544478692" sldId="263"/>
            <ac:picMk id="2" creationId="{DF0C1963-3079-FB9F-6E94-64C6A7B13AD8}"/>
          </ac:picMkLst>
        </pc:picChg>
      </pc:sldChg>
      <pc:sldChg chg="addSp delSp modSp mod">
        <pc:chgData name="NORBEY DANILO" userId="29f64d73-8b12-4c53-a9f3-1c223397a229" providerId="ADAL" clId="{A48D5F50-C917-4462-ACF9-BE74F107541B}" dt="2023-02-28T16:53:50.568" v="336" actId="113"/>
        <pc:sldMkLst>
          <pc:docMk/>
          <pc:sldMk cId="1102480664" sldId="264"/>
        </pc:sldMkLst>
        <pc:spChg chg="add mod">
          <ac:chgData name="NORBEY DANILO" userId="29f64d73-8b12-4c53-a9f3-1c223397a229" providerId="ADAL" clId="{A48D5F50-C917-4462-ACF9-BE74F107541B}" dt="2023-02-28T16:53:50.568" v="336" actId="113"/>
          <ac:spMkLst>
            <pc:docMk/>
            <pc:sldMk cId="1102480664" sldId="264"/>
            <ac:spMk id="2" creationId="{BFFEED3E-1BD6-97B9-E17B-9A83F3C42779}"/>
          </ac:spMkLst>
        </pc:spChg>
        <pc:spChg chg="mod">
          <ac:chgData name="NORBEY DANILO" userId="29f64d73-8b12-4c53-a9f3-1c223397a229" providerId="ADAL" clId="{A48D5F50-C917-4462-ACF9-BE74F107541B}" dt="2023-02-28T16:52:12.053" v="275" actId="14100"/>
          <ac:spMkLst>
            <pc:docMk/>
            <pc:sldMk cId="1102480664" sldId="264"/>
            <ac:spMk id="108" creationId="{00000000-0000-0000-0000-000000000000}"/>
          </ac:spMkLst>
        </pc:spChg>
        <pc:picChg chg="del">
          <ac:chgData name="NORBEY DANILO" userId="29f64d73-8b12-4c53-a9f3-1c223397a229" providerId="ADAL" clId="{A48D5F50-C917-4462-ACF9-BE74F107541B}" dt="2023-02-28T16:52:13.033" v="276" actId="478"/>
          <ac:picMkLst>
            <pc:docMk/>
            <pc:sldMk cId="1102480664" sldId="264"/>
            <ac:picMk id="1026" creationId="{2C8B2CFB-B07F-8484-574C-BDFA5ED20858}"/>
          </ac:picMkLst>
        </pc:picChg>
      </pc:sldChg>
      <pc:sldChg chg="addSp delSp modSp mod">
        <pc:chgData name="NORBEY DANILO" userId="29f64d73-8b12-4c53-a9f3-1c223397a229" providerId="ADAL" clId="{A48D5F50-C917-4462-ACF9-BE74F107541B}" dt="2023-02-28T18:03:20.883" v="718" actId="1076"/>
        <pc:sldMkLst>
          <pc:docMk/>
          <pc:sldMk cId="214582106" sldId="265"/>
        </pc:sldMkLst>
        <pc:spChg chg="del mod">
          <ac:chgData name="NORBEY DANILO" userId="29f64d73-8b12-4c53-a9f3-1c223397a229" providerId="ADAL" clId="{A48D5F50-C917-4462-ACF9-BE74F107541B}" dt="2023-02-28T18:02:28.483" v="699" actId="478"/>
          <ac:spMkLst>
            <pc:docMk/>
            <pc:sldMk cId="214582106" sldId="265"/>
            <ac:spMk id="2" creationId="{B8D985A7-606A-6993-365C-A683C6C37E0A}"/>
          </ac:spMkLst>
        </pc:spChg>
        <pc:spChg chg="mod">
          <ac:chgData name="NORBEY DANILO" userId="29f64d73-8b12-4c53-a9f3-1c223397a229" providerId="ADAL" clId="{A48D5F50-C917-4462-ACF9-BE74F107541B}" dt="2023-02-28T18:01:02.272" v="697" actId="20577"/>
          <ac:spMkLst>
            <pc:docMk/>
            <pc:sldMk cId="214582106" sldId="265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A48D5F50-C917-4462-ACF9-BE74F107541B}" dt="2023-02-28T18:03:20.883" v="718" actId="1076"/>
          <ac:picMkLst>
            <pc:docMk/>
            <pc:sldMk cId="214582106" sldId="265"/>
            <ac:picMk id="1026" creationId="{E04E61BF-F9B9-6389-1C38-8C5F30248263}"/>
          </ac:picMkLst>
        </pc:picChg>
        <pc:picChg chg="add mod">
          <ac:chgData name="NORBEY DANILO" userId="29f64d73-8b12-4c53-a9f3-1c223397a229" providerId="ADAL" clId="{A48D5F50-C917-4462-ACF9-BE74F107541B}" dt="2023-02-28T18:03:16.071" v="716" actId="1076"/>
          <ac:picMkLst>
            <pc:docMk/>
            <pc:sldMk cId="214582106" sldId="265"/>
            <ac:picMk id="1028" creationId="{43E37A07-2F32-952C-D091-BA0A9DEC5217}"/>
          </ac:picMkLst>
        </pc:picChg>
      </pc:sldChg>
      <pc:sldChg chg="addSp modSp mod">
        <pc:chgData name="NORBEY DANILO" userId="29f64d73-8b12-4c53-a9f3-1c223397a229" providerId="ADAL" clId="{A48D5F50-C917-4462-ACF9-BE74F107541B}" dt="2023-02-28T18:32:53.297" v="752" actId="20577"/>
        <pc:sldMkLst>
          <pc:docMk/>
          <pc:sldMk cId="814340456" sldId="266"/>
        </pc:sldMkLst>
        <pc:spChg chg="mod">
          <ac:chgData name="NORBEY DANILO" userId="29f64d73-8b12-4c53-a9f3-1c223397a229" providerId="ADAL" clId="{A48D5F50-C917-4462-ACF9-BE74F107541B}" dt="2023-02-28T18:32:31.200" v="751" actId="1076"/>
          <ac:spMkLst>
            <pc:docMk/>
            <pc:sldMk cId="814340456" sldId="266"/>
            <ac:spMk id="3" creationId="{841251E7-4DE1-9331-EDB3-01890BD835F8}"/>
          </ac:spMkLst>
        </pc:spChg>
        <pc:spChg chg="add mod">
          <ac:chgData name="NORBEY DANILO" userId="29f64d73-8b12-4c53-a9f3-1c223397a229" providerId="ADAL" clId="{A48D5F50-C917-4462-ACF9-BE74F107541B}" dt="2023-02-28T18:28:22.972" v="750" actId="1076"/>
          <ac:spMkLst>
            <pc:docMk/>
            <pc:sldMk cId="814340456" sldId="266"/>
            <ac:spMk id="4" creationId="{932CF660-FB56-99A9-48CA-7D00A4ECB4F8}"/>
          </ac:spMkLst>
        </pc:spChg>
        <pc:spChg chg="add mod">
          <ac:chgData name="NORBEY DANILO" userId="29f64d73-8b12-4c53-a9f3-1c223397a229" providerId="ADAL" clId="{A48D5F50-C917-4462-ACF9-BE74F107541B}" dt="2023-02-28T18:32:53.297" v="752" actId="20577"/>
          <ac:spMkLst>
            <pc:docMk/>
            <pc:sldMk cId="814340456" sldId="266"/>
            <ac:spMk id="6" creationId="{8BD6DFC2-3F72-38F4-DB1E-DB5E42BC93C2}"/>
          </ac:spMkLst>
        </pc:spChg>
        <pc:spChg chg="mod">
          <ac:chgData name="NORBEY DANILO" userId="29f64d73-8b12-4c53-a9f3-1c223397a229" providerId="ADAL" clId="{A48D5F50-C917-4462-ACF9-BE74F107541B}" dt="2023-02-28T18:26:30.409" v="733" actId="20577"/>
          <ac:spMkLst>
            <pc:docMk/>
            <pc:sldMk cId="814340456" sldId="266"/>
            <ac:spMk id="108" creationId="{00000000-0000-0000-0000-000000000000}"/>
          </ac:spMkLst>
        </pc:spChg>
      </pc:sldChg>
      <pc:sldChg chg="addSp delSp modSp mod">
        <pc:chgData name="NORBEY DANILO" userId="29f64d73-8b12-4c53-a9f3-1c223397a229" providerId="ADAL" clId="{A48D5F50-C917-4462-ACF9-BE74F107541B}" dt="2023-02-28T18:39:25.530" v="794" actId="1076"/>
        <pc:sldMkLst>
          <pc:docMk/>
          <pc:sldMk cId="1680938776" sldId="267"/>
        </pc:sldMkLst>
        <pc:spChg chg="mod">
          <ac:chgData name="NORBEY DANILO" userId="29f64d73-8b12-4c53-a9f3-1c223397a229" providerId="ADAL" clId="{A48D5F50-C917-4462-ACF9-BE74F107541B}" dt="2023-02-28T18:34:35.968" v="782" actId="20577"/>
          <ac:spMkLst>
            <pc:docMk/>
            <pc:sldMk cId="1680938776" sldId="267"/>
            <ac:spMk id="108" creationId="{00000000-0000-0000-0000-000000000000}"/>
          </ac:spMkLst>
        </pc:spChg>
        <pc:picChg chg="del">
          <ac:chgData name="NORBEY DANILO" userId="29f64d73-8b12-4c53-a9f3-1c223397a229" providerId="ADAL" clId="{A48D5F50-C917-4462-ACF9-BE74F107541B}" dt="2023-02-28T18:34:38.300" v="783" actId="478"/>
          <ac:picMkLst>
            <pc:docMk/>
            <pc:sldMk cId="1680938776" sldId="267"/>
            <ac:picMk id="2" creationId="{46BBCF5B-0F3C-AA78-3554-AC548BFC7DAA}"/>
          </ac:picMkLst>
        </pc:picChg>
        <pc:picChg chg="add mod">
          <ac:chgData name="NORBEY DANILO" userId="29f64d73-8b12-4c53-a9f3-1c223397a229" providerId="ADAL" clId="{A48D5F50-C917-4462-ACF9-BE74F107541B}" dt="2023-02-28T18:39:19.158" v="790" actId="14100"/>
          <ac:picMkLst>
            <pc:docMk/>
            <pc:sldMk cId="1680938776" sldId="267"/>
            <ac:picMk id="2050" creationId="{B90BBB07-57D6-695B-0A4B-B02552A378DC}"/>
          </ac:picMkLst>
        </pc:picChg>
        <pc:picChg chg="add del mod">
          <ac:chgData name="NORBEY DANILO" userId="29f64d73-8b12-4c53-a9f3-1c223397a229" providerId="ADAL" clId="{A48D5F50-C917-4462-ACF9-BE74F107541B}" dt="2023-02-28T18:39:19.598" v="791"/>
          <ac:picMkLst>
            <pc:docMk/>
            <pc:sldMk cId="1680938776" sldId="267"/>
            <ac:picMk id="2052" creationId="{0F59191A-2DA9-A906-9322-508A27E57CB3}"/>
          </ac:picMkLst>
        </pc:picChg>
        <pc:picChg chg="add mod">
          <ac:chgData name="NORBEY DANILO" userId="29f64d73-8b12-4c53-a9f3-1c223397a229" providerId="ADAL" clId="{A48D5F50-C917-4462-ACF9-BE74F107541B}" dt="2023-02-28T18:39:25.530" v="794" actId="1076"/>
          <ac:picMkLst>
            <pc:docMk/>
            <pc:sldMk cId="1680938776" sldId="267"/>
            <ac:picMk id="2054" creationId="{EC67C1B5-72DA-A95F-8A72-8ED3FF7BF359}"/>
          </ac:picMkLst>
        </pc:picChg>
      </pc:sldChg>
      <pc:sldChg chg="del">
        <pc:chgData name="NORBEY DANILO" userId="29f64d73-8b12-4c53-a9f3-1c223397a229" providerId="ADAL" clId="{A48D5F50-C917-4462-ACF9-BE74F107541B}" dt="2023-02-28T18:45:38.483" v="796" actId="47"/>
        <pc:sldMkLst>
          <pc:docMk/>
          <pc:sldMk cId="2022342126" sldId="268"/>
        </pc:sldMkLst>
      </pc:sldChg>
      <pc:sldChg chg="del">
        <pc:chgData name="NORBEY DANILO" userId="29f64d73-8b12-4c53-a9f3-1c223397a229" providerId="ADAL" clId="{A48D5F50-C917-4462-ACF9-BE74F107541B}" dt="2023-02-28T18:45:39.551" v="797" actId="47"/>
        <pc:sldMkLst>
          <pc:docMk/>
          <pc:sldMk cId="3904430231" sldId="269"/>
        </pc:sldMkLst>
      </pc:sldChg>
      <pc:sldChg chg="addSp delSp modSp add mod">
        <pc:chgData name="NORBEY DANILO" userId="29f64d73-8b12-4c53-a9f3-1c223397a229" providerId="ADAL" clId="{A48D5F50-C917-4462-ACF9-BE74F107541B}" dt="2023-02-28T16:40:09.924" v="65" actId="20577"/>
        <pc:sldMkLst>
          <pc:docMk/>
          <pc:sldMk cId="2419164610" sldId="270"/>
        </pc:sldMkLst>
        <pc:spChg chg="mod">
          <ac:chgData name="NORBEY DANILO" userId="29f64d73-8b12-4c53-a9f3-1c223397a229" providerId="ADAL" clId="{A48D5F50-C917-4462-ACF9-BE74F107541B}" dt="2023-02-28T16:38:52.412" v="50" actId="20577"/>
          <ac:spMkLst>
            <pc:docMk/>
            <pc:sldMk cId="2419164610" sldId="270"/>
            <ac:spMk id="2" creationId="{B5F4D2C4-C6AB-DC12-8077-EB0C703D753A}"/>
          </ac:spMkLst>
        </pc:spChg>
        <pc:spChg chg="del">
          <ac:chgData name="NORBEY DANILO" userId="29f64d73-8b12-4c53-a9f3-1c223397a229" providerId="ADAL" clId="{A48D5F50-C917-4462-ACF9-BE74F107541B}" dt="2023-02-28T16:38:24.879" v="46" actId="478"/>
          <ac:spMkLst>
            <pc:docMk/>
            <pc:sldMk cId="2419164610" sldId="270"/>
            <ac:spMk id="4" creationId="{AD053E38-206C-0871-443C-CA97243BEEA2}"/>
          </ac:spMkLst>
        </pc:spChg>
        <pc:spChg chg="add mod">
          <ac:chgData name="NORBEY DANILO" userId="29f64d73-8b12-4c53-a9f3-1c223397a229" providerId="ADAL" clId="{A48D5F50-C917-4462-ACF9-BE74F107541B}" dt="2023-02-28T16:39:34.525" v="57" actId="20577"/>
          <ac:spMkLst>
            <pc:docMk/>
            <pc:sldMk cId="2419164610" sldId="270"/>
            <ac:spMk id="5" creationId="{FD08DD70-BC90-B961-463B-CDE6E86BDD6B}"/>
          </ac:spMkLst>
        </pc:spChg>
        <pc:spChg chg="add mod">
          <ac:chgData name="NORBEY DANILO" userId="29f64d73-8b12-4c53-a9f3-1c223397a229" providerId="ADAL" clId="{A48D5F50-C917-4462-ACF9-BE74F107541B}" dt="2023-02-28T16:40:09.924" v="65" actId="20577"/>
          <ac:spMkLst>
            <pc:docMk/>
            <pc:sldMk cId="2419164610" sldId="270"/>
            <ac:spMk id="7" creationId="{8FEBB490-66E6-EDB0-BDDD-8479965D15C8}"/>
          </ac:spMkLst>
        </pc:spChg>
      </pc:sldChg>
      <pc:sldChg chg="addSp delSp modSp add mod">
        <pc:chgData name="NORBEY DANILO" userId="29f64d73-8b12-4c53-a9f3-1c223397a229" providerId="ADAL" clId="{A48D5F50-C917-4462-ACF9-BE74F107541B}" dt="2023-02-28T16:44:35.972" v="77" actId="1076"/>
        <pc:sldMkLst>
          <pc:docMk/>
          <pc:sldMk cId="33873282" sldId="271"/>
        </pc:sldMkLst>
        <pc:spChg chg="mod">
          <ac:chgData name="NORBEY DANILO" userId="29f64d73-8b12-4c53-a9f3-1c223397a229" providerId="ADAL" clId="{A48D5F50-C917-4462-ACF9-BE74F107541B}" dt="2023-02-28T16:44:32.393" v="75" actId="1076"/>
          <ac:spMkLst>
            <pc:docMk/>
            <pc:sldMk cId="33873282" sldId="271"/>
            <ac:spMk id="2" creationId="{B5F4D2C4-C6AB-DC12-8077-EB0C703D753A}"/>
          </ac:spMkLst>
        </pc:spChg>
        <pc:spChg chg="del">
          <ac:chgData name="NORBEY DANILO" userId="29f64d73-8b12-4c53-a9f3-1c223397a229" providerId="ADAL" clId="{A48D5F50-C917-4462-ACF9-BE74F107541B}" dt="2023-02-28T16:41:20.445" v="68" actId="478"/>
          <ac:spMkLst>
            <pc:docMk/>
            <pc:sldMk cId="33873282" sldId="271"/>
            <ac:spMk id="5" creationId="{FD08DD70-BC90-B961-463B-CDE6E86BDD6B}"/>
          </ac:spMkLst>
        </pc:spChg>
        <pc:spChg chg="del">
          <ac:chgData name="NORBEY DANILO" userId="29f64d73-8b12-4c53-a9f3-1c223397a229" providerId="ADAL" clId="{A48D5F50-C917-4462-ACF9-BE74F107541B}" dt="2023-02-28T16:41:18.560" v="67" actId="478"/>
          <ac:spMkLst>
            <pc:docMk/>
            <pc:sldMk cId="33873282" sldId="271"/>
            <ac:spMk id="7" creationId="{8FEBB490-66E6-EDB0-BDDD-8479965D15C8}"/>
          </ac:spMkLst>
        </pc:spChg>
        <pc:picChg chg="add mod">
          <ac:chgData name="NORBEY DANILO" userId="29f64d73-8b12-4c53-a9f3-1c223397a229" providerId="ADAL" clId="{A48D5F50-C917-4462-ACF9-BE74F107541B}" dt="2023-02-28T16:44:35.972" v="77" actId="1076"/>
          <ac:picMkLst>
            <pc:docMk/>
            <pc:sldMk cId="33873282" sldId="271"/>
            <ac:picMk id="4" creationId="{96710CB8-E935-ECFC-A335-677F60E281DF}"/>
          </ac:picMkLst>
        </pc:picChg>
      </pc:sldChg>
      <pc:sldChg chg="modSp add mod">
        <pc:chgData name="NORBEY DANILO" userId="29f64d73-8b12-4c53-a9f3-1c223397a229" providerId="ADAL" clId="{A48D5F50-C917-4462-ACF9-BE74F107541B}" dt="2023-02-28T16:49:46.925" v="201" actId="20577"/>
        <pc:sldMkLst>
          <pc:docMk/>
          <pc:sldMk cId="172048122" sldId="272"/>
        </pc:sldMkLst>
        <pc:spChg chg="mod">
          <ac:chgData name="NORBEY DANILO" userId="29f64d73-8b12-4c53-a9f3-1c223397a229" providerId="ADAL" clId="{A48D5F50-C917-4462-ACF9-BE74F107541B}" dt="2023-02-28T16:49:46.925" v="201" actId="20577"/>
          <ac:spMkLst>
            <pc:docMk/>
            <pc:sldMk cId="172048122" sldId="272"/>
            <ac:spMk id="4" creationId="{E301AAB6-A860-8F02-BEC1-B7097C6BE11D}"/>
          </ac:spMkLst>
        </pc:spChg>
      </pc:sldChg>
      <pc:sldChg chg="addSp delSp modSp add mod">
        <pc:chgData name="NORBEY DANILO" userId="29f64d73-8b12-4c53-a9f3-1c223397a229" providerId="ADAL" clId="{A48D5F50-C917-4462-ACF9-BE74F107541B}" dt="2023-02-28T16:51:08.208" v="226" actId="113"/>
        <pc:sldMkLst>
          <pc:docMk/>
          <pc:sldMk cId="3642383749" sldId="273"/>
        </pc:sldMkLst>
        <pc:spChg chg="add del mod">
          <ac:chgData name="NORBEY DANILO" userId="29f64d73-8b12-4c53-a9f3-1c223397a229" providerId="ADAL" clId="{A48D5F50-C917-4462-ACF9-BE74F107541B}" dt="2023-02-28T16:51:08.208" v="226" actId="113"/>
          <ac:spMkLst>
            <pc:docMk/>
            <pc:sldMk cId="3642383749" sldId="273"/>
            <ac:spMk id="4" creationId="{E301AAB6-A860-8F02-BEC1-B7097C6BE11D}"/>
          </ac:spMkLst>
        </pc:spChg>
      </pc:sldChg>
      <pc:sldChg chg="modSp add mod">
        <pc:chgData name="NORBEY DANILO" userId="29f64d73-8b12-4c53-a9f3-1c223397a229" providerId="ADAL" clId="{A48D5F50-C917-4462-ACF9-BE74F107541B}" dt="2023-02-28T16:57:51.445" v="442" actId="20577"/>
        <pc:sldMkLst>
          <pc:docMk/>
          <pc:sldMk cId="778650556" sldId="274"/>
        </pc:sldMkLst>
        <pc:spChg chg="mod">
          <ac:chgData name="NORBEY DANILO" userId="29f64d73-8b12-4c53-a9f3-1c223397a229" providerId="ADAL" clId="{A48D5F50-C917-4462-ACF9-BE74F107541B}" dt="2023-02-28T16:57:51.445" v="442" actId="20577"/>
          <ac:spMkLst>
            <pc:docMk/>
            <pc:sldMk cId="778650556" sldId="274"/>
            <ac:spMk id="3" creationId="{13D03199-3C8A-2BB6-F7D3-787F6AA55C08}"/>
          </ac:spMkLst>
        </pc:spChg>
      </pc:sldChg>
      <pc:sldChg chg="modSp add mod">
        <pc:chgData name="NORBEY DANILO" userId="29f64d73-8b12-4c53-a9f3-1c223397a229" providerId="ADAL" clId="{A48D5F50-C917-4462-ACF9-BE74F107541B}" dt="2023-02-28T17:32:29.705" v="544" actId="20577"/>
        <pc:sldMkLst>
          <pc:docMk/>
          <pc:sldMk cId="2620407068" sldId="275"/>
        </pc:sldMkLst>
        <pc:spChg chg="mod">
          <ac:chgData name="NORBEY DANILO" userId="29f64d73-8b12-4c53-a9f3-1c223397a229" providerId="ADAL" clId="{A48D5F50-C917-4462-ACF9-BE74F107541B}" dt="2023-02-28T17:32:29.705" v="544" actId="20577"/>
          <ac:spMkLst>
            <pc:docMk/>
            <pc:sldMk cId="2620407068" sldId="275"/>
            <ac:spMk id="2" creationId="{E118D9AE-10E4-1EB2-46C5-0E8A1D479497}"/>
          </ac:spMkLst>
        </pc:spChg>
      </pc:sldChg>
      <pc:sldChg chg="modSp add mod">
        <pc:chgData name="NORBEY DANILO" userId="29f64d73-8b12-4c53-a9f3-1c223397a229" providerId="ADAL" clId="{A48D5F50-C917-4462-ACF9-BE74F107541B}" dt="2023-02-28T17:35:10.753" v="584" actId="113"/>
        <pc:sldMkLst>
          <pc:docMk/>
          <pc:sldMk cId="1543532759" sldId="276"/>
        </pc:sldMkLst>
        <pc:spChg chg="mod">
          <ac:chgData name="NORBEY DANILO" userId="29f64d73-8b12-4c53-a9f3-1c223397a229" providerId="ADAL" clId="{A48D5F50-C917-4462-ACF9-BE74F107541B}" dt="2023-02-28T17:35:10.753" v="584" actId="113"/>
          <ac:spMkLst>
            <pc:docMk/>
            <pc:sldMk cId="1543532759" sldId="276"/>
            <ac:spMk id="5" creationId="{FF9A05CE-1B96-D579-9B56-3E5078AC3130}"/>
          </ac:spMkLst>
        </pc:spChg>
      </pc:sldChg>
      <pc:sldChg chg="addSp delSp modSp add mod">
        <pc:chgData name="NORBEY DANILO" userId="29f64d73-8b12-4c53-a9f3-1c223397a229" providerId="ADAL" clId="{A48D5F50-C917-4462-ACF9-BE74F107541B}" dt="2023-02-28T17:38:49.688" v="628" actId="1076"/>
        <pc:sldMkLst>
          <pc:docMk/>
          <pc:sldMk cId="2552906851" sldId="277"/>
        </pc:sldMkLst>
        <pc:spChg chg="mod">
          <ac:chgData name="NORBEY DANILO" userId="29f64d73-8b12-4c53-a9f3-1c223397a229" providerId="ADAL" clId="{A48D5F50-C917-4462-ACF9-BE74F107541B}" dt="2023-02-28T17:38:49.688" v="628" actId="1076"/>
          <ac:spMkLst>
            <pc:docMk/>
            <pc:sldMk cId="2552906851" sldId="277"/>
            <ac:spMk id="5" creationId="{FF9A05CE-1B96-D579-9B56-3E5078AC3130}"/>
          </ac:spMkLst>
        </pc:spChg>
        <pc:picChg chg="add mod">
          <ac:chgData name="NORBEY DANILO" userId="29f64d73-8b12-4c53-a9f3-1c223397a229" providerId="ADAL" clId="{A48D5F50-C917-4462-ACF9-BE74F107541B}" dt="2023-02-28T17:34:46.021" v="583" actId="1076"/>
          <ac:picMkLst>
            <pc:docMk/>
            <pc:sldMk cId="2552906851" sldId="277"/>
            <ac:picMk id="3" creationId="{DE30A2A3-EB59-3201-381B-6B1DE2796EF5}"/>
          </ac:picMkLst>
        </pc:picChg>
        <pc:picChg chg="del">
          <ac:chgData name="NORBEY DANILO" userId="29f64d73-8b12-4c53-a9f3-1c223397a229" providerId="ADAL" clId="{A48D5F50-C917-4462-ACF9-BE74F107541B}" dt="2023-02-28T17:34:42.251" v="581" actId="478"/>
          <ac:picMkLst>
            <pc:docMk/>
            <pc:sldMk cId="2552906851" sldId="277"/>
            <ac:picMk id="4" creationId="{DA425A0F-F6C9-3449-7523-78C2A131DC84}"/>
          </ac:picMkLst>
        </pc:picChg>
      </pc:sldChg>
      <pc:sldChg chg="modSp add mod">
        <pc:chgData name="NORBEY DANILO" userId="29f64d73-8b12-4c53-a9f3-1c223397a229" providerId="ADAL" clId="{A48D5F50-C917-4462-ACF9-BE74F107541B}" dt="2023-02-28T17:50:18.180" v="655" actId="1076"/>
        <pc:sldMkLst>
          <pc:docMk/>
          <pc:sldMk cId="3616243302" sldId="278"/>
        </pc:sldMkLst>
        <pc:spChg chg="mod">
          <ac:chgData name="NORBEY DANILO" userId="29f64d73-8b12-4c53-a9f3-1c223397a229" providerId="ADAL" clId="{A48D5F50-C917-4462-ACF9-BE74F107541B}" dt="2023-02-28T17:50:18.180" v="655" actId="1076"/>
          <ac:spMkLst>
            <pc:docMk/>
            <pc:sldMk cId="3616243302" sldId="278"/>
            <ac:spMk id="5" creationId="{FF9A05CE-1B96-D579-9B56-3E5078AC3130}"/>
          </ac:spMkLst>
        </pc:spChg>
      </pc:sldChg>
      <pc:sldChg chg="modSp add mod">
        <pc:chgData name="NORBEY DANILO" userId="29f64d73-8b12-4c53-a9f3-1c223397a229" providerId="ADAL" clId="{A48D5F50-C917-4462-ACF9-BE74F107541B}" dt="2023-02-28T17:51:35.260" v="678" actId="1076"/>
        <pc:sldMkLst>
          <pc:docMk/>
          <pc:sldMk cId="789409910" sldId="279"/>
        </pc:sldMkLst>
        <pc:spChg chg="mod">
          <ac:chgData name="NORBEY DANILO" userId="29f64d73-8b12-4c53-a9f3-1c223397a229" providerId="ADAL" clId="{A48D5F50-C917-4462-ACF9-BE74F107541B}" dt="2023-02-28T17:51:35.260" v="678" actId="1076"/>
          <ac:spMkLst>
            <pc:docMk/>
            <pc:sldMk cId="789409910" sldId="279"/>
            <ac:spMk id="5" creationId="{FF9A05CE-1B96-D579-9B56-3E5078AC3130}"/>
          </ac:spMkLst>
        </pc:spChg>
      </pc:sldChg>
      <pc:sldChg chg="addSp delSp modSp add">
        <pc:chgData name="NORBEY DANILO" userId="29f64d73-8b12-4c53-a9f3-1c223397a229" providerId="ADAL" clId="{A48D5F50-C917-4462-ACF9-BE74F107541B}" dt="2023-02-28T18:45:58.654" v="804" actId="1076"/>
        <pc:sldMkLst>
          <pc:docMk/>
          <pc:sldMk cId="2405530873" sldId="280"/>
        </pc:sldMkLst>
        <pc:picChg chg="del">
          <ac:chgData name="NORBEY DANILO" userId="29f64d73-8b12-4c53-a9f3-1c223397a229" providerId="ADAL" clId="{A48D5F50-C917-4462-ACF9-BE74F107541B}" dt="2023-02-28T18:45:41.246" v="798" actId="478"/>
          <ac:picMkLst>
            <pc:docMk/>
            <pc:sldMk cId="2405530873" sldId="280"/>
            <ac:picMk id="2050" creationId="{B90BBB07-57D6-695B-0A4B-B02552A378DC}"/>
          </ac:picMkLst>
        </pc:picChg>
        <pc:picChg chg="del">
          <ac:chgData name="NORBEY DANILO" userId="29f64d73-8b12-4c53-a9f3-1c223397a229" providerId="ADAL" clId="{A48D5F50-C917-4462-ACF9-BE74F107541B}" dt="2023-02-28T18:45:41.858" v="799" actId="478"/>
          <ac:picMkLst>
            <pc:docMk/>
            <pc:sldMk cId="2405530873" sldId="280"/>
            <ac:picMk id="2054" creationId="{EC67C1B5-72DA-A95F-8A72-8ED3FF7BF359}"/>
          </ac:picMkLst>
        </pc:picChg>
        <pc:picChg chg="add mod">
          <ac:chgData name="NORBEY DANILO" userId="29f64d73-8b12-4c53-a9f3-1c223397a229" providerId="ADAL" clId="{A48D5F50-C917-4462-ACF9-BE74F107541B}" dt="2023-02-28T18:45:58.654" v="804" actId="1076"/>
          <ac:picMkLst>
            <pc:docMk/>
            <pc:sldMk cId="2405530873" sldId="280"/>
            <ac:picMk id="3074" creationId="{0FF04BF9-7986-4357-3337-8CEEE8AE4546}"/>
          </ac:picMkLst>
        </pc:picChg>
      </pc:sldChg>
      <pc:sldChg chg="addSp delSp modSp add">
        <pc:chgData name="NORBEY DANILO" userId="29f64d73-8b12-4c53-a9f3-1c223397a229" providerId="ADAL" clId="{A48D5F50-C917-4462-ACF9-BE74F107541B}" dt="2023-02-28T18:47:19.855" v="813" actId="1076"/>
        <pc:sldMkLst>
          <pc:docMk/>
          <pc:sldMk cId="3640209874" sldId="281"/>
        </pc:sldMkLst>
        <pc:picChg chg="del">
          <ac:chgData name="NORBEY DANILO" userId="29f64d73-8b12-4c53-a9f3-1c223397a229" providerId="ADAL" clId="{A48D5F50-C917-4462-ACF9-BE74F107541B}" dt="2023-02-28T18:46:54.348" v="806" actId="478"/>
          <ac:picMkLst>
            <pc:docMk/>
            <pc:sldMk cId="3640209874" sldId="281"/>
            <ac:picMk id="3074" creationId="{0FF04BF9-7986-4357-3337-8CEEE8AE4546}"/>
          </ac:picMkLst>
        </pc:picChg>
        <pc:picChg chg="add mod">
          <ac:chgData name="NORBEY DANILO" userId="29f64d73-8b12-4c53-a9f3-1c223397a229" providerId="ADAL" clId="{A48D5F50-C917-4462-ACF9-BE74F107541B}" dt="2023-02-28T18:47:19.855" v="813" actId="1076"/>
          <ac:picMkLst>
            <pc:docMk/>
            <pc:sldMk cId="3640209874" sldId="281"/>
            <ac:picMk id="4098" creationId="{F3B29F03-8D28-A070-5138-29BB86E9E5EE}"/>
          </ac:picMkLst>
        </pc:picChg>
      </pc:sldChg>
      <pc:sldChg chg="addSp delSp modSp add mod">
        <pc:chgData name="NORBEY DANILO" userId="29f64d73-8b12-4c53-a9f3-1c223397a229" providerId="ADAL" clId="{A48D5F50-C917-4462-ACF9-BE74F107541B}" dt="2023-02-28T18:55:26.607" v="827" actId="1076"/>
        <pc:sldMkLst>
          <pc:docMk/>
          <pc:sldMk cId="832910158" sldId="282"/>
        </pc:sldMkLst>
        <pc:picChg chg="add mod">
          <ac:chgData name="NORBEY DANILO" userId="29f64d73-8b12-4c53-a9f3-1c223397a229" providerId="ADAL" clId="{A48D5F50-C917-4462-ACF9-BE74F107541B}" dt="2023-02-28T18:55:26.607" v="827" actId="1076"/>
          <ac:picMkLst>
            <pc:docMk/>
            <pc:sldMk cId="832910158" sldId="282"/>
            <ac:picMk id="3" creationId="{F0FFA94E-77F2-B534-9CA8-02800635D7AB}"/>
          </ac:picMkLst>
        </pc:picChg>
        <pc:picChg chg="del">
          <ac:chgData name="NORBEY DANILO" userId="29f64d73-8b12-4c53-a9f3-1c223397a229" providerId="ADAL" clId="{A48D5F50-C917-4462-ACF9-BE74F107541B}" dt="2023-02-28T18:48:45.077" v="815" actId="478"/>
          <ac:picMkLst>
            <pc:docMk/>
            <pc:sldMk cId="832910158" sldId="282"/>
            <ac:picMk id="4098" creationId="{F3B29F03-8D28-A070-5138-29BB86E9E5EE}"/>
          </ac:picMkLst>
        </pc:picChg>
        <pc:picChg chg="add del mod">
          <ac:chgData name="NORBEY DANILO" userId="29f64d73-8b12-4c53-a9f3-1c223397a229" providerId="ADAL" clId="{A48D5F50-C917-4462-ACF9-BE74F107541B}" dt="2023-02-28T18:48:51.265" v="820" actId="478"/>
          <ac:picMkLst>
            <pc:docMk/>
            <pc:sldMk cId="832910158" sldId="282"/>
            <ac:picMk id="5122" creationId="{2C864D06-43EC-A4A3-CBF1-B4AE58B71361}"/>
          </ac:picMkLst>
        </pc:picChg>
        <pc:picChg chg="add mod">
          <ac:chgData name="NORBEY DANILO" userId="29f64d73-8b12-4c53-a9f3-1c223397a229" providerId="ADAL" clId="{A48D5F50-C917-4462-ACF9-BE74F107541B}" dt="2023-02-28T18:55:21.907" v="824" actId="1076"/>
          <ac:picMkLst>
            <pc:docMk/>
            <pc:sldMk cId="832910158" sldId="282"/>
            <ac:picMk id="5124" creationId="{5F303E42-567F-D1E9-CCAD-46BBF6CFA0EF}"/>
          </ac:picMkLst>
        </pc:picChg>
      </pc:sldChg>
      <pc:sldChg chg="addSp delSp modSp add mod">
        <pc:chgData name="NORBEY DANILO" userId="29f64d73-8b12-4c53-a9f3-1c223397a229" providerId="ADAL" clId="{A48D5F50-C917-4462-ACF9-BE74F107541B}" dt="2023-02-28T18:56:07.250" v="845" actId="313"/>
        <pc:sldMkLst>
          <pc:docMk/>
          <pc:sldMk cId="656760223" sldId="283"/>
        </pc:sldMkLst>
        <pc:spChg chg="add mod">
          <ac:chgData name="NORBEY DANILO" userId="29f64d73-8b12-4c53-a9f3-1c223397a229" providerId="ADAL" clId="{A48D5F50-C917-4462-ACF9-BE74F107541B}" dt="2023-02-28T18:56:07.250" v="845" actId="313"/>
          <ac:spMkLst>
            <pc:docMk/>
            <pc:sldMk cId="656760223" sldId="283"/>
            <ac:spMk id="2" creationId="{68249CA5-0ADB-A34E-32EC-B4E5E920AA86}"/>
          </ac:spMkLst>
        </pc:spChg>
        <pc:spChg chg="mod">
          <ac:chgData name="NORBEY DANILO" userId="29f64d73-8b12-4c53-a9f3-1c223397a229" providerId="ADAL" clId="{A48D5F50-C917-4462-ACF9-BE74F107541B}" dt="2023-02-28T18:55:41.779" v="840" actId="20577"/>
          <ac:spMkLst>
            <pc:docMk/>
            <pc:sldMk cId="656760223" sldId="283"/>
            <ac:spMk id="108" creationId="{00000000-0000-0000-0000-000000000000}"/>
          </ac:spMkLst>
        </pc:spChg>
        <pc:picChg chg="del">
          <ac:chgData name="NORBEY DANILO" userId="29f64d73-8b12-4c53-a9f3-1c223397a229" providerId="ADAL" clId="{A48D5F50-C917-4462-ACF9-BE74F107541B}" dt="2023-02-28T18:55:44.267" v="842" actId="478"/>
          <ac:picMkLst>
            <pc:docMk/>
            <pc:sldMk cId="656760223" sldId="283"/>
            <ac:picMk id="3" creationId="{F0FFA94E-77F2-B534-9CA8-02800635D7AB}"/>
          </ac:picMkLst>
        </pc:picChg>
        <pc:picChg chg="del">
          <ac:chgData name="NORBEY DANILO" userId="29f64d73-8b12-4c53-a9f3-1c223397a229" providerId="ADAL" clId="{A48D5F50-C917-4462-ACF9-BE74F107541B}" dt="2023-02-28T18:55:43.694" v="841" actId="478"/>
          <ac:picMkLst>
            <pc:docMk/>
            <pc:sldMk cId="656760223" sldId="283"/>
            <ac:picMk id="5124" creationId="{5F303E42-567F-D1E9-CCAD-46BBF6CFA0EF}"/>
          </ac:picMkLst>
        </pc:picChg>
      </pc:sldChg>
      <pc:sldChg chg="addSp delSp modSp add mod">
        <pc:chgData name="NORBEY DANILO" userId="29f64d73-8b12-4c53-a9f3-1c223397a229" providerId="ADAL" clId="{A48D5F50-C917-4462-ACF9-BE74F107541B}" dt="2023-02-28T18:57:32.575" v="851" actId="1076"/>
        <pc:sldMkLst>
          <pc:docMk/>
          <pc:sldMk cId="240791371" sldId="284"/>
        </pc:sldMkLst>
        <pc:spChg chg="del">
          <ac:chgData name="NORBEY DANILO" userId="29f64d73-8b12-4c53-a9f3-1c223397a229" providerId="ADAL" clId="{A48D5F50-C917-4462-ACF9-BE74F107541B}" dt="2023-02-28T18:57:09.267" v="847" actId="478"/>
          <ac:spMkLst>
            <pc:docMk/>
            <pc:sldMk cId="240791371" sldId="284"/>
            <ac:spMk id="2" creationId="{68249CA5-0ADB-A34E-32EC-B4E5E920AA86}"/>
          </ac:spMkLst>
        </pc:spChg>
        <pc:picChg chg="add mod">
          <ac:chgData name="NORBEY DANILO" userId="29f64d73-8b12-4c53-a9f3-1c223397a229" providerId="ADAL" clId="{A48D5F50-C917-4462-ACF9-BE74F107541B}" dt="2023-02-28T18:57:32.575" v="851" actId="1076"/>
          <ac:picMkLst>
            <pc:docMk/>
            <pc:sldMk cId="240791371" sldId="284"/>
            <ac:picMk id="6146" creationId="{8E3F2BE3-A6DA-32A8-9305-5730347561F5}"/>
          </ac:picMkLst>
        </pc:picChg>
      </pc:sldChg>
      <pc:sldChg chg="addSp delSp add">
        <pc:chgData name="NORBEY DANILO" userId="29f64d73-8b12-4c53-a9f3-1c223397a229" providerId="ADAL" clId="{A48D5F50-C917-4462-ACF9-BE74F107541B}" dt="2023-02-28T18:58:20.656" v="854"/>
        <pc:sldMkLst>
          <pc:docMk/>
          <pc:sldMk cId="500962760" sldId="285"/>
        </pc:sldMkLst>
        <pc:picChg chg="del">
          <ac:chgData name="NORBEY DANILO" userId="29f64d73-8b12-4c53-a9f3-1c223397a229" providerId="ADAL" clId="{A48D5F50-C917-4462-ACF9-BE74F107541B}" dt="2023-02-28T18:58:18.244" v="853" actId="478"/>
          <ac:picMkLst>
            <pc:docMk/>
            <pc:sldMk cId="500962760" sldId="285"/>
            <ac:picMk id="6146" creationId="{8E3F2BE3-A6DA-32A8-9305-5730347561F5}"/>
          </ac:picMkLst>
        </pc:picChg>
        <pc:picChg chg="add">
          <ac:chgData name="NORBEY DANILO" userId="29f64d73-8b12-4c53-a9f3-1c223397a229" providerId="ADAL" clId="{A48D5F50-C917-4462-ACF9-BE74F107541B}" dt="2023-02-28T18:58:20.656" v="854"/>
          <ac:picMkLst>
            <pc:docMk/>
            <pc:sldMk cId="500962760" sldId="285"/>
            <ac:picMk id="7170" creationId="{AD08862E-D7F0-0958-776F-AFF90164BD4E}"/>
          </ac:picMkLst>
        </pc:picChg>
      </pc:sldChg>
      <pc:sldChg chg="addSp delSp modSp add">
        <pc:chgData name="NORBEY DANILO" userId="29f64d73-8b12-4c53-a9f3-1c223397a229" providerId="ADAL" clId="{A48D5F50-C917-4462-ACF9-BE74F107541B}" dt="2023-02-28T18:58:59.550" v="862" actId="1076"/>
        <pc:sldMkLst>
          <pc:docMk/>
          <pc:sldMk cId="1992165246" sldId="286"/>
        </pc:sldMkLst>
        <pc:picChg chg="del">
          <ac:chgData name="NORBEY DANILO" userId="29f64d73-8b12-4c53-a9f3-1c223397a229" providerId="ADAL" clId="{A48D5F50-C917-4462-ACF9-BE74F107541B}" dt="2023-02-28T18:58:24.195" v="856" actId="478"/>
          <ac:picMkLst>
            <pc:docMk/>
            <pc:sldMk cId="1992165246" sldId="286"/>
            <ac:picMk id="7170" creationId="{AD08862E-D7F0-0958-776F-AFF90164BD4E}"/>
          </ac:picMkLst>
        </pc:picChg>
        <pc:picChg chg="add mod">
          <ac:chgData name="NORBEY DANILO" userId="29f64d73-8b12-4c53-a9f3-1c223397a229" providerId="ADAL" clId="{A48D5F50-C917-4462-ACF9-BE74F107541B}" dt="2023-02-28T18:58:59.550" v="862" actId="1076"/>
          <ac:picMkLst>
            <pc:docMk/>
            <pc:sldMk cId="1992165246" sldId="286"/>
            <ac:picMk id="8194" creationId="{95AB1AE9-DA92-514A-0FE9-A0540CF816D2}"/>
          </ac:picMkLst>
        </pc:picChg>
      </pc:sldChg>
    </pc:docChg>
  </pc:docChgLst>
  <pc:docChgLst>
    <pc:chgData name="NORBEY DANILO" userId="29f64d73-8b12-4c53-a9f3-1c223397a229" providerId="ADAL" clId="{E74E7711-A2E0-4258-BC7F-E8CE98546F57}"/>
    <pc:docChg chg="custSel addSld delSld modSld">
      <pc:chgData name="NORBEY DANILO" userId="29f64d73-8b12-4c53-a9f3-1c223397a229" providerId="ADAL" clId="{E74E7711-A2E0-4258-BC7F-E8CE98546F57}" dt="2023-03-01T16:10:01.354" v="419" actId="47"/>
      <pc:docMkLst>
        <pc:docMk/>
      </pc:docMkLst>
      <pc:sldChg chg="addSp delSp modSp mod">
        <pc:chgData name="NORBEY DANILO" userId="29f64d73-8b12-4c53-a9f3-1c223397a229" providerId="ADAL" clId="{E74E7711-A2E0-4258-BC7F-E8CE98546F57}" dt="2023-03-01T15:30:54.027" v="201" actId="20577"/>
        <pc:sldMkLst>
          <pc:docMk/>
          <pc:sldMk cId="1374658503" sldId="258"/>
        </pc:sldMkLst>
        <pc:spChg chg="mod">
          <ac:chgData name="NORBEY DANILO" userId="29f64d73-8b12-4c53-a9f3-1c223397a229" providerId="ADAL" clId="{E74E7711-A2E0-4258-BC7F-E8CE98546F57}" dt="2023-03-01T15:30:54.027" v="201" actId="20577"/>
          <ac:spMkLst>
            <pc:docMk/>
            <pc:sldMk cId="1374658503" sldId="258"/>
            <ac:spMk id="2" creationId="{65B7660B-5589-F665-FD0E-7ED31A7C5C20}"/>
          </ac:spMkLst>
        </pc:spChg>
        <pc:spChg chg="del">
          <ac:chgData name="NORBEY DANILO" userId="29f64d73-8b12-4c53-a9f3-1c223397a229" providerId="ADAL" clId="{E74E7711-A2E0-4258-BC7F-E8CE98546F57}" dt="2023-03-01T15:30:06.739" v="192" actId="478"/>
          <ac:spMkLst>
            <pc:docMk/>
            <pc:sldMk cId="1374658503" sldId="258"/>
            <ac:spMk id="3" creationId="{13D03199-3C8A-2BB6-F7D3-787F6AA55C08}"/>
          </ac:spMkLst>
        </pc:spChg>
        <pc:spChg chg="add mod">
          <ac:chgData name="NORBEY DANILO" userId="29f64d73-8b12-4c53-a9f3-1c223397a229" providerId="ADAL" clId="{E74E7711-A2E0-4258-BC7F-E8CE98546F57}" dt="2023-03-01T15:29:57.162" v="191"/>
          <ac:spMkLst>
            <pc:docMk/>
            <pc:sldMk cId="1374658503" sldId="258"/>
            <ac:spMk id="4" creationId="{63D560BA-7917-8E49-A3D4-11A8D2F8FF81}"/>
          </ac:spMkLst>
        </pc:spChg>
        <pc:spChg chg="del">
          <ac:chgData name="NORBEY DANILO" userId="29f64d73-8b12-4c53-a9f3-1c223397a229" providerId="ADAL" clId="{E74E7711-A2E0-4258-BC7F-E8CE98546F57}" dt="2023-03-01T15:29:56.797" v="190" actId="478"/>
          <ac:spMkLst>
            <pc:docMk/>
            <pc:sldMk cId="1374658503" sldId="258"/>
            <ac:spMk id="108" creationId="{00000000-0000-0000-0000-000000000000}"/>
          </ac:spMkLst>
        </pc:spChg>
      </pc:sldChg>
      <pc:sldChg chg="addSp delSp modSp mod setBg">
        <pc:chgData name="NORBEY DANILO" userId="29f64d73-8b12-4c53-a9f3-1c223397a229" providerId="ADAL" clId="{E74E7711-A2E0-4258-BC7F-E8CE98546F57}" dt="2023-03-01T15:43:19.750" v="282" actId="1076"/>
        <pc:sldMkLst>
          <pc:docMk/>
          <pc:sldMk cId="1589185369" sldId="259"/>
        </pc:sldMkLst>
        <pc:spChg chg="del">
          <ac:chgData name="NORBEY DANILO" userId="29f64d73-8b12-4c53-a9f3-1c223397a229" providerId="ADAL" clId="{E74E7711-A2E0-4258-BC7F-E8CE98546F57}" dt="2023-03-01T15:43:03.066" v="279" actId="478"/>
          <ac:spMkLst>
            <pc:docMk/>
            <pc:sldMk cId="1589185369" sldId="259"/>
            <ac:spMk id="5" creationId="{FF9A05CE-1B96-D579-9B56-3E5078AC3130}"/>
          </ac:spMkLst>
        </pc:spChg>
        <pc:spChg chg="mod">
          <ac:chgData name="NORBEY DANILO" userId="29f64d73-8b12-4c53-a9f3-1c223397a229" providerId="ADAL" clId="{E74E7711-A2E0-4258-BC7F-E8CE98546F57}" dt="2023-03-01T15:43:00.482" v="277" actId="14100"/>
          <ac:spMkLst>
            <pc:docMk/>
            <pc:sldMk cId="1589185369" sldId="259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E74E7711-A2E0-4258-BC7F-E8CE98546F57}" dt="2023-03-01T15:43:19.750" v="282" actId="1076"/>
          <ac:picMkLst>
            <pc:docMk/>
            <pc:sldMk cId="1589185369" sldId="259"/>
            <ac:picMk id="3" creationId="{9C4A7D54-C353-C9F0-5F5F-77DD5BF18590}"/>
          </ac:picMkLst>
        </pc:picChg>
        <pc:picChg chg="del">
          <ac:chgData name="NORBEY DANILO" userId="29f64d73-8b12-4c53-a9f3-1c223397a229" providerId="ADAL" clId="{E74E7711-A2E0-4258-BC7F-E8CE98546F57}" dt="2023-03-01T15:43:01.831" v="278" actId="478"/>
          <ac:picMkLst>
            <pc:docMk/>
            <pc:sldMk cId="1589185369" sldId="259"/>
            <ac:picMk id="4" creationId="{DA425A0F-F6C9-3449-7523-78C2A131DC84}"/>
          </ac:picMkLst>
        </pc:picChg>
      </pc:sldChg>
      <pc:sldChg chg="addSp delSp modSp mod setBg">
        <pc:chgData name="NORBEY DANILO" userId="29f64d73-8b12-4c53-a9f3-1c223397a229" providerId="ADAL" clId="{E74E7711-A2E0-4258-BC7F-E8CE98546F57}" dt="2023-03-01T15:35:23.247" v="233"/>
        <pc:sldMkLst>
          <pc:docMk/>
          <pc:sldMk cId="4115817981" sldId="260"/>
        </pc:sldMkLst>
        <pc:spChg chg="del">
          <ac:chgData name="NORBEY DANILO" userId="29f64d73-8b12-4c53-a9f3-1c223397a229" providerId="ADAL" clId="{E74E7711-A2E0-4258-BC7F-E8CE98546F57}" dt="2023-03-01T15:35:16.566" v="231" actId="478"/>
          <ac:spMkLst>
            <pc:docMk/>
            <pc:sldMk cId="4115817981" sldId="260"/>
            <ac:spMk id="2" creationId="{E118D9AE-10E4-1EB2-46C5-0E8A1D479497}"/>
          </ac:spMkLst>
        </pc:spChg>
        <pc:spChg chg="mod">
          <ac:chgData name="NORBEY DANILO" userId="29f64d73-8b12-4c53-a9f3-1c223397a229" providerId="ADAL" clId="{E74E7711-A2E0-4258-BC7F-E8CE98546F57}" dt="2023-03-01T15:35:13.903" v="230" actId="20577"/>
          <ac:spMkLst>
            <pc:docMk/>
            <pc:sldMk cId="4115817981" sldId="260"/>
            <ac:spMk id="108" creationId="{00000000-0000-0000-0000-000000000000}"/>
          </ac:spMkLst>
        </pc:spChg>
        <pc:picChg chg="add">
          <ac:chgData name="NORBEY DANILO" userId="29f64d73-8b12-4c53-a9f3-1c223397a229" providerId="ADAL" clId="{E74E7711-A2E0-4258-BC7F-E8CE98546F57}" dt="2023-03-01T15:35:17.425" v="232" actId="22"/>
          <ac:picMkLst>
            <pc:docMk/>
            <pc:sldMk cId="4115817981" sldId="260"/>
            <ac:picMk id="4" creationId="{A888B0B6-4FA3-D2DC-1F0F-5AB7799C3011}"/>
          </ac:picMkLst>
        </pc:picChg>
      </pc:sldChg>
      <pc:sldChg chg="delSp modSp mod">
        <pc:chgData name="NORBEY DANILO" userId="29f64d73-8b12-4c53-a9f3-1c223397a229" providerId="ADAL" clId="{E74E7711-A2E0-4258-BC7F-E8CE98546F57}" dt="2023-03-01T15:02:42.778" v="29" actId="5793"/>
        <pc:sldMkLst>
          <pc:docMk/>
          <pc:sldMk cId="3850306174" sldId="261"/>
        </pc:sldMkLst>
        <pc:spChg chg="mod">
          <ac:chgData name="NORBEY DANILO" userId="29f64d73-8b12-4c53-a9f3-1c223397a229" providerId="ADAL" clId="{E74E7711-A2E0-4258-BC7F-E8CE98546F57}" dt="2023-03-01T15:02:42.778" v="29" actId="5793"/>
          <ac:spMkLst>
            <pc:docMk/>
            <pc:sldMk cId="3850306174" sldId="261"/>
            <ac:spMk id="2" creationId="{B5F4D2C4-C6AB-DC12-8077-EB0C703D753A}"/>
          </ac:spMkLst>
        </pc:spChg>
        <pc:spChg chg="del">
          <ac:chgData name="NORBEY DANILO" userId="29f64d73-8b12-4c53-a9f3-1c223397a229" providerId="ADAL" clId="{E74E7711-A2E0-4258-BC7F-E8CE98546F57}" dt="2023-03-01T15:02:06.306" v="15" actId="478"/>
          <ac:spMkLst>
            <pc:docMk/>
            <pc:sldMk cId="3850306174" sldId="261"/>
            <ac:spMk id="4" creationId="{AD053E38-206C-0871-443C-CA97243BEEA2}"/>
          </ac:spMkLst>
        </pc:spChg>
        <pc:spChg chg="mod">
          <ac:chgData name="NORBEY DANILO" userId="29f64d73-8b12-4c53-a9f3-1c223397a229" providerId="ADAL" clId="{E74E7711-A2E0-4258-BC7F-E8CE98546F57}" dt="2023-03-01T15:01:33.704" v="14" actId="20577"/>
          <ac:spMkLst>
            <pc:docMk/>
            <pc:sldMk cId="3850306174" sldId="261"/>
            <ac:spMk id="108" creationId="{00000000-0000-0000-0000-000000000000}"/>
          </ac:spMkLst>
        </pc:spChg>
      </pc:sldChg>
      <pc:sldChg chg="modSp mod">
        <pc:chgData name="NORBEY DANILO" userId="29f64d73-8b12-4c53-a9f3-1c223397a229" providerId="ADAL" clId="{E74E7711-A2E0-4258-BC7F-E8CE98546F57}" dt="2023-03-01T15:20:50.947" v="100" actId="1076"/>
        <pc:sldMkLst>
          <pc:docMk/>
          <pc:sldMk cId="2544478692" sldId="263"/>
        </pc:sldMkLst>
        <pc:spChg chg="mod">
          <ac:chgData name="NORBEY DANILO" userId="29f64d73-8b12-4c53-a9f3-1c223397a229" providerId="ADAL" clId="{E74E7711-A2E0-4258-BC7F-E8CE98546F57}" dt="2023-03-01T15:20:50.947" v="100" actId="1076"/>
          <ac:spMkLst>
            <pc:docMk/>
            <pc:sldMk cId="2544478692" sldId="263"/>
            <ac:spMk id="4" creationId="{E301AAB6-A860-8F02-BEC1-B7097C6BE11D}"/>
          </ac:spMkLst>
        </pc:spChg>
        <pc:spChg chg="mod">
          <ac:chgData name="NORBEY DANILO" userId="29f64d73-8b12-4c53-a9f3-1c223397a229" providerId="ADAL" clId="{E74E7711-A2E0-4258-BC7F-E8CE98546F57}" dt="2023-03-01T15:20:27.218" v="92" actId="20577"/>
          <ac:spMkLst>
            <pc:docMk/>
            <pc:sldMk cId="2544478692" sldId="263"/>
            <ac:spMk id="108" creationId="{00000000-0000-0000-0000-000000000000}"/>
          </ac:spMkLst>
        </pc:spChg>
      </pc:sldChg>
      <pc:sldChg chg="addSp delSp modSp mod">
        <pc:chgData name="NORBEY DANILO" userId="29f64d73-8b12-4c53-a9f3-1c223397a229" providerId="ADAL" clId="{E74E7711-A2E0-4258-BC7F-E8CE98546F57}" dt="2023-03-01T15:29:25.898" v="189" actId="113"/>
        <pc:sldMkLst>
          <pc:docMk/>
          <pc:sldMk cId="1102480664" sldId="264"/>
        </pc:sldMkLst>
        <pc:spChg chg="mod">
          <ac:chgData name="NORBEY DANILO" userId="29f64d73-8b12-4c53-a9f3-1c223397a229" providerId="ADAL" clId="{E74E7711-A2E0-4258-BC7F-E8CE98546F57}" dt="2023-03-01T15:29:25.898" v="189" actId="113"/>
          <ac:spMkLst>
            <pc:docMk/>
            <pc:sldMk cId="1102480664" sldId="264"/>
            <ac:spMk id="2" creationId="{BFFEED3E-1BD6-97B9-E17B-9A83F3C42779}"/>
          </ac:spMkLst>
        </pc:spChg>
        <pc:spChg chg="add mod">
          <ac:chgData name="NORBEY DANILO" userId="29f64d73-8b12-4c53-a9f3-1c223397a229" providerId="ADAL" clId="{E74E7711-A2E0-4258-BC7F-E8CE98546F57}" dt="2023-03-01T15:27:38.083" v="162"/>
          <ac:spMkLst>
            <pc:docMk/>
            <pc:sldMk cId="1102480664" sldId="264"/>
            <ac:spMk id="3" creationId="{3E1939A3-4ACD-B44C-FDB1-079CAB480F97}"/>
          </ac:spMkLst>
        </pc:spChg>
        <pc:spChg chg="del">
          <ac:chgData name="NORBEY DANILO" userId="29f64d73-8b12-4c53-a9f3-1c223397a229" providerId="ADAL" clId="{E74E7711-A2E0-4258-BC7F-E8CE98546F57}" dt="2023-03-01T15:27:37.726" v="161" actId="478"/>
          <ac:spMkLst>
            <pc:docMk/>
            <pc:sldMk cId="1102480664" sldId="264"/>
            <ac:spMk id="108" creationId="{00000000-0000-0000-0000-000000000000}"/>
          </ac:spMkLst>
        </pc:spChg>
      </pc:sldChg>
      <pc:sldChg chg="del">
        <pc:chgData name="NORBEY DANILO" userId="29f64d73-8b12-4c53-a9f3-1c223397a229" providerId="ADAL" clId="{E74E7711-A2E0-4258-BC7F-E8CE98546F57}" dt="2023-03-01T16:09:56.521" v="410" actId="47"/>
        <pc:sldMkLst>
          <pc:docMk/>
          <pc:sldMk cId="214582106" sldId="265"/>
        </pc:sldMkLst>
      </pc:sldChg>
      <pc:sldChg chg="del">
        <pc:chgData name="NORBEY DANILO" userId="29f64d73-8b12-4c53-a9f3-1c223397a229" providerId="ADAL" clId="{E74E7711-A2E0-4258-BC7F-E8CE98546F57}" dt="2023-03-01T16:09:57.351" v="411" actId="47"/>
        <pc:sldMkLst>
          <pc:docMk/>
          <pc:sldMk cId="814340456" sldId="266"/>
        </pc:sldMkLst>
      </pc:sldChg>
      <pc:sldChg chg="del">
        <pc:chgData name="NORBEY DANILO" userId="29f64d73-8b12-4c53-a9f3-1c223397a229" providerId="ADAL" clId="{E74E7711-A2E0-4258-BC7F-E8CE98546F57}" dt="2023-03-01T16:09:57.564" v="412" actId="47"/>
        <pc:sldMkLst>
          <pc:docMk/>
          <pc:sldMk cId="1680938776" sldId="267"/>
        </pc:sldMkLst>
      </pc:sldChg>
      <pc:sldChg chg="addSp delSp modSp mod setBg">
        <pc:chgData name="NORBEY DANILO" userId="29f64d73-8b12-4c53-a9f3-1c223397a229" providerId="ADAL" clId="{E74E7711-A2E0-4258-BC7F-E8CE98546F57}" dt="2023-03-01T15:03:51.694" v="49"/>
        <pc:sldMkLst>
          <pc:docMk/>
          <pc:sldMk cId="2419164610" sldId="270"/>
        </pc:sldMkLst>
        <pc:spChg chg="del">
          <ac:chgData name="NORBEY DANILO" userId="29f64d73-8b12-4c53-a9f3-1c223397a229" providerId="ADAL" clId="{E74E7711-A2E0-4258-BC7F-E8CE98546F57}" dt="2023-03-01T15:03:15.459" v="45" actId="478"/>
          <ac:spMkLst>
            <pc:docMk/>
            <pc:sldMk cId="2419164610" sldId="270"/>
            <ac:spMk id="2" creationId="{B5F4D2C4-C6AB-DC12-8077-EB0C703D753A}"/>
          </ac:spMkLst>
        </pc:spChg>
        <pc:spChg chg="del">
          <ac:chgData name="NORBEY DANILO" userId="29f64d73-8b12-4c53-a9f3-1c223397a229" providerId="ADAL" clId="{E74E7711-A2E0-4258-BC7F-E8CE98546F57}" dt="2023-03-01T15:03:16.600" v="46" actId="478"/>
          <ac:spMkLst>
            <pc:docMk/>
            <pc:sldMk cId="2419164610" sldId="270"/>
            <ac:spMk id="5" creationId="{FD08DD70-BC90-B961-463B-CDE6E86BDD6B}"/>
          </ac:spMkLst>
        </pc:spChg>
        <pc:spChg chg="del">
          <ac:chgData name="NORBEY DANILO" userId="29f64d73-8b12-4c53-a9f3-1c223397a229" providerId="ADAL" clId="{E74E7711-A2E0-4258-BC7F-E8CE98546F57}" dt="2023-03-01T15:03:17.986" v="47" actId="478"/>
          <ac:spMkLst>
            <pc:docMk/>
            <pc:sldMk cId="2419164610" sldId="270"/>
            <ac:spMk id="7" creationId="{8FEBB490-66E6-EDB0-BDDD-8479965D15C8}"/>
          </ac:spMkLst>
        </pc:spChg>
        <pc:spChg chg="mod">
          <ac:chgData name="NORBEY DANILO" userId="29f64d73-8b12-4c53-a9f3-1c223397a229" providerId="ADAL" clId="{E74E7711-A2E0-4258-BC7F-E8CE98546F57}" dt="2023-03-01T15:03:13.416" v="44" actId="20577"/>
          <ac:spMkLst>
            <pc:docMk/>
            <pc:sldMk cId="2419164610" sldId="270"/>
            <ac:spMk id="108" creationId="{00000000-0000-0000-0000-000000000000}"/>
          </ac:spMkLst>
        </pc:spChg>
        <pc:picChg chg="add">
          <ac:chgData name="NORBEY DANILO" userId="29f64d73-8b12-4c53-a9f3-1c223397a229" providerId="ADAL" clId="{E74E7711-A2E0-4258-BC7F-E8CE98546F57}" dt="2023-03-01T15:03:33.468" v="48" actId="22"/>
          <ac:picMkLst>
            <pc:docMk/>
            <pc:sldMk cId="2419164610" sldId="270"/>
            <ac:picMk id="4" creationId="{0E4CF618-0A72-06CA-5F1C-7BF95BB02391}"/>
          </ac:picMkLst>
        </pc:picChg>
      </pc:sldChg>
      <pc:sldChg chg="addSp delSp modSp mod setBg">
        <pc:chgData name="NORBEY DANILO" userId="29f64d73-8b12-4c53-a9f3-1c223397a229" providerId="ADAL" clId="{E74E7711-A2E0-4258-BC7F-E8CE98546F57}" dt="2023-03-01T15:19:20.011" v="78" actId="1076"/>
        <pc:sldMkLst>
          <pc:docMk/>
          <pc:sldMk cId="33873282" sldId="271"/>
        </pc:sldMkLst>
        <pc:spChg chg="del">
          <ac:chgData name="NORBEY DANILO" userId="29f64d73-8b12-4c53-a9f3-1c223397a229" providerId="ADAL" clId="{E74E7711-A2E0-4258-BC7F-E8CE98546F57}" dt="2023-03-01T15:04:24.908" v="65" actId="478"/>
          <ac:spMkLst>
            <pc:docMk/>
            <pc:sldMk cId="33873282" sldId="271"/>
            <ac:spMk id="2" creationId="{B5F4D2C4-C6AB-DC12-8077-EB0C703D753A}"/>
          </ac:spMkLst>
        </pc:spChg>
        <pc:spChg chg="mod">
          <ac:chgData name="NORBEY DANILO" userId="29f64d73-8b12-4c53-a9f3-1c223397a229" providerId="ADAL" clId="{E74E7711-A2E0-4258-BC7F-E8CE98546F57}" dt="2023-03-01T15:04:19.735" v="64" actId="20577"/>
          <ac:spMkLst>
            <pc:docMk/>
            <pc:sldMk cId="33873282" sldId="271"/>
            <ac:spMk id="108" creationId="{00000000-0000-0000-0000-000000000000}"/>
          </ac:spMkLst>
        </pc:spChg>
        <pc:picChg chg="del">
          <ac:chgData name="NORBEY DANILO" userId="29f64d73-8b12-4c53-a9f3-1c223397a229" providerId="ADAL" clId="{E74E7711-A2E0-4258-BC7F-E8CE98546F57}" dt="2023-03-01T15:04:25.404" v="66" actId="478"/>
          <ac:picMkLst>
            <pc:docMk/>
            <pc:sldMk cId="33873282" sldId="271"/>
            <ac:picMk id="4" creationId="{96710CB8-E935-ECFC-A335-677F60E281DF}"/>
          </ac:picMkLst>
        </pc:picChg>
        <pc:picChg chg="add mod">
          <ac:chgData name="NORBEY DANILO" userId="29f64d73-8b12-4c53-a9f3-1c223397a229" providerId="ADAL" clId="{E74E7711-A2E0-4258-BC7F-E8CE98546F57}" dt="2023-03-01T15:19:18.567" v="77" actId="1076"/>
          <ac:picMkLst>
            <pc:docMk/>
            <pc:sldMk cId="33873282" sldId="271"/>
            <ac:picMk id="5" creationId="{4CA21715-B0F1-7BA7-537F-928C1AC08309}"/>
          </ac:picMkLst>
        </pc:picChg>
        <pc:picChg chg="add mod">
          <ac:chgData name="NORBEY DANILO" userId="29f64d73-8b12-4c53-a9f3-1c223397a229" providerId="ADAL" clId="{E74E7711-A2E0-4258-BC7F-E8CE98546F57}" dt="2023-03-01T15:19:20.011" v="78" actId="1076"/>
          <ac:picMkLst>
            <pc:docMk/>
            <pc:sldMk cId="33873282" sldId="271"/>
            <ac:picMk id="7" creationId="{E59E347F-E262-E07D-52B4-971CDA3C2C1A}"/>
          </ac:picMkLst>
        </pc:picChg>
      </pc:sldChg>
      <pc:sldChg chg="addSp delSp modSp mod setBg">
        <pc:chgData name="NORBEY DANILO" userId="29f64d73-8b12-4c53-a9f3-1c223397a229" providerId="ADAL" clId="{E74E7711-A2E0-4258-BC7F-E8CE98546F57}" dt="2023-03-01T15:22:36.149" v="114"/>
        <pc:sldMkLst>
          <pc:docMk/>
          <pc:sldMk cId="172048122" sldId="272"/>
        </pc:sldMkLst>
        <pc:spChg chg="del">
          <ac:chgData name="NORBEY DANILO" userId="29f64d73-8b12-4c53-a9f3-1c223397a229" providerId="ADAL" clId="{E74E7711-A2E0-4258-BC7F-E8CE98546F57}" dt="2023-03-01T15:22:31.321" v="113" actId="478"/>
          <ac:spMkLst>
            <pc:docMk/>
            <pc:sldMk cId="172048122" sldId="272"/>
            <ac:spMk id="4" creationId="{E301AAB6-A860-8F02-BEC1-B7097C6BE11D}"/>
          </ac:spMkLst>
        </pc:spChg>
        <pc:spChg chg="mod">
          <ac:chgData name="NORBEY DANILO" userId="29f64d73-8b12-4c53-a9f3-1c223397a229" providerId="ADAL" clId="{E74E7711-A2E0-4258-BC7F-E8CE98546F57}" dt="2023-03-01T15:22:20.169" v="111" actId="20577"/>
          <ac:spMkLst>
            <pc:docMk/>
            <pc:sldMk cId="172048122" sldId="272"/>
            <ac:spMk id="108" creationId="{00000000-0000-0000-0000-000000000000}"/>
          </ac:spMkLst>
        </pc:spChg>
        <pc:picChg chg="add">
          <ac:chgData name="NORBEY DANILO" userId="29f64d73-8b12-4c53-a9f3-1c223397a229" providerId="ADAL" clId="{E74E7711-A2E0-4258-BC7F-E8CE98546F57}" dt="2023-03-01T15:22:28.440" v="112" actId="22"/>
          <ac:picMkLst>
            <pc:docMk/>
            <pc:sldMk cId="172048122" sldId="272"/>
            <ac:picMk id="3" creationId="{9220AC7B-4152-CD96-690E-23156E26801C}"/>
          </ac:picMkLst>
        </pc:picChg>
      </pc:sldChg>
      <pc:sldChg chg="addSp delSp modSp mod setBg">
        <pc:chgData name="NORBEY DANILO" userId="29f64d73-8b12-4c53-a9f3-1c223397a229" providerId="ADAL" clId="{E74E7711-A2E0-4258-BC7F-E8CE98546F57}" dt="2023-03-01T15:24:19.510" v="160" actId="1076"/>
        <pc:sldMkLst>
          <pc:docMk/>
          <pc:sldMk cId="3642383749" sldId="273"/>
        </pc:sldMkLst>
        <pc:spChg chg="del">
          <ac:chgData name="NORBEY DANILO" userId="29f64d73-8b12-4c53-a9f3-1c223397a229" providerId="ADAL" clId="{E74E7711-A2E0-4258-BC7F-E8CE98546F57}" dt="2023-03-01T15:23:51.301" v="154" actId="478"/>
          <ac:spMkLst>
            <pc:docMk/>
            <pc:sldMk cId="3642383749" sldId="273"/>
            <ac:spMk id="4" creationId="{E301AAB6-A860-8F02-BEC1-B7097C6BE11D}"/>
          </ac:spMkLst>
        </pc:spChg>
        <pc:spChg chg="mod">
          <ac:chgData name="NORBEY DANILO" userId="29f64d73-8b12-4c53-a9f3-1c223397a229" providerId="ADAL" clId="{E74E7711-A2E0-4258-BC7F-E8CE98546F57}" dt="2023-03-01T15:23:47.722" v="153" actId="14100"/>
          <ac:spMkLst>
            <pc:docMk/>
            <pc:sldMk cId="3642383749" sldId="273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E74E7711-A2E0-4258-BC7F-E8CE98546F57}" dt="2023-03-01T15:24:19.510" v="160" actId="1076"/>
          <ac:picMkLst>
            <pc:docMk/>
            <pc:sldMk cId="3642383749" sldId="273"/>
            <ac:picMk id="3" creationId="{E99F54C6-5CDB-71F3-AE31-BA2FD6A5BCE2}"/>
          </ac:picMkLst>
        </pc:picChg>
      </pc:sldChg>
      <pc:sldChg chg="addSp delSp modSp mod setBg">
        <pc:chgData name="NORBEY DANILO" userId="29f64d73-8b12-4c53-a9f3-1c223397a229" providerId="ADAL" clId="{E74E7711-A2E0-4258-BC7F-E8CE98546F57}" dt="2023-03-01T15:32:05.212" v="213" actId="14100"/>
        <pc:sldMkLst>
          <pc:docMk/>
          <pc:sldMk cId="778650556" sldId="274"/>
        </pc:sldMkLst>
        <pc:spChg chg="del">
          <ac:chgData name="NORBEY DANILO" userId="29f64d73-8b12-4c53-a9f3-1c223397a229" providerId="ADAL" clId="{E74E7711-A2E0-4258-BC7F-E8CE98546F57}" dt="2023-03-01T15:31:08.851" v="204" actId="478"/>
          <ac:spMkLst>
            <pc:docMk/>
            <pc:sldMk cId="778650556" sldId="274"/>
            <ac:spMk id="2" creationId="{65B7660B-5589-F665-FD0E-7ED31A7C5C20}"/>
          </ac:spMkLst>
        </pc:spChg>
        <pc:spChg chg="del">
          <ac:chgData name="NORBEY DANILO" userId="29f64d73-8b12-4c53-a9f3-1c223397a229" providerId="ADAL" clId="{E74E7711-A2E0-4258-BC7F-E8CE98546F57}" dt="2023-03-01T15:31:09.931" v="205" actId="478"/>
          <ac:spMkLst>
            <pc:docMk/>
            <pc:sldMk cId="778650556" sldId="274"/>
            <ac:spMk id="3" creationId="{13D03199-3C8A-2BB6-F7D3-787F6AA55C08}"/>
          </ac:spMkLst>
        </pc:spChg>
        <pc:spChg chg="add mod">
          <ac:chgData name="NORBEY DANILO" userId="29f64d73-8b12-4c53-a9f3-1c223397a229" providerId="ADAL" clId="{E74E7711-A2E0-4258-BC7F-E8CE98546F57}" dt="2023-03-01T15:31:06.698" v="203"/>
          <ac:spMkLst>
            <pc:docMk/>
            <pc:sldMk cId="778650556" sldId="274"/>
            <ac:spMk id="4" creationId="{AD0BC175-9124-4C97-D815-55F2974B7C0B}"/>
          </ac:spMkLst>
        </pc:spChg>
        <pc:spChg chg="del">
          <ac:chgData name="NORBEY DANILO" userId="29f64d73-8b12-4c53-a9f3-1c223397a229" providerId="ADAL" clId="{E74E7711-A2E0-4258-BC7F-E8CE98546F57}" dt="2023-03-01T15:31:06.318" v="202" actId="478"/>
          <ac:spMkLst>
            <pc:docMk/>
            <pc:sldMk cId="778650556" sldId="274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E74E7711-A2E0-4258-BC7F-E8CE98546F57}" dt="2023-03-01T15:32:05.212" v="213" actId="14100"/>
          <ac:picMkLst>
            <pc:docMk/>
            <pc:sldMk cId="778650556" sldId="274"/>
            <ac:picMk id="6" creationId="{8E0EC0D6-21E7-5082-C506-A4F746ACB60D}"/>
          </ac:picMkLst>
        </pc:picChg>
      </pc:sldChg>
      <pc:sldChg chg="addSp modSp mod setBg">
        <pc:chgData name="NORBEY DANILO" userId="29f64d73-8b12-4c53-a9f3-1c223397a229" providerId="ADAL" clId="{E74E7711-A2E0-4258-BC7F-E8CE98546F57}" dt="2023-03-01T15:37:10.602" v="249"/>
        <pc:sldMkLst>
          <pc:docMk/>
          <pc:sldMk cId="2620407068" sldId="275"/>
        </pc:sldMkLst>
        <pc:spChg chg="mod">
          <ac:chgData name="NORBEY DANILO" userId="29f64d73-8b12-4c53-a9f3-1c223397a229" providerId="ADAL" clId="{E74E7711-A2E0-4258-BC7F-E8CE98546F57}" dt="2023-03-01T15:36:35.511" v="246" actId="20577"/>
          <ac:spMkLst>
            <pc:docMk/>
            <pc:sldMk cId="2620407068" sldId="275"/>
            <ac:spMk id="2" creationId="{E118D9AE-10E4-1EB2-46C5-0E8A1D479497}"/>
          </ac:spMkLst>
        </pc:spChg>
        <pc:spChg chg="mod">
          <ac:chgData name="NORBEY DANILO" userId="29f64d73-8b12-4c53-a9f3-1c223397a229" providerId="ADAL" clId="{E74E7711-A2E0-4258-BC7F-E8CE98546F57}" dt="2023-03-01T15:36:00.648" v="235" actId="14100"/>
          <ac:spMkLst>
            <pc:docMk/>
            <pc:sldMk cId="2620407068" sldId="275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E74E7711-A2E0-4258-BC7F-E8CE98546F57}" dt="2023-03-01T15:37:02.771" v="248" actId="1076"/>
          <ac:picMkLst>
            <pc:docMk/>
            <pc:sldMk cId="2620407068" sldId="275"/>
            <ac:picMk id="4" creationId="{2E18F015-03BE-5010-CB1F-F6A87BE3E037}"/>
          </ac:picMkLst>
        </pc:picChg>
      </pc:sldChg>
      <pc:sldChg chg="addSp delSp modSp mod setBg">
        <pc:chgData name="NORBEY DANILO" userId="29f64d73-8b12-4c53-a9f3-1c223397a229" providerId="ADAL" clId="{E74E7711-A2E0-4258-BC7F-E8CE98546F57}" dt="2023-03-01T15:44:04.401" v="327" actId="1076"/>
        <pc:sldMkLst>
          <pc:docMk/>
          <pc:sldMk cId="1543532759" sldId="276"/>
        </pc:sldMkLst>
        <pc:spChg chg="del">
          <ac:chgData name="NORBEY DANILO" userId="29f64d73-8b12-4c53-a9f3-1c223397a229" providerId="ADAL" clId="{E74E7711-A2E0-4258-BC7F-E8CE98546F57}" dt="2023-03-01T15:43:41.677" v="319" actId="478"/>
          <ac:spMkLst>
            <pc:docMk/>
            <pc:sldMk cId="1543532759" sldId="276"/>
            <ac:spMk id="5" creationId="{FF9A05CE-1B96-D579-9B56-3E5078AC3130}"/>
          </ac:spMkLst>
        </pc:spChg>
        <pc:spChg chg="mod">
          <ac:chgData name="NORBEY DANILO" userId="29f64d73-8b12-4c53-a9f3-1c223397a229" providerId="ADAL" clId="{E74E7711-A2E0-4258-BC7F-E8CE98546F57}" dt="2023-03-01T15:43:40.481" v="318" actId="14100"/>
          <ac:spMkLst>
            <pc:docMk/>
            <pc:sldMk cId="1543532759" sldId="276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E74E7711-A2E0-4258-BC7F-E8CE98546F57}" dt="2023-03-01T15:44:04.401" v="327" actId="1076"/>
          <ac:picMkLst>
            <pc:docMk/>
            <pc:sldMk cId="1543532759" sldId="276"/>
            <ac:picMk id="3" creationId="{D835407C-54A1-2397-E0ED-06E670F49F48}"/>
          </ac:picMkLst>
        </pc:picChg>
        <pc:picChg chg="del">
          <ac:chgData name="NORBEY DANILO" userId="29f64d73-8b12-4c53-a9f3-1c223397a229" providerId="ADAL" clId="{E74E7711-A2E0-4258-BC7F-E8CE98546F57}" dt="2023-03-01T15:43:42.196" v="320" actId="478"/>
          <ac:picMkLst>
            <pc:docMk/>
            <pc:sldMk cId="1543532759" sldId="276"/>
            <ac:picMk id="4" creationId="{DA425A0F-F6C9-3449-7523-78C2A131DC84}"/>
          </ac:picMkLst>
        </pc:picChg>
      </pc:sldChg>
      <pc:sldChg chg="addSp delSp modSp mod setBg">
        <pc:chgData name="NORBEY DANILO" userId="29f64d73-8b12-4c53-a9f3-1c223397a229" providerId="ADAL" clId="{E74E7711-A2E0-4258-BC7F-E8CE98546F57}" dt="2023-03-01T15:48:02.664" v="369"/>
        <pc:sldMkLst>
          <pc:docMk/>
          <pc:sldMk cId="2552906851" sldId="277"/>
        </pc:sldMkLst>
        <pc:spChg chg="del">
          <ac:chgData name="NORBEY DANILO" userId="29f64d73-8b12-4c53-a9f3-1c223397a229" providerId="ADAL" clId="{E74E7711-A2E0-4258-BC7F-E8CE98546F57}" dt="2023-03-01T15:47:35.687" v="355" actId="478"/>
          <ac:spMkLst>
            <pc:docMk/>
            <pc:sldMk cId="2552906851" sldId="277"/>
            <ac:spMk id="5" creationId="{FF9A05CE-1B96-D579-9B56-3E5078AC3130}"/>
          </ac:spMkLst>
        </pc:spChg>
        <pc:spChg chg="mod">
          <ac:chgData name="NORBEY DANILO" userId="29f64d73-8b12-4c53-a9f3-1c223397a229" providerId="ADAL" clId="{E74E7711-A2E0-4258-BC7F-E8CE98546F57}" dt="2023-03-01T15:47:46.073" v="367" actId="20577"/>
          <ac:spMkLst>
            <pc:docMk/>
            <pc:sldMk cId="2552906851" sldId="277"/>
            <ac:spMk id="108" creationId="{00000000-0000-0000-0000-000000000000}"/>
          </ac:spMkLst>
        </pc:spChg>
        <pc:picChg chg="del">
          <ac:chgData name="NORBEY DANILO" userId="29f64d73-8b12-4c53-a9f3-1c223397a229" providerId="ADAL" clId="{E74E7711-A2E0-4258-BC7F-E8CE98546F57}" dt="2023-03-01T15:47:33.910" v="354" actId="478"/>
          <ac:picMkLst>
            <pc:docMk/>
            <pc:sldMk cId="2552906851" sldId="277"/>
            <ac:picMk id="3" creationId="{DE30A2A3-EB59-3201-381B-6B1DE2796EF5}"/>
          </ac:picMkLst>
        </pc:picChg>
        <pc:picChg chg="add">
          <ac:chgData name="NORBEY DANILO" userId="29f64d73-8b12-4c53-a9f3-1c223397a229" providerId="ADAL" clId="{E74E7711-A2E0-4258-BC7F-E8CE98546F57}" dt="2023-03-01T15:47:55.913" v="368" actId="22"/>
          <ac:picMkLst>
            <pc:docMk/>
            <pc:sldMk cId="2552906851" sldId="277"/>
            <ac:picMk id="4" creationId="{2C035D3B-933A-280F-EF5E-4F3E4B853EB6}"/>
          </ac:picMkLst>
        </pc:picChg>
      </pc:sldChg>
      <pc:sldChg chg="addSp delSp modSp mod setBg">
        <pc:chgData name="NORBEY DANILO" userId="29f64d73-8b12-4c53-a9f3-1c223397a229" providerId="ADAL" clId="{E74E7711-A2E0-4258-BC7F-E8CE98546F57}" dt="2023-03-01T15:51:26.888" v="393" actId="1076"/>
        <pc:sldMkLst>
          <pc:docMk/>
          <pc:sldMk cId="3616243302" sldId="278"/>
        </pc:sldMkLst>
        <pc:spChg chg="del">
          <ac:chgData name="NORBEY DANILO" userId="29f64d73-8b12-4c53-a9f3-1c223397a229" providerId="ADAL" clId="{E74E7711-A2E0-4258-BC7F-E8CE98546F57}" dt="2023-03-01T15:51:00.107" v="389" actId="478"/>
          <ac:spMkLst>
            <pc:docMk/>
            <pc:sldMk cId="3616243302" sldId="278"/>
            <ac:spMk id="5" creationId="{FF9A05CE-1B96-D579-9B56-3E5078AC3130}"/>
          </ac:spMkLst>
        </pc:spChg>
        <pc:spChg chg="mod">
          <ac:chgData name="NORBEY DANILO" userId="29f64d73-8b12-4c53-a9f3-1c223397a229" providerId="ADAL" clId="{E74E7711-A2E0-4258-BC7F-E8CE98546F57}" dt="2023-03-01T15:50:57.454" v="387" actId="20577"/>
          <ac:spMkLst>
            <pc:docMk/>
            <pc:sldMk cId="3616243302" sldId="278"/>
            <ac:spMk id="108" creationId="{00000000-0000-0000-0000-000000000000}"/>
          </ac:spMkLst>
        </pc:spChg>
        <pc:picChg chg="del">
          <ac:chgData name="NORBEY DANILO" userId="29f64d73-8b12-4c53-a9f3-1c223397a229" providerId="ADAL" clId="{E74E7711-A2E0-4258-BC7F-E8CE98546F57}" dt="2023-03-01T15:50:59.052" v="388" actId="478"/>
          <ac:picMkLst>
            <pc:docMk/>
            <pc:sldMk cId="3616243302" sldId="278"/>
            <ac:picMk id="3" creationId="{DE30A2A3-EB59-3201-381B-6B1DE2796EF5}"/>
          </ac:picMkLst>
        </pc:picChg>
        <pc:picChg chg="add mod">
          <ac:chgData name="NORBEY DANILO" userId="29f64d73-8b12-4c53-a9f3-1c223397a229" providerId="ADAL" clId="{E74E7711-A2E0-4258-BC7F-E8CE98546F57}" dt="2023-03-01T15:51:26.888" v="393" actId="1076"/>
          <ac:picMkLst>
            <pc:docMk/>
            <pc:sldMk cId="3616243302" sldId="278"/>
            <ac:picMk id="4" creationId="{45E9F17E-9BB2-B91D-E9CE-5B1D683E7C38}"/>
          </ac:picMkLst>
        </pc:picChg>
      </pc:sldChg>
      <pc:sldChg chg="addSp delSp modSp mod setBg">
        <pc:chgData name="NORBEY DANILO" userId="29f64d73-8b12-4c53-a9f3-1c223397a229" providerId="ADAL" clId="{E74E7711-A2E0-4258-BC7F-E8CE98546F57}" dt="2023-03-01T15:53:50.759" v="404"/>
        <pc:sldMkLst>
          <pc:docMk/>
          <pc:sldMk cId="789409910" sldId="279"/>
        </pc:sldMkLst>
        <pc:spChg chg="del">
          <ac:chgData name="NORBEY DANILO" userId="29f64d73-8b12-4c53-a9f3-1c223397a229" providerId="ADAL" clId="{E74E7711-A2E0-4258-BC7F-E8CE98546F57}" dt="2023-03-01T15:52:13.237" v="397" actId="478"/>
          <ac:spMkLst>
            <pc:docMk/>
            <pc:sldMk cId="789409910" sldId="279"/>
            <ac:spMk id="5" creationId="{FF9A05CE-1B96-D579-9B56-3E5078AC3130}"/>
          </ac:spMkLst>
        </pc:spChg>
        <pc:spChg chg="mod">
          <ac:chgData name="NORBEY DANILO" userId="29f64d73-8b12-4c53-a9f3-1c223397a229" providerId="ADAL" clId="{E74E7711-A2E0-4258-BC7F-E8CE98546F57}" dt="2023-03-01T15:51:47.532" v="395" actId="14100"/>
          <ac:spMkLst>
            <pc:docMk/>
            <pc:sldMk cId="789409910" sldId="279"/>
            <ac:spMk id="108" creationId="{00000000-0000-0000-0000-000000000000}"/>
          </ac:spMkLst>
        </pc:spChg>
        <pc:picChg chg="del">
          <ac:chgData name="NORBEY DANILO" userId="29f64d73-8b12-4c53-a9f3-1c223397a229" providerId="ADAL" clId="{E74E7711-A2E0-4258-BC7F-E8CE98546F57}" dt="2023-03-01T15:52:11.932" v="396" actId="478"/>
          <ac:picMkLst>
            <pc:docMk/>
            <pc:sldMk cId="789409910" sldId="279"/>
            <ac:picMk id="3" creationId="{DE30A2A3-EB59-3201-381B-6B1DE2796EF5}"/>
          </ac:picMkLst>
        </pc:picChg>
        <pc:picChg chg="add mod">
          <ac:chgData name="NORBEY DANILO" userId="29f64d73-8b12-4c53-a9f3-1c223397a229" providerId="ADAL" clId="{E74E7711-A2E0-4258-BC7F-E8CE98546F57}" dt="2023-03-01T15:52:26.855" v="403" actId="1076"/>
          <ac:picMkLst>
            <pc:docMk/>
            <pc:sldMk cId="789409910" sldId="279"/>
            <ac:picMk id="4" creationId="{4ABF3748-F6C0-2780-84B5-19BA222B6D8A}"/>
          </ac:picMkLst>
        </pc:picChg>
      </pc:sldChg>
      <pc:sldChg chg="del">
        <pc:chgData name="NORBEY DANILO" userId="29f64d73-8b12-4c53-a9f3-1c223397a229" providerId="ADAL" clId="{E74E7711-A2E0-4258-BC7F-E8CE98546F57}" dt="2023-03-01T16:09:57.785" v="413" actId="47"/>
        <pc:sldMkLst>
          <pc:docMk/>
          <pc:sldMk cId="2405530873" sldId="280"/>
        </pc:sldMkLst>
      </pc:sldChg>
      <pc:sldChg chg="del">
        <pc:chgData name="NORBEY DANILO" userId="29f64d73-8b12-4c53-a9f3-1c223397a229" providerId="ADAL" clId="{E74E7711-A2E0-4258-BC7F-E8CE98546F57}" dt="2023-03-01T16:09:58.076" v="414" actId="47"/>
        <pc:sldMkLst>
          <pc:docMk/>
          <pc:sldMk cId="3640209874" sldId="281"/>
        </pc:sldMkLst>
      </pc:sldChg>
      <pc:sldChg chg="del">
        <pc:chgData name="NORBEY DANILO" userId="29f64d73-8b12-4c53-a9f3-1c223397a229" providerId="ADAL" clId="{E74E7711-A2E0-4258-BC7F-E8CE98546F57}" dt="2023-03-01T16:09:58.409" v="415" actId="47"/>
        <pc:sldMkLst>
          <pc:docMk/>
          <pc:sldMk cId="832910158" sldId="282"/>
        </pc:sldMkLst>
      </pc:sldChg>
      <pc:sldChg chg="del">
        <pc:chgData name="NORBEY DANILO" userId="29f64d73-8b12-4c53-a9f3-1c223397a229" providerId="ADAL" clId="{E74E7711-A2E0-4258-BC7F-E8CE98546F57}" dt="2023-03-01T16:09:59.195" v="416" actId="47"/>
        <pc:sldMkLst>
          <pc:docMk/>
          <pc:sldMk cId="656760223" sldId="283"/>
        </pc:sldMkLst>
      </pc:sldChg>
      <pc:sldChg chg="del">
        <pc:chgData name="NORBEY DANILO" userId="29f64d73-8b12-4c53-a9f3-1c223397a229" providerId="ADAL" clId="{E74E7711-A2E0-4258-BC7F-E8CE98546F57}" dt="2023-03-01T16:09:59.743" v="417" actId="47"/>
        <pc:sldMkLst>
          <pc:docMk/>
          <pc:sldMk cId="240791371" sldId="284"/>
        </pc:sldMkLst>
      </pc:sldChg>
      <pc:sldChg chg="del">
        <pc:chgData name="NORBEY DANILO" userId="29f64d73-8b12-4c53-a9f3-1c223397a229" providerId="ADAL" clId="{E74E7711-A2E0-4258-BC7F-E8CE98546F57}" dt="2023-03-01T16:10:00.672" v="418" actId="47"/>
        <pc:sldMkLst>
          <pc:docMk/>
          <pc:sldMk cId="500962760" sldId="285"/>
        </pc:sldMkLst>
      </pc:sldChg>
      <pc:sldChg chg="del">
        <pc:chgData name="NORBEY DANILO" userId="29f64d73-8b12-4c53-a9f3-1c223397a229" providerId="ADAL" clId="{E74E7711-A2E0-4258-BC7F-E8CE98546F57}" dt="2023-03-01T16:10:01.354" v="419" actId="47"/>
        <pc:sldMkLst>
          <pc:docMk/>
          <pc:sldMk cId="1992165246" sldId="286"/>
        </pc:sldMkLst>
      </pc:sldChg>
      <pc:sldChg chg="addSp delSp add mod">
        <pc:chgData name="NORBEY DANILO" userId="29f64d73-8b12-4c53-a9f3-1c223397a229" providerId="ADAL" clId="{E74E7711-A2E0-4258-BC7F-E8CE98546F57}" dt="2023-03-01T15:23:11.333" v="117" actId="22"/>
        <pc:sldMkLst>
          <pc:docMk/>
          <pc:sldMk cId="4171263141" sldId="287"/>
        </pc:sldMkLst>
        <pc:picChg chg="del">
          <ac:chgData name="NORBEY DANILO" userId="29f64d73-8b12-4c53-a9f3-1c223397a229" providerId="ADAL" clId="{E74E7711-A2E0-4258-BC7F-E8CE98546F57}" dt="2023-03-01T15:23:10.891" v="116" actId="478"/>
          <ac:picMkLst>
            <pc:docMk/>
            <pc:sldMk cId="4171263141" sldId="287"/>
            <ac:picMk id="3" creationId="{9220AC7B-4152-CD96-690E-23156E26801C}"/>
          </ac:picMkLst>
        </pc:picChg>
        <pc:picChg chg="add">
          <ac:chgData name="NORBEY DANILO" userId="29f64d73-8b12-4c53-a9f3-1c223397a229" providerId="ADAL" clId="{E74E7711-A2E0-4258-BC7F-E8CE98546F57}" dt="2023-03-01T15:23:11.333" v="117" actId="22"/>
          <ac:picMkLst>
            <pc:docMk/>
            <pc:sldMk cId="4171263141" sldId="287"/>
            <ac:picMk id="4" creationId="{F45EC60A-C00E-B3CD-75C8-F225667DAB72}"/>
          </ac:picMkLst>
        </pc:picChg>
      </pc:sldChg>
      <pc:sldChg chg="addSp delSp add mod">
        <pc:chgData name="NORBEY DANILO" userId="29f64d73-8b12-4c53-a9f3-1c223397a229" providerId="ADAL" clId="{E74E7711-A2E0-4258-BC7F-E8CE98546F57}" dt="2023-03-01T15:33:54.467" v="217"/>
        <pc:sldMkLst>
          <pc:docMk/>
          <pc:sldMk cId="3139405729" sldId="288"/>
        </pc:sldMkLst>
        <pc:picChg chg="del">
          <ac:chgData name="NORBEY DANILO" userId="29f64d73-8b12-4c53-a9f3-1c223397a229" providerId="ADAL" clId="{E74E7711-A2E0-4258-BC7F-E8CE98546F57}" dt="2023-03-01T15:33:53.687" v="216" actId="478"/>
          <ac:picMkLst>
            <pc:docMk/>
            <pc:sldMk cId="3139405729" sldId="288"/>
            <ac:picMk id="6" creationId="{8E0EC0D6-21E7-5082-C506-A4F746ACB60D}"/>
          </ac:picMkLst>
        </pc:picChg>
        <pc:picChg chg="add">
          <ac:chgData name="NORBEY DANILO" userId="29f64d73-8b12-4c53-a9f3-1c223397a229" providerId="ADAL" clId="{E74E7711-A2E0-4258-BC7F-E8CE98546F57}" dt="2023-03-01T15:33:54.467" v="217"/>
          <ac:picMkLst>
            <pc:docMk/>
            <pc:sldMk cId="3139405729" sldId="288"/>
            <ac:picMk id="1026" creationId="{27C7EDB1-016F-1479-979B-192C1618D49A}"/>
          </ac:picMkLst>
        </pc:picChg>
      </pc:sldChg>
      <pc:sldChg chg="add">
        <pc:chgData name="NORBEY DANILO" userId="29f64d73-8b12-4c53-a9f3-1c223397a229" providerId="ADAL" clId="{E74E7711-A2E0-4258-BC7F-E8CE98546F57}" dt="2023-03-01T15:33:51.530" v="215" actId="2890"/>
        <pc:sldMkLst>
          <pc:docMk/>
          <pc:sldMk cId="902024776" sldId="289"/>
        </pc:sldMkLst>
      </pc:sldChg>
      <pc:sldChg chg="addSp delSp modSp add mod">
        <pc:chgData name="NORBEY DANILO" userId="29f64d73-8b12-4c53-a9f3-1c223397a229" providerId="ADAL" clId="{E74E7711-A2E0-4258-BC7F-E8CE98546F57}" dt="2023-03-01T15:44:57.189" v="334" actId="1076"/>
        <pc:sldMkLst>
          <pc:docMk/>
          <pc:sldMk cId="4150933939" sldId="290"/>
        </pc:sldMkLst>
        <pc:picChg chg="del">
          <ac:chgData name="NORBEY DANILO" userId="29f64d73-8b12-4c53-a9f3-1c223397a229" providerId="ADAL" clId="{E74E7711-A2E0-4258-BC7F-E8CE98546F57}" dt="2023-03-01T15:44:35.049" v="329" actId="478"/>
          <ac:picMkLst>
            <pc:docMk/>
            <pc:sldMk cId="4150933939" sldId="290"/>
            <ac:picMk id="3" creationId="{D835407C-54A1-2397-E0ED-06E670F49F48}"/>
          </ac:picMkLst>
        </pc:picChg>
        <pc:picChg chg="add mod">
          <ac:chgData name="NORBEY DANILO" userId="29f64d73-8b12-4c53-a9f3-1c223397a229" providerId="ADAL" clId="{E74E7711-A2E0-4258-BC7F-E8CE98546F57}" dt="2023-03-01T15:44:57.189" v="334" actId="1076"/>
          <ac:picMkLst>
            <pc:docMk/>
            <pc:sldMk cId="4150933939" sldId="290"/>
            <ac:picMk id="4" creationId="{BFDE89FC-13C0-CA31-3F6A-C7D6B809C263}"/>
          </ac:picMkLst>
        </pc:picChg>
      </pc:sldChg>
      <pc:sldChg chg="addSp delSp modSp add mod">
        <pc:chgData name="NORBEY DANILO" userId="29f64d73-8b12-4c53-a9f3-1c223397a229" providerId="ADAL" clId="{E74E7711-A2E0-4258-BC7F-E8CE98546F57}" dt="2023-03-01T15:45:53.545" v="339" actId="1076"/>
        <pc:sldMkLst>
          <pc:docMk/>
          <pc:sldMk cId="377131426" sldId="291"/>
        </pc:sldMkLst>
        <pc:picChg chg="add mod modCrop">
          <ac:chgData name="NORBEY DANILO" userId="29f64d73-8b12-4c53-a9f3-1c223397a229" providerId="ADAL" clId="{E74E7711-A2E0-4258-BC7F-E8CE98546F57}" dt="2023-03-01T15:45:53.545" v="339" actId="1076"/>
          <ac:picMkLst>
            <pc:docMk/>
            <pc:sldMk cId="377131426" sldId="291"/>
            <ac:picMk id="3" creationId="{F81FC6F5-D162-9573-2C59-0F6DB868C2A9}"/>
          </ac:picMkLst>
        </pc:picChg>
        <pc:picChg chg="del">
          <ac:chgData name="NORBEY DANILO" userId="29f64d73-8b12-4c53-a9f3-1c223397a229" providerId="ADAL" clId="{E74E7711-A2E0-4258-BC7F-E8CE98546F57}" dt="2023-03-01T15:45:07.320" v="336" actId="478"/>
          <ac:picMkLst>
            <pc:docMk/>
            <pc:sldMk cId="377131426" sldId="291"/>
            <ac:picMk id="4" creationId="{BFDE89FC-13C0-CA31-3F6A-C7D6B809C263}"/>
          </ac:picMkLst>
        </pc:picChg>
      </pc:sldChg>
      <pc:sldChg chg="addSp delSp add mod">
        <pc:chgData name="NORBEY DANILO" userId="29f64d73-8b12-4c53-a9f3-1c223397a229" providerId="ADAL" clId="{E74E7711-A2E0-4258-BC7F-E8CE98546F57}" dt="2023-03-01T15:47:09.863" v="342" actId="22"/>
        <pc:sldMkLst>
          <pc:docMk/>
          <pc:sldMk cId="1235259127" sldId="292"/>
        </pc:sldMkLst>
        <pc:picChg chg="del">
          <ac:chgData name="NORBEY DANILO" userId="29f64d73-8b12-4c53-a9f3-1c223397a229" providerId="ADAL" clId="{E74E7711-A2E0-4258-BC7F-E8CE98546F57}" dt="2023-03-01T15:47:09.325" v="341" actId="478"/>
          <ac:picMkLst>
            <pc:docMk/>
            <pc:sldMk cId="1235259127" sldId="292"/>
            <ac:picMk id="3" creationId="{F81FC6F5-D162-9573-2C59-0F6DB868C2A9}"/>
          </ac:picMkLst>
        </pc:picChg>
        <pc:picChg chg="add">
          <ac:chgData name="NORBEY DANILO" userId="29f64d73-8b12-4c53-a9f3-1c223397a229" providerId="ADAL" clId="{E74E7711-A2E0-4258-BC7F-E8CE98546F57}" dt="2023-03-01T15:47:09.863" v="342" actId="22"/>
          <ac:picMkLst>
            <pc:docMk/>
            <pc:sldMk cId="1235259127" sldId="292"/>
            <ac:picMk id="4" creationId="{31887A57-1AF1-63C4-10BD-AB8576735FD8}"/>
          </ac:picMkLst>
        </pc:picChg>
      </pc:sldChg>
      <pc:sldChg chg="addSp delSp modSp add mod">
        <pc:chgData name="NORBEY DANILO" userId="29f64d73-8b12-4c53-a9f3-1c223397a229" providerId="ADAL" clId="{E74E7711-A2E0-4258-BC7F-E8CE98546F57}" dt="2023-03-01T15:54:01.014" v="409" actId="1076"/>
        <pc:sldMkLst>
          <pc:docMk/>
          <pc:sldMk cId="114745869" sldId="293"/>
        </pc:sldMkLst>
        <pc:picChg chg="add mod">
          <ac:chgData name="NORBEY DANILO" userId="29f64d73-8b12-4c53-a9f3-1c223397a229" providerId="ADAL" clId="{E74E7711-A2E0-4258-BC7F-E8CE98546F57}" dt="2023-03-01T15:54:01.014" v="409" actId="1076"/>
          <ac:picMkLst>
            <pc:docMk/>
            <pc:sldMk cId="114745869" sldId="293"/>
            <ac:picMk id="3" creationId="{D884DFE3-1E7F-F573-74D8-AE7A5A103DAC}"/>
          </ac:picMkLst>
        </pc:picChg>
        <pc:picChg chg="del">
          <ac:chgData name="NORBEY DANILO" userId="29f64d73-8b12-4c53-a9f3-1c223397a229" providerId="ADAL" clId="{E74E7711-A2E0-4258-BC7F-E8CE98546F57}" dt="2023-03-01T15:53:55.410" v="406" actId="478"/>
          <ac:picMkLst>
            <pc:docMk/>
            <pc:sldMk cId="114745869" sldId="293"/>
            <ac:picMk id="4" creationId="{4ABF3748-F6C0-2780-84B5-19BA222B6D8A}"/>
          </ac:picMkLst>
        </pc:picChg>
      </pc:sldChg>
    </pc:docChg>
  </pc:docChgLst>
  <pc:docChgLst>
    <pc:chgData name="NORBEY DANILO" userId="29f64d73-8b12-4c53-a9f3-1c223397a229" providerId="ADAL" clId="{60656839-7E9E-43C3-A3B5-6E83F52FE7E8}"/>
    <pc:docChg chg="undo custSel addSld delSld modSld sldOrd">
      <pc:chgData name="NORBEY DANILO" userId="29f64d73-8b12-4c53-a9f3-1c223397a229" providerId="ADAL" clId="{60656839-7E9E-43C3-A3B5-6E83F52FE7E8}" dt="2023-03-02T18:50:33.622" v="1290" actId="20577"/>
      <pc:docMkLst>
        <pc:docMk/>
      </pc:docMkLst>
      <pc:sldChg chg="delSp modSp mod">
        <pc:chgData name="NORBEY DANILO" userId="29f64d73-8b12-4c53-a9f3-1c223397a229" providerId="ADAL" clId="{60656839-7E9E-43C3-A3B5-6E83F52FE7E8}" dt="2023-03-02T13:06:41.445" v="115" actId="13822"/>
        <pc:sldMkLst>
          <pc:docMk/>
          <pc:sldMk cId="3850306174" sldId="261"/>
        </pc:sldMkLst>
        <pc:spChg chg="mod">
          <ac:chgData name="NORBEY DANILO" userId="29f64d73-8b12-4c53-a9f3-1c223397a229" providerId="ADAL" clId="{60656839-7E9E-43C3-A3B5-6E83F52FE7E8}" dt="2023-03-02T13:06:41.445" v="115" actId="13822"/>
          <ac:spMkLst>
            <pc:docMk/>
            <pc:sldMk cId="3850306174" sldId="261"/>
            <ac:spMk id="3" creationId="{22C80E88-6650-1C3F-0980-2E959E5F5C71}"/>
          </ac:spMkLst>
        </pc:spChg>
        <pc:spChg chg="mod">
          <ac:chgData name="NORBEY DANILO" userId="29f64d73-8b12-4c53-a9f3-1c223397a229" providerId="ADAL" clId="{60656839-7E9E-43C3-A3B5-6E83F52FE7E8}" dt="2023-03-02T13:04:11.064" v="11" actId="20577"/>
          <ac:spMkLst>
            <pc:docMk/>
            <pc:sldMk cId="3850306174" sldId="261"/>
            <ac:spMk id="108" creationId="{00000000-0000-0000-0000-000000000000}"/>
          </ac:spMkLst>
        </pc:spChg>
        <pc:picChg chg="del">
          <ac:chgData name="NORBEY DANILO" userId="29f64d73-8b12-4c53-a9f3-1c223397a229" providerId="ADAL" clId="{60656839-7E9E-43C3-A3B5-6E83F52FE7E8}" dt="2023-03-02T13:04:17.308" v="12" actId="478"/>
          <ac:picMkLst>
            <pc:docMk/>
            <pc:sldMk cId="3850306174" sldId="261"/>
            <ac:picMk id="5" creationId="{D700FED3-1250-2B61-C5DB-E56E0B06570F}"/>
          </ac:picMkLst>
        </pc:picChg>
      </pc:sldChg>
      <pc:sldChg chg="addSp delSp modSp mod">
        <pc:chgData name="NORBEY DANILO" userId="29f64d73-8b12-4c53-a9f3-1c223397a229" providerId="ADAL" clId="{60656839-7E9E-43C3-A3B5-6E83F52FE7E8}" dt="2023-03-02T18:22:37.858" v="1041" actId="207"/>
        <pc:sldMkLst>
          <pc:docMk/>
          <pc:sldMk cId="766588980" sldId="294"/>
        </pc:sldMkLst>
        <pc:spChg chg="add mod">
          <ac:chgData name="NORBEY DANILO" userId="29f64d73-8b12-4c53-a9f3-1c223397a229" providerId="ADAL" clId="{60656839-7E9E-43C3-A3B5-6E83F52FE7E8}" dt="2023-03-02T18:21:50.826" v="1033"/>
          <ac:spMkLst>
            <pc:docMk/>
            <pc:sldMk cId="766588980" sldId="294"/>
            <ac:spMk id="2" creationId="{71EA9864-6342-669F-E3E6-6492FA7FCE3F}"/>
          </ac:spMkLst>
        </pc:spChg>
        <pc:spChg chg="add mod">
          <ac:chgData name="NORBEY DANILO" userId="29f64d73-8b12-4c53-a9f3-1c223397a229" providerId="ADAL" clId="{60656839-7E9E-43C3-A3B5-6E83F52FE7E8}" dt="2023-03-02T18:21:56.954" v="1034" actId="688"/>
          <ac:spMkLst>
            <pc:docMk/>
            <pc:sldMk cId="766588980" sldId="294"/>
            <ac:spMk id="7" creationId="{7ABA961C-1F65-9D5D-2F47-51AEBCC6FB96}"/>
          </ac:spMkLst>
        </pc:spChg>
        <pc:spChg chg="add mod">
          <ac:chgData name="NORBEY DANILO" userId="29f64d73-8b12-4c53-a9f3-1c223397a229" providerId="ADAL" clId="{60656839-7E9E-43C3-A3B5-6E83F52FE7E8}" dt="2023-03-02T18:21:50.826" v="1033"/>
          <ac:spMkLst>
            <pc:docMk/>
            <pc:sldMk cId="766588980" sldId="294"/>
            <ac:spMk id="8" creationId="{6115C53A-7E7F-D583-4E2D-D03213B79818}"/>
          </ac:spMkLst>
        </pc:spChg>
        <pc:spChg chg="mod">
          <ac:chgData name="NORBEY DANILO" userId="29f64d73-8b12-4c53-a9f3-1c223397a229" providerId="ADAL" clId="{60656839-7E9E-43C3-A3B5-6E83F52FE7E8}" dt="2023-03-02T18:21:37.165" v="1030" actId="20577"/>
          <ac:spMkLst>
            <pc:docMk/>
            <pc:sldMk cId="766588980" sldId="294"/>
            <ac:spMk id="108" creationId="{00000000-0000-0000-0000-000000000000}"/>
          </ac:spMkLst>
        </pc:spChg>
        <pc:graphicFrameChg chg="add mod modGraphic">
          <ac:chgData name="NORBEY DANILO" userId="29f64d73-8b12-4c53-a9f3-1c223397a229" providerId="ADAL" clId="{60656839-7E9E-43C3-A3B5-6E83F52FE7E8}" dt="2023-03-02T18:22:37.858" v="1041" actId="207"/>
          <ac:graphicFrameMkLst>
            <pc:docMk/>
            <pc:sldMk cId="766588980" sldId="294"/>
            <ac:graphicFrameMk id="3" creationId="{6A8DC67E-1B0D-3898-B082-827DD2E2E096}"/>
          </ac:graphicFrameMkLst>
        </pc:graphicFrameChg>
        <pc:graphicFrameChg chg="add mod">
          <ac:chgData name="NORBEY DANILO" userId="29f64d73-8b12-4c53-a9f3-1c223397a229" providerId="ADAL" clId="{60656839-7E9E-43C3-A3B5-6E83F52FE7E8}" dt="2023-03-02T18:21:50.826" v="1033"/>
          <ac:graphicFrameMkLst>
            <pc:docMk/>
            <pc:sldMk cId="766588980" sldId="294"/>
            <ac:graphicFrameMk id="5" creationId="{E298E787-81D6-8D40-D940-9310F6325CE6}"/>
          </ac:graphicFrameMkLst>
        </pc:graphicFrameChg>
        <pc:picChg chg="del">
          <ac:chgData name="NORBEY DANILO" userId="29f64d73-8b12-4c53-a9f3-1c223397a229" providerId="ADAL" clId="{60656839-7E9E-43C3-A3B5-6E83F52FE7E8}" dt="2023-03-02T18:21:38.987" v="1031" actId="478"/>
          <ac:picMkLst>
            <pc:docMk/>
            <pc:sldMk cId="766588980" sldId="294"/>
            <ac:picMk id="4" creationId="{897680CD-CFC0-C00E-9B5F-A50D33AC5689}"/>
          </ac:picMkLst>
        </pc:picChg>
        <pc:picChg chg="del">
          <ac:chgData name="NORBEY DANILO" userId="29f64d73-8b12-4c53-a9f3-1c223397a229" providerId="ADAL" clId="{60656839-7E9E-43C3-A3B5-6E83F52FE7E8}" dt="2023-03-02T18:21:39.481" v="1032" actId="478"/>
          <ac:picMkLst>
            <pc:docMk/>
            <pc:sldMk cId="766588980" sldId="294"/>
            <ac:picMk id="6" creationId="{FB7F686A-4AC5-3E12-3273-135C82665BCF}"/>
          </ac:picMkLst>
        </pc:picChg>
      </pc:sldChg>
      <pc:sldChg chg="del">
        <pc:chgData name="NORBEY DANILO" userId="29f64d73-8b12-4c53-a9f3-1c223397a229" providerId="ADAL" clId="{60656839-7E9E-43C3-A3B5-6E83F52FE7E8}" dt="2023-03-02T18:45:43.688" v="1077" actId="47"/>
        <pc:sldMkLst>
          <pc:docMk/>
          <pc:sldMk cId="977306252" sldId="295"/>
        </pc:sldMkLst>
      </pc:sldChg>
      <pc:sldChg chg="del">
        <pc:chgData name="NORBEY DANILO" userId="29f64d73-8b12-4c53-a9f3-1c223397a229" providerId="ADAL" clId="{60656839-7E9E-43C3-A3B5-6E83F52FE7E8}" dt="2023-03-02T18:45:45.298" v="1079" actId="47"/>
        <pc:sldMkLst>
          <pc:docMk/>
          <pc:sldMk cId="782893156" sldId="296"/>
        </pc:sldMkLst>
      </pc:sldChg>
      <pc:sldChg chg="del">
        <pc:chgData name="NORBEY DANILO" userId="29f64d73-8b12-4c53-a9f3-1c223397a229" providerId="ADAL" clId="{60656839-7E9E-43C3-A3B5-6E83F52FE7E8}" dt="2023-03-02T18:45:46.192" v="1080" actId="47"/>
        <pc:sldMkLst>
          <pc:docMk/>
          <pc:sldMk cId="3238773716" sldId="297"/>
        </pc:sldMkLst>
      </pc:sldChg>
      <pc:sldChg chg="del">
        <pc:chgData name="NORBEY DANILO" userId="29f64d73-8b12-4c53-a9f3-1c223397a229" providerId="ADAL" clId="{60656839-7E9E-43C3-A3B5-6E83F52FE7E8}" dt="2023-03-02T18:45:47.155" v="1081" actId="47"/>
        <pc:sldMkLst>
          <pc:docMk/>
          <pc:sldMk cId="1418664087" sldId="298"/>
        </pc:sldMkLst>
      </pc:sldChg>
      <pc:sldChg chg="addSp delSp modSp mod">
        <pc:chgData name="NORBEY DANILO" userId="29f64d73-8b12-4c53-a9f3-1c223397a229" providerId="ADAL" clId="{60656839-7E9E-43C3-A3B5-6E83F52FE7E8}" dt="2023-03-02T18:48:56.863" v="1271" actId="478"/>
        <pc:sldMkLst>
          <pc:docMk/>
          <pc:sldMk cId="2691274759" sldId="299"/>
        </pc:sldMkLst>
        <pc:spChg chg="add mod">
          <ac:chgData name="NORBEY DANILO" userId="29f64d73-8b12-4c53-a9f3-1c223397a229" providerId="ADAL" clId="{60656839-7E9E-43C3-A3B5-6E83F52FE7E8}" dt="2023-03-02T18:46:47.864" v="1241" actId="20577"/>
          <ac:spMkLst>
            <pc:docMk/>
            <pc:sldMk cId="2691274759" sldId="299"/>
            <ac:spMk id="2" creationId="{61B04AD9-12AA-DB0A-2E76-D27562E1BE55}"/>
          </ac:spMkLst>
        </pc:spChg>
        <pc:spChg chg="add mod">
          <ac:chgData name="NORBEY DANILO" userId="29f64d73-8b12-4c53-a9f3-1c223397a229" providerId="ADAL" clId="{60656839-7E9E-43C3-A3B5-6E83F52FE7E8}" dt="2023-03-02T18:47:31.498" v="1252"/>
          <ac:spMkLst>
            <pc:docMk/>
            <pc:sldMk cId="2691274759" sldId="299"/>
            <ac:spMk id="6" creationId="{0F02BAE2-8C06-7D3E-27BB-221B950F8D59}"/>
          </ac:spMkLst>
        </pc:spChg>
        <pc:spChg chg="add del mod">
          <ac:chgData name="NORBEY DANILO" userId="29f64d73-8b12-4c53-a9f3-1c223397a229" providerId="ADAL" clId="{60656839-7E9E-43C3-A3B5-6E83F52FE7E8}" dt="2023-03-02T18:48:56.863" v="1271" actId="478"/>
          <ac:spMkLst>
            <pc:docMk/>
            <pc:sldMk cId="2691274759" sldId="299"/>
            <ac:spMk id="8" creationId="{A3DDE998-EC2E-D3ED-4EE4-093499AFDC9A}"/>
          </ac:spMkLst>
        </pc:spChg>
        <pc:spChg chg="mod">
          <ac:chgData name="NORBEY DANILO" userId="29f64d73-8b12-4c53-a9f3-1c223397a229" providerId="ADAL" clId="{60656839-7E9E-43C3-A3B5-6E83F52FE7E8}" dt="2023-03-02T18:26:28.240" v="1074" actId="20577"/>
          <ac:spMkLst>
            <pc:docMk/>
            <pc:sldMk cId="2691274759" sldId="299"/>
            <ac:spMk id="108" creationId="{00000000-0000-0000-0000-000000000000}"/>
          </ac:spMkLst>
        </pc:spChg>
        <pc:graphicFrameChg chg="add mod modGraphic">
          <ac:chgData name="NORBEY DANILO" userId="29f64d73-8b12-4c53-a9f3-1c223397a229" providerId="ADAL" clId="{60656839-7E9E-43C3-A3B5-6E83F52FE7E8}" dt="2023-03-02T18:47:21.818" v="1251" actId="20577"/>
          <ac:graphicFrameMkLst>
            <pc:docMk/>
            <pc:sldMk cId="2691274759" sldId="299"/>
            <ac:graphicFrameMk id="5" creationId="{CEBD37CE-7401-A6FC-0B89-CBB263CCC7A8}"/>
          </ac:graphicFrameMkLst>
        </pc:graphicFrameChg>
        <pc:graphicFrameChg chg="add mod modGraphic">
          <ac:chgData name="NORBEY DANILO" userId="29f64d73-8b12-4c53-a9f3-1c223397a229" providerId="ADAL" clId="{60656839-7E9E-43C3-A3B5-6E83F52FE7E8}" dt="2023-03-02T18:48:19.642" v="1264" actId="20577"/>
          <ac:graphicFrameMkLst>
            <pc:docMk/>
            <pc:sldMk cId="2691274759" sldId="299"/>
            <ac:graphicFrameMk id="7" creationId="{5ECFBC00-89EB-C080-B544-D43DFA44184F}"/>
          </ac:graphicFrameMkLst>
        </pc:graphicFrameChg>
        <pc:picChg chg="del">
          <ac:chgData name="NORBEY DANILO" userId="29f64d73-8b12-4c53-a9f3-1c223397a229" providerId="ADAL" clId="{60656839-7E9E-43C3-A3B5-6E83F52FE7E8}" dt="2023-03-02T18:26:29.841" v="1075" actId="478"/>
          <ac:picMkLst>
            <pc:docMk/>
            <pc:sldMk cId="2691274759" sldId="299"/>
            <ac:picMk id="3" creationId="{B01CAC7B-EDB4-959F-FBF7-9341C381AF80}"/>
          </ac:picMkLst>
        </pc:picChg>
        <pc:picChg chg="del">
          <ac:chgData name="NORBEY DANILO" userId="29f64d73-8b12-4c53-a9f3-1c223397a229" providerId="ADAL" clId="{60656839-7E9E-43C3-A3B5-6E83F52FE7E8}" dt="2023-03-02T18:26:30.615" v="1076" actId="478"/>
          <ac:picMkLst>
            <pc:docMk/>
            <pc:sldMk cId="2691274759" sldId="299"/>
            <ac:picMk id="4" creationId="{F818F4B4-12BB-8F34-C03D-AAA22E667701}"/>
          </ac:picMkLst>
        </pc:picChg>
      </pc:sldChg>
      <pc:sldChg chg="del">
        <pc:chgData name="NORBEY DANILO" userId="29f64d73-8b12-4c53-a9f3-1c223397a229" providerId="ADAL" clId="{60656839-7E9E-43C3-A3B5-6E83F52FE7E8}" dt="2023-03-02T18:45:47.921" v="1082" actId="47"/>
        <pc:sldMkLst>
          <pc:docMk/>
          <pc:sldMk cId="3444400114" sldId="300"/>
        </pc:sldMkLst>
      </pc:sldChg>
      <pc:sldChg chg="addSp delSp modSp mod addAnim delAnim modAnim">
        <pc:chgData name="NORBEY DANILO" userId="29f64d73-8b12-4c53-a9f3-1c223397a229" providerId="ADAL" clId="{60656839-7E9E-43C3-A3B5-6E83F52FE7E8}" dt="2023-03-02T13:37:53.076" v="778" actId="1076"/>
        <pc:sldMkLst>
          <pc:docMk/>
          <pc:sldMk cId="3285082318" sldId="301"/>
        </pc:sldMkLst>
        <pc:spChg chg="add mod">
          <ac:chgData name="NORBEY DANILO" userId="29f64d73-8b12-4c53-a9f3-1c223397a229" providerId="ADAL" clId="{60656839-7E9E-43C3-A3B5-6E83F52FE7E8}" dt="2023-03-02T13:34:16.902" v="738" actId="20577"/>
          <ac:spMkLst>
            <pc:docMk/>
            <pc:sldMk cId="3285082318" sldId="301"/>
            <ac:spMk id="2" creationId="{5519E322-DBFB-6529-F7C1-0B4912F083A7}"/>
          </ac:spMkLst>
        </pc:spChg>
        <pc:spChg chg="mod">
          <ac:chgData name="NORBEY DANILO" userId="29f64d73-8b12-4c53-a9f3-1c223397a229" providerId="ADAL" clId="{60656839-7E9E-43C3-A3B5-6E83F52FE7E8}" dt="2023-03-02T13:34:00.255" v="730" actId="20577"/>
          <ac:spMkLst>
            <pc:docMk/>
            <pc:sldMk cId="3285082318" sldId="301"/>
            <ac:spMk id="108" creationId="{00000000-0000-0000-0000-000000000000}"/>
          </ac:spMkLst>
        </pc:spChg>
        <pc:graphicFrameChg chg="add del">
          <ac:chgData name="NORBEY DANILO" userId="29f64d73-8b12-4c53-a9f3-1c223397a229" providerId="ADAL" clId="{60656839-7E9E-43C3-A3B5-6E83F52FE7E8}" dt="2023-03-02T13:34:26.586" v="740"/>
          <ac:graphicFrameMkLst>
            <pc:docMk/>
            <pc:sldMk cId="3285082318" sldId="301"/>
            <ac:graphicFrameMk id="3" creationId="{74C5CC57-B99E-C196-D7EB-079C2725D6DE}"/>
          </ac:graphicFrameMkLst>
        </pc:graphicFrameChg>
        <pc:graphicFrameChg chg="add del mod">
          <ac:chgData name="NORBEY DANILO" userId="29f64d73-8b12-4c53-a9f3-1c223397a229" providerId="ADAL" clId="{60656839-7E9E-43C3-A3B5-6E83F52FE7E8}" dt="2023-03-02T13:34:41.605" v="743" actId="478"/>
          <ac:graphicFrameMkLst>
            <pc:docMk/>
            <pc:sldMk cId="3285082318" sldId="301"/>
            <ac:graphicFrameMk id="4" creationId="{2B3CBA30-AAE0-152C-A8A4-DF721B69BA81}"/>
          </ac:graphicFrameMkLst>
        </pc:graphicFrameChg>
        <pc:graphicFrameChg chg="add mod modGraphic">
          <ac:chgData name="NORBEY DANILO" userId="29f64d73-8b12-4c53-a9f3-1c223397a229" providerId="ADAL" clId="{60656839-7E9E-43C3-A3B5-6E83F52FE7E8}" dt="2023-03-02T13:34:56.973" v="753" actId="20577"/>
          <ac:graphicFrameMkLst>
            <pc:docMk/>
            <pc:sldMk cId="3285082318" sldId="301"/>
            <ac:graphicFrameMk id="6" creationId="{38511368-09E9-9154-7508-78112948C7C3}"/>
          </ac:graphicFrameMkLst>
        </pc:graphicFrameChg>
        <pc:graphicFrameChg chg="add mod modGraphic">
          <ac:chgData name="NORBEY DANILO" userId="29f64d73-8b12-4c53-a9f3-1c223397a229" providerId="ADAL" clId="{60656839-7E9E-43C3-A3B5-6E83F52FE7E8}" dt="2023-03-02T13:37:53.076" v="778" actId="1076"/>
          <ac:graphicFrameMkLst>
            <pc:docMk/>
            <pc:sldMk cId="3285082318" sldId="301"/>
            <ac:graphicFrameMk id="7" creationId="{B7D7A5A1-4406-FA47-6324-6D9C185AB363}"/>
          </ac:graphicFrameMkLst>
        </pc:graphicFrameChg>
        <pc:picChg chg="del">
          <ac:chgData name="NORBEY DANILO" userId="29f64d73-8b12-4c53-a9f3-1c223397a229" providerId="ADAL" clId="{60656839-7E9E-43C3-A3B5-6E83F52FE7E8}" dt="2023-03-02T13:34:02.288" v="731" actId="478"/>
          <ac:picMkLst>
            <pc:docMk/>
            <pc:sldMk cId="3285082318" sldId="301"/>
            <ac:picMk id="5" creationId="{56DDD6C2-CB11-86F3-A7D4-09F37BA98507}"/>
          </ac:picMkLst>
        </pc:picChg>
      </pc:sldChg>
      <pc:sldChg chg="del">
        <pc:chgData name="NORBEY DANILO" userId="29f64d73-8b12-4c53-a9f3-1c223397a229" providerId="ADAL" clId="{60656839-7E9E-43C3-A3B5-6E83F52FE7E8}" dt="2023-03-02T18:45:48.723" v="1083" actId="47"/>
        <pc:sldMkLst>
          <pc:docMk/>
          <pc:sldMk cId="1176139156" sldId="302"/>
        </pc:sldMkLst>
      </pc:sldChg>
      <pc:sldChg chg="del">
        <pc:chgData name="NORBEY DANILO" userId="29f64d73-8b12-4c53-a9f3-1c223397a229" providerId="ADAL" clId="{60656839-7E9E-43C3-A3B5-6E83F52FE7E8}" dt="2023-03-02T18:45:49.454" v="1084" actId="47"/>
        <pc:sldMkLst>
          <pc:docMk/>
          <pc:sldMk cId="3108159700" sldId="303"/>
        </pc:sldMkLst>
      </pc:sldChg>
      <pc:sldChg chg="del">
        <pc:chgData name="NORBEY DANILO" userId="29f64d73-8b12-4c53-a9f3-1c223397a229" providerId="ADAL" clId="{60656839-7E9E-43C3-A3B5-6E83F52FE7E8}" dt="2023-03-02T18:45:50.487" v="1085" actId="47"/>
        <pc:sldMkLst>
          <pc:docMk/>
          <pc:sldMk cId="3814875388" sldId="304"/>
        </pc:sldMkLst>
      </pc:sldChg>
      <pc:sldChg chg="addSp delSp modSp mod modAnim">
        <pc:chgData name="NORBEY DANILO" userId="29f64d73-8b12-4c53-a9f3-1c223397a229" providerId="ADAL" clId="{60656839-7E9E-43C3-A3B5-6E83F52FE7E8}" dt="2023-03-02T13:21:15.532" v="327"/>
        <pc:sldMkLst>
          <pc:docMk/>
          <pc:sldMk cId="669707531" sldId="305"/>
        </pc:sldMkLst>
        <pc:spChg chg="add mod">
          <ac:chgData name="NORBEY DANILO" userId="29f64d73-8b12-4c53-a9f3-1c223397a229" providerId="ADAL" clId="{60656839-7E9E-43C3-A3B5-6E83F52FE7E8}" dt="2023-03-02T13:15:38.785" v="277" actId="20577"/>
          <ac:spMkLst>
            <pc:docMk/>
            <pc:sldMk cId="669707531" sldId="305"/>
            <ac:spMk id="2" creationId="{42410059-04A2-D87F-69C1-57946A36E3D2}"/>
          </ac:spMkLst>
        </pc:spChg>
        <pc:spChg chg="add mod">
          <ac:chgData name="NORBEY DANILO" userId="29f64d73-8b12-4c53-a9f3-1c223397a229" providerId="ADAL" clId="{60656839-7E9E-43C3-A3B5-6E83F52FE7E8}" dt="2023-03-02T13:17:24.479" v="290" actId="1076"/>
          <ac:spMkLst>
            <pc:docMk/>
            <pc:sldMk cId="669707531" sldId="305"/>
            <ac:spMk id="6" creationId="{18D8FD10-2498-225D-2DD4-4992D31D1BF2}"/>
          </ac:spMkLst>
        </pc:spChg>
        <pc:spChg chg="mod">
          <ac:chgData name="NORBEY DANILO" userId="29f64d73-8b12-4c53-a9f3-1c223397a229" providerId="ADAL" clId="{60656839-7E9E-43C3-A3B5-6E83F52FE7E8}" dt="2023-03-02T13:06:51.368" v="136" actId="20577"/>
          <ac:spMkLst>
            <pc:docMk/>
            <pc:sldMk cId="669707531" sldId="305"/>
            <ac:spMk id="108" creationId="{00000000-0000-0000-0000-000000000000}"/>
          </ac:spMkLst>
        </pc:spChg>
        <pc:graphicFrameChg chg="add mod modGraphic">
          <ac:chgData name="NORBEY DANILO" userId="29f64d73-8b12-4c53-a9f3-1c223397a229" providerId="ADAL" clId="{60656839-7E9E-43C3-A3B5-6E83F52FE7E8}" dt="2023-03-02T13:17:26.963" v="291" actId="1076"/>
          <ac:graphicFrameMkLst>
            <pc:docMk/>
            <pc:sldMk cId="669707531" sldId="305"/>
            <ac:graphicFrameMk id="8" creationId="{D7E528C4-C81B-196A-2C97-DAACF8047961}"/>
          </ac:graphicFrameMkLst>
        </pc:graphicFrameChg>
        <pc:graphicFrameChg chg="add mod modGraphic">
          <ac:chgData name="NORBEY DANILO" userId="29f64d73-8b12-4c53-a9f3-1c223397a229" providerId="ADAL" clId="{60656839-7E9E-43C3-A3B5-6E83F52FE7E8}" dt="2023-03-02T13:20:26.758" v="318" actId="6549"/>
          <ac:graphicFrameMkLst>
            <pc:docMk/>
            <pc:sldMk cId="669707531" sldId="305"/>
            <ac:graphicFrameMk id="9" creationId="{6D8718F5-AD0B-DED1-96D1-4216B5428545}"/>
          </ac:graphicFrameMkLst>
        </pc:graphicFrameChg>
        <pc:picChg chg="del">
          <ac:chgData name="NORBEY DANILO" userId="29f64d73-8b12-4c53-a9f3-1c223397a229" providerId="ADAL" clId="{60656839-7E9E-43C3-A3B5-6E83F52FE7E8}" dt="2023-03-02T13:06:53.111" v="137" actId="478"/>
          <ac:picMkLst>
            <pc:docMk/>
            <pc:sldMk cId="669707531" sldId="305"/>
            <ac:picMk id="4" creationId="{C35FA10D-34E0-5A27-5979-AE1D132E2328}"/>
          </ac:picMkLst>
        </pc:picChg>
        <pc:cxnChg chg="add del mod">
          <ac:chgData name="NORBEY DANILO" userId="29f64d73-8b12-4c53-a9f3-1c223397a229" providerId="ADAL" clId="{60656839-7E9E-43C3-A3B5-6E83F52FE7E8}" dt="2023-03-02T13:15:40.592" v="278" actId="478"/>
          <ac:cxnSpMkLst>
            <pc:docMk/>
            <pc:sldMk cId="669707531" sldId="305"/>
            <ac:cxnSpMk id="5" creationId="{4C7A93DA-46FD-7190-6165-3E0C676FBB78}"/>
          </ac:cxnSpMkLst>
        </pc:cxnChg>
        <pc:cxnChg chg="add del mod">
          <ac:chgData name="NORBEY DANILO" userId="29f64d73-8b12-4c53-a9f3-1c223397a229" providerId="ADAL" clId="{60656839-7E9E-43C3-A3B5-6E83F52FE7E8}" dt="2023-03-02T13:15:41.874" v="279" actId="478"/>
          <ac:cxnSpMkLst>
            <pc:docMk/>
            <pc:sldMk cId="669707531" sldId="305"/>
            <ac:cxnSpMk id="7" creationId="{0E7E4380-E240-CC0B-9FF6-0773169440FE}"/>
          </ac:cxnSpMkLst>
        </pc:cxnChg>
      </pc:sldChg>
      <pc:sldChg chg="addSp delSp modSp mod ord delAnim modAnim">
        <pc:chgData name="NORBEY DANILO" userId="29f64d73-8b12-4c53-a9f3-1c223397a229" providerId="ADAL" clId="{60656839-7E9E-43C3-A3B5-6E83F52FE7E8}" dt="2023-03-02T18:24:24.299" v="1043" actId="20577"/>
        <pc:sldMkLst>
          <pc:docMk/>
          <pc:sldMk cId="2209046586" sldId="306"/>
        </pc:sldMkLst>
        <pc:spChg chg="add mod">
          <ac:chgData name="NORBEY DANILO" userId="29f64d73-8b12-4c53-a9f3-1c223397a229" providerId="ADAL" clId="{60656839-7E9E-43C3-A3B5-6E83F52FE7E8}" dt="2023-03-02T13:28:41.479" v="615" actId="20577"/>
          <ac:spMkLst>
            <pc:docMk/>
            <pc:sldMk cId="2209046586" sldId="306"/>
            <ac:spMk id="2" creationId="{6527F5D5-7CD9-7322-57F8-B89EC6A5CB40}"/>
          </ac:spMkLst>
        </pc:spChg>
        <pc:spChg chg="mod">
          <ac:chgData name="NORBEY DANILO" userId="29f64d73-8b12-4c53-a9f3-1c223397a229" providerId="ADAL" clId="{60656839-7E9E-43C3-A3B5-6E83F52FE7E8}" dt="2023-03-02T18:24:24.299" v="1043" actId="20577"/>
          <ac:spMkLst>
            <pc:docMk/>
            <pc:sldMk cId="2209046586" sldId="306"/>
            <ac:spMk id="3" creationId="{22C80E88-6650-1C3F-0980-2E959E5F5C71}"/>
          </ac:spMkLst>
        </pc:spChg>
        <pc:spChg chg="mod">
          <ac:chgData name="NORBEY DANILO" userId="29f64d73-8b12-4c53-a9f3-1c223397a229" providerId="ADAL" clId="{60656839-7E9E-43C3-A3B5-6E83F52FE7E8}" dt="2023-03-02T13:25:06.565" v="361" actId="20577"/>
          <ac:spMkLst>
            <pc:docMk/>
            <pc:sldMk cId="2209046586" sldId="306"/>
            <ac:spMk id="108" creationId="{00000000-0000-0000-0000-000000000000}"/>
          </ac:spMkLst>
        </pc:spChg>
        <pc:graphicFrameChg chg="add del mod modGraphic">
          <ac:chgData name="NORBEY DANILO" userId="29f64d73-8b12-4c53-a9f3-1c223397a229" providerId="ADAL" clId="{60656839-7E9E-43C3-A3B5-6E83F52FE7E8}" dt="2023-03-02T13:34:38.719" v="742" actId="21"/>
          <ac:graphicFrameMkLst>
            <pc:docMk/>
            <pc:sldMk cId="2209046586" sldId="306"/>
            <ac:graphicFrameMk id="5" creationId="{AFF16544-C413-1C13-C63C-01A1D9426FD8}"/>
          </ac:graphicFrameMkLst>
        </pc:graphicFrameChg>
        <pc:picChg chg="del">
          <ac:chgData name="NORBEY DANILO" userId="29f64d73-8b12-4c53-a9f3-1c223397a229" providerId="ADAL" clId="{60656839-7E9E-43C3-A3B5-6E83F52FE7E8}" dt="2023-03-02T13:25:08.604" v="362" actId="478"/>
          <ac:picMkLst>
            <pc:docMk/>
            <pc:sldMk cId="2209046586" sldId="306"/>
            <ac:picMk id="4" creationId="{DE9A60CE-8245-04FE-B3EB-E044081C25BA}"/>
          </ac:picMkLst>
        </pc:picChg>
      </pc:sldChg>
      <pc:sldChg chg="addSp delSp modSp mod addAnim delAnim modAnim">
        <pc:chgData name="NORBEY DANILO" userId="29f64d73-8b12-4c53-a9f3-1c223397a229" providerId="ADAL" clId="{60656839-7E9E-43C3-A3B5-6E83F52FE7E8}" dt="2023-03-02T13:33:29.070" v="701" actId="20577"/>
        <pc:sldMkLst>
          <pc:docMk/>
          <pc:sldMk cId="1768419761" sldId="307"/>
        </pc:sldMkLst>
        <pc:spChg chg="add mod">
          <ac:chgData name="NORBEY DANILO" userId="29f64d73-8b12-4c53-a9f3-1c223397a229" providerId="ADAL" clId="{60656839-7E9E-43C3-A3B5-6E83F52FE7E8}" dt="2023-03-02T13:32:24.419" v="670" actId="20577"/>
          <ac:spMkLst>
            <pc:docMk/>
            <pc:sldMk cId="1768419761" sldId="307"/>
            <ac:spMk id="2" creationId="{073DD3B9-4F4E-10A0-F350-ED258B80697F}"/>
          </ac:spMkLst>
        </pc:spChg>
        <pc:spChg chg="mod">
          <ac:chgData name="NORBEY DANILO" userId="29f64d73-8b12-4c53-a9f3-1c223397a229" providerId="ADAL" clId="{60656839-7E9E-43C3-A3B5-6E83F52FE7E8}" dt="2023-03-02T13:31:46.519" v="656" actId="20577"/>
          <ac:spMkLst>
            <pc:docMk/>
            <pc:sldMk cId="1768419761" sldId="307"/>
            <ac:spMk id="108" creationId="{00000000-0000-0000-0000-000000000000}"/>
          </ac:spMkLst>
        </pc:spChg>
        <pc:graphicFrameChg chg="add mod modGraphic">
          <ac:chgData name="NORBEY DANILO" userId="29f64d73-8b12-4c53-a9f3-1c223397a229" providerId="ADAL" clId="{60656839-7E9E-43C3-A3B5-6E83F52FE7E8}" dt="2023-03-02T13:32:59.138" v="696" actId="20577"/>
          <ac:graphicFrameMkLst>
            <pc:docMk/>
            <pc:sldMk cId="1768419761" sldId="307"/>
            <ac:graphicFrameMk id="3" creationId="{613579C0-5E16-16EC-BF8B-C7672D6E520B}"/>
          </ac:graphicFrameMkLst>
        </pc:graphicFrameChg>
        <pc:graphicFrameChg chg="add mod modGraphic">
          <ac:chgData name="NORBEY DANILO" userId="29f64d73-8b12-4c53-a9f3-1c223397a229" providerId="ADAL" clId="{60656839-7E9E-43C3-A3B5-6E83F52FE7E8}" dt="2023-03-02T13:33:29.070" v="701" actId="20577"/>
          <ac:graphicFrameMkLst>
            <pc:docMk/>
            <pc:sldMk cId="1768419761" sldId="307"/>
            <ac:graphicFrameMk id="4" creationId="{82DF0BCC-C1A2-C81F-BF36-F41DC4A2EA18}"/>
          </ac:graphicFrameMkLst>
        </pc:graphicFrameChg>
        <pc:picChg chg="del">
          <ac:chgData name="NORBEY DANILO" userId="29f64d73-8b12-4c53-a9f3-1c223397a229" providerId="ADAL" clId="{60656839-7E9E-43C3-A3B5-6E83F52FE7E8}" dt="2023-03-02T13:31:48.356" v="657" actId="478"/>
          <ac:picMkLst>
            <pc:docMk/>
            <pc:sldMk cId="1768419761" sldId="307"/>
            <ac:picMk id="5" creationId="{01F88EF1-B0B5-CFC9-E11B-D5982F96374B}"/>
          </ac:picMkLst>
        </pc:picChg>
      </pc:sldChg>
      <pc:sldChg chg="addSp delSp modSp mod">
        <pc:chgData name="NORBEY DANILO" userId="29f64d73-8b12-4c53-a9f3-1c223397a229" providerId="ADAL" clId="{60656839-7E9E-43C3-A3B5-6E83F52FE7E8}" dt="2023-03-02T18:15:42.538" v="928" actId="20577"/>
        <pc:sldMkLst>
          <pc:docMk/>
          <pc:sldMk cId="2223174792" sldId="308"/>
        </pc:sldMkLst>
        <pc:spChg chg="add mod">
          <ac:chgData name="NORBEY DANILO" userId="29f64d73-8b12-4c53-a9f3-1c223397a229" providerId="ADAL" clId="{60656839-7E9E-43C3-A3B5-6E83F52FE7E8}" dt="2023-03-02T18:14:06.916" v="900" actId="20577"/>
          <ac:spMkLst>
            <pc:docMk/>
            <pc:sldMk cId="2223174792" sldId="308"/>
            <ac:spMk id="2" creationId="{5F612677-0165-7F4A-83DD-8BEEE892749D}"/>
          </ac:spMkLst>
        </pc:spChg>
        <pc:spChg chg="add mod">
          <ac:chgData name="NORBEY DANILO" userId="29f64d73-8b12-4c53-a9f3-1c223397a229" providerId="ADAL" clId="{60656839-7E9E-43C3-A3B5-6E83F52FE7E8}" dt="2023-03-02T18:15:37.299" v="926" actId="13822"/>
          <ac:spMkLst>
            <pc:docMk/>
            <pc:sldMk cId="2223174792" sldId="308"/>
            <ac:spMk id="7" creationId="{C84C66BE-1B71-610C-F852-8C29EBD68017}"/>
          </ac:spMkLst>
        </pc:spChg>
        <pc:spChg chg="mod">
          <ac:chgData name="NORBEY DANILO" userId="29f64d73-8b12-4c53-a9f3-1c223397a229" providerId="ADAL" clId="{60656839-7E9E-43C3-A3B5-6E83F52FE7E8}" dt="2023-03-02T18:12:16.031" v="810" actId="20577"/>
          <ac:spMkLst>
            <pc:docMk/>
            <pc:sldMk cId="2223174792" sldId="308"/>
            <ac:spMk id="108" creationId="{00000000-0000-0000-0000-000000000000}"/>
          </ac:spMkLst>
        </pc:spChg>
        <pc:graphicFrameChg chg="add del mod modGraphic">
          <ac:chgData name="NORBEY DANILO" userId="29f64d73-8b12-4c53-a9f3-1c223397a229" providerId="ADAL" clId="{60656839-7E9E-43C3-A3B5-6E83F52FE7E8}" dt="2023-03-02T18:15:25.898" v="923" actId="1076"/>
          <ac:graphicFrameMkLst>
            <pc:docMk/>
            <pc:sldMk cId="2223174792" sldId="308"/>
            <ac:graphicFrameMk id="4" creationId="{2FA45BD6-5D8C-A922-EFDB-8C1B1580AF7F}"/>
          </ac:graphicFrameMkLst>
        </pc:graphicFrameChg>
        <pc:graphicFrameChg chg="add mod modGraphic">
          <ac:chgData name="NORBEY DANILO" userId="29f64d73-8b12-4c53-a9f3-1c223397a229" providerId="ADAL" clId="{60656839-7E9E-43C3-A3B5-6E83F52FE7E8}" dt="2023-03-02T18:15:42.538" v="928" actId="20577"/>
          <ac:graphicFrameMkLst>
            <pc:docMk/>
            <pc:sldMk cId="2223174792" sldId="308"/>
            <ac:graphicFrameMk id="5" creationId="{8B68F39F-DCDB-A0BC-0D73-904DC1AC3FF4}"/>
          </ac:graphicFrameMkLst>
        </pc:graphicFrameChg>
        <pc:picChg chg="del">
          <ac:chgData name="NORBEY DANILO" userId="29f64d73-8b12-4c53-a9f3-1c223397a229" providerId="ADAL" clId="{60656839-7E9E-43C3-A3B5-6E83F52FE7E8}" dt="2023-03-02T18:12:18.035" v="811" actId="478"/>
          <ac:picMkLst>
            <pc:docMk/>
            <pc:sldMk cId="2223174792" sldId="308"/>
            <ac:picMk id="3" creationId="{7E2CDAA0-F901-EA84-7884-30A01F7B4E97}"/>
          </ac:picMkLst>
        </pc:picChg>
        <pc:picChg chg="del">
          <ac:chgData name="NORBEY DANILO" userId="29f64d73-8b12-4c53-a9f3-1c223397a229" providerId="ADAL" clId="{60656839-7E9E-43C3-A3B5-6E83F52FE7E8}" dt="2023-03-02T18:12:18.517" v="812" actId="478"/>
          <ac:picMkLst>
            <pc:docMk/>
            <pc:sldMk cId="2223174792" sldId="308"/>
            <ac:picMk id="6" creationId="{11695F4F-04A7-2A5A-9C9E-14CA1465C609}"/>
          </ac:picMkLst>
        </pc:picChg>
      </pc:sldChg>
      <pc:sldChg chg="addSp delSp modSp mod">
        <pc:chgData name="NORBEY DANILO" userId="29f64d73-8b12-4c53-a9f3-1c223397a229" providerId="ADAL" clId="{60656839-7E9E-43C3-A3B5-6E83F52FE7E8}" dt="2023-03-02T18:18:57.913" v="973" actId="20577"/>
        <pc:sldMkLst>
          <pc:docMk/>
          <pc:sldMk cId="563993873" sldId="309"/>
        </pc:sldMkLst>
        <pc:spChg chg="add mod">
          <ac:chgData name="NORBEY DANILO" userId="29f64d73-8b12-4c53-a9f3-1c223397a229" providerId="ADAL" clId="{60656839-7E9E-43C3-A3B5-6E83F52FE7E8}" dt="2023-03-02T18:18:38.679" v="960"/>
          <ac:spMkLst>
            <pc:docMk/>
            <pc:sldMk cId="563993873" sldId="309"/>
            <ac:spMk id="2" creationId="{5A8851D6-C639-F677-F216-77D3528301C5}"/>
          </ac:spMkLst>
        </pc:spChg>
        <pc:spChg chg="add mod">
          <ac:chgData name="NORBEY DANILO" userId="29f64d73-8b12-4c53-a9f3-1c223397a229" providerId="ADAL" clId="{60656839-7E9E-43C3-A3B5-6E83F52FE7E8}" dt="2023-03-02T18:18:38.679" v="960"/>
          <ac:spMkLst>
            <pc:docMk/>
            <pc:sldMk cId="563993873" sldId="309"/>
            <ac:spMk id="6" creationId="{4DD60E4F-ECA1-1211-F1B6-8D9B0709E9E8}"/>
          </ac:spMkLst>
        </pc:spChg>
        <pc:spChg chg="mod">
          <ac:chgData name="NORBEY DANILO" userId="29f64d73-8b12-4c53-a9f3-1c223397a229" providerId="ADAL" clId="{60656839-7E9E-43C3-A3B5-6E83F52FE7E8}" dt="2023-03-02T18:16:28.018" v="958" actId="20577"/>
          <ac:spMkLst>
            <pc:docMk/>
            <pc:sldMk cId="563993873" sldId="309"/>
            <ac:spMk id="108" creationId="{00000000-0000-0000-0000-000000000000}"/>
          </ac:spMkLst>
        </pc:spChg>
        <pc:graphicFrameChg chg="add mod modGraphic">
          <ac:chgData name="NORBEY DANILO" userId="29f64d73-8b12-4c53-a9f3-1c223397a229" providerId="ADAL" clId="{60656839-7E9E-43C3-A3B5-6E83F52FE7E8}" dt="2023-03-02T18:18:45.568" v="964" actId="20577"/>
          <ac:graphicFrameMkLst>
            <pc:docMk/>
            <pc:sldMk cId="563993873" sldId="309"/>
            <ac:graphicFrameMk id="3" creationId="{9F70DE64-EEFB-A3E3-5D27-2B2BC837B014}"/>
          </ac:graphicFrameMkLst>
        </pc:graphicFrameChg>
        <pc:graphicFrameChg chg="add mod modGraphic">
          <ac:chgData name="NORBEY DANILO" userId="29f64d73-8b12-4c53-a9f3-1c223397a229" providerId="ADAL" clId="{60656839-7E9E-43C3-A3B5-6E83F52FE7E8}" dt="2023-03-02T18:18:57.913" v="973" actId="20577"/>
          <ac:graphicFrameMkLst>
            <pc:docMk/>
            <pc:sldMk cId="563993873" sldId="309"/>
            <ac:graphicFrameMk id="5" creationId="{8D4442D4-2965-3370-84F7-8DBE02BB5CBE}"/>
          </ac:graphicFrameMkLst>
        </pc:graphicFrameChg>
        <pc:picChg chg="del">
          <ac:chgData name="NORBEY DANILO" userId="29f64d73-8b12-4c53-a9f3-1c223397a229" providerId="ADAL" clId="{60656839-7E9E-43C3-A3B5-6E83F52FE7E8}" dt="2023-03-02T18:16:29.796" v="959" actId="478"/>
          <ac:picMkLst>
            <pc:docMk/>
            <pc:sldMk cId="563993873" sldId="309"/>
            <ac:picMk id="4" creationId="{BEAD62B6-1AC2-ADD8-5729-80489A4DE36F}"/>
          </ac:picMkLst>
        </pc:picChg>
      </pc:sldChg>
      <pc:sldChg chg="del">
        <pc:chgData name="NORBEY DANILO" userId="29f64d73-8b12-4c53-a9f3-1c223397a229" providerId="ADAL" clId="{60656839-7E9E-43C3-A3B5-6E83F52FE7E8}" dt="2023-03-02T18:45:44.386" v="1078" actId="47"/>
        <pc:sldMkLst>
          <pc:docMk/>
          <pc:sldMk cId="1658994333" sldId="310"/>
        </pc:sldMkLst>
      </pc:sldChg>
      <pc:sldChg chg="del">
        <pc:chgData name="NORBEY DANILO" userId="29f64d73-8b12-4c53-a9f3-1c223397a229" providerId="ADAL" clId="{60656839-7E9E-43C3-A3B5-6E83F52FE7E8}" dt="2023-03-02T18:45:51.426" v="1086" actId="47"/>
        <pc:sldMkLst>
          <pc:docMk/>
          <pc:sldMk cId="586191442" sldId="311"/>
        </pc:sldMkLst>
      </pc:sldChg>
      <pc:sldChg chg="del">
        <pc:chgData name="NORBEY DANILO" userId="29f64d73-8b12-4c53-a9f3-1c223397a229" providerId="ADAL" clId="{60656839-7E9E-43C3-A3B5-6E83F52FE7E8}" dt="2023-03-02T18:45:52.042" v="1087" actId="47"/>
        <pc:sldMkLst>
          <pc:docMk/>
          <pc:sldMk cId="2430288507" sldId="312"/>
        </pc:sldMkLst>
      </pc:sldChg>
      <pc:sldChg chg="del">
        <pc:chgData name="NORBEY DANILO" userId="29f64d73-8b12-4c53-a9f3-1c223397a229" providerId="ADAL" clId="{60656839-7E9E-43C3-A3B5-6E83F52FE7E8}" dt="2023-03-02T18:45:52.606" v="1088" actId="47"/>
        <pc:sldMkLst>
          <pc:docMk/>
          <pc:sldMk cId="474767207" sldId="313"/>
        </pc:sldMkLst>
      </pc:sldChg>
      <pc:sldChg chg="del">
        <pc:chgData name="NORBEY DANILO" userId="29f64d73-8b12-4c53-a9f3-1c223397a229" providerId="ADAL" clId="{60656839-7E9E-43C3-A3B5-6E83F52FE7E8}" dt="2023-03-02T18:45:53.113" v="1089" actId="47"/>
        <pc:sldMkLst>
          <pc:docMk/>
          <pc:sldMk cId="4026267971" sldId="314"/>
        </pc:sldMkLst>
      </pc:sldChg>
      <pc:sldChg chg="modSp add mod">
        <pc:chgData name="NORBEY DANILO" userId="29f64d73-8b12-4c53-a9f3-1c223397a229" providerId="ADAL" clId="{60656839-7E9E-43C3-A3B5-6E83F52FE7E8}" dt="2023-03-02T13:20:38.294" v="321" actId="20577"/>
        <pc:sldMkLst>
          <pc:docMk/>
          <pc:sldMk cId="1950115465" sldId="315"/>
        </pc:sldMkLst>
        <pc:graphicFrameChg chg="mod modGraphic">
          <ac:chgData name="NORBEY DANILO" userId="29f64d73-8b12-4c53-a9f3-1c223397a229" providerId="ADAL" clId="{60656839-7E9E-43C3-A3B5-6E83F52FE7E8}" dt="2023-03-02T13:20:38.294" v="321" actId="20577"/>
          <ac:graphicFrameMkLst>
            <pc:docMk/>
            <pc:sldMk cId="1950115465" sldId="315"/>
            <ac:graphicFrameMk id="9" creationId="{6D8718F5-AD0B-DED1-96D1-4216B5428545}"/>
          </ac:graphicFrameMkLst>
        </pc:graphicFrameChg>
      </pc:sldChg>
      <pc:sldChg chg="modSp add del mod">
        <pc:chgData name="NORBEY DANILO" userId="29f64d73-8b12-4c53-a9f3-1c223397a229" providerId="ADAL" clId="{60656839-7E9E-43C3-A3B5-6E83F52FE7E8}" dt="2023-03-02T13:18:53.557" v="303" actId="47"/>
        <pc:sldMkLst>
          <pc:docMk/>
          <pc:sldMk cId="2494278437" sldId="315"/>
        </pc:sldMkLst>
        <pc:spChg chg="mod">
          <ac:chgData name="NORBEY DANILO" userId="29f64d73-8b12-4c53-a9f3-1c223397a229" providerId="ADAL" clId="{60656839-7E9E-43C3-A3B5-6E83F52FE7E8}" dt="2023-03-02T13:13:06.837" v="242" actId="20577"/>
          <ac:spMkLst>
            <pc:docMk/>
            <pc:sldMk cId="2494278437" sldId="315"/>
            <ac:spMk id="6" creationId="{18D8FD10-2498-225D-2DD4-4992D31D1BF2}"/>
          </ac:spMkLst>
        </pc:spChg>
      </pc:sldChg>
      <pc:sldChg chg="add del setBg">
        <pc:chgData name="NORBEY DANILO" userId="29f64d73-8b12-4c53-a9f3-1c223397a229" providerId="ADAL" clId="{60656839-7E9E-43C3-A3B5-6E83F52FE7E8}" dt="2023-03-02T13:19:07.632" v="308"/>
        <pc:sldMkLst>
          <pc:docMk/>
          <pc:sldMk cId="4223085907" sldId="315"/>
        </pc:sldMkLst>
      </pc:sldChg>
      <pc:sldChg chg="modSp add del mod">
        <pc:chgData name="NORBEY DANILO" userId="29f64d73-8b12-4c53-a9f3-1c223397a229" providerId="ADAL" clId="{60656839-7E9E-43C3-A3B5-6E83F52FE7E8}" dt="2023-03-02T13:18:54.372" v="304" actId="47"/>
        <pc:sldMkLst>
          <pc:docMk/>
          <pc:sldMk cId="3021789675" sldId="316"/>
        </pc:sldMkLst>
        <pc:spChg chg="mod">
          <ac:chgData name="NORBEY DANILO" userId="29f64d73-8b12-4c53-a9f3-1c223397a229" providerId="ADAL" clId="{60656839-7E9E-43C3-A3B5-6E83F52FE7E8}" dt="2023-03-02T13:13:31.831" v="249" actId="20577"/>
          <ac:spMkLst>
            <pc:docMk/>
            <pc:sldMk cId="3021789675" sldId="316"/>
            <ac:spMk id="6" creationId="{18D8FD10-2498-225D-2DD4-4992D31D1BF2}"/>
          </ac:spMkLst>
        </pc:spChg>
      </pc:sldChg>
      <pc:sldChg chg="modSp add mod">
        <pc:chgData name="NORBEY DANILO" userId="29f64d73-8b12-4c53-a9f3-1c223397a229" providerId="ADAL" clId="{60656839-7E9E-43C3-A3B5-6E83F52FE7E8}" dt="2023-03-02T13:20:56.502" v="325" actId="20577"/>
        <pc:sldMkLst>
          <pc:docMk/>
          <pc:sldMk cId="3683623559" sldId="316"/>
        </pc:sldMkLst>
        <pc:graphicFrameChg chg="modGraphic">
          <ac:chgData name="NORBEY DANILO" userId="29f64d73-8b12-4c53-a9f3-1c223397a229" providerId="ADAL" clId="{60656839-7E9E-43C3-A3B5-6E83F52FE7E8}" dt="2023-03-02T13:20:56.502" v="325" actId="20577"/>
          <ac:graphicFrameMkLst>
            <pc:docMk/>
            <pc:sldMk cId="3683623559" sldId="316"/>
            <ac:graphicFrameMk id="9" creationId="{6D8718F5-AD0B-DED1-96D1-4216B5428545}"/>
          </ac:graphicFrameMkLst>
        </pc:graphicFrameChg>
      </pc:sldChg>
      <pc:sldChg chg="delSp modSp add mod ord modAnim">
        <pc:chgData name="NORBEY DANILO" userId="29f64d73-8b12-4c53-a9f3-1c223397a229" providerId="ADAL" clId="{60656839-7E9E-43C3-A3B5-6E83F52FE7E8}" dt="2023-03-02T13:23:50.364" v="350" actId="478"/>
        <pc:sldMkLst>
          <pc:docMk/>
          <pc:sldMk cId="2869039275" sldId="317"/>
        </pc:sldMkLst>
        <pc:spChg chg="mod">
          <ac:chgData name="NORBEY DANILO" userId="29f64d73-8b12-4c53-a9f3-1c223397a229" providerId="ADAL" clId="{60656839-7E9E-43C3-A3B5-6E83F52FE7E8}" dt="2023-03-02T13:22:30.851" v="332" actId="20577"/>
          <ac:spMkLst>
            <pc:docMk/>
            <pc:sldMk cId="2869039275" sldId="317"/>
            <ac:spMk id="2" creationId="{42410059-04A2-D87F-69C1-57946A36E3D2}"/>
          </ac:spMkLst>
        </pc:spChg>
        <pc:spChg chg="del mod">
          <ac:chgData name="NORBEY DANILO" userId="29f64d73-8b12-4c53-a9f3-1c223397a229" providerId="ADAL" clId="{60656839-7E9E-43C3-A3B5-6E83F52FE7E8}" dt="2023-03-02T13:23:47.204" v="348" actId="478"/>
          <ac:spMkLst>
            <pc:docMk/>
            <pc:sldMk cId="2869039275" sldId="317"/>
            <ac:spMk id="6" creationId="{18D8FD10-2498-225D-2DD4-4992D31D1BF2}"/>
          </ac:spMkLst>
        </pc:spChg>
        <pc:graphicFrameChg chg="mod modGraphic">
          <ac:chgData name="NORBEY DANILO" userId="29f64d73-8b12-4c53-a9f3-1c223397a229" providerId="ADAL" clId="{60656839-7E9E-43C3-A3B5-6E83F52FE7E8}" dt="2023-03-02T13:23:14.402" v="345" actId="20577"/>
          <ac:graphicFrameMkLst>
            <pc:docMk/>
            <pc:sldMk cId="2869039275" sldId="317"/>
            <ac:graphicFrameMk id="8" creationId="{D7E528C4-C81B-196A-2C97-DAACF8047961}"/>
          </ac:graphicFrameMkLst>
        </pc:graphicFrameChg>
        <pc:graphicFrameChg chg="del">
          <ac:chgData name="NORBEY DANILO" userId="29f64d73-8b12-4c53-a9f3-1c223397a229" providerId="ADAL" clId="{60656839-7E9E-43C3-A3B5-6E83F52FE7E8}" dt="2023-03-02T13:23:50.364" v="350" actId="478"/>
          <ac:graphicFrameMkLst>
            <pc:docMk/>
            <pc:sldMk cId="2869039275" sldId="317"/>
            <ac:graphicFrameMk id="9" creationId="{6D8718F5-AD0B-DED1-96D1-4216B5428545}"/>
          </ac:graphicFrameMkLst>
        </pc:graphicFrameChg>
      </pc:sldChg>
      <pc:sldChg chg="modSp add mod modAnim">
        <pc:chgData name="NORBEY DANILO" userId="29f64d73-8b12-4c53-a9f3-1c223397a229" providerId="ADAL" clId="{60656839-7E9E-43C3-A3B5-6E83F52FE7E8}" dt="2023-03-02T13:31:21.255" v="637"/>
        <pc:sldMkLst>
          <pc:docMk/>
          <pc:sldMk cId="4106205423" sldId="318"/>
        </pc:sldMkLst>
        <pc:spChg chg="mod">
          <ac:chgData name="NORBEY DANILO" userId="29f64d73-8b12-4c53-a9f3-1c223397a229" providerId="ADAL" clId="{60656839-7E9E-43C3-A3B5-6E83F52FE7E8}" dt="2023-03-02T13:30:23.837" v="632" actId="20577"/>
          <ac:spMkLst>
            <pc:docMk/>
            <pc:sldMk cId="4106205423" sldId="318"/>
            <ac:spMk id="3" creationId="{22C80E88-6650-1C3F-0980-2E959E5F5C71}"/>
          </ac:spMkLst>
        </pc:spChg>
        <pc:graphicFrameChg chg="modGraphic">
          <ac:chgData name="NORBEY DANILO" userId="29f64d73-8b12-4c53-a9f3-1c223397a229" providerId="ADAL" clId="{60656839-7E9E-43C3-A3B5-6E83F52FE7E8}" dt="2023-03-02T13:30:40.614" v="634" actId="20577"/>
          <ac:graphicFrameMkLst>
            <pc:docMk/>
            <pc:sldMk cId="4106205423" sldId="318"/>
            <ac:graphicFrameMk id="5" creationId="{AFF16544-C413-1C13-C63C-01A1D9426FD8}"/>
          </ac:graphicFrameMkLst>
        </pc:graphicFrameChg>
      </pc:sldChg>
      <pc:sldChg chg="addSp delSp modSp add mod delAnim modAnim">
        <pc:chgData name="NORBEY DANILO" userId="29f64d73-8b12-4c53-a9f3-1c223397a229" providerId="ADAL" clId="{60656839-7E9E-43C3-A3B5-6E83F52FE7E8}" dt="2023-03-02T18:25:58.451" v="1056" actId="20577"/>
        <pc:sldMkLst>
          <pc:docMk/>
          <pc:sldMk cId="176662204" sldId="319"/>
        </pc:sldMkLst>
        <pc:spChg chg="add mod">
          <ac:chgData name="NORBEY DANILO" userId="29f64d73-8b12-4c53-a9f3-1c223397a229" providerId="ADAL" clId="{60656839-7E9E-43C3-A3B5-6E83F52FE7E8}" dt="2023-03-02T18:25:23.691" v="1051" actId="1076"/>
          <ac:spMkLst>
            <pc:docMk/>
            <pc:sldMk cId="176662204" sldId="319"/>
            <ac:spMk id="3" creationId="{FE01B393-191A-2FD0-A497-876E2F3357F3}"/>
          </ac:spMkLst>
        </pc:spChg>
        <pc:spChg chg="add mod">
          <ac:chgData name="NORBEY DANILO" userId="29f64d73-8b12-4c53-a9f3-1c223397a229" providerId="ADAL" clId="{60656839-7E9E-43C3-A3B5-6E83F52FE7E8}" dt="2023-03-02T18:25:21.478" v="1050" actId="1076"/>
          <ac:spMkLst>
            <pc:docMk/>
            <pc:sldMk cId="176662204" sldId="319"/>
            <ac:spMk id="4" creationId="{2181488A-17FB-0C6A-FA9E-30C97395062D}"/>
          </ac:spMkLst>
        </pc:spChg>
        <pc:spChg chg="add del">
          <ac:chgData name="NORBEY DANILO" userId="29f64d73-8b12-4c53-a9f3-1c223397a229" providerId="ADAL" clId="{60656839-7E9E-43C3-A3B5-6E83F52FE7E8}" dt="2023-03-02T18:25:49.530" v="1053" actId="478"/>
          <ac:spMkLst>
            <pc:docMk/>
            <pc:sldMk cId="176662204" sldId="319"/>
            <ac:spMk id="6" creationId="{BC3FBDC1-4D98-72D3-F833-7888D04C4DAA}"/>
          </ac:spMkLst>
        </pc:spChg>
        <pc:spChg chg="add mod">
          <ac:chgData name="NORBEY DANILO" userId="29f64d73-8b12-4c53-a9f3-1c223397a229" providerId="ADAL" clId="{60656839-7E9E-43C3-A3B5-6E83F52FE7E8}" dt="2023-03-02T18:25:58.451" v="1056" actId="20577"/>
          <ac:spMkLst>
            <pc:docMk/>
            <pc:sldMk cId="176662204" sldId="319"/>
            <ac:spMk id="8" creationId="{4A21FEB3-9462-50F8-EDC7-63B56C3BDC0B}"/>
          </ac:spMkLst>
        </pc:spChg>
        <pc:graphicFrameChg chg="del">
          <ac:chgData name="NORBEY DANILO" userId="29f64d73-8b12-4c53-a9f3-1c223397a229" providerId="ADAL" clId="{60656839-7E9E-43C3-A3B5-6E83F52FE7E8}" dt="2023-03-02T13:38:28.183" v="780" actId="478"/>
          <ac:graphicFrameMkLst>
            <pc:docMk/>
            <pc:sldMk cId="176662204" sldId="319"/>
            <ac:graphicFrameMk id="6" creationId="{38511368-09E9-9154-7508-78112948C7C3}"/>
          </ac:graphicFrameMkLst>
        </pc:graphicFrameChg>
        <pc:graphicFrameChg chg="mod modGraphic">
          <ac:chgData name="NORBEY DANILO" userId="29f64d73-8b12-4c53-a9f3-1c223397a229" providerId="ADAL" clId="{60656839-7E9E-43C3-A3B5-6E83F52FE7E8}" dt="2023-03-02T13:40:05.977" v="784" actId="20577"/>
          <ac:graphicFrameMkLst>
            <pc:docMk/>
            <pc:sldMk cId="176662204" sldId="319"/>
            <ac:graphicFrameMk id="7" creationId="{B7D7A5A1-4406-FA47-6324-6D9C185AB363}"/>
          </ac:graphicFrameMkLst>
        </pc:graphicFrameChg>
      </pc:sldChg>
      <pc:sldChg chg="add del">
        <pc:chgData name="NORBEY DANILO" userId="29f64d73-8b12-4c53-a9f3-1c223397a229" providerId="ADAL" clId="{60656839-7E9E-43C3-A3B5-6E83F52FE7E8}" dt="2023-03-02T13:31:15.028" v="636" actId="47"/>
        <pc:sldMkLst>
          <pc:docMk/>
          <pc:sldMk cId="3071242715" sldId="319"/>
        </pc:sldMkLst>
      </pc:sldChg>
      <pc:sldChg chg="modSp add mod">
        <pc:chgData name="NORBEY DANILO" userId="29f64d73-8b12-4c53-a9f3-1c223397a229" providerId="ADAL" clId="{60656839-7E9E-43C3-A3B5-6E83F52FE7E8}" dt="2023-03-02T18:16:06.321" v="932" actId="207"/>
        <pc:sldMkLst>
          <pc:docMk/>
          <pc:sldMk cId="3354048492" sldId="320"/>
        </pc:sldMkLst>
        <pc:spChg chg="mod">
          <ac:chgData name="NORBEY DANILO" userId="29f64d73-8b12-4c53-a9f3-1c223397a229" providerId="ADAL" clId="{60656839-7E9E-43C3-A3B5-6E83F52FE7E8}" dt="2023-03-02T18:16:00.022" v="930" actId="688"/>
          <ac:spMkLst>
            <pc:docMk/>
            <pc:sldMk cId="3354048492" sldId="320"/>
            <ac:spMk id="7" creationId="{C84C66BE-1B71-610C-F852-8C29EBD68017}"/>
          </ac:spMkLst>
        </pc:spChg>
        <pc:graphicFrameChg chg="modGraphic">
          <ac:chgData name="NORBEY DANILO" userId="29f64d73-8b12-4c53-a9f3-1c223397a229" providerId="ADAL" clId="{60656839-7E9E-43C3-A3B5-6E83F52FE7E8}" dt="2023-03-02T18:16:06.321" v="932" actId="207"/>
          <ac:graphicFrameMkLst>
            <pc:docMk/>
            <pc:sldMk cId="3354048492" sldId="320"/>
            <ac:graphicFrameMk id="4" creationId="{2FA45BD6-5D8C-A922-EFDB-8C1B1580AF7F}"/>
          </ac:graphicFrameMkLst>
        </pc:graphicFrameChg>
      </pc:sldChg>
      <pc:sldChg chg="modSp add mod">
        <pc:chgData name="NORBEY DANILO" userId="29f64d73-8b12-4c53-a9f3-1c223397a229" providerId="ADAL" clId="{60656839-7E9E-43C3-A3B5-6E83F52FE7E8}" dt="2023-03-02T18:20:02.037" v="986"/>
        <pc:sldMkLst>
          <pc:docMk/>
          <pc:sldMk cId="2935933561" sldId="321"/>
        </pc:sldMkLst>
        <pc:graphicFrameChg chg="mod modGraphic">
          <ac:chgData name="NORBEY DANILO" userId="29f64d73-8b12-4c53-a9f3-1c223397a229" providerId="ADAL" clId="{60656839-7E9E-43C3-A3B5-6E83F52FE7E8}" dt="2023-03-02T18:20:02.037" v="986"/>
          <ac:graphicFrameMkLst>
            <pc:docMk/>
            <pc:sldMk cId="2935933561" sldId="321"/>
            <ac:graphicFrameMk id="5" creationId="{8D4442D4-2965-3370-84F7-8DBE02BB5CBE}"/>
          </ac:graphicFrameMkLst>
        </pc:graphicFrameChg>
      </pc:sldChg>
      <pc:sldChg chg="addSp modSp add mod">
        <pc:chgData name="NORBEY DANILO" userId="29f64d73-8b12-4c53-a9f3-1c223397a229" providerId="ADAL" clId="{60656839-7E9E-43C3-A3B5-6E83F52FE7E8}" dt="2023-03-02T18:21:10.661" v="1003" actId="1076"/>
        <pc:sldMkLst>
          <pc:docMk/>
          <pc:sldMk cId="675177897" sldId="322"/>
        </pc:sldMkLst>
        <pc:spChg chg="add mod">
          <ac:chgData name="NORBEY DANILO" userId="29f64d73-8b12-4c53-a9f3-1c223397a229" providerId="ADAL" clId="{60656839-7E9E-43C3-A3B5-6E83F52FE7E8}" dt="2023-03-02T18:21:10.661" v="1003" actId="1076"/>
          <ac:spMkLst>
            <pc:docMk/>
            <pc:sldMk cId="675177897" sldId="322"/>
            <ac:spMk id="4" creationId="{6DB056F8-0A43-6430-B7F6-E58A87226504}"/>
          </ac:spMkLst>
        </pc:spChg>
        <pc:graphicFrameChg chg="modGraphic">
          <ac:chgData name="NORBEY DANILO" userId="29f64d73-8b12-4c53-a9f3-1c223397a229" providerId="ADAL" clId="{60656839-7E9E-43C3-A3B5-6E83F52FE7E8}" dt="2023-03-02T18:20:23.270" v="988" actId="207"/>
          <ac:graphicFrameMkLst>
            <pc:docMk/>
            <pc:sldMk cId="675177897" sldId="322"/>
            <ac:graphicFrameMk id="5" creationId="{8D4442D4-2965-3370-84F7-8DBE02BB5CBE}"/>
          </ac:graphicFrameMkLst>
        </pc:graphicFrameChg>
      </pc:sldChg>
      <pc:sldChg chg="modSp add mod">
        <pc:chgData name="NORBEY DANILO" userId="29f64d73-8b12-4c53-a9f3-1c223397a229" providerId="ADAL" clId="{60656839-7E9E-43C3-A3B5-6E83F52FE7E8}" dt="2023-03-02T18:49:37.141" v="1275" actId="20577"/>
        <pc:sldMkLst>
          <pc:docMk/>
          <pc:sldMk cId="1510416519" sldId="323"/>
        </pc:sldMkLst>
        <pc:spChg chg="mod">
          <ac:chgData name="NORBEY DANILO" userId="29f64d73-8b12-4c53-a9f3-1c223397a229" providerId="ADAL" clId="{60656839-7E9E-43C3-A3B5-6E83F52FE7E8}" dt="2023-03-02T18:49:06.662" v="1273" actId="688"/>
          <ac:spMkLst>
            <pc:docMk/>
            <pc:sldMk cId="1510416519" sldId="323"/>
            <ac:spMk id="6" creationId="{0F02BAE2-8C06-7D3E-27BB-221B950F8D59}"/>
          </ac:spMkLst>
        </pc:spChg>
        <pc:graphicFrameChg chg="modGraphic">
          <ac:chgData name="NORBEY DANILO" userId="29f64d73-8b12-4c53-a9f3-1c223397a229" providerId="ADAL" clId="{60656839-7E9E-43C3-A3B5-6E83F52FE7E8}" dt="2023-03-02T18:49:37.141" v="1275" actId="20577"/>
          <ac:graphicFrameMkLst>
            <pc:docMk/>
            <pc:sldMk cId="1510416519" sldId="323"/>
            <ac:graphicFrameMk id="5" creationId="{CEBD37CE-7401-A6FC-0B89-CBB263CCC7A8}"/>
          </ac:graphicFrameMkLst>
        </pc:graphicFrameChg>
      </pc:sldChg>
      <pc:sldChg chg="modSp add mod">
        <pc:chgData name="NORBEY DANILO" userId="29f64d73-8b12-4c53-a9f3-1c223397a229" providerId="ADAL" clId="{60656839-7E9E-43C3-A3B5-6E83F52FE7E8}" dt="2023-03-02T18:50:16.539" v="1282" actId="20577"/>
        <pc:sldMkLst>
          <pc:docMk/>
          <pc:sldMk cId="2437415176" sldId="324"/>
        </pc:sldMkLst>
        <pc:graphicFrameChg chg="modGraphic">
          <ac:chgData name="NORBEY DANILO" userId="29f64d73-8b12-4c53-a9f3-1c223397a229" providerId="ADAL" clId="{60656839-7E9E-43C3-A3B5-6E83F52FE7E8}" dt="2023-03-02T18:50:10.345" v="1278" actId="20577"/>
          <ac:graphicFrameMkLst>
            <pc:docMk/>
            <pc:sldMk cId="2437415176" sldId="324"/>
            <ac:graphicFrameMk id="5" creationId="{CEBD37CE-7401-A6FC-0B89-CBB263CCC7A8}"/>
          </ac:graphicFrameMkLst>
        </pc:graphicFrameChg>
        <pc:graphicFrameChg chg="modGraphic">
          <ac:chgData name="NORBEY DANILO" userId="29f64d73-8b12-4c53-a9f3-1c223397a229" providerId="ADAL" clId="{60656839-7E9E-43C3-A3B5-6E83F52FE7E8}" dt="2023-03-02T18:50:16.539" v="1282" actId="20577"/>
          <ac:graphicFrameMkLst>
            <pc:docMk/>
            <pc:sldMk cId="2437415176" sldId="324"/>
            <ac:graphicFrameMk id="7" creationId="{5ECFBC00-89EB-C080-B544-D43DFA44184F}"/>
          </ac:graphicFrameMkLst>
        </pc:graphicFrameChg>
      </pc:sldChg>
      <pc:sldChg chg="modSp add mod replId">
        <pc:chgData name="NORBEY DANILO" userId="29f64d73-8b12-4c53-a9f3-1c223397a229" providerId="ADAL" clId="{60656839-7E9E-43C3-A3B5-6E83F52FE7E8}" dt="2023-03-02T18:50:33.622" v="1290" actId="20577"/>
        <pc:sldMkLst>
          <pc:docMk/>
          <pc:sldMk cId="11027558" sldId="325"/>
        </pc:sldMkLst>
        <pc:graphicFrameChg chg="modGraphic">
          <ac:chgData name="NORBEY DANILO" userId="29f64d73-8b12-4c53-a9f3-1c223397a229" providerId="ADAL" clId="{60656839-7E9E-43C3-A3B5-6E83F52FE7E8}" dt="2023-03-02T18:50:33.622" v="1290" actId="20577"/>
          <ac:graphicFrameMkLst>
            <pc:docMk/>
            <pc:sldMk cId="11027558" sldId="325"/>
            <ac:graphicFrameMk id="5" creationId="{CEBD37CE-7401-A6FC-0B89-CBB263CCC7A8}"/>
          </ac:graphicFrameMkLst>
        </pc:graphicFrameChg>
        <pc:graphicFrameChg chg="modGraphic">
          <ac:chgData name="NORBEY DANILO" userId="29f64d73-8b12-4c53-a9f3-1c223397a229" providerId="ADAL" clId="{60656839-7E9E-43C3-A3B5-6E83F52FE7E8}" dt="2023-03-02T18:50:26.583" v="1288" actId="20577"/>
          <ac:graphicFrameMkLst>
            <pc:docMk/>
            <pc:sldMk cId="11027558" sldId="325"/>
            <ac:graphicFrameMk id="7" creationId="{5ECFBC00-89EB-C080-B544-D43DFA44184F}"/>
          </ac:graphicFrameMkLst>
        </pc:graphicFrameChg>
      </pc:sldChg>
    </pc:docChg>
  </pc:docChgLst>
  <pc:docChgLst>
    <pc:chgData name="NORBEY DANILO" userId="29f64d73-8b12-4c53-a9f3-1c223397a229" providerId="ADAL" clId="{AF5845EA-7557-410B-8D24-415E52733072}"/>
    <pc:docChg chg="undo custSel addSld modSld sldOrd">
      <pc:chgData name="NORBEY DANILO" userId="29f64d73-8b12-4c53-a9f3-1c223397a229" providerId="ADAL" clId="{AF5845EA-7557-410B-8D24-415E52733072}" dt="2023-03-02T12:53:37.061" v="1049" actId="20577"/>
      <pc:docMkLst>
        <pc:docMk/>
      </pc:docMkLst>
      <pc:sldChg chg="addSp delSp modSp mod">
        <pc:chgData name="NORBEY DANILO" userId="29f64d73-8b12-4c53-a9f3-1c223397a229" providerId="ADAL" clId="{AF5845EA-7557-410B-8D24-415E52733072}" dt="2023-03-02T03:55:05.254" v="47" actId="1076"/>
        <pc:sldMkLst>
          <pc:docMk/>
          <pc:sldMk cId="3850306174" sldId="261"/>
        </pc:sldMkLst>
        <pc:spChg chg="add mod">
          <ac:chgData name="NORBEY DANILO" userId="29f64d73-8b12-4c53-a9f3-1c223397a229" providerId="ADAL" clId="{AF5845EA-7557-410B-8D24-415E52733072}" dt="2023-03-02T03:54:48.645" v="45" actId="20577"/>
          <ac:spMkLst>
            <pc:docMk/>
            <pc:sldMk cId="3850306174" sldId="261"/>
            <ac:spMk id="3" creationId="{22C80E88-6650-1C3F-0980-2E959E5F5C71}"/>
          </ac:spMkLst>
        </pc:spChg>
        <pc:spChg chg="mod">
          <ac:chgData name="NORBEY DANILO" userId="29f64d73-8b12-4c53-a9f3-1c223397a229" providerId="ADAL" clId="{AF5845EA-7557-410B-8D24-415E52733072}" dt="2023-03-02T03:53:18.754" v="22" actId="20577"/>
          <ac:spMkLst>
            <pc:docMk/>
            <pc:sldMk cId="3850306174" sldId="261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AF5845EA-7557-410B-8D24-415E52733072}" dt="2023-03-02T03:55:05.254" v="47" actId="1076"/>
          <ac:picMkLst>
            <pc:docMk/>
            <pc:sldMk cId="3850306174" sldId="261"/>
            <ac:picMk id="5" creationId="{D700FED3-1250-2B61-C5DB-E56E0B06570F}"/>
          </ac:picMkLst>
        </pc:picChg>
        <pc:picChg chg="del">
          <ac:chgData name="NORBEY DANILO" userId="29f64d73-8b12-4c53-a9f3-1c223397a229" providerId="ADAL" clId="{AF5845EA-7557-410B-8D24-415E52733072}" dt="2023-03-02T03:53:20.779" v="23" actId="478"/>
          <ac:picMkLst>
            <pc:docMk/>
            <pc:sldMk cId="3850306174" sldId="261"/>
            <ac:picMk id="8" creationId="{1D5A5A22-3DDF-B0A4-FEB0-7B0198B32300}"/>
          </ac:picMkLst>
        </pc:picChg>
        <pc:picChg chg="del">
          <ac:chgData name="NORBEY DANILO" userId="29f64d73-8b12-4c53-a9f3-1c223397a229" providerId="ADAL" clId="{AF5845EA-7557-410B-8D24-415E52733072}" dt="2023-03-02T03:53:21.282" v="24" actId="478"/>
          <ac:picMkLst>
            <pc:docMk/>
            <pc:sldMk cId="3850306174" sldId="261"/>
            <ac:picMk id="10" creationId="{35CFE01A-5EDC-D304-E56F-DC7AA7C92221}"/>
          </ac:picMkLst>
        </pc:picChg>
      </pc:sldChg>
      <pc:sldChg chg="addSp delSp modSp mod">
        <pc:chgData name="NORBEY DANILO" userId="29f64d73-8b12-4c53-a9f3-1c223397a229" providerId="ADAL" clId="{AF5845EA-7557-410B-8D24-415E52733072}" dt="2023-03-02T04:10:54.674" v="164" actId="1076"/>
        <pc:sldMkLst>
          <pc:docMk/>
          <pc:sldMk cId="766588980" sldId="294"/>
        </pc:sldMkLst>
        <pc:spChg chg="mod">
          <ac:chgData name="NORBEY DANILO" userId="29f64d73-8b12-4c53-a9f3-1c223397a229" providerId="ADAL" clId="{AF5845EA-7557-410B-8D24-415E52733072}" dt="2023-03-02T04:10:05.926" v="159" actId="20577"/>
          <ac:spMkLst>
            <pc:docMk/>
            <pc:sldMk cId="766588980" sldId="294"/>
            <ac:spMk id="108" creationId="{00000000-0000-0000-0000-000000000000}"/>
          </ac:spMkLst>
        </pc:spChg>
        <pc:picChg chg="del">
          <ac:chgData name="NORBEY DANILO" userId="29f64d73-8b12-4c53-a9f3-1c223397a229" providerId="ADAL" clId="{AF5845EA-7557-410B-8D24-415E52733072}" dt="2023-03-02T04:10:08.143" v="160" actId="478"/>
          <ac:picMkLst>
            <pc:docMk/>
            <pc:sldMk cId="766588980" sldId="294"/>
            <ac:picMk id="3" creationId="{0F6D22F4-E653-4A12-DDB2-B28EB2BDA74E}"/>
          </ac:picMkLst>
        </pc:picChg>
        <pc:picChg chg="add mod">
          <ac:chgData name="NORBEY DANILO" userId="29f64d73-8b12-4c53-a9f3-1c223397a229" providerId="ADAL" clId="{AF5845EA-7557-410B-8D24-415E52733072}" dt="2023-03-02T04:10:49.330" v="162" actId="1076"/>
          <ac:picMkLst>
            <pc:docMk/>
            <pc:sldMk cId="766588980" sldId="294"/>
            <ac:picMk id="4" creationId="{897680CD-CFC0-C00E-9B5F-A50D33AC5689}"/>
          </ac:picMkLst>
        </pc:picChg>
        <pc:picChg chg="add mod">
          <ac:chgData name="NORBEY DANILO" userId="29f64d73-8b12-4c53-a9f3-1c223397a229" providerId="ADAL" clId="{AF5845EA-7557-410B-8D24-415E52733072}" dt="2023-03-02T04:10:54.674" v="164" actId="1076"/>
          <ac:picMkLst>
            <pc:docMk/>
            <pc:sldMk cId="766588980" sldId="294"/>
            <ac:picMk id="6" creationId="{FB7F686A-4AC5-3E12-3273-135C82665BCF}"/>
          </ac:picMkLst>
        </pc:picChg>
      </pc:sldChg>
      <pc:sldChg chg="addSp delSp modSp mod">
        <pc:chgData name="NORBEY DANILO" userId="29f64d73-8b12-4c53-a9f3-1c223397a229" providerId="ADAL" clId="{AF5845EA-7557-410B-8D24-415E52733072}" dt="2023-03-02T04:15:00.102" v="217" actId="1076"/>
        <pc:sldMkLst>
          <pc:docMk/>
          <pc:sldMk cId="977306252" sldId="295"/>
        </pc:sldMkLst>
        <pc:spChg chg="mod">
          <ac:chgData name="NORBEY DANILO" userId="29f64d73-8b12-4c53-a9f3-1c223397a229" providerId="ADAL" clId="{AF5845EA-7557-410B-8D24-415E52733072}" dt="2023-03-02T04:14:42.529" v="215" actId="20577"/>
          <ac:spMkLst>
            <pc:docMk/>
            <pc:sldMk cId="977306252" sldId="295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AF5845EA-7557-410B-8D24-415E52733072}" dt="2023-03-02T04:15:00.102" v="217" actId="1076"/>
          <ac:picMkLst>
            <pc:docMk/>
            <pc:sldMk cId="977306252" sldId="295"/>
            <ac:picMk id="3" creationId="{3B3CE17A-D6B2-F8DC-D4FF-6F1E62491722}"/>
          </ac:picMkLst>
        </pc:picChg>
        <pc:picChg chg="del">
          <ac:chgData name="NORBEY DANILO" userId="29f64d73-8b12-4c53-a9f3-1c223397a229" providerId="ADAL" clId="{AF5845EA-7557-410B-8D24-415E52733072}" dt="2023-03-02T04:13:31.518" v="206" actId="478"/>
          <ac:picMkLst>
            <pc:docMk/>
            <pc:sldMk cId="977306252" sldId="295"/>
            <ac:picMk id="4" creationId="{399D6BC5-940C-11E4-AB6B-EE68E8DA39EB}"/>
          </ac:picMkLst>
        </pc:picChg>
      </pc:sldChg>
      <pc:sldChg chg="addSp delSp modSp mod">
        <pc:chgData name="NORBEY DANILO" userId="29f64d73-8b12-4c53-a9f3-1c223397a229" providerId="ADAL" clId="{AF5845EA-7557-410B-8D24-415E52733072}" dt="2023-03-02T04:16:34.789" v="242" actId="22"/>
        <pc:sldMkLst>
          <pc:docMk/>
          <pc:sldMk cId="782893156" sldId="296"/>
        </pc:sldMkLst>
        <pc:spChg chg="mod">
          <ac:chgData name="NORBEY DANILO" userId="29f64d73-8b12-4c53-a9f3-1c223397a229" providerId="ADAL" clId="{AF5845EA-7557-410B-8D24-415E52733072}" dt="2023-03-02T04:16:23.462" v="240" actId="20577"/>
          <ac:spMkLst>
            <pc:docMk/>
            <pc:sldMk cId="782893156" sldId="296"/>
            <ac:spMk id="108" creationId="{00000000-0000-0000-0000-000000000000}"/>
          </ac:spMkLst>
        </pc:spChg>
        <pc:picChg chg="del">
          <ac:chgData name="NORBEY DANILO" userId="29f64d73-8b12-4c53-a9f3-1c223397a229" providerId="ADAL" clId="{AF5845EA-7557-410B-8D24-415E52733072}" dt="2023-03-02T04:16:25.527" v="241" actId="478"/>
          <ac:picMkLst>
            <pc:docMk/>
            <pc:sldMk cId="782893156" sldId="296"/>
            <ac:picMk id="3" creationId="{1B46EC13-DC85-9EE3-4996-F527F3BFE1CE}"/>
          </ac:picMkLst>
        </pc:picChg>
        <pc:picChg chg="add">
          <ac:chgData name="NORBEY DANILO" userId="29f64d73-8b12-4c53-a9f3-1c223397a229" providerId="ADAL" clId="{AF5845EA-7557-410B-8D24-415E52733072}" dt="2023-03-02T04:16:34.789" v="242" actId="22"/>
          <ac:picMkLst>
            <pc:docMk/>
            <pc:sldMk cId="782893156" sldId="296"/>
            <ac:picMk id="4" creationId="{9D50FDCB-8E84-4597-0162-1212D8CE7A2F}"/>
          </ac:picMkLst>
        </pc:picChg>
      </pc:sldChg>
      <pc:sldChg chg="addSp delSp modSp mod">
        <pc:chgData name="NORBEY DANILO" userId="29f64d73-8b12-4c53-a9f3-1c223397a229" providerId="ADAL" clId="{AF5845EA-7557-410B-8D24-415E52733072}" dt="2023-03-02T04:57:30.738" v="292" actId="1076"/>
        <pc:sldMkLst>
          <pc:docMk/>
          <pc:sldMk cId="3238773716" sldId="297"/>
        </pc:sldMkLst>
        <pc:spChg chg="mod">
          <ac:chgData name="NORBEY DANILO" userId="29f64d73-8b12-4c53-a9f3-1c223397a229" providerId="ADAL" clId="{AF5845EA-7557-410B-8D24-415E52733072}" dt="2023-03-02T04:57:12.026" v="287" actId="14100"/>
          <ac:spMkLst>
            <pc:docMk/>
            <pc:sldMk cId="3238773716" sldId="297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AF5845EA-7557-410B-8D24-415E52733072}" dt="2023-03-02T04:57:29.537" v="291" actId="1076"/>
          <ac:picMkLst>
            <pc:docMk/>
            <pc:sldMk cId="3238773716" sldId="297"/>
            <ac:picMk id="3" creationId="{A8010A1A-B47B-8AFF-D7F7-B41BC8754CC7}"/>
          </ac:picMkLst>
        </pc:picChg>
        <pc:picChg chg="del">
          <ac:chgData name="NORBEY DANILO" userId="29f64d73-8b12-4c53-a9f3-1c223397a229" providerId="ADAL" clId="{AF5845EA-7557-410B-8D24-415E52733072}" dt="2023-03-02T04:54:16.364" v="258" actId="478"/>
          <ac:picMkLst>
            <pc:docMk/>
            <pc:sldMk cId="3238773716" sldId="297"/>
            <ac:picMk id="4" creationId="{2C7597AB-8465-AFAC-9E03-1FC7DBF81B2A}"/>
          </ac:picMkLst>
        </pc:picChg>
        <pc:picChg chg="add mod">
          <ac:chgData name="NORBEY DANILO" userId="29f64d73-8b12-4c53-a9f3-1c223397a229" providerId="ADAL" clId="{AF5845EA-7557-410B-8D24-415E52733072}" dt="2023-03-02T04:57:30.738" v="292" actId="1076"/>
          <ac:picMkLst>
            <pc:docMk/>
            <pc:sldMk cId="3238773716" sldId="297"/>
            <ac:picMk id="6" creationId="{9579FCFD-00CB-8A74-1098-8762AC9FB6A6}"/>
          </ac:picMkLst>
        </pc:picChg>
      </pc:sldChg>
      <pc:sldChg chg="addSp delSp modSp mod">
        <pc:chgData name="NORBEY DANILO" userId="29f64d73-8b12-4c53-a9f3-1c223397a229" providerId="ADAL" clId="{AF5845EA-7557-410B-8D24-415E52733072}" dt="2023-03-02T04:59:56.305" v="315" actId="22"/>
        <pc:sldMkLst>
          <pc:docMk/>
          <pc:sldMk cId="1418664087" sldId="298"/>
        </pc:sldMkLst>
        <pc:spChg chg="mod">
          <ac:chgData name="NORBEY DANILO" userId="29f64d73-8b12-4c53-a9f3-1c223397a229" providerId="ADAL" clId="{AF5845EA-7557-410B-8D24-415E52733072}" dt="2023-03-02T04:59:45.523" v="313" actId="20577"/>
          <ac:spMkLst>
            <pc:docMk/>
            <pc:sldMk cId="1418664087" sldId="298"/>
            <ac:spMk id="108" creationId="{00000000-0000-0000-0000-000000000000}"/>
          </ac:spMkLst>
        </pc:spChg>
        <pc:picChg chg="del">
          <ac:chgData name="NORBEY DANILO" userId="29f64d73-8b12-4c53-a9f3-1c223397a229" providerId="ADAL" clId="{AF5845EA-7557-410B-8D24-415E52733072}" dt="2023-03-02T04:59:47.861" v="314" actId="478"/>
          <ac:picMkLst>
            <pc:docMk/>
            <pc:sldMk cId="1418664087" sldId="298"/>
            <ac:picMk id="3" creationId="{E50E48FD-1284-27A7-7A8E-7FF231FB3E5B}"/>
          </ac:picMkLst>
        </pc:picChg>
        <pc:picChg chg="add">
          <ac:chgData name="NORBEY DANILO" userId="29f64d73-8b12-4c53-a9f3-1c223397a229" providerId="ADAL" clId="{AF5845EA-7557-410B-8D24-415E52733072}" dt="2023-03-02T04:59:56.305" v="315" actId="22"/>
          <ac:picMkLst>
            <pc:docMk/>
            <pc:sldMk cId="1418664087" sldId="298"/>
            <ac:picMk id="4" creationId="{3FCBDA1D-9A4B-782D-3161-1B9DF462E353}"/>
          </ac:picMkLst>
        </pc:picChg>
      </pc:sldChg>
      <pc:sldChg chg="addSp modSp mod ord">
        <pc:chgData name="NORBEY DANILO" userId="29f64d73-8b12-4c53-a9f3-1c223397a229" providerId="ADAL" clId="{AF5845EA-7557-410B-8D24-415E52733072}" dt="2023-03-02T04:12:52.294" v="190" actId="1076"/>
        <pc:sldMkLst>
          <pc:docMk/>
          <pc:sldMk cId="2691274759" sldId="299"/>
        </pc:sldMkLst>
        <pc:spChg chg="mod">
          <ac:chgData name="NORBEY DANILO" userId="29f64d73-8b12-4c53-a9f3-1c223397a229" providerId="ADAL" clId="{AF5845EA-7557-410B-8D24-415E52733072}" dt="2023-03-02T04:11:21.721" v="183" actId="20577"/>
          <ac:spMkLst>
            <pc:docMk/>
            <pc:sldMk cId="2691274759" sldId="299"/>
            <ac:spMk id="108" creationId="{00000000-0000-0000-0000-000000000000}"/>
          </ac:spMkLst>
        </pc:spChg>
        <pc:picChg chg="mod modCrop">
          <ac:chgData name="NORBEY DANILO" userId="29f64d73-8b12-4c53-a9f3-1c223397a229" providerId="ADAL" clId="{AF5845EA-7557-410B-8D24-415E52733072}" dt="2023-03-02T04:12:35.502" v="188" actId="1076"/>
          <ac:picMkLst>
            <pc:docMk/>
            <pc:sldMk cId="2691274759" sldId="299"/>
            <ac:picMk id="3" creationId="{B01CAC7B-EDB4-959F-FBF7-9341C381AF80}"/>
          </ac:picMkLst>
        </pc:picChg>
        <pc:picChg chg="add mod">
          <ac:chgData name="NORBEY DANILO" userId="29f64d73-8b12-4c53-a9f3-1c223397a229" providerId="ADAL" clId="{AF5845EA-7557-410B-8D24-415E52733072}" dt="2023-03-02T04:12:52.294" v="190" actId="1076"/>
          <ac:picMkLst>
            <pc:docMk/>
            <pc:sldMk cId="2691274759" sldId="299"/>
            <ac:picMk id="4" creationId="{F818F4B4-12BB-8F34-C03D-AAA22E667701}"/>
          </ac:picMkLst>
        </pc:picChg>
      </pc:sldChg>
      <pc:sldChg chg="addSp delSp modSp mod">
        <pc:chgData name="NORBEY DANILO" userId="29f64d73-8b12-4c53-a9f3-1c223397a229" providerId="ADAL" clId="{AF5845EA-7557-410B-8D24-415E52733072}" dt="2023-03-02T05:00:54.197" v="340" actId="1076"/>
        <pc:sldMkLst>
          <pc:docMk/>
          <pc:sldMk cId="3444400114" sldId="300"/>
        </pc:sldMkLst>
        <pc:spChg chg="mod">
          <ac:chgData name="NORBEY DANILO" userId="29f64d73-8b12-4c53-a9f3-1c223397a229" providerId="ADAL" clId="{AF5845EA-7557-410B-8D24-415E52733072}" dt="2023-03-02T05:00:05.845" v="336" actId="20577"/>
          <ac:spMkLst>
            <pc:docMk/>
            <pc:sldMk cId="3444400114" sldId="300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AF5845EA-7557-410B-8D24-415E52733072}" dt="2023-03-02T05:00:54.197" v="340" actId="1076"/>
          <ac:picMkLst>
            <pc:docMk/>
            <pc:sldMk cId="3444400114" sldId="300"/>
            <ac:picMk id="3" creationId="{BF833E79-6359-E24A-BEB9-4F30206008DB}"/>
          </ac:picMkLst>
        </pc:picChg>
        <pc:picChg chg="del">
          <ac:chgData name="NORBEY DANILO" userId="29f64d73-8b12-4c53-a9f3-1c223397a229" providerId="ADAL" clId="{AF5845EA-7557-410B-8D24-415E52733072}" dt="2023-03-02T05:00:07.472" v="337" actId="478"/>
          <ac:picMkLst>
            <pc:docMk/>
            <pc:sldMk cId="3444400114" sldId="300"/>
            <ac:picMk id="4" creationId="{CE3C0ABB-6DFB-44FF-C08B-944C0C2804BF}"/>
          </ac:picMkLst>
        </pc:picChg>
      </pc:sldChg>
      <pc:sldChg chg="addSp delSp modSp mod">
        <pc:chgData name="NORBEY DANILO" userId="29f64d73-8b12-4c53-a9f3-1c223397a229" providerId="ADAL" clId="{AF5845EA-7557-410B-8D24-415E52733072}" dt="2023-03-02T04:02:15.205" v="128" actId="1076"/>
        <pc:sldMkLst>
          <pc:docMk/>
          <pc:sldMk cId="3285082318" sldId="301"/>
        </pc:sldMkLst>
        <pc:spChg chg="mod">
          <ac:chgData name="NORBEY DANILO" userId="29f64d73-8b12-4c53-a9f3-1c223397a229" providerId="ADAL" clId="{AF5845EA-7557-410B-8D24-415E52733072}" dt="2023-03-02T04:01:54.269" v="125" actId="14100"/>
          <ac:spMkLst>
            <pc:docMk/>
            <pc:sldMk cId="3285082318" sldId="301"/>
            <ac:spMk id="108" creationId="{00000000-0000-0000-0000-000000000000}"/>
          </ac:spMkLst>
        </pc:spChg>
        <pc:picChg chg="add del">
          <ac:chgData name="NORBEY DANILO" userId="29f64d73-8b12-4c53-a9f3-1c223397a229" providerId="ADAL" clId="{AF5845EA-7557-410B-8D24-415E52733072}" dt="2023-03-02T04:01:31.900" v="99" actId="478"/>
          <ac:picMkLst>
            <pc:docMk/>
            <pc:sldMk cId="3285082318" sldId="301"/>
            <ac:picMk id="3" creationId="{87B0BB68-E1AC-A118-C31D-17E171E0CB3B}"/>
          </ac:picMkLst>
        </pc:picChg>
        <pc:picChg chg="add mod">
          <ac:chgData name="NORBEY DANILO" userId="29f64d73-8b12-4c53-a9f3-1c223397a229" providerId="ADAL" clId="{AF5845EA-7557-410B-8D24-415E52733072}" dt="2023-03-02T04:02:15.205" v="128" actId="1076"/>
          <ac:picMkLst>
            <pc:docMk/>
            <pc:sldMk cId="3285082318" sldId="301"/>
            <ac:picMk id="5" creationId="{56DDD6C2-CB11-86F3-A7D4-09F37BA98507}"/>
          </ac:picMkLst>
        </pc:picChg>
        <pc:picChg chg="del">
          <ac:chgData name="NORBEY DANILO" userId="29f64d73-8b12-4c53-a9f3-1c223397a229" providerId="ADAL" clId="{AF5845EA-7557-410B-8D24-415E52733072}" dt="2023-03-02T04:00:55.872" v="97" actId="478"/>
          <ac:picMkLst>
            <pc:docMk/>
            <pc:sldMk cId="3285082318" sldId="301"/>
            <ac:picMk id="6" creationId="{AD59A2BE-D194-C3C0-581D-73C2EA4790A0}"/>
          </ac:picMkLst>
        </pc:picChg>
      </pc:sldChg>
      <pc:sldChg chg="addSp delSp modSp mod">
        <pc:chgData name="NORBEY DANILO" userId="29f64d73-8b12-4c53-a9f3-1c223397a229" providerId="ADAL" clId="{AF5845EA-7557-410B-8D24-415E52733072}" dt="2023-03-02T05:01:05.095" v="365" actId="22"/>
        <pc:sldMkLst>
          <pc:docMk/>
          <pc:sldMk cId="1176139156" sldId="302"/>
        </pc:sldMkLst>
        <pc:spChg chg="mod">
          <ac:chgData name="NORBEY DANILO" userId="29f64d73-8b12-4c53-a9f3-1c223397a229" providerId="ADAL" clId="{AF5845EA-7557-410B-8D24-415E52733072}" dt="2023-03-02T05:01:02.884" v="363" actId="20577"/>
          <ac:spMkLst>
            <pc:docMk/>
            <pc:sldMk cId="1176139156" sldId="302"/>
            <ac:spMk id="108" creationId="{00000000-0000-0000-0000-000000000000}"/>
          </ac:spMkLst>
        </pc:spChg>
        <pc:picChg chg="del">
          <ac:chgData name="NORBEY DANILO" userId="29f64d73-8b12-4c53-a9f3-1c223397a229" providerId="ADAL" clId="{AF5845EA-7557-410B-8D24-415E52733072}" dt="2023-03-02T05:01:04.623" v="364" actId="478"/>
          <ac:picMkLst>
            <pc:docMk/>
            <pc:sldMk cId="1176139156" sldId="302"/>
            <ac:picMk id="3" creationId="{E0BEC2F5-D546-7587-0263-A9C9B879E583}"/>
          </ac:picMkLst>
        </pc:picChg>
        <pc:picChg chg="add">
          <ac:chgData name="NORBEY DANILO" userId="29f64d73-8b12-4c53-a9f3-1c223397a229" providerId="ADAL" clId="{AF5845EA-7557-410B-8D24-415E52733072}" dt="2023-03-02T05:01:05.095" v="365" actId="22"/>
          <ac:picMkLst>
            <pc:docMk/>
            <pc:sldMk cId="1176139156" sldId="302"/>
            <ac:picMk id="5" creationId="{609E9835-554C-D25D-4E8A-355F19E78692}"/>
          </ac:picMkLst>
        </pc:picChg>
      </pc:sldChg>
      <pc:sldChg chg="addSp delSp modSp mod">
        <pc:chgData name="NORBEY DANILO" userId="29f64d73-8b12-4c53-a9f3-1c223397a229" providerId="ADAL" clId="{AF5845EA-7557-410B-8D24-415E52733072}" dt="2023-03-02T05:02:08.319" v="388" actId="22"/>
        <pc:sldMkLst>
          <pc:docMk/>
          <pc:sldMk cId="3108159700" sldId="303"/>
        </pc:sldMkLst>
        <pc:spChg chg="mod">
          <ac:chgData name="NORBEY DANILO" userId="29f64d73-8b12-4c53-a9f3-1c223397a229" providerId="ADAL" clId="{AF5845EA-7557-410B-8D24-415E52733072}" dt="2023-03-02T05:02:05.929" v="386" actId="20577"/>
          <ac:spMkLst>
            <pc:docMk/>
            <pc:sldMk cId="3108159700" sldId="303"/>
            <ac:spMk id="108" creationId="{00000000-0000-0000-0000-000000000000}"/>
          </ac:spMkLst>
        </pc:spChg>
        <pc:picChg chg="add">
          <ac:chgData name="NORBEY DANILO" userId="29f64d73-8b12-4c53-a9f3-1c223397a229" providerId="ADAL" clId="{AF5845EA-7557-410B-8D24-415E52733072}" dt="2023-03-02T05:02:08.319" v="388" actId="22"/>
          <ac:picMkLst>
            <pc:docMk/>
            <pc:sldMk cId="3108159700" sldId="303"/>
            <ac:picMk id="3" creationId="{E926C777-B355-5AF2-0E16-20C4CF854D75}"/>
          </ac:picMkLst>
        </pc:picChg>
        <pc:picChg chg="del">
          <ac:chgData name="NORBEY DANILO" userId="29f64d73-8b12-4c53-a9f3-1c223397a229" providerId="ADAL" clId="{AF5845EA-7557-410B-8D24-415E52733072}" dt="2023-03-02T05:02:07.840" v="387" actId="478"/>
          <ac:picMkLst>
            <pc:docMk/>
            <pc:sldMk cId="3108159700" sldId="303"/>
            <ac:picMk id="4" creationId="{93F9EFF7-825E-7101-7E44-CB1D889F1BC4}"/>
          </ac:picMkLst>
        </pc:picChg>
      </pc:sldChg>
      <pc:sldChg chg="addSp delSp modSp mod">
        <pc:chgData name="NORBEY DANILO" userId="29f64d73-8b12-4c53-a9f3-1c223397a229" providerId="ADAL" clId="{AF5845EA-7557-410B-8D24-415E52733072}" dt="2023-03-02T05:04:34.293" v="413" actId="22"/>
        <pc:sldMkLst>
          <pc:docMk/>
          <pc:sldMk cId="3814875388" sldId="304"/>
        </pc:sldMkLst>
        <pc:spChg chg="mod">
          <ac:chgData name="NORBEY DANILO" userId="29f64d73-8b12-4c53-a9f3-1c223397a229" providerId="ADAL" clId="{AF5845EA-7557-410B-8D24-415E52733072}" dt="2023-03-02T05:04:22.567" v="411" actId="20577"/>
          <ac:spMkLst>
            <pc:docMk/>
            <pc:sldMk cId="3814875388" sldId="304"/>
            <ac:spMk id="108" creationId="{00000000-0000-0000-0000-000000000000}"/>
          </ac:spMkLst>
        </pc:spChg>
        <pc:picChg chg="del">
          <ac:chgData name="NORBEY DANILO" userId="29f64d73-8b12-4c53-a9f3-1c223397a229" providerId="ADAL" clId="{AF5845EA-7557-410B-8D24-415E52733072}" dt="2023-03-02T05:04:24.353" v="412" actId="478"/>
          <ac:picMkLst>
            <pc:docMk/>
            <pc:sldMk cId="3814875388" sldId="304"/>
            <ac:picMk id="3" creationId="{3F366ED5-32CF-9F58-F0EB-94E3B23703DE}"/>
          </ac:picMkLst>
        </pc:picChg>
        <pc:picChg chg="add">
          <ac:chgData name="NORBEY DANILO" userId="29f64d73-8b12-4c53-a9f3-1c223397a229" providerId="ADAL" clId="{AF5845EA-7557-410B-8D24-415E52733072}" dt="2023-03-02T05:04:34.293" v="413" actId="22"/>
          <ac:picMkLst>
            <pc:docMk/>
            <pc:sldMk cId="3814875388" sldId="304"/>
            <ac:picMk id="4" creationId="{054A37DA-EAB3-1E6F-73C5-F6A3D3007536}"/>
          </ac:picMkLst>
        </pc:picChg>
      </pc:sldChg>
      <pc:sldChg chg="addSp delSp add mod">
        <pc:chgData name="NORBEY DANILO" userId="29f64d73-8b12-4c53-a9f3-1c223397a229" providerId="ADAL" clId="{AF5845EA-7557-410B-8D24-415E52733072}" dt="2023-03-02T03:55:40.875" v="51" actId="22"/>
        <pc:sldMkLst>
          <pc:docMk/>
          <pc:sldMk cId="669707531" sldId="305"/>
        </pc:sldMkLst>
        <pc:spChg chg="del">
          <ac:chgData name="NORBEY DANILO" userId="29f64d73-8b12-4c53-a9f3-1c223397a229" providerId="ADAL" clId="{AF5845EA-7557-410B-8D24-415E52733072}" dt="2023-03-02T03:55:30.761" v="49" actId="478"/>
          <ac:spMkLst>
            <pc:docMk/>
            <pc:sldMk cId="669707531" sldId="305"/>
            <ac:spMk id="3" creationId="{22C80E88-6650-1C3F-0980-2E959E5F5C71}"/>
          </ac:spMkLst>
        </pc:spChg>
        <pc:picChg chg="add">
          <ac:chgData name="NORBEY DANILO" userId="29f64d73-8b12-4c53-a9f3-1c223397a229" providerId="ADAL" clId="{AF5845EA-7557-410B-8D24-415E52733072}" dt="2023-03-02T03:55:40.875" v="51" actId="22"/>
          <ac:picMkLst>
            <pc:docMk/>
            <pc:sldMk cId="669707531" sldId="305"/>
            <ac:picMk id="4" creationId="{C35FA10D-34E0-5A27-5979-AE1D132E2328}"/>
          </ac:picMkLst>
        </pc:picChg>
        <pc:picChg chg="del">
          <ac:chgData name="NORBEY DANILO" userId="29f64d73-8b12-4c53-a9f3-1c223397a229" providerId="ADAL" clId="{AF5845EA-7557-410B-8D24-415E52733072}" dt="2023-03-02T03:55:32.055" v="50" actId="478"/>
          <ac:picMkLst>
            <pc:docMk/>
            <pc:sldMk cId="669707531" sldId="305"/>
            <ac:picMk id="5" creationId="{D700FED3-1250-2B61-C5DB-E56E0B06570F}"/>
          </ac:picMkLst>
        </pc:picChg>
      </pc:sldChg>
      <pc:sldChg chg="addSp delSp modSp add mod ord">
        <pc:chgData name="NORBEY DANILO" userId="29f64d73-8b12-4c53-a9f3-1c223397a229" providerId="ADAL" clId="{AF5845EA-7557-410B-8D24-415E52733072}" dt="2023-03-02T03:59:09.077" v="75" actId="1076"/>
        <pc:sldMkLst>
          <pc:docMk/>
          <pc:sldMk cId="2209046586" sldId="306"/>
        </pc:sldMkLst>
        <pc:spChg chg="mod">
          <ac:chgData name="NORBEY DANILO" userId="29f64d73-8b12-4c53-a9f3-1c223397a229" providerId="ADAL" clId="{AF5845EA-7557-410B-8D24-415E52733072}" dt="2023-03-02T03:58:48.226" v="71" actId="20577"/>
          <ac:spMkLst>
            <pc:docMk/>
            <pc:sldMk cId="2209046586" sldId="306"/>
            <ac:spMk id="3" creationId="{22C80E88-6650-1C3F-0980-2E959E5F5C71}"/>
          </ac:spMkLst>
        </pc:spChg>
        <pc:picChg chg="add mod">
          <ac:chgData name="NORBEY DANILO" userId="29f64d73-8b12-4c53-a9f3-1c223397a229" providerId="ADAL" clId="{AF5845EA-7557-410B-8D24-415E52733072}" dt="2023-03-02T03:59:09.077" v="75" actId="1076"/>
          <ac:picMkLst>
            <pc:docMk/>
            <pc:sldMk cId="2209046586" sldId="306"/>
            <ac:picMk id="4" creationId="{DE9A60CE-8245-04FE-B3EB-E044081C25BA}"/>
          </ac:picMkLst>
        </pc:picChg>
        <pc:picChg chg="del">
          <ac:chgData name="NORBEY DANILO" userId="29f64d73-8b12-4c53-a9f3-1c223397a229" providerId="ADAL" clId="{AF5845EA-7557-410B-8D24-415E52733072}" dt="2023-03-02T03:58:52.559" v="72" actId="478"/>
          <ac:picMkLst>
            <pc:docMk/>
            <pc:sldMk cId="2209046586" sldId="306"/>
            <ac:picMk id="5" creationId="{D700FED3-1250-2B61-C5DB-E56E0B06570F}"/>
          </ac:picMkLst>
        </pc:picChg>
      </pc:sldChg>
      <pc:sldChg chg="addSp delSp add mod">
        <pc:chgData name="NORBEY DANILO" userId="29f64d73-8b12-4c53-a9f3-1c223397a229" providerId="ADAL" clId="{AF5845EA-7557-410B-8D24-415E52733072}" dt="2023-03-02T04:00:13.053" v="79" actId="22"/>
        <pc:sldMkLst>
          <pc:docMk/>
          <pc:sldMk cId="1768419761" sldId="307"/>
        </pc:sldMkLst>
        <pc:spChg chg="del">
          <ac:chgData name="NORBEY DANILO" userId="29f64d73-8b12-4c53-a9f3-1c223397a229" providerId="ADAL" clId="{AF5845EA-7557-410B-8D24-415E52733072}" dt="2023-03-02T04:00:03.625" v="77" actId="478"/>
          <ac:spMkLst>
            <pc:docMk/>
            <pc:sldMk cId="1768419761" sldId="307"/>
            <ac:spMk id="3" creationId="{22C80E88-6650-1C3F-0980-2E959E5F5C71}"/>
          </ac:spMkLst>
        </pc:spChg>
        <pc:picChg chg="del">
          <ac:chgData name="NORBEY DANILO" userId="29f64d73-8b12-4c53-a9f3-1c223397a229" providerId="ADAL" clId="{AF5845EA-7557-410B-8D24-415E52733072}" dt="2023-03-02T04:00:04.232" v="78" actId="478"/>
          <ac:picMkLst>
            <pc:docMk/>
            <pc:sldMk cId="1768419761" sldId="307"/>
            <ac:picMk id="4" creationId="{DE9A60CE-8245-04FE-B3EB-E044081C25BA}"/>
          </ac:picMkLst>
        </pc:picChg>
        <pc:picChg chg="add">
          <ac:chgData name="NORBEY DANILO" userId="29f64d73-8b12-4c53-a9f3-1c223397a229" providerId="ADAL" clId="{AF5845EA-7557-410B-8D24-415E52733072}" dt="2023-03-02T04:00:13.053" v="79" actId="22"/>
          <ac:picMkLst>
            <pc:docMk/>
            <pc:sldMk cId="1768419761" sldId="307"/>
            <ac:picMk id="5" creationId="{01F88EF1-B0B5-CFC9-E11B-D5982F96374B}"/>
          </ac:picMkLst>
        </pc:picChg>
      </pc:sldChg>
      <pc:sldChg chg="addSp delSp modSp add mod">
        <pc:chgData name="NORBEY DANILO" userId="29f64d73-8b12-4c53-a9f3-1c223397a229" providerId="ADAL" clId="{AF5845EA-7557-410B-8D24-415E52733072}" dt="2023-03-02T04:04:24.485" v="138" actId="1076"/>
        <pc:sldMkLst>
          <pc:docMk/>
          <pc:sldMk cId="2223174792" sldId="308"/>
        </pc:sldMkLst>
        <pc:picChg chg="add mod">
          <ac:chgData name="NORBEY DANILO" userId="29f64d73-8b12-4c53-a9f3-1c223397a229" providerId="ADAL" clId="{AF5845EA-7557-410B-8D24-415E52733072}" dt="2023-03-02T04:04:18.253" v="136" actId="1076"/>
          <ac:picMkLst>
            <pc:docMk/>
            <pc:sldMk cId="2223174792" sldId="308"/>
            <ac:picMk id="3" creationId="{7E2CDAA0-F901-EA84-7884-30A01F7B4E97}"/>
          </ac:picMkLst>
        </pc:picChg>
        <pc:picChg chg="del">
          <ac:chgData name="NORBEY DANILO" userId="29f64d73-8b12-4c53-a9f3-1c223397a229" providerId="ADAL" clId="{AF5845EA-7557-410B-8D24-415E52733072}" dt="2023-03-02T04:03:10.905" v="130" actId="478"/>
          <ac:picMkLst>
            <pc:docMk/>
            <pc:sldMk cId="2223174792" sldId="308"/>
            <ac:picMk id="5" creationId="{56DDD6C2-CB11-86F3-A7D4-09F37BA98507}"/>
          </ac:picMkLst>
        </pc:picChg>
        <pc:picChg chg="add mod">
          <ac:chgData name="NORBEY DANILO" userId="29f64d73-8b12-4c53-a9f3-1c223397a229" providerId="ADAL" clId="{AF5845EA-7557-410B-8D24-415E52733072}" dt="2023-03-02T04:04:24.485" v="138" actId="1076"/>
          <ac:picMkLst>
            <pc:docMk/>
            <pc:sldMk cId="2223174792" sldId="308"/>
            <ac:picMk id="6" creationId="{11695F4F-04A7-2A5A-9C9E-14CA1465C609}"/>
          </ac:picMkLst>
        </pc:picChg>
      </pc:sldChg>
      <pc:sldChg chg="addSp delSp add mod">
        <pc:chgData name="NORBEY DANILO" userId="29f64d73-8b12-4c53-a9f3-1c223397a229" providerId="ADAL" clId="{AF5845EA-7557-410B-8D24-415E52733072}" dt="2023-03-02T04:05:12.541" v="142" actId="22"/>
        <pc:sldMkLst>
          <pc:docMk/>
          <pc:sldMk cId="563993873" sldId="309"/>
        </pc:sldMkLst>
        <pc:picChg chg="del">
          <ac:chgData name="NORBEY DANILO" userId="29f64d73-8b12-4c53-a9f3-1c223397a229" providerId="ADAL" clId="{AF5845EA-7557-410B-8D24-415E52733072}" dt="2023-03-02T04:05:01.162" v="140" actId="478"/>
          <ac:picMkLst>
            <pc:docMk/>
            <pc:sldMk cId="563993873" sldId="309"/>
            <ac:picMk id="3" creationId="{7E2CDAA0-F901-EA84-7884-30A01F7B4E97}"/>
          </ac:picMkLst>
        </pc:picChg>
        <pc:picChg chg="add">
          <ac:chgData name="NORBEY DANILO" userId="29f64d73-8b12-4c53-a9f3-1c223397a229" providerId="ADAL" clId="{AF5845EA-7557-410B-8D24-415E52733072}" dt="2023-03-02T04:05:12.541" v="142" actId="22"/>
          <ac:picMkLst>
            <pc:docMk/>
            <pc:sldMk cId="563993873" sldId="309"/>
            <ac:picMk id="4" creationId="{BEAD62B6-1AC2-ADD8-5729-80489A4DE36F}"/>
          </ac:picMkLst>
        </pc:picChg>
        <pc:picChg chg="del">
          <ac:chgData name="NORBEY DANILO" userId="29f64d73-8b12-4c53-a9f3-1c223397a229" providerId="ADAL" clId="{AF5845EA-7557-410B-8D24-415E52733072}" dt="2023-03-02T04:05:03.156" v="141" actId="478"/>
          <ac:picMkLst>
            <pc:docMk/>
            <pc:sldMk cId="563993873" sldId="309"/>
            <ac:picMk id="6" creationId="{11695F4F-04A7-2A5A-9C9E-14CA1465C609}"/>
          </ac:picMkLst>
        </pc:picChg>
      </pc:sldChg>
      <pc:sldChg chg="addSp delSp modSp add mod">
        <pc:chgData name="NORBEY DANILO" userId="29f64d73-8b12-4c53-a9f3-1c223397a229" providerId="ADAL" clId="{AF5845EA-7557-410B-8D24-415E52733072}" dt="2023-03-02T04:15:24.113" v="221" actId="1076"/>
        <pc:sldMkLst>
          <pc:docMk/>
          <pc:sldMk cId="1658994333" sldId="310"/>
        </pc:sldMkLst>
        <pc:picChg chg="del">
          <ac:chgData name="NORBEY DANILO" userId="29f64d73-8b12-4c53-a9f3-1c223397a229" providerId="ADAL" clId="{AF5845EA-7557-410B-8D24-415E52733072}" dt="2023-03-02T04:15:04.096" v="219" actId="478"/>
          <ac:picMkLst>
            <pc:docMk/>
            <pc:sldMk cId="1658994333" sldId="310"/>
            <ac:picMk id="3" creationId="{3B3CE17A-D6B2-F8DC-D4FF-6F1E62491722}"/>
          </ac:picMkLst>
        </pc:picChg>
        <pc:picChg chg="add mod">
          <ac:chgData name="NORBEY DANILO" userId="29f64d73-8b12-4c53-a9f3-1c223397a229" providerId="ADAL" clId="{AF5845EA-7557-410B-8D24-415E52733072}" dt="2023-03-02T04:15:24.113" v="221" actId="1076"/>
          <ac:picMkLst>
            <pc:docMk/>
            <pc:sldMk cId="1658994333" sldId="310"/>
            <ac:picMk id="4" creationId="{CA83A61B-2A57-C8A2-1492-D9172715FA89}"/>
          </ac:picMkLst>
        </pc:picChg>
      </pc:sldChg>
      <pc:sldChg chg="addSp delSp modSp add mod">
        <pc:chgData name="NORBEY DANILO" userId="29f64d73-8b12-4c53-a9f3-1c223397a229" providerId="ADAL" clId="{AF5845EA-7557-410B-8D24-415E52733072}" dt="2023-03-02T12:34:23.124" v="445" actId="478"/>
        <pc:sldMkLst>
          <pc:docMk/>
          <pc:sldMk cId="586191442" sldId="311"/>
        </pc:sldMkLst>
        <pc:spChg chg="add del mod">
          <ac:chgData name="NORBEY DANILO" userId="29f64d73-8b12-4c53-a9f3-1c223397a229" providerId="ADAL" clId="{AF5845EA-7557-410B-8D24-415E52733072}" dt="2023-03-02T12:34:23.124" v="445" actId="478"/>
          <ac:spMkLst>
            <pc:docMk/>
            <pc:sldMk cId="586191442" sldId="311"/>
            <ac:spMk id="2" creationId="{774D00FC-8A50-6F41-807F-D0E62A2334C8}"/>
          </ac:spMkLst>
        </pc:spChg>
        <pc:spChg chg="mod">
          <ac:chgData name="NORBEY DANILO" userId="29f64d73-8b12-4c53-a9f3-1c223397a229" providerId="ADAL" clId="{AF5845EA-7557-410B-8D24-415E52733072}" dt="2023-03-02T12:33:29.322" v="439" actId="20577"/>
          <ac:spMkLst>
            <pc:docMk/>
            <pc:sldMk cId="586191442" sldId="311"/>
            <ac:spMk id="108" creationId="{00000000-0000-0000-0000-000000000000}"/>
          </ac:spMkLst>
        </pc:spChg>
        <pc:picChg chg="del">
          <ac:chgData name="NORBEY DANILO" userId="29f64d73-8b12-4c53-a9f3-1c223397a229" providerId="ADAL" clId="{AF5845EA-7557-410B-8D24-415E52733072}" dt="2023-03-02T12:33:31.177" v="440" actId="478"/>
          <ac:picMkLst>
            <pc:docMk/>
            <pc:sldMk cId="586191442" sldId="311"/>
            <ac:picMk id="4" creationId="{054A37DA-EAB3-1E6F-73C5-F6A3D3007536}"/>
          </ac:picMkLst>
        </pc:picChg>
      </pc:sldChg>
      <pc:sldChg chg="addSp modSp add mod">
        <pc:chgData name="NORBEY DANILO" userId="29f64d73-8b12-4c53-a9f3-1c223397a229" providerId="ADAL" clId="{AF5845EA-7557-410B-8D24-415E52733072}" dt="2023-03-02T12:42:35.332" v="823" actId="207"/>
        <pc:sldMkLst>
          <pc:docMk/>
          <pc:sldMk cId="2430288507" sldId="312"/>
        </pc:sldMkLst>
        <pc:spChg chg="add mod">
          <ac:chgData name="NORBEY DANILO" userId="29f64d73-8b12-4c53-a9f3-1c223397a229" providerId="ADAL" clId="{AF5845EA-7557-410B-8D24-415E52733072}" dt="2023-03-02T12:42:35.332" v="823" actId="207"/>
          <ac:spMkLst>
            <pc:docMk/>
            <pc:sldMk cId="2430288507" sldId="312"/>
            <ac:spMk id="2" creationId="{7CE28597-42FA-EB77-4BDB-EE0FAE599959}"/>
          </ac:spMkLst>
        </pc:spChg>
        <pc:spChg chg="mod">
          <ac:chgData name="NORBEY DANILO" userId="29f64d73-8b12-4c53-a9f3-1c223397a229" providerId="ADAL" clId="{AF5845EA-7557-410B-8D24-415E52733072}" dt="2023-03-02T12:34:32.973" v="463" actId="20577"/>
          <ac:spMkLst>
            <pc:docMk/>
            <pc:sldMk cId="2430288507" sldId="312"/>
            <ac:spMk id="108" creationId="{00000000-0000-0000-0000-000000000000}"/>
          </ac:spMkLst>
        </pc:spChg>
      </pc:sldChg>
      <pc:sldChg chg="modSp add mod">
        <pc:chgData name="NORBEY DANILO" userId="29f64d73-8b12-4c53-a9f3-1c223397a229" providerId="ADAL" clId="{AF5845EA-7557-410B-8D24-415E52733072}" dt="2023-03-02T12:47:54.930" v="890" actId="20577"/>
        <pc:sldMkLst>
          <pc:docMk/>
          <pc:sldMk cId="474767207" sldId="313"/>
        </pc:sldMkLst>
        <pc:spChg chg="mod">
          <ac:chgData name="NORBEY DANILO" userId="29f64d73-8b12-4c53-a9f3-1c223397a229" providerId="ADAL" clId="{AF5845EA-7557-410B-8D24-415E52733072}" dt="2023-03-02T12:47:54.930" v="890" actId="20577"/>
          <ac:spMkLst>
            <pc:docMk/>
            <pc:sldMk cId="474767207" sldId="313"/>
            <ac:spMk id="2" creationId="{7CE28597-42FA-EB77-4BDB-EE0FAE599959}"/>
          </ac:spMkLst>
        </pc:spChg>
        <pc:spChg chg="mod">
          <ac:chgData name="NORBEY DANILO" userId="29f64d73-8b12-4c53-a9f3-1c223397a229" providerId="ADAL" clId="{AF5845EA-7557-410B-8D24-415E52733072}" dt="2023-03-02T12:42:54.198" v="835" actId="20577"/>
          <ac:spMkLst>
            <pc:docMk/>
            <pc:sldMk cId="474767207" sldId="313"/>
            <ac:spMk id="108" creationId="{00000000-0000-0000-0000-000000000000}"/>
          </ac:spMkLst>
        </pc:spChg>
      </pc:sldChg>
      <pc:sldChg chg="modSp add mod">
        <pc:chgData name="NORBEY DANILO" userId="29f64d73-8b12-4c53-a9f3-1c223397a229" providerId="ADAL" clId="{AF5845EA-7557-410B-8D24-415E52733072}" dt="2023-03-02T12:53:37.061" v="1049" actId="20577"/>
        <pc:sldMkLst>
          <pc:docMk/>
          <pc:sldMk cId="4026267971" sldId="314"/>
        </pc:sldMkLst>
        <pc:spChg chg="mod">
          <ac:chgData name="NORBEY DANILO" userId="29f64d73-8b12-4c53-a9f3-1c223397a229" providerId="ADAL" clId="{AF5845EA-7557-410B-8D24-415E52733072}" dt="2023-03-02T12:53:37.061" v="1049" actId="20577"/>
          <ac:spMkLst>
            <pc:docMk/>
            <pc:sldMk cId="4026267971" sldId="314"/>
            <ac:spMk id="2" creationId="{7CE28597-42FA-EB77-4BDB-EE0FAE599959}"/>
          </ac:spMkLst>
        </pc:spChg>
        <pc:spChg chg="mod">
          <ac:chgData name="NORBEY DANILO" userId="29f64d73-8b12-4c53-a9f3-1c223397a229" providerId="ADAL" clId="{AF5845EA-7557-410B-8D24-415E52733072}" dt="2023-03-02T12:48:15.926" v="902" actId="20577"/>
          <ac:spMkLst>
            <pc:docMk/>
            <pc:sldMk cId="4026267971" sldId="314"/>
            <ac:spMk id="108" creationId="{00000000-0000-0000-0000-000000000000}"/>
          </ac:spMkLst>
        </pc:spChg>
      </pc:sldChg>
    </pc:docChg>
  </pc:docChgLst>
  <pc:docChgLst>
    <pc:chgData name="NORBEY DANILO" userId="29f64d73-8b12-4c53-a9f3-1c223397a229" providerId="ADAL" clId="{96C2603C-BB07-43A4-AFA1-ABBEE5BD3F18}"/>
    <pc:docChg chg="undo custSel addSld delSld modSld sldOrd">
      <pc:chgData name="NORBEY DANILO" userId="29f64d73-8b12-4c53-a9f3-1c223397a229" providerId="ADAL" clId="{96C2603C-BB07-43A4-AFA1-ABBEE5BD3F18}" dt="2023-03-01T21:47:44.677" v="257"/>
      <pc:docMkLst>
        <pc:docMk/>
      </pc:docMkLst>
      <pc:sldChg chg="add del">
        <pc:chgData name="NORBEY DANILO" userId="29f64d73-8b12-4c53-a9f3-1c223397a229" providerId="ADAL" clId="{96C2603C-BB07-43A4-AFA1-ABBEE5BD3F18}" dt="2023-03-01T16:23:53.450" v="44" actId="47"/>
        <pc:sldMkLst>
          <pc:docMk/>
          <pc:sldMk cId="0" sldId="256"/>
        </pc:sldMkLst>
      </pc:sldChg>
      <pc:sldChg chg="add del">
        <pc:chgData name="NORBEY DANILO" userId="29f64d73-8b12-4c53-a9f3-1c223397a229" providerId="ADAL" clId="{96C2603C-BB07-43A4-AFA1-ABBEE5BD3F18}" dt="2023-03-01T16:24:10.204" v="63" actId="47"/>
        <pc:sldMkLst>
          <pc:docMk/>
          <pc:sldMk cId="1374658503" sldId="258"/>
        </pc:sldMkLst>
      </pc:sldChg>
      <pc:sldChg chg="add del">
        <pc:chgData name="NORBEY DANILO" userId="29f64d73-8b12-4c53-a9f3-1c223397a229" providerId="ADAL" clId="{96C2603C-BB07-43A4-AFA1-ABBEE5BD3F18}" dt="2023-03-01T16:24:11.883" v="69" actId="47"/>
        <pc:sldMkLst>
          <pc:docMk/>
          <pc:sldMk cId="1589185369" sldId="259"/>
        </pc:sldMkLst>
      </pc:sldChg>
      <pc:sldChg chg="add del">
        <pc:chgData name="NORBEY DANILO" userId="29f64d73-8b12-4c53-a9f3-1c223397a229" providerId="ADAL" clId="{96C2603C-BB07-43A4-AFA1-ABBEE5BD3F18}" dt="2023-03-01T16:24:11.233" v="67" actId="47"/>
        <pc:sldMkLst>
          <pc:docMk/>
          <pc:sldMk cId="4115817981" sldId="260"/>
        </pc:sldMkLst>
      </pc:sldChg>
      <pc:sldChg chg="addSp delSp modSp add del mod setBg">
        <pc:chgData name="NORBEY DANILO" userId="29f64d73-8b12-4c53-a9f3-1c223397a229" providerId="ADAL" clId="{96C2603C-BB07-43A4-AFA1-ABBEE5BD3F18}" dt="2023-03-01T16:52:27.406" v="229" actId="1076"/>
        <pc:sldMkLst>
          <pc:docMk/>
          <pc:sldMk cId="3850306174" sldId="261"/>
        </pc:sldMkLst>
        <pc:spChg chg="del">
          <ac:chgData name="NORBEY DANILO" userId="29f64d73-8b12-4c53-a9f3-1c223397a229" providerId="ADAL" clId="{96C2603C-BB07-43A4-AFA1-ABBEE5BD3F18}" dt="2023-03-01T16:23:14.961" v="16" actId="478"/>
          <ac:spMkLst>
            <pc:docMk/>
            <pc:sldMk cId="3850306174" sldId="261"/>
            <ac:spMk id="2" creationId="{B5F4D2C4-C6AB-DC12-8077-EB0C703D753A}"/>
          </ac:spMkLst>
        </pc:spChg>
        <pc:spChg chg="mod">
          <ac:chgData name="NORBEY DANILO" userId="29f64d73-8b12-4c53-a9f3-1c223397a229" providerId="ADAL" clId="{96C2603C-BB07-43A4-AFA1-ABBEE5BD3F18}" dt="2023-03-01T16:51:50.024" v="217" actId="20577"/>
          <ac:spMkLst>
            <pc:docMk/>
            <pc:sldMk cId="3850306174" sldId="261"/>
            <ac:spMk id="108" creationId="{00000000-0000-0000-0000-000000000000}"/>
          </ac:spMkLst>
        </pc:spChg>
        <pc:picChg chg="add del">
          <ac:chgData name="NORBEY DANILO" userId="29f64d73-8b12-4c53-a9f3-1c223397a229" providerId="ADAL" clId="{96C2603C-BB07-43A4-AFA1-ABBEE5BD3F18}" dt="2023-03-01T16:24:43.736" v="82" actId="478"/>
          <ac:picMkLst>
            <pc:docMk/>
            <pc:sldMk cId="3850306174" sldId="261"/>
            <ac:picMk id="4" creationId="{558DF650-EEB7-436D-7E85-BD9ACFB10435}"/>
          </ac:picMkLst>
        </pc:picChg>
        <pc:picChg chg="add del mod">
          <ac:chgData name="NORBEY DANILO" userId="29f64d73-8b12-4c53-a9f3-1c223397a229" providerId="ADAL" clId="{96C2603C-BB07-43A4-AFA1-ABBEE5BD3F18}" dt="2023-03-01T16:51:51.931" v="218" actId="478"/>
          <ac:picMkLst>
            <pc:docMk/>
            <pc:sldMk cId="3850306174" sldId="261"/>
            <ac:picMk id="6" creationId="{AD59A2BE-D194-C3C0-581D-73C2EA4790A0}"/>
          </ac:picMkLst>
        </pc:picChg>
        <pc:picChg chg="add mod modCrop">
          <ac:chgData name="NORBEY DANILO" userId="29f64d73-8b12-4c53-a9f3-1c223397a229" providerId="ADAL" clId="{96C2603C-BB07-43A4-AFA1-ABBEE5BD3F18}" dt="2023-03-01T16:52:27.406" v="229" actId="1076"/>
          <ac:picMkLst>
            <pc:docMk/>
            <pc:sldMk cId="3850306174" sldId="261"/>
            <ac:picMk id="8" creationId="{1D5A5A22-3DDF-B0A4-FEB0-7B0198B32300}"/>
          </ac:picMkLst>
        </pc:picChg>
        <pc:picChg chg="add mod modCrop">
          <ac:chgData name="NORBEY DANILO" userId="29f64d73-8b12-4c53-a9f3-1c223397a229" providerId="ADAL" clId="{96C2603C-BB07-43A4-AFA1-ABBEE5BD3F18}" dt="2023-03-01T16:52:22.566" v="227" actId="1076"/>
          <ac:picMkLst>
            <pc:docMk/>
            <pc:sldMk cId="3850306174" sldId="261"/>
            <ac:picMk id="10" creationId="{35CFE01A-5EDC-D304-E56F-DC7AA7C92221}"/>
          </ac:picMkLst>
        </pc:picChg>
      </pc:sldChg>
      <pc:sldChg chg="del">
        <pc:chgData name="NORBEY DANILO" userId="29f64d73-8b12-4c53-a9f3-1c223397a229" providerId="ADAL" clId="{96C2603C-BB07-43A4-AFA1-ABBEE5BD3F18}" dt="2023-03-01T16:23:51.293" v="21" actId="47"/>
        <pc:sldMkLst>
          <pc:docMk/>
          <pc:sldMk cId="2544478692" sldId="263"/>
        </pc:sldMkLst>
      </pc:sldChg>
      <pc:sldChg chg="add del">
        <pc:chgData name="NORBEY DANILO" userId="29f64d73-8b12-4c53-a9f3-1c223397a229" providerId="ADAL" clId="{96C2603C-BB07-43A4-AFA1-ABBEE5BD3F18}" dt="2023-03-01T16:29:51.089" v="174" actId="47"/>
        <pc:sldMkLst>
          <pc:docMk/>
          <pc:sldMk cId="1102480664" sldId="264"/>
        </pc:sldMkLst>
      </pc:sldChg>
      <pc:sldChg chg="del">
        <pc:chgData name="NORBEY DANILO" userId="29f64d73-8b12-4c53-a9f3-1c223397a229" providerId="ADAL" clId="{96C2603C-BB07-43A4-AFA1-ABBEE5BD3F18}" dt="2023-03-01T16:23:50.745" v="19" actId="47"/>
        <pc:sldMkLst>
          <pc:docMk/>
          <pc:sldMk cId="2419164610" sldId="270"/>
        </pc:sldMkLst>
      </pc:sldChg>
      <pc:sldChg chg="del">
        <pc:chgData name="NORBEY DANILO" userId="29f64d73-8b12-4c53-a9f3-1c223397a229" providerId="ADAL" clId="{96C2603C-BB07-43A4-AFA1-ABBEE5BD3F18}" dt="2023-03-01T16:23:51.262" v="20" actId="47"/>
        <pc:sldMkLst>
          <pc:docMk/>
          <pc:sldMk cId="33873282" sldId="271"/>
        </pc:sldMkLst>
      </pc:sldChg>
      <pc:sldChg chg="del">
        <pc:chgData name="NORBEY DANILO" userId="29f64d73-8b12-4c53-a9f3-1c223397a229" providerId="ADAL" clId="{96C2603C-BB07-43A4-AFA1-ABBEE5BD3F18}" dt="2023-03-01T16:23:51.324" v="22" actId="47"/>
        <pc:sldMkLst>
          <pc:docMk/>
          <pc:sldMk cId="172048122" sldId="272"/>
        </pc:sldMkLst>
      </pc:sldChg>
      <pc:sldChg chg="del">
        <pc:chgData name="NORBEY DANILO" userId="29f64d73-8b12-4c53-a9f3-1c223397a229" providerId="ADAL" clId="{96C2603C-BB07-43A4-AFA1-ABBEE5BD3F18}" dt="2023-03-01T16:23:51.402" v="24" actId="47"/>
        <pc:sldMkLst>
          <pc:docMk/>
          <pc:sldMk cId="3642383749" sldId="273"/>
        </pc:sldMkLst>
      </pc:sldChg>
      <pc:sldChg chg="add del">
        <pc:chgData name="NORBEY DANILO" userId="29f64d73-8b12-4c53-a9f3-1c223397a229" providerId="ADAL" clId="{96C2603C-BB07-43A4-AFA1-ABBEE5BD3F18}" dt="2023-03-01T16:24:10.469" v="64" actId="47"/>
        <pc:sldMkLst>
          <pc:docMk/>
          <pc:sldMk cId="778650556" sldId="274"/>
        </pc:sldMkLst>
      </pc:sldChg>
      <pc:sldChg chg="add del">
        <pc:chgData name="NORBEY DANILO" userId="29f64d73-8b12-4c53-a9f3-1c223397a229" providerId="ADAL" clId="{96C2603C-BB07-43A4-AFA1-ABBEE5BD3F18}" dt="2023-03-01T16:24:11.526" v="68" actId="47"/>
        <pc:sldMkLst>
          <pc:docMk/>
          <pc:sldMk cId="2620407068" sldId="275"/>
        </pc:sldMkLst>
      </pc:sldChg>
      <pc:sldChg chg="add del">
        <pc:chgData name="NORBEY DANILO" userId="29f64d73-8b12-4c53-a9f3-1c223397a229" providerId="ADAL" clId="{96C2603C-BB07-43A4-AFA1-ABBEE5BD3F18}" dt="2023-03-01T16:24:12.197" v="70" actId="47"/>
        <pc:sldMkLst>
          <pc:docMk/>
          <pc:sldMk cId="1543532759" sldId="276"/>
        </pc:sldMkLst>
      </pc:sldChg>
      <pc:sldChg chg="add del">
        <pc:chgData name="NORBEY DANILO" userId="29f64d73-8b12-4c53-a9f3-1c223397a229" providerId="ADAL" clId="{96C2603C-BB07-43A4-AFA1-ABBEE5BD3F18}" dt="2023-03-01T16:24:13.592" v="74" actId="47"/>
        <pc:sldMkLst>
          <pc:docMk/>
          <pc:sldMk cId="2552906851" sldId="277"/>
        </pc:sldMkLst>
      </pc:sldChg>
      <pc:sldChg chg="add del">
        <pc:chgData name="NORBEY DANILO" userId="29f64d73-8b12-4c53-a9f3-1c223397a229" providerId="ADAL" clId="{96C2603C-BB07-43A4-AFA1-ABBEE5BD3F18}" dt="2023-03-01T16:24:13.995" v="75" actId="47"/>
        <pc:sldMkLst>
          <pc:docMk/>
          <pc:sldMk cId="3616243302" sldId="278"/>
        </pc:sldMkLst>
      </pc:sldChg>
      <pc:sldChg chg="add del">
        <pc:chgData name="NORBEY DANILO" userId="29f64d73-8b12-4c53-a9f3-1c223397a229" providerId="ADAL" clId="{96C2603C-BB07-43A4-AFA1-ABBEE5BD3F18}" dt="2023-03-01T16:24:14.270" v="76" actId="47"/>
        <pc:sldMkLst>
          <pc:docMk/>
          <pc:sldMk cId="789409910" sldId="279"/>
        </pc:sldMkLst>
      </pc:sldChg>
      <pc:sldChg chg="del">
        <pc:chgData name="NORBEY DANILO" userId="29f64d73-8b12-4c53-a9f3-1c223397a229" providerId="ADAL" clId="{96C2603C-BB07-43A4-AFA1-ABBEE5BD3F18}" dt="2023-03-01T16:23:51.356" v="23" actId="47"/>
        <pc:sldMkLst>
          <pc:docMk/>
          <pc:sldMk cId="4171263141" sldId="287"/>
        </pc:sldMkLst>
      </pc:sldChg>
      <pc:sldChg chg="add del">
        <pc:chgData name="NORBEY DANILO" userId="29f64d73-8b12-4c53-a9f3-1c223397a229" providerId="ADAL" clId="{96C2603C-BB07-43A4-AFA1-ABBEE5BD3F18}" dt="2023-03-01T16:24:10.743" v="65" actId="47"/>
        <pc:sldMkLst>
          <pc:docMk/>
          <pc:sldMk cId="3139405729" sldId="288"/>
        </pc:sldMkLst>
      </pc:sldChg>
      <pc:sldChg chg="add del">
        <pc:chgData name="NORBEY DANILO" userId="29f64d73-8b12-4c53-a9f3-1c223397a229" providerId="ADAL" clId="{96C2603C-BB07-43A4-AFA1-ABBEE5BD3F18}" dt="2023-03-01T16:24:10.976" v="66" actId="47"/>
        <pc:sldMkLst>
          <pc:docMk/>
          <pc:sldMk cId="902024776" sldId="289"/>
        </pc:sldMkLst>
      </pc:sldChg>
      <pc:sldChg chg="add del">
        <pc:chgData name="NORBEY DANILO" userId="29f64d73-8b12-4c53-a9f3-1c223397a229" providerId="ADAL" clId="{96C2603C-BB07-43A4-AFA1-ABBEE5BD3F18}" dt="2023-03-01T16:24:12.511" v="71" actId="47"/>
        <pc:sldMkLst>
          <pc:docMk/>
          <pc:sldMk cId="4150933939" sldId="290"/>
        </pc:sldMkLst>
      </pc:sldChg>
      <pc:sldChg chg="add del">
        <pc:chgData name="NORBEY DANILO" userId="29f64d73-8b12-4c53-a9f3-1c223397a229" providerId="ADAL" clId="{96C2603C-BB07-43A4-AFA1-ABBEE5BD3F18}" dt="2023-03-01T16:24:12.823" v="72" actId="47"/>
        <pc:sldMkLst>
          <pc:docMk/>
          <pc:sldMk cId="377131426" sldId="291"/>
        </pc:sldMkLst>
      </pc:sldChg>
      <pc:sldChg chg="add del">
        <pc:chgData name="NORBEY DANILO" userId="29f64d73-8b12-4c53-a9f3-1c223397a229" providerId="ADAL" clId="{96C2603C-BB07-43A4-AFA1-ABBEE5BD3F18}" dt="2023-03-01T16:24:13.144" v="73" actId="47"/>
        <pc:sldMkLst>
          <pc:docMk/>
          <pc:sldMk cId="1235259127" sldId="292"/>
        </pc:sldMkLst>
      </pc:sldChg>
      <pc:sldChg chg="add del">
        <pc:chgData name="NORBEY DANILO" userId="29f64d73-8b12-4c53-a9f3-1c223397a229" providerId="ADAL" clId="{96C2603C-BB07-43A4-AFA1-ABBEE5BD3F18}" dt="2023-03-01T16:24:15.102" v="77" actId="47"/>
        <pc:sldMkLst>
          <pc:docMk/>
          <pc:sldMk cId="114745869" sldId="293"/>
        </pc:sldMkLst>
      </pc:sldChg>
      <pc:sldChg chg="addSp delSp modSp add del mod">
        <pc:chgData name="NORBEY DANILO" userId="29f64d73-8b12-4c53-a9f3-1c223397a229" providerId="ADAL" clId="{96C2603C-BB07-43A4-AFA1-ABBEE5BD3F18}" dt="2023-03-01T16:24:26.536" v="81" actId="1076"/>
        <pc:sldMkLst>
          <pc:docMk/>
          <pc:sldMk cId="766588980" sldId="294"/>
        </pc:sldMkLst>
        <pc:picChg chg="add mod">
          <ac:chgData name="NORBEY DANILO" userId="29f64d73-8b12-4c53-a9f3-1c223397a229" providerId="ADAL" clId="{96C2603C-BB07-43A4-AFA1-ABBEE5BD3F18}" dt="2023-03-01T16:24:26.536" v="81" actId="1076"/>
          <ac:picMkLst>
            <pc:docMk/>
            <pc:sldMk cId="766588980" sldId="294"/>
            <ac:picMk id="3" creationId="{0F6D22F4-E653-4A12-DDB2-B28EB2BDA74E}"/>
          </ac:picMkLst>
        </pc:picChg>
        <pc:picChg chg="del">
          <ac:chgData name="NORBEY DANILO" userId="29f64d73-8b12-4c53-a9f3-1c223397a229" providerId="ADAL" clId="{96C2603C-BB07-43A4-AFA1-ABBEE5BD3F18}" dt="2023-03-01T16:24:18.511" v="78" actId="478"/>
          <ac:picMkLst>
            <pc:docMk/>
            <pc:sldMk cId="766588980" sldId="294"/>
            <ac:picMk id="4" creationId="{558DF650-EEB7-436D-7E85-BD9ACFB10435}"/>
          </ac:picMkLst>
        </pc:picChg>
      </pc:sldChg>
      <pc:sldChg chg="addSp delSp modSp add mod">
        <pc:chgData name="NORBEY DANILO" userId="29f64d73-8b12-4c53-a9f3-1c223397a229" providerId="ADAL" clId="{96C2603C-BB07-43A4-AFA1-ABBEE5BD3F18}" dt="2023-03-01T16:25:46.584" v="106" actId="1076"/>
        <pc:sldMkLst>
          <pc:docMk/>
          <pc:sldMk cId="977306252" sldId="295"/>
        </pc:sldMkLst>
        <pc:spChg chg="mod">
          <ac:chgData name="NORBEY DANILO" userId="29f64d73-8b12-4c53-a9f3-1c223397a229" providerId="ADAL" clId="{96C2603C-BB07-43A4-AFA1-ABBEE5BD3F18}" dt="2023-03-01T16:25:38.692" v="102" actId="20577"/>
          <ac:spMkLst>
            <pc:docMk/>
            <pc:sldMk cId="977306252" sldId="295"/>
            <ac:spMk id="108" creationId="{00000000-0000-0000-0000-000000000000}"/>
          </ac:spMkLst>
        </pc:spChg>
        <pc:picChg chg="del">
          <ac:chgData name="NORBEY DANILO" userId="29f64d73-8b12-4c53-a9f3-1c223397a229" providerId="ADAL" clId="{96C2603C-BB07-43A4-AFA1-ABBEE5BD3F18}" dt="2023-03-01T16:25:40.448" v="103" actId="478"/>
          <ac:picMkLst>
            <pc:docMk/>
            <pc:sldMk cId="977306252" sldId="295"/>
            <ac:picMk id="3" creationId="{0F6D22F4-E653-4A12-DDB2-B28EB2BDA74E}"/>
          </ac:picMkLst>
        </pc:picChg>
        <pc:picChg chg="add mod">
          <ac:chgData name="NORBEY DANILO" userId="29f64d73-8b12-4c53-a9f3-1c223397a229" providerId="ADAL" clId="{96C2603C-BB07-43A4-AFA1-ABBEE5BD3F18}" dt="2023-03-01T16:25:46.584" v="106" actId="1076"/>
          <ac:picMkLst>
            <pc:docMk/>
            <pc:sldMk cId="977306252" sldId="295"/>
            <ac:picMk id="4" creationId="{399D6BC5-940C-11E4-AB6B-EE68E8DA39EB}"/>
          </ac:picMkLst>
        </pc:picChg>
      </pc:sldChg>
      <pc:sldChg chg="addSp delSp modSp add mod">
        <pc:chgData name="NORBEY DANILO" userId="29f64d73-8b12-4c53-a9f3-1c223397a229" providerId="ADAL" clId="{96C2603C-BB07-43A4-AFA1-ABBEE5BD3F18}" dt="2023-03-01T16:28:17.900" v="117" actId="1076"/>
        <pc:sldMkLst>
          <pc:docMk/>
          <pc:sldMk cId="782893156" sldId="296"/>
        </pc:sldMkLst>
        <pc:spChg chg="mod">
          <ac:chgData name="NORBEY DANILO" userId="29f64d73-8b12-4c53-a9f3-1c223397a229" providerId="ADAL" clId="{96C2603C-BB07-43A4-AFA1-ABBEE5BD3F18}" dt="2023-03-01T16:28:15.111" v="116" actId="20577"/>
          <ac:spMkLst>
            <pc:docMk/>
            <pc:sldMk cId="782893156" sldId="296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96C2603C-BB07-43A4-AFA1-ABBEE5BD3F18}" dt="2023-03-01T16:28:17.900" v="117" actId="1076"/>
          <ac:picMkLst>
            <pc:docMk/>
            <pc:sldMk cId="782893156" sldId="296"/>
            <ac:picMk id="3" creationId="{1B46EC13-DC85-9EE3-4996-F527F3BFE1CE}"/>
          </ac:picMkLst>
        </pc:picChg>
        <pc:picChg chg="del">
          <ac:chgData name="NORBEY DANILO" userId="29f64d73-8b12-4c53-a9f3-1c223397a229" providerId="ADAL" clId="{96C2603C-BB07-43A4-AFA1-ABBEE5BD3F18}" dt="2023-03-01T16:27:34.189" v="108" actId="478"/>
          <ac:picMkLst>
            <pc:docMk/>
            <pc:sldMk cId="782893156" sldId="296"/>
            <ac:picMk id="4" creationId="{399D6BC5-940C-11E4-AB6B-EE68E8DA39EB}"/>
          </ac:picMkLst>
        </pc:picChg>
      </pc:sldChg>
      <pc:sldChg chg="addSp delSp modSp add mod">
        <pc:chgData name="NORBEY DANILO" userId="29f64d73-8b12-4c53-a9f3-1c223397a229" providerId="ADAL" clId="{96C2603C-BB07-43A4-AFA1-ABBEE5BD3F18}" dt="2023-03-01T16:28:45.495" v="138" actId="1076"/>
        <pc:sldMkLst>
          <pc:docMk/>
          <pc:sldMk cId="3238773716" sldId="297"/>
        </pc:sldMkLst>
        <pc:spChg chg="mod">
          <ac:chgData name="NORBEY DANILO" userId="29f64d73-8b12-4c53-a9f3-1c223397a229" providerId="ADAL" clId="{96C2603C-BB07-43A4-AFA1-ABBEE5BD3F18}" dt="2023-03-01T16:28:33.235" v="133" actId="20577"/>
          <ac:spMkLst>
            <pc:docMk/>
            <pc:sldMk cId="3238773716" sldId="297"/>
            <ac:spMk id="108" creationId="{00000000-0000-0000-0000-000000000000}"/>
          </ac:spMkLst>
        </pc:spChg>
        <pc:picChg chg="del">
          <ac:chgData name="NORBEY DANILO" userId="29f64d73-8b12-4c53-a9f3-1c223397a229" providerId="ADAL" clId="{96C2603C-BB07-43A4-AFA1-ABBEE5BD3F18}" dt="2023-03-01T16:28:28.888" v="119" actId="478"/>
          <ac:picMkLst>
            <pc:docMk/>
            <pc:sldMk cId="3238773716" sldId="297"/>
            <ac:picMk id="3" creationId="{1B46EC13-DC85-9EE3-4996-F527F3BFE1CE}"/>
          </ac:picMkLst>
        </pc:picChg>
        <pc:picChg chg="add mod">
          <ac:chgData name="NORBEY DANILO" userId="29f64d73-8b12-4c53-a9f3-1c223397a229" providerId="ADAL" clId="{96C2603C-BB07-43A4-AFA1-ABBEE5BD3F18}" dt="2023-03-01T16:28:45.495" v="138" actId="1076"/>
          <ac:picMkLst>
            <pc:docMk/>
            <pc:sldMk cId="3238773716" sldId="297"/>
            <ac:picMk id="4" creationId="{2C7597AB-8465-AFAC-9E03-1FC7DBF81B2A}"/>
          </ac:picMkLst>
        </pc:picChg>
      </pc:sldChg>
      <pc:sldChg chg="addSp delSp modSp add mod">
        <pc:chgData name="NORBEY DANILO" userId="29f64d73-8b12-4c53-a9f3-1c223397a229" providerId="ADAL" clId="{96C2603C-BB07-43A4-AFA1-ABBEE5BD3F18}" dt="2023-03-01T16:29:27.195" v="170" actId="1076"/>
        <pc:sldMkLst>
          <pc:docMk/>
          <pc:sldMk cId="1418664087" sldId="298"/>
        </pc:sldMkLst>
        <pc:spChg chg="mod">
          <ac:chgData name="NORBEY DANILO" userId="29f64d73-8b12-4c53-a9f3-1c223397a229" providerId="ADAL" clId="{96C2603C-BB07-43A4-AFA1-ABBEE5BD3F18}" dt="2023-03-01T16:29:14.243" v="163" actId="20577"/>
          <ac:spMkLst>
            <pc:docMk/>
            <pc:sldMk cId="1418664087" sldId="298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96C2603C-BB07-43A4-AFA1-ABBEE5BD3F18}" dt="2023-03-01T16:29:27.195" v="170" actId="1076"/>
          <ac:picMkLst>
            <pc:docMk/>
            <pc:sldMk cId="1418664087" sldId="298"/>
            <ac:picMk id="3" creationId="{E50E48FD-1284-27A7-7A8E-7FF231FB3E5B}"/>
          </ac:picMkLst>
        </pc:picChg>
        <pc:picChg chg="del">
          <ac:chgData name="NORBEY DANILO" userId="29f64d73-8b12-4c53-a9f3-1c223397a229" providerId="ADAL" clId="{96C2603C-BB07-43A4-AFA1-ABBEE5BD3F18}" dt="2023-03-01T16:29:15.279" v="164" actId="478"/>
          <ac:picMkLst>
            <pc:docMk/>
            <pc:sldMk cId="1418664087" sldId="298"/>
            <ac:picMk id="4" creationId="{2C7597AB-8465-AFAC-9E03-1FC7DBF81B2A}"/>
          </ac:picMkLst>
        </pc:picChg>
      </pc:sldChg>
      <pc:sldChg chg="addSp delSp modSp add mod ord">
        <pc:chgData name="NORBEY DANILO" userId="29f64d73-8b12-4c53-a9f3-1c223397a229" providerId="ADAL" clId="{96C2603C-BB07-43A4-AFA1-ABBEE5BD3F18}" dt="2023-03-01T16:30:17.623" v="181" actId="1076"/>
        <pc:sldMkLst>
          <pc:docMk/>
          <pc:sldMk cId="2691274759" sldId="299"/>
        </pc:sldMkLst>
        <pc:picChg chg="add mod">
          <ac:chgData name="NORBEY DANILO" userId="29f64d73-8b12-4c53-a9f3-1c223397a229" providerId="ADAL" clId="{96C2603C-BB07-43A4-AFA1-ABBEE5BD3F18}" dt="2023-03-01T16:30:17.623" v="181" actId="1076"/>
          <ac:picMkLst>
            <pc:docMk/>
            <pc:sldMk cId="2691274759" sldId="299"/>
            <ac:picMk id="3" creationId="{B01CAC7B-EDB4-959F-FBF7-9341C381AF80}"/>
          </ac:picMkLst>
        </pc:picChg>
        <pc:picChg chg="del">
          <ac:chgData name="NORBEY DANILO" userId="29f64d73-8b12-4c53-a9f3-1c223397a229" providerId="ADAL" clId="{96C2603C-BB07-43A4-AFA1-ABBEE5BD3F18}" dt="2023-03-01T16:30:00.481" v="175" actId="478"/>
          <ac:picMkLst>
            <pc:docMk/>
            <pc:sldMk cId="2691274759" sldId="299"/>
            <ac:picMk id="4" creationId="{399D6BC5-940C-11E4-AB6B-EE68E8DA39EB}"/>
          </ac:picMkLst>
        </pc:picChg>
      </pc:sldChg>
      <pc:sldChg chg="addSp delSp modSp add mod">
        <pc:chgData name="NORBEY DANILO" userId="29f64d73-8b12-4c53-a9f3-1c223397a229" providerId="ADAL" clId="{96C2603C-BB07-43A4-AFA1-ABBEE5BD3F18}" dt="2023-03-01T16:52:44.505" v="230" actId="22"/>
        <pc:sldMkLst>
          <pc:docMk/>
          <pc:sldMk cId="3444400114" sldId="300"/>
        </pc:sldMkLst>
        <pc:spChg chg="mod">
          <ac:chgData name="NORBEY DANILO" userId="29f64d73-8b12-4c53-a9f3-1c223397a229" providerId="ADAL" clId="{96C2603C-BB07-43A4-AFA1-ABBEE5BD3F18}" dt="2023-03-01T16:51:06.839" v="203" actId="20577"/>
          <ac:spMkLst>
            <pc:docMk/>
            <pc:sldMk cId="3444400114" sldId="300"/>
            <ac:spMk id="108" creationId="{00000000-0000-0000-0000-000000000000}"/>
          </ac:spMkLst>
        </pc:spChg>
        <pc:picChg chg="del">
          <ac:chgData name="NORBEY DANILO" userId="29f64d73-8b12-4c53-a9f3-1c223397a229" providerId="ADAL" clId="{96C2603C-BB07-43A4-AFA1-ABBEE5BD3F18}" dt="2023-03-01T16:51:17.579" v="204" actId="478"/>
          <ac:picMkLst>
            <pc:docMk/>
            <pc:sldMk cId="3444400114" sldId="300"/>
            <ac:picMk id="3" creationId="{B01CAC7B-EDB4-959F-FBF7-9341C381AF80}"/>
          </ac:picMkLst>
        </pc:picChg>
        <pc:picChg chg="add">
          <ac:chgData name="NORBEY DANILO" userId="29f64d73-8b12-4c53-a9f3-1c223397a229" providerId="ADAL" clId="{96C2603C-BB07-43A4-AFA1-ABBEE5BD3F18}" dt="2023-03-01T16:52:44.505" v="230" actId="22"/>
          <ac:picMkLst>
            <pc:docMk/>
            <pc:sldMk cId="3444400114" sldId="300"/>
            <ac:picMk id="4" creationId="{CE3C0ABB-6DFB-44FF-C08B-944C0C2804BF}"/>
          </ac:picMkLst>
        </pc:picChg>
      </pc:sldChg>
      <pc:sldChg chg="add del">
        <pc:chgData name="NORBEY DANILO" userId="29f64d73-8b12-4c53-a9f3-1c223397a229" providerId="ADAL" clId="{96C2603C-BB07-43A4-AFA1-ABBEE5BD3F18}" dt="2023-03-01T16:51:33.086" v="206" actId="2890"/>
        <pc:sldMkLst>
          <pc:docMk/>
          <pc:sldMk cId="2372504598" sldId="301"/>
        </pc:sldMkLst>
      </pc:sldChg>
      <pc:sldChg chg="add ord">
        <pc:chgData name="NORBEY DANILO" userId="29f64d73-8b12-4c53-a9f3-1c223397a229" providerId="ADAL" clId="{96C2603C-BB07-43A4-AFA1-ABBEE5BD3F18}" dt="2023-03-01T16:51:37.275" v="209"/>
        <pc:sldMkLst>
          <pc:docMk/>
          <pc:sldMk cId="3285082318" sldId="301"/>
        </pc:sldMkLst>
      </pc:sldChg>
      <pc:sldChg chg="addSp delSp modSp add mod">
        <pc:chgData name="NORBEY DANILO" userId="29f64d73-8b12-4c53-a9f3-1c223397a229" providerId="ADAL" clId="{96C2603C-BB07-43A4-AFA1-ABBEE5BD3F18}" dt="2023-03-01T21:47:44.677" v="257"/>
        <pc:sldMkLst>
          <pc:docMk/>
          <pc:sldMk cId="1176139156" sldId="302"/>
        </pc:sldMkLst>
        <pc:picChg chg="add mod">
          <ac:chgData name="NORBEY DANILO" userId="29f64d73-8b12-4c53-a9f3-1c223397a229" providerId="ADAL" clId="{96C2603C-BB07-43A4-AFA1-ABBEE5BD3F18}" dt="2023-03-01T16:53:16.436" v="237" actId="1076"/>
          <ac:picMkLst>
            <pc:docMk/>
            <pc:sldMk cId="1176139156" sldId="302"/>
            <ac:picMk id="3" creationId="{E0BEC2F5-D546-7587-0263-A9C9B879E583}"/>
          </ac:picMkLst>
        </pc:picChg>
        <pc:picChg chg="del">
          <ac:chgData name="NORBEY DANILO" userId="29f64d73-8b12-4c53-a9f3-1c223397a229" providerId="ADAL" clId="{96C2603C-BB07-43A4-AFA1-ABBEE5BD3F18}" dt="2023-03-01T16:53:04.463" v="232" actId="478"/>
          <ac:picMkLst>
            <pc:docMk/>
            <pc:sldMk cId="1176139156" sldId="302"/>
            <ac:picMk id="4" creationId="{CE3C0ABB-6DFB-44FF-C08B-944C0C2804BF}"/>
          </ac:picMkLst>
        </pc:picChg>
        <pc:inkChg chg="add">
          <ac:chgData name="NORBEY DANILO" userId="29f64d73-8b12-4c53-a9f3-1c223397a229" providerId="ADAL" clId="{96C2603C-BB07-43A4-AFA1-ABBEE5BD3F18}" dt="2023-03-01T21:47:44.677" v="257"/>
          <ac:inkMkLst>
            <pc:docMk/>
            <pc:sldMk cId="1176139156" sldId="302"/>
            <ac:inkMk id="2" creationId="{03F790A8-CE77-A8F2-654E-C6A8876D4B64}"/>
          </ac:inkMkLst>
        </pc:inkChg>
      </pc:sldChg>
      <pc:sldChg chg="addSp delSp modSp add mod">
        <pc:chgData name="NORBEY DANILO" userId="29f64d73-8b12-4c53-a9f3-1c223397a229" providerId="ADAL" clId="{96C2603C-BB07-43A4-AFA1-ABBEE5BD3F18}" dt="2023-03-01T16:56:39.245" v="242" actId="1076"/>
        <pc:sldMkLst>
          <pc:docMk/>
          <pc:sldMk cId="3108159700" sldId="303"/>
        </pc:sldMkLst>
        <pc:picChg chg="del">
          <ac:chgData name="NORBEY DANILO" userId="29f64d73-8b12-4c53-a9f3-1c223397a229" providerId="ADAL" clId="{96C2603C-BB07-43A4-AFA1-ABBEE5BD3F18}" dt="2023-03-01T16:56:25.039" v="239" actId="478"/>
          <ac:picMkLst>
            <pc:docMk/>
            <pc:sldMk cId="3108159700" sldId="303"/>
            <ac:picMk id="3" creationId="{E0BEC2F5-D546-7587-0263-A9C9B879E583}"/>
          </ac:picMkLst>
        </pc:picChg>
        <pc:picChg chg="add mod">
          <ac:chgData name="NORBEY DANILO" userId="29f64d73-8b12-4c53-a9f3-1c223397a229" providerId="ADAL" clId="{96C2603C-BB07-43A4-AFA1-ABBEE5BD3F18}" dt="2023-03-01T16:56:39.245" v="242" actId="1076"/>
          <ac:picMkLst>
            <pc:docMk/>
            <pc:sldMk cId="3108159700" sldId="303"/>
            <ac:picMk id="4" creationId="{93F9EFF7-825E-7101-7E44-CB1D889F1BC4}"/>
          </ac:picMkLst>
        </pc:picChg>
      </pc:sldChg>
      <pc:sldChg chg="addSp delSp modSp add mod">
        <pc:chgData name="NORBEY DANILO" userId="29f64d73-8b12-4c53-a9f3-1c223397a229" providerId="ADAL" clId="{96C2603C-BB07-43A4-AFA1-ABBEE5BD3F18}" dt="2023-03-01T16:59:18.940" v="256" actId="22"/>
        <pc:sldMkLst>
          <pc:docMk/>
          <pc:sldMk cId="3814875388" sldId="304"/>
        </pc:sldMkLst>
        <pc:spChg chg="mod">
          <ac:chgData name="NORBEY DANILO" userId="29f64d73-8b12-4c53-a9f3-1c223397a229" providerId="ADAL" clId="{96C2603C-BB07-43A4-AFA1-ABBEE5BD3F18}" dt="2023-03-01T16:59:16.334" v="254" actId="20577"/>
          <ac:spMkLst>
            <pc:docMk/>
            <pc:sldMk cId="3814875388" sldId="304"/>
            <ac:spMk id="108" creationId="{00000000-0000-0000-0000-000000000000}"/>
          </ac:spMkLst>
        </pc:spChg>
        <pc:picChg chg="add">
          <ac:chgData name="NORBEY DANILO" userId="29f64d73-8b12-4c53-a9f3-1c223397a229" providerId="ADAL" clId="{96C2603C-BB07-43A4-AFA1-ABBEE5BD3F18}" dt="2023-03-01T16:59:18.940" v="256" actId="22"/>
          <ac:picMkLst>
            <pc:docMk/>
            <pc:sldMk cId="3814875388" sldId="304"/>
            <ac:picMk id="3" creationId="{3F366ED5-32CF-9F58-F0EB-94E3B23703DE}"/>
          </ac:picMkLst>
        </pc:picChg>
        <pc:picChg chg="del">
          <ac:chgData name="NORBEY DANILO" userId="29f64d73-8b12-4c53-a9f3-1c223397a229" providerId="ADAL" clId="{96C2603C-BB07-43A4-AFA1-ABBEE5BD3F18}" dt="2023-03-01T16:59:18.033" v="255" actId="478"/>
          <ac:picMkLst>
            <pc:docMk/>
            <pc:sldMk cId="3814875388" sldId="304"/>
            <ac:picMk id="4" creationId="{93F9EFF7-825E-7101-7E44-CB1D889F1BC4}"/>
          </ac:picMkLst>
        </pc:picChg>
      </pc:sldChg>
      <pc:sldMasterChg chg="addSldLayout delSldLayout">
        <pc:chgData name="NORBEY DANILO" userId="29f64d73-8b12-4c53-a9f3-1c223397a229" providerId="ADAL" clId="{96C2603C-BB07-43A4-AFA1-ABBEE5BD3F18}" dt="2023-03-01T16:23:53.450" v="44" actId="47"/>
        <pc:sldMasterMkLst>
          <pc:docMk/>
          <pc:sldMasterMk cId="0" sldId="2147483648"/>
        </pc:sldMasterMkLst>
        <pc:sldLayoutChg chg="add del">
          <pc:chgData name="NORBEY DANILO" userId="29f64d73-8b12-4c53-a9f3-1c223397a229" providerId="ADAL" clId="{96C2603C-BB07-43A4-AFA1-ABBEE5BD3F18}" dt="2023-03-01T16:23:53.450" v="44" actId="4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NORBEY DANILO" userId="29f64d73-8b12-4c53-a9f3-1c223397a229" providerId="ADAL" clId="{57AABCDC-F7D7-4BFD-B6E8-2F83DF00E239}"/>
    <pc:docChg chg="undo custSel addSld modSld sldOrd">
      <pc:chgData name="NORBEY DANILO" userId="29f64d73-8b12-4c53-a9f3-1c223397a229" providerId="ADAL" clId="{57AABCDC-F7D7-4BFD-B6E8-2F83DF00E239}" dt="2023-02-28T04:01:11.541" v="325" actId="1076"/>
      <pc:docMkLst>
        <pc:docMk/>
      </pc:docMkLst>
      <pc:sldChg chg="addSp delSp modSp mod">
        <pc:chgData name="NORBEY DANILO" userId="29f64d73-8b12-4c53-a9f3-1c223397a229" providerId="ADAL" clId="{57AABCDC-F7D7-4BFD-B6E8-2F83DF00E239}" dt="2023-02-27T18:09:44.397" v="240" actId="1076"/>
        <pc:sldMkLst>
          <pc:docMk/>
          <pc:sldMk cId="1589185369" sldId="259"/>
        </pc:sldMkLst>
        <pc:spChg chg="add mod">
          <ac:chgData name="NORBEY DANILO" userId="29f64d73-8b12-4c53-a9f3-1c223397a229" providerId="ADAL" clId="{57AABCDC-F7D7-4BFD-B6E8-2F83DF00E239}" dt="2023-02-27T18:09:44.397" v="240" actId="1076"/>
          <ac:spMkLst>
            <pc:docMk/>
            <pc:sldMk cId="1589185369" sldId="259"/>
            <ac:spMk id="2" creationId="{B8D985A7-606A-6993-365C-A683C6C37E0A}"/>
          </ac:spMkLst>
        </pc:spChg>
        <pc:spChg chg="mod">
          <ac:chgData name="NORBEY DANILO" userId="29f64d73-8b12-4c53-a9f3-1c223397a229" providerId="ADAL" clId="{57AABCDC-F7D7-4BFD-B6E8-2F83DF00E239}" dt="2023-02-27T18:06:51.851" v="89" actId="20577"/>
          <ac:spMkLst>
            <pc:docMk/>
            <pc:sldMk cId="1589185369" sldId="259"/>
            <ac:spMk id="108" creationId="{00000000-0000-0000-0000-000000000000}"/>
          </ac:spMkLst>
        </pc:spChg>
        <pc:picChg chg="add del">
          <ac:chgData name="NORBEY DANILO" userId="29f64d73-8b12-4c53-a9f3-1c223397a229" providerId="ADAL" clId="{57AABCDC-F7D7-4BFD-B6E8-2F83DF00E239}" dt="2023-02-27T18:07:55.613" v="96"/>
          <ac:picMkLst>
            <pc:docMk/>
            <pc:sldMk cId="1589185369" sldId="259"/>
            <ac:picMk id="3" creationId="{4EB3AF68-1763-8643-E389-B24D48E9BD5E}"/>
          </ac:picMkLst>
        </pc:picChg>
        <pc:picChg chg="del">
          <ac:chgData name="NORBEY DANILO" userId="29f64d73-8b12-4c53-a9f3-1c223397a229" providerId="ADAL" clId="{57AABCDC-F7D7-4BFD-B6E8-2F83DF00E239}" dt="2023-02-27T17:59:15.365" v="85" actId="21"/>
          <ac:picMkLst>
            <pc:docMk/>
            <pc:sldMk cId="1589185369" sldId="259"/>
            <ac:picMk id="3074" creationId="{78E42AA3-A3C6-EA63-F2A5-D14502C8882A}"/>
          </ac:picMkLst>
        </pc:picChg>
      </pc:sldChg>
      <pc:sldChg chg="ord">
        <pc:chgData name="NORBEY DANILO" userId="29f64d73-8b12-4c53-a9f3-1c223397a229" providerId="ADAL" clId="{57AABCDC-F7D7-4BFD-B6E8-2F83DF00E239}" dt="2023-02-27T18:06:37.509" v="88"/>
        <pc:sldMkLst>
          <pc:docMk/>
          <pc:sldMk cId="4115817981" sldId="260"/>
        </pc:sldMkLst>
      </pc:sldChg>
      <pc:sldChg chg="addSp delSp modSp mod">
        <pc:chgData name="NORBEY DANILO" userId="29f64d73-8b12-4c53-a9f3-1c223397a229" providerId="ADAL" clId="{57AABCDC-F7D7-4BFD-B6E8-2F83DF00E239}" dt="2023-02-27T17:58:40.929" v="84" actId="14100"/>
        <pc:sldMkLst>
          <pc:docMk/>
          <pc:sldMk cId="3850306174" sldId="261"/>
        </pc:sldMkLst>
        <pc:spChg chg="add mod">
          <ac:chgData name="NORBEY DANILO" userId="29f64d73-8b12-4c53-a9f3-1c223397a229" providerId="ADAL" clId="{57AABCDC-F7D7-4BFD-B6E8-2F83DF00E239}" dt="2023-02-27T17:52:34.493" v="55" actId="1076"/>
          <ac:spMkLst>
            <pc:docMk/>
            <pc:sldMk cId="3850306174" sldId="261"/>
            <ac:spMk id="2" creationId="{B5F4D2C4-C6AB-DC12-8077-EB0C703D753A}"/>
          </ac:spMkLst>
        </pc:spChg>
        <pc:spChg chg="mod">
          <ac:chgData name="NORBEY DANILO" userId="29f64d73-8b12-4c53-a9f3-1c223397a229" providerId="ADAL" clId="{57AABCDC-F7D7-4BFD-B6E8-2F83DF00E239}" dt="2023-02-27T17:58:40.929" v="84" actId="14100"/>
          <ac:spMkLst>
            <pc:docMk/>
            <pc:sldMk cId="3850306174" sldId="261"/>
            <ac:spMk id="108" creationId="{00000000-0000-0000-0000-000000000000}"/>
          </ac:spMkLst>
        </pc:spChg>
        <pc:picChg chg="del">
          <ac:chgData name="NORBEY DANILO" userId="29f64d73-8b12-4c53-a9f3-1c223397a229" providerId="ADAL" clId="{57AABCDC-F7D7-4BFD-B6E8-2F83DF00E239}" dt="2023-02-27T17:51:14.462" v="1" actId="478"/>
          <ac:picMkLst>
            <pc:docMk/>
            <pc:sldMk cId="3850306174" sldId="261"/>
            <ac:picMk id="1026" creationId="{2C8B2CFB-B07F-8484-574C-BDFA5ED20858}"/>
          </ac:picMkLst>
        </pc:picChg>
      </pc:sldChg>
      <pc:sldChg chg="addSp delSp modSp add">
        <pc:chgData name="NORBEY DANILO" userId="29f64d73-8b12-4c53-a9f3-1c223397a229" providerId="ADAL" clId="{57AABCDC-F7D7-4BFD-B6E8-2F83DF00E239}" dt="2023-02-27T17:59:18.307" v="86"/>
        <pc:sldMkLst>
          <pc:docMk/>
          <pc:sldMk cId="2544478692" sldId="263"/>
        </pc:sldMkLst>
        <pc:picChg chg="add mod">
          <ac:chgData name="NORBEY DANILO" userId="29f64d73-8b12-4c53-a9f3-1c223397a229" providerId="ADAL" clId="{57AABCDC-F7D7-4BFD-B6E8-2F83DF00E239}" dt="2023-02-27T17:59:18.307" v="86"/>
          <ac:picMkLst>
            <pc:docMk/>
            <pc:sldMk cId="2544478692" sldId="263"/>
            <ac:picMk id="2" creationId="{DF0C1963-3079-FB9F-6E94-64C6A7B13AD8}"/>
          </ac:picMkLst>
        </pc:picChg>
        <pc:picChg chg="del">
          <ac:chgData name="NORBEY DANILO" userId="29f64d73-8b12-4c53-a9f3-1c223397a229" providerId="ADAL" clId="{57AABCDC-F7D7-4BFD-B6E8-2F83DF00E239}" dt="2023-02-27T17:53:17.817" v="57" actId="478"/>
          <ac:picMkLst>
            <pc:docMk/>
            <pc:sldMk cId="2544478692" sldId="263"/>
            <ac:picMk id="1026" creationId="{2C8B2CFB-B07F-8484-574C-BDFA5ED20858}"/>
          </ac:picMkLst>
        </pc:picChg>
      </pc:sldChg>
      <pc:sldChg chg="add">
        <pc:chgData name="NORBEY DANILO" userId="29f64d73-8b12-4c53-a9f3-1c223397a229" providerId="ADAL" clId="{57AABCDC-F7D7-4BFD-B6E8-2F83DF00E239}" dt="2023-02-27T17:53:14.008" v="56" actId="2890"/>
        <pc:sldMkLst>
          <pc:docMk/>
          <pc:sldMk cId="1102480664" sldId="264"/>
        </pc:sldMkLst>
      </pc:sldChg>
      <pc:sldChg chg="modSp add mod">
        <pc:chgData name="NORBEY DANILO" userId="29f64d73-8b12-4c53-a9f3-1c223397a229" providerId="ADAL" clId="{57AABCDC-F7D7-4BFD-B6E8-2F83DF00E239}" dt="2023-02-27T18:12:34.705" v="276" actId="1076"/>
        <pc:sldMkLst>
          <pc:docMk/>
          <pc:sldMk cId="214582106" sldId="265"/>
        </pc:sldMkLst>
        <pc:spChg chg="mod">
          <ac:chgData name="NORBEY DANILO" userId="29f64d73-8b12-4c53-a9f3-1c223397a229" providerId="ADAL" clId="{57AABCDC-F7D7-4BFD-B6E8-2F83DF00E239}" dt="2023-02-27T18:12:34.705" v="276" actId="1076"/>
          <ac:spMkLst>
            <pc:docMk/>
            <pc:sldMk cId="214582106" sldId="265"/>
            <ac:spMk id="2" creationId="{B8D985A7-606A-6993-365C-A683C6C37E0A}"/>
          </ac:spMkLst>
        </pc:spChg>
        <pc:spChg chg="mod">
          <ac:chgData name="NORBEY DANILO" userId="29f64d73-8b12-4c53-a9f3-1c223397a229" providerId="ADAL" clId="{57AABCDC-F7D7-4BFD-B6E8-2F83DF00E239}" dt="2023-02-27T18:11:18.623" v="246" actId="20577"/>
          <ac:spMkLst>
            <pc:docMk/>
            <pc:sldMk cId="214582106" sldId="265"/>
            <ac:spMk id="108" creationId="{00000000-0000-0000-0000-000000000000}"/>
          </ac:spMkLst>
        </pc:spChg>
      </pc:sldChg>
      <pc:sldChg chg="addSp delSp modSp add mod">
        <pc:chgData name="NORBEY DANILO" userId="29f64d73-8b12-4c53-a9f3-1c223397a229" providerId="ADAL" clId="{57AABCDC-F7D7-4BFD-B6E8-2F83DF00E239}" dt="2023-02-27T18:14:03.665" v="301" actId="1076"/>
        <pc:sldMkLst>
          <pc:docMk/>
          <pc:sldMk cId="814340456" sldId="266"/>
        </pc:sldMkLst>
        <pc:spChg chg="del">
          <ac:chgData name="NORBEY DANILO" userId="29f64d73-8b12-4c53-a9f3-1c223397a229" providerId="ADAL" clId="{57AABCDC-F7D7-4BFD-B6E8-2F83DF00E239}" dt="2023-02-27T18:12:58.537" v="282" actId="478"/>
          <ac:spMkLst>
            <pc:docMk/>
            <pc:sldMk cId="814340456" sldId="266"/>
            <ac:spMk id="2" creationId="{B8D985A7-606A-6993-365C-A683C6C37E0A}"/>
          </ac:spMkLst>
        </pc:spChg>
        <pc:spChg chg="add mod">
          <ac:chgData name="NORBEY DANILO" userId="29f64d73-8b12-4c53-a9f3-1c223397a229" providerId="ADAL" clId="{57AABCDC-F7D7-4BFD-B6E8-2F83DF00E239}" dt="2023-02-27T18:14:03.665" v="301" actId="1076"/>
          <ac:spMkLst>
            <pc:docMk/>
            <pc:sldMk cId="814340456" sldId="266"/>
            <ac:spMk id="3" creationId="{841251E7-4DE1-9331-EDB3-01890BD835F8}"/>
          </ac:spMkLst>
        </pc:spChg>
        <pc:spChg chg="mod">
          <ac:chgData name="NORBEY DANILO" userId="29f64d73-8b12-4c53-a9f3-1c223397a229" providerId="ADAL" clId="{57AABCDC-F7D7-4BFD-B6E8-2F83DF00E239}" dt="2023-02-27T18:13:12.950" v="292" actId="20577"/>
          <ac:spMkLst>
            <pc:docMk/>
            <pc:sldMk cId="814340456" sldId="266"/>
            <ac:spMk id="108" creationId="{00000000-0000-0000-0000-000000000000}"/>
          </ac:spMkLst>
        </pc:spChg>
        <pc:picChg chg="add del">
          <ac:chgData name="NORBEY DANILO" userId="29f64d73-8b12-4c53-a9f3-1c223397a229" providerId="ADAL" clId="{57AABCDC-F7D7-4BFD-B6E8-2F83DF00E239}" dt="2023-02-27T18:14:00.297" v="300" actId="21"/>
          <ac:picMkLst>
            <pc:docMk/>
            <pc:sldMk cId="814340456" sldId="266"/>
            <ac:picMk id="1026" creationId="{94895472-ED68-A53B-C739-7B5D0240B95E}"/>
          </ac:picMkLst>
        </pc:picChg>
      </pc:sldChg>
      <pc:sldChg chg="addSp delSp modSp add mod">
        <pc:chgData name="NORBEY DANILO" userId="29f64d73-8b12-4c53-a9f3-1c223397a229" providerId="ADAL" clId="{57AABCDC-F7D7-4BFD-B6E8-2F83DF00E239}" dt="2023-02-27T18:14:17.787" v="306" actId="1076"/>
        <pc:sldMkLst>
          <pc:docMk/>
          <pc:sldMk cId="1680938776" sldId="267"/>
        </pc:sldMkLst>
        <pc:spChg chg="del">
          <ac:chgData name="NORBEY DANILO" userId="29f64d73-8b12-4c53-a9f3-1c223397a229" providerId="ADAL" clId="{57AABCDC-F7D7-4BFD-B6E8-2F83DF00E239}" dt="2023-02-27T18:14:07.967" v="303" actId="478"/>
          <ac:spMkLst>
            <pc:docMk/>
            <pc:sldMk cId="1680938776" sldId="267"/>
            <ac:spMk id="3" creationId="{841251E7-4DE1-9331-EDB3-01890BD835F8}"/>
          </ac:spMkLst>
        </pc:spChg>
        <pc:picChg chg="add mod">
          <ac:chgData name="NORBEY DANILO" userId="29f64d73-8b12-4c53-a9f3-1c223397a229" providerId="ADAL" clId="{57AABCDC-F7D7-4BFD-B6E8-2F83DF00E239}" dt="2023-02-27T18:14:17.787" v="306" actId="1076"/>
          <ac:picMkLst>
            <pc:docMk/>
            <pc:sldMk cId="1680938776" sldId="267"/>
            <ac:picMk id="2" creationId="{46BBCF5B-0F3C-AA78-3554-AC548BFC7DAA}"/>
          </ac:picMkLst>
        </pc:picChg>
      </pc:sldChg>
      <pc:sldChg chg="addSp delSp modSp add">
        <pc:chgData name="NORBEY DANILO" userId="29f64d73-8b12-4c53-a9f3-1c223397a229" providerId="ADAL" clId="{57AABCDC-F7D7-4BFD-B6E8-2F83DF00E239}" dt="2023-02-27T18:14:55.164" v="314" actId="1076"/>
        <pc:sldMkLst>
          <pc:docMk/>
          <pc:sldMk cId="2022342126" sldId="268"/>
        </pc:sldMkLst>
        <pc:picChg chg="del">
          <ac:chgData name="NORBEY DANILO" userId="29f64d73-8b12-4c53-a9f3-1c223397a229" providerId="ADAL" clId="{57AABCDC-F7D7-4BFD-B6E8-2F83DF00E239}" dt="2023-02-27T18:14:28.616" v="308" actId="478"/>
          <ac:picMkLst>
            <pc:docMk/>
            <pc:sldMk cId="2022342126" sldId="268"/>
            <ac:picMk id="2" creationId="{46BBCF5B-0F3C-AA78-3554-AC548BFC7DAA}"/>
          </ac:picMkLst>
        </pc:picChg>
        <pc:picChg chg="add mod">
          <ac:chgData name="NORBEY DANILO" userId="29f64d73-8b12-4c53-a9f3-1c223397a229" providerId="ADAL" clId="{57AABCDC-F7D7-4BFD-B6E8-2F83DF00E239}" dt="2023-02-27T18:14:55.164" v="314" actId="1076"/>
          <ac:picMkLst>
            <pc:docMk/>
            <pc:sldMk cId="2022342126" sldId="268"/>
            <ac:picMk id="2050" creationId="{2CE61ED2-AA99-16B6-F6AD-AB6C5ED00B0A}"/>
          </ac:picMkLst>
        </pc:picChg>
      </pc:sldChg>
      <pc:sldChg chg="addSp delSp modSp add mod">
        <pc:chgData name="NORBEY DANILO" userId="29f64d73-8b12-4c53-a9f3-1c223397a229" providerId="ADAL" clId="{57AABCDC-F7D7-4BFD-B6E8-2F83DF00E239}" dt="2023-02-28T04:01:11.541" v="325" actId="1076"/>
        <pc:sldMkLst>
          <pc:docMk/>
          <pc:sldMk cId="3904430231" sldId="269"/>
        </pc:sldMkLst>
        <pc:spChg chg="add mod">
          <ac:chgData name="NORBEY DANILO" userId="29f64d73-8b12-4c53-a9f3-1c223397a229" providerId="ADAL" clId="{57AABCDC-F7D7-4BFD-B6E8-2F83DF00E239}" dt="2023-02-28T04:01:11.541" v="325" actId="1076"/>
          <ac:spMkLst>
            <pc:docMk/>
            <pc:sldMk cId="3904430231" sldId="269"/>
            <ac:spMk id="3" creationId="{663AAC82-6DC9-26AD-C370-C09D367F6BEB}"/>
          </ac:spMkLst>
        </pc:spChg>
        <pc:picChg chg="del">
          <ac:chgData name="NORBEY DANILO" userId="29f64d73-8b12-4c53-a9f3-1c223397a229" providerId="ADAL" clId="{57AABCDC-F7D7-4BFD-B6E8-2F83DF00E239}" dt="2023-02-27T18:15:36.304" v="316" actId="478"/>
          <ac:picMkLst>
            <pc:docMk/>
            <pc:sldMk cId="3904430231" sldId="269"/>
            <ac:picMk id="2050" creationId="{2CE61ED2-AA99-16B6-F6AD-AB6C5ED00B0A}"/>
          </ac:picMkLst>
        </pc:picChg>
        <pc:picChg chg="add del mod">
          <ac:chgData name="NORBEY DANILO" userId="29f64d73-8b12-4c53-a9f3-1c223397a229" providerId="ADAL" clId="{57AABCDC-F7D7-4BFD-B6E8-2F83DF00E239}" dt="2023-02-27T18:15:40.900" v="319" actId="478"/>
          <ac:picMkLst>
            <pc:docMk/>
            <pc:sldMk cId="3904430231" sldId="269"/>
            <ac:picMk id="4098" creationId="{9A3C2E55-F137-AF85-2B60-D344D9E5F855}"/>
          </ac:picMkLst>
        </pc:picChg>
      </pc:sldChg>
    </pc:docChg>
  </pc:docChgLst>
  <pc:docChgLst>
    <pc:chgData name="NORBEY DANILO MUÑOZ CAÑON" userId="29f64d73-8b12-4c53-a9f3-1c223397a229" providerId="ADAL" clId="{60656839-7E9E-43C3-A3B5-6E83F52FE7E8}"/>
    <pc:docChg chg="addSld delSld modSld modMainMaster">
      <pc:chgData name="NORBEY DANILO MUÑOZ CAÑON" userId="29f64d73-8b12-4c53-a9f3-1c223397a229" providerId="ADAL" clId="{60656839-7E9E-43C3-A3B5-6E83F52FE7E8}" dt="2023-08-29T22:59:35.239" v="20" actId="20577"/>
      <pc:docMkLst>
        <pc:docMk/>
      </pc:docMkLst>
      <pc:sldChg chg="del">
        <pc:chgData name="NORBEY DANILO MUÑOZ CAÑON" userId="29f64d73-8b12-4c53-a9f3-1c223397a229" providerId="ADAL" clId="{60656839-7E9E-43C3-A3B5-6E83F52FE7E8}" dt="2023-08-29T22:59:07.632" v="1" actId="47"/>
        <pc:sldMkLst>
          <pc:docMk/>
          <pc:sldMk cId="0" sldId="256"/>
        </pc:sldMkLst>
      </pc:sldChg>
      <pc:sldChg chg="setBg">
        <pc:chgData name="NORBEY DANILO MUÑOZ CAÑON" userId="29f64d73-8b12-4c53-a9f3-1c223397a229" providerId="ADAL" clId="{60656839-7E9E-43C3-A3B5-6E83F52FE7E8}" dt="2023-08-29T22:59:15.668" v="2"/>
        <pc:sldMkLst>
          <pc:docMk/>
          <pc:sldMk cId="3850306174" sldId="261"/>
        </pc:sldMkLst>
      </pc:sldChg>
      <pc:sldChg chg="setBg">
        <pc:chgData name="NORBEY DANILO MUÑOZ CAÑON" userId="29f64d73-8b12-4c53-a9f3-1c223397a229" providerId="ADAL" clId="{60656839-7E9E-43C3-A3B5-6E83F52FE7E8}" dt="2023-08-29T22:59:15.668" v="2"/>
        <pc:sldMkLst>
          <pc:docMk/>
          <pc:sldMk cId="766588980" sldId="294"/>
        </pc:sldMkLst>
      </pc:sldChg>
      <pc:sldChg chg="setBg">
        <pc:chgData name="NORBEY DANILO MUÑOZ CAÑON" userId="29f64d73-8b12-4c53-a9f3-1c223397a229" providerId="ADAL" clId="{60656839-7E9E-43C3-A3B5-6E83F52FE7E8}" dt="2023-08-29T22:59:15.668" v="2"/>
        <pc:sldMkLst>
          <pc:docMk/>
          <pc:sldMk cId="2691274759" sldId="299"/>
        </pc:sldMkLst>
      </pc:sldChg>
      <pc:sldChg chg="setBg">
        <pc:chgData name="NORBEY DANILO MUÑOZ CAÑON" userId="29f64d73-8b12-4c53-a9f3-1c223397a229" providerId="ADAL" clId="{60656839-7E9E-43C3-A3B5-6E83F52FE7E8}" dt="2023-08-29T22:59:15.668" v="2"/>
        <pc:sldMkLst>
          <pc:docMk/>
          <pc:sldMk cId="3285082318" sldId="301"/>
        </pc:sldMkLst>
      </pc:sldChg>
      <pc:sldChg chg="setBg">
        <pc:chgData name="NORBEY DANILO MUÑOZ CAÑON" userId="29f64d73-8b12-4c53-a9f3-1c223397a229" providerId="ADAL" clId="{60656839-7E9E-43C3-A3B5-6E83F52FE7E8}" dt="2023-08-29T22:59:15.668" v="2"/>
        <pc:sldMkLst>
          <pc:docMk/>
          <pc:sldMk cId="669707531" sldId="305"/>
        </pc:sldMkLst>
      </pc:sldChg>
      <pc:sldChg chg="setBg">
        <pc:chgData name="NORBEY DANILO MUÑOZ CAÑON" userId="29f64d73-8b12-4c53-a9f3-1c223397a229" providerId="ADAL" clId="{60656839-7E9E-43C3-A3B5-6E83F52FE7E8}" dt="2023-08-29T22:59:15.668" v="2"/>
        <pc:sldMkLst>
          <pc:docMk/>
          <pc:sldMk cId="2209046586" sldId="306"/>
        </pc:sldMkLst>
      </pc:sldChg>
      <pc:sldChg chg="setBg">
        <pc:chgData name="NORBEY DANILO MUÑOZ CAÑON" userId="29f64d73-8b12-4c53-a9f3-1c223397a229" providerId="ADAL" clId="{60656839-7E9E-43C3-A3B5-6E83F52FE7E8}" dt="2023-08-29T22:59:15.668" v="2"/>
        <pc:sldMkLst>
          <pc:docMk/>
          <pc:sldMk cId="1768419761" sldId="307"/>
        </pc:sldMkLst>
      </pc:sldChg>
      <pc:sldChg chg="setBg">
        <pc:chgData name="NORBEY DANILO MUÑOZ CAÑON" userId="29f64d73-8b12-4c53-a9f3-1c223397a229" providerId="ADAL" clId="{60656839-7E9E-43C3-A3B5-6E83F52FE7E8}" dt="2023-08-29T22:59:15.668" v="2"/>
        <pc:sldMkLst>
          <pc:docMk/>
          <pc:sldMk cId="2223174792" sldId="308"/>
        </pc:sldMkLst>
      </pc:sldChg>
      <pc:sldChg chg="setBg">
        <pc:chgData name="NORBEY DANILO MUÑOZ CAÑON" userId="29f64d73-8b12-4c53-a9f3-1c223397a229" providerId="ADAL" clId="{60656839-7E9E-43C3-A3B5-6E83F52FE7E8}" dt="2023-08-29T22:59:15.668" v="2"/>
        <pc:sldMkLst>
          <pc:docMk/>
          <pc:sldMk cId="563993873" sldId="309"/>
        </pc:sldMkLst>
      </pc:sldChg>
      <pc:sldChg chg="setBg">
        <pc:chgData name="NORBEY DANILO MUÑOZ CAÑON" userId="29f64d73-8b12-4c53-a9f3-1c223397a229" providerId="ADAL" clId="{60656839-7E9E-43C3-A3B5-6E83F52FE7E8}" dt="2023-08-29T22:59:15.668" v="2"/>
        <pc:sldMkLst>
          <pc:docMk/>
          <pc:sldMk cId="1950115465" sldId="315"/>
        </pc:sldMkLst>
      </pc:sldChg>
      <pc:sldChg chg="setBg">
        <pc:chgData name="NORBEY DANILO MUÑOZ CAÑON" userId="29f64d73-8b12-4c53-a9f3-1c223397a229" providerId="ADAL" clId="{60656839-7E9E-43C3-A3B5-6E83F52FE7E8}" dt="2023-08-29T22:59:15.668" v="2"/>
        <pc:sldMkLst>
          <pc:docMk/>
          <pc:sldMk cId="3683623559" sldId="316"/>
        </pc:sldMkLst>
      </pc:sldChg>
      <pc:sldChg chg="setBg">
        <pc:chgData name="NORBEY DANILO MUÑOZ CAÑON" userId="29f64d73-8b12-4c53-a9f3-1c223397a229" providerId="ADAL" clId="{60656839-7E9E-43C3-A3B5-6E83F52FE7E8}" dt="2023-08-29T22:59:15.668" v="2"/>
        <pc:sldMkLst>
          <pc:docMk/>
          <pc:sldMk cId="2869039275" sldId="317"/>
        </pc:sldMkLst>
      </pc:sldChg>
      <pc:sldChg chg="setBg">
        <pc:chgData name="NORBEY DANILO MUÑOZ CAÑON" userId="29f64d73-8b12-4c53-a9f3-1c223397a229" providerId="ADAL" clId="{60656839-7E9E-43C3-A3B5-6E83F52FE7E8}" dt="2023-08-29T22:59:15.668" v="2"/>
        <pc:sldMkLst>
          <pc:docMk/>
          <pc:sldMk cId="4106205423" sldId="318"/>
        </pc:sldMkLst>
      </pc:sldChg>
      <pc:sldChg chg="setBg">
        <pc:chgData name="NORBEY DANILO MUÑOZ CAÑON" userId="29f64d73-8b12-4c53-a9f3-1c223397a229" providerId="ADAL" clId="{60656839-7E9E-43C3-A3B5-6E83F52FE7E8}" dt="2023-08-29T22:59:15.668" v="2"/>
        <pc:sldMkLst>
          <pc:docMk/>
          <pc:sldMk cId="176662204" sldId="319"/>
        </pc:sldMkLst>
      </pc:sldChg>
      <pc:sldChg chg="setBg">
        <pc:chgData name="NORBEY DANILO MUÑOZ CAÑON" userId="29f64d73-8b12-4c53-a9f3-1c223397a229" providerId="ADAL" clId="{60656839-7E9E-43C3-A3B5-6E83F52FE7E8}" dt="2023-08-29T22:59:15.668" v="2"/>
        <pc:sldMkLst>
          <pc:docMk/>
          <pc:sldMk cId="3354048492" sldId="320"/>
        </pc:sldMkLst>
      </pc:sldChg>
      <pc:sldChg chg="setBg">
        <pc:chgData name="NORBEY DANILO MUÑOZ CAÑON" userId="29f64d73-8b12-4c53-a9f3-1c223397a229" providerId="ADAL" clId="{60656839-7E9E-43C3-A3B5-6E83F52FE7E8}" dt="2023-08-29T22:59:15.668" v="2"/>
        <pc:sldMkLst>
          <pc:docMk/>
          <pc:sldMk cId="2935933561" sldId="321"/>
        </pc:sldMkLst>
      </pc:sldChg>
      <pc:sldChg chg="setBg">
        <pc:chgData name="NORBEY DANILO MUÑOZ CAÑON" userId="29f64d73-8b12-4c53-a9f3-1c223397a229" providerId="ADAL" clId="{60656839-7E9E-43C3-A3B5-6E83F52FE7E8}" dt="2023-08-29T22:59:15.668" v="2"/>
        <pc:sldMkLst>
          <pc:docMk/>
          <pc:sldMk cId="675177897" sldId="322"/>
        </pc:sldMkLst>
      </pc:sldChg>
      <pc:sldChg chg="setBg">
        <pc:chgData name="NORBEY DANILO MUÑOZ CAÑON" userId="29f64d73-8b12-4c53-a9f3-1c223397a229" providerId="ADAL" clId="{60656839-7E9E-43C3-A3B5-6E83F52FE7E8}" dt="2023-08-29T22:59:15.668" v="2"/>
        <pc:sldMkLst>
          <pc:docMk/>
          <pc:sldMk cId="1510416519" sldId="323"/>
        </pc:sldMkLst>
      </pc:sldChg>
      <pc:sldChg chg="setBg">
        <pc:chgData name="NORBEY DANILO MUÑOZ CAÑON" userId="29f64d73-8b12-4c53-a9f3-1c223397a229" providerId="ADAL" clId="{60656839-7E9E-43C3-A3B5-6E83F52FE7E8}" dt="2023-08-29T22:59:15.668" v="2"/>
        <pc:sldMkLst>
          <pc:docMk/>
          <pc:sldMk cId="2437415176" sldId="324"/>
        </pc:sldMkLst>
      </pc:sldChg>
      <pc:sldChg chg="setBg">
        <pc:chgData name="NORBEY DANILO MUÑOZ CAÑON" userId="29f64d73-8b12-4c53-a9f3-1c223397a229" providerId="ADAL" clId="{60656839-7E9E-43C3-A3B5-6E83F52FE7E8}" dt="2023-08-29T22:59:15.668" v="2"/>
        <pc:sldMkLst>
          <pc:docMk/>
          <pc:sldMk cId="11027558" sldId="325"/>
        </pc:sldMkLst>
      </pc:sldChg>
      <pc:sldChg chg="modSp add mod setBg">
        <pc:chgData name="NORBEY DANILO MUÑOZ CAÑON" userId="29f64d73-8b12-4c53-a9f3-1c223397a229" providerId="ADAL" clId="{60656839-7E9E-43C3-A3B5-6E83F52FE7E8}" dt="2023-08-29T22:59:35.239" v="20" actId="20577"/>
        <pc:sldMkLst>
          <pc:docMk/>
          <pc:sldMk cId="0" sldId="326"/>
        </pc:sldMkLst>
        <pc:spChg chg="mod">
          <ac:chgData name="NORBEY DANILO MUÑOZ CAÑON" userId="29f64d73-8b12-4c53-a9f3-1c223397a229" providerId="ADAL" clId="{60656839-7E9E-43C3-A3B5-6E83F52FE7E8}" dt="2023-08-29T22:59:35.239" v="20" actId="20577"/>
          <ac:spMkLst>
            <pc:docMk/>
            <pc:sldMk cId="0" sldId="326"/>
            <ac:spMk id="98" creationId="{00000000-0000-0000-0000-000000000000}"/>
          </ac:spMkLst>
        </pc:spChg>
      </pc:sldChg>
      <pc:sldMasterChg chg="setBg modSldLayout">
        <pc:chgData name="NORBEY DANILO MUÑOZ CAÑON" userId="29f64d73-8b12-4c53-a9f3-1c223397a229" providerId="ADAL" clId="{60656839-7E9E-43C3-A3B5-6E83F52FE7E8}" dt="2023-08-29T22:59:15.668" v="2"/>
        <pc:sldMasterMkLst>
          <pc:docMk/>
          <pc:sldMasterMk cId="0" sldId="2147483648"/>
        </pc:sldMasterMkLst>
        <pc:sldLayoutChg chg="setBg">
          <pc:chgData name="NORBEY DANILO MUÑOZ CAÑON" userId="29f64d73-8b12-4c53-a9f3-1c223397a229" providerId="ADAL" clId="{60656839-7E9E-43C3-A3B5-6E83F52FE7E8}" dt="2023-08-29T22:59:15.668" v="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NORBEY DANILO MUÑOZ CAÑON" userId="29f64d73-8b12-4c53-a9f3-1c223397a229" providerId="ADAL" clId="{60656839-7E9E-43C3-A3B5-6E83F52FE7E8}" dt="2023-08-29T22:59:15.668" v="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NORBEY DANILO MUÑOZ CAÑON" userId="29f64d73-8b12-4c53-a9f3-1c223397a229" providerId="ADAL" clId="{60656839-7E9E-43C3-A3B5-6E83F52FE7E8}" dt="2023-08-29T22:59:15.668" v="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NORBEY DANILO MUÑOZ CAÑON" userId="29f64d73-8b12-4c53-a9f3-1c223397a229" providerId="ADAL" clId="{60656839-7E9E-43C3-A3B5-6E83F52FE7E8}" dt="2023-08-29T22:59:15.668" v="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NORBEY DANILO MUÑOZ CAÑON" userId="29f64d73-8b12-4c53-a9f3-1c223397a229" providerId="ADAL" clId="{60656839-7E9E-43C3-A3B5-6E83F52FE7E8}" dt="2023-08-29T22:59:15.668" v="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NORBEY DANILO MUÑOZ CAÑON" userId="29f64d73-8b12-4c53-a9f3-1c223397a229" providerId="ADAL" clId="{60656839-7E9E-43C3-A3B5-6E83F52FE7E8}" dt="2023-08-29T22:59:15.668" v="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NORBEY DANILO MUÑOZ CAÑON" userId="29f64d73-8b12-4c53-a9f3-1c223397a229" providerId="ADAL" clId="{60656839-7E9E-43C3-A3B5-6E83F52FE7E8}" dt="2023-08-29T22:59:15.668" v="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NORBEY DANILO MUÑOZ CAÑON" userId="29f64d73-8b12-4c53-a9f3-1c223397a229" providerId="ADAL" clId="{60656839-7E9E-43C3-A3B5-6E83F52FE7E8}" dt="2023-08-29T22:59:15.668" v="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NORBEY DANILO MUÑOZ CAÑON" userId="29f64d73-8b12-4c53-a9f3-1c223397a229" providerId="ADAL" clId="{60656839-7E9E-43C3-A3B5-6E83F52FE7E8}" dt="2023-08-29T22:59:15.668" v="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NORBEY DANILO MUÑOZ CAÑON" userId="29f64d73-8b12-4c53-a9f3-1c223397a229" providerId="ADAL" clId="{60656839-7E9E-43C3-A3B5-6E83F52FE7E8}" dt="2023-08-29T22:59:15.668" v="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NORBEY DANILO MUÑOZ CAÑON" userId="29f64d73-8b12-4c53-a9f3-1c223397a229" providerId="ADAL" clId="{60656839-7E9E-43C3-A3B5-6E83F52FE7E8}" dt="2023-08-29T22:59:15.668" v="2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5998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2615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917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1983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6767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3364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0779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911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3887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774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05270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2127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966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267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8119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430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3137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7229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221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194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3725091" y="6351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5" name="Imagen 4" descr="Escala de tiempo&#10;&#10;Descripción generada automáticamente con confianza media">
            <a:extLst>
              <a:ext uri="{FF2B5EF4-FFF2-40B4-BE49-F238E27FC236}">
                <a16:creationId xmlns:a16="http://schemas.microsoft.com/office/drawing/2014/main" id="{FF23A706-937B-567A-37E0-E24E11173C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26893" t="50000"/>
          <a:stretch/>
        </p:blipFill>
        <p:spPr>
          <a:xfrm>
            <a:off x="6498305" y="6021977"/>
            <a:ext cx="5693696" cy="811417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3455304" y="2089552"/>
            <a:ext cx="5281387" cy="98955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s-CO" sz="2800" b="0" i="0" u="none" strike="noStrike" cap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Pensamiento lógico y algoritmos</a:t>
            </a:r>
          </a:p>
        </p:txBody>
      </p:sp>
      <p:sp>
        <p:nvSpPr>
          <p:cNvPr id="98" name="Google Shape;98;p1"/>
          <p:cNvSpPr txBox="1"/>
          <p:nvPr/>
        </p:nvSpPr>
        <p:spPr>
          <a:xfrm>
            <a:off x="3047996" y="3734215"/>
            <a:ext cx="60960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s-CO" sz="2400" b="1">
                <a:solidFill>
                  <a:srgbClr val="FFFFFF"/>
                </a:solidFill>
              </a:rPr>
              <a:t>Operaciones de sistemas </a:t>
            </a:r>
            <a:r>
              <a:rPr lang="es-CO" sz="2400" b="1" dirty="0">
                <a:solidFill>
                  <a:srgbClr val="FFFFFF"/>
                </a:solidFill>
              </a:rPr>
              <a:t>numéricos</a:t>
            </a:r>
            <a:endParaRPr lang="es-CO" sz="1800" dirty="0"/>
          </a:p>
        </p:txBody>
      </p:sp>
      <p:sp>
        <p:nvSpPr>
          <p:cNvPr id="3" name="Google Shape;98;p1">
            <a:extLst>
              <a:ext uri="{FF2B5EF4-FFF2-40B4-BE49-F238E27FC236}">
                <a16:creationId xmlns:a16="http://schemas.microsoft.com/office/drawing/2014/main" id="{F6E5FE4C-F0A4-04D9-BDF6-552D3C5B8C83}"/>
              </a:ext>
            </a:extLst>
          </p:cNvPr>
          <p:cNvSpPr txBox="1"/>
          <p:nvPr/>
        </p:nvSpPr>
        <p:spPr>
          <a:xfrm>
            <a:off x="3816479" y="4850945"/>
            <a:ext cx="4559033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s-CO" dirty="0">
                <a:solidFill>
                  <a:srgbClr val="FFFFFF"/>
                </a:solidFill>
              </a:rPr>
              <a:t>Norbey Danilo Muñoz Cañón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s-CO" sz="1100" dirty="0">
                <a:solidFill>
                  <a:srgbClr val="FFFFFF"/>
                </a:solidFill>
              </a:rPr>
              <a:t>2023</a:t>
            </a:r>
            <a:endParaRPr lang="es-CO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917594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Ejemplo resta octal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519E322-DBFB-6529-F7C1-0B4912F083A7}"/>
              </a:ext>
            </a:extLst>
          </p:cNvPr>
          <p:cNvSpPr txBox="1"/>
          <p:nvPr/>
        </p:nvSpPr>
        <p:spPr>
          <a:xfrm>
            <a:off x="695767" y="1822263"/>
            <a:ext cx="108004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65 - 36</a:t>
            </a:r>
          </a:p>
        </p:txBody>
      </p:sp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38511368-09E9-9154-7508-78112948C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246234"/>
              </p:ext>
            </p:extLst>
          </p:nvPr>
        </p:nvGraphicFramePr>
        <p:xfrm>
          <a:off x="5682032" y="2523251"/>
          <a:ext cx="827934" cy="111252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273457">
                  <a:extLst>
                    <a:ext uri="{9D8B030D-6E8A-4147-A177-3AD203B41FA5}">
                      <a16:colId xmlns:a16="http://schemas.microsoft.com/office/drawing/2014/main" val="512231256"/>
                    </a:ext>
                  </a:extLst>
                </a:gridCol>
                <a:gridCol w="278103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276374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-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</a:tbl>
          </a:graphicData>
        </a:graphic>
      </p:graphicFrame>
      <p:graphicFrame>
        <p:nvGraphicFramePr>
          <p:cNvPr id="7" name="Tabla 8">
            <a:extLst>
              <a:ext uri="{FF2B5EF4-FFF2-40B4-BE49-F238E27FC236}">
                <a16:creationId xmlns:a16="http://schemas.microsoft.com/office/drawing/2014/main" id="{B7D7A5A1-4406-FA47-6324-6D9C185AB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65700"/>
              </p:ext>
            </p:extLst>
          </p:nvPr>
        </p:nvGraphicFramePr>
        <p:xfrm>
          <a:off x="5549594" y="3967427"/>
          <a:ext cx="1092810" cy="148336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254610">
                  <a:extLst>
                    <a:ext uri="{9D8B030D-6E8A-4147-A177-3AD203B41FA5}">
                      <a16:colId xmlns:a16="http://schemas.microsoft.com/office/drawing/2014/main" val="51223125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6"/>
                          </a:solidFill>
                        </a:rPr>
                        <a:t>+8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67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-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08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917594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Ejemplo resta octal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519E322-DBFB-6529-F7C1-0B4912F083A7}"/>
              </a:ext>
            </a:extLst>
          </p:cNvPr>
          <p:cNvSpPr txBox="1"/>
          <p:nvPr/>
        </p:nvSpPr>
        <p:spPr>
          <a:xfrm>
            <a:off x="695767" y="1822263"/>
            <a:ext cx="108004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65 - 36</a:t>
            </a:r>
          </a:p>
        </p:txBody>
      </p:sp>
      <p:graphicFrame>
        <p:nvGraphicFramePr>
          <p:cNvPr id="7" name="Tabla 8">
            <a:extLst>
              <a:ext uri="{FF2B5EF4-FFF2-40B4-BE49-F238E27FC236}">
                <a16:creationId xmlns:a16="http://schemas.microsoft.com/office/drawing/2014/main" id="{B7D7A5A1-4406-FA47-6324-6D9C185AB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012959"/>
              </p:ext>
            </p:extLst>
          </p:nvPr>
        </p:nvGraphicFramePr>
        <p:xfrm>
          <a:off x="5549594" y="2687320"/>
          <a:ext cx="1092810" cy="148336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254610">
                  <a:extLst>
                    <a:ext uri="{9D8B030D-6E8A-4147-A177-3AD203B41FA5}">
                      <a16:colId xmlns:a16="http://schemas.microsoft.com/office/drawing/2014/main" val="51223125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6"/>
                          </a:solidFill>
                        </a:rPr>
                        <a:t>+8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67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-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FE01B393-191A-2FD0-A497-876E2F3357F3}"/>
              </a:ext>
            </a:extLst>
          </p:cNvPr>
          <p:cNvSpPr txBox="1"/>
          <p:nvPr/>
        </p:nvSpPr>
        <p:spPr>
          <a:xfrm>
            <a:off x="6691836" y="288840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accent5"/>
                </a:solidFill>
              </a:rPr>
              <a:t>13</a:t>
            </a:r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2181488A-17FB-0C6A-FA9E-30C97395062D}"/>
              </a:ext>
            </a:extLst>
          </p:cNvPr>
          <p:cNvSpPr/>
          <p:nvPr/>
        </p:nvSpPr>
        <p:spPr>
          <a:xfrm>
            <a:off x="6642404" y="2830044"/>
            <a:ext cx="98865" cy="424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A21FEB3-9462-50F8-EDC7-63B56C3BDC0B}"/>
              </a:ext>
            </a:extLst>
          </p:cNvPr>
          <p:cNvSpPr txBox="1"/>
          <p:nvPr/>
        </p:nvSpPr>
        <p:spPr>
          <a:xfrm>
            <a:off x="5500162" y="310066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accent5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666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917594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Multiplicación hexadecimal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612677-0165-7F4A-83DD-8BEEE892749D}"/>
              </a:ext>
            </a:extLst>
          </p:cNvPr>
          <p:cNvSpPr txBox="1"/>
          <p:nvPr/>
        </p:nvSpPr>
        <p:spPr>
          <a:xfrm>
            <a:off x="695767" y="1822263"/>
            <a:ext cx="108004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Hexadecimal {0, 1, 2, 3, 4, 5, 6, 7, 8, 9, A, B, C, D, E, F}</a:t>
            </a:r>
          </a:p>
        </p:txBody>
      </p:sp>
      <p:graphicFrame>
        <p:nvGraphicFramePr>
          <p:cNvPr id="4" name="Tabla 8">
            <a:extLst>
              <a:ext uri="{FF2B5EF4-FFF2-40B4-BE49-F238E27FC236}">
                <a16:creationId xmlns:a16="http://schemas.microsoft.com/office/drawing/2014/main" id="{2FA45BD6-5D8C-A922-EFDB-8C1B1580A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663535"/>
              </p:ext>
            </p:extLst>
          </p:nvPr>
        </p:nvGraphicFramePr>
        <p:xfrm>
          <a:off x="3790543" y="2872740"/>
          <a:ext cx="838200" cy="111252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</a:tbl>
          </a:graphicData>
        </a:graphic>
      </p:graphicFrame>
      <p:graphicFrame>
        <p:nvGraphicFramePr>
          <p:cNvPr id="5" name="Tabla 8">
            <a:extLst>
              <a:ext uri="{FF2B5EF4-FFF2-40B4-BE49-F238E27FC236}">
                <a16:creationId xmlns:a16="http://schemas.microsoft.com/office/drawing/2014/main" id="{8B68F39F-DCDB-A0BC-0D73-904DC1AC3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954542"/>
              </p:ext>
            </p:extLst>
          </p:nvPr>
        </p:nvGraphicFramePr>
        <p:xfrm>
          <a:off x="7563258" y="2872740"/>
          <a:ext cx="838200" cy="111252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</a:tbl>
          </a:graphicData>
        </a:graphic>
      </p:graphicFrame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C84C66BE-1B71-610C-F852-8C29EBD68017}"/>
              </a:ext>
            </a:extLst>
          </p:cNvPr>
          <p:cNvSpPr/>
          <p:nvPr/>
        </p:nvSpPr>
        <p:spPr>
          <a:xfrm>
            <a:off x="5606795" y="3186684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317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917594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Multiplicación hexadecimal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612677-0165-7F4A-83DD-8BEEE892749D}"/>
              </a:ext>
            </a:extLst>
          </p:cNvPr>
          <p:cNvSpPr txBox="1"/>
          <p:nvPr/>
        </p:nvSpPr>
        <p:spPr>
          <a:xfrm>
            <a:off x="695767" y="1822263"/>
            <a:ext cx="108004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Hexadecimal {0, 1, 2, 3, 4, 5, 6, 7, 8, 9, A, B, C, D, E, F}</a:t>
            </a:r>
          </a:p>
        </p:txBody>
      </p:sp>
      <p:graphicFrame>
        <p:nvGraphicFramePr>
          <p:cNvPr id="4" name="Tabla 8">
            <a:extLst>
              <a:ext uri="{FF2B5EF4-FFF2-40B4-BE49-F238E27FC236}">
                <a16:creationId xmlns:a16="http://schemas.microsoft.com/office/drawing/2014/main" id="{2FA45BD6-5D8C-A922-EFDB-8C1B1580A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738002"/>
              </p:ext>
            </p:extLst>
          </p:nvPr>
        </p:nvGraphicFramePr>
        <p:xfrm>
          <a:off x="3790543" y="2872740"/>
          <a:ext cx="838200" cy="111252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6"/>
                          </a:solidFill>
                        </a:rPr>
                        <a:t>F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</a:tbl>
          </a:graphicData>
        </a:graphic>
      </p:graphicFrame>
      <p:graphicFrame>
        <p:nvGraphicFramePr>
          <p:cNvPr id="5" name="Tabla 8">
            <a:extLst>
              <a:ext uri="{FF2B5EF4-FFF2-40B4-BE49-F238E27FC236}">
                <a16:creationId xmlns:a16="http://schemas.microsoft.com/office/drawing/2014/main" id="{8B68F39F-DCDB-A0BC-0D73-904DC1AC3FF4}"/>
              </a:ext>
            </a:extLst>
          </p:cNvPr>
          <p:cNvGraphicFramePr>
            <a:graphicFrameLocks noGrp="1"/>
          </p:cNvGraphicFramePr>
          <p:nvPr/>
        </p:nvGraphicFramePr>
        <p:xfrm>
          <a:off x="7563258" y="2872740"/>
          <a:ext cx="838200" cy="111252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</a:tbl>
          </a:graphicData>
        </a:graphic>
      </p:graphicFrame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C84C66BE-1B71-610C-F852-8C29EBD68017}"/>
              </a:ext>
            </a:extLst>
          </p:cNvPr>
          <p:cNvSpPr/>
          <p:nvPr/>
        </p:nvSpPr>
        <p:spPr>
          <a:xfrm rot="10800000">
            <a:off x="5606795" y="3186684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4048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917594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Multiplicación hexadecimal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8851D6-C639-F677-F216-77D3528301C5}"/>
              </a:ext>
            </a:extLst>
          </p:cNvPr>
          <p:cNvSpPr txBox="1"/>
          <p:nvPr/>
        </p:nvSpPr>
        <p:spPr>
          <a:xfrm>
            <a:off x="695767" y="1822263"/>
            <a:ext cx="108004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Hexadecimal {0, 1, 2, 3, 4, 5, 6, 7, 8, 9, A, B, C, D, E, F}</a:t>
            </a:r>
          </a:p>
        </p:txBody>
      </p:sp>
      <p:graphicFrame>
        <p:nvGraphicFramePr>
          <p:cNvPr id="3" name="Tabla 8">
            <a:extLst>
              <a:ext uri="{FF2B5EF4-FFF2-40B4-BE49-F238E27FC236}">
                <a16:creationId xmlns:a16="http://schemas.microsoft.com/office/drawing/2014/main" id="{9F70DE64-EEFB-A3E3-5D27-2B2BC837B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53632"/>
              </p:ext>
            </p:extLst>
          </p:nvPr>
        </p:nvGraphicFramePr>
        <p:xfrm>
          <a:off x="3790543" y="2872740"/>
          <a:ext cx="838200" cy="111252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</a:tbl>
          </a:graphicData>
        </a:graphic>
      </p:graphicFrame>
      <p:graphicFrame>
        <p:nvGraphicFramePr>
          <p:cNvPr id="5" name="Tabla 8">
            <a:extLst>
              <a:ext uri="{FF2B5EF4-FFF2-40B4-BE49-F238E27FC236}">
                <a16:creationId xmlns:a16="http://schemas.microsoft.com/office/drawing/2014/main" id="{8D4442D4-2965-3370-84F7-8DBE02BB5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25144"/>
              </p:ext>
            </p:extLst>
          </p:nvPr>
        </p:nvGraphicFramePr>
        <p:xfrm>
          <a:off x="7563258" y="2872740"/>
          <a:ext cx="838200" cy="111252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14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28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</a:tbl>
          </a:graphicData>
        </a:graphic>
      </p:graphicFrame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4DD60E4F-ECA1-1211-F1B6-8D9B0709E9E8}"/>
              </a:ext>
            </a:extLst>
          </p:cNvPr>
          <p:cNvSpPr/>
          <p:nvPr/>
        </p:nvSpPr>
        <p:spPr>
          <a:xfrm>
            <a:off x="5606795" y="3186684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99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917594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Multiplicación hexadecimal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8851D6-C639-F677-F216-77D3528301C5}"/>
              </a:ext>
            </a:extLst>
          </p:cNvPr>
          <p:cNvSpPr txBox="1"/>
          <p:nvPr/>
        </p:nvSpPr>
        <p:spPr>
          <a:xfrm>
            <a:off x="695767" y="1822263"/>
            <a:ext cx="108004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Hexadecimal {0, 1, 2, 3, 4, 5, 6, 7, 8, 9, A, B, C, D, E, F}</a:t>
            </a:r>
          </a:p>
        </p:txBody>
      </p:sp>
      <p:graphicFrame>
        <p:nvGraphicFramePr>
          <p:cNvPr id="3" name="Tabla 8">
            <a:extLst>
              <a:ext uri="{FF2B5EF4-FFF2-40B4-BE49-F238E27FC236}">
                <a16:creationId xmlns:a16="http://schemas.microsoft.com/office/drawing/2014/main" id="{9F70DE64-EEFB-A3E3-5D27-2B2BC837B014}"/>
              </a:ext>
            </a:extLst>
          </p:cNvPr>
          <p:cNvGraphicFramePr>
            <a:graphicFrameLocks noGrp="1"/>
          </p:cNvGraphicFramePr>
          <p:nvPr/>
        </p:nvGraphicFramePr>
        <p:xfrm>
          <a:off x="3790543" y="2872740"/>
          <a:ext cx="838200" cy="111252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</a:tbl>
          </a:graphicData>
        </a:graphic>
      </p:graphicFrame>
      <p:graphicFrame>
        <p:nvGraphicFramePr>
          <p:cNvPr id="5" name="Tabla 8">
            <a:extLst>
              <a:ext uri="{FF2B5EF4-FFF2-40B4-BE49-F238E27FC236}">
                <a16:creationId xmlns:a16="http://schemas.microsoft.com/office/drawing/2014/main" id="{8D4442D4-2965-3370-84F7-8DBE02BB5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19338"/>
              </p:ext>
            </p:extLst>
          </p:nvPr>
        </p:nvGraphicFramePr>
        <p:xfrm>
          <a:off x="7563258" y="2872740"/>
          <a:ext cx="838200" cy="185420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14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28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-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16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623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8624112"/>
                  </a:ext>
                </a:extLst>
              </a:tr>
            </a:tbl>
          </a:graphicData>
        </a:graphic>
      </p:graphicFrame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4DD60E4F-ECA1-1211-F1B6-8D9B0709E9E8}"/>
              </a:ext>
            </a:extLst>
          </p:cNvPr>
          <p:cNvSpPr/>
          <p:nvPr/>
        </p:nvSpPr>
        <p:spPr>
          <a:xfrm>
            <a:off x="5606795" y="3186684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5933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917594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Multiplicación hexadecimal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8851D6-C639-F677-F216-77D3528301C5}"/>
              </a:ext>
            </a:extLst>
          </p:cNvPr>
          <p:cNvSpPr txBox="1"/>
          <p:nvPr/>
        </p:nvSpPr>
        <p:spPr>
          <a:xfrm>
            <a:off x="695767" y="1822263"/>
            <a:ext cx="108004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Hexadecimal {0, 1, 2, 3, 4, 5, 6, 7, 8, 9, A, B, C, D, E, F}</a:t>
            </a:r>
          </a:p>
        </p:txBody>
      </p:sp>
      <p:graphicFrame>
        <p:nvGraphicFramePr>
          <p:cNvPr id="3" name="Tabla 8">
            <a:extLst>
              <a:ext uri="{FF2B5EF4-FFF2-40B4-BE49-F238E27FC236}">
                <a16:creationId xmlns:a16="http://schemas.microsoft.com/office/drawing/2014/main" id="{9F70DE64-EEFB-A3E3-5D27-2B2BC837B014}"/>
              </a:ext>
            </a:extLst>
          </p:cNvPr>
          <p:cNvGraphicFramePr>
            <a:graphicFrameLocks noGrp="1"/>
          </p:cNvGraphicFramePr>
          <p:nvPr/>
        </p:nvGraphicFramePr>
        <p:xfrm>
          <a:off x="3790543" y="2872740"/>
          <a:ext cx="838200" cy="111252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</a:tbl>
          </a:graphicData>
        </a:graphic>
      </p:graphicFrame>
      <p:graphicFrame>
        <p:nvGraphicFramePr>
          <p:cNvPr id="5" name="Tabla 8">
            <a:extLst>
              <a:ext uri="{FF2B5EF4-FFF2-40B4-BE49-F238E27FC236}">
                <a16:creationId xmlns:a16="http://schemas.microsoft.com/office/drawing/2014/main" id="{8D4442D4-2965-3370-84F7-8DBE02BB5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7898"/>
              </p:ext>
            </p:extLst>
          </p:nvPr>
        </p:nvGraphicFramePr>
        <p:xfrm>
          <a:off x="7563258" y="2872740"/>
          <a:ext cx="838200" cy="185420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14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28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-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16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623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6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8624112"/>
                  </a:ext>
                </a:extLst>
              </a:tr>
            </a:tbl>
          </a:graphicData>
        </a:graphic>
      </p:graphicFrame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4DD60E4F-ECA1-1211-F1B6-8D9B0709E9E8}"/>
              </a:ext>
            </a:extLst>
          </p:cNvPr>
          <p:cNvSpPr/>
          <p:nvPr/>
        </p:nvSpPr>
        <p:spPr>
          <a:xfrm>
            <a:off x="5606795" y="3186684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B056F8-0A43-6430-B7F6-E58A87226504}"/>
              </a:ext>
            </a:extLst>
          </p:cNvPr>
          <p:cNvSpPr txBox="1"/>
          <p:nvPr/>
        </p:nvSpPr>
        <p:spPr>
          <a:xfrm>
            <a:off x="8401458" y="4030390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accent5"/>
                </a:solidFill>
                <a:sym typeface="Wingdings" panose="05000000000000000000" pitchFamily="2" charset="2"/>
              </a:rPr>
              <a:t></a:t>
            </a:r>
            <a:r>
              <a:rPr lang="es-CO" dirty="0">
                <a:solidFill>
                  <a:schemeClr val="accent5"/>
                </a:solidFill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75177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Multiplicación hexadecimal 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1EA9864-6342-669F-E3E6-6492FA7FCE3F}"/>
              </a:ext>
            </a:extLst>
          </p:cNvPr>
          <p:cNvSpPr txBox="1"/>
          <p:nvPr/>
        </p:nvSpPr>
        <p:spPr>
          <a:xfrm>
            <a:off x="695767" y="1822263"/>
            <a:ext cx="108004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Hexadecimal {0, 1, 2, 3, 4, 5, 6, 7, 8, 9, A, B, C, D, E, F}</a:t>
            </a:r>
          </a:p>
        </p:txBody>
      </p:sp>
      <p:graphicFrame>
        <p:nvGraphicFramePr>
          <p:cNvPr id="3" name="Tabla 8">
            <a:extLst>
              <a:ext uri="{FF2B5EF4-FFF2-40B4-BE49-F238E27FC236}">
                <a16:creationId xmlns:a16="http://schemas.microsoft.com/office/drawing/2014/main" id="{6A8DC67E-1B0D-3898-B082-827DD2E2E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605745"/>
              </p:ext>
            </p:extLst>
          </p:nvPr>
        </p:nvGraphicFramePr>
        <p:xfrm>
          <a:off x="3790543" y="2872740"/>
          <a:ext cx="838200" cy="148336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1195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6"/>
                          </a:solidFill>
                        </a:rPr>
                        <a:t>C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</a:tbl>
          </a:graphicData>
        </a:graphic>
      </p:graphicFrame>
      <p:graphicFrame>
        <p:nvGraphicFramePr>
          <p:cNvPr id="5" name="Tabla 8">
            <a:extLst>
              <a:ext uri="{FF2B5EF4-FFF2-40B4-BE49-F238E27FC236}">
                <a16:creationId xmlns:a16="http://schemas.microsoft.com/office/drawing/2014/main" id="{E298E787-81D6-8D40-D940-9310F6325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895347"/>
              </p:ext>
            </p:extLst>
          </p:nvPr>
        </p:nvGraphicFramePr>
        <p:xfrm>
          <a:off x="7563258" y="2872740"/>
          <a:ext cx="838200" cy="185420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14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28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-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16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623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6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8624112"/>
                  </a:ext>
                </a:extLst>
              </a:tr>
            </a:tbl>
          </a:graphicData>
        </a:graphic>
      </p:graphicFrame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7ABA961C-1F65-9D5D-2F47-51AEBCC6FB96}"/>
              </a:ext>
            </a:extLst>
          </p:cNvPr>
          <p:cNvSpPr/>
          <p:nvPr/>
        </p:nvSpPr>
        <p:spPr>
          <a:xfrm rot="10800000">
            <a:off x="5606795" y="3186684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115C53A-7E7F-D583-4E2D-D03213B79818}"/>
              </a:ext>
            </a:extLst>
          </p:cNvPr>
          <p:cNvSpPr txBox="1"/>
          <p:nvPr/>
        </p:nvSpPr>
        <p:spPr>
          <a:xfrm>
            <a:off x="8401458" y="4030390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accent5"/>
                </a:solidFill>
                <a:sym typeface="Wingdings" panose="05000000000000000000" pitchFamily="2" charset="2"/>
              </a:rPr>
              <a:t></a:t>
            </a:r>
            <a:r>
              <a:rPr lang="es-CO" dirty="0">
                <a:solidFill>
                  <a:schemeClr val="accent5"/>
                </a:solidFill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766588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División binaria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1B04AD9-12AA-DB0A-2E76-D27562E1BE55}"/>
              </a:ext>
            </a:extLst>
          </p:cNvPr>
          <p:cNvSpPr txBox="1"/>
          <p:nvPr/>
        </p:nvSpPr>
        <p:spPr>
          <a:xfrm>
            <a:off x="695767" y="1822263"/>
            <a:ext cx="1080046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Por facilidad en esta operación podemos pasar los binarios a decimal, operarlos, y el resultado pasarlo a binario de nuevo.</a:t>
            </a:r>
          </a:p>
        </p:txBody>
      </p:sp>
      <p:graphicFrame>
        <p:nvGraphicFramePr>
          <p:cNvPr id="5" name="Tabla 8">
            <a:extLst>
              <a:ext uri="{FF2B5EF4-FFF2-40B4-BE49-F238E27FC236}">
                <a16:creationId xmlns:a16="http://schemas.microsoft.com/office/drawing/2014/main" id="{CEBD37CE-7401-A6FC-0B89-CBB263CCC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177141"/>
              </p:ext>
            </p:extLst>
          </p:nvPr>
        </p:nvGraphicFramePr>
        <p:xfrm>
          <a:off x="3790543" y="2872740"/>
          <a:ext cx="838200" cy="111252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330815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/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</a:tbl>
          </a:graphicData>
        </a:graphic>
      </p:graphicFrame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0F02BAE2-8C06-7D3E-27BB-221B950F8D59}"/>
              </a:ext>
            </a:extLst>
          </p:cNvPr>
          <p:cNvSpPr/>
          <p:nvPr/>
        </p:nvSpPr>
        <p:spPr>
          <a:xfrm>
            <a:off x="5606795" y="3186684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7" name="Tabla 8">
            <a:extLst>
              <a:ext uri="{FF2B5EF4-FFF2-40B4-BE49-F238E27FC236}">
                <a16:creationId xmlns:a16="http://schemas.microsoft.com/office/drawing/2014/main" id="{5ECFBC00-89EB-C080-B544-D43DFA441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561931"/>
              </p:ext>
            </p:extLst>
          </p:nvPr>
        </p:nvGraphicFramePr>
        <p:xfrm>
          <a:off x="7563255" y="2872740"/>
          <a:ext cx="838200" cy="111252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330815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/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274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División binaria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1B04AD9-12AA-DB0A-2E76-D27562E1BE55}"/>
              </a:ext>
            </a:extLst>
          </p:cNvPr>
          <p:cNvSpPr txBox="1"/>
          <p:nvPr/>
        </p:nvSpPr>
        <p:spPr>
          <a:xfrm>
            <a:off x="695767" y="1822263"/>
            <a:ext cx="1080046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Por facilidad en esta operación podemos pasar los binarios a decimal, operarlos, y el resultado pasarlo a binario de nuevo.</a:t>
            </a:r>
          </a:p>
        </p:txBody>
      </p:sp>
      <p:graphicFrame>
        <p:nvGraphicFramePr>
          <p:cNvPr id="5" name="Tabla 8">
            <a:extLst>
              <a:ext uri="{FF2B5EF4-FFF2-40B4-BE49-F238E27FC236}">
                <a16:creationId xmlns:a16="http://schemas.microsoft.com/office/drawing/2014/main" id="{CEBD37CE-7401-A6FC-0B89-CBB263CCC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03739"/>
              </p:ext>
            </p:extLst>
          </p:nvPr>
        </p:nvGraphicFramePr>
        <p:xfrm>
          <a:off x="3790543" y="2872740"/>
          <a:ext cx="838200" cy="111252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330815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/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</a:tbl>
          </a:graphicData>
        </a:graphic>
      </p:graphicFrame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0F02BAE2-8C06-7D3E-27BB-221B950F8D59}"/>
              </a:ext>
            </a:extLst>
          </p:cNvPr>
          <p:cNvSpPr/>
          <p:nvPr/>
        </p:nvSpPr>
        <p:spPr>
          <a:xfrm rot="10800000">
            <a:off x="5606795" y="3186684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7" name="Tabla 8">
            <a:extLst>
              <a:ext uri="{FF2B5EF4-FFF2-40B4-BE49-F238E27FC236}">
                <a16:creationId xmlns:a16="http://schemas.microsoft.com/office/drawing/2014/main" id="{5ECFBC00-89EB-C080-B544-D43DFA44184F}"/>
              </a:ext>
            </a:extLst>
          </p:cNvPr>
          <p:cNvGraphicFramePr>
            <a:graphicFrameLocks noGrp="1"/>
          </p:cNvGraphicFramePr>
          <p:nvPr/>
        </p:nvGraphicFramePr>
        <p:xfrm>
          <a:off x="7563255" y="2872740"/>
          <a:ext cx="838200" cy="111252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330815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/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41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Suma binaria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2C80E88-6650-1C3F-0980-2E959E5F5C71}"/>
              </a:ext>
            </a:extLst>
          </p:cNvPr>
          <p:cNvSpPr txBox="1"/>
          <p:nvPr/>
        </p:nvSpPr>
        <p:spPr>
          <a:xfrm>
            <a:off x="695767" y="2551837"/>
            <a:ext cx="10800465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1800" dirty="0"/>
              <a:t>Tenemos 4 reglas básicas:</a:t>
            </a:r>
          </a:p>
          <a:p>
            <a:pPr algn="just"/>
            <a:endParaRPr lang="es-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0 + 0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0 + 1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1 + 0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1 + 1 = </a:t>
            </a:r>
            <a:r>
              <a:rPr lang="es-ES" sz="1800" dirty="0">
                <a:solidFill>
                  <a:srgbClr val="FF0000"/>
                </a:solidFill>
              </a:rPr>
              <a:t>1</a:t>
            </a:r>
            <a:r>
              <a:rPr lang="es-ES" sz="1800" dirty="0"/>
              <a:t>0 (1 de “acarreo”)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3850306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División binaria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1B04AD9-12AA-DB0A-2E76-D27562E1BE55}"/>
              </a:ext>
            </a:extLst>
          </p:cNvPr>
          <p:cNvSpPr txBox="1"/>
          <p:nvPr/>
        </p:nvSpPr>
        <p:spPr>
          <a:xfrm>
            <a:off x="695767" y="1822263"/>
            <a:ext cx="1080046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Por facilidad en esta operación podemos pasar los binarios a decimal, operarlos, y el resultado pasarlo a binario de nuevo.</a:t>
            </a:r>
          </a:p>
        </p:txBody>
      </p:sp>
      <p:graphicFrame>
        <p:nvGraphicFramePr>
          <p:cNvPr id="5" name="Tabla 8">
            <a:extLst>
              <a:ext uri="{FF2B5EF4-FFF2-40B4-BE49-F238E27FC236}">
                <a16:creationId xmlns:a16="http://schemas.microsoft.com/office/drawing/2014/main" id="{CEBD37CE-7401-A6FC-0B89-CBB263CCC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542264"/>
              </p:ext>
            </p:extLst>
          </p:nvPr>
        </p:nvGraphicFramePr>
        <p:xfrm>
          <a:off x="3790543" y="2872740"/>
          <a:ext cx="838200" cy="111252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330815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/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</a:tbl>
          </a:graphicData>
        </a:graphic>
      </p:graphicFrame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0F02BAE2-8C06-7D3E-27BB-221B950F8D59}"/>
              </a:ext>
            </a:extLst>
          </p:cNvPr>
          <p:cNvSpPr/>
          <p:nvPr/>
        </p:nvSpPr>
        <p:spPr>
          <a:xfrm>
            <a:off x="5606795" y="3186684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7" name="Tabla 8">
            <a:extLst>
              <a:ext uri="{FF2B5EF4-FFF2-40B4-BE49-F238E27FC236}">
                <a16:creationId xmlns:a16="http://schemas.microsoft.com/office/drawing/2014/main" id="{5ECFBC00-89EB-C080-B544-D43DFA441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325097"/>
              </p:ext>
            </p:extLst>
          </p:nvPr>
        </p:nvGraphicFramePr>
        <p:xfrm>
          <a:off x="7563255" y="2872740"/>
          <a:ext cx="838200" cy="111252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330815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/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415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División binaria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1B04AD9-12AA-DB0A-2E76-D27562E1BE55}"/>
              </a:ext>
            </a:extLst>
          </p:cNvPr>
          <p:cNvSpPr txBox="1"/>
          <p:nvPr/>
        </p:nvSpPr>
        <p:spPr>
          <a:xfrm>
            <a:off x="695767" y="1822263"/>
            <a:ext cx="1080046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Por facilidad en esta operación podemos pasar los binarios a decimal, operarlos, y el resultado pasarlo a binario de nuevo.</a:t>
            </a:r>
          </a:p>
        </p:txBody>
      </p:sp>
      <p:graphicFrame>
        <p:nvGraphicFramePr>
          <p:cNvPr id="5" name="Tabla 8">
            <a:extLst>
              <a:ext uri="{FF2B5EF4-FFF2-40B4-BE49-F238E27FC236}">
                <a16:creationId xmlns:a16="http://schemas.microsoft.com/office/drawing/2014/main" id="{CEBD37CE-7401-A6FC-0B89-CBB263CCC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921952"/>
              </p:ext>
            </p:extLst>
          </p:nvPr>
        </p:nvGraphicFramePr>
        <p:xfrm>
          <a:off x="3790543" y="2872740"/>
          <a:ext cx="838200" cy="111252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330815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/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</a:tbl>
          </a:graphicData>
        </a:graphic>
      </p:graphicFrame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0F02BAE2-8C06-7D3E-27BB-221B950F8D59}"/>
              </a:ext>
            </a:extLst>
          </p:cNvPr>
          <p:cNvSpPr/>
          <p:nvPr/>
        </p:nvSpPr>
        <p:spPr>
          <a:xfrm rot="10800000">
            <a:off x="5606795" y="3186684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7" name="Tabla 8">
            <a:extLst>
              <a:ext uri="{FF2B5EF4-FFF2-40B4-BE49-F238E27FC236}">
                <a16:creationId xmlns:a16="http://schemas.microsoft.com/office/drawing/2014/main" id="{5ECFBC00-89EB-C080-B544-D43DFA441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344433"/>
              </p:ext>
            </p:extLst>
          </p:nvPr>
        </p:nvGraphicFramePr>
        <p:xfrm>
          <a:off x="7563255" y="2872740"/>
          <a:ext cx="838200" cy="111252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330815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/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Ejemplos suma binaria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2410059-04A2-D87F-69C1-57946A36E3D2}"/>
              </a:ext>
            </a:extLst>
          </p:cNvPr>
          <p:cNvSpPr txBox="1"/>
          <p:nvPr/>
        </p:nvSpPr>
        <p:spPr>
          <a:xfrm>
            <a:off x="695767" y="1822263"/>
            <a:ext cx="108004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100 + 010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8D8FD10-2498-225D-2DD4-4992D31D1BF2}"/>
              </a:ext>
            </a:extLst>
          </p:cNvPr>
          <p:cNvSpPr txBox="1"/>
          <p:nvPr/>
        </p:nvSpPr>
        <p:spPr>
          <a:xfrm>
            <a:off x="695767" y="3783719"/>
            <a:ext cx="108004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011 + 001</a:t>
            </a: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D7E528C4-C81B-196A-2C97-DAACF8047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254655"/>
              </p:ext>
            </p:extLst>
          </p:nvPr>
        </p:nvGraphicFramePr>
        <p:xfrm>
          <a:off x="5682032" y="2431397"/>
          <a:ext cx="827934" cy="111252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273457">
                  <a:extLst>
                    <a:ext uri="{9D8B030D-6E8A-4147-A177-3AD203B41FA5}">
                      <a16:colId xmlns:a16="http://schemas.microsoft.com/office/drawing/2014/main" val="512231256"/>
                    </a:ext>
                  </a:extLst>
                </a:gridCol>
                <a:gridCol w="278103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276374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6D8718F5-AD0B-DED1-96D1-4216B5428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190302"/>
              </p:ext>
            </p:extLst>
          </p:nvPr>
        </p:nvGraphicFramePr>
        <p:xfrm>
          <a:off x="5682032" y="4392853"/>
          <a:ext cx="827934" cy="111252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273457">
                  <a:extLst>
                    <a:ext uri="{9D8B030D-6E8A-4147-A177-3AD203B41FA5}">
                      <a16:colId xmlns:a16="http://schemas.microsoft.com/office/drawing/2014/main" val="512231256"/>
                    </a:ext>
                  </a:extLst>
                </a:gridCol>
                <a:gridCol w="278103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276374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70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Ejemplos suma binaria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2410059-04A2-D87F-69C1-57946A36E3D2}"/>
              </a:ext>
            </a:extLst>
          </p:cNvPr>
          <p:cNvSpPr txBox="1"/>
          <p:nvPr/>
        </p:nvSpPr>
        <p:spPr>
          <a:xfrm>
            <a:off x="695767" y="1822263"/>
            <a:ext cx="108004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100 + 010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8D8FD10-2498-225D-2DD4-4992D31D1BF2}"/>
              </a:ext>
            </a:extLst>
          </p:cNvPr>
          <p:cNvSpPr txBox="1"/>
          <p:nvPr/>
        </p:nvSpPr>
        <p:spPr>
          <a:xfrm>
            <a:off x="695767" y="3783719"/>
            <a:ext cx="108004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011 + 001</a:t>
            </a: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D7E528C4-C81B-196A-2C97-DAACF8047961}"/>
              </a:ext>
            </a:extLst>
          </p:cNvPr>
          <p:cNvGraphicFramePr>
            <a:graphicFrameLocks noGrp="1"/>
          </p:cNvGraphicFramePr>
          <p:nvPr/>
        </p:nvGraphicFramePr>
        <p:xfrm>
          <a:off x="5682032" y="2431397"/>
          <a:ext cx="827934" cy="111252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273457">
                  <a:extLst>
                    <a:ext uri="{9D8B030D-6E8A-4147-A177-3AD203B41FA5}">
                      <a16:colId xmlns:a16="http://schemas.microsoft.com/office/drawing/2014/main" val="512231256"/>
                    </a:ext>
                  </a:extLst>
                </a:gridCol>
                <a:gridCol w="278103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276374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6D8718F5-AD0B-DED1-96D1-4216B5428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446191"/>
              </p:ext>
            </p:extLst>
          </p:nvPr>
        </p:nvGraphicFramePr>
        <p:xfrm>
          <a:off x="5684194" y="4394361"/>
          <a:ext cx="827934" cy="148336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273457">
                  <a:extLst>
                    <a:ext uri="{9D8B030D-6E8A-4147-A177-3AD203B41FA5}">
                      <a16:colId xmlns:a16="http://schemas.microsoft.com/office/drawing/2014/main" val="512231256"/>
                    </a:ext>
                  </a:extLst>
                </a:gridCol>
                <a:gridCol w="278103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276374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50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11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Ejemplos suma binaria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2410059-04A2-D87F-69C1-57946A36E3D2}"/>
              </a:ext>
            </a:extLst>
          </p:cNvPr>
          <p:cNvSpPr txBox="1"/>
          <p:nvPr/>
        </p:nvSpPr>
        <p:spPr>
          <a:xfrm>
            <a:off x="695767" y="1822263"/>
            <a:ext cx="108004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100 + 010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8D8FD10-2498-225D-2DD4-4992D31D1BF2}"/>
              </a:ext>
            </a:extLst>
          </p:cNvPr>
          <p:cNvSpPr txBox="1"/>
          <p:nvPr/>
        </p:nvSpPr>
        <p:spPr>
          <a:xfrm>
            <a:off x="695767" y="3783719"/>
            <a:ext cx="108004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011 + 001</a:t>
            </a: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D7E528C4-C81B-196A-2C97-DAACF8047961}"/>
              </a:ext>
            </a:extLst>
          </p:cNvPr>
          <p:cNvGraphicFramePr>
            <a:graphicFrameLocks noGrp="1"/>
          </p:cNvGraphicFramePr>
          <p:nvPr/>
        </p:nvGraphicFramePr>
        <p:xfrm>
          <a:off x="5682032" y="2431397"/>
          <a:ext cx="827934" cy="111252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273457">
                  <a:extLst>
                    <a:ext uri="{9D8B030D-6E8A-4147-A177-3AD203B41FA5}">
                      <a16:colId xmlns:a16="http://schemas.microsoft.com/office/drawing/2014/main" val="512231256"/>
                    </a:ext>
                  </a:extLst>
                </a:gridCol>
                <a:gridCol w="278103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276374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6D8718F5-AD0B-DED1-96D1-4216B5428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417098"/>
              </p:ext>
            </p:extLst>
          </p:nvPr>
        </p:nvGraphicFramePr>
        <p:xfrm>
          <a:off x="5684194" y="4394361"/>
          <a:ext cx="827934" cy="148336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273457">
                  <a:extLst>
                    <a:ext uri="{9D8B030D-6E8A-4147-A177-3AD203B41FA5}">
                      <a16:colId xmlns:a16="http://schemas.microsoft.com/office/drawing/2014/main" val="512231256"/>
                    </a:ext>
                  </a:extLst>
                </a:gridCol>
                <a:gridCol w="278103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276374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50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62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Ejemplos suma binaria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2410059-04A2-D87F-69C1-57946A36E3D2}"/>
              </a:ext>
            </a:extLst>
          </p:cNvPr>
          <p:cNvSpPr txBox="1"/>
          <p:nvPr/>
        </p:nvSpPr>
        <p:spPr>
          <a:xfrm>
            <a:off x="695767" y="1822263"/>
            <a:ext cx="108004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1010 + 0101</a:t>
            </a: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D7E528C4-C81B-196A-2C97-DAACF8047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435657"/>
              </p:ext>
            </p:extLst>
          </p:nvPr>
        </p:nvGraphicFramePr>
        <p:xfrm>
          <a:off x="5672304" y="2431397"/>
          <a:ext cx="833342" cy="111252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12231256"/>
                    </a:ext>
                  </a:extLst>
                </a:gridCol>
                <a:gridCol w="208502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8636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03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Resta octal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2C80E88-6650-1C3F-0980-2E959E5F5C71}"/>
              </a:ext>
            </a:extLst>
          </p:cNvPr>
          <p:cNvSpPr txBox="1"/>
          <p:nvPr/>
        </p:nvSpPr>
        <p:spPr>
          <a:xfrm>
            <a:off x="695767" y="1512253"/>
            <a:ext cx="1080046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>
                <a:solidFill>
                  <a:srgbClr val="FF0000"/>
                </a:solidFill>
              </a:rPr>
              <a:t>Importante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toma una unidad (</a:t>
            </a:r>
            <a:r>
              <a:rPr lang="es-CO" dirty="0">
                <a:solidFill>
                  <a:srgbClr val="FF0000"/>
                </a:solidFill>
              </a:rPr>
              <a:t>1</a:t>
            </a:r>
            <a:r>
              <a:rPr lang="es-CO" dirty="0"/>
              <a:t>) de la columna izquierda siguiente a la cual se está haciendo la resta.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Esa unidad </a:t>
            </a:r>
            <a:r>
              <a:rPr lang="es-CO" dirty="0">
                <a:solidFill>
                  <a:srgbClr val="FF0000"/>
                </a:solidFill>
              </a:rPr>
              <a:t>no</a:t>
            </a:r>
            <a:r>
              <a:rPr lang="es-CO" dirty="0"/>
              <a:t> es una suma de decena para la columna porque realmente le “presta” 8 unidades, por ser octal.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527F5D5-7CD9-7322-57F8-B89EC6A5CB40}"/>
              </a:ext>
            </a:extLst>
          </p:cNvPr>
          <p:cNvSpPr txBox="1"/>
          <p:nvPr/>
        </p:nvSpPr>
        <p:spPr>
          <a:xfrm>
            <a:off x="695767" y="3429000"/>
            <a:ext cx="108004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32 - 10</a:t>
            </a:r>
          </a:p>
        </p:txBody>
      </p:sp>
    </p:spTree>
    <p:extLst>
      <p:ext uri="{BB962C8B-B14F-4D97-AF65-F5344CB8AC3E}">
        <p14:creationId xmlns:p14="http://schemas.microsoft.com/office/powerpoint/2010/main" val="220904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Resta octal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2C80E88-6650-1C3F-0980-2E959E5F5C71}"/>
              </a:ext>
            </a:extLst>
          </p:cNvPr>
          <p:cNvSpPr txBox="1"/>
          <p:nvPr/>
        </p:nvSpPr>
        <p:spPr>
          <a:xfrm>
            <a:off x="695767" y="1512253"/>
            <a:ext cx="1080046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>
                <a:solidFill>
                  <a:srgbClr val="FF0000"/>
                </a:solidFill>
              </a:rPr>
              <a:t>Importante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toma una unidad (</a:t>
            </a:r>
            <a:r>
              <a:rPr lang="es-CO" dirty="0">
                <a:solidFill>
                  <a:srgbClr val="FF0000"/>
                </a:solidFill>
              </a:rPr>
              <a:t>1</a:t>
            </a:r>
            <a:r>
              <a:rPr lang="es-CO" dirty="0"/>
              <a:t>) de la columna izquierda siguiente a la cual se está haciendo la resta.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Esa unidad </a:t>
            </a:r>
            <a:r>
              <a:rPr lang="es-CO" dirty="0">
                <a:solidFill>
                  <a:srgbClr val="FF0000"/>
                </a:solidFill>
              </a:rPr>
              <a:t>no</a:t>
            </a:r>
            <a:r>
              <a:rPr lang="es-CO" dirty="0"/>
              <a:t> es una suma de decena para la columna porque realmente le “presta” 8 unidades, por ser octal.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527F5D5-7CD9-7322-57F8-B89EC6A5CB40}"/>
              </a:ext>
            </a:extLst>
          </p:cNvPr>
          <p:cNvSpPr txBox="1"/>
          <p:nvPr/>
        </p:nvSpPr>
        <p:spPr>
          <a:xfrm>
            <a:off x="695767" y="3429000"/>
            <a:ext cx="108004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32 - 10</a:t>
            </a:r>
          </a:p>
        </p:txBody>
      </p:sp>
      <p:graphicFrame>
        <p:nvGraphicFramePr>
          <p:cNvPr id="5" name="Tabla 8">
            <a:extLst>
              <a:ext uri="{FF2B5EF4-FFF2-40B4-BE49-F238E27FC236}">
                <a16:creationId xmlns:a16="http://schemas.microsoft.com/office/drawing/2014/main" id="{AFF16544-C413-1C13-C63C-01A1D9426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134905"/>
              </p:ext>
            </p:extLst>
          </p:nvPr>
        </p:nvGraphicFramePr>
        <p:xfrm>
          <a:off x="5682032" y="4094876"/>
          <a:ext cx="827934" cy="111252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273457">
                  <a:extLst>
                    <a:ext uri="{9D8B030D-6E8A-4147-A177-3AD203B41FA5}">
                      <a16:colId xmlns:a16="http://schemas.microsoft.com/office/drawing/2014/main" val="512231256"/>
                    </a:ext>
                  </a:extLst>
                </a:gridCol>
                <a:gridCol w="278103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276374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-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20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Ejemplo resta octal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73DD3B9-4F4E-10A0-F350-ED258B80697F}"/>
              </a:ext>
            </a:extLst>
          </p:cNvPr>
          <p:cNvSpPr txBox="1"/>
          <p:nvPr/>
        </p:nvSpPr>
        <p:spPr>
          <a:xfrm>
            <a:off x="695767" y="1822263"/>
            <a:ext cx="108004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456 - 321</a:t>
            </a:r>
          </a:p>
        </p:txBody>
      </p:sp>
      <p:graphicFrame>
        <p:nvGraphicFramePr>
          <p:cNvPr id="3" name="Tabla 8">
            <a:extLst>
              <a:ext uri="{FF2B5EF4-FFF2-40B4-BE49-F238E27FC236}">
                <a16:creationId xmlns:a16="http://schemas.microsoft.com/office/drawing/2014/main" id="{613579C0-5E16-16EC-BF8B-C7672D6E5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80770"/>
              </p:ext>
            </p:extLst>
          </p:nvPr>
        </p:nvGraphicFramePr>
        <p:xfrm>
          <a:off x="5672304" y="2431397"/>
          <a:ext cx="833342" cy="111252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12231256"/>
                    </a:ext>
                  </a:extLst>
                </a:gridCol>
                <a:gridCol w="208502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8636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-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</a:tbl>
          </a:graphicData>
        </a:graphic>
      </p:graphicFrame>
      <p:graphicFrame>
        <p:nvGraphicFramePr>
          <p:cNvPr id="4" name="Tabla 8">
            <a:extLst>
              <a:ext uri="{FF2B5EF4-FFF2-40B4-BE49-F238E27FC236}">
                <a16:creationId xmlns:a16="http://schemas.microsoft.com/office/drawing/2014/main" id="{82DF0BCC-C1A2-C81F-BF36-F41DC4A2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124977"/>
              </p:ext>
            </p:extLst>
          </p:nvPr>
        </p:nvGraphicFramePr>
        <p:xfrm>
          <a:off x="5679328" y="3543917"/>
          <a:ext cx="833342" cy="1112520"/>
        </p:xfrm>
        <a:graphic>
          <a:graphicData uri="http://schemas.openxmlformats.org/drawingml/2006/table">
            <a:tbl>
              <a:tblPr firstRow="1" bandRow="1">
                <a:tableStyleId>{25A4D92F-EE95-46B2-AAA7-93A10D061BFF}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12231256"/>
                    </a:ext>
                  </a:extLst>
                </a:gridCol>
                <a:gridCol w="208502">
                  <a:extLst>
                    <a:ext uri="{9D8B030D-6E8A-4147-A177-3AD203B41FA5}">
                      <a16:colId xmlns:a16="http://schemas.microsoft.com/office/drawing/2014/main" val="2891652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19214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8636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-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60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41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736</Words>
  <Application>Microsoft Office PowerPoint</Application>
  <PresentationFormat>Panorámica</PresentationFormat>
  <Paragraphs>275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NORBEY DANILO MUÑOZ CAÑON</cp:lastModifiedBy>
  <cp:revision>17</cp:revision>
  <dcterms:created xsi:type="dcterms:W3CDTF">2021-11-22T19:41:18Z</dcterms:created>
  <dcterms:modified xsi:type="dcterms:W3CDTF">2023-08-29T22:59:40Z</dcterms:modified>
</cp:coreProperties>
</file>