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47"/>
  </p:notesMasterIdLst>
  <p:sldIdLst>
    <p:sldId id="294" r:id="rId3"/>
    <p:sldId id="398" r:id="rId4"/>
    <p:sldId id="399" r:id="rId5"/>
    <p:sldId id="257" r:id="rId6"/>
    <p:sldId id="310" r:id="rId7"/>
    <p:sldId id="311" r:id="rId8"/>
    <p:sldId id="312" r:id="rId9"/>
    <p:sldId id="259" r:id="rId10"/>
    <p:sldId id="315" r:id="rId11"/>
    <p:sldId id="313" r:id="rId12"/>
    <p:sldId id="367" r:id="rId13"/>
    <p:sldId id="322" r:id="rId14"/>
    <p:sldId id="324" r:id="rId15"/>
    <p:sldId id="368" r:id="rId16"/>
    <p:sldId id="370" r:id="rId17"/>
    <p:sldId id="371" r:id="rId18"/>
    <p:sldId id="372" r:id="rId19"/>
    <p:sldId id="373" r:id="rId20"/>
    <p:sldId id="374" r:id="rId21"/>
    <p:sldId id="375" r:id="rId22"/>
    <p:sldId id="376" r:id="rId23"/>
    <p:sldId id="377" r:id="rId24"/>
    <p:sldId id="378" r:id="rId25"/>
    <p:sldId id="379" r:id="rId26"/>
    <p:sldId id="380" r:id="rId27"/>
    <p:sldId id="382" r:id="rId28"/>
    <p:sldId id="402" r:id="rId29"/>
    <p:sldId id="383" r:id="rId30"/>
    <p:sldId id="384" r:id="rId31"/>
    <p:sldId id="385" r:id="rId32"/>
    <p:sldId id="386" r:id="rId33"/>
    <p:sldId id="387" r:id="rId34"/>
    <p:sldId id="388" r:id="rId35"/>
    <p:sldId id="389" r:id="rId36"/>
    <p:sldId id="390" r:id="rId37"/>
    <p:sldId id="393" r:id="rId38"/>
    <p:sldId id="392" r:id="rId39"/>
    <p:sldId id="394" r:id="rId40"/>
    <p:sldId id="395" r:id="rId41"/>
    <p:sldId id="396" r:id="rId42"/>
    <p:sldId id="397" r:id="rId43"/>
    <p:sldId id="400" r:id="rId44"/>
    <p:sldId id="401" r:id="rId45"/>
    <p:sldId id="308" r:id="rId46"/>
  </p:sldIdLst>
  <p:sldSz cx="9144000" cy="5143500" type="screen16x9"/>
  <p:notesSz cx="6858000" cy="9144000"/>
  <p:embeddedFontLst>
    <p:embeddedFont>
      <p:font typeface="Barlow" panose="00000500000000000000" pitchFamily="2"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Cambria Math" panose="02040503050406030204" pitchFamily="18" charset="0"/>
      <p:regular r:id="rId56"/>
    </p:embeddedFont>
    <p:embeddedFont>
      <p:font typeface="Montserrat" panose="00000500000000000000" pitchFamily="2" charset="0"/>
      <p:regular r:id="rId57"/>
      <p:bold r:id="rId58"/>
      <p:italic r:id="rId59"/>
      <p:boldItalic r:id="rId60"/>
    </p:embeddedFont>
    <p:embeddedFont>
      <p:font typeface="Proxima Nova" panose="020B0604020202020204" charset="0"/>
      <p:regular r:id="rId61"/>
      <p:bold r:id="rId62"/>
      <p:italic r:id="rId63"/>
      <p:boldItalic r:id="rId64"/>
    </p:embeddedFont>
    <p:embeddedFont>
      <p:font typeface="Proxima Nova Semibold" panose="020B0604020202020204" charset="0"/>
      <p:regular r:id="rId65"/>
      <p:bold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5EEFA6-EAEA-46E8-A24E-7FC63D6402ED}" v="13" dt="2023-08-30T02:48:45.666"/>
  </p1510:revLst>
</p1510:revInfo>
</file>

<file path=ppt/tableStyles.xml><?xml version="1.0" encoding="utf-8"?>
<a:tblStyleLst xmlns:a="http://schemas.openxmlformats.org/drawingml/2006/main" def="{9D15990F-D783-4A15-A11D-9B5CB783B86C}">
  <a:tblStyle styleId="{9D15990F-D783-4A15-A11D-9B5CB783B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font" Target="fonts/font1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4.fntdata"/><Relationship Id="rId72"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5.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D95EEFA6-EAEA-46E8-A24E-7FC63D6402ED}"/>
    <pc:docChg chg="undo custSel addSld delSld modSld">
      <pc:chgData name="NORBEY DANILO MUÑOZ CAÑON" userId="29f64d73-8b12-4c53-a9f3-1c223397a229" providerId="ADAL" clId="{D95EEFA6-EAEA-46E8-A24E-7FC63D6402ED}" dt="2023-08-30T03:04:00.296" v="313" actId="2711"/>
      <pc:docMkLst>
        <pc:docMk/>
      </pc:docMkLst>
      <pc:sldChg chg="modSp del mod">
        <pc:chgData name="NORBEY DANILO MUÑOZ CAÑON" userId="29f64d73-8b12-4c53-a9f3-1c223397a229" providerId="ADAL" clId="{D95EEFA6-EAEA-46E8-A24E-7FC63D6402ED}" dt="2023-08-30T02:34:30.149" v="123" actId="47"/>
        <pc:sldMkLst>
          <pc:docMk/>
          <pc:sldMk cId="0" sldId="256"/>
        </pc:sldMkLst>
        <pc:spChg chg="mod">
          <ac:chgData name="NORBEY DANILO MUÑOZ CAÑON" userId="29f64d73-8b12-4c53-a9f3-1c223397a229" providerId="ADAL" clId="{D95EEFA6-EAEA-46E8-A24E-7FC63D6402ED}" dt="2023-08-30T02:32:12.408" v="3" actId="404"/>
          <ac:spMkLst>
            <pc:docMk/>
            <pc:sldMk cId="0" sldId="256"/>
            <ac:spMk id="185" creationId="{00000000-0000-0000-0000-000000000000}"/>
          </ac:spMkLst>
        </pc:spChg>
        <pc:spChg chg="mod">
          <ac:chgData name="NORBEY DANILO MUÑOZ CAÑON" userId="29f64d73-8b12-4c53-a9f3-1c223397a229" providerId="ADAL" clId="{D95EEFA6-EAEA-46E8-A24E-7FC63D6402ED}" dt="2023-08-30T02:32:21.794" v="4" actId="1076"/>
          <ac:spMkLst>
            <pc:docMk/>
            <pc:sldMk cId="0" sldId="256"/>
            <ac:spMk id="186" creationId="{00000000-0000-0000-0000-000000000000}"/>
          </ac:spMkLst>
        </pc:spChg>
      </pc:sldChg>
      <pc:sldChg chg="modSp mod">
        <pc:chgData name="NORBEY DANILO MUÑOZ CAÑON" userId="29f64d73-8b12-4c53-a9f3-1c223397a229" providerId="ADAL" clId="{D95EEFA6-EAEA-46E8-A24E-7FC63D6402ED}" dt="2023-08-30T02:56:00.104" v="252" actId="20577"/>
        <pc:sldMkLst>
          <pc:docMk/>
          <pc:sldMk cId="0" sldId="257"/>
        </pc:sldMkLst>
        <pc:spChg chg="mod">
          <ac:chgData name="NORBEY DANILO MUÑOZ CAÑON" userId="29f64d73-8b12-4c53-a9f3-1c223397a229" providerId="ADAL" clId="{D95EEFA6-EAEA-46E8-A24E-7FC63D6402ED}" dt="2023-08-30T02:56:00.104" v="252" actId="20577"/>
          <ac:spMkLst>
            <pc:docMk/>
            <pc:sldMk cId="0" sldId="257"/>
            <ac:spMk id="192" creationId="{00000000-0000-0000-0000-000000000000}"/>
          </ac:spMkLst>
        </pc:spChg>
      </pc:sldChg>
      <pc:sldChg chg="modSp mod">
        <pc:chgData name="NORBEY DANILO MUÑOZ CAÑON" userId="29f64d73-8b12-4c53-a9f3-1c223397a229" providerId="ADAL" clId="{D95EEFA6-EAEA-46E8-A24E-7FC63D6402ED}" dt="2023-08-30T02:56:24.062" v="260" actId="20577"/>
        <pc:sldMkLst>
          <pc:docMk/>
          <pc:sldMk cId="0" sldId="259"/>
        </pc:sldMkLst>
        <pc:spChg chg="mod">
          <ac:chgData name="NORBEY DANILO MUÑOZ CAÑON" userId="29f64d73-8b12-4c53-a9f3-1c223397a229" providerId="ADAL" clId="{D95EEFA6-EAEA-46E8-A24E-7FC63D6402ED}" dt="2023-08-30T02:56:24.062" v="260" actId="20577"/>
          <ac:spMkLst>
            <pc:docMk/>
            <pc:sldMk cId="0" sldId="259"/>
            <ac:spMk id="215" creationId="{00000000-0000-0000-0000-000000000000}"/>
          </ac:spMkLst>
        </pc:spChg>
      </pc:sldChg>
      <pc:sldChg chg="modSp add mod setBg">
        <pc:chgData name="NORBEY DANILO MUÑOZ CAÑON" userId="29f64d73-8b12-4c53-a9f3-1c223397a229" providerId="ADAL" clId="{D95EEFA6-EAEA-46E8-A24E-7FC63D6402ED}" dt="2023-08-30T02:34:15.177" v="122" actId="20577"/>
        <pc:sldMkLst>
          <pc:docMk/>
          <pc:sldMk cId="0" sldId="294"/>
        </pc:sldMkLst>
        <pc:spChg chg="mod">
          <ac:chgData name="NORBEY DANILO MUÑOZ CAÑON" userId="29f64d73-8b12-4c53-a9f3-1c223397a229" providerId="ADAL" clId="{D95EEFA6-EAEA-46E8-A24E-7FC63D6402ED}" dt="2023-08-30T02:33:44.118" v="44" actId="20577"/>
          <ac:spMkLst>
            <pc:docMk/>
            <pc:sldMk cId="0" sldId="294"/>
            <ac:spMk id="91" creationId="{00000000-0000-0000-0000-000000000000}"/>
          </ac:spMkLst>
        </pc:spChg>
        <pc:spChg chg="mod">
          <ac:chgData name="NORBEY DANILO MUÑOZ CAÑON" userId="29f64d73-8b12-4c53-a9f3-1c223397a229" providerId="ADAL" clId="{D95EEFA6-EAEA-46E8-A24E-7FC63D6402ED}" dt="2023-08-30T02:34:15.177" v="122" actId="20577"/>
          <ac:spMkLst>
            <pc:docMk/>
            <pc:sldMk cId="0" sldId="294"/>
            <ac:spMk id="98" creationId="{00000000-0000-0000-0000-000000000000}"/>
          </ac:spMkLst>
        </pc:spChg>
      </pc:sldChg>
      <pc:sldChg chg="modSp mod">
        <pc:chgData name="NORBEY DANILO MUÑOZ CAÑON" userId="29f64d73-8b12-4c53-a9f3-1c223397a229" providerId="ADAL" clId="{D95EEFA6-EAEA-46E8-A24E-7FC63D6402ED}" dt="2023-08-30T02:44:42.601" v="132" actId="113"/>
        <pc:sldMkLst>
          <pc:docMk/>
          <pc:sldMk cId="3567729611" sldId="310"/>
        </pc:sldMkLst>
        <pc:spChg chg="mod">
          <ac:chgData name="NORBEY DANILO MUÑOZ CAÑON" userId="29f64d73-8b12-4c53-a9f3-1c223397a229" providerId="ADAL" clId="{D95EEFA6-EAEA-46E8-A24E-7FC63D6402ED}" dt="2023-08-30T02:44:42.601" v="132" actId="113"/>
          <ac:spMkLst>
            <pc:docMk/>
            <pc:sldMk cId="3567729611" sldId="310"/>
            <ac:spMk id="192" creationId="{00000000-0000-0000-0000-000000000000}"/>
          </ac:spMkLst>
        </pc:spChg>
      </pc:sldChg>
      <pc:sldChg chg="modSp mod">
        <pc:chgData name="NORBEY DANILO MUÑOZ CAÑON" userId="29f64d73-8b12-4c53-a9f3-1c223397a229" providerId="ADAL" clId="{D95EEFA6-EAEA-46E8-A24E-7FC63D6402ED}" dt="2023-08-30T02:56:07.103" v="253" actId="14100"/>
        <pc:sldMkLst>
          <pc:docMk/>
          <pc:sldMk cId="4118244966" sldId="311"/>
        </pc:sldMkLst>
        <pc:spChg chg="mod">
          <ac:chgData name="NORBEY DANILO MUÑOZ CAÑON" userId="29f64d73-8b12-4c53-a9f3-1c223397a229" providerId="ADAL" clId="{D95EEFA6-EAEA-46E8-A24E-7FC63D6402ED}" dt="2023-08-30T02:56:07.103" v="253" actId="14100"/>
          <ac:spMkLst>
            <pc:docMk/>
            <pc:sldMk cId="4118244966" sldId="311"/>
            <ac:spMk id="192" creationId="{00000000-0000-0000-0000-000000000000}"/>
          </ac:spMkLst>
        </pc:spChg>
      </pc:sldChg>
      <pc:sldChg chg="modSp mod">
        <pc:chgData name="NORBEY DANILO MUÑOZ CAÑON" userId="29f64d73-8b12-4c53-a9f3-1c223397a229" providerId="ADAL" clId="{D95EEFA6-EAEA-46E8-A24E-7FC63D6402ED}" dt="2023-08-30T02:56:18.860" v="257" actId="20577"/>
        <pc:sldMkLst>
          <pc:docMk/>
          <pc:sldMk cId="2012777000" sldId="312"/>
        </pc:sldMkLst>
        <pc:spChg chg="mod">
          <ac:chgData name="NORBEY DANILO MUÑOZ CAÑON" userId="29f64d73-8b12-4c53-a9f3-1c223397a229" providerId="ADAL" clId="{D95EEFA6-EAEA-46E8-A24E-7FC63D6402ED}" dt="2023-08-30T02:56:18.860" v="257" actId="20577"/>
          <ac:spMkLst>
            <pc:docMk/>
            <pc:sldMk cId="2012777000" sldId="312"/>
            <ac:spMk id="192" creationId="{00000000-0000-0000-0000-000000000000}"/>
          </ac:spMkLst>
        </pc:spChg>
      </pc:sldChg>
      <pc:sldChg chg="modSp mod">
        <pc:chgData name="NORBEY DANILO MUÑOZ CAÑON" userId="29f64d73-8b12-4c53-a9f3-1c223397a229" providerId="ADAL" clId="{D95EEFA6-EAEA-46E8-A24E-7FC63D6402ED}" dt="2023-08-30T02:56:33.474" v="264" actId="20577"/>
        <pc:sldMkLst>
          <pc:docMk/>
          <pc:sldMk cId="2834772407" sldId="313"/>
        </pc:sldMkLst>
        <pc:spChg chg="mod">
          <ac:chgData name="NORBEY DANILO MUÑOZ CAÑON" userId="29f64d73-8b12-4c53-a9f3-1c223397a229" providerId="ADAL" clId="{D95EEFA6-EAEA-46E8-A24E-7FC63D6402ED}" dt="2023-08-30T02:47:17.180" v="173" actId="113"/>
          <ac:spMkLst>
            <pc:docMk/>
            <pc:sldMk cId="2834772407" sldId="313"/>
            <ac:spMk id="214" creationId="{00000000-0000-0000-0000-000000000000}"/>
          </ac:spMkLst>
        </pc:spChg>
        <pc:spChg chg="mod">
          <ac:chgData name="NORBEY DANILO MUÑOZ CAÑON" userId="29f64d73-8b12-4c53-a9f3-1c223397a229" providerId="ADAL" clId="{D95EEFA6-EAEA-46E8-A24E-7FC63D6402ED}" dt="2023-08-30T02:56:33.474" v="264" actId="20577"/>
          <ac:spMkLst>
            <pc:docMk/>
            <pc:sldMk cId="2834772407" sldId="313"/>
            <ac:spMk id="215" creationId="{00000000-0000-0000-0000-000000000000}"/>
          </ac:spMkLst>
        </pc:spChg>
      </pc:sldChg>
      <pc:sldChg chg="modSp mod">
        <pc:chgData name="NORBEY DANILO MUÑOZ CAÑON" userId="29f64d73-8b12-4c53-a9f3-1c223397a229" providerId="ADAL" clId="{D95EEFA6-EAEA-46E8-A24E-7FC63D6402ED}" dt="2023-08-30T02:46:50.267" v="168" actId="123"/>
        <pc:sldMkLst>
          <pc:docMk/>
          <pc:sldMk cId="3021841683" sldId="315"/>
        </pc:sldMkLst>
        <pc:spChg chg="mod">
          <ac:chgData name="NORBEY DANILO MUÑOZ CAÑON" userId="29f64d73-8b12-4c53-a9f3-1c223397a229" providerId="ADAL" clId="{D95EEFA6-EAEA-46E8-A24E-7FC63D6402ED}" dt="2023-08-30T02:46:50.267" v="168" actId="123"/>
          <ac:spMkLst>
            <pc:docMk/>
            <pc:sldMk cId="3021841683" sldId="315"/>
            <ac:spMk id="215" creationId="{00000000-0000-0000-0000-000000000000}"/>
          </ac:spMkLst>
        </pc:spChg>
      </pc:sldChg>
      <pc:sldChg chg="modSp mod">
        <pc:chgData name="NORBEY DANILO MUÑOZ CAÑON" userId="29f64d73-8b12-4c53-a9f3-1c223397a229" providerId="ADAL" clId="{D95EEFA6-EAEA-46E8-A24E-7FC63D6402ED}" dt="2023-08-30T02:48:56.445" v="199" actId="113"/>
        <pc:sldMkLst>
          <pc:docMk/>
          <pc:sldMk cId="1139785874" sldId="322"/>
        </pc:sldMkLst>
        <pc:spChg chg="mod">
          <ac:chgData name="NORBEY DANILO MUÑOZ CAÑON" userId="29f64d73-8b12-4c53-a9f3-1c223397a229" providerId="ADAL" clId="{D95EEFA6-EAEA-46E8-A24E-7FC63D6402ED}" dt="2023-08-30T02:48:56.445" v="199" actId="113"/>
          <ac:spMkLst>
            <pc:docMk/>
            <pc:sldMk cId="1139785874" sldId="322"/>
            <ac:spMk id="3" creationId="{FACCBC5A-E508-ACEF-2C63-8A1B49F27C32}"/>
          </ac:spMkLst>
        </pc:spChg>
        <pc:spChg chg="mod">
          <ac:chgData name="NORBEY DANILO MUÑOZ CAÑON" userId="29f64d73-8b12-4c53-a9f3-1c223397a229" providerId="ADAL" clId="{D95EEFA6-EAEA-46E8-A24E-7FC63D6402ED}" dt="2023-08-30T02:48:28.986" v="188" actId="113"/>
          <ac:spMkLst>
            <pc:docMk/>
            <pc:sldMk cId="1139785874" sldId="322"/>
            <ac:spMk id="237" creationId="{00000000-0000-0000-0000-000000000000}"/>
          </ac:spMkLst>
        </pc:spChg>
      </pc:sldChg>
      <pc:sldChg chg="modSp mod">
        <pc:chgData name="NORBEY DANILO MUÑOZ CAÑON" userId="29f64d73-8b12-4c53-a9f3-1c223397a229" providerId="ADAL" clId="{D95EEFA6-EAEA-46E8-A24E-7FC63D6402ED}" dt="2023-08-30T02:49:19.568" v="203" actId="113"/>
        <pc:sldMkLst>
          <pc:docMk/>
          <pc:sldMk cId="3706077343" sldId="324"/>
        </pc:sldMkLst>
        <pc:spChg chg="mod">
          <ac:chgData name="NORBEY DANILO MUÑOZ CAÑON" userId="29f64d73-8b12-4c53-a9f3-1c223397a229" providerId="ADAL" clId="{D95EEFA6-EAEA-46E8-A24E-7FC63D6402ED}" dt="2023-08-30T02:49:19.568" v="203" actId="113"/>
          <ac:spMkLst>
            <pc:docMk/>
            <pc:sldMk cId="3706077343" sldId="324"/>
            <ac:spMk id="2" creationId="{DF484FB2-A94D-F6A4-9B45-53F6373E8AE2}"/>
          </ac:spMkLst>
        </pc:spChg>
      </pc:sldChg>
      <pc:sldChg chg="modSp mod">
        <pc:chgData name="NORBEY DANILO MUÑOZ CAÑON" userId="29f64d73-8b12-4c53-a9f3-1c223397a229" providerId="ADAL" clId="{D95EEFA6-EAEA-46E8-A24E-7FC63D6402ED}" dt="2023-08-30T02:48:09.905" v="185" actId="20577"/>
        <pc:sldMkLst>
          <pc:docMk/>
          <pc:sldMk cId="1276355200" sldId="367"/>
        </pc:sldMkLst>
        <pc:spChg chg="mod">
          <ac:chgData name="NORBEY DANILO MUÑOZ CAÑON" userId="29f64d73-8b12-4c53-a9f3-1c223397a229" providerId="ADAL" clId="{D95EEFA6-EAEA-46E8-A24E-7FC63D6402ED}" dt="2023-08-30T02:48:09.905" v="185" actId="20577"/>
          <ac:spMkLst>
            <pc:docMk/>
            <pc:sldMk cId="1276355200" sldId="367"/>
            <ac:spMk id="215" creationId="{00000000-0000-0000-0000-000000000000}"/>
          </ac:spMkLst>
        </pc:spChg>
      </pc:sldChg>
      <pc:sldChg chg="modSp mod">
        <pc:chgData name="NORBEY DANILO MUÑOZ CAÑON" userId="29f64d73-8b12-4c53-a9f3-1c223397a229" providerId="ADAL" clId="{D95EEFA6-EAEA-46E8-A24E-7FC63D6402ED}" dt="2023-08-30T02:49:46.378" v="207" actId="113"/>
        <pc:sldMkLst>
          <pc:docMk/>
          <pc:sldMk cId="2696196328" sldId="368"/>
        </pc:sldMkLst>
        <pc:spChg chg="mod">
          <ac:chgData name="NORBEY DANILO MUÑOZ CAÑON" userId="29f64d73-8b12-4c53-a9f3-1c223397a229" providerId="ADAL" clId="{D95EEFA6-EAEA-46E8-A24E-7FC63D6402ED}" dt="2023-08-30T02:49:46.378" v="207" actId="113"/>
          <ac:spMkLst>
            <pc:docMk/>
            <pc:sldMk cId="2696196328" sldId="368"/>
            <ac:spMk id="2" creationId="{DF484FB2-A94D-F6A4-9B45-53F6373E8AE2}"/>
          </ac:spMkLst>
        </pc:spChg>
      </pc:sldChg>
      <pc:sldChg chg="add del">
        <pc:chgData name="NORBEY DANILO MUÑOZ CAÑON" userId="29f64d73-8b12-4c53-a9f3-1c223397a229" providerId="ADAL" clId="{D95EEFA6-EAEA-46E8-A24E-7FC63D6402ED}" dt="2023-08-30T02:50:29.691" v="210" actId="47"/>
        <pc:sldMkLst>
          <pc:docMk/>
          <pc:sldMk cId="1999290654" sldId="369"/>
        </pc:sldMkLst>
      </pc:sldChg>
      <pc:sldChg chg="addSp delSp modSp mod">
        <pc:chgData name="NORBEY DANILO MUÑOZ CAÑON" userId="29f64d73-8b12-4c53-a9f3-1c223397a229" providerId="ADAL" clId="{D95EEFA6-EAEA-46E8-A24E-7FC63D6402ED}" dt="2023-08-30T02:52:14.591" v="234" actId="1076"/>
        <pc:sldMkLst>
          <pc:docMk/>
          <pc:sldMk cId="3484707990" sldId="370"/>
        </pc:sldMkLst>
        <pc:spChg chg="mod">
          <ac:chgData name="NORBEY DANILO MUÑOZ CAÑON" userId="29f64d73-8b12-4c53-a9f3-1c223397a229" providerId="ADAL" clId="{D95EEFA6-EAEA-46E8-A24E-7FC63D6402ED}" dt="2023-08-30T02:52:14.591" v="234" actId="1076"/>
          <ac:spMkLst>
            <pc:docMk/>
            <pc:sldMk cId="3484707990" sldId="370"/>
            <ac:spMk id="4" creationId="{55E9EB6D-2667-0A80-C687-D758E20C92E5}"/>
          </ac:spMkLst>
        </pc:spChg>
        <pc:spChg chg="add del mod">
          <ac:chgData name="NORBEY DANILO MUÑOZ CAÑON" userId="29f64d73-8b12-4c53-a9f3-1c223397a229" providerId="ADAL" clId="{D95EEFA6-EAEA-46E8-A24E-7FC63D6402ED}" dt="2023-08-30T02:51:42.887" v="228" actId="478"/>
          <ac:spMkLst>
            <pc:docMk/>
            <pc:sldMk cId="3484707990" sldId="370"/>
            <ac:spMk id="6" creationId="{1D04A0C4-7D7C-60D2-7DB1-69FA2D56C163}"/>
          </ac:spMkLst>
        </pc:spChg>
        <pc:spChg chg="del">
          <ac:chgData name="NORBEY DANILO MUÑOZ CAÑON" userId="29f64d73-8b12-4c53-a9f3-1c223397a229" providerId="ADAL" clId="{D95EEFA6-EAEA-46E8-A24E-7FC63D6402ED}" dt="2023-08-30T02:51:41.177" v="227" actId="478"/>
          <ac:spMkLst>
            <pc:docMk/>
            <pc:sldMk cId="3484707990" sldId="370"/>
            <ac:spMk id="235" creationId="{00000000-0000-0000-0000-000000000000}"/>
          </ac:spMkLst>
        </pc:spChg>
        <pc:spChg chg="mod">
          <ac:chgData name="NORBEY DANILO MUÑOZ CAÑON" userId="29f64d73-8b12-4c53-a9f3-1c223397a229" providerId="ADAL" clId="{D95EEFA6-EAEA-46E8-A24E-7FC63D6402ED}" dt="2023-08-30T02:51:56.095" v="230" actId="1076"/>
          <ac:spMkLst>
            <pc:docMk/>
            <pc:sldMk cId="3484707990" sldId="370"/>
            <ac:spMk id="237" creationId="{00000000-0000-0000-0000-000000000000}"/>
          </ac:spMkLst>
        </pc:spChg>
        <pc:graphicFrameChg chg="mod">
          <ac:chgData name="NORBEY DANILO MUÑOZ CAÑON" userId="29f64d73-8b12-4c53-a9f3-1c223397a229" providerId="ADAL" clId="{D95EEFA6-EAEA-46E8-A24E-7FC63D6402ED}" dt="2023-08-30T02:52:01.686" v="231" actId="1076"/>
          <ac:graphicFrameMkLst>
            <pc:docMk/>
            <pc:sldMk cId="3484707990" sldId="370"/>
            <ac:graphicFrameMk id="2" creationId="{7B234A84-151A-59A4-8594-42C30377E258}"/>
          </ac:graphicFrameMkLst>
        </pc:graphicFrameChg>
        <pc:graphicFrameChg chg="mod">
          <ac:chgData name="NORBEY DANILO MUÑOZ CAÑON" userId="29f64d73-8b12-4c53-a9f3-1c223397a229" providerId="ADAL" clId="{D95EEFA6-EAEA-46E8-A24E-7FC63D6402ED}" dt="2023-08-30T02:52:10.860" v="233" actId="1076"/>
          <ac:graphicFrameMkLst>
            <pc:docMk/>
            <pc:sldMk cId="3484707990" sldId="370"/>
            <ac:graphicFrameMk id="5" creationId="{AFA409A0-D93F-9D83-FA61-5280653D2B4F}"/>
          </ac:graphicFrameMkLst>
        </pc:graphicFrameChg>
      </pc:sldChg>
      <pc:sldChg chg="modSp mod">
        <pc:chgData name="NORBEY DANILO MUÑOZ CAÑON" userId="29f64d73-8b12-4c53-a9f3-1c223397a229" providerId="ADAL" clId="{D95EEFA6-EAEA-46E8-A24E-7FC63D6402ED}" dt="2023-08-30T02:58:26.793" v="265" actId="20577"/>
        <pc:sldMkLst>
          <pc:docMk/>
          <pc:sldMk cId="380620593" sldId="372"/>
        </pc:sldMkLst>
        <pc:spChg chg="mod">
          <ac:chgData name="NORBEY DANILO MUÑOZ CAÑON" userId="29f64d73-8b12-4c53-a9f3-1c223397a229" providerId="ADAL" clId="{D95EEFA6-EAEA-46E8-A24E-7FC63D6402ED}" dt="2023-08-30T02:58:26.793" v="265" actId="20577"/>
          <ac:spMkLst>
            <pc:docMk/>
            <pc:sldMk cId="380620593" sldId="372"/>
            <ac:spMk id="237" creationId="{00000000-0000-0000-0000-000000000000}"/>
          </ac:spMkLst>
        </pc:spChg>
      </pc:sldChg>
      <pc:sldChg chg="modSp mod">
        <pc:chgData name="NORBEY DANILO MUÑOZ CAÑON" userId="29f64d73-8b12-4c53-a9f3-1c223397a229" providerId="ADAL" clId="{D95EEFA6-EAEA-46E8-A24E-7FC63D6402ED}" dt="2023-08-30T02:58:42.050" v="267" actId="1076"/>
        <pc:sldMkLst>
          <pc:docMk/>
          <pc:sldMk cId="506551012" sldId="377"/>
        </pc:sldMkLst>
        <pc:spChg chg="mod">
          <ac:chgData name="NORBEY DANILO MUÑOZ CAÑON" userId="29f64d73-8b12-4c53-a9f3-1c223397a229" providerId="ADAL" clId="{D95EEFA6-EAEA-46E8-A24E-7FC63D6402ED}" dt="2023-08-30T02:58:42.050" v="267" actId="1076"/>
          <ac:spMkLst>
            <pc:docMk/>
            <pc:sldMk cId="506551012" sldId="377"/>
            <ac:spMk id="7" creationId="{4BC1EB47-BBFF-8730-1E6B-79F8D7B97D00}"/>
          </ac:spMkLst>
        </pc:spChg>
      </pc:sldChg>
      <pc:sldChg chg="modSp mod">
        <pc:chgData name="NORBEY DANILO MUÑOZ CAÑON" userId="29f64d73-8b12-4c53-a9f3-1c223397a229" providerId="ADAL" clId="{D95EEFA6-EAEA-46E8-A24E-7FC63D6402ED}" dt="2023-08-30T02:58:55.960" v="269" actId="1076"/>
        <pc:sldMkLst>
          <pc:docMk/>
          <pc:sldMk cId="1086669121" sldId="380"/>
        </pc:sldMkLst>
        <pc:spChg chg="mod">
          <ac:chgData name="NORBEY DANILO MUÑOZ CAÑON" userId="29f64d73-8b12-4c53-a9f3-1c223397a229" providerId="ADAL" clId="{D95EEFA6-EAEA-46E8-A24E-7FC63D6402ED}" dt="2023-08-30T02:58:55.960" v="269" actId="1076"/>
          <ac:spMkLst>
            <pc:docMk/>
            <pc:sldMk cId="1086669121" sldId="380"/>
            <ac:spMk id="7" creationId="{4BC1EB47-BBFF-8730-1E6B-79F8D7B97D00}"/>
          </ac:spMkLst>
        </pc:spChg>
      </pc:sldChg>
      <pc:sldChg chg="modSp mod">
        <pc:chgData name="NORBEY DANILO MUÑOZ CAÑON" userId="29f64d73-8b12-4c53-a9f3-1c223397a229" providerId="ADAL" clId="{D95EEFA6-EAEA-46E8-A24E-7FC63D6402ED}" dt="2023-08-30T02:59:15.311" v="275" actId="1076"/>
        <pc:sldMkLst>
          <pc:docMk/>
          <pc:sldMk cId="870529232" sldId="382"/>
        </pc:sldMkLst>
        <pc:spChg chg="mod">
          <ac:chgData name="NORBEY DANILO MUÑOZ CAÑON" userId="29f64d73-8b12-4c53-a9f3-1c223397a229" providerId="ADAL" clId="{D95EEFA6-EAEA-46E8-A24E-7FC63D6402ED}" dt="2023-08-30T02:59:15.311" v="275" actId="1076"/>
          <ac:spMkLst>
            <pc:docMk/>
            <pc:sldMk cId="870529232" sldId="382"/>
            <ac:spMk id="7" creationId="{4BC1EB47-BBFF-8730-1E6B-79F8D7B97D00}"/>
          </ac:spMkLst>
        </pc:spChg>
      </pc:sldChg>
      <pc:sldChg chg="modSp mod">
        <pc:chgData name="NORBEY DANILO MUÑOZ CAÑON" userId="29f64d73-8b12-4c53-a9f3-1c223397a229" providerId="ADAL" clId="{D95EEFA6-EAEA-46E8-A24E-7FC63D6402ED}" dt="2023-08-30T02:55:13.492" v="245" actId="20577"/>
        <pc:sldMkLst>
          <pc:docMk/>
          <pc:sldMk cId="2187619559" sldId="383"/>
        </pc:sldMkLst>
        <pc:spChg chg="mod">
          <ac:chgData name="NORBEY DANILO MUÑOZ CAÑON" userId="29f64d73-8b12-4c53-a9f3-1c223397a229" providerId="ADAL" clId="{D95EEFA6-EAEA-46E8-A24E-7FC63D6402ED}" dt="2023-08-30T02:54:38.441" v="241" actId="790"/>
          <ac:spMkLst>
            <pc:docMk/>
            <pc:sldMk cId="2187619559" sldId="383"/>
            <ac:spMk id="235" creationId="{00000000-0000-0000-0000-000000000000}"/>
          </ac:spMkLst>
        </pc:spChg>
        <pc:spChg chg="mod">
          <ac:chgData name="NORBEY DANILO MUÑOZ CAÑON" userId="29f64d73-8b12-4c53-a9f3-1c223397a229" providerId="ADAL" clId="{D95EEFA6-EAEA-46E8-A24E-7FC63D6402ED}" dt="2023-08-30T02:55:13.492" v="245" actId="20577"/>
          <ac:spMkLst>
            <pc:docMk/>
            <pc:sldMk cId="2187619559" sldId="383"/>
            <ac:spMk id="237" creationId="{00000000-0000-0000-0000-000000000000}"/>
          </ac:spMkLst>
        </pc:spChg>
      </pc:sldChg>
      <pc:sldChg chg="modSp mod">
        <pc:chgData name="NORBEY DANILO MUÑOZ CAÑON" userId="29f64d73-8b12-4c53-a9f3-1c223397a229" providerId="ADAL" clId="{D95EEFA6-EAEA-46E8-A24E-7FC63D6402ED}" dt="2023-08-30T02:55:09.649" v="244" actId="20577"/>
        <pc:sldMkLst>
          <pc:docMk/>
          <pc:sldMk cId="3675426892" sldId="385"/>
        </pc:sldMkLst>
        <pc:spChg chg="mod">
          <ac:chgData name="NORBEY DANILO MUÑOZ CAÑON" userId="29f64d73-8b12-4c53-a9f3-1c223397a229" providerId="ADAL" clId="{D95EEFA6-EAEA-46E8-A24E-7FC63D6402ED}" dt="2023-08-30T02:55:02.496" v="243" actId="790"/>
          <ac:spMkLst>
            <pc:docMk/>
            <pc:sldMk cId="3675426892" sldId="385"/>
            <ac:spMk id="235" creationId="{00000000-0000-0000-0000-000000000000}"/>
          </ac:spMkLst>
        </pc:spChg>
        <pc:spChg chg="mod">
          <ac:chgData name="NORBEY DANILO MUÑOZ CAÑON" userId="29f64d73-8b12-4c53-a9f3-1c223397a229" providerId="ADAL" clId="{D95EEFA6-EAEA-46E8-A24E-7FC63D6402ED}" dt="2023-08-30T02:55:09.649" v="244" actId="20577"/>
          <ac:spMkLst>
            <pc:docMk/>
            <pc:sldMk cId="3675426892" sldId="385"/>
            <ac:spMk id="237" creationId="{00000000-0000-0000-0000-000000000000}"/>
          </ac:spMkLst>
        </pc:spChg>
      </pc:sldChg>
      <pc:sldChg chg="modSp mod">
        <pc:chgData name="NORBEY DANILO MUÑOZ CAÑON" userId="29f64d73-8b12-4c53-a9f3-1c223397a229" providerId="ADAL" clId="{D95EEFA6-EAEA-46E8-A24E-7FC63D6402ED}" dt="2023-08-30T03:00:02.352" v="281" actId="20577"/>
        <pc:sldMkLst>
          <pc:docMk/>
          <pc:sldMk cId="625376319" sldId="386"/>
        </pc:sldMkLst>
        <pc:spChg chg="mod">
          <ac:chgData name="NORBEY DANILO MUÑOZ CAÑON" userId="29f64d73-8b12-4c53-a9f3-1c223397a229" providerId="ADAL" clId="{D95EEFA6-EAEA-46E8-A24E-7FC63D6402ED}" dt="2023-08-30T02:59:56.411" v="278" actId="2711"/>
          <ac:spMkLst>
            <pc:docMk/>
            <pc:sldMk cId="625376319" sldId="386"/>
            <ac:spMk id="235" creationId="{00000000-0000-0000-0000-000000000000}"/>
          </ac:spMkLst>
        </pc:spChg>
        <pc:spChg chg="mod">
          <ac:chgData name="NORBEY DANILO MUÑOZ CAÑON" userId="29f64d73-8b12-4c53-a9f3-1c223397a229" providerId="ADAL" clId="{D95EEFA6-EAEA-46E8-A24E-7FC63D6402ED}" dt="2023-08-30T03:00:02.352" v="281" actId="20577"/>
          <ac:spMkLst>
            <pc:docMk/>
            <pc:sldMk cId="625376319" sldId="386"/>
            <ac:spMk id="237" creationId="{00000000-0000-0000-0000-000000000000}"/>
          </ac:spMkLst>
        </pc:spChg>
      </pc:sldChg>
      <pc:sldChg chg="modSp mod">
        <pc:chgData name="NORBEY DANILO MUÑOZ CAÑON" userId="29f64d73-8b12-4c53-a9f3-1c223397a229" providerId="ADAL" clId="{D95EEFA6-EAEA-46E8-A24E-7FC63D6402ED}" dt="2023-08-30T03:00:09.863" v="282" actId="2711"/>
        <pc:sldMkLst>
          <pc:docMk/>
          <pc:sldMk cId="1840322201" sldId="387"/>
        </pc:sldMkLst>
        <pc:spChg chg="mod">
          <ac:chgData name="NORBEY DANILO MUÑOZ CAÑON" userId="29f64d73-8b12-4c53-a9f3-1c223397a229" providerId="ADAL" clId="{D95EEFA6-EAEA-46E8-A24E-7FC63D6402ED}" dt="2023-08-30T03:00:09.863" v="282" actId="2711"/>
          <ac:spMkLst>
            <pc:docMk/>
            <pc:sldMk cId="1840322201" sldId="387"/>
            <ac:spMk id="235" creationId="{00000000-0000-0000-0000-000000000000}"/>
          </ac:spMkLst>
        </pc:spChg>
      </pc:sldChg>
      <pc:sldChg chg="modSp mod">
        <pc:chgData name="NORBEY DANILO MUÑOZ CAÑON" userId="29f64d73-8b12-4c53-a9f3-1c223397a229" providerId="ADAL" clId="{D95EEFA6-EAEA-46E8-A24E-7FC63D6402ED}" dt="2023-08-30T03:01:35.359" v="293" actId="2711"/>
        <pc:sldMkLst>
          <pc:docMk/>
          <pc:sldMk cId="3242569960" sldId="388"/>
        </pc:sldMkLst>
        <pc:spChg chg="mod">
          <ac:chgData name="NORBEY DANILO MUÑOZ CAÑON" userId="29f64d73-8b12-4c53-a9f3-1c223397a229" providerId="ADAL" clId="{D95EEFA6-EAEA-46E8-A24E-7FC63D6402ED}" dt="2023-08-30T03:00:28.028" v="284" actId="2711"/>
          <ac:spMkLst>
            <pc:docMk/>
            <pc:sldMk cId="3242569960" sldId="388"/>
            <ac:spMk id="2" creationId="{CE24BD54-B834-AA89-BB8D-0C688A7FAC27}"/>
          </ac:spMkLst>
        </pc:spChg>
        <pc:spChg chg="mod">
          <ac:chgData name="NORBEY DANILO MUÑOZ CAÑON" userId="29f64d73-8b12-4c53-a9f3-1c223397a229" providerId="ADAL" clId="{D95EEFA6-EAEA-46E8-A24E-7FC63D6402ED}" dt="2023-08-30T03:00:44.508" v="286" actId="255"/>
          <ac:spMkLst>
            <pc:docMk/>
            <pc:sldMk cId="3242569960" sldId="388"/>
            <ac:spMk id="3" creationId="{27CDFFB0-CC49-5D79-ABC2-013499E04211}"/>
          </ac:spMkLst>
        </pc:spChg>
        <pc:spChg chg="mod">
          <ac:chgData name="NORBEY DANILO MUÑOZ CAÑON" userId="29f64d73-8b12-4c53-a9f3-1c223397a229" providerId="ADAL" clId="{D95EEFA6-EAEA-46E8-A24E-7FC63D6402ED}" dt="2023-08-30T03:01:35.359" v="293" actId="2711"/>
          <ac:spMkLst>
            <pc:docMk/>
            <pc:sldMk cId="3242569960" sldId="388"/>
            <ac:spMk id="235" creationId="{00000000-0000-0000-0000-000000000000}"/>
          </ac:spMkLst>
        </pc:spChg>
        <pc:spChg chg="mod">
          <ac:chgData name="NORBEY DANILO MUÑOZ CAÑON" userId="29f64d73-8b12-4c53-a9f3-1c223397a229" providerId="ADAL" clId="{D95EEFA6-EAEA-46E8-A24E-7FC63D6402ED}" dt="2023-08-30T03:00:23.739" v="283" actId="2711"/>
          <ac:spMkLst>
            <pc:docMk/>
            <pc:sldMk cId="3242569960" sldId="388"/>
            <ac:spMk id="237" creationId="{00000000-0000-0000-0000-000000000000}"/>
          </ac:spMkLst>
        </pc:spChg>
      </pc:sldChg>
      <pc:sldChg chg="modSp mod">
        <pc:chgData name="NORBEY DANILO MUÑOZ CAÑON" userId="29f64d73-8b12-4c53-a9f3-1c223397a229" providerId="ADAL" clId="{D95EEFA6-EAEA-46E8-A24E-7FC63D6402ED}" dt="2023-08-30T03:01:41.436" v="294" actId="2711"/>
        <pc:sldMkLst>
          <pc:docMk/>
          <pc:sldMk cId="2327116958" sldId="389"/>
        </pc:sldMkLst>
        <pc:spChg chg="mod">
          <ac:chgData name="NORBEY DANILO MUÑOZ CAÑON" userId="29f64d73-8b12-4c53-a9f3-1c223397a229" providerId="ADAL" clId="{D95EEFA6-EAEA-46E8-A24E-7FC63D6402ED}" dt="2023-08-30T03:01:17.945" v="292" actId="255"/>
          <ac:spMkLst>
            <pc:docMk/>
            <pc:sldMk cId="2327116958" sldId="389"/>
            <ac:spMk id="3" creationId="{27CDFFB0-CC49-5D79-ABC2-013499E04211}"/>
          </ac:spMkLst>
        </pc:spChg>
        <pc:spChg chg="mod">
          <ac:chgData name="NORBEY DANILO MUÑOZ CAÑON" userId="29f64d73-8b12-4c53-a9f3-1c223397a229" providerId="ADAL" clId="{D95EEFA6-EAEA-46E8-A24E-7FC63D6402ED}" dt="2023-08-30T03:01:41.436" v="294" actId="2711"/>
          <ac:spMkLst>
            <pc:docMk/>
            <pc:sldMk cId="2327116958" sldId="389"/>
            <ac:spMk id="235" creationId="{00000000-0000-0000-0000-000000000000}"/>
          </ac:spMkLst>
        </pc:spChg>
        <pc:spChg chg="mod">
          <ac:chgData name="NORBEY DANILO MUÑOZ CAÑON" userId="29f64d73-8b12-4c53-a9f3-1c223397a229" providerId="ADAL" clId="{D95EEFA6-EAEA-46E8-A24E-7FC63D6402ED}" dt="2023-08-30T03:00:53.418" v="287" actId="2711"/>
          <ac:spMkLst>
            <pc:docMk/>
            <pc:sldMk cId="2327116958" sldId="389"/>
            <ac:spMk id="237" creationId="{00000000-0000-0000-0000-000000000000}"/>
          </ac:spMkLst>
        </pc:spChg>
      </pc:sldChg>
      <pc:sldChg chg="modSp mod">
        <pc:chgData name="NORBEY DANILO MUÑOZ CAÑON" userId="29f64d73-8b12-4c53-a9f3-1c223397a229" providerId="ADAL" clId="{D95EEFA6-EAEA-46E8-A24E-7FC63D6402ED}" dt="2023-08-30T03:01:46.985" v="295" actId="2711"/>
        <pc:sldMkLst>
          <pc:docMk/>
          <pc:sldMk cId="2021726531" sldId="390"/>
        </pc:sldMkLst>
        <pc:spChg chg="mod">
          <ac:chgData name="NORBEY DANILO MUÑOZ CAÑON" userId="29f64d73-8b12-4c53-a9f3-1c223397a229" providerId="ADAL" clId="{D95EEFA6-EAEA-46E8-A24E-7FC63D6402ED}" dt="2023-08-30T03:01:46.985" v="295" actId="2711"/>
          <ac:spMkLst>
            <pc:docMk/>
            <pc:sldMk cId="2021726531" sldId="390"/>
            <ac:spMk id="235" creationId="{00000000-0000-0000-0000-000000000000}"/>
          </ac:spMkLst>
        </pc:spChg>
      </pc:sldChg>
      <pc:sldChg chg="modSp mod">
        <pc:chgData name="NORBEY DANILO MUÑOZ CAÑON" userId="29f64d73-8b12-4c53-a9f3-1c223397a229" providerId="ADAL" clId="{D95EEFA6-EAEA-46E8-A24E-7FC63D6402ED}" dt="2023-08-30T03:02:38.714" v="302" actId="2711"/>
        <pc:sldMkLst>
          <pc:docMk/>
          <pc:sldMk cId="3203678360" sldId="392"/>
        </pc:sldMkLst>
        <pc:spChg chg="mod">
          <ac:chgData name="NORBEY DANILO MUÑOZ CAÑON" userId="29f64d73-8b12-4c53-a9f3-1c223397a229" providerId="ADAL" clId="{D95EEFA6-EAEA-46E8-A24E-7FC63D6402ED}" dt="2023-08-30T03:02:38.714" v="302" actId="2711"/>
          <ac:spMkLst>
            <pc:docMk/>
            <pc:sldMk cId="3203678360" sldId="392"/>
            <ac:spMk id="10" creationId="{D63194BD-5181-1E7D-D634-72E247649D96}"/>
          </ac:spMkLst>
        </pc:spChg>
        <pc:spChg chg="mod">
          <ac:chgData name="NORBEY DANILO MUÑOZ CAÑON" userId="29f64d73-8b12-4c53-a9f3-1c223397a229" providerId="ADAL" clId="{D95EEFA6-EAEA-46E8-A24E-7FC63D6402ED}" dt="2023-08-30T03:02:04.290" v="297" actId="2711"/>
          <ac:spMkLst>
            <pc:docMk/>
            <pc:sldMk cId="3203678360" sldId="392"/>
            <ac:spMk id="235" creationId="{00000000-0000-0000-0000-000000000000}"/>
          </ac:spMkLst>
        </pc:spChg>
      </pc:sldChg>
      <pc:sldChg chg="modSp mod">
        <pc:chgData name="NORBEY DANILO MUÑOZ CAÑON" userId="29f64d73-8b12-4c53-a9f3-1c223397a229" providerId="ADAL" clId="{D95EEFA6-EAEA-46E8-A24E-7FC63D6402ED}" dt="2023-08-30T03:02:33.122" v="301" actId="2711"/>
        <pc:sldMkLst>
          <pc:docMk/>
          <pc:sldMk cId="2024699578" sldId="393"/>
        </pc:sldMkLst>
        <pc:spChg chg="mod">
          <ac:chgData name="NORBEY DANILO MUÑOZ CAÑON" userId="29f64d73-8b12-4c53-a9f3-1c223397a229" providerId="ADAL" clId="{D95EEFA6-EAEA-46E8-A24E-7FC63D6402ED}" dt="2023-08-30T03:02:33.122" v="301" actId="2711"/>
          <ac:spMkLst>
            <pc:docMk/>
            <pc:sldMk cId="2024699578" sldId="393"/>
            <ac:spMk id="10" creationId="{D63194BD-5181-1E7D-D634-72E247649D96}"/>
          </ac:spMkLst>
        </pc:spChg>
        <pc:spChg chg="mod">
          <ac:chgData name="NORBEY DANILO MUÑOZ CAÑON" userId="29f64d73-8b12-4c53-a9f3-1c223397a229" providerId="ADAL" clId="{D95EEFA6-EAEA-46E8-A24E-7FC63D6402ED}" dt="2023-08-30T03:01:53.031" v="296" actId="2711"/>
          <ac:spMkLst>
            <pc:docMk/>
            <pc:sldMk cId="2024699578" sldId="393"/>
            <ac:spMk id="235" creationId="{00000000-0000-0000-0000-000000000000}"/>
          </ac:spMkLst>
        </pc:spChg>
      </pc:sldChg>
      <pc:sldChg chg="modSp mod">
        <pc:chgData name="NORBEY DANILO MUÑOZ CAÑON" userId="29f64d73-8b12-4c53-a9f3-1c223397a229" providerId="ADAL" clId="{D95EEFA6-EAEA-46E8-A24E-7FC63D6402ED}" dt="2023-08-30T03:02:43.260" v="303" actId="2711"/>
        <pc:sldMkLst>
          <pc:docMk/>
          <pc:sldMk cId="3057284294" sldId="394"/>
        </pc:sldMkLst>
        <pc:spChg chg="mod">
          <ac:chgData name="NORBEY DANILO MUÑOZ CAÑON" userId="29f64d73-8b12-4c53-a9f3-1c223397a229" providerId="ADAL" clId="{D95EEFA6-EAEA-46E8-A24E-7FC63D6402ED}" dt="2023-08-30T03:02:43.260" v="303" actId="2711"/>
          <ac:spMkLst>
            <pc:docMk/>
            <pc:sldMk cId="3057284294" sldId="394"/>
            <ac:spMk id="10" creationId="{D63194BD-5181-1E7D-D634-72E247649D96}"/>
          </ac:spMkLst>
        </pc:spChg>
        <pc:spChg chg="mod">
          <ac:chgData name="NORBEY DANILO MUÑOZ CAÑON" userId="29f64d73-8b12-4c53-a9f3-1c223397a229" providerId="ADAL" clId="{D95EEFA6-EAEA-46E8-A24E-7FC63D6402ED}" dt="2023-08-30T03:02:11.623" v="298" actId="2711"/>
          <ac:spMkLst>
            <pc:docMk/>
            <pc:sldMk cId="3057284294" sldId="394"/>
            <ac:spMk id="235" creationId="{00000000-0000-0000-0000-000000000000}"/>
          </ac:spMkLst>
        </pc:spChg>
      </pc:sldChg>
      <pc:sldChg chg="modSp mod">
        <pc:chgData name="NORBEY DANILO MUÑOZ CAÑON" userId="29f64d73-8b12-4c53-a9f3-1c223397a229" providerId="ADAL" clId="{D95EEFA6-EAEA-46E8-A24E-7FC63D6402ED}" dt="2023-08-30T03:02:53.319" v="305" actId="2711"/>
        <pc:sldMkLst>
          <pc:docMk/>
          <pc:sldMk cId="2351037476" sldId="395"/>
        </pc:sldMkLst>
        <pc:spChg chg="mod">
          <ac:chgData name="NORBEY DANILO MUÑOZ CAÑON" userId="29f64d73-8b12-4c53-a9f3-1c223397a229" providerId="ADAL" clId="{D95EEFA6-EAEA-46E8-A24E-7FC63D6402ED}" dt="2023-08-30T03:02:53.319" v="305" actId="2711"/>
          <ac:spMkLst>
            <pc:docMk/>
            <pc:sldMk cId="2351037476" sldId="395"/>
            <ac:spMk id="10" creationId="{D63194BD-5181-1E7D-D634-72E247649D96}"/>
          </ac:spMkLst>
        </pc:spChg>
        <pc:spChg chg="mod">
          <ac:chgData name="NORBEY DANILO MUÑOZ CAÑON" userId="29f64d73-8b12-4c53-a9f3-1c223397a229" providerId="ADAL" clId="{D95EEFA6-EAEA-46E8-A24E-7FC63D6402ED}" dt="2023-08-30T03:02:18.248" v="299" actId="2711"/>
          <ac:spMkLst>
            <pc:docMk/>
            <pc:sldMk cId="2351037476" sldId="395"/>
            <ac:spMk id="235" creationId="{00000000-0000-0000-0000-000000000000}"/>
          </ac:spMkLst>
        </pc:spChg>
      </pc:sldChg>
      <pc:sldChg chg="modSp mod">
        <pc:chgData name="NORBEY DANILO MUÑOZ CAÑON" userId="29f64d73-8b12-4c53-a9f3-1c223397a229" providerId="ADAL" clId="{D95EEFA6-EAEA-46E8-A24E-7FC63D6402ED}" dt="2023-08-30T03:03:01.656" v="307" actId="14100"/>
        <pc:sldMkLst>
          <pc:docMk/>
          <pc:sldMk cId="2550891944" sldId="396"/>
        </pc:sldMkLst>
        <pc:spChg chg="mod">
          <ac:chgData name="NORBEY DANILO MUÑOZ CAÑON" userId="29f64d73-8b12-4c53-a9f3-1c223397a229" providerId="ADAL" clId="{D95EEFA6-EAEA-46E8-A24E-7FC63D6402ED}" dt="2023-08-30T03:03:01.656" v="307" actId="14100"/>
          <ac:spMkLst>
            <pc:docMk/>
            <pc:sldMk cId="2550891944" sldId="396"/>
            <ac:spMk id="10" creationId="{D63194BD-5181-1E7D-D634-72E247649D96}"/>
          </ac:spMkLst>
        </pc:spChg>
        <pc:spChg chg="mod">
          <ac:chgData name="NORBEY DANILO MUÑOZ CAÑON" userId="29f64d73-8b12-4c53-a9f3-1c223397a229" providerId="ADAL" clId="{D95EEFA6-EAEA-46E8-A24E-7FC63D6402ED}" dt="2023-08-30T03:02:26.929" v="300" actId="2711"/>
          <ac:spMkLst>
            <pc:docMk/>
            <pc:sldMk cId="2550891944" sldId="396"/>
            <ac:spMk id="235" creationId="{00000000-0000-0000-0000-000000000000}"/>
          </ac:spMkLst>
        </pc:spChg>
      </pc:sldChg>
      <pc:sldChg chg="modSp mod">
        <pc:chgData name="NORBEY DANILO MUÑOZ CAÑON" userId="29f64d73-8b12-4c53-a9f3-1c223397a229" providerId="ADAL" clId="{D95EEFA6-EAEA-46E8-A24E-7FC63D6402ED}" dt="2023-08-30T03:03:35.364" v="310" actId="2711"/>
        <pc:sldMkLst>
          <pc:docMk/>
          <pc:sldMk cId="1400442486" sldId="397"/>
        </pc:sldMkLst>
        <pc:spChg chg="mod">
          <ac:chgData name="NORBEY DANILO MUÑOZ CAÑON" userId="29f64d73-8b12-4c53-a9f3-1c223397a229" providerId="ADAL" clId="{D95EEFA6-EAEA-46E8-A24E-7FC63D6402ED}" dt="2023-08-30T03:03:07.219" v="308" actId="2711"/>
          <ac:spMkLst>
            <pc:docMk/>
            <pc:sldMk cId="1400442486" sldId="397"/>
            <ac:spMk id="10" creationId="{D63194BD-5181-1E7D-D634-72E247649D96}"/>
          </ac:spMkLst>
        </pc:spChg>
        <pc:spChg chg="mod">
          <ac:chgData name="NORBEY DANILO MUÑOZ CAÑON" userId="29f64d73-8b12-4c53-a9f3-1c223397a229" providerId="ADAL" clId="{D95EEFA6-EAEA-46E8-A24E-7FC63D6402ED}" dt="2023-08-30T03:03:35.364" v="310" actId="2711"/>
          <ac:spMkLst>
            <pc:docMk/>
            <pc:sldMk cId="1400442486" sldId="397"/>
            <ac:spMk id="235" creationId="{00000000-0000-0000-0000-000000000000}"/>
          </ac:spMkLst>
        </pc:spChg>
      </pc:sldChg>
      <pc:sldChg chg="modSp mod">
        <pc:chgData name="NORBEY DANILO MUÑOZ CAÑON" userId="29f64d73-8b12-4c53-a9f3-1c223397a229" providerId="ADAL" clId="{D95EEFA6-EAEA-46E8-A24E-7FC63D6402ED}" dt="2023-08-30T02:55:31.824" v="246" actId="1076"/>
        <pc:sldMkLst>
          <pc:docMk/>
          <pc:sldMk cId="335908719" sldId="398"/>
        </pc:sldMkLst>
        <pc:spChg chg="mod">
          <ac:chgData name="NORBEY DANILO MUÑOZ CAÑON" userId="29f64d73-8b12-4c53-a9f3-1c223397a229" providerId="ADAL" clId="{D95EEFA6-EAEA-46E8-A24E-7FC63D6402ED}" dt="2023-08-30T02:55:31.824" v="246" actId="1076"/>
          <ac:spMkLst>
            <pc:docMk/>
            <pc:sldMk cId="335908719" sldId="398"/>
            <ac:spMk id="191" creationId="{00000000-0000-0000-0000-000000000000}"/>
          </ac:spMkLst>
        </pc:spChg>
        <pc:spChg chg="mod">
          <ac:chgData name="NORBEY DANILO MUÑOZ CAÑON" userId="29f64d73-8b12-4c53-a9f3-1c223397a229" providerId="ADAL" clId="{D95EEFA6-EAEA-46E8-A24E-7FC63D6402ED}" dt="2023-08-30T02:34:57.197" v="129" actId="20577"/>
          <ac:spMkLst>
            <pc:docMk/>
            <pc:sldMk cId="335908719" sldId="398"/>
            <ac:spMk id="192" creationId="{00000000-0000-0000-0000-000000000000}"/>
          </ac:spMkLst>
        </pc:spChg>
      </pc:sldChg>
      <pc:sldChg chg="modSp mod">
        <pc:chgData name="NORBEY DANILO MUÑOZ CAÑON" userId="29f64d73-8b12-4c53-a9f3-1c223397a229" providerId="ADAL" clId="{D95EEFA6-EAEA-46E8-A24E-7FC63D6402ED}" dt="2023-08-30T02:55:52.971" v="250" actId="1076"/>
        <pc:sldMkLst>
          <pc:docMk/>
          <pc:sldMk cId="903057923" sldId="399"/>
        </pc:sldMkLst>
        <pc:spChg chg="mod">
          <ac:chgData name="NORBEY DANILO MUÑOZ CAÑON" userId="29f64d73-8b12-4c53-a9f3-1c223397a229" providerId="ADAL" clId="{D95EEFA6-EAEA-46E8-A24E-7FC63D6402ED}" dt="2023-08-30T02:55:52.971" v="250" actId="1076"/>
          <ac:spMkLst>
            <pc:docMk/>
            <pc:sldMk cId="903057923" sldId="399"/>
            <ac:spMk id="191" creationId="{00000000-0000-0000-0000-000000000000}"/>
          </ac:spMkLst>
        </pc:spChg>
      </pc:sldChg>
      <pc:sldChg chg="modSp mod">
        <pc:chgData name="NORBEY DANILO MUÑOZ CAÑON" userId="29f64d73-8b12-4c53-a9f3-1c223397a229" providerId="ADAL" clId="{D95EEFA6-EAEA-46E8-A24E-7FC63D6402ED}" dt="2023-08-30T03:03:50.183" v="311" actId="2711"/>
        <pc:sldMkLst>
          <pc:docMk/>
          <pc:sldMk cId="3040153870" sldId="400"/>
        </pc:sldMkLst>
        <pc:spChg chg="mod">
          <ac:chgData name="NORBEY DANILO MUÑOZ CAÑON" userId="29f64d73-8b12-4c53-a9f3-1c223397a229" providerId="ADAL" clId="{D95EEFA6-EAEA-46E8-A24E-7FC63D6402ED}" dt="2023-08-30T03:03:13.735" v="309" actId="2711"/>
          <ac:spMkLst>
            <pc:docMk/>
            <pc:sldMk cId="3040153870" sldId="400"/>
            <ac:spMk id="10" creationId="{D63194BD-5181-1E7D-D634-72E247649D96}"/>
          </ac:spMkLst>
        </pc:spChg>
        <pc:spChg chg="mod">
          <ac:chgData name="NORBEY DANILO MUÑOZ CAÑON" userId="29f64d73-8b12-4c53-a9f3-1c223397a229" providerId="ADAL" clId="{D95EEFA6-EAEA-46E8-A24E-7FC63D6402ED}" dt="2023-08-30T03:03:50.183" v="311" actId="2711"/>
          <ac:spMkLst>
            <pc:docMk/>
            <pc:sldMk cId="3040153870" sldId="400"/>
            <ac:spMk id="235" creationId="{00000000-0000-0000-0000-000000000000}"/>
          </ac:spMkLst>
        </pc:spChg>
      </pc:sldChg>
      <pc:sldChg chg="modSp mod">
        <pc:chgData name="NORBEY DANILO MUÑOZ CAÑON" userId="29f64d73-8b12-4c53-a9f3-1c223397a229" providerId="ADAL" clId="{D95EEFA6-EAEA-46E8-A24E-7FC63D6402ED}" dt="2023-08-30T03:04:00.296" v="313" actId="2711"/>
        <pc:sldMkLst>
          <pc:docMk/>
          <pc:sldMk cId="1394444352" sldId="401"/>
        </pc:sldMkLst>
        <pc:spChg chg="mod">
          <ac:chgData name="NORBEY DANILO MUÑOZ CAÑON" userId="29f64d73-8b12-4c53-a9f3-1c223397a229" providerId="ADAL" clId="{D95EEFA6-EAEA-46E8-A24E-7FC63D6402ED}" dt="2023-08-30T03:04:00.296" v="313" actId="2711"/>
          <ac:spMkLst>
            <pc:docMk/>
            <pc:sldMk cId="1394444352" sldId="401"/>
            <ac:spMk id="10" creationId="{D63194BD-5181-1E7D-D634-72E247649D96}"/>
          </ac:spMkLst>
        </pc:spChg>
        <pc:spChg chg="mod">
          <ac:chgData name="NORBEY DANILO MUÑOZ CAÑON" userId="29f64d73-8b12-4c53-a9f3-1c223397a229" providerId="ADAL" clId="{D95EEFA6-EAEA-46E8-A24E-7FC63D6402ED}" dt="2023-08-30T03:03:56.016" v="312" actId="2711"/>
          <ac:spMkLst>
            <pc:docMk/>
            <pc:sldMk cId="1394444352" sldId="401"/>
            <ac:spMk id="235" creationId="{00000000-0000-0000-0000-000000000000}"/>
          </ac:spMkLst>
        </pc:spChg>
      </pc:sldChg>
      <pc:sldChg chg="modSp add mod">
        <pc:chgData name="NORBEY DANILO MUÑOZ CAÑON" userId="29f64d73-8b12-4c53-a9f3-1c223397a229" providerId="ADAL" clId="{D95EEFA6-EAEA-46E8-A24E-7FC63D6402ED}" dt="2023-08-30T02:59:20.574" v="277" actId="5793"/>
        <pc:sldMkLst>
          <pc:docMk/>
          <pc:sldMk cId="974270890" sldId="402"/>
        </pc:sldMkLst>
        <pc:spChg chg="mod">
          <ac:chgData name="NORBEY DANILO MUÑOZ CAÑON" userId="29f64d73-8b12-4c53-a9f3-1c223397a229" providerId="ADAL" clId="{D95EEFA6-EAEA-46E8-A24E-7FC63D6402ED}" dt="2023-08-30T02:59:20.574" v="277" actId="5793"/>
          <ac:spMkLst>
            <pc:docMk/>
            <pc:sldMk cId="974270890" sldId="402"/>
            <ac:spMk id="7" creationId="{4BC1EB47-BBFF-8730-1E6B-79F8D7B97D00}"/>
          </ac:spMkLst>
        </pc:spChg>
      </pc:sldChg>
      <pc:sldMasterChg chg="delSldLayout">
        <pc:chgData name="NORBEY DANILO MUÑOZ CAÑON" userId="29f64d73-8b12-4c53-a9f3-1c223397a229" providerId="ADAL" clId="{D95EEFA6-EAEA-46E8-A24E-7FC63D6402ED}" dt="2023-08-30T02:34:30.149" v="123" actId="47"/>
        <pc:sldMasterMkLst>
          <pc:docMk/>
          <pc:sldMasterMk cId="0" sldId="2147483675"/>
        </pc:sldMasterMkLst>
        <pc:sldLayoutChg chg="del">
          <pc:chgData name="NORBEY DANILO MUÑOZ CAÑON" userId="29f64d73-8b12-4c53-a9f3-1c223397a229" providerId="ADAL" clId="{D95EEFA6-EAEA-46E8-A24E-7FC63D6402ED}" dt="2023-08-30T02:34:30.149" v="123" actId="47"/>
          <pc:sldLayoutMkLst>
            <pc:docMk/>
            <pc:sldMasterMk cId="0" sldId="2147483675"/>
            <pc:sldLayoutMk cId="0" sldId="2147483648"/>
          </pc:sldLayoutMkLst>
        </pc:sldLayoutChg>
      </pc:sldMasterChg>
    </pc:docChg>
  </pc:docChgLst>
  <pc:docChgLst>
    <pc:chgData name="NORBEY DANILO" userId="29f64d73-8b12-4c53-a9f3-1c223397a229" providerId="ADAL" clId="{D95EEFA6-EAEA-46E8-A24E-7FC63D6402ED}"/>
    <pc:docChg chg="custSel addSld delSld modSld sldOrd">
      <pc:chgData name="NORBEY DANILO" userId="29f64d73-8b12-4c53-a9f3-1c223397a229" providerId="ADAL" clId="{D95EEFA6-EAEA-46E8-A24E-7FC63D6402ED}" dt="2023-03-02T23:44:35.974" v="59" actId="1076"/>
      <pc:docMkLst>
        <pc:docMk/>
      </pc:docMkLst>
      <pc:sldChg chg="modSp mod">
        <pc:chgData name="NORBEY DANILO" userId="29f64d73-8b12-4c53-a9f3-1c223397a229" providerId="ADAL" clId="{D95EEFA6-EAEA-46E8-A24E-7FC63D6402ED}" dt="2023-03-02T23:33:55.397" v="34" actId="20577"/>
        <pc:sldMkLst>
          <pc:docMk/>
          <pc:sldMk cId="0" sldId="256"/>
        </pc:sldMkLst>
        <pc:spChg chg="mod">
          <ac:chgData name="NORBEY DANILO" userId="29f64d73-8b12-4c53-a9f3-1c223397a229" providerId="ADAL" clId="{D95EEFA6-EAEA-46E8-A24E-7FC63D6402ED}" dt="2023-03-02T23:33:55.397" v="34" actId="20577"/>
          <ac:spMkLst>
            <pc:docMk/>
            <pc:sldMk cId="0" sldId="256"/>
            <ac:spMk id="186" creationId="{00000000-0000-0000-0000-000000000000}"/>
          </ac:spMkLst>
        </pc:spChg>
      </pc:sldChg>
      <pc:sldChg chg="del">
        <pc:chgData name="NORBEY DANILO" userId="29f64d73-8b12-4c53-a9f3-1c223397a229" providerId="ADAL" clId="{D95EEFA6-EAEA-46E8-A24E-7FC63D6402ED}" dt="2023-03-02T23:38:12.662" v="48" actId="47"/>
        <pc:sldMkLst>
          <pc:docMk/>
          <pc:sldMk cId="4038344849" sldId="381"/>
        </pc:sldMkLst>
      </pc:sldChg>
      <pc:sldChg chg="delSp modSp del mod">
        <pc:chgData name="NORBEY DANILO" userId="29f64d73-8b12-4c53-a9f3-1c223397a229" providerId="ADAL" clId="{D95EEFA6-EAEA-46E8-A24E-7FC63D6402ED}" dt="2023-03-02T23:37:11.207" v="42" actId="47"/>
        <pc:sldMkLst>
          <pc:docMk/>
          <pc:sldMk cId="2084179988" sldId="391"/>
        </pc:sldMkLst>
        <pc:spChg chg="del mod">
          <ac:chgData name="NORBEY DANILO" userId="29f64d73-8b12-4c53-a9f3-1c223397a229" providerId="ADAL" clId="{D95EEFA6-EAEA-46E8-A24E-7FC63D6402ED}" dt="2023-03-02T23:37:04.063" v="41" actId="478"/>
          <ac:spMkLst>
            <pc:docMk/>
            <pc:sldMk cId="2084179988" sldId="391"/>
            <ac:spMk id="2" creationId="{E22A244E-3972-21D2-DE71-1A2D3D2113C0}"/>
          </ac:spMkLst>
        </pc:spChg>
        <pc:spChg chg="mod">
          <ac:chgData name="NORBEY DANILO" userId="29f64d73-8b12-4c53-a9f3-1c223397a229" providerId="ADAL" clId="{D95EEFA6-EAEA-46E8-A24E-7FC63D6402ED}" dt="2023-03-02T23:35:39.943" v="35" actId="1076"/>
          <ac:spMkLst>
            <pc:docMk/>
            <pc:sldMk cId="2084179988" sldId="391"/>
            <ac:spMk id="191" creationId="{00000000-0000-0000-0000-000000000000}"/>
          </ac:spMkLst>
        </pc:spChg>
      </pc:sldChg>
      <pc:sldChg chg="ord">
        <pc:chgData name="NORBEY DANILO" userId="29f64d73-8b12-4c53-a9f3-1c223397a229" providerId="ADAL" clId="{D95EEFA6-EAEA-46E8-A24E-7FC63D6402ED}" dt="2023-03-02T23:43:11.132" v="50"/>
        <pc:sldMkLst>
          <pc:docMk/>
          <pc:sldMk cId="2550891944" sldId="396"/>
        </pc:sldMkLst>
      </pc:sldChg>
      <pc:sldChg chg="delSp modSp add mod">
        <pc:chgData name="NORBEY DANILO" userId="29f64d73-8b12-4c53-a9f3-1c223397a229" providerId="ADAL" clId="{D95EEFA6-EAEA-46E8-A24E-7FC63D6402ED}" dt="2023-03-02T23:37:28.504" v="47" actId="478"/>
        <pc:sldMkLst>
          <pc:docMk/>
          <pc:sldMk cId="335908719" sldId="398"/>
        </pc:sldMkLst>
        <pc:spChg chg="del mod">
          <ac:chgData name="NORBEY DANILO" userId="29f64d73-8b12-4c53-a9f3-1c223397a229" providerId="ADAL" clId="{D95EEFA6-EAEA-46E8-A24E-7FC63D6402ED}" dt="2023-03-02T23:37:28.504" v="47" actId="478"/>
          <ac:spMkLst>
            <pc:docMk/>
            <pc:sldMk cId="335908719" sldId="398"/>
            <ac:spMk id="2" creationId="{E22A244E-3972-21D2-DE71-1A2D3D2113C0}"/>
          </ac:spMkLst>
        </pc:spChg>
        <pc:spChg chg="mod">
          <ac:chgData name="NORBEY DANILO" userId="29f64d73-8b12-4c53-a9f3-1c223397a229" providerId="ADAL" clId="{D95EEFA6-EAEA-46E8-A24E-7FC63D6402ED}" dt="2023-03-02T23:37:16.405" v="43" actId="1076"/>
          <ac:spMkLst>
            <pc:docMk/>
            <pc:sldMk cId="335908719" sldId="398"/>
            <ac:spMk id="191" creationId="{00000000-0000-0000-0000-000000000000}"/>
          </ac:spMkLst>
        </pc:spChg>
        <pc:spChg chg="mod">
          <ac:chgData name="NORBEY DANILO" userId="29f64d73-8b12-4c53-a9f3-1c223397a229" providerId="ADAL" clId="{D95EEFA6-EAEA-46E8-A24E-7FC63D6402ED}" dt="2023-03-02T23:37:19.282" v="44" actId="1076"/>
          <ac:spMkLst>
            <pc:docMk/>
            <pc:sldMk cId="335908719" sldId="398"/>
            <ac:spMk id="192" creationId="{00000000-0000-0000-0000-000000000000}"/>
          </ac:spMkLst>
        </pc:spChg>
      </pc:sldChg>
      <pc:sldChg chg="add">
        <pc:chgData name="NORBEY DANILO" userId="29f64d73-8b12-4c53-a9f3-1c223397a229" providerId="ADAL" clId="{D95EEFA6-EAEA-46E8-A24E-7FC63D6402ED}" dt="2023-03-02T23:37:24.827" v="46" actId="2890"/>
        <pc:sldMkLst>
          <pc:docMk/>
          <pc:sldMk cId="903057923" sldId="399"/>
        </pc:sldMkLst>
      </pc:sldChg>
      <pc:sldChg chg="addSp delSp modSp add mod">
        <pc:chgData name="NORBEY DANILO" userId="29f64d73-8b12-4c53-a9f3-1c223397a229" providerId="ADAL" clId="{D95EEFA6-EAEA-46E8-A24E-7FC63D6402ED}" dt="2023-03-02T23:43:50.338" v="55" actId="1076"/>
        <pc:sldMkLst>
          <pc:docMk/>
          <pc:sldMk cId="3040153870" sldId="400"/>
        </pc:sldMkLst>
        <pc:picChg chg="add mod">
          <ac:chgData name="NORBEY DANILO" userId="29f64d73-8b12-4c53-a9f3-1c223397a229" providerId="ADAL" clId="{D95EEFA6-EAEA-46E8-A24E-7FC63D6402ED}" dt="2023-03-02T23:43:50.338" v="55" actId="1076"/>
          <ac:picMkLst>
            <pc:docMk/>
            <pc:sldMk cId="3040153870" sldId="400"/>
            <ac:picMk id="3" creationId="{F8D72BC0-7993-ED52-6096-F2E5F8A254F2}"/>
          </ac:picMkLst>
        </pc:picChg>
        <pc:picChg chg="del">
          <ac:chgData name="NORBEY DANILO" userId="29f64d73-8b12-4c53-a9f3-1c223397a229" providerId="ADAL" clId="{D95EEFA6-EAEA-46E8-A24E-7FC63D6402ED}" dt="2023-03-02T23:43:44.184" v="52" actId="478"/>
          <ac:picMkLst>
            <pc:docMk/>
            <pc:sldMk cId="3040153870" sldId="400"/>
            <ac:picMk id="4" creationId="{2AAE7D28-C9A0-B49E-6356-C02A05844F64}"/>
          </ac:picMkLst>
        </pc:picChg>
      </pc:sldChg>
      <pc:sldChg chg="addSp delSp modSp add mod">
        <pc:chgData name="NORBEY DANILO" userId="29f64d73-8b12-4c53-a9f3-1c223397a229" providerId="ADAL" clId="{D95EEFA6-EAEA-46E8-A24E-7FC63D6402ED}" dt="2023-03-02T23:44:35.974" v="59" actId="1076"/>
        <pc:sldMkLst>
          <pc:docMk/>
          <pc:sldMk cId="1394444352" sldId="401"/>
        </pc:sldMkLst>
        <pc:picChg chg="del">
          <ac:chgData name="NORBEY DANILO" userId="29f64d73-8b12-4c53-a9f3-1c223397a229" providerId="ADAL" clId="{D95EEFA6-EAEA-46E8-A24E-7FC63D6402ED}" dt="2023-03-02T23:44:33.008" v="57" actId="478"/>
          <ac:picMkLst>
            <pc:docMk/>
            <pc:sldMk cId="1394444352" sldId="401"/>
            <ac:picMk id="3" creationId="{F8D72BC0-7993-ED52-6096-F2E5F8A254F2}"/>
          </ac:picMkLst>
        </pc:picChg>
        <pc:picChg chg="add mod">
          <ac:chgData name="NORBEY DANILO" userId="29f64d73-8b12-4c53-a9f3-1c223397a229" providerId="ADAL" clId="{D95EEFA6-EAEA-46E8-A24E-7FC63D6402ED}" dt="2023-03-02T23:44:35.974" v="59" actId="1076"/>
          <ac:picMkLst>
            <pc:docMk/>
            <pc:sldMk cId="1394444352" sldId="401"/>
            <ac:picMk id="4" creationId="{69E2B1C1-1529-D46D-560A-F390864057FF}"/>
          </ac:picMkLst>
        </pc:picChg>
      </pc:sldChg>
    </pc:docChg>
  </pc:docChgLst>
  <pc:docChgLst>
    <pc:chgData name="NORVEY DANILO MUÑOZ" userId="6c920eed-56a1-4dd6-94e7-28cd095909bd" providerId="ADAL" clId="{70C2002A-40D9-4974-BA5A-196214932919}"/>
    <pc:docChg chg="undo custSel addSld delSld modSld sldOrd">
      <pc:chgData name="NORVEY DANILO MUÑOZ" userId="6c920eed-56a1-4dd6-94e7-28cd095909bd" providerId="ADAL" clId="{70C2002A-40D9-4974-BA5A-196214932919}" dt="2023-02-24T16:23:52.972" v="2291" actId="22"/>
      <pc:docMkLst>
        <pc:docMk/>
      </pc:docMkLst>
      <pc:sldChg chg="modSp mod">
        <pc:chgData name="NORVEY DANILO MUÑOZ" userId="6c920eed-56a1-4dd6-94e7-28cd095909bd" providerId="ADAL" clId="{70C2002A-40D9-4974-BA5A-196214932919}" dt="2023-02-15T03:24:38.618" v="41" actId="20577"/>
        <pc:sldMkLst>
          <pc:docMk/>
          <pc:sldMk cId="0" sldId="256"/>
        </pc:sldMkLst>
        <pc:spChg chg="mod">
          <ac:chgData name="NORVEY DANILO MUÑOZ" userId="6c920eed-56a1-4dd6-94e7-28cd095909bd" providerId="ADAL" clId="{70C2002A-40D9-4974-BA5A-196214932919}" dt="2023-02-15T03:23:15.343" v="24" actId="20577"/>
          <ac:spMkLst>
            <pc:docMk/>
            <pc:sldMk cId="0" sldId="256"/>
            <ac:spMk id="185" creationId="{00000000-0000-0000-0000-000000000000}"/>
          </ac:spMkLst>
        </pc:spChg>
        <pc:spChg chg="mod">
          <ac:chgData name="NORVEY DANILO MUÑOZ" userId="6c920eed-56a1-4dd6-94e7-28cd095909bd" providerId="ADAL" clId="{70C2002A-40D9-4974-BA5A-196214932919}" dt="2023-02-15T03:24:38.618" v="41" actId="20577"/>
          <ac:spMkLst>
            <pc:docMk/>
            <pc:sldMk cId="0" sldId="256"/>
            <ac:spMk id="186" creationId="{00000000-0000-0000-0000-000000000000}"/>
          </ac:spMkLst>
        </pc:spChg>
      </pc:sldChg>
      <pc:sldChg chg="modSp mod">
        <pc:chgData name="NORVEY DANILO MUÑOZ" userId="6c920eed-56a1-4dd6-94e7-28cd095909bd" providerId="ADAL" clId="{70C2002A-40D9-4974-BA5A-196214932919}" dt="2023-02-15T03:25:45.264" v="104" actId="20577"/>
        <pc:sldMkLst>
          <pc:docMk/>
          <pc:sldMk cId="0" sldId="257"/>
        </pc:sldMkLst>
        <pc:spChg chg="mod">
          <ac:chgData name="NORVEY DANILO MUÑOZ" userId="6c920eed-56a1-4dd6-94e7-28cd095909bd" providerId="ADAL" clId="{70C2002A-40D9-4974-BA5A-196214932919}" dt="2023-02-15T03:24:54.105" v="76" actId="20577"/>
          <ac:spMkLst>
            <pc:docMk/>
            <pc:sldMk cId="0" sldId="257"/>
            <ac:spMk id="191" creationId="{00000000-0000-0000-0000-000000000000}"/>
          </ac:spMkLst>
        </pc:spChg>
        <pc:spChg chg="mod">
          <ac:chgData name="NORVEY DANILO MUÑOZ" userId="6c920eed-56a1-4dd6-94e7-28cd095909bd" providerId="ADAL" clId="{70C2002A-40D9-4974-BA5A-196214932919}" dt="2023-02-15T03:25:45.264" v="104" actId="20577"/>
          <ac:spMkLst>
            <pc:docMk/>
            <pc:sldMk cId="0" sldId="257"/>
            <ac:spMk id="192" creationId="{00000000-0000-0000-0000-000000000000}"/>
          </ac:spMkLst>
        </pc:spChg>
      </pc:sldChg>
      <pc:sldChg chg="del">
        <pc:chgData name="NORVEY DANILO MUÑOZ" userId="6c920eed-56a1-4dd6-94e7-28cd095909bd" providerId="ADAL" clId="{70C2002A-40D9-4974-BA5A-196214932919}" dt="2023-02-17T17:53:44.902" v="1335" actId="47"/>
        <pc:sldMkLst>
          <pc:docMk/>
          <pc:sldMk cId="0" sldId="258"/>
        </pc:sldMkLst>
      </pc:sldChg>
      <pc:sldChg chg="modSp mod ord">
        <pc:chgData name="NORVEY DANILO MUÑOZ" userId="6c920eed-56a1-4dd6-94e7-28cd095909bd" providerId="ADAL" clId="{70C2002A-40D9-4974-BA5A-196214932919}" dt="2023-02-15T03:33:52.520" v="433" actId="14100"/>
        <pc:sldMkLst>
          <pc:docMk/>
          <pc:sldMk cId="0" sldId="259"/>
        </pc:sldMkLst>
        <pc:spChg chg="mod">
          <ac:chgData name="NORVEY DANILO MUÑOZ" userId="6c920eed-56a1-4dd6-94e7-28cd095909bd" providerId="ADAL" clId="{70C2002A-40D9-4974-BA5A-196214932919}" dt="2023-02-15T03:33:52.520" v="433" actId="14100"/>
          <ac:spMkLst>
            <pc:docMk/>
            <pc:sldMk cId="0" sldId="259"/>
            <ac:spMk id="215" creationId="{00000000-0000-0000-0000-000000000000}"/>
          </ac:spMkLst>
        </pc:spChg>
      </pc:sldChg>
      <pc:sldChg chg="del">
        <pc:chgData name="NORVEY DANILO MUÑOZ" userId="6c920eed-56a1-4dd6-94e7-28cd095909bd" providerId="ADAL" clId="{70C2002A-40D9-4974-BA5A-196214932919}" dt="2023-02-17T17:53:35.974" v="1288" actId="47"/>
        <pc:sldMkLst>
          <pc:docMk/>
          <pc:sldMk cId="0" sldId="260"/>
        </pc:sldMkLst>
      </pc:sldChg>
      <pc:sldChg chg="del">
        <pc:chgData name="NORVEY DANILO MUÑOZ" userId="6c920eed-56a1-4dd6-94e7-28cd095909bd" providerId="ADAL" clId="{70C2002A-40D9-4974-BA5A-196214932919}" dt="2023-02-17T17:53:36.552" v="1292" actId="47"/>
        <pc:sldMkLst>
          <pc:docMk/>
          <pc:sldMk cId="0" sldId="261"/>
        </pc:sldMkLst>
      </pc:sldChg>
      <pc:sldChg chg="del">
        <pc:chgData name="NORVEY DANILO MUÑOZ" userId="6c920eed-56a1-4dd6-94e7-28cd095909bd" providerId="ADAL" clId="{70C2002A-40D9-4974-BA5A-196214932919}" dt="2023-02-17T17:53:45.091" v="1336" actId="47"/>
        <pc:sldMkLst>
          <pc:docMk/>
          <pc:sldMk cId="0" sldId="262"/>
        </pc:sldMkLst>
      </pc:sldChg>
      <pc:sldChg chg="del">
        <pc:chgData name="NORVEY DANILO MUÑOZ" userId="6c920eed-56a1-4dd6-94e7-28cd095909bd" providerId="ADAL" clId="{70C2002A-40D9-4974-BA5A-196214932919}" dt="2023-02-17T17:53:45.239" v="1337" actId="47"/>
        <pc:sldMkLst>
          <pc:docMk/>
          <pc:sldMk cId="0" sldId="263"/>
        </pc:sldMkLst>
      </pc:sldChg>
      <pc:sldChg chg="del">
        <pc:chgData name="NORVEY DANILO MUÑOZ" userId="6c920eed-56a1-4dd6-94e7-28cd095909bd" providerId="ADAL" clId="{70C2002A-40D9-4974-BA5A-196214932919}" dt="2023-02-17T17:53:45.395" v="1338" actId="47"/>
        <pc:sldMkLst>
          <pc:docMk/>
          <pc:sldMk cId="0" sldId="264"/>
        </pc:sldMkLst>
      </pc:sldChg>
      <pc:sldChg chg="del">
        <pc:chgData name="NORVEY DANILO MUÑOZ" userId="6c920eed-56a1-4dd6-94e7-28cd095909bd" providerId="ADAL" clId="{70C2002A-40D9-4974-BA5A-196214932919}" dt="2023-02-17T17:53:45.528" v="1339" actId="47"/>
        <pc:sldMkLst>
          <pc:docMk/>
          <pc:sldMk cId="0" sldId="265"/>
        </pc:sldMkLst>
      </pc:sldChg>
      <pc:sldChg chg="del">
        <pc:chgData name="NORVEY DANILO MUÑOZ" userId="6c920eed-56a1-4dd6-94e7-28cd095909bd" providerId="ADAL" clId="{70C2002A-40D9-4974-BA5A-196214932919}" dt="2023-02-17T17:54:44.976" v="1340" actId="47"/>
        <pc:sldMkLst>
          <pc:docMk/>
          <pc:sldMk cId="0" sldId="266"/>
        </pc:sldMkLst>
      </pc:sldChg>
      <pc:sldChg chg="del">
        <pc:chgData name="NORVEY DANILO MUÑOZ" userId="6c920eed-56a1-4dd6-94e7-28cd095909bd" providerId="ADAL" clId="{70C2002A-40D9-4974-BA5A-196214932919}" dt="2023-02-17T17:54:48.581" v="1341" actId="47"/>
        <pc:sldMkLst>
          <pc:docMk/>
          <pc:sldMk cId="0" sldId="267"/>
        </pc:sldMkLst>
      </pc:sldChg>
      <pc:sldChg chg="del">
        <pc:chgData name="NORVEY DANILO MUÑOZ" userId="6c920eed-56a1-4dd6-94e7-28cd095909bd" providerId="ADAL" clId="{70C2002A-40D9-4974-BA5A-196214932919}" dt="2023-02-17T17:54:48.796" v="1342" actId="47"/>
        <pc:sldMkLst>
          <pc:docMk/>
          <pc:sldMk cId="0" sldId="268"/>
        </pc:sldMkLst>
      </pc:sldChg>
      <pc:sldChg chg="del">
        <pc:chgData name="NORVEY DANILO MUÑOZ" userId="6c920eed-56a1-4dd6-94e7-28cd095909bd" providerId="ADAL" clId="{70C2002A-40D9-4974-BA5A-196214932919}" dt="2023-02-17T17:54:48.979" v="1343" actId="47"/>
        <pc:sldMkLst>
          <pc:docMk/>
          <pc:sldMk cId="0" sldId="269"/>
        </pc:sldMkLst>
      </pc:sldChg>
      <pc:sldChg chg="del">
        <pc:chgData name="NORVEY DANILO MUÑOZ" userId="6c920eed-56a1-4dd6-94e7-28cd095909bd" providerId="ADAL" clId="{70C2002A-40D9-4974-BA5A-196214932919}" dt="2023-02-17T17:54:49.161" v="1344" actId="47"/>
        <pc:sldMkLst>
          <pc:docMk/>
          <pc:sldMk cId="0" sldId="270"/>
        </pc:sldMkLst>
      </pc:sldChg>
      <pc:sldChg chg="del">
        <pc:chgData name="NORVEY DANILO MUÑOZ" userId="6c920eed-56a1-4dd6-94e7-28cd095909bd" providerId="ADAL" clId="{70C2002A-40D9-4974-BA5A-196214932919}" dt="2023-02-17T17:54:49.357" v="1345" actId="47"/>
        <pc:sldMkLst>
          <pc:docMk/>
          <pc:sldMk cId="0" sldId="271"/>
        </pc:sldMkLst>
      </pc:sldChg>
      <pc:sldChg chg="del">
        <pc:chgData name="NORVEY DANILO MUÑOZ" userId="6c920eed-56a1-4dd6-94e7-28cd095909bd" providerId="ADAL" clId="{70C2002A-40D9-4974-BA5A-196214932919}" dt="2023-02-17T17:54:49.523" v="1346" actId="47"/>
        <pc:sldMkLst>
          <pc:docMk/>
          <pc:sldMk cId="0" sldId="272"/>
        </pc:sldMkLst>
      </pc:sldChg>
      <pc:sldChg chg="del">
        <pc:chgData name="NORVEY DANILO MUÑOZ" userId="6c920eed-56a1-4dd6-94e7-28cd095909bd" providerId="ADAL" clId="{70C2002A-40D9-4974-BA5A-196214932919}" dt="2023-02-17T17:54:49.706" v="1347" actId="47"/>
        <pc:sldMkLst>
          <pc:docMk/>
          <pc:sldMk cId="0" sldId="273"/>
        </pc:sldMkLst>
      </pc:sldChg>
      <pc:sldChg chg="del">
        <pc:chgData name="NORVEY DANILO MUÑOZ" userId="6c920eed-56a1-4dd6-94e7-28cd095909bd" providerId="ADAL" clId="{70C2002A-40D9-4974-BA5A-196214932919}" dt="2023-02-17T17:54:49.879" v="1348" actId="47"/>
        <pc:sldMkLst>
          <pc:docMk/>
          <pc:sldMk cId="0" sldId="274"/>
        </pc:sldMkLst>
      </pc:sldChg>
      <pc:sldChg chg="del">
        <pc:chgData name="NORVEY DANILO MUÑOZ" userId="6c920eed-56a1-4dd6-94e7-28cd095909bd" providerId="ADAL" clId="{70C2002A-40D9-4974-BA5A-196214932919}" dt="2023-02-17T17:54:50.071" v="1349" actId="47"/>
        <pc:sldMkLst>
          <pc:docMk/>
          <pc:sldMk cId="0" sldId="275"/>
        </pc:sldMkLst>
      </pc:sldChg>
      <pc:sldChg chg="del">
        <pc:chgData name="NORVEY DANILO MUÑOZ" userId="6c920eed-56a1-4dd6-94e7-28cd095909bd" providerId="ADAL" clId="{70C2002A-40D9-4974-BA5A-196214932919}" dt="2023-02-17T17:54:50.255" v="1350" actId="47"/>
        <pc:sldMkLst>
          <pc:docMk/>
          <pc:sldMk cId="0" sldId="276"/>
        </pc:sldMkLst>
      </pc:sldChg>
      <pc:sldChg chg="del">
        <pc:chgData name="NORVEY DANILO MUÑOZ" userId="6c920eed-56a1-4dd6-94e7-28cd095909bd" providerId="ADAL" clId="{70C2002A-40D9-4974-BA5A-196214932919}" dt="2023-02-17T17:54:50.450" v="1351" actId="47"/>
        <pc:sldMkLst>
          <pc:docMk/>
          <pc:sldMk cId="0" sldId="277"/>
        </pc:sldMkLst>
      </pc:sldChg>
      <pc:sldChg chg="del">
        <pc:chgData name="NORVEY DANILO MUÑOZ" userId="6c920eed-56a1-4dd6-94e7-28cd095909bd" providerId="ADAL" clId="{70C2002A-40D9-4974-BA5A-196214932919}" dt="2023-02-17T17:54:50.911" v="1352" actId="47"/>
        <pc:sldMkLst>
          <pc:docMk/>
          <pc:sldMk cId="0" sldId="278"/>
        </pc:sldMkLst>
      </pc:sldChg>
      <pc:sldChg chg="del">
        <pc:chgData name="NORVEY DANILO MUÑOZ" userId="6c920eed-56a1-4dd6-94e7-28cd095909bd" providerId="ADAL" clId="{70C2002A-40D9-4974-BA5A-196214932919}" dt="2023-02-17T17:53:35.528" v="1285" actId="47"/>
        <pc:sldMkLst>
          <pc:docMk/>
          <pc:sldMk cId="0" sldId="279"/>
        </pc:sldMkLst>
      </pc:sldChg>
      <pc:sldChg chg="del">
        <pc:chgData name="NORVEY DANILO MUÑOZ" userId="6c920eed-56a1-4dd6-94e7-28cd095909bd" providerId="ADAL" clId="{70C2002A-40D9-4974-BA5A-196214932919}" dt="2023-02-17T17:54:51.339" v="1354" actId="47"/>
        <pc:sldMkLst>
          <pc:docMk/>
          <pc:sldMk cId="0" sldId="280"/>
        </pc:sldMkLst>
      </pc:sldChg>
      <pc:sldChg chg="del">
        <pc:chgData name="NORVEY DANILO MUÑOZ" userId="6c920eed-56a1-4dd6-94e7-28cd095909bd" providerId="ADAL" clId="{70C2002A-40D9-4974-BA5A-196214932919}" dt="2023-02-17T17:54:51.552" v="1355" actId="47"/>
        <pc:sldMkLst>
          <pc:docMk/>
          <pc:sldMk cId="0" sldId="281"/>
        </pc:sldMkLst>
      </pc:sldChg>
      <pc:sldChg chg="del">
        <pc:chgData name="NORVEY DANILO MUÑOZ" userId="6c920eed-56a1-4dd6-94e7-28cd095909bd" providerId="ADAL" clId="{70C2002A-40D9-4974-BA5A-196214932919}" dt="2023-02-17T17:54:51.760" v="1356" actId="47"/>
        <pc:sldMkLst>
          <pc:docMk/>
          <pc:sldMk cId="0" sldId="282"/>
        </pc:sldMkLst>
      </pc:sldChg>
      <pc:sldChg chg="del">
        <pc:chgData name="NORVEY DANILO MUÑOZ" userId="6c920eed-56a1-4dd6-94e7-28cd095909bd" providerId="ADAL" clId="{70C2002A-40D9-4974-BA5A-196214932919}" dt="2023-02-17T17:54:52.123" v="1357" actId="47"/>
        <pc:sldMkLst>
          <pc:docMk/>
          <pc:sldMk cId="0" sldId="283"/>
        </pc:sldMkLst>
      </pc:sldChg>
      <pc:sldChg chg="del">
        <pc:chgData name="NORVEY DANILO MUÑOZ" userId="6c920eed-56a1-4dd6-94e7-28cd095909bd" providerId="ADAL" clId="{70C2002A-40D9-4974-BA5A-196214932919}" dt="2023-02-17T17:54:52.340" v="1358" actId="47"/>
        <pc:sldMkLst>
          <pc:docMk/>
          <pc:sldMk cId="0" sldId="284"/>
        </pc:sldMkLst>
      </pc:sldChg>
      <pc:sldChg chg="del">
        <pc:chgData name="NORVEY DANILO MUÑOZ" userId="6c920eed-56a1-4dd6-94e7-28cd095909bd" providerId="ADAL" clId="{70C2002A-40D9-4974-BA5A-196214932919}" dt="2023-02-17T17:54:52.528" v="1359" actId="47"/>
        <pc:sldMkLst>
          <pc:docMk/>
          <pc:sldMk cId="0" sldId="285"/>
        </pc:sldMkLst>
      </pc:sldChg>
      <pc:sldChg chg="del">
        <pc:chgData name="NORVEY DANILO MUÑOZ" userId="6c920eed-56a1-4dd6-94e7-28cd095909bd" providerId="ADAL" clId="{70C2002A-40D9-4974-BA5A-196214932919}" dt="2023-02-17T17:54:52.710" v="1360" actId="47"/>
        <pc:sldMkLst>
          <pc:docMk/>
          <pc:sldMk cId="0" sldId="286"/>
        </pc:sldMkLst>
      </pc:sldChg>
      <pc:sldChg chg="del">
        <pc:chgData name="NORVEY DANILO MUÑOZ" userId="6c920eed-56a1-4dd6-94e7-28cd095909bd" providerId="ADAL" clId="{70C2002A-40D9-4974-BA5A-196214932919}" dt="2023-02-17T17:54:52.922" v="1361" actId="47"/>
        <pc:sldMkLst>
          <pc:docMk/>
          <pc:sldMk cId="0" sldId="287"/>
        </pc:sldMkLst>
      </pc:sldChg>
      <pc:sldChg chg="del">
        <pc:chgData name="NORVEY DANILO MUÑOZ" userId="6c920eed-56a1-4dd6-94e7-28cd095909bd" providerId="ADAL" clId="{70C2002A-40D9-4974-BA5A-196214932919}" dt="2023-02-17T17:54:53.257" v="1362" actId="47"/>
        <pc:sldMkLst>
          <pc:docMk/>
          <pc:sldMk cId="0" sldId="288"/>
        </pc:sldMkLst>
      </pc:sldChg>
      <pc:sldChg chg="del">
        <pc:chgData name="NORVEY DANILO MUÑOZ" userId="6c920eed-56a1-4dd6-94e7-28cd095909bd" providerId="ADAL" clId="{70C2002A-40D9-4974-BA5A-196214932919}" dt="2023-02-17T17:54:53.468" v="1363" actId="47"/>
        <pc:sldMkLst>
          <pc:docMk/>
          <pc:sldMk cId="0" sldId="289"/>
        </pc:sldMkLst>
      </pc:sldChg>
      <pc:sldChg chg="del">
        <pc:chgData name="NORVEY DANILO MUÑOZ" userId="6c920eed-56a1-4dd6-94e7-28cd095909bd" providerId="ADAL" clId="{70C2002A-40D9-4974-BA5A-196214932919}" dt="2023-02-17T17:54:53.664" v="1364" actId="47"/>
        <pc:sldMkLst>
          <pc:docMk/>
          <pc:sldMk cId="0" sldId="290"/>
        </pc:sldMkLst>
      </pc:sldChg>
      <pc:sldChg chg="del">
        <pc:chgData name="NORVEY DANILO MUÑOZ" userId="6c920eed-56a1-4dd6-94e7-28cd095909bd" providerId="ADAL" clId="{70C2002A-40D9-4974-BA5A-196214932919}" dt="2023-02-17T17:54:54.326" v="1365" actId="47"/>
        <pc:sldMkLst>
          <pc:docMk/>
          <pc:sldMk cId="0" sldId="291"/>
        </pc:sldMkLst>
      </pc:sldChg>
      <pc:sldChg chg="del">
        <pc:chgData name="NORVEY DANILO MUÑOZ" userId="6c920eed-56a1-4dd6-94e7-28cd095909bd" providerId="ADAL" clId="{70C2002A-40D9-4974-BA5A-196214932919}" dt="2023-02-17T17:54:54.532" v="1366" actId="47"/>
        <pc:sldMkLst>
          <pc:docMk/>
          <pc:sldMk cId="0" sldId="292"/>
        </pc:sldMkLst>
      </pc:sldChg>
      <pc:sldChg chg="del">
        <pc:chgData name="NORVEY DANILO MUÑOZ" userId="6c920eed-56a1-4dd6-94e7-28cd095909bd" providerId="ADAL" clId="{70C2002A-40D9-4974-BA5A-196214932919}" dt="2023-02-17T17:54:54.846" v="1367" actId="47"/>
        <pc:sldMkLst>
          <pc:docMk/>
          <pc:sldMk cId="0" sldId="293"/>
        </pc:sldMkLst>
      </pc:sldChg>
      <pc:sldChg chg="del">
        <pc:chgData name="NORVEY DANILO MUÑOZ" userId="6c920eed-56a1-4dd6-94e7-28cd095909bd" providerId="ADAL" clId="{70C2002A-40D9-4974-BA5A-196214932919}" dt="2023-02-17T17:54:55.352" v="1368" actId="47"/>
        <pc:sldMkLst>
          <pc:docMk/>
          <pc:sldMk cId="0" sldId="294"/>
        </pc:sldMkLst>
      </pc:sldChg>
      <pc:sldChg chg="del">
        <pc:chgData name="NORVEY DANILO MUÑOZ" userId="6c920eed-56a1-4dd6-94e7-28cd095909bd" providerId="ADAL" clId="{70C2002A-40D9-4974-BA5A-196214932919}" dt="2023-02-17T17:54:55.993" v="1369" actId="47"/>
        <pc:sldMkLst>
          <pc:docMk/>
          <pc:sldMk cId="0" sldId="295"/>
        </pc:sldMkLst>
      </pc:sldChg>
      <pc:sldChg chg="del">
        <pc:chgData name="NORVEY DANILO MUÑOZ" userId="6c920eed-56a1-4dd6-94e7-28cd095909bd" providerId="ADAL" clId="{70C2002A-40D9-4974-BA5A-196214932919}" dt="2023-02-17T17:54:56.805" v="1370" actId="47"/>
        <pc:sldMkLst>
          <pc:docMk/>
          <pc:sldMk cId="0" sldId="296"/>
        </pc:sldMkLst>
      </pc:sldChg>
      <pc:sldChg chg="del">
        <pc:chgData name="NORVEY DANILO MUÑOZ" userId="6c920eed-56a1-4dd6-94e7-28cd095909bd" providerId="ADAL" clId="{70C2002A-40D9-4974-BA5A-196214932919}" dt="2023-02-17T17:54:57.077" v="1371" actId="47"/>
        <pc:sldMkLst>
          <pc:docMk/>
          <pc:sldMk cId="0" sldId="297"/>
        </pc:sldMkLst>
      </pc:sldChg>
      <pc:sldChg chg="del">
        <pc:chgData name="NORVEY DANILO MUÑOZ" userId="6c920eed-56a1-4dd6-94e7-28cd095909bd" providerId="ADAL" clId="{70C2002A-40D9-4974-BA5A-196214932919}" dt="2023-02-17T17:54:57.762" v="1372" actId="47"/>
        <pc:sldMkLst>
          <pc:docMk/>
          <pc:sldMk cId="0" sldId="298"/>
        </pc:sldMkLst>
      </pc:sldChg>
      <pc:sldChg chg="del">
        <pc:chgData name="NORVEY DANILO MUÑOZ" userId="6c920eed-56a1-4dd6-94e7-28cd095909bd" providerId="ADAL" clId="{70C2002A-40D9-4974-BA5A-196214932919}" dt="2023-02-17T17:54:58.171" v="1373" actId="47"/>
        <pc:sldMkLst>
          <pc:docMk/>
          <pc:sldMk cId="0" sldId="299"/>
        </pc:sldMkLst>
      </pc:sldChg>
      <pc:sldChg chg="del">
        <pc:chgData name="NORVEY DANILO MUÑOZ" userId="6c920eed-56a1-4dd6-94e7-28cd095909bd" providerId="ADAL" clId="{70C2002A-40D9-4974-BA5A-196214932919}" dt="2023-02-17T17:54:58.555" v="1374" actId="47"/>
        <pc:sldMkLst>
          <pc:docMk/>
          <pc:sldMk cId="0" sldId="300"/>
        </pc:sldMkLst>
      </pc:sldChg>
      <pc:sldChg chg="del">
        <pc:chgData name="NORVEY DANILO MUÑOZ" userId="6c920eed-56a1-4dd6-94e7-28cd095909bd" providerId="ADAL" clId="{70C2002A-40D9-4974-BA5A-196214932919}" dt="2023-02-17T17:54:59.058" v="1375" actId="47"/>
        <pc:sldMkLst>
          <pc:docMk/>
          <pc:sldMk cId="0" sldId="301"/>
        </pc:sldMkLst>
      </pc:sldChg>
      <pc:sldChg chg="del">
        <pc:chgData name="NORVEY DANILO MUÑOZ" userId="6c920eed-56a1-4dd6-94e7-28cd095909bd" providerId="ADAL" clId="{70C2002A-40D9-4974-BA5A-196214932919}" dt="2023-02-17T17:54:59.421" v="1376" actId="47"/>
        <pc:sldMkLst>
          <pc:docMk/>
          <pc:sldMk cId="0" sldId="302"/>
        </pc:sldMkLst>
      </pc:sldChg>
      <pc:sldChg chg="del">
        <pc:chgData name="NORVEY DANILO MUÑOZ" userId="6c920eed-56a1-4dd6-94e7-28cd095909bd" providerId="ADAL" clId="{70C2002A-40D9-4974-BA5A-196214932919}" dt="2023-02-17T17:54:59.918" v="1377" actId="47"/>
        <pc:sldMkLst>
          <pc:docMk/>
          <pc:sldMk cId="0" sldId="303"/>
        </pc:sldMkLst>
      </pc:sldChg>
      <pc:sldChg chg="del">
        <pc:chgData name="NORVEY DANILO MUÑOZ" userId="6c920eed-56a1-4dd6-94e7-28cd095909bd" providerId="ADAL" clId="{70C2002A-40D9-4974-BA5A-196214932919}" dt="2023-02-17T17:55:00.368" v="1378" actId="47"/>
        <pc:sldMkLst>
          <pc:docMk/>
          <pc:sldMk cId="0" sldId="304"/>
        </pc:sldMkLst>
      </pc:sldChg>
      <pc:sldChg chg="del">
        <pc:chgData name="NORVEY DANILO MUÑOZ" userId="6c920eed-56a1-4dd6-94e7-28cd095909bd" providerId="ADAL" clId="{70C2002A-40D9-4974-BA5A-196214932919}" dt="2023-02-17T17:55:00.839" v="1379" actId="47"/>
        <pc:sldMkLst>
          <pc:docMk/>
          <pc:sldMk cId="0" sldId="305"/>
        </pc:sldMkLst>
      </pc:sldChg>
      <pc:sldChg chg="del">
        <pc:chgData name="NORVEY DANILO MUÑOZ" userId="6c920eed-56a1-4dd6-94e7-28cd095909bd" providerId="ADAL" clId="{70C2002A-40D9-4974-BA5A-196214932919}" dt="2023-02-17T17:55:01.287" v="1380" actId="47"/>
        <pc:sldMkLst>
          <pc:docMk/>
          <pc:sldMk cId="0" sldId="306"/>
        </pc:sldMkLst>
      </pc:sldChg>
      <pc:sldChg chg="del">
        <pc:chgData name="NORVEY DANILO MUÑOZ" userId="6c920eed-56a1-4dd6-94e7-28cd095909bd" providerId="ADAL" clId="{70C2002A-40D9-4974-BA5A-196214932919}" dt="2023-02-17T17:55:01.659" v="1381" actId="47"/>
        <pc:sldMkLst>
          <pc:docMk/>
          <pc:sldMk cId="0" sldId="307"/>
        </pc:sldMkLst>
      </pc:sldChg>
      <pc:sldChg chg="del">
        <pc:chgData name="NORVEY DANILO MUÑOZ" userId="6c920eed-56a1-4dd6-94e7-28cd095909bd" providerId="ADAL" clId="{70C2002A-40D9-4974-BA5A-196214932919}" dt="2023-02-17T17:53:44.349" v="1333" actId="47"/>
        <pc:sldMkLst>
          <pc:docMk/>
          <pc:sldMk cId="2356400674" sldId="309"/>
        </pc:sldMkLst>
      </pc:sldChg>
      <pc:sldChg chg="modSp mod">
        <pc:chgData name="NORVEY DANILO MUÑOZ" userId="6c920eed-56a1-4dd6-94e7-28cd095909bd" providerId="ADAL" clId="{70C2002A-40D9-4974-BA5A-196214932919}" dt="2023-02-15T03:26:40.942" v="124"/>
        <pc:sldMkLst>
          <pc:docMk/>
          <pc:sldMk cId="3567729611" sldId="310"/>
        </pc:sldMkLst>
        <pc:spChg chg="mod">
          <ac:chgData name="NORVEY DANILO MUÑOZ" userId="6c920eed-56a1-4dd6-94e7-28cd095909bd" providerId="ADAL" clId="{70C2002A-40D9-4974-BA5A-196214932919}" dt="2023-02-15T03:26:03.179" v="116" actId="20577"/>
          <ac:spMkLst>
            <pc:docMk/>
            <pc:sldMk cId="3567729611" sldId="310"/>
            <ac:spMk id="191" creationId="{00000000-0000-0000-0000-000000000000}"/>
          </ac:spMkLst>
        </pc:spChg>
        <pc:spChg chg="mod">
          <ac:chgData name="NORVEY DANILO MUÑOZ" userId="6c920eed-56a1-4dd6-94e7-28cd095909bd" providerId="ADAL" clId="{70C2002A-40D9-4974-BA5A-196214932919}" dt="2023-02-15T03:26:40.942" v="124"/>
          <ac:spMkLst>
            <pc:docMk/>
            <pc:sldMk cId="3567729611" sldId="310"/>
            <ac:spMk id="192" creationId="{00000000-0000-0000-0000-000000000000}"/>
          </ac:spMkLst>
        </pc:spChg>
      </pc:sldChg>
      <pc:sldChg chg="modSp mod">
        <pc:chgData name="NORVEY DANILO MUÑOZ" userId="6c920eed-56a1-4dd6-94e7-28cd095909bd" providerId="ADAL" clId="{70C2002A-40D9-4974-BA5A-196214932919}" dt="2023-02-15T03:30:34.404" v="152"/>
        <pc:sldMkLst>
          <pc:docMk/>
          <pc:sldMk cId="4118244966" sldId="311"/>
        </pc:sldMkLst>
        <pc:spChg chg="mod">
          <ac:chgData name="NORVEY DANILO MUÑOZ" userId="6c920eed-56a1-4dd6-94e7-28cd095909bd" providerId="ADAL" clId="{70C2002A-40D9-4974-BA5A-196214932919}" dt="2023-02-15T03:30:26.495" v="151" actId="20577"/>
          <ac:spMkLst>
            <pc:docMk/>
            <pc:sldMk cId="4118244966" sldId="311"/>
            <ac:spMk id="191" creationId="{00000000-0000-0000-0000-000000000000}"/>
          </ac:spMkLst>
        </pc:spChg>
        <pc:spChg chg="mod">
          <ac:chgData name="NORVEY DANILO MUÑOZ" userId="6c920eed-56a1-4dd6-94e7-28cd095909bd" providerId="ADAL" clId="{70C2002A-40D9-4974-BA5A-196214932919}" dt="2023-02-15T03:30:34.404" v="152"/>
          <ac:spMkLst>
            <pc:docMk/>
            <pc:sldMk cId="4118244966" sldId="311"/>
            <ac:spMk id="192" creationId="{00000000-0000-0000-0000-000000000000}"/>
          </ac:spMkLst>
        </pc:spChg>
      </pc:sldChg>
      <pc:sldChg chg="modSp mod">
        <pc:chgData name="NORVEY DANILO MUÑOZ" userId="6c920eed-56a1-4dd6-94e7-28cd095909bd" providerId="ADAL" clId="{70C2002A-40D9-4974-BA5A-196214932919}" dt="2023-02-15T03:32:03.088" v="273" actId="20577"/>
        <pc:sldMkLst>
          <pc:docMk/>
          <pc:sldMk cId="2012777000" sldId="312"/>
        </pc:sldMkLst>
        <pc:spChg chg="mod">
          <ac:chgData name="NORVEY DANILO MUÑOZ" userId="6c920eed-56a1-4dd6-94e7-28cd095909bd" providerId="ADAL" clId="{70C2002A-40D9-4974-BA5A-196214932919}" dt="2023-02-15T03:30:52.185" v="165" actId="20577"/>
          <ac:spMkLst>
            <pc:docMk/>
            <pc:sldMk cId="2012777000" sldId="312"/>
            <ac:spMk id="191" creationId="{00000000-0000-0000-0000-000000000000}"/>
          </ac:spMkLst>
        </pc:spChg>
        <pc:spChg chg="mod">
          <ac:chgData name="NORVEY DANILO MUÑOZ" userId="6c920eed-56a1-4dd6-94e7-28cd095909bd" providerId="ADAL" clId="{70C2002A-40D9-4974-BA5A-196214932919}" dt="2023-02-15T03:32:03.088" v="273" actId="20577"/>
          <ac:spMkLst>
            <pc:docMk/>
            <pc:sldMk cId="2012777000" sldId="312"/>
            <ac:spMk id="192" creationId="{00000000-0000-0000-0000-000000000000}"/>
          </ac:spMkLst>
        </pc:spChg>
      </pc:sldChg>
      <pc:sldChg chg="modSp mod ord">
        <pc:chgData name="NORVEY DANILO MUÑOZ" userId="6c920eed-56a1-4dd6-94e7-28cd095909bd" providerId="ADAL" clId="{70C2002A-40D9-4974-BA5A-196214932919}" dt="2023-02-15T03:36:11.371" v="475" actId="14100"/>
        <pc:sldMkLst>
          <pc:docMk/>
          <pc:sldMk cId="2834772407" sldId="313"/>
        </pc:sldMkLst>
        <pc:spChg chg="mod">
          <ac:chgData name="NORVEY DANILO MUÑOZ" userId="6c920eed-56a1-4dd6-94e7-28cd095909bd" providerId="ADAL" clId="{70C2002A-40D9-4974-BA5A-196214932919}" dt="2023-02-15T03:35:49.481" v="473" actId="404"/>
          <ac:spMkLst>
            <pc:docMk/>
            <pc:sldMk cId="2834772407" sldId="313"/>
            <ac:spMk id="214" creationId="{00000000-0000-0000-0000-000000000000}"/>
          </ac:spMkLst>
        </pc:spChg>
        <pc:spChg chg="mod">
          <ac:chgData name="NORVEY DANILO MUÑOZ" userId="6c920eed-56a1-4dd6-94e7-28cd095909bd" providerId="ADAL" clId="{70C2002A-40D9-4974-BA5A-196214932919}" dt="2023-02-15T03:36:11.371" v="475" actId="14100"/>
          <ac:spMkLst>
            <pc:docMk/>
            <pc:sldMk cId="2834772407" sldId="313"/>
            <ac:spMk id="215" creationId="{00000000-0000-0000-0000-000000000000}"/>
          </ac:spMkLst>
        </pc:spChg>
      </pc:sldChg>
      <pc:sldChg chg="del">
        <pc:chgData name="NORVEY DANILO MUÑOZ" userId="6c920eed-56a1-4dd6-94e7-28cd095909bd" providerId="ADAL" clId="{70C2002A-40D9-4974-BA5A-196214932919}" dt="2023-02-17T17:53:35.223" v="1283" actId="47"/>
        <pc:sldMkLst>
          <pc:docMk/>
          <pc:sldMk cId="2213320943" sldId="314"/>
        </pc:sldMkLst>
      </pc:sldChg>
      <pc:sldChg chg="modSp mod ord">
        <pc:chgData name="NORVEY DANILO MUÑOZ" userId="6c920eed-56a1-4dd6-94e7-28cd095909bd" providerId="ADAL" clId="{70C2002A-40D9-4974-BA5A-196214932919}" dt="2023-02-15T03:35:32.474" v="467" actId="20577"/>
        <pc:sldMkLst>
          <pc:docMk/>
          <pc:sldMk cId="3021841683" sldId="315"/>
        </pc:sldMkLst>
        <pc:spChg chg="mod">
          <ac:chgData name="NORVEY DANILO MUÑOZ" userId="6c920eed-56a1-4dd6-94e7-28cd095909bd" providerId="ADAL" clId="{70C2002A-40D9-4974-BA5A-196214932919}" dt="2023-02-15T03:35:32.474" v="467" actId="20577"/>
          <ac:spMkLst>
            <pc:docMk/>
            <pc:sldMk cId="3021841683" sldId="315"/>
            <ac:spMk id="215" creationId="{00000000-0000-0000-0000-000000000000}"/>
          </ac:spMkLst>
        </pc:spChg>
      </pc:sldChg>
      <pc:sldChg chg="del">
        <pc:chgData name="NORVEY DANILO MUÑOZ" userId="6c920eed-56a1-4dd6-94e7-28cd095909bd" providerId="ADAL" clId="{70C2002A-40D9-4974-BA5A-196214932919}" dt="2023-02-17T17:53:35.376" v="1284" actId="47"/>
        <pc:sldMkLst>
          <pc:docMk/>
          <pc:sldMk cId="2060028205" sldId="316"/>
        </pc:sldMkLst>
      </pc:sldChg>
      <pc:sldChg chg="del">
        <pc:chgData name="NORVEY DANILO MUÑOZ" userId="6c920eed-56a1-4dd6-94e7-28cd095909bd" providerId="ADAL" clId="{70C2002A-40D9-4974-BA5A-196214932919}" dt="2023-02-17T17:53:41.008" v="1317" actId="47"/>
        <pc:sldMkLst>
          <pc:docMk/>
          <pc:sldMk cId="1331053973" sldId="317"/>
        </pc:sldMkLst>
      </pc:sldChg>
      <pc:sldChg chg="del">
        <pc:chgData name="NORVEY DANILO MUÑOZ" userId="6c920eed-56a1-4dd6-94e7-28cd095909bd" providerId="ADAL" clId="{70C2002A-40D9-4974-BA5A-196214932919}" dt="2023-02-17T17:54:51.136" v="1353" actId="47"/>
        <pc:sldMkLst>
          <pc:docMk/>
          <pc:sldMk cId="67405003" sldId="318"/>
        </pc:sldMkLst>
      </pc:sldChg>
      <pc:sldChg chg="del">
        <pc:chgData name="NORVEY DANILO MUÑOZ" userId="6c920eed-56a1-4dd6-94e7-28cd095909bd" providerId="ADAL" clId="{70C2002A-40D9-4974-BA5A-196214932919}" dt="2023-02-17T17:53:35.673" v="1286" actId="47"/>
        <pc:sldMkLst>
          <pc:docMk/>
          <pc:sldMk cId="2202870537" sldId="319"/>
        </pc:sldMkLst>
      </pc:sldChg>
      <pc:sldChg chg="del">
        <pc:chgData name="NORVEY DANILO MUÑOZ" userId="6c920eed-56a1-4dd6-94e7-28cd095909bd" providerId="ADAL" clId="{70C2002A-40D9-4974-BA5A-196214932919}" dt="2023-02-17T17:53:35.824" v="1287" actId="47"/>
        <pc:sldMkLst>
          <pc:docMk/>
          <pc:sldMk cId="1775397427" sldId="320"/>
        </pc:sldMkLst>
      </pc:sldChg>
      <pc:sldChg chg="del">
        <pc:chgData name="NORVEY DANILO MUÑOZ" userId="6c920eed-56a1-4dd6-94e7-28cd095909bd" providerId="ADAL" clId="{70C2002A-40D9-4974-BA5A-196214932919}" dt="2023-02-17T17:53:42.339" v="1322" actId="47"/>
        <pc:sldMkLst>
          <pc:docMk/>
          <pc:sldMk cId="620206592" sldId="321"/>
        </pc:sldMkLst>
      </pc:sldChg>
      <pc:sldChg chg="addSp delSp modSp mod ord">
        <pc:chgData name="NORVEY DANILO MUÑOZ" userId="6c920eed-56a1-4dd6-94e7-28cd095909bd" providerId="ADAL" clId="{70C2002A-40D9-4974-BA5A-196214932919}" dt="2023-02-15T03:50:05.228" v="551" actId="14100"/>
        <pc:sldMkLst>
          <pc:docMk/>
          <pc:sldMk cId="1139785874" sldId="322"/>
        </pc:sldMkLst>
        <pc:spChg chg="add mod">
          <ac:chgData name="NORVEY DANILO MUÑOZ" userId="6c920eed-56a1-4dd6-94e7-28cd095909bd" providerId="ADAL" clId="{70C2002A-40D9-4974-BA5A-196214932919}" dt="2023-02-15T03:50:05.228" v="551" actId="14100"/>
          <ac:spMkLst>
            <pc:docMk/>
            <pc:sldMk cId="1139785874" sldId="322"/>
            <ac:spMk id="3" creationId="{FACCBC5A-E508-ACEF-2C63-8A1B49F27C32}"/>
          </ac:spMkLst>
        </pc:spChg>
        <pc:spChg chg="mod">
          <ac:chgData name="NORVEY DANILO MUÑOZ" userId="6c920eed-56a1-4dd6-94e7-28cd095909bd" providerId="ADAL" clId="{70C2002A-40D9-4974-BA5A-196214932919}" dt="2023-02-15T03:46:51.768" v="491" actId="20577"/>
          <ac:spMkLst>
            <pc:docMk/>
            <pc:sldMk cId="1139785874" sldId="322"/>
            <ac:spMk id="235" creationId="{00000000-0000-0000-0000-000000000000}"/>
          </ac:spMkLst>
        </pc:spChg>
        <pc:spChg chg="mod">
          <ac:chgData name="NORVEY DANILO MUÑOZ" userId="6c920eed-56a1-4dd6-94e7-28cd095909bd" providerId="ADAL" clId="{70C2002A-40D9-4974-BA5A-196214932919}" dt="2023-02-15T03:47:18.281" v="494" actId="113"/>
          <ac:spMkLst>
            <pc:docMk/>
            <pc:sldMk cId="1139785874" sldId="322"/>
            <ac:spMk id="237" creationId="{00000000-0000-0000-0000-000000000000}"/>
          </ac:spMkLst>
        </pc:spChg>
        <pc:picChg chg="del">
          <ac:chgData name="NORVEY DANILO MUÑOZ" userId="6c920eed-56a1-4dd6-94e7-28cd095909bd" providerId="ADAL" clId="{70C2002A-40D9-4974-BA5A-196214932919}" dt="2023-02-15T03:47:00.309" v="492" actId="478"/>
          <ac:picMkLst>
            <pc:docMk/>
            <pc:sldMk cId="1139785874" sldId="322"/>
            <ac:picMk id="15" creationId="{64B6B4C1-1644-FF3A-6E3B-F113E4E00E20}"/>
          </ac:picMkLst>
        </pc:picChg>
      </pc:sldChg>
      <pc:sldChg chg="del">
        <pc:chgData name="NORVEY DANILO MUÑOZ" userId="6c920eed-56a1-4dd6-94e7-28cd095909bd" providerId="ADAL" clId="{70C2002A-40D9-4974-BA5A-196214932919}" dt="2023-02-17T17:53:36.124" v="1289" actId="47"/>
        <pc:sldMkLst>
          <pc:docMk/>
          <pc:sldMk cId="3451968263" sldId="323"/>
        </pc:sldMkLst>
      </pc:sldChg>
      <pc:sldChg chg="addSp delSp modSp mod ord">
        <pc:chgData name="NORVEY DANILO MUÑOZ" userId="6c920eed-56a1-4dd6-94e7-28cd095909bd" providerId="ADAL" clId="{70C2002A-40D9-4974-BA5A-196214932919}" dt="2023-02-15T15:19:48.783" v="586" actId="20577"/>
        <pc:sldMkLst>
          <pc:docMk/>
          <pc:sldMk cId="3706077343" sldId="324"/>
        </pc:sldMkLst>
        <pc:spChg chg="mod">
          <ac:chgData name="NORVEY DANILO MUÑOZ" userId="6c920eed-56a1-4dd6-94e7-28cd095909bd" providerId="ADAL" clId="{70C2002A-40D9-4974-BA5A-196214932919}" dt="2023-02-15T15:19:48.783" v="586" actId="20577"/>
          <ac:spMkLst>
            <pc:docMk/>
            <pc:sldMk cId="3706077343" sldId="324"/>
            <ac:spMk id="2" creationId="{DF484FB2-A94D-F6A4-9B45-53F6373E8AE2}"/>
          </ac:spMkLst>
        </pc:spChg>
        <pc:spChg chg="add del mod">
          <ac:chgData name="NORVEY DANILO MUÑOZ" userId="6c920eed-56a1-4dd6-94e7-28cd095909bd" providerId="ADAL" clId="{70C2002A-40D9-4974-BA5A-196214932919}" dt="2023-02-15T15:14:28.044" v="556" actId="478"/>
          <ac:spMkLst>
            <pc:docMk/>
            <pc:sldMk cId="3706077343" sldId="324"/>
            <ac:spMk id="4" creationId="{4675EB65-AE30-D86B-CCEA-918F0FBF188D}"/>
          </ac:spMkLst>
        </pc:spChg>
        <pc:spChg chg="del">
          <ac:chgData name="NORVEY DANILO MUÑOZ" userId="6c920eed-56a1-4dd6-94e7-28cd095909bd" providerId="ADAL" clId="{70C2002A-40D9-4974-BA5A-196214932919}" dt="2023-02-15T15:14:26.867" v="555" actId="478"/>
          <ac:spMkLst>
            <pc:docMk/>
            <pc:sldMk cId="3706077343" sldId="324"/>
            <ac:spMk id="235" creationId="{00000000-0000-0000-0000-000000000000}"/>
          </ac:spMkLst>
        </pc:spChg>
      </pc:sldChg>
      <pc:sldChg chg="del">
        <pc:chgData name="NORVEY DANILO MUÑOZ" userId="6c920eed-56a1-4dd6-94e7-28cd095909bd" providerId="ADAL" clId="{70C2002A-40D9-4974-BA5A-196214932919}" dt="2023-02-17T17:53:36.264" v="1290" actId="47"/>
        <pc:sldMkLst>
          <pc:docMk/>
          <pc:sldMk cId="4155689048" sldId="325"/>
        </pc:sldMkLst>
      </pc:sldChg>
      <pc:sldChg chg="del">
        <pc:chgData name="NORVEY DANILO MUÑOZ" userId="6c920eed-56a1-4dd6-94e7-28cd095909bd" providerId="ADAL" clId="{70C2002A-40D9-4974-BA5A-196214932919}" dt="2023-02-17T17:53:36.416" v="1291" actId="47"/>
        <pc:sldMkLst>
          <pc:docMk/>
          <pc:sldMk cId="4031053724" sldId="326"/>
        </pc:sldMkLst>
      </pc:sldChg>
      <pc:sldChg chg="del">
        <pc:chgData name="NORVEY DANILO MUÑOZ" userId="6c920eed-56a1-4dd6-94e7-28cd095909bd" providerId="ADAL" clId="{70C2002A-40D9-4974-BA5A-196214932919}" dt="2023-02-17T17:53:36.728" v="1293" actId="47"/>
        <pc:sldMkLst>
          <pc:docMk/>
          <pc:sldMk cId="3246787241" sldId="327"/>
        </pc:sldMkLst>
      </pc:sldChg>
      <pc:sldChg chg="del">
        <pc:chgData name="NORVEY DANILO MUÑOZ" userId="6c920eed-56a1-4dd6-94e7-28cd095909bd" providerId="ADAL" clId="{70C2002A-40D9-4974-BA5A-196214932919}" dt="2023-02-17T17:53:36.860" v="1294" actId="47"/>
        <pc:sldMkLst>
          <pc:docMk/>
          <pc:sldMk cId="2684663948" sldId="328"/>
        </pc:sldMkLst>
      </pc:sldChg>
      <pc:sldChg chg="del">
        <pc:chgData name="NORVEY DANILO MUÑOZ" userId="6c920eed-56a1-4dd6-94e7-28cd095909bd" providerId="ADAL" clId="{70C2002A-40D9-4974-BA5A-196214932919}" dt="2023-02-17T17:53:37.014" v="1295" actId="47"/>
        <pc:sldMkLst>
          <pc:docMk/>
          <pc:sldMk cId="1214209245" sldId="329"/>
        </pc:sldMkLst>
      </pc:sldChg>
      <pc:sldChg chg="del">
        <pc:chgData name="NORVEY DANILO MUÑOZ" userId="6c920eed-56a1-4dd6-94e7-28cd095909bd" providerId="ADAL" clId="{70C2002A-40D9-4974-BA5A-196214932919}" dt="2023-02-17T17:53:37.180" v="1296" actId="47"/>
        <pc:sldMkLst>
          <pc:docMk/>
          <pc:sldMk cId="1380359251" sldId="330"/>
        </pc:sldMkLst>
      </pc:sldChg>
      <pc:sldChg chg="del">
        <pc:chgData name="NORVEY DANILO MUÑOZ" userId="6c920eed-56a1-4dd6-94e7-28cd095909bd" providerId="ADAL" clId="{70C2002A-40D9-4974-BA5A-196214932919}" dt="2023-02-17T17:53:37.342" v="1297" actId="47"/>
        <pc:sldMkLst>
          <pc:docMk/>
          <pc:sldMk cId="1569628170" sldId="331"/>
        </pc:sldMkLst>
      </pc:sldChg>
      <pc:sldChg chg="del">
        <pc:chgData name="NORVEY DANILO MUÑOZ" userId="6c920eed-56a1-4dd6-94e7-28cd095909bd" providerId="ADAL" clId="{70C2002A-40D9-4974-BA5A-196214932919}" dt="2023-02-17T17:53:38.326" v="1303" actId="47"/>
        <pc:sldMkLst>
          <pc:docMk/>
          <pc:sldMk cId="2843637578" sldId="332"/>
        </pc:sldMkLst>
      </pc:sldChg>
      <pc:sldChg chg="del">
        <pc:chgData name="NORVEY DANILO MUÑOZ" userId="6c920eed-56a1-4dd6-94e7-28cd095909bd" providerId="ADAL" clId="{70C2002A-40D9-4974-BA5A-196214932919}" dt="2023-02-17T17:53:38.170" v="1302" actId="47"/>
        <pc:sldMkLst>
          <pc:docMk/>
          <pc:sldMk cId="1838177117" sldId="333"/>
        </pc:sldMkLst>
      </pc:sldChg>
      <pc:sldChg chg="del">
        <pc:chgData name="NORVEY DANILO MUÑOZ" userId="6c920eed-56a1-4dd6-94e7-28cd095909bd" providerId="ADAL" clId="{70C2002A-40D9-4974-BA5A-196214932919}" dt="2023-02-17T17:53:37.503" v="1298" actId="47"/>
        <pc:sldMkLst>
          <pc:docMk/>
          <pc:sldMk cId="325380253" sldId="334"/>
        </pc:sldMkLst>
      </pc:sldChg>
      <pc:sldChg chg="del">
        <pc:chgData name="NORVEY DANILO MUÑOZ" userId="6c920eed-56a1-4dd6-94e7-28cd095909bd" providerId="ADAL" clId="{70C2002A-40D9-4974-BA5A-196214932919}" dt="2023-02-17T17:53:37.667" v="1299" actId="47"/>
        <pc:sldMkLst>
          <pc:docMk/>
          <pc:sldMk cId="1556377094" sldId="335"/>
        </pc:sldMkLst>
      </pc:sldChg>
      <pc:sldChg chg="del">
        <pc:chgData name="NORVEY DANILO MUÑOZ" userId="6c920eed-56a1-4dd6-94e7-28cd095909bd" providerId="ADAL" clId="{70C2002A-40D9-4974-BA5A-196214932919}" dt="2023-02-17T17:53:37.839" v="1300" actId="47"/>
        <pc:sldMkLst>
          <pc:docMk/>
          <pc:sldMk cId="711873617" sldId="336"/>
        </pc:sldMkLst>
      </pc:sldChg>
      <pc:sldChg chg="del">
        <pc:chgData name="NORVEY DANILO MUÑOZ" userId="6c920eed-56a1-4dd6-94e7-28cd095909bd" providerId="ADAL" clId="{70C2002A-40D9-4974-BA5A-196214932919}" dt="2023-02-17T17:53:37.994" v="1301" actId="47"/>
        <pc:sldMkLst>
          <pc:docMk/>
          <pc:sldMk cId="1840772436" sldId="337"/>
        </pc:sldMkLst>
      </pc:sldChg>
      <pc:sldChg chg="del">
        <pc:chgData name="NORVEY DANILO MUÑOZ" userId="6c920eed-56a1-4dd6-94e7-28cd095909bd" providerId="ADAL" clId="{70C2002A-40D9-4974-BA5A-196214932919}" dt="2023-02-17T17:53:38.500" v="1304" actId="47"/>
        <pc:sldMkLst>
          <pc:docMk/>
          <pc:sldMk cId="1001481906" sldId="338"/>
        </pc:sldMkLst>
      </pc:sldChg>
      <pc:sldChg chg="del">
        <pc:chgData name="NORVEY DANILO MUÑOZ" userId="6c920eed-56a1-4dd6-94e7-28cd095909bd" providerId="ADAL" clId="{70C2002A-40D9-4974-BA5A-196214932919}" dt="2023-02-17T17:53:38.658" v="1305" actId="47"/>
        <pc:sldMkLst>
          <pc:docMk/>
          <pc:sldMk cId="1987237157" sldId="339"/>
        </pc:sldMkLst>
      </pc:sldChg>
      <pc:sldChg chg="del">
        <pc:chgData name="NORVEY DANILO MUÑOZ" userId="6c920eed-56a1-4dd6-94e7-28cd095909bd" providerId="ADAL" clId="{70C2002A-40D9-4974-BA5A-196214932919}" dt="2023-02-17T17:53:38.835" v="1306" actId="47"/>
        <pc:sldMkLst>
          <pc:docMk/>
          <pc:sldMk cId="2634615155" sldId="340"/>
        </pc:sldMkLst>
      </pc:sldChg>
      <pc:sldChg chg="del">
        <pc:chgData name="NORVEY DANILO MUÑOZ" userId="6c920eed-56a1-4dd6-94e7-28cd095909bd" providerId="ADAL" clId="{70C2002A-40D9-4974-BA5A-196214932919}" dt="2023-02-17T17:53:39.019" v="1307" actId="47"/>
        <pc:sldMkLst>
          <pc:docMk/>
          <pc:sldMk cId="3030019239" sldId="341"/>
        </pc:sldMkLst>
      </pc:sldChg>
      <pc:sldChg chg="del">
        <pc:chgData name="NORVEY DANILO MUÑOZ" userId="6c920eed-56a1-4dd6-94e7-28cd095909bd" providerId="ADAL" clId="{70C2002A-40D9-4974-BA5A-196214932919}" dt="2023-02-17T17:53:39.190" v="1308" actId="47"/>
        <pc:sldMkLst>
          <pc:docMk/>
          <pc:sldMk cId="730278964" sldId="342"/>
        </pc:sldMkLst>
      </pc:sldChg>
      <pc:sldChg chg="del">
        <pc:chgData name="NORVEY DANILO MUÑOZ" userId="6c920eed-56a1-4dd6-94e7-28cd095909bd" providerId="ADAL" clId="{70C2002A-40D9-4974-BA5A-196214932919}" dt="2023-02-17T17:53:39.366" v="1309" actId="47"/>
        <pc:sldMkLst>
          <pc:docMk/>
          <pc:sldMk cId="421300418" sldId="343"/>
        </pc:sldMkLst>
      </pc:sldChg>
      <pc:sldChg chg="del">
        <pc:chgData name="NORVEY DANILO MUÑOZ" userId="6c920eed-56a1-4dd6-94e7-28cd095909bd" providerId="ADAL" clId="{70C2002A-40D9-4974-BA5A-196214932919}" dt="2023-02-17T17:53:39.538" v="1310" actId="47"/>
        <pc:sldMkLst>
          <pc:docMk/>
          <pc:sldMk cId="2145435784" sldId="344"/>
        </pc:sldMkLst>
      </pc:sldChg>
      <pc:sldChg chg="del">
        <pc:chgData name="NORVEY DANILO MUÑOZ" userId="6c920eed-56a1-4dd6-94e7-28cd095909bd" providerId="ADAL" clId="{70C2002A-40D9-4974-BA5A-196214932919}" dt="2023-02-17T17:53:39.718" v="1311" actId="47"/>
        <pc:sldMkLst>
          <pc:docMk/>
          <pc:sldMk cId="2886689139" sldId="345"/>
        </pc:sldMkLst>
      </pc:sldChg>
      <pc:sldChg chg="del">
        <pc:chgData name="NORVEY DANILO MUÑOZ" userId="6c920eed-56a1-4dd6-94e7-28cd095909bd" providerId="ADAL" clId="{70C2002A-40D9-4974-BA5A-196214932919}" dt="2023-02-17T17:53:39.884" v="1312" actId="47"/>
        <pc:sldMkLst>
          <pc:docMk/>
          <pc:sldMk cId="2856303794" sldId="346"/>
        </pc:sldMkLst>
      </pc:sldChg>
      <pc:sldChg chg="del">
        <pc:chgData name="NORVEY DANILO MUÑOZ" userId="6c920eed-56a1-4dd6-94e7-28cd095909bd" providerId="ADAL" clId="{70C2002A-40D9-4974-BA5A-196214932919}" dt="2023-02-17T17:53:40.066" v="1313" actId="47"/>
        <pc:sldMkLst>
          <pc:docMk/>
          <pc:sldMk cId="2362338430" sldId="347"/>
        </pc:sldMkLst>
      </pc:sldChg>
      <pc:sldChg chg="del">
        <pc:chgData name="NORVEY DANILO MUÑOZ" userId="6c920eed-56a1-4dd6-94e7-28cd095909bd" providerId="ADAL" clId="{70C2002A-40D9-4974-BA5A-196214932919}" dt="2023-02-17T17:53:40.252" v="1314" actId="47"/>
        <pc:sldMkLst>
          <pc:docMk/>
          <pc:sldMk cId="2728495485" sldId="348"/>
        </pc:sldMkLst>
      </pc:sldChg>
      <pc:sldChg chg="del">
        <pc:chgData name="NORVEY DANILO MUÑOZ" userId="6c920eed-56a1-4dd6-94e7-28cd095909bd" providerId="ADAL" clId="{70C2002A-40D9-4974-BA5A-196214932919}" dt="2023-02-17T17:53:40.434" v="1315" actId="47"/>
        <pc:sldMkLst>
          <pc:docMk/>
          <pc:sldMk cId="2559769617" sldId="349"/>
        </pc:sldMkLst>
      </pc:sldChg>
      <pc:sldChg chg="del">
        <pc:chgData name="NORVEY DANILO MUÑOZ" userId="6c920eed-56a1-4dd6-94e7-28cd095909bd" providerId="ADAL" clId="{70C2002A-40D9-4974-BA5A-196214932919}" dt="2023-02-17T17:53:40.609" v="1316" actId="47"/>
        <pc:sldMkLst>
          <pc:docMk/>
          <pc:sldMk cId="350248673" sldId="350"/>
        </pc:sldMkLst>
      </pc:sldChg>
      <pc:sldChg chg="del">
        <pc:chgData name="NORVEY DANILO MUÑOZ" userId="6c920eed-56a1-4dd6-94e7-28cd095909bd" providerId="ADAL" clId="{70C2002A-40D9-4974-BA5A-196214932919}" dt="2023-02-17T17:53:41.253" v="1318" actId="47"/>
        <pc:sldMkLst>
          <pc:docMk/>
          <pc:sldMk cId="1205981856" sldId="351"/>
        </pc:sldMkLst>
      </pc:sldChg>
      <pc:sldChg chg="del">
        <pc:chgData name="NORVEY DANILO MUÑOZ" userId="6c920eed-56a1-4dd6-94e7-28cd095909bd" providerId="ADAL" clId="{70C2002A-40D9-4974-BA5A-196214932919}" dt="2023-02-17T17:53:41.555" v="1319" actId="47"/>
        <pc:sldMkLst>
          <pc:docMk/>
          <pc:sldMk cId="2587997566" sldId="352"/>
        </pc:sldMkLst>
      </pc:sldChg>
      <pc:sldChg chg="del">
        <pc:chgData name="NORVEY DANILO MUÑOZ" userId="6c920eed-56a1-4dd6-94e7-28cd095909bd" providerId="ADAL" clId="{70C2002A-40D9-4974-BA5A-196214932919}" dt="2023-02-17T17:53:41.851" v="1320" actId="47"/>
        <pc:sldMkLst>
          <pc:docMk/>
          <pc:sldMk cId="3746880780" sldId="353"/>
        </pc:sldMkLst>
      </pc:sldChg>
      <pc:sldChg chg="del">
        <pc:chgData name="NORVEY DANILO MUÑOZ" userId="6c920eed-56a1-4dd6-94e7-28cd095909bd" providerId="ADAL" clId="{70C2002A-40D9-4974-BA5A-196214932919}" dt="2023-02-17T17:53:42.569" v="1323" actId="47"/>
        <pc:sldMkLst>
          <pc:docMk/>
          <pc:sldMk cId="3338316674" sldId="354"/>
        </pc:sldMkLst>
      </pc:sldChg>
      <pc:sldChg chg="del">
        <pc:chgData name="NORVEY DANILO MUÑOZ" userId="6c920eed-56a1-4dd6-94e7-28cd095909bd" providerId="ADAL" clId="{70C2002A-40D9-4974-BA5A-196214932919}" dt="2023-02-17T17:53:42.112" v="1321" actId="47"/>
        <pc:sldMkLst>
          <pc:docMk/>
          <pc:sldMk cId="1623265840" sldId="355"/>
        </pc:sldMkLst>
      </pc:sldChg>
      <pc:sldChg chg="del">
        <pc:chgData name="NORVEY DANILO MUÑOZ" userId="6c920eed-56a1-4dd6-94e7-28cd095909bd" providerId="ADAL" clId="{70C2002A-40D9-4974-BA5A-196214932919}" dt="2023-02-17T17:53:42.773" v="1324" actId="47"/>
        <pc:sldMkLst>
          <pc:docMk/>
          <pc:sldMk cId="1636314556" sldId="356"/>
        </pc:sldMkLst>
      </pc:sldChg>
      <pc:sldChg chg="del">
        <pc:chgData name="NORVEY DANILO MUÑOZ" userId="6c920eed-56a1-4dd6-94e7-28cd095909bd" providerId="ADAL" clId="{70C2002A-40D9-4974-BA5A-196214932919}" dt="2023-02-17T17:53:42.956" v="1325" actId="47"/>
        <pc:sldMkLst>
          <pc:docMk/>
          <pc:sldMk cId="3329565702" sldId="357"/>
        </pc:sldMkLst>
      </pc:sldChg>
      <pc:sldChg chg="del">
        <pc:chgData name="NORVEY DANILO MUÑOZ" userId="6c920eed-56a1-4dd6-94e7-28cd095909bd" providerId="ADAL" clId="{70C2002A-40D9-4974-BA5A-196214932919}" dt="2023-02-17T17:53:43.144" v="1326" actId="47"/>
        <pc:sldMkLst>
          <pc:docMk/>
          <pc:sldMk cId="2258224261" sldId="358"/>
        </pc:sldMkLst>
      </pc:sldChg>
      <pc:sldChg chg="del">
        <pc:chgData name="NORVEY DANILO MUÑOZ" userId="6c920eed-56a1-4dd6-94e7-28cd095909bd" providerId="ADAL" clId="{70C2002A-40D9-4974-BA5A-196214932919}" dt="2023-02-17T17:53:43.334" v="1327" actId="47"/>
        <pc:sldMkLst>
          <pc:docMk/>
          <pc:sldMk cId="3321011124" sldId="359"/>
        </pc:sldMkLst>
      </pc:sldChg>
      <pc:sldChg chg="del">
        <pc:chgData name="NORVEY DANILO MUÑOZ" userId="6c920eed-56a1-4dd6-94e7-28cd095909bd" providerId="ADAL" clId="{70C2002A-40D9-4974-BA5A-196214932919}" dt="2023-02-17T17:53:44.206" v="1332" actId="47"/>
        <pc:sldMkLst>
          <pc:docMk/>
          <pc:sldMk cId="0" sldId="361"/>
        </pc:sldMkLst>
      </pc:sldChg>
      <pc:sldChg chg="del">
        <pc:chgData name="NORVEY DANILO MUÑOZ" userId="6c920eed-56a1-4dd6-94e7-28cd095909bd" providerId="ADAL" clId="{70C2002A-40D9-4974-BA5A-196214932919}" dt="2023-02-17T17:53:43.513" v="1328" actId="47"/>
        <pc:sldMkLst>
          <pc:docMk/>
          <pc:sldMk cId="1897390636" sldId="362"/>
        </pc:sldMkLst>
      </pc:sldChg>
      <pc:sldChg chg="del">
        <pc:chgData name="NORVEY DANILO MUÑOZ" userId="6c920eed-56a1-4dd6-94e7-28cd095909bd" providerId="ADAL" clId="{70C2002A-40D9-4974-BA5A-196214932919}" dt="2023-02-17T17:53:43.688" v="1329" actId="47"/>
        <pc:sldMkLst>
          <pc:docMk/>
          <pc:sldMk cId="3286778521" sldId="363"/>
        </pc:sldMkLst>
      </pc:sldChg>
      <pc:sldChg chg="del">
        <pc:chgData name="NORVEY DANILO MUÑOZ" userId="6c920eed-56a1-4dd6-94e7-28cd095909bd" providerId="ADAL" clId="{70C2002A-40D9-4974-BA5A-196214932919}" dt="2023-02-17T17:53:43.852" v="1330" actId="47"/>
        <pc:sldMkLst>
          <pc:docMk/>
          <pc:sldMk cId="2589776929" sldId="364"/>
        </pc:sldMkLst>
      </pc:sldChg>
      <pc:sldChg chg="del">
        <pc:chgData name="NORVEY DANILO MUÑOZ" userId="6c920eed-56a1-4dd6-94e7-28cd095909bd" providerId="ADAL" clId="{70C2002A-40D9-4974-BA5A-196214932919}" dt="2023-02-17T17:53:44.091" v="1331" actId="47"/>
        <pc:sldMkLst>
          <pc:docMk/>
          <pc:sldMk cId="2471323115" sldId="365"/>
        </pc:sldMkLst>
      </pc:sldChg>
      <pc:sldChg chg="del">
        <pc:chgData name="NORVEY DANILO MUÑOZ" userId="6c920eed-56a1-4dd6-94e7-28cd095909bd" providerId="ADAL" clId="{70C2002A-40D9-4974-BA5A-196214932919}" dt="2023-02-17T17:53:44.522" v="1334" actId="47"/>
        <pc:sldMkLst>
          <pc:docMk/>
          <pc:sldMk cId="533894151" sldId="366"/>
        </pc:sldMkLst>
      </pc:sldChg>
      <pc:sldChg chg="modSp add mod ord">
        <pc:chgData name="NORVEY DANILO MUÑOZ" userId="6c920eed-56a1-4dd6-94e7-28cd095909bd" providerId="ADAL" clId="{70C2002A-40D9-4974-BA5A-196214932919}" dt="2023-02-15T03:46:21.715" v="479"/>
        <pc:sldMkLst>
          <pc:docMk/>
          <pc:sldMk cId="1276355200" sldId="367"/>
        </pc:sldMkLst>
        <pc:spChg chg="mod">
          <ac:chgData name="NORVEY DANILO MUÑOZ" userId="6c920eed-56a1-4dd6-94e7-28cd095909bd" providerId="ADAL" clId="{70C2002A-40D9-4974-BA5A-196214932919}" dt="2023-02-15T03:46:21.715" v="479"/>
          <ac:spMkLst>
            <pc:docMk/>
            <pc:sldMk cId="1276355200" sldId="367"/>
            <ac:spMk id="215" creationId="{00000000-0000-0000-0000-000000000000}"/>
          </ac:spMkLst>
        </pc:spChg>
      </pc:sldChg>
      <pc:sldChg chg="modSp add mod">
        <pc:chgData name="NORVEY DANILO MUÑOZ" userId="6c920eed-56a1-4dd6-94e7-28cd095909bd" providerId="ADAL" clId="{70C2002A-40D9-4974-BA5A-196214932919}" dt="2023-02-15T15:24:17.949" v="610" actId="113"/>
        <pc:sldMkLst>
          <pc:docMk/>
          <pc:sldMk cId="2696196328" sldId="368"/>
        </pc:sldMkLst>
        <pc:spChg chg="mod">
          <ac:chgData name="NORVEY DANILO MUÑOZ" userId="6c920eed-56a1-4dd6-94e7-28cd095909bd" providerId="ADAL" clId="{70C2002A-40D9-4974-BA5A-196214932919}" dt="2023-02-15T15:24:17.949" v="610" actId="113"/>
          <ac:spMkLst>
            <pc:docMk/>
            <pc:sldMk cId="2696196328" sldId="368"/>
            <ac:spMk id="2" creationId="{DF484FB2-A94D-F6A4-9B45-53F6373E8AE2}"/>
          </ac:spMkLst>
        </pc:spChg>
      </pc:sldChg>
      <pc:sldChg chg="add">
        <pc:chgData name="NORVEY DANILO MUÑOZ" userId="6c920eed-56a1-4dd6-94e7-28cd095909bd" providerId="ADAL" clId="{70C2002A-40D9-4974-BA5A-196214932919}" dt="2023-02-15T15:24:36.336" v="611" actId="2890"/>
        <pc:sldMkLst>
          <pc:docMk/>
          <pc:sldMk cId="1999290654" sldId="369"/>
        </pc:sldMkLst>
      </pc:sldChg>
      <pc:sldChg chg="addSp delSp modSp add mod ord modAnim">
        <pc:chgData name="NORVEY DANILO MUÑOZ" userId="6c920eed-56a1-4dd6-94e7-28cd095909bd" providerId="ADAL" clId="{70C2002A-40D9-4974-BA5A-196214932919}" dt="2023-02-15T15:28:11.966" v="662" actId="1076"/>
        <pc:sldMkLst>
          <pc:docMk/>
          <pc:sldMk cId="3484707990" sldId="370"/>
        </pc:sldMkLst>
        <pc:spChg chg="del">
          <ac:chgData name="NORVEY DANILO MUÑOZ" userId="6c920eed-56a1-4dd6-94e7-28cd095909bd" providerId="ADAL" clId="{70C2002A-40D9-4974-BA5A-196214932919}" dt="2023-02-15T15:25:05.598" v="638" actId="478"/>
          <ac:spMkLst>
            <pc:docMk/>
            <pc:sldMk cId="3484707990" sldId="370"/>
            <ac:spMk id="3" creationId="{FACCBC5A-E508-ACEF-2C63-8A1B49F27C32}"/>
          </ac:spMkLst>
        </pc:spChg>
        <pc:spChg chg="add mod">
          <ac:chgData name="NORVEY DANILO MUÑOZ" userId="6c920eed-56a1-4dd6-94e7-28cd095909bd" providerId="ADAL" clId="{70C2002A-40D9-4974-BA5A-196214932919}" dt="2023-02-15T15:28:03.751" v="660" actId="122"/>
          <ac:spMkLst>
            <pc:docMk/>
            <pc:sldMk cId="3484707990" sldId="370"/>
            <ac:spMk id="4" creationId="{55E9EB6D-2667-0A80-C687-D758E20C92E5}"/>
          </ac:spMkLst>
        </pc:spChg>
        <pc:spChg chg="mod">
          <ac:chgData name="NORVEY DANILO MUÑOZ" userId="6c920eed-56a1-4dd6-94e7-28cd095909bd" providerId="ADAL" clId="{70C2002A-40D9-4974-BA5A-196214932919}" dt="2023-02-15T15:24:52.801" v="637" actId="20577"/>
          <ac:spMkLst>
            <pc:docMk/>
            <pc:sldMk cId="3484707990" sldId="370"/>
            <ac:spMk id="235" creationId="{00000000-0000-0000-0000-000000000000}"/>
          </ac:spMkLst>
        </pc:spChg>
        <pc:spChg chg="mod">
          <ac:chgData name="NORVEY DANILO MUÑOZ" userId="6c920eed-56a1-4dd6-94e7-28cd095909bd" providerId="ADAL" clId="{70C2002A-40D9-4974-BA5A-196214932919}" dt="2023-02-15T15:27:35.339" v="649" actId="20577"/>
          <ac:spMkLst>
            <pc:docMk/>
            <pc:sldMk cId="3484707990" sldId="370"/>
            <ac:spMk id="237" creationId="{00000000-0000-0000-0000-000000000000}"/>
          </ac:spMkLst>
        </pc:spChg>
        <pc:graphicFrameChg chg="add mod">
          <ac:chgData name="NORVEY DANILO MUÑOZ" userId="6c920eed-56a1-4dd6-94e7-28cd095909bd" providerId="ADAL" clId="{70C2002A-40D9-4974-BA5A-196214932919}" dt="2023-02-15T15:27:47.918" v="654" actId="1076"/>
          <ac:graphicFrameMkLst>
            <pc:docMk/>
            <pc:sldMk cId="3484707990" sldId="370"/>
            <ac:graphicFrameMk id="2" creationId="{7B234A84-151A-59A4-8594-42C30377E258}"/>
          </ac:graphicFrameMkLst>
        </pc:graphicFrameChg>
        <pc:graphicFrameChg chg="add mod">
          <ac:chgData name="NORVEY DANILO MUÑOZ" userId="6c920eed-56a1-4dd6-94e7-28cd095909bd" providerId="ADAL" clId="{70C2002A-40D9-4974-BA5A-196214932919}" dt="2023-02-15T15:28:11.966" v="662" actId="1076"/>
          <ac:graphicFrameMkLst>
            <pc:docMk/>
            <pc:sldMk cId="3484707990" sldId="370"/>
            <ac:graphicFrameMk id="5" creationId="{AFA409A0-D93F-9D83-FA61-5280653D2B4F}"/>
          </ac:graphicFrameMkLst>
        </pc:graphicFrameChg>
      </pc:sldChg>
      <pc:sldChg chg="delSp modSp add mod delAnim">
        <pc:chgData name="NORVEY DANILO MUÑOZ" userId="6c920eed-56a1-4dd6-94e7-28cd095909bd" providerId="ADAL" clId="{70C2002A-40D9-4974-BA5A-196214932919}" dt="2023-02-15T15:35:32.572" v="718"/>
        <pc:sldMkLst>
          <pc:docMk/>
          <pc:sldMk cId="3631932469" sldId="371"/>
        </pc:sldMkLst>
        <pc:spChg chg="del">
          <ac:chgData name="NORVEY DANILO MUÑOZ" userId="6c920eed-56a1-4dd6-94e7-28cd095909bd" providerId="ADAL" clId="{70C2002A-40D9-4974-BA5A-196214932919}" dt="2023-02-15T15:29:09.115" v="693" actId="478"/>
          <ac:spMkLst>
            <pc:docMk/>
            <pc:sldMk cId="3631932469" sldId="371"/>
            <ac:spMk id="4" creationId="{55E9EB6D-2667-0A80-C687-D758E20C92E5}"/>
          </ac:spMkLst>
        </pc:spChg>
        <pc:spChg chg="mod">
          <ac:chgData name="NORVEY DANILO MUÑOZ" userId="6c920eed-56a1-4dd6-94e7-28cd095909bd" providerId="ADAL" clId="{70C2002A-40D9-4974-BA5A-196214932919}" dt="2023-02-15T15:28:54.821" v="690" actId="20577"/>
          <ac:spMkLst>
            <pc:docMk/>
            <pc:sldMk cId="3631932469" sldId="371"/>
            <ac:spMk id="235" creationId="{00000000-0000-0000-0000-000000000000}"/>
          </ac:spMkLst>
        </pc:spChg>
        <pc:spChg chg="mod">
          <ac:chgData name="NORVEY DANILO MUÑOZ" userId="6c920eed-56a1-4dd6-94e7-28cd095909bd" providerId="ADAL" clId="{70C2002A-40D9-4974-BA5A-196214932919}" dt="2023-02-15T15:35:32.572" v="718"/>
          <ac:spMkLst>
            <pc:docMk/>
            <pc:sldMk cId="3631932469" sldId="371"/>
            <ac:spMk id="237" creationId="{00000000-0000-0000-0000-000000000000}"/>
          </ac:spMkLst>
        </pc:spChg>
        <pc:graphicFrameChg chg="del">
          <ac:chgData name="NORVEY DANILO MUÑOZ" userId="6c920eed-56a1-4dd6-94e7-28cd095909bd" providerId="ADAL" clId="{70C2002A-40D9-4974-BA5A-196214932919}" dt="2023-02-15T15:29:10.928" v="695" actId="478"/>
          <ac:graphicFrameMkLst>
            <pc:docMk/>
            <pc:sldMk cId="3631932469" sldId="371"/>
            <ac:graphicFrameMk id="2" creationId="{7B234A84-151A-59A4-8594-42C30377E258}"/>
          </ac:graphicFrameMkLst>
        </pc:graphicFrameChg>
        <pc:graphicFrameChg chg="del">
          <ac:chgData name="NORVEY DANILO MUÑOZ" userId="6c920eed-56a1-4dd6-94e7-28cd095909bd" providerId="ADAL" clId="{70C2002A-40D9-4974-BA5A-196214932919}" dt="2023-02-15T15:29:10.059" v="694" actId="478"/>
          <ac:graphicFrameMkLst>
            <pc:docMk/>
            <pc:sldMk cId="3631932469" sldId="371"/>
            <ac:graphicFrameMk id="5" creationId="{AFA409A0-D93F-9D83-FA61-5280653D2B4F}"/>
          </ac:graphicFrameMkLst>
        </pc:graphicFrameChg>
      </pc:sldChg>
      <pc:sldChg chg="modSp add mod">
        <pc:chgData name="NORVEY DANILO MUÑOZ" userId="6c920eed-56a1-4dd6-94e7-28cd095909bd" providerId="ADAL" clId="{70C2002A-40D9-4974-BA5A-196214932919}" dt="2023-02-15T15:36:51.509" v="781" actId="20577"/>
        <pc:sldMkLst>
          <pc:docMk/>
          <pc:sldMk cId="380620593" sldId="372"/>
        </pc:sldMkLst>
        <pc:spChg chg="mod">
          <ac:chgData name="NORVEY DANILO MUÑOZ" userId="6c920eed-56a1-4dd6-94e7-28cd095909bd" providerId="ADAL" clId="{70C2002A-40D9-4974-BA5A-196214932919}" dt="2023-02-15T15:35:51.775" v="754" actId="20577"/>
          <ac:spMkLst>
            <pc:docMk/>
            <pc:sldMk cId="380620593" sldId="372"/>
            <ac:spMk id="235" creationId="{00000000-0000-0000-0000-000000000000}"/>
          </ac:spMkLst>
        </pc:spChg>
        <pc:spChg chg="mod">
          <ac:chgData name="NORVEY DANILO MUÑOZ" userId="6c920eed-56a1-4dd6-94e7-28cd095909bd" providerId="ADAL" clId="{70C2002A-40D9-4974-BA5A-196214932919}" dt="2023-02-15T15:36:51.509" v="781" actId="20577"/>
          <ac:spMkLst>
            <pc:docMk/>
            <pc:sldMk cId="380620593" sldId="372"/>
            <ac:spMk id="237" creationId="{00000000-0000-0000-0000-000000000000}"/>
          </ac:spMkLst>
        </pc:spChg>
      </pc:sldChg>
      <pc:sldChg chg="addSp delSp modSp add mod">
        <pc:chgData name="NORVEY DANILO MUÑOZ" userId="6c920eed-56a1-4dd6-94e7-28cd095909bd" providerId="ADAL" clId="{70C2002A-40D9-4974-BA5A-196214932919}" dt="2023-02-15T15:37:44.468" v="828" actId="1076"/>
        <pc:sldMkLst>
          <pc:docMk/>
          <pc:sldMk cId="3347206386" sldId="373"/>
        </pc:sldMkLst>
        <pc:spChg chg="add del mod">
          <ac:chgData name="NORVEY DANILO MUÑOZ" userId="6c920eed-56a1-4dd6-94e7-28cd095909bd" providerId="ADAL" clId="{70C2002A-40D9-4974-BA5A-196214932919}" dt="2023-02-15T15:37:18.677" v="821" actId="478"/>
          <ac:spMkLst>
            <pc:docMk/>
            <pc:sldMk cId="3347206386" sldId="373"/>
            <ac:spMk id="3" creationId="{1A562E63-CDED-EE49-15D4-DB7D1C7F2744}"/>
          </ac:spMkLst>
        </pc:spChg>
        <pc:spChg chg="mod">
          <ac:chgData name="NORVEY DANILO MUÑOZ" userId="6c920eed-56a1-4dd6-94e7-28cd095909bd" providerId="ADAL" clId="{70C2002A-40D9-4974-BA5A-196214932919}" dt="2023-02-15T15:37:05.861" v="818" actId="20577"/>
          <ac:spMkLst>
            <pc:docMk/>
            <pc:sldMk cId="3347206386" sldId="373"/>
            <ac:spMk id="235" creationId="{00000000-0000-0000-0000-000000000000}"/>
          </ac:spMkLst>
        </pc:spChg>
        <pc:spChg chg="del">
          <ac:chgData name="NORVEY DANILO MUÑOZ" userId="6c920eed-56a1-4dd6-94e7-28cd095909bd" providerId="ADAL" clId="{70C2002A-40D9-4974-BA5A-196214932919}" dt="2023-02-15T15:37:13.817" v="819" actId="478"/>
          <ac:spMkLst>
            <pc:docMk/>
            <pc:sldMk cId="3347206386" sldId="373"/>
            <ac:spMk id="237" creationId="{00000000-0000-0000-0000-000000000000}"/>
          </ac:spMkLst>
        </pc:spChg>
        <pc:graphicFrameChg chg="add mod modGraphic">
          <ac:chgData name="NORVEY DANILO MUÑOZ" userId="6c920eed-56a1-4dd6-94e7-28cd095909bd" providerId="ADAL" clId="{70C2002A-40D9-4974-BA5A-196214932919}" dt="2023-02-15T15:37:44.468" v="828" actId="1076"/>
          <ac:graphicFrameMkLst>
            <pc:docMk/>
            <pc:sldMk cId="3347206386" sldId="373"/>
            <ac:graphicFrameMk id="4" creationId="{E55FB255-727D-ACA6-4977-8062FB2FA8AE}"/>
          </ac:graphicFrameMkLst>
        </pc:graphicFrameChg>
      </pc:sldChg>
      <pc:sldChg chg="addSp delSp modSp add mod modAnim">
        <pc:chgData name="NORVEY DANILO MUÑOZ" userId="6c920eed-56a1-4dd6-94e7-28cd095909bd" providerId="ADAL" clId="{70C2002A-40D9-4974-BA5A-196214932919}" dt="2023-02-15T15:40:09.525" v="867" actId="20577"/>
        <pc:sldMkLst>
          <pc:docMk/>
          <pc:sldMk cId="199673698" sldId="374"/>
        </pc:sldMkLst>
        <pc:spChg chg="mod">
          <ac:chgData name="NORVEY DANILO MUÑOZ" userId="6c920eed-56a1-4dd6-94e7-28cd095909bd" providerId="ADAL" clId="{70C2002A-40D9-4974-BA5A-196214932919}" dt="2023-02-15T15:37:57.210" v="839" actId="20577"/>
          <ac:spMkLst>
            <pc:docMk/>
            <pc:sldMk cId="199673698" sldId="374"/>
            <ac:spMk id="235" creationId="{00000000-0000-0000-0000-000000000000}"/>
          </ac:spMkLst>
        </pc:spChg>
        <pc:graphicFrameChg chg="add mod modGraphic">
          <ac:chgData name="NORVEY DANILO MUÑOZ" userId="6c920eed-56a1-4dd6-94e7-28cd095909bd" providerId="ADAL" clId="{70C2002A-40D9-4974-BA5A-196214932919}" dt="2023-02-15T15:40:09.525" v="867" actId="20577"/>
          <ac:graphicFrameMkLst>
            <pc:docMk/>
            <pc:sldMk cId="199673698" sldId="374"/>
            <ac:graphicFrameMk id="2" creationId="{405D8FDF-1701-D7D9-B9AB-B36640305DD4}"/>
          </ac:graphicFrameMkLst>
        </pc:graphicFrameChg>
        <pc:graphicFrameChg chg="del">
          <ac:chgData name="NORVEY DANILO MUÑOZ" userId="6c920eed-56a1-4dd6-94e7-28cd095909bd" providerId="ADAL" clId="{70C2002A-40D9-4974-BA5A-196214932919}" dt="2023-02-15T15:38:19.359" v="840" actId="478"/>
          <ac:graphicFrameMkLst>
            <pc:docMk/>
            <pc:sldMk cId="199673698" sldId="374"/>
            <ac:graphicFrameMk id="4" creationId="{E55FB255-727D-ACA6-4977-8062FB2FA8AE}"/>
          </ac:graphicFrameMkLst>
        </pc:graphicFrameChg>
      </pc:sldChg>
      <pc:sldChg chg="modSp add mod">
        <pc:chgData name="NORVEY DANILO MUÑOZ" userId="6c920eed-56a1-4dd6-94e7-28cd095909bd" providerId="ADAL" clId="{70C2002A-40D9-4974-BA5A-196214932919}" dt="2023-02-15T15:40:52.820" v="888" actId="20577"/>
        <pc:sldMkLst>
          <pc:docMk/>
          <pc:sldMk cId="1122487702" sldId="375"/>
        </pc:sldMkLst>
        <pc:spChg chg="mod">
          <ac:chgData name="NORVEY DANILO MUÑOZ" userId="6c920eed-56a1-4dd6-94e7-28cd095909bd" providerId="ADAL" clId="{70C2002A-40D9-4974-BA5A-196214932919}" dt="2023-02-15T15:40:35.528" v="882" actId="20577"/>
          <ac:spMkLst>
            <pc:docMk/>
            <pc:sldMk cId="1122487702" sldId="375"/>
            <ac:spMk id="235" creationId="{00000000-0000-0000-0000-000000000000}"/>
          </ac:spMkLst>
        </pc:spChg>
        <pc:graphicFrameChg chg="mod modGraphic">
          <ac:chgData name="NORVEY DANILO MUÑOZ" userId="6c920eed-56a1-4dd6-94e7-28cd095909bd" providerId="ADAL" clId="{70C2002A-40D9-4974-BA5A-196214932919}" dt="2023-02-15T15:40:52.820" v="888" actId="20577"/>
          <ac:graphicFrameMkLst>
            <pc:docMk/>
            <pc:sldMk cId="1122487702" sldId="375"/>
            <ac:graphicFrameMk id="2" creationId="{405D8FDF-1701-D7D9-B9AB-B36640305DD4}"/>
          </ac:graphicFrameMkLst>
        </pc:graphicFrameChg>
      </pc:sldChg>
      <pc:sldChg chg="addSp modSp add mod">
        <pc:chgData name="NORVEY DANILO MUÑOZ" userId="6c920eed-56a1-4dd6-94e7-28cd095909bd" providerId="ADAL" clId="{70C2002A-40D9-4974-BA5A-196214932919}" dt="2023-02-15T15:41:28.293" v="906" actId="20577"/>
        <pc:sldMkLst>
          <pc:docMk/>
          <pc:sldMk cId="316559411" sldId="376"/>
        </pc:sldMkLst>
        <pc:spChg chg="mod">
          <ac:chgData name="NORVEY DANILO MUÑOZ" userId="6c920eed-56a1-4dd6-94e7-28cd095909bd" providerId="ADAL" clId="{70C2002A-40D9-4974-BA5A-196214932919}" dt="2023-02-15T15:41:05.428" v="900" actId="20577"/>
          <ac:spMkLst>
            <pc:docMk/>
            <pc:sldMk cId="316559411" sldId="376"/>
            <ac:spMk id="235" creationId="{00000000-0000-0000-0000-000000000000}"/>
          </ac:spMkLst>
        </pc:spChg>
        <pc:graphicFrameChg chg="modGraphic">
          <ac:chgData name="NORVEY DANILO MUÑOZ" userId="6c920eed-56a1-4dd6-94e7-28cd095909bd" providerId="ADAL" clId="{70C2002A-40D9-4974-BA5A-196214932919}" dt="2023-02-15T15:41:28.293" v="906" actId="20577"/>
          <ac:graphicFrameMkLst>
            <pc:docMk/>
            <pc:sldMk cId="316559411" sldId="376"/>
            <ac:graphicFrameMk id="2" creationId="{405D8FDF-1701-D7D9-B9AB-B36640305DD4}"/>
          </ac:graphicFrameMkLst>
        </pc:graphicFrameChg>
        <pc:graphicFrameChg chg="add mod">
          <ac:chgData name="NORVEY DANILO MUÑOZ" userId="6c920eed-56a1-4dd6-94e7-28cd095909bd" providerId="ADAL" clId="{70C2002A-40D9-4974-BA5A-196214932919}" dt="2023-02-15T15:41:22.179" v="904" actId="1076"/>
          <ac:graphicFrameMkLst>
            <pc:docMk/>
            <pc:sldMk cId="316559411" sldId="376"/>
            <ac:graphicFrameMk id="3" creationId="{EED038DF-63E4-5A73-23FD-FEFFD020D6AC}"/>
          </ac:graphicFrameMkLst>
        </pc:graphicFrameChg>
      </pc:sldChg>
      <pc:sldChg chg="addSp delSp modSp add mod">
        <pc:chgData name="NORVEY DANILO MUÑOZ" userId="6c920eed-56a1-4dd6-94e7-28cd095909bd" providerId="ADAL" clId="{70C2002A-40D9-4974-BA5A-196214932919}" dt="2023-02-15T15:58:27.441" v="945" actId="20577"/>
        <pc:sldMkLst>
          <pc:docMk/>
          <pc:sldMk cId="506551012" sldId="377"/>
        </pc:sldMkLst>
        <pc:spChg chg="add mod">
          <ac:chgData name="NORVEY DANILO MUÑOZ" userId="6c920eed-56a1-4dd6-94e7-28cd095909bd" providerId="ADAL" clId="{70C2002A-40D9-4974-BA5A-196214932919}" dt="2023-02-15T15:42:23.303" v="927" actId="1076"/>
          <ac:spMkLst>
            <pc:docMk/>
            <pc:sldMk cId="506551012" sldId="377"/>
            <ac:spMk id="5" creationId="{7A0BC927-5AE7-CBD3-C8A9-603D35AE8E3B}"/>
          </ac:spMkLst>
        </pc:spChg>
        <pc:spChg chg="add mod">
          <ac:chgData name="NORVEY DANILO MUÑOZ" userId="6c920eed-56a1-4dd6-94e7-28cd095909bd" providerId="ADAL" clId="{70C2002A-40D9-4974-BA5A-196214932919}" dt="2023-02-15T15:58:27.441" v="945" actId="20577"/>
          <ac:spMkLst>
            <pc:docMk/>
            <pc:sldMk cId="506551012" sldId="377"/>
            <ac:spMk id="7" creationId="{4BC1EB47-BBFF-8730-1E6B-79F8D7B97D00}"/>
          </ac:spMkLst>
        </pc:spChg>
        <pc:spChg chg="mod">
          <ac:chgData name="NORVEY DANILO MUÑOZ" userId="6c920eed-56a1-4dd6-94e7-28cd095909bd" providerId="ADAL" clId="{70C2002A-40D9-4974-BA5A-196214932919}" dt="2023-02-15T15:41:59.537" v="918" actId="20577"/>
          <ac:spMkLst>
            <pc:docMk/>
            <pc:sldMk cId="506551012" sldId="377"/>
            <ac:spMk id="235" creationId="{00000000-0000-0000-0000-000000000000}"/>
          </ac:spMkLst>
        </pc:spChg>
        <pc:graphicFrameChg chg="modGraphic">
          <ac:chgData name="NORVEY DANILO MUÑOZ" userId="6c920eed-56a1-4dd6-94e7-28cd095909bd" providerId="ADAL" clId="{70C2002A-40D9-4974-BA5A-196214932919}" dt="2023-02-15T15:42:47.125" v="933" actId="20577"/>
          <ac:graphicFrameMkLst>
            <pc:docMk/>
            <pc:sldMk cId="506551012" sldId="377"/>
            <ac:graphicFrameMk id="2" creationId="{405D8FDF-1701-D7D9-B9AB-B36640305DD4}"/>
          </ac:graphicFrameMkLst>
        </pc:graphicFrameChg>
        <pc:graphicFrameChg chg="del">
          <ac:chgData name="NORVEY DANILO MUÑOZ" userId="6c920eed-56a1-4dd6-94e7-28cd095909bd" providerId="ADAL" clId="{70C2002A-40D9-4974-BA5A-196214932919}" dt="2023-02-15T15:42:10.289" v="920" actId="478"/>
          <ac:graphicFrameMkLst>
            <pc:docMk/>
            <pc:sldMk cId="506551012" sldId="377"/>
            <ac:graphicFrameMk id="3" creationId="{EED038DF-63E4-5A73-23FD-FEFFD020D6AC}"/>
          </ac:graphicFrameMkLst>
        </pc:graphicFrameChg>
      </pc:sldChg>
      <pc:sldChg chg="addSp delSp modSp add mod">
        <pc:chgData name="NORVEY DANILO MUÑOZ" userId="6c920eed-56a1-4dd6-94e7-28cd095909bd" providerId="ADAL" clId="{70C2002A-40D9-4974-BA5A-196214932919}" dt="2023-02-15T16:00:48.749" v="963" actId="1076"/>
        <pc:sldMkLst>
          <pc:docMk/>
          <pc:sldMk cId="2700538462" sldId="378"/>
        </pc:sldMkLst>
        <pc:spChg chg="del">
          <ac:chgData name="NORVEY DANILO MUÑOZ" userId="6c920eed-56a1-4dd6-94e7-28cd095909bd" providerId="ADAL" clId="{70C2002A-40D9-4974-BA5A-196214932919}" dt="2023-02-15T15:59:33.097" v="948" actId="478"/>
          <ac:spMkLst>
            <pc:docMk/>
            <pc:sldMk cId="2700538462" sldId="378"/>
            <ac:spMk id="5" creationId="{7A0BC927-5AE7-CBD3-C8A9-603D35AE8E3B}"/>
          </ac:spMkLst>
        </pc:spChg>
        <pc:spChg chg="del mod">
          <ac:chgData name="NORVEY DANILO MUÑOZ" userId="6c920eed-56a1-4dd6-94e7-28cd095909bd" providerId="ADAL" clId="{70C2002A-40D9-4974-BA5A-196214932919}" dt="2023-02-15T15:59:54.259" v="956" actId="478"/>
          <ac:spMkLst>
            <pc:docMk/>
            <pc:sldMk cId="2700538462" sldId="378"/>
            <ac:spMk id="7" creationId="{4BC1EB47-BBFF-8730-1E6B-79F8D7B97D00}"/>
          </ac:spMkLst>
        </pc:spChg>
        <pc:graphicFrameChg chg="del">
          <ac:chgData name="NORVEY DANILO MUÑOZ" userId="6c920eed-56a1-4dd6-94e7-28cd095909bd" providerId="ADAL" clId="{70C2002A-40D9-4974-BA5A-196214932919}" dt="2023-02-15T15:59:31.159" v="947" actId="478"/>
          <ac:graphicFrameMkLst>
            <pc:docMk/>
            <pc:sldMk cId="2700538462" sldId="378"/>
            <ac:graphicFrameMk id="2" creationId="{405D8FDF-1701-D7D9-B9AB-B36640305DD4}"/>
          </ac:graphicFrameMkLst>
        </pc:graphicFrameChg>
        <pc:picChg chg="add mod">
          <ac:chgData name="NORVEY DANILO MUÑOZ" userId="6c920eed-56a1-4dd6-94e7-28cd095909bd" providerId="ADAL" clId="{70C2002A-40D9-4974-BA5A-196214932919}" dt="2023-02-15T16:00:48.749" v="963" actId="1076"/>
          <ac:picMkLst>
            <pc:docMk/>
            <pc:sldMk cId="2700538462" sldId="378"/>
            <ac:picMk id="4" creationId="{DB79EE10-5700-455E-96DC-D96D004F9B25}"/>
          </ac:picMkLst>
        </pc:picChg>
      </pc:sldChg>
      <pc:sldChg chg="addSp delSp modSp add mod">
        <pc:chgData name="NORVEY DANILO MUÑOZ" userId="6c920eed-56a1-4dd6-94e7-28cd095909bd" providerId="ADAL" clId="{70C2002A-40D9-4974-BA5A-196214932919}" dt="2023-02-15T16:00:54.084" v="965" actId="1076"/>
        <pc:sldMkLst>
          <pc:docMk/>
          <pc:sldMk cId="463701176" sldId="379"/>
        </pc:sldMkLst>
        <pc:picChg chg="add mod">
          <ac:chgData name="NORVEY DANILO MUÑOZ" userId="6c920eed-56a1-4dd6-94e7-28cd095909bd" providerId="ADAL" clId="{70C2002A-40D9-4974-BA5A-196214932919}" dt="2023-02-15T16:00:54.084" v="965" actId="1076"/>
          <ac:picMkLst>
            <pc:docMk/>
            <pc:sldMk cId="463701176" sldId="379"/>
            <ac:picMk id="3" creationId="{F387D660-F14A-5FF8-AE48-6291E0BF2A0F}"/>
          </ac:picMkLst>
        </pc:picChg>
        <pc:picChg chg="del">
          <ac:chgData name="NORVEY DANILO MUÑOZ" userId="6c920eed-56a1-4dd6-94e7-28cd095909bd" providerId="ADAL" clId="{70C2002A-40D9-4974-BA5A-196214932919}" dt="2023-02-15T16:00:44.463" v="961" actId="478"/>
          <ac:picMkLst>
            <pc:docMk/>
            <pc:sldMk cId="463701176" sldId="379"/>
            <ac:picMk id="4" creationId="{DB79EE10-5700-455E-96DC-D96D004F9B25}"/>
          </ac:picMkLst>
        </pc:picChg>
      </pc:sldChg>
      <pc:sldChg chg="modSp add mod ord">
        <pc:chgData name="NORVEY DANILO MUÑOZ" userId="6c920eed-56a1-4dd6-94e7-28cd095909bd" providerId="ADAL" clId="{70C2002A-40D9-4974-BA5A-196214932919}" dt="2023-02-15T16:03:38.747" v="989" actId="20577"/>
        <pc:sldMkLst>
          <pc:docMk/>
          <pc:sldMk cId="1086669121" sldId="380"/>
        </pc:sldMkLst>
        <pc:spChg chg="mod">
          <ac:chgData name="NORVEY DANILO MUÑOZ" userId="6c920eed-56a1-4dd6-94e7-28cd095909bd" providerId="ADAL" clId="{70C2002A-40D9-4974-BA5A-196214932919}" dt="2023-02-15T16:02:36.136" v="982"/>
          <ac:spMkLst>
            <pc:docMk/>
            <pc:sldMk cId="1086669121" sldId="380"/>
            <ac:spMk id="5" creationId="{7A0BC927-5AE7-CBD3-C8A9-603D35AE8E3B}"/>
          </ac:spMkLst>
        </pc:spChg>
        <pc:spChg chg="mod">
          <ac:chgData name="NORVEY DANILO MUÑOZ" userId="6c920eed-56a1-4dd6-94e7-28cd095909bd" providerId="ADAL" clId="{70C2002A-40D9-4974-BA5A-196214932919}" dt="2023-02-15T16:03:38.747" v="989" actId="20577"/>
          <ac:spMkLst>
            <pc:docMk/>
            <pc:sldMk cId="1086669121" sldId="380"/>
            <ac:spMk id="7" creationId="{4BC1EB47-BBFF-8730-1E6B-79F8D7B97D00}"/>
          </ac:spMkLst>
        </pc:spChg>
        <pc:spChg chg="mod">
          <ac:chgData name="NORVEY DANILO MUÑOZ" userId="6c920eed-56a1-4dd6-94e7-28cd095909bd" providerId="ADAL" clId="{70C2002A-40D9-4974-BA5A-196214932919}" dt="2023-02-15T16:02:25.669" v="981" actId="20577"/>
          <ac:spMkLst>
            <pc:docMk/>
            <pc:sldMk cId="1086669121" sldId="380"/>
            <ac:spMk id="235" creationId="{00000000-0000-0000-0000-000000000000}"/>
          </ac:spMkLst>
        </pc:spChg>
        <pc:graphicFrameChg chg="modGraphic">
          <ac:chgData name="NORVEY DANILO MUÑOZ" userId="6c920eed-56a1-4dd6-94e7-28cd095909bd" providerId="ADAL" clId="{70C2002A-40D9-4974-BA5A-196214932919}" dt="2023-02-15T16:02:45.655" v="984" actId="20577"/>
          <ac:graphicFrameMkLst>
            <pc:docMk/>
            <pc:sldMk cId="1086669121" sldId="380"/>
            <ac:graphicFrameMk id="2" creationId="{405D8FDF-1701-D7D9-B9AB-B36640305DD4}"/>
          </ac:graphicFrameMkLst>
        </pc:graphicFrameChg>
      </pc:sldChg>
      <pc:sldChg chg="add">
        <pc:chgData name="NORVEY DANILO MUÑOZ" userId="6c920eed-56a1-4dd6-94e7-28cd095909bd" providerId="ADAL" clId="{70C2002A-40D9-4974-BA5A-196214932919}" dt="2023-02-15T16:03:51.694" v="990" actId="2890"/>
        <pc:sldMkLst>
          <pc:docMk/>
          <pc:sldMk cId="4038344849" sldId="381"/>
        </pc:sldMkLst>
      </pc:sldChg>
      <pc:sldChg chg="delSp modSp add mod">
        <pc:chgData name="NORVEY DANILO MUÑOZ" userId="6c920eed-56a1-4dd6-94e7-28cd095909bd" providerId="ADAL" clId="{70C2002A-40D9-4974-BA5A-196214932919}" dt="2023-02-15T16:08:51.301" v="1014" actId="20577"/>
        <pc:sldMkLst>
          <pc:docMk/>
          <pc:sldMk cId="870529232" sldId="382"/>
        </pc:sldMkLst>
        <pc:spChg chg="del">
          <ac:chgData name="NORVEY DANILO MUÑOZ" userId="6c920eed-56a1-4dd6-94e7-28cd095909bd" providerId="ADAL" clId="{70C2002A-40D9-4974-BA5A-196214932919}" dt="2023-02-15T16:07:34.537" v="993" actId="478"/>
          <ac:spMkLst>
            <pc:docMk/>
            <pc:sldMk cId="870529232" sldId="382"/>
            <ac:spMk id="5" creationId="{7A0BC927-5AE7-CBD3-C8A9-603D35AE8E3B}"/>
          </ac:spMkLst>
        </pc:spChg>
        <pc:spChg chg="mod">
          <ac:chgData name="NORVEY DANILO MUÑOZ" userId="6c920eed-56a1-4dd6-94e7-28cd095909bd" providerId="ADAL" clId="{70C2002A-40D9-4974-BA5A-196214932919}" dt="2023-02-15T16:08:51.301" v="1014" actId="20577"/>
          <ac:spMkLst>
            <pc:docMk/>
            <pc:sldMk cId="870529232" sldId="382"/>
            <ac:spMk id="7" creationId="{4BC1EB47-BBFF-8730-1E6B-79F8D7B97D00}"/>
          </ac:spMkLst>
        </pc:spChg>
        <pc:graphicFrameChg chg="del">
          <ac:chgData name="NORVEY DANILO MUÑOZ" userId="6c920eed-56a1-4dd6-94e7-28cd095909bd" providerId="ADAL" clId="{70C2002A-40D9-4974-BA5A-196214932919}" dt="2023-02-15T16:07:31.969" v="992" actId="478"/>
          <ac:graphicFrameMkLst>
            <pc:docMk/>
            <pc:sldMk cId="870529232" sldId="382"/>
            <ac:graphicFrameMk id="2" creationId="{405D8FDF-1701-D7D9-B9AB-B36640305DD4}"/>
          </ac:graphicFrameMkLst>
        </pc:graphicFrameChg>
      </pc:sldChg>
      <pc:sldChg chg="modSp add mod ord">
        <pc:chgData name="NORVEY DANILO MUÑOZ" userId="6c920eed-56a1-4dd6-94e7-28cd095909bd" providerId="ADAL" clId="{70C2002A-40D9-4974-BA5A-196214932919}" dt="2023-02-15T16:10:17.312" v="1021" actId="14100"/>
        <pc:sldMkLst>
          <pc:docMk/>
          <pc:sldMk cId="2187619559" sldId="383"/>
        </pc:sldMkLst>
        <pc:spChg chg="mod">
          <ac:chgData name="NORVEY DANILO MUÑOZ" userId="6c920eed-56a1-4dd6-94e7-28cd095909bd" providerId="ADAL" clId="{70C2002A-40D9-4974-BA5A-196214932919}" dt="2023-02-15T16:09:49.695" v="1018"/>
          <ac:spMkLst>
            <pc:docMk/>
            <pc:sldMk cId="2187619559" sldId="383"/>
            <ac:spMk id="235" creationId="{00000000-0000-0000-0000-000000000000}"/>
          </ac:spMkLst>
        </pc:spChg>
        <pc:spChg chg="mod">
          <ac:chgData name="NORVEY DANILO MUÑOZ" userId="6c920eed-56a1-4dd6-94e7-28cd095909bd" providerId="ADAL" clId="{70C2002A-40D9-4974-BA5A-196214932919}" dt="2023-02-15T16:10:17.312" v="1021" actId="14100"/>
          <ac:spMkLst>
            <pc:docMk/>
            <pc:sldMk cId="2187619559" sldId="383"/>
            <ac:spMk id="237" creationId="{00000000-0000-0000-0000-000000000000}"/>
          </ac:spMkLst>
        </pc:spChg>
      </pc:sldChg>
      <pc:sldChg chg="addSp delSp modSp add mod">
        <pc:chgData name="NORVEY DANILO MUÑOZ" userId="6c920eed-56a1-4dd6-94e7-28cd095909bd" providerId="ADAL" clId="{70C2002A-40D9-4974-BA5A-196214932919}" dt="2023-02-15T16:12:26.434" v="1042" actId="20577"/>
        <pc:sldMkLst>
          <pc:docMk/>
          <pc:sldMk cId="2586991377" sldId="384"/>
        </pc:sldMkLst>
        <pc:spChg chg="add del mod">
          <ac:chgData name="NORVEY DANILO MUÑOZ" userId="6c920eed-56a1-4dd6-94e7-28cd095909bd" providerId="ADAL" clId="{70C2002A-40D9-4974-BA5A-196214932919}" dt="2023-02-15T16:11:15.906" v="1024" actId="478"/>
          <ac:spMkLst>
            <pc:docMk/>
            <pc:sldMk cId="2586991377" sldId="384"/>
            <ac:spMk id="3" creationId="{B94FE8CB-B773-D05B-7F37-5420461E6FD7}"/>
          </ac:spMkLst>
        </pc:spChg>
        <pc:spChg chg="mod">
          <ac:chgData name="NORVEY DANILO MUÑOZ" userId="6c920eed-56a1-4dd6-94e7-28cd095909bd" providerId="ADAL" clId="{70C2002A-40D9-4974-BA5A-196214932919}" dt="2023-02-15T16:10:47.608" v="1022"/>
          <ac:spMkLst>
            <pc:docMk/>
            <pc:sldMk cId="2586991377" sldId="384"/>
            <ac:spMk id="235" creationId="{00000000-0000-0000-0000-000000000000}"/>
          </ac:spMkLst>
        </pc:spChg>
        <pc:spChg chg="del">
          <ac:chgData name="NORVEY DANILO MUÑOZ" userId="6c920eed-56a1-4dd6-94e7-28cd095909bd" providerId="ADAL" clId="{70C2002A-40D9-4974-BA5A-196214932919}" dt="2023-02-15T16:11:13.628" v="1023" actId="478"/>
          <ac:spMkLst>
            <pc:docMk/>
            <pc:sldMk cId="2586991377" sldId="384"/>
            <ac:spMk id="237" creationId="{00000000-0000-0000-0000-000000000000}"/>
          </ac:spMkLst>
        </pc:spChg>
        <pc:graphicFrameChg chg="add mod modGraphic">
          <ac:chgData name="NORVEY DANILO MUÑOZ" userId="6c920eed-56a1-4dd6-94e7-28cd095909bd" providerId="ADAL" clId="{70C2002A-40D9-4974-BA5A-196214932919}" dt="2023-02-15T16:12:26.434" v="1042" actId="20577"/>
          <ac:graphicFrameMkLst>
            <pc:docMk/>
            <pc:sldMk cId="2586991377" sldId="384"/>
            <ac:graphicFrameMk id="4" creationId="{9E59C66F-5E84-BD47-06CE-805BAE69493D}"/>
          </ac:graphicFrameMkLst>
        </pc:graphicFrameChg>
      </pc:sldChg>
      <pc:sldChg chg="modSp add mod ord">
        <pc:chgData name="NORVEY DANILO MUÑOZ" userId="6c920eed-56a1-4dd6-94e7-28cd095909bd" providerId="ADAL" clId="{70C2002A-40D9-4974-BA5A-196214932919}" dt="2023-02-15T16:12:53.045" v="1058"/>
        <pc:sldMkLst>
          <pc:docMk/>
          <pc:sldMk cId="3675426892" sldId="385"/>
        </pc:sldMkLst>
        <pc:spChg chg="mod">
          <ac:chgData name="NORVEY DANILO MUÑOZ" userId="6c920eed-56a1-4dd6-94e7-28cd095909bd" providerId="ADAL" clId="{70C2002A-40D9-4974-BA5A-196214932919}" dt="2023-02-15T16:12:42.929" v="1057" actId="20577"/>
          <ac:spMkLst>
            <pc:docMk/>
            <pc:sldMk cId="3675426892" sldId="385"/>
            <ac:spMk id="235" creationId="{00000000-0000-0000-0000-000000000000}"/>
          </ac:spMkLst>
        </pc:spChg>
        <pc:spChg chg="mod">
          <ac:chgData name="NORVEY DANILO MUÑOZ" userId="6c920eed-56a1-4dd6-94e7-28cd095909bd" providerId="ADAL" clId="{70C2002A-40D9-4974-BA5A-196214932919}" dt="2023-02-15T16:12:53.045" v="1058"/>
          <ac:spMkLst>
            <pc:docMk/>
            <pc:sldMk cId="3675426892" sldId="385"/>
            <ac:spMk id="237" creationId="{00000000-0000-0000-0000-000000000000}"/>
          </ac:spMkLst>
        </pc:spChg>
      </pc:sldChg>
      <pc:sldChg chg="modSp add mod">
        <pc:chgData name="NORVEY DANILO MUÑOZ" userId="6c920eed-56a1-4dd6-94e7-28cd095909bd" providerId="ADAL" clId="{70C2002A-40D9-4974-BA5A-196214932919}" dt="2023-02-15T16:13:28.371" v="1061"/>
        <pc:sldMkLst>
          <pc:docMk/>
          <pc:sldMk cId="625376319" sldId="386"/>
        </pc:sldMkLst>
        <pc:spChg chg="mod">
          <ac:chgData name="NORVEY DANILO MUÑOZ" userId="6c920eed-56a1-4dd6-94e7-28cd095909bd" providerId="ADAL" clId="{70C2002A-40D9-4974-BA5A-196214932919}" dt="2023-02-15T16:13:20.950" v="1060"/>
          <ac:spMkLst>
            <pc:docMk/>
            <pc:sldMk cId="625376319" sldId="386"/>
            <ac:spMk id="235" creationId="{00000000-0000-0000-0000-000000000000}"/>
          </ac:spMkLst>
        </pc:spChg>
        <pc:spChg chg="mod">
          <ac:chgData name="NORVEY DANILO MUÑOZ" userId="6c920eed-56a1-4dd6-94e7-28cd095909bd" providerId="ADAL" clId="{70C2002A-40D9-4974-BA5A-196214932919}" dt="2023-02-15T16:13:28.371" v="1061"/>
          <ac:spMkLst>
            <pc:docMk/>
            <pc:sldMk cId="625376319" sldId="386"/>
            <ac:spMk id="237" creationId="{00000000-0000-0000-0000-000000000000}"/>
          </ac:spMkLst>
        </pc:spChg>
      </pc:sldChg>
      <pc:sldChg chg="addSp delSp modSp add mod modAnim">
        <pc:chgData name="NORVEY DANILO MUÑOZ" userId="6c920eed-56a1-4dd6-94e7-28cd095909bd" providerId="ADAL" clId="{70C2002A-40D9-4974-BA5A-196214932919}" dt="2023-02-15T16:16:14.427" v="1109" actId="207"/>
        <pc:sldMkLst>
          <pc:docMk/>
          <pc:sldMk cId="1840322201" sldId="387"/>
        </pc:sldMkLst>
        <pc:spChg chg="add del mod">
          <ac:chgData name="NORVEY DANILO MUÑOZ" userId="6c920eed-56a1-4dd6-94e7-28cd095909bd" providerId="ADAL" clId="{70C2002A-40D9-4974-BA5A-196214932919}" dt="2023-02-15T16:14:08.578" v="1093" actId="478"/>
          <ac:spMkLst>
            <pc:docMk/>
            <pc:sldMk cId="1840322201" sldId="387"/>
            <ac:spMk id="4" creationId="{759B307C-2460-DB06-A83A-FCEB422BEE58}"/>
          </ac:spMkLst>
        </pc:spChg>
        <pc:spChg chg="mod">
          <ac:chgData name="NORVEY DANILO MUÑOZ" userId="6c920eed-56a1-4dd6-94e7-28cd095909bd" providerId="ADAL" clId="{70C2002A-40D9-4974-BA5A-196214932919}" dt="2023-02-15T16:13:48.303" v="1088" actId="20577"/>
          <ac:spMkLst>
            <pc:docMk/>
            <pc:sldMk cId="1840322201" sldId="387"/>
            <ac:spMk id="235" creationId="{00000000-0000-0000-0000-000000000000}"/>
          </ac:spMkLst>
        </pc:spChg>
        <pc:spChg chg="del">
          <ac:chgData name="NORVEY DANILO MUÑOZ" userId="6c920eed-56a1-4dd6-94e7-28cd095909bd" providerId="ADAL" clId="{70C2002A-40D9-4974-BA5A-196214932919}" dt="2023-02-15T16:14:06.264" v="1092" actId="478"/>
          <ac:spMkLst>
            <pc:docMk/>
            <pc:sldMk cId="1840322201" sldId="387"/>
            <ac:spMk id="237" creationId="{00000000-0000-0000-0000-000000000000}"/>
          </ac:spMkLst>
        </pc:spChg>
        <pc:graphicFrameChg chg="add mod">
          <ac:chgData name="NORVEY DANILO MUÑOZ" userId="6c920eed-56a1-4dd6-94e7-28cd095909bd" providerId="ADAL" clId="{70C2002A-40D9-4974-BA5A-196214932919}" dt="2023-02-15T16:14:00.286" v="1091" actId="1076"/>
          <ac:graphicFrameMkLst>
            <pc:docMk/>
            <pc:sldMk cId="1840322201" sldId="387"/>
            <ac:graphicFrameMk id="2" creationId="{1257940C-80C8-3A77-B926-69DB3CBC3044}"/>
          </ac:graphicFrameMkLst>
        </pc:graphicFrameChg>
        <pc:graphicFrameChg chg="add mod modGraphic">
          <ac:chgData name="NORVEY DANILO MUÑOZ" userId="6c920eed-56a1-4dd6-94e7-28cd095909bd" providerId="ADAL" clId="{70C2002A-40D9-4974-BA5A-196214932919}" dt="2023-02-15T16:16:14.427" v="1109" actId="207"/>
          <ac:graphicFrameMkLst>
            <pc:docMk/>
            <pc:sldMk cId="1840322201" sldId="387"/>
            <ac:graphicFrameMk id="5" creationId="{CA54E0CE-6E3D-8015-D68B-EC865E23F82E}"/>
          </ac:graphicFrameMkLst>
        </pc:graphicFrameChg>
        <pc:graphicFrameChg chg="add mod">
          <ac:chgData name="NORVEY DANILO MUÑOZ" userId="6c920eed-56a1-4dd6-94e7-28cd095909bd" providerId="ADAL" clId="{70C2002A-40D9-4974-BA5A-196214932919}" dt="2023-02-15T16:14:32.303" v="1100" actId="1076"/>
          <ac:graphicFrameMkLst>
            <pc:docMk/>
            <pc:sldMk cId="1840322201" sldId="387"/>
            <ac:graphicFrameMk id="6" creationId="{369E08CB-F26E-D3A8-D877-AD609B229CCB}"/>
          </ac:graphicFrameMkLst>
        </pc:graphicFrameChg>
        <pc:graphicFrameChg chg="add mod">
          <ac:chgData name="NORVEY DANILO MUÑOZ" userId="6c920eed-56a1-4dd6-94e7-28cd095909bd" providerId="ADAL" clId="{70C2002A-40D9-4974-BA5A-196214932919}" dt="2023-02-15T16:14:42.135" v="1104" actId="14100"/>
          <ac:graphicFrameMkLst>
            <pc:docMk/>
            <pc:sldMk cId="1840322201" sldId="387"/>
            <ac:graphicFrameMk id="7" creationId="{D461644D-C6A7-12EF-903C-9C6B319AE018}"/>
          </ac:graphicFrameMkLst>
        </pc:graphicFrameChg>
        <pc:graphicFrameChg chg="add mod">
          <ac:chgData name="NORVEY DANILO MUÑOZ" userId="6c920eed-56a1-4dd6-94e7-28cd095909bd" providerId="ADAL" clId="{70C2002A-40D9-4974-BA5A-196214932919}" dt="2023-02-15T16:14:53.174" v="1107" actId="1076"/>
          <ac:graphicFrameMkLst>
            <pc:docMk/>
            <pc:sldMk cId="1840322201" sldId="387"/>
            <ac:graphicFrameMk id="8" creationId="{49798DF4-C301-DFD4-23C0-1DB986907159}"/>
          </ac:graphicFrameMkLst>
        </pc:graphicFrameChg>
      </pc:sldChg>
      <pc:sldChg chg="addSp modSp add mod ord">
        <pc:chgData name="NORVEY DANILO MUÑOZ" userId="6c920eed-56a1-4dd6-94e7-28cd095909bd" providerId="ADAL" clId="{70C2002A-40D9-4974-BA5A-196214932919}" dt="2023-02-15T16:18:33.238" v="1156" actId="5793"/>
        <pc:sldMkLst>
          <pc:docMk/>
          <pc:sldMk cId="3242569960" sldId="388"/>
        </pc:sldMkLst>
        <pc:spChg chg="add mod">
          <ac:chgData name="NORVEY DANILO MUÑOZ" userId="6c920eed-56a1-4dd6-94e7-28cd095909bd" providerId="ADAL" clId="{70C2002A-40D9-4974-BA5A-196214932919}" dt="2023-02-15T16:18:02.992" v="1139"/>
          <ac:spMkLst>
            <pc:docMk/>
            <pc:sldMk cId="3242569960" sldId="388"/>
            <ac:spMk id="2" creationId="{CE24BD54-B834-AA89-BB8D-0C688A7FAC27}"/>
          </ac:spMkLst>
        </pc:spChg>
        <pc:spChg chg="add mod">
          <ac:chgData name="NORVEY DANILO MUÑOZ" userId="6c920eed-56a1-4dd6-94e7-28cd095909bd" providerId="ADAL" clId="{70C2002A-40D9-4974-BA5A-196214932919}" dt="2023-02-15T16:18:33.238" v="1156" actId="5793"/>
          <ac:spMkLst>
            <pc:docMk/>
            <pc:sldMk cId="3242569960" sldId="388"/>
            <ac:spMk id="3" creationId="{27CDFFB0-CC49-5D79-ABC2-013499E04211}"/>
          </ac:spMkLst>
        </pc:spChg>
        <pc:spChg chg="mod">
          <ac:chgData name="NORVEY DANILO MUÑOZ" userId="6c920eed-56a1-4dd6-94e7-28cd095909bd" providerId="ADAL" clId="{70C2002A-40D9-4974-BA5A-196214932919}" dt="2023-02-15T16:16:57.798" v="1113"/>
          <ac:spMkLst>
            <pc:docMk/>
            <pc:sldMk cId="3242569960" sldId="388"/>
            <ac:spMk id="235" creationId="{00000000-0000-0000-0000-000000000000}"/>
          </ac:spMkLst>
        </pc:spChg>
        <pc:spChg chg="mod">
          <ac:chgData name="NORVEY DANILO MUÑOZ" userId="6c920eed-56a1-4dd6-94e7-28cd095909bd" providerId="ADAL" clId="{70C2002A-40D9-4974-BA5A-196214932919}" dt="2023-02-15T16:17:32.814" v="1124" actId="14100"/>
          <ac:spMkLst>
            <pc:docMk/>
            <pc:sldMk cId="3242569960" sldId="388"/>
            <ac:spMk id="237" creationId="{00000000-0000-0000-0000-000000000000}"/>
          </ac:spMkLst>
        </pc:spChg>
      </pc:sldChg>
      <pc:sldChg chg="delSp modSp add mod">
        <pc:chgData name="NORVEY DANILO MUÑOZ" userId="6c920eed-56a1-4dd6-94e7-28cd095909bd" providerId="ADAL" clId="{70C2002A-40D9-4974-BA5A-196214932919}" dt="2023-02-15T16:22:23.183" v="1235" actId="20577"/>
        <pc:sldMkLst>
          <pc:docMk/>
          <pc:sldMk cId="2327116958" sldId="389"/>
        </pc:sldMkLst>
        <pc:spChg chg="del">
          <ac:chgData name="NORVEY DANILO MUÑOZ" userId="6c920eed-56a1-4dd6-94e7-28cd095909bd" providerId="ADAL" clId="{70C2002A-40D9-4974-BA5A-196214932919}" dt="2023-02-15T16:20:53.569" v="1200" actId="478"/>
          <ac:spMkLst>
            <pc:docMk/>
            <pc:sldMk cId="2327116958" sldId="389"/>
            <ac:spMk id="2" creationId="{CE24BD54-B834-AA89-BB8D-0C688A7FAC27}"/>
          </ac:spMkLst>
        </pc:spChg>
        <pc:spChg chg="mod">
          <ac:chgData name="NORVEY DANILO MUÑOZ" userId="6c920eed-56a1-4dd6-94e7-28cd095909bd" providerId="ADAL" clId="{70C2002A-40D9-4974-BA5A-196214932919}" dt="2023-02-15T16:22:23.183" v="1235" actId="20577"/>
          <ac:spMkLst>
            <pc:docMk/>
            <pc:sldMk cId="2327116958" sldId="389"/>
            <ac:spMk id="3" creationId="{27CDFFB0-CC49-5D79-ABC2-013499E04211}"/>
          </ac:spMkLst>
        </pc:spChg>
        <pc:spChg chg="mod">
          <ac:chgData name="NORVEY DANILO MUÑOZ" userId="6c920eed-56a1-4dd6-94e7-28cd095909bd" providerId="ADAL" clId="{70C2002A-40D9-4974-BA5A-196214932919}" dt="2023-02-15T16:21:32.770" v="1210" actId="14100"/>
          <ac:spMkLst>
            <pc:docMk/>
            <pc:sldMk cId="2327116958" sldId="389"/>
            <ac:spMk id="237" creationId="{00000000-0000-0000-0000-000000000000}"/>
          </ac:spMkLst>
        </pc:spChg>
      </pc:sldChg>
      <pc:sldChg chg="addSp modSp add mod modAnim">
        <pc:chgData name="NORVEY DANILO MUÑOZ" userId="6c920eed-56a1-4dd6-94e7-28cd095909bd" providerId="ADAL" clId="{70C2002A-40D9-4974-BA5A-196214932919}" dt="2023-02-24T15:39:30.409" v="2008" actId="21"/>
        <pc:sldMkLst>
          <pc:docMk/>
          <pc:sldMk cId="2021726531" sldId="390"/>
        </pc:sldMkLst>
        <pc:spChg chg="mod">
          <ac:chgData name="NORVEY DANILO MUÑOZ" userId="6c920eed-56a1-4dd6-94e7-28cd095909bd" providerId="ADAL" clId="{70C2002A-40D9-4974-BA5A-196214932919}" dt="2023-02-24T15:39:30.409" v="2008" actId="21"/>
          <ac:spMkLst>
            <pc:docMk/>
            <pc:sldMk cId="2021726531" sldId="390"/>
            <ac:spMk id="3" creationId="{27CDFFB0-CC49-5D79-ABC2-013499E04211}"/>
          </ac:spMkLst>
        </pc:spChg>
        <pc:spChg chg="mod">
          <ac:chgData name="NORVEY DANILO MUÑOZ" userId="6c920eed-56a1-4dd6-94e7-28cd095909bd" providerId="ADAL" clId="{70C2002A-40D9-4974-BA5A-196214932919}" dt="2023-02-15T16:23:38.030" v="1256" actId="20577"/>
          <ac:spMkLst>
            <pc:docMk/>
            <pc:sldMk cId="2021726531" sldId="390"/>
            <ac:spMk id="237" creationId="{00000000-0000-0000-0000-000000000000}"/>
          </ac:spMkLst>
        </pc:spChg>
        <pc:graphicFrameChg chg="add mod">
          <ac:chgData name="NORVEY DANILO MUÑOZ" userId="6c920eed-56a1-4dd6-94e7-28cd095909bd" providerId="ADAL" clId="{70C2002A-40D9-4974-BA5A-196214932919}" dt="2023-02-15T16:23:43.060" v="1258" actId="14100"/>
          <ac:graphicFrameMkLst>
            <pc:docMk/>
            <pc:sldMk cId="2021726531" sldId="390"/>
            <ac:graphicFrameMk id="2" creationId="{B4857D4D-78A3-0545-CB79-12BD19BD0C1F}"/>
          </ac:graphicFrameMkLst>
        </pc:graphicFrameChg>
        <pc:graphicFrameChg chg="add mod">
          <ac:chgData name="NORVEY DANILO MUÑOZ" userId="6c920eed-56a1-4dd6-94e7-28cd095909bd" providerId="ADAL" clId="{70C2002A-40D9-4974-BA5A-196214932919}" dt="2023-02-15T16:23:52.812" v="1261" actId="14100"/>
          <ac:graphicFrameMkLst>
            <pc:docMk/>
            <pc:sldMk cId="2021726531" sldId="390"/>
            <ac:graphicFrameMk id="4" creationId="{5D6CA19D-4EA4-1474-9428-73EF4E347D76}"/>
          </ac:graphicFrameMkLst>
        </pc:graphicFrameChg>
        <pc:graphicFrameChg chg="add mod">
          <ac:chgData name="NORVEY DANILO MUÑOZ" userId="6c920eed-56a1-4dd6-94e7-28cd095909bd" providerId="ADAL" clId="{70C2002A-40D9-4974-BA5A-196214932919}" dt="2023-02-15T16:24:16.975" v="1277" actId="14100"/>
          <ac:graphicFrameMkLst>
            <pc:docMk/>
            <pc:sldMk cId="2021726531" sldId="390"/>
            <ac:graphicFrameMk id="5" creationId="{39427C85-100B-1120-7803-4C2A447417A7}"/>
          </ac:graphicFrameMkLst>
        </pc:graphicFrameChg>
        <pc:graphicFrameChg chg="add mod">
          <ac:chgData name="NORVEY DANILO MUÑOZ" userId="6c920eed-56a1-4dd6-94e7-28cd095909bd" providerId="ADAL" clId="{70C2002A-40D9-4974-BA5A-196214932919}" dt="2023-02-15T16:24:33.960" v="1282" actId="14100"/>
          <ac:graphicFrameMkLst>
            <pc:docMk/>
            <pc:sldMk cId="2021726531" sldId="390"/>
            <ac:graphicFrameMk id="6" creationId="{FEF3CF03-8947-3D71-626D-CAD67E801CCF}"/>
          </ac:graphicFrameMkLst>
        </pc:graphicFrameChg>
      </pc:sldChg>
      <pc:sldChg chg="addSp modSp add mod ord">
        <pc:chgData name="NORVEY DANILO MUÑOZ" userId="6c920eed-56a1-4dd6-94e7-28cd095909bd" providerId="ADAL" clId="{70C2002A-40D9-4974-BA5A-196214932919}" dt="2023-02-22T21:00:37.372" v="1988" actId="113"/>
        <pc:sldMkLst>
          <pc:docMk/>
          <pc:sldMk cId="2084179988" sldId="391"/>
        </pc:sldMkLst>
        <pc:spChg chg="add mod">
          <ac:chgData name="NORVEY DANILO MUÑOZ" userId="6c920eed-56a1-4dd6-94e7-28cd095909bd" providerId="ADAL" clId="{70C2002A-40D9-4974-BA5A-196214932919}" dt="2023-02-22T20:56:57.177" v="1956" actId="14100"/>
          <ac:spMkLst>
            <pc:docMk/>
            <pc:sldMk cId="2084179988" sldId="391"/>
            <ac:spMk id="2" creationId="{E22A244E-3972-21D2-DE71-1A2D3D2113C0}"/>
          </ac:spMkLst>
        </pc:spChg>
        <pc:spChg chg="mod">
          <ac:chgData name="NORVEY DANILO MUÑOZ" userId="6c920eed-56a1-4dd6-94e7-28cd095909bd" providerId="ADAL" clId="{70C2002A-40D9-4974-BA5A-196214932919}" dt="2023-02-22T20:46:06.478" v="1408" actId="20577"/>
          <ac:spMkLst>
            <pc:docMk/>
            <pc:sldMk cId="2084179988" sldId="391"/>
            <ac:spMk id="191" creationId="{00000000-0000-0000-0000-000000000000}"/>
          </ac:spMkLst>
        </pc:spChg>
        <pc:spChg chg="mod">
          <ac:chgData name="NORVEY DANILO MUÑOZ" userId="6c920eed-56a1-4dd6-94e7-28cd095909bd" providerId="ADAL" clId="{70C2002A-40D9-4974-BA5A-196214932919}" dt="2023-02-22T21:00:37.372" v="1988" actId="113"/>
          <ac:spMkLst>
            <pc:docMk/>
            <pc:sldMk cId="2084179988" sldId="391"/>
            <ac:spMk id="192" creationId="{00000000-0000-0000-0000-000000000000}"/>
          </ac:spMkLst>
        </pc:spChg>
      </pc:sldChg>
      <pc:sldChg chg="addSp delSp modSp add mod delAnim">
        <pc:chgData name="NORVEY DANILO MUÑOZ" userId="6c920eed-56a1-4dd6-94e7-28cd095909bd" providerId="ADAL" clId="{70C2002A-40D9-4974-BA5A-196214932919}" dt="2023-02-24T15:40:32.887" v="2058" actId="1076"/>
        <pc:sldMkLst>
          <pc:docMk/>
          <pc:sldMk cId="3203678360" sldId="392"/>
        </pc:sldMkLst>
        <pc:spChg chg="del">
          <ac:chgData name="NORVEY DANILO MUÑOZ" userId="6c920eed-56a1-4dd6-94e7-28cd095909bd" providerId="ADAL" clId="{70C2002A-40D9-4974-BA5A-196214932919}" dt="2023-02-24T15:39:02.221" v="2004" actId="478"/>
          <ac:spMkLst>
            <pc:docMk/>
            <pc:sldMk cId="3203678360" sldId="392"/>
            <ac:spMk id="3" creationId="{27CDFFB0-CC49-5D79-ABC2-013499E04211}"/>
          </ac:spMkLst>
        </pc:spChg>
        <pc:spChg chg="add del mod">
          <ac:chgData name="NORVEY DANILO MUÑOZ" userId="6c920eed-56a1-4dd6-94e7-28cd095909bd" providerId="ADAL" clId="{70C2002A-40D9-4974-BA5A-196214932919}" dt="2023-02-24T15:39:01.427" v="2003" actId="478"/>
          <ac:spMkLst>
            <pc:docMk/>
            <pc:sldMk cId="3203678360" sldId="392"/>
            <ac:spMk id="8" creationId="{679187B3-C1E1-9599-2792-15C2CD543221}"/>
          </ac:spMkLst>
        </pc:spChg>
        <pc:spChg chg="add mod">
          <ac:chgData name="NORVEY DANILO MUÑOZ" userId="6c920eed-56a1-4dd6-94e7-28cd095909bd" providerId="ADAL" clId="{70C2002A-40D9-4974-BA5A-196214932919}" dt="2023-02-24T15:40:00.664" v="2054" actId="1076"/>
          <ac:spMkLst>
            <pc:docMk/>
            <pc:sldMk cId="3203678360" sldId="392"/>
            <ac:spMk id="10" creationId="{D63194BD-5181-1E7D-D634-72E247649D96}"/>
          </ac:spMkLst>
        </pc:spChg>
        <pc:spChg chg="mod">
          <ac:chgData name="NORVEY DANILO MUÑOZ" userId="6c920eed-56a1-4dd6-94e7-28cd095909bd" providerId="ADAL" clId="{70C2002A-40D9-4974-BA5A-196214932919}" dt="2023-02-24T15:38:54.240" v="1999" actId="20577"/>
          <ac:spMkLst>
            <pc:docMk/>
            <pc:sldMk cId="3203678360" sldId="392"/>
            <ac:spMk id="235" creationId="{00000000-0000-0000-0000-000000000000}"/>
          </ac:spMkLst>
        </pc:spChg>
        <pc:spChg chg="del">
          <ac:chgData name="NORVEY DANILO MUÑOZ" userId="6c920eed-56a1-4dd6-94e7-28cd095909bd" providerId="ADAL" clId="{70C2002A-40D9-4974-BA5A-196214932919}" dt="2023-02-24T15:38:56.627" v="2000" actId="478"/>
          <ac:spMkLst>
            <pc:docMk/>
            <pc:sldMk cId="3203678360" sldId="392"/>
            <ac:spMk id="237" creationId="{00000000-0000-0000-0000-000000000000}"/>
          </ac:spMkLst>
        </pc:spChg>
        <pc:graphicFrameChg chg="del">
          <ac:chgData name="NORVEY DANILO MUÑOZ" userId="6c920eed-56a1-4dd6-94e7-28cd095909bd" providerId="ADAL" clId="{70C2002A-40D9-4974-BA5A-196214932919}" dt="2023-02-24T15:38:58.832" v="2001" actId="478"/>
          <ac:graphicFrameMkLst>
            <pc:docMk/>
            <pc:sldMk cId="3203678360" sldId="392"/>
            <ac:graphicFrameMk id="2" creationId="{B4857D4D-78A3-0545-CB79-12BD19BD0C1F}"/>
          </ac:graphicFrameMkLst>
        </pc:graphicFrameChg>
        <pc:graphicFrameChg chg="del">
          <ac:chgData name="NORVEY DANILO MUÑOZ" userId="6c920eed-56a1-4dd6-94e7-28cd095909bd" providerId="ADAL" clId="{70C2002A-40D9-4974-BA5A-196214932919}" dt="2023-02-24T15:39:00.600" v="2002" actId="478"/>
          <ac:graphicFrameMkLst>
            <pc:docMk/>
            <pc:sldMk cId="3203678360" sldId="392"/>
            <ac:graphicFrameMk id="4" creationId="{5D6CA19D-4EA4-1474-9428-73EF4E347D76}"/>
          </ac:graphicFrameMkLst>
        </pc:graphicFrameChg>
        <pc:graphicFrameChg chg="del">
          <ac:chgData name="NORVEY DANILO MUÑOZ" userId="6c920eed-56a1-4dd6-94e7-28cd095909bd" providerId="ADAL" clId="{70C2002A-40D9-4974-BA5A-196214932919}" dt="2023-02-24T15:39:04.456" v="2005" actId="478"/>
          <ac:graphicFrameMkLst>
            <pc:docMk/>
            <pc:sldMk cId="3203678360" sldId="392"/>
            <ac:graphicFrameMk id="5" creationId="{39427C85-100B-1120-7803-4C2A447417A7}"/>
          </ac:graphicFrameMkLst>
        </pc:graphicFrameChg>
        <pc:graphicFrameChg chg="del">
          <ac:chgData name="NORVEY DANILO MUÑOZ" userId="6c920eed-56a1-4dd6-94e7-28cd095909bd" providerId="ADAL" clId="{70C2002A-40D9-4974-BA5A-196214932919}" dt="2023-02-24T15:39:05.749" v="2006" actId="478"/>
          <ac:graphicFrameMkLst>
            <pc:docMk/>
            <pc:sldMk cId="3203678360" sldId="392"/>
            <ac:graphicFrameMk id="6" creationId="{FEF3CF03-8947-3D71-626D-CAD67E801CCF}"/>
          </ac:graphicFrameMkLst>
        </pc:graphicFrameChg>
        <pc:picChg chg="add mod">
          <ac:chgData name="NORVEY DANILO MUÑOZ" userId="6c920eed-56a1-4dd6-94e7-28cd095909bd" providerId="ADAL" clId="{70C2002A-40D9-4974-BA5A-196214932919}" dt="2023-02-24T15:40:32.887" v="2058" actId="1076"/>
          <ac:picMkLst>
            <pc:docMk/>
            <pc:sldMk cId="3203678360" sldId="392"/>
            <ac:picMk id="12" creationId="{DCFAEB97-E642-118B-2B19-D502DA2C7D81}"/>
          </ac:picMkLst>
        </pc:picChg>
      </pc:sldChg>
      <pc:sldChg chg="addSp delSp modSp add mod ord">
        <pc:chgData name="NORVEY DANILO MUÑOZ" userId="6c920eed-56a1-4dd6-94e7-28cd095909bd" providerId="ADAL" clId="{70C2002A-40D9-4974-BA5A-196214932919}" dt="2023-02-24T16:22:03.346" v="2281"/>
        <pc:sldMkLst>
          <pc:docMk/>
          <pc:sldMk cId="2024699578" sldId="393"/>
        </pc:sldMkLst>
        <pc:spChg chg="mod">
          <ac:chgData name="NORVEY DANILO MUÑOZ" userId="6c920eed-56a1-4dd6-94e7-28cd095909bd" providerId="ADAL" clId="{70C2002A-40D9-4974-BA5A-196214932919}" dt="2023-02-24T15:43:17.321" v="2062" actId="20577"/>
          <ac:spMkLst>
            <pc:docMk/>
            <pc:sldMk cId="2024699578" sldId="393"/>
            <ac:spMk id="10" creationId="{D63194BD-5181-1E7D-D634-72E247649D96}"/>
          </ac:spMkLst>
        </pc:spChg>
        <pc:picChg chg="add mod">
          <ac:chgData name="NORVEY DANILO MUÑOZ" userId="6c920eed-56a1-4dd6-94e7-28cd095909bd" providerId="ADAL" clId="{70C2002A-40D9-4974-BA5A-196214932919}" dt="2023-02-24T15:44:37.952" v="2066" actId="1076"/>
          <ac:picMkLst>
            <pc:docMk/>
            <pc:sldMk cId="2024699578" sldId="393"/>
            <ac:picMk id="3" creationId="{11769375-3A15-8611-A844-8E3F9EFC3375}"/>
          </ac:picMkLst>
        </pc:picChg>
        <pc:picChg chg="add mod">
          <ac:chgData name="NORVEY DANILO MUÑOZ" userId="6c920eed-56a1-4dd6-94e7-28cd095909bd" providerId="ADAL" clId="{70C2002A-40D9-4974-BA5A-196214932919}" dt="2023-02-24T15:44:56.223" v="2069" actId="1076"/>
          <ac:picMkLst>
            <pc:docMk/>
            <pc:sldMk cId="2024699578" sldId="393"/>
            <ac:picMk id="5" creationId="{A5650C19-E751-F832-0889-957C5A0AA35D}"/>
          </ac:picMkLst>
        </pc:picChg>
        <pc:picChg chg="del">
          <ac:chgData name="NORVEY DANILO MUÑOZ" userId="6c920eed-56a1-4dd6-94e7-28cd095909bd" providerId="ADAL" clId="{70C2002A-40D9-4974-BA5A-196214932919}" dt="2023-02-24T15:43:18.254" v="2063" actId="478"/>
          <ac:picMkLst>
            <pc:docMk/>
            <pc:sldMk cId="2024699578" sldId="393"/>
            <ac:picMk id="12" creationId="{DCFAEB97-E642-118B-2B19-D502DA2C7D81}"/>
          </ac:picMkLst>
        </pc:picChg>
      </pc:sldChg>
      <pc:sldChg chg="add del">
        <pc:chgData name="NORVEY DANILO MUÑOZ" userId="6c920eed-56a1-4dd6-94e7-28cd095909bd" providerId="ADAL" clId="{70C2002A-40D9-4974-BA5A-196214932919}" dt="2023-02-24T15:39:36.042" v="2010"/>
        <pc:sldMkLst>
          <pc:docMk/>
          <pc:sldMk cId="3718196877" sldId="393"/>
        </pc:sldMkLst>
      </pc:sldChg>
      <pc:sldChg chg="addSp delSp modSp add mod">
        <pc:chgData name="NORVEY DANILO MUÑOZ" userId="6c920eed-56a1-4dd6-94e7-28cd095909bd" providerId="ADAL" clId="{70C2002A-40D9-4974-BA5A-196214932919}" dt="2023-02-24T15:51:56.971" v="2116" actId="1076"/>
        <pc:sldMkLst>
          <pc:docMk/>
          <pc:sldMk cId="3057284294" sldId="394"/>
        </pc:sldMkLst>
        <pc:spChg chg="mod">
          <ac:chgData name="NORVEY DANILO MUÑOZ" userId="6c920eed-56a1-4dd6-94e7-28cd095909bd" providerId="ADAL" clId="{70C2002A-40D9-4974-BA5A-196214932919}" dt="2023-02-24T15:51:39.090" v="2108" actId="20577"/>
          <ac:spMkLst>
            <pc:docMk/>
            <pc:sldMk cId="3057284294" sldId="394"/>
            <ac:spMk id="10" creationId="{D63194BD-5181-1E7D-D634-72E247649D96}"/>
          </ac:spMkLst>
        </pc:spChg>
        <pc:picChg chg="del">
          <ac:chgData name="NORVEY DANILO MUÑOZ" userId="6c920eed-56a1-4dd6-94e7-28cd095909bd" providerId="ADAL" clId="{70C2002A-40D9-4974-BA5A-196214932919}" dt="2023-02-24T15:51:40.976" v="2109" actId="478"/>
          <ac:picMkLst>
            <pc:docMk/>
            <pc:sldMk cId="3057284294" sldId="394"/>
            <ac:picMk id="3" creationId="{11769375-3A15-8611-A844-8E3F9EFC3375}"/>
          </ac:picMkLst>
        </pc:picChg>
        <pc:picChg chg="add mod">
          <ac:chgData name="NORVEY DANILO MUÑOZ" userId="6c920eed-56a1-4dd6-94e7-28cd095909bd" providerId="ADAL" clId="{70C2002A-40D9-4974-BA5A-196214932919}" dt="2023-02-24T15:51:56.971" v="2116" actId="1076"/>
          <ac:picMkLst>
            <pc:docMk/>
            <pc:sldMk cId="3057284294" sldId="394"/>
            <ac:picMk id="4" creationId="{295135D4-0528-913D-38A5-474B9950CEE6}"/>
          </ac:picMkLst>
        </pc:picChg>
        <pc:picChg chg="del mod">
          <ac:chgData name="NORVEY DANILO MUÑOZ" userId="6c920eed-56a1-4dd6-94e7-28cd095909bd" providerId="ADAL" clId="{70C2002A-40D9-4974-BA5A-196214932919}" dt="2023-02-24T15:51:42.715" v="2111" actId="478"/>
          <ac:picMkLst>
            <pc:docMk/>
            <pc:sldMk cId="3057284294" sldId="394"/>
            <ac:picMk id="5" creationId="{A5650C19-E751-F832-0889-957C5A0AA35D}"/>
          </ac:picMkLst>
        </pc:picChg>
      </pc:sldChg>
      <pc:sldChg chg="addSp delSp modSp add mod">
        <pc:chgData name="NORVEY DANILO MUÑOZ" userId="6c920eed-56a1-4dd6-94e7-28cd095909bd" providerId="ADAL" clId="{70C2002A-40D9-4974-BA5A-196214932919}" dt="2023-02-24T16:01:11.443" v="2202" actId="1076"/>
        <pc:sldMkLst>
          <pc:docMk/>
          <pc:sldMk cId="2351037476" sldId="395"/>
        </pc:sldMkLst>
        <pc:spChg chg="mod">
          <ac:chgData name="NORVEY DANILO MUÑOZ" userId="6c920eed-56a1-4dd6-94e7-28cd095909bd" providerId="ADAL" clId="{70C2002A-40D9-4974-BA5A-196214932919}" dt="2023-02-24T16:01:04.690" v="2200" actId="20577"/>
          <ac:spMkLst>
            <pc:docMk/>
            <pc:sldMk cId="2351037476" sldId="395"/>
            <ac:spMk id="10" creationId="{D63194BD-5181-1E7D-D634-72E247649D96}"/>
          </ac:spMkLst>
        </pc:spChg>
        <pc:picChg chg="add mod">
          <ac:chgData name="NORVEY DANILO MUÑOZ" userId="6c920eed-56a1-4dd6-94e7-28cd095909bd" providerId="ADAL" clId="{70C2002A-40D9-4974-BA5A-196214932919}" dt="2023-02-24T16:01:11.443" v="2202" actId="1076"/>
          <ac:picMkLst>
            <pc:docMk/>
            <pc:sldMk cId="2351037476" sldId="395"/>
            <ac:picMk id="3" creationId="{AD4D586B-D1D9-D702-6BE0-282AA95157AB}"/>
          </ac:picMkLst>
        </pc:picChg>
        <pc:picChg chg="del">
          <ac:chgData name="NORVEY DANILO MUÑOZ" userId="6c920eed-56a1-4dd6-94e7-28cd095909bd" providerId="ADAL" clId="{70C2002A-40D9-4974-BA5A-196214932919}" dt="2023-02-24T16:00:40.246" v="2118" actId="478"/>
          <ac:picMkLst>
            <pc:docMk/>
            <pc:sldMk cId="2351037476" sldId="395"/>
            <ac:picMk id="4" creationId="{295135D4-0528-913D-38A5-474B9950CEE6}"/>
          </ac:picMkLst>
        </pc:picChg>
      </pc:sldChg>
      <pc:sldChg chg="addSp delSp modSp add mod">
        <pc:chgData name="NORVEY DANILO MUÑOZ" userId="6c920eed-56a1-4dd6-94e7-28cd095909bd" providerId="ADAL" clId="{70C2002A-40D9-4974-BA5A-196214932919}" dt="2023-02-24T16:04:11.714" v="2279" actId="1076"/>
        <pc:sldMkLst>
          <pc:docMk/>
          <pc:sldMk cId="2550891944" sldId="396"/>
        </pc:sldMkLst>
        <pc:spChg chg="mod">
          <ac:chgData name="NORVEY DANILO MUÑOZ" userId="6c920eed-56a1-4dd6-94e7-28cd095909bd" providerId="ADAL" clId="{70C2002A-40D9-4974-BA5A-196214932919}" dt="2023-02-24T16:02:31.591" v="2275" actId="14100"/>
          <ac:spMkLst>
            <pc:docMk/>
            <pc:sldMk cId="2550891944" sldId="396"/>
            <ac:spMk id="10" creationId="{D63194BD-5181-1E7D-D634-72E247649D96}"/>
          </ac:spMkLst>
        </pc:spChg>
        <pc:picChg chg="del">
          <ac:chgData name="NORVEY DANILO MUÑOZ" userId="6c920eed-56a1-4dd6-94e7-28cd095909bd" providerId="ADAL" clId="{70C2002A-40D9-4974-BA5A-196214932919}" dt="2023-02-24T16:04:05.024" v="2276" actId="478"/>
          <ac:picMkLst>
            <pc:docMk/>
            <pc:sldMk cId="2550891944" sldId="396"/>
            <ac:picMk id="3" creationId="{AD4D586B-D1D9-D702-6BE0-282AA95157AB}"/>
          </ac:picMkLst>
        </pc:picChg>
        <pc:picChg chg="add mod">
          <ac:chgData name="NORVEY DANILO MUÑOZ" userId="6c920eed-56a1-4dd6-94e7-28cd095909bd" providerId="ADAL" clId="{70C2002A-40D9-4974-BA5A-196214932919}" dt="2023-02-24T16:04:11.714" v="2279" actId="1076"/>
          <ac:picMkLst>
            <pc:docMk/>
            <pc:sldMk cId="2550891944" sldId="396"/>
            <ac:picMk id="4" creationId="{5482AC86-A6D8-F381-1E71-A0BE1B42C51A}"/>
          </ac:picMkLst>
        </pc:picChg>
      </pc:sldChg>
      <pc:sldChg chg="addSp delSp modSp add mod">
        <pc:chgData name="NORVEY DANILO MUÑOZ" userId="6c920eed-56a1-4dd6-94e7-28cd095909bd" providerId="ADAL" clId="{70C2002A-40D9-4974-BA5A-196214932919}" dt="2023-02-24T16:23:52.972" v="2291" actId="22"/>
        <pc:sldMkLst>
          <pc:docMk/>
          <pc:sldMk cId="1400442486" sldId="397"/>
        </pc:sldMkLst>
        <pc:spChg chg="mod">
          <ac:chgData name="NORVEY DANILO MUÑOZ" userId="6c920eed-56a1-4dd6-94e7-28cd095909bd" providerId="ADAL" clId="{70C2002A-40D9-4974-BA5A-196214932919}" dt="2023-02-24T16:23:35.074" v="2289" actId="20577"/>
          <ac:spMkLst>
            <pc:docMk/>
            <pc:sldMk cId="1400442486" sldId="397"/>
            <ac:spMk id="10" creationId="{D63194BD-5181-1E7D-D634-72E247649D96}"/>
          </ac:spMkLst>
        </pc:spChg>
        <pc:picChg chg="del">
          <ac:chgData name="NORVEY DANILO MUÑOZ" userId="6c920eed-56a1-4dd6-94e7-28cd095909bd" providerId="ADAL" clId="{70C2002A-40D9-4974-BA5A-196214932919}" dt="2023-02-24T16:23:36.689" v="2290" actId="478"/>
          <ac:picMkLst>
            <pc:docMk/>
            <pc:sldMk cId="1400442486" sldId="397"/>
            <ac:picMk id="3" creationId="{AD4D586B-D1D9-D702-6BE0-282AA95157AB}"/>
          </ac:picMkLst>
        </pc:picChg>
        <pc:picChg chg="add">
          <ac:chgData name="NORVEY DANILO MUÑOZ" userId="6c920eed-56a1-4dd6-94e7-28cd095909bd" providerId="ADAL" clId="{70C2002A-40D9-4974-BA5A-196214932919}" dt="2023-02-24T16:23:52.972" v="2291" actId="22"/>
          <ac:picMkLst>
            <pc:docMk/>
            <pc:sldMk cId="1400442486" sldId="397"/>
            <ac:picMk id="4" creationId="{2AAE7D28-C9A0-B49E-6356-C02A05844F64}"/>
          </ac:picMkLst>
        </pc:picChg>
      </pc:sldChg>
      <pc:sldMasterChg chg="delSldLayout">
        <pc:chgData name="NORVEY DANILO MUÑOZ" userId="6c920eed-56a1-4dd6-94e7-28cd095909bd" providerId="ADAL" clId="{70C2002A-40D9-4974-BA5A-196214932919}" dt="2023-02-17T17:54:53.664" v="1364" actId="47"/>
        <pc:sldMasterMkLst>
          <pc:docMk/>
          <pc:sldMasterMk cId="0" sldId="2147483675"/>
        </pc:sldMasterMkLst>
        <pc:sldLayoutChg chg="del">
          <pc:chgData name="NORVEY DANILO MUÑOZ" userId="6c920eed-56a1-4dd6-94e7-28cd095909bd" providerId="ADAL" clId="{70C2002A-40D9-4974-BA5A-196214932919}" dt="2023-02-17T17:53:41.555" v="1319" actId="47"/>
          <pc:sldLayoutMkLst>
            <pc:docMk/>
            <pc:sldMasterMk cId="0" sldId="2147483675"/>
            <pc:sldLayoutMk cId="0" sldId="2147483649"/>
          </pc:sldLayoutMkLst>
        </pc:sldLayoutChg>
        <pc:sldLayoutChg chg="del">
          <pc:chgData name="NORVEY DANILO MUÑOZ" userId="6c920eed-56a1-4dd6-94e7-28cd095909bd" providerId="ADAL" clId="{70C2002A-40D9-4974-BA5A-196214932919}" dt="2023-02-17T17:54:49.879" v="1348" actId="47"/>
          <pc:sldLayoutMkLst>
            <pc:docMk/>
            <pc:sldMasterMk cId="0" sldId="2147483675"/>
            <pc:sldLayoutMk cId="0" sldId="2147483651"/>
          </pc:sldLayoutMkLst>
        </pc:sldLayoutChg>
        <pc:sldLayoutChg chg="del">
          <pc:chgData name="NORVEY DANILO MUÑOZ" userId="6c920eed-56a1-4dd6-94e7-28cd095909bd" providerId="ADAL" clId="{70C2002A-40D9-4974-BA5A-196214932919}" dt="2023-02-17T17:54:52.123" v="1357" actId="47"/>
          <pc:sldLayoutMkLst>
            <pc:docMk/>
            <pc:sldMasterMk cId="0" sldId="2147483675"/>
            <pc:sldLayoutMk cId="0" sldId="2147483652"/>
          </pc:sldLayoutMkLst>
        </pc:sldLayoutChg>
        <pc:sldLayoutChg chg="del">
          <pc:chgData name="NORVEY DANILO MUÑOZ" userId="6c920eed-56a1-4dd6-94e7-28cd095909bd" providerId="ADAL" clId="{70C2002A-40D9-4974-BA5A-196214932919}" dt="2023-02-17T17:54:49.706" v="1347" actId="47"/>
          <pc:sldLayoutMkLst>
            <pc:docMk/>
            <pc:sldMasterMk cId="0" sldId="2147483675"/>
            <pc:sldLayoutMk cId="0" sldId="2147483654"/>
          </pc:sldLayoutMkLst>
        </pc:sldLayoutChg>
        <pc:sldLayoutChg chg="del">
          <pc:chgData name="NORVEY DANILO MUÑOZ" userId="6c920eed-56a1-4dd6-94e7-28cd095909bd" providerId="ADAL" clId="{70C2002A-40D9-4974-BA5A-196214932919}" dt="2023-02-17T17:54:51.136" v="1353" actId="47"/>
          <pc:sldLayoutMkLst>
            <pc:docMk/>
            <pc:sldMasterMk cId="0" sldId="2147483675"/>
            <pc:sldLayoutMk cId="0" sldId="2147483655"/>
          </pc:sldLayoutMkLst>
        </pc:sldLayoutChg>
        <pc:sldLayoutChg chg="del">
          <pc:chgData name="NORVEY DANILO MUÑOZ" userId="6c920eed-56a1-4dd6-94e7-28cd095909bd" providerId="ADAL" clId="{70C2002A-40D9-4974-BA5A-196214932919}" dt="2023-02-17T17:54:50.255" v="1350" actId="47"/>
          <pc:sldLayoutMkLst>
            <pc:docMk/>
            <pc:sldMasterMk cId="0" sldId="2147483675"/>
            <pc:sldLayoutMk cId="0" sldId="2147483656"/>
          </pc:sldLayoutMkLst>
        </pc:sldLayoutChg>
        <pc:sldLayoutChg chg="del">
          <pc:chgData name="NORVEY DANILO MUÑOZ" userId="6c920eed-56a1-4dd6-94e7-28cd095909bd" providerId="ADAL" clId="{70C2002A-40D9-4974-BA5A-196214932919}" dt="2023-02-17T17:54:50.450" v="1351" actId="47"/>
          <pc:sldLayoutMkLst>
            <pc:docMk/>
            <pc:sldMasterMk cId="0" sldId="2147483675"/>
            <pc:sldLayoutMk cId="0" sldId="2147483657"/>
          </pc:sldLayoutMkLst>
        </pc:sldLayoutChg>
        <pc:sldLayoutChg chg="del">
          <pc:chgData name="NORVEY DANILO MUÑOZ" userId="6c920eed-56a1-4dd6-94e7-28cd095909bd" providerId="ADAL" clId="{70C2002A-40D9-4974-BA5A-196214932919}" dt="2023-02-17T17:54:50.071" v="1349" actId="47"/>
          <pc:sldLayoutMkLst>
            <pc:docMk/>
            <pc:sldMasterMk cId="0" sldId="2147483675"/>
            <pc:sldLayoutMk cId="0" sldId="2147483659"/>
          </pc:sldLayoutMkLst>
        </pc:sldLayoutChg>
        <pc:sldLayoutChg chg="del">
          <pc:chgData name="NORVEY DANILO MUÑOZ" userId="6c920eed-56a1-4dd6-94e7-28cd095909bd" providerId="ADAL" clId="{70C2002A-40D9-4974-BA5A-196214932919}" dt="2023-02-17T17:53:44.902" v="1335" actId="47"/>
          <pc:sldLayoutMkLst>
            <pc:docMk/>
            <pc:sldMasterMk cId="0" sldId="2147483675"/>
            <pc:sldLayoutMk cId="0" sldId="2147483660"/>
          </pc:sldLayoutMkLst>
        </pc:sldLayoutChg>
        <pc:sldLayoutChg chg="del">
          <pc:chgData name="NORVEY DANILO MUÑOZ" userId="6c920eed-56a1-4dd6-94e7-28cd095909bd" providerId="ADAL" clId="{70C2002A-40D9-4974-BA5A-196214932919}" dt="2023-02-17T17:54:51.760" v="1356" actId="47"/>
          <pc:sldLayoutMkLst>
            <pc:docMk/>
            <pc:sldMasterMk cId="0" sldId="2147483675"/>
            <pc:sldLayoutMk cId="0" sldId="2147483661"/>
          </pc:sldLayoutMkLst>
        </pc:sldLayoutChg>
        <pc:sldLayoutChg chg="del">
          <pc:chgData name="NORVEY DANILO MUÑOZ" userId="6c920eed-56a1-4dd6-94e7-28cd095909bd" providerId="ADAL" clId="{70C2002A-40D9-4974-BA5A-196214932919}" dt="2023-02-17T17:54:52.528" v="1359" actId="47"/>
          <pc:sldLayoutMkLst>
            <pc:docMk/>
            <pc:sldMasterMk cId="0" sldId="2147483675"/>
            <pc:sldLayoutMk cId="0" sldId="2147483662"/>
          </pc:sldLayoutMkLst>
        </pc:sldLayoutChg>
        <pc:sldLayoutChg chg="del">
          <pc:chgData name="NORVEY DANILO MUÑOZ" userId="6c920eed-56a1-4dd6-94e7-28cd095909bd" providerId="ADAL" clId="{70C2002A-40D9-4974-BA5A-196214932919}" dt="2023-02-17T17:54:44.976" v="1340" actId="47"/>
          <pc:sldLayoutMkLst>
            <pc:docMk/>
            <pc:sldMasterMk cId="0" sldId="2147483675"/>
            <pc:sldLayoutMk cId="0" sldId="2147483664"/>
          </pc:sldLayoutMkLst>
        </pc:sldLayoutChg>
        <pc:sldLayoutChg chg="del">
          <pc:chgData name="NORVEY DANILO MUÑOZ" userId="6c920eed-56a1-4dd6-94e7-28cd095909bd" providerId="ADAL" clId="{70C2002A-40D9-4974-BA5A-196214932919}" dt="2023-02-17T17:54:52.340" v="1358" actId="47"/>
          <pc:sldLayoutMkLst>
            <pc:docMk/>
            <pc:sldMasterMk cId="0" sldId="2147483675"/>
            <pc:sldLayoutMk cId="0" sldId="2147483665"/>
          </pc:sldLayoutMkLst>
        </pc:sldLayoutChg>
        <pc:sldLayoutChg chg="del">
          <pc:chgData name="NORVEY DANILO MUÑOZ" userId="6c920eed-56a1-4dd6-94e7-28cd095909bd" providerId="ADAL" clId="{70C2002A-40D9-4974-BA5A-196214932919}" dt="2023-02-17T17:53:42.339" v="1322" actId="47"/>
          <pc:sldLayoutMkLst>
            <pc:docMk/>
            <pc:sldMasterMk cId="0" sldId="2147483675"/>
            <pc:sldLayoutMk cId="0" sldId="2147483666"/>
          </pc:sldLayoutMkLst>
        </pc:sldLayoutChg>
        <pc:sldLayoutChg chg="del">
          <pc:chgData name="NORVEY DANILO MUÑOZ" userId="6c920eed-56a1-4dd6-94e7-28cd095909bd" providerId="ADAL" clId="{70C2002A-40D9-4974-BA5A-196214932919}" dt="2023-02-17T17:54:50.911" v="1352" actId="47"/>
          <pc:sldLayoutMkLst>
            <pc:docMk/>
            <pc:sldMasterMk cId="0" sldId="2147483675"/>
            <pc:sldLayoutMk cId="0" sldId="2147483667"/>
          </pc:sldLayoutMkLst>
        </pc:sldLayoutChg>
        <pc:sldLayoutChg chg="del">
          <pc:chgData name="NORVEY DANILO MUÑOZ" userId="6c920eed-56a1-4dd6-94e7-28cd095909bd" providerId="ADAL" clId="{70C2002A-40D9-4974-BA5A-196214932919}" dt="2023-02-17T17:54:49.523" v="1346" actId="47"/>
          <pc:sldLayoutMkLst>
            <pc:docMk/>
            <pc:sldMasterMk cId="0" sldId="2147483675"/>
            <pc:sldLayoutMk cId="0" sldId="2147483668"/>
          </pc:sldLayoutMkLst>
        </pc:sldLayoutChg>
        <pc:sldLayoutChg chg="del">
          <pc:chgData name="NORVEY DANILO MUÑOZ" userId="6c920eed-56a1-4dd6-94e7-28cd095909bd" providerId="ADAL" clId="{70C2002A-40D9-4974-BA5A-196214932919}" dt="2023-02-17T17:54:52.710" v="1360" actId="47"/>
          <pc:sldLayoutMkLst>
            <pc:docMk/>
            <pc:sldMasterMk cId="0" sldId="2147483675"/>
            <pc:sldLayoutMk cId="0" sldId="2147483669"/>
          </pc:sldLayoutMkLst>
        </pc:sldLayoutChg>
        <pc:sldLayoutChg chg="del">
          <pc:chgData name="NORVEY DANILO MUÑOZ" userId="6c920eed-56a1-4dd6-94e7-28cd095909bd" providerId="ADAL" clId="{70C2002A-40D9-4974-BA5A-196214932919}" dt="2023-02-17T17:54:53.664" v="1364" actId="47"/>
          <pc:sldLayoutMkLst>
            <pc:docMk/>
            <pc:sldMasterMk cId="0" sldId="2147483675"/>
            <pc:sldLayoutMk cId="0" sldId="2147483670"/>
          </pc:sldLayoutMkLst>
        </pc:sldLayoutChg>
        <pc:sldLayoutChg chg="del">
          <pc:chgData name="NORVEY DANILO MUÑOZ" userId="6c920eed-56a1-4dd6-94e7-28cd095909bd" providerId="ADAL" clId="{70C2002A-40D9-4974-BA5A-196214932919}" dt="2023-02-17T17:54:51.552" v="1355" actId="47"/>
          <pc:sldLayoutMkLst>
            <pc:docMk/>
            <pc:sldMasterMk cId="0" sldId="2147483675"/>
            <pc:sldLayoutMk cId="0" sldId="2147483671"/>
          </pc:sldLayoutMkLst>
        </pc:sldLayoutChg>
        <pc:sldLayoutChg chg="del">
          <pc:chgData name="NORVEY DANILO MUÑOZ" userId="6c920eed-56a1-4dd6-94e7-28cd095909bd" providerId="ADAL" clId="{70C2002A-40D9-4974-BA5A-196214932919}" dt="2023-02-17T17:54:52.922" v="1361" actId="47"/>
          <pc:sldLayoutMkLst>
            <pc:docMk/>
            <pc:sldMasterMk cId="0" sldId="2147483675"/>
            <pc:sldLayoutMk cId="0" sldId="2147483672"/>
          </pc:sldLayoutMkLst>
        </pc:sldLayoutChg>
        <pc:sldLayoutChg chg="del">
          <pc:chgData name="NORVEY DANILO MUÑOZ" userId="6c920eed-56a1-4dd6-94e7-28cd095909bd" providerId="ADAL" clId="{70C2002A-40D9-4974-BA5A-196214932919}" dt="2023-02-17T17:54:53.257" v="1362" actId="47"/>
          <pc:sldLayoutMkLst>
            <pc:docMk/>
            <pc:sldMasterMk cId="0" sldId="2147483675"/>
            <pc:sldLayoutMk cId="0" sldId="2147483673"/>
          </pc:sldLayoutMkLst>
        </pc:sldLayoutChg>
        <pc:sldLayoutChg chg="del">
          <pc:chgData name="NORVEY DANILO MUÑOZ" userId="6c920eed-56a1-4dd6-94e7-28cd095909bd" providerId="ADAL" clId="{70C2002A-40D9-4974-BA5A-196214932919}" dt="2023-02-17T17:53:44.206" v="1332" actId="47"/>
          <pc:sldLayoutMkLst>
            <pc:docMk/>
            <pc:sldMasterMk cId="0" sldId="2147483675"/>
            <pc:sldLayoutMk cId="1438977053" sldId="2147483677"/>
          </pc:sldLayoutMkLst>
        </pc:sldLayoutChg>
      </pc:sldMasterChg>
    </pc:docChg>
  </pc:docChgLst>
  <pc:docChgLst>
    <pc:chgData name="NORVEY DANILO MUÑOZ" userId="6c920eed-56a1-4dd6-94e7-28cd095909bd" providerId="ADAL" clId="{E68E6373-0133-48F9-A085-1C5324C2A634}"/>
    <pc:docChg chg="undo custSel addSld delSld modSld sldOrd">
      <pc:chgData name="NORVEY DANILO MUÑOZ" userId="6c920eed-56a1-4dd6-94e7-28cd095909bd" providerId="ADAL" clId="{E68E6373-0133-48F9-A085-1C5324C2A634}" dt="2023-02-07T22:44:12.967" v="2545" actId="403"/>
      <pc:docMkLst>
        <pc:docMk/>
      </pc:docMkLst>
      <pc:sldChg chg="modSp mod">
        <pc:chgData name="NORVEY DANILO MUÑOZ" userId="6c920eed-56a1-4dd6-94e7-28cd095909bd" providerId="ADAL" clId="{E68E6373-0133-48F9-A085-1C5324C2A634}" dt="2023-02-07T14:28:48.398" v="97" actId="790"/>
        <pc:sldMkLst>
          <pc:docMk/>
          <pc:sldMk cId="0" sldId="256"/>
        </pc:sldMkLst>
        <pc:spChg chg="mod">
          <ac:chgData name="NORVEY DANILO MUÑOZ" userId="6c920eed-56a1-4dd6-94e7-28cd095909bd" providerId="ADAL" clId="{E68E6373-0133-48F9-A085-1C5324C2A634}" dt="2023-02-07T14:28:05.402" v="14" actId="790"/>
          <ac:spMkLst>
            <pc:docMk/>
            <pc:sldMk cId="0" sldId="256"/>
            <ac:spMk id="185" creationId="{00000000-0000-0000-0000-000000000000}"/>
          </ac:spMkLst>
        </pc:spChg>
        <pc:spChg chg="mod">
          <ac:chgData name="NORVEY DANILO MUÑOZ" userId="6c920eed-56a1-4dd6-94e7-28cd095909bd" providerId="ADAL" clId="{E68E6373-0133-48F9-A085-1C5324C2A634}" dt="2023-02-07T14:28:48.398" v="97" actId="790"/>
          <ac:spMkLst>
            <pc:docMk/>
            <pc:sldMk cId="0" sldId="256"/>
            <ac:spMk id="186" creationId="{00000000-0000-0000-0000-000000000000}"/>
          </ac:spMkLst>
        </pc:spChg>
      </pc:sldChg>
      <pc:sldChg chg="modSp mod">
        <pc:chgData name="NORVEY DANILO MUÑOZ" userId="6c920eed-56a1-4dd6-94e7-28cd095909bd" providerId="ADAL" clId="{E68E6373-0133-48F9-A085-1C5324C2A634}" dt="2023-02-07T14:37:02.579" v="137" actId="20577"/>
        <pc:sldMkLst>
          <pc:docMk/>
          <pc:sldMk cId="0" sldId="257"/>
        </pc:sldMkLst>
        <pc:spChg chg="mod">
          <ac:chgData name="NORVEY DANILO MUÑOZ" userId="6c920eed-56a1-4dd6-94e7-28cd095909bd" providerId="ADAL" clId="{E68E6373-0133-48F9-A085-1C5324C2A634}" dt="2023-02-07T14:34:57.754" v="118" actId="5793"/>
          <ac:spMkLst>
            <pc:docMk/>
            <pc:sldMk cId="0" sldId="257"/>
            <ac:spMk id="191" creationId="{00000000-0000-0000-0000-000000000000}"/>
          </ac:spMkLst>
        </pc:spChg>
        <pc:spChg chg="mod">
          <ac:chgData name="NORVEY DANILO MUÑOZ" userId="6c920eed-56a1-4dd6-94e7-28cd095909bd" providerId="ADAL" clId="{E68E6373-0133-48F9-A085-1C5324C2A634}" dt="2023-02-07T14:37:02.579" v="137" actId="20577"/>
          <ac:spMkLst>
            <pc:docMk/>
            <pc:sldMk cId="0" sldId="257"/>
            <ac:spMk id="192" creationId="{00000000-0000-0000-0000-000000000000}"/>
          </ac:spMkLst>
        </pc:spChg>
      </pc:sldChg>
      <pc:sldChg chg="addSp delSp modSp mod ord modNotes">
        <pc:chgData name="NORVEY DANILO MUÑOZ" userId="6c920eed-56a1-4dd6-94e7-28cd095909bd" providerId="ADAL" clId="{E68E6373-0133-48F9-A085-1C5324C2A634}" dt="2023-02-07T15:02:02.879" v="293" actId="113"/>
        <pc:sldMkLst>
          <pc:docMk/>
          <pc:sldMk cId="0" sldId="259"/>
        </pc:sldMkLst>
        <pc:spChg chg="add del mod">
          <ac:chgData name="NORVEY DANILO MUÑOZ" userId="6c920eed-56a1-4dd6-94e7-28cd095909bd" providerId="ADAL" clId="{E68E6373-0133-48F9-A085-1C5324C2A634}" dt="2023-02-07T15:00:38.740" v="249" actId="478"/>
          <ac:spMkLst>
            <pc:docMk/>
            <pc:sldMk cId="0" sldId="259"/>
            <ac:spMk id="3" creationId="{A6C955AA-C7E0-1894-21A7-7E63F3EDF209}"/>
          </ac:spMkLst>
        </pc:spChg>
        <pc:spChg chg="del">
          <ac:chgData name="NORVEY DANILO MUÑOZ" userId="6c920eed-56a1-4dd6-94e7-28cd095909bd" providerId="ADAL" clId="{E68E6373-0133-48F9-A085-1C5324C2A634}" dt="2023-02-07T15:00:37.496" v="248" actId="478"/>
          <ac:spMkLst>
            <pc:docMk/>
            <pc:sldMk cId="0" sldId="259"/>
            <ac:spMk id="214" creationId="{00000000-0000-0000-0000-000000000000}"/>
          </ac:spMkLst>
        </pc:spChg>
        <pc:spChg chg="mod">
          <ac:chgData name="NORVEY DANILO MUÑOZ" userId="6c920eed-56a1-4dd6-94e7-28cd095909bd" providerId="ADAL" clId="{E68E6373-0133-48F9-A085-1C5324C2A634}" dt="2023-02-07T15:02:02.879" v="293" actId="113"/>
          <ac:spMkLst>
            <pc:docMk/>
            <pc:sldMk cId="0" sldId="259"/>
            <ac:spMk id="215" creationId="{00000000-0000-0000-0000-000000000000}"/>
          </ac:spMkLst>
        </pc:spChg>
      </pc:sldChg>
      <pc:sldChg chg="addSp delSp modSp mod ord modNotes">
        <pc:chgData name="NORVEY DANILO MUÑOZ" userId="6c920eed-56a1-4dd6-94e7-28cd095909bd" providerId="ADAL" clId="{E68E6373-0133-48F9-A085-1C5324C2A634}" dt="2023-02-07T15:53:10.772" v="513" actId="20577"/>
        <pc:sldMkLst>
          <pc:docMk/>
          <pc:sldMk cId="0" sldId="260"/>
        </pc:sldMkLst>
        <pc:spChg chg="add del mod">
          <ac:chgData name="NORVEY DANILO MUÑOZ" userId="6c920eed-56a1-4dd6-94e7-28cd095909bd" providerId="ADAL" clId="{E68E6373-0133-48F9-A085-1C5324C2A634}" dt="2023-02-07T15:53:04.144" v="494" actId="478"/>
          <ac:spMkLst>
            <pc:docMk/>
            <pc:sldMk cId="0" sldId="260"/>
            <ac:spMk id="3" creationId="{C7BED814-F639-0B68-BAA6-4104770E0EAD}"/>
          </ac:spMkLst>
        </pc:spChg>
        <pc:spChg chg="add del mod">
          <ac:chgData name="NORVEY DANILO MUÑOZ" userId="6c920eed-56a1-4dd6-94e7-28cd095909bd" providerId="ADAL" clId="{E68E6373-0133-48F9-A085-1C5324C2A634}" dt="2023-02-07T15:53:06.037" v="496" actId="478"/>
          <ac:spMkLst>
            <pc:docMk/>
            <pc:sldMk cId="0" sldId="260"/>
            <ac:spMk id="5" creationId="{FF31F3AD-F511-314C-2C92-8A838915F185}"/>
          </ac:spMkLst>
        </pc:spChg>
        <pc:spChg chg="mod">
          <ac:chgData name="NORVEY DANILO MUÑOZ" userId="6c920eed-56a1-4dd6-94e7-28cd095909bd" providerId="ADAL" clId="{E68E6373-0133-48F9-A085-1C5324C2A634}" dt="2023-02-07T15:53:10.772" v="513" actId="20577"/>
          <ac:spMkLst>
            <pc:docMk/>
            <pc:sldMk cId="0" sldId="260"/>
            <ac:spMk id="222" creationId="{00000000-0000-0000-0000-000000000000}"/>
          </ac:spMkLst>
        </pc:spChg>
        <pc:spChg chg="del">
          <ac:chgData name="NORVEY DANILO MUÑOZ" userId="6c920eed-56a1-4dd6-94e7-28cd095909bd" providerId="ADAL" clId="{E68E6373-0133-48F9-A085-1C5324C2A634}" dt="2023-02-07T15:53:05.460" v="495" actId="478"/>
          <ac:spMkLst>
            <pc:docMk/>
            <pc:sldMk cId="0" sldId="260"/>
            <ac:spMk id="223" creationId="{00000000-0000-0000-0000-000000000000}"/>
          </ac:spMkLst>
        </pc:spChg>
        <pc:spChg chg="del">
          <ac:chgData name="NORVEY DANILO MUÑOZ" userId="6c920eed-56a1-4dd6-94e7-28cd095909bd" providerId="ADAL" clId="{E68E6373-0133-48F9-A085-1C5324C2A634}" dt="2023-02-07T15:53:02.881" v="493" actId="478"/>
          <ac:spMkLst>
            <pc:docMk/>
            <pc:sldMk cId="0" sldId="260"/>
            <ac:spMk id="224" creationId="{00000000-0000-0000-0000-000000000000}"/>
          </ac:spMkLst>
        </pc:spChg>
      </pc:sldChg>
      <pc:sldChg chg="delSp modSp mod ord modNotes">
        <pc:chgData name="NORVEY DANILO MUÑOZ" userId="6c920eed-56a1-4dd6-94e7-28cd095909bd" providerId="ADAL" clId="{E68E6373-0133-48F9-A085-1C5324C2A634}" dt="2023-02-07T16:24:59.994" v="1017" actId="14100"/>
        <pc:sldMkLst>
          <pc:docMk/>
          <pc:sldMk cId="0" sldId="261"/>
        </pc:sldMkLst>
        <pc:spChg chg="del mod">
          <ac:chgData name="NORVEY DANILO MUÑOZ" userId="6c920eed-56a1-4dd6-94e7-28cd095909bd" providerId="ADAL" clId="{E68E6373-0133-48F9-A085-1C5324C2A634}" dt="2023-02-07T16:13:29.400" v="894" actId="478"/>
          <ac:spMkLst>
            <pc:docMk/>
            <pc:sldMk cId="0" sldId="261"/>
            <ac:spMk id="229" creationId="{00000000-0000-0000-0000-000000000000}"/>
          </ac:spMkLst>
        </pc:spChg>
        <pc:spChg chg="mod">
          <ac:chgData name="NORVEY DANILO MUÑOZ" userId="6c920eed-56a1-4dd6-94e7-28cd095909bd" providerId="ADAL" clId="{E68E6373-0133-48F9-A085-1C5324C2A634}" dt="2023-02-07T16:24:59.994" v="1017" actId="14100"/>
          <ac:spMkLst>
            <pc:docMk/>
            <pc:sldMk cId="0" sldId="261"/>
            <ac:spMk id="230" creationId="{00000000-0000-0000-0000-000000000000}"/>
          </ac:spMkLst>
        </pc:spChg>
      </pc:sldChg>
      <pc:sldChg chg="addSp delSp modSp mod ord modNotes">
        <pc:chgData name="NORVEY DANILO MUÑOZ" userId="6c920eed-56a1-4dd6-94e7-28cd095909bd" providerId="ADAL" clId="{E68E6373-0133-48F9-A085-1C5324C2A634}" dt="2023-02-07T15:48:02.651" v="492" actId="20577"/>
        <pc:sldMkLst>
          <pc:docMk/>
          <pc:sldMk cId="0" sldId="279"/>
        </pc:sldMkLst>
        <pc:spChg chg="add del mod">
          <ac:chgData name="NORVEY DANILO MUÑOZ" userId="6c920eed-56a1-4dd6-94e7-28cd095909bd" providerId="ADAL" clId="{E68E6373-0133-48F9-A085-1C5324C2A634}" dt="2023-02-07T15:41:46.524" v="441" actId="478"/>
          <ac:spMkLst>
            <pc:docMk/>
            <pc:sldMk cId="0" sldId="279"/>
            <ac:spMk id="3" creationId="{5EC00130-E5A8-9D66-68BB-0CF8BDC4E65D}"/>
          </ac:spMkLst>
        </pc:spChg>
        <pc:spChg chg="add del mod">
          <ac:chgData name="NORVEY DANILO MUÑOZ" userId="6c920eed-56a1-4dd6-94e7-28cd095909bd" providerId="ADAL" clId="{E68E6373-0133-48F9-A085-1C5324C2A634}" dt="2023-02-07T15:41:49.379" v="443" actId="478"/>
          <ac:spMkLst>
            <pc:docMk/>
            <pc:sldMk cId="0" sldId="279"/>
            <ac:spMk id="5" creationId="{F67FFB6D-4CFC-4D6A-832A-9887493E1A47}"/>
          </ac:spMkLst>
        </pc:spChg>
        <pc:spChg chg="mod">
          <ac:chgData name="NORVEY DANILO MUÑOZ" userId="6c920eed-56a1-4dd6-94e7-28cd095909bd" providerId="ADAL" clId="{E68E6373-0133-48F9-A085-1C5324C2A634}" dt="2023-02-07T15:48:02.651" v="492" actId="20577"/>
          <ac:spMkLst>
            <pc:docMk/>
            <pc:sldMk cId="0" sldId="279"/>
            <ac:spMk id="497" creationId="{00000000-0000-0000-0000-000000000000}"/>
          </ac:spMkLst>
        </pc:spChg>
        <pc:spChg chg="del">
          <ac:chgData name="NORVEY DANILO MUÑOZ" userId="6c920eed-56a1-4dd6-94e7-28cd095909bd" providerId="ADAL" clId="{E68E6373-0133-48F9-A085-1C5324C2A634}" dt="2023-02-07T15:41:48.315" v="442" actId="478"/>
          <ac:spMkLst>
            <pc:docMk/>
            <pc:sldMk cId="0" sldId="279"/>
            <ac:spMk id="498" creationId="{00000000-0000-0000-0000-000000000000}"/>
          </ac:spMkLst>
        </pc:spChg>
        <pc:spChg chg="del">
          <ac:chgData name="NORVEY DANILO MUÑOZ" userId="6c920eed-56a1-4dd6-94e7-28cd095909bd" providerId="ADAL" clId="{E68E6373-0133-48F9-A085-1C5324C2A634}" dt="2023-02-07T15:41:45.372" v="440" actId="478"/>
          <ac:spMkLst>
            <pc:docMk/>
            <pc:sldMk cId="0" sldId="279"/>
            <ac:spMk id="499" creationId="{00000000-0000-0000-0000-000000000000}"/>
          </ac:spMkLst>
        </pc:spChg>
      </pc:sldChg>
      <pc:sldChg chg="modSp add mod">
        <pc:chgData name="NORVEY DANILO MUÑOZ" userId="6c920eed-56a1-4dd6-94e7-28cd095909bd" providerId="ADAL" clId="{E68E6373-0133-48F9-A085-1C5324C2A634}" dt="2023-02-07T22:42:23.201" v="2376" actId="20577"/>
        <pc:sldMkLst>
          <pc:docMk/>
          <pc:sldMk cId="2356400674" sldId="309"/>
        </pc:sldMkLst>
        <pc:spChg chg="mod">
          <ac:chgData name="NORVEY DANILO MUÑOZ" userId="6c920eed-56a1-4dd6-94e7-28cd095909bd" providerId="ADAL" clId="{E68E6373-0133-48F9-A085-1C5324C2A634}" dt="2023-02-07T22:42:23.201" v="2376" actId="20577"/>
          <ac:spMkLst>
            <pc:docMk/>
            <pc:sldMk cId="2356400674" sldId="309"/>
            <ac:spMk id="191" creationId="{00000000-0000-0000-0000-000000000000}"/>
          </ac:spMkLst>
        </pc:spChg>
        <pc:spChg chg="mod">
          <ac:chgData name="NORVEY DANILO MUÑOZ" userId="6c920eed-56a1-4dd6-94e7-28cd095909bd" providerId="ADAL" clId="{E68E6373-0133-48F9-A085-1C5324C2A634}" dt="2023-02-07T22:34:15.929" v="2346" actId="20577"/>
          <ac:spMkLst>
            <pc:docMk/>
            <pc:sldMk cId="2356400674" sldId="309"/>
            <ac:spMk id="192" creationId="{00000000-0000-0000-0000-000000000000}"/>
          </ac:spMkLst>
        </pc:spChg>
      </pc:sldChg>
      <pc:sldChg chg="modSp add mod">
        <pc:chgData name="NORVEY DANILO MUÑOZ" userId="6c920eed-56a1-4dd6-94e7-28cd095909bd" providerId="ADAL" clId="{E68E6373-0133-48F9-A085-1C5324C2A634}" dt="2023-02-07T14:42:29.260" v="152" actId="20577"/>
        <pc:sldMkLst>
          <pc:docMk/>
          <pc:sldMk cId="3567729611" sldId="310"/>
        </pc:sldMkLst>
        <pc:spChg chg="mod">
          <ac:chgData name="NORVEY DANILO MUÑOZ" userId="6c920eed-56a1-4dd6-94e7-28cd095909bd" providerId="ADAL" clId="{E68E6373-0133-48F9-A085-1C5324C2A634}" dt="2023-02-07T14:42:29.260" v="152" actId="20577"/>
          <ac:spMkLst>
            <pc:docMk/>
            <pc:sldMk cId="3567729611" sldId="310"/>
            <ac:spMk id="192" creationId="{00000000-0000-0000-0000-000000000000}"/>
          </ac:spMkLst>
        </pc:spChg>
      </pc:sldChg>
      <pc:sldChg chg="modSp add mod">
        <pc:chgData name="NORVEY DANILO MUÑOZ" userId="6c920eed-56a1-4dd6-94e7-28cd095909bd" providerId="ADAL" clId="{E68E6373-0133-48F9-A085-1C5324C2A634}" dt="2023-02-07T14:53:42.458" v="188"/>
        <pc:sldMkLst>
          <pc:docMk/>
          <pc:sldMk cId="4118244966" sldId="311"/>
        </pc:sldMkLst>
        <pc:spChg chg="mod">
          <ac:chgData name="NORVEY DANILO MUÑOZ" userId="6c920eed-56a1-4dd6-94e7-28cd095909bd" providerId="ADAL" clId="{E68E6373-0133-48F9-A085-1C5324C2A634}" dt="2023-02-07T14:53:42.458" v="188"/>
          <ac:spMkLst>
            <pc:docMk/>
            <pc:sldMk cId="4118244966" sldId="311"/>
            <ac:spMk id="192" creationId="{00000000-0000-0000-0000-000000000000}"/>
          </ac:spMkLst>
        </pc:spChg>
      </pc:sldChg>
      <pc:sldChg chg="modSp add mod">
        <pc:chgData name="NORVEY DANILO MUÑOZ" userId="6c920eed-56a1-4dd6-94e7-28cd095909bd" providerId="ADAL" clId="{E68E6373-0133-48F9-A085-1C5324C2A634}" dt="2023-02-07T14:59:02.258" v="225" actId="114"/>
        <pc:sldMkLst>
          <pc:docMk/>
          <pc:sldMk cId="2012777000" sldId="312"/>
        </pc:sldMkLst>
        <pc:spChg chg="mod">
          <ac:chgData name="NORVEY DANILO MUÑOZ" userId="6c920eed-56a1-4dd6-94e7-28cd095909bd" providerId="ADAL" clId="{E68E6373-0133-48F9-A085-1C5324C2A634}" dt="2023-02-07T14:59:02.258" v="225" actId="114"/>
          <ac:spMkLst>
            <pc:docMk/>
            <pc:sldMk cId="2012777000" sldId="312"/>
            <ac:spMk id="192" creationId="{00000000-0000-0000-0000-000000000000}"/>
          </ac:spMkLst>
        </pc:spChg>
      </pc:sldChg>
      <pc:sldChg chg="modSp add mod">
        <pc:chgData name="NORVEY DANILO MUÑOZ" userId="6c920eed-56a1-4dd6-94e7-28cd095909bd" providerId="ADAL" clId="{E68E6373-0133-48F9-A085-1C5324C2A634}" dt="2023-02-07T15:34:04.427" v="399" actId="14100"/>
        <pc:sldMkLst>
          <pc:docMk/>
          <pc:sldMk cId="2834772407" sldId="313"/>
        </pc:sldMkLst>
        <pc:spChg chg="mod">
          <ac:chgData name="NORVEY DANILO MUÑOZ" userId="6c920eed-56a1-4dd6-94e7-28cd095909bd" providerId="ADAL" clId="{E68E6373-0133-48F9-A085-1C5324C2A634}" dt="2023-02-07T15:33:17.840" v="379" actId="20577"/>
          <ac:spMkLst>
            <pc:docMk/>
            <pc:sldMk cId="2834772407" sldId="313"/>
            <ac:spMk id="214" creationId="{00000000-0000-0000-0000-000000000000}"/>
          </ac:spMkLst>
        </pc:spChg>
        <pc:spChg chg="mod">
          <ac:chgData name="NORVEY DANILO MUÑOZ" userId="6c920eed-56a1-4dd6-94e7-28cd095909bd" providerId="ADAL" clId="{E68E6373-0133-48F9-A085-1C5324C2A634}" dt="2023-02-07T15:34:04.427" v="399" actId="14100"/>
          <ac:spMkLst>
            <pc:docMk/>
            <pc:sldMk cId="2834772407" sldId="313"/>
            <ac:spMk id="215" creationId="{00000000-0000-0000-0000-000000000000}"/>
          </ac:spMkLst>
        </pc:spChg>
      </pc:sldChg>
      <pc:sldChg chg="addSp delSp modSp add mod ord">
        <pc:chgData name="NORVEY DANILO MUÑOZ" userId="6c920eed-56a1-4dd6-94e7-28cd095909bd" providerId="ADAL" clId="{E68E6373-0133-48F9-A085-1C5324C2A634}" dt="2023-02-07T15:00:29.349" v="247" actId="478"/>
        <pc:sldMkLst>
          <pc:docMk/>
          <pc:sldMk cId="2213320943" sldId="314"/>
        </pc:sldMkLst>
        <pc:spChg chg="add del mod">
          <ac:chgData name="NORVEY DANILO MUÑOZ" userId="6c920eed-56a1-4dd6-94e7-28cd095909bd" providerId="ADAL" clId="{E68E6373-0133-48F9-A085-1C5324C2A634}" dt="2023-02-07T15:00:26.313" v="245" actId="478"/>
          <ac:spMkLst>
            <pc:docMk/>
            <pc:sldMk cId="2213320943" sldId="314"/>
            <ac:spMk id="3" creationId="{B9216E76-A329-D98C-DB36-0A19C90A1D10}"/>
          </ac:spMkLst>
        </pc:spChg>
        <pc:spChg chg="add del mod">
          <ac:chgData name="NORVEY DANILO MUÑOZ" userId="6c920eed-56a1-4dd6-94e7-28cd095909bd" providerId="ADAL" clId="{E68E6373-0133-48F9-A085-1C5324C2A634}" dt="2023-02-07T15:00:29.349" v="247" actId="478"/>
          <ac:spMkLst>
            <pc:docMk/>
            <pc:sldMk cId="2213320943" sldId="314"/>
            <ac:spMk id="5" creationId="{4649E90E-6710-52F5-9241-D5B651E708EA}"/>
          </ac:spMkLst>
        </pc:spChg>
        <pc:spChg chg="mod">
          <ac:chgData name="NORVEY DANILO MUÑOZ" userId="6c920eed-56a1-4dd6-94e7-28cd095909bd" providerId="ADAL" clId="{E68E6373-0133-48F9-A085-1C5324C2A634}" dt="2023-02-07T15:00:18.272" v="243" actId="20577"/>
          <ac:spMkLst>
            <pc:docMk/>
            <pc:sldMk cId="2213320943" sldId="314"/>
            <ac:spMk id="222" creationId="{00000000-0000-0000-0000-000000000000}"/>
          </ac:spMkLst>
        </pc:spChg>
        <pc:spChg chg="del">
          <ac:chgData name="NORVEY DANILO MUÑOZ" userId="6c920eed-56a1-4dd6-94e7-28cd095909bd" providerId="ADAL" clId="{E68E6373-0133-48F9-A085-1C5324C2A634}" dt="2023-02-07T15:00:27.673" v="246" actId="478"/>
          <ac:spMkLst>
            <pc:docMk/>
            <pc:sldMk cId="2213320943" sldId="314"/>
            <ac:spMk id="223" creationId="{00000000-0000-0000-0000-000000000000}"/>
          </ac:spMkLst>
        </pc:spChg>
        <pc:spChg chg="del">
          <ac:chgData name="NORVEY DANILO MUÑOZ" userId="6c920eed-56a1-4dd6-94e7-28cd095909bd" providerId="ADAL" clId="{E68E6373-0133-48F9-A085-1C5324C2A634}" dt="2023-02-07T15:00:24.531" v="244" actId="478"/>
          <ac:spMkLst>
            <pc:docMk/>
            <pc:sldMk cId="2213320943" sldId="314"/>
            <ac:spMk id="224" creationId="{00000000-0000-0000-0000-000000000000}"/>
          </ac:spMkLst>
        </pc:spChg>
      </pc:sldChg>
      <pc:sldChg chg="modSp add mod">
        <pc:chgData name="NORVEY DANILO MUÑOZ" userId="6c920eed-56a1-4dd6-94e7-28cd095909bd" providerId="ADAL" clId="{E68E6373-0133-48F9-A085-1C5324C2A634}" dt="2023-02-07T15:31:54.975" v="336" actId="14100"/>
        <pc:sldMkLst>
          <pc:docMk/>
          <pc:sldMk cId="3021841683" sldId="315"/>
        </pc:sldMkLst>
        <pc:spChg chg="mod">
          <ac:chgData name="NORVEY DANILO MUÑOZ" userId="6c920eed-56a1-4dd6-94e7-28cd095909bd" providerId="ADAL" clId="{E68E6373-0133-48F9-A085-1C5324C2A634}" dt="2023-02-07T15:31:54.975" v="336" actId="14100"/>
          <ac:spMkLst>
            <pc:docMk/>
            <pc:sldMk cId="3021841683" sldId="315"/>
            <ac:spMk id="215" creationId="{00000000-0000-0000-0000-000000000000}"/>
          </ac:spMkLst>
        </pc:spChg>
      </pc:sldChg>
      <pc:sldChg chg="addSp delSp modSp add mod ord">
        <pc:chgData name="NORVEY DANILO MUÑOZ" userId="6c920eed-56a1-4dd6-94e7-28cd095909bd" providerId="ADAL" clId="{E68E6373-0133-48F9-A085-1C5324C2A634}" dt="2023-02-07T15:37:09.543" v="433" actId="14100"/>
        <pc:sldMkLst>
          <pc:docMk/>
          <pc:sldMk cId="2060028205" sldId="316"/>
        </pc:sldMkLst>
        <pc:spChg chg="add del mod">
          <ac:chgData name="NORVEY DANILO MUÑOZ" userId="6c920eed-56a1-4dd6-94e7-28cd095909bd" providerId="ADAL" clId="{E68E6373-0133-48F9-A085-1C5324C2A634}" dt="2023-02-07T15:35:34.040" v="404" actId="478"/>
          <ac:spMkLst>
            <pc:docMk/>
            <pc:sldMk cId="2060028205" sldId="316"/>
            <ac:spMk id="3" creationId="{8178A723-F7F3-CC91-4FA1-04533C5BF61C}"/>
          </ac:spMkLst>
        </pc:spChg>
        <pc:spChg chg="del">
          <ac:chgData name="NORVEY DANILO MUÑOZ" userId="6c920eed-56a1-4dd6-94e7-28cd095909bd" providerId="ADAL" clId="{E68E6373-0133-48F9-A085-1C5324C2A634}" dt="2023-02-07T15:35:33.478" v="403" actId="478"/>
          <ac:spMkLst>
            <pc:docMk/>
            <pc:sldMk cId="2060028205" sldId="316"/>
            <ac:spMk id="229" creationId="{00000000-0000-0000-0000-000000000000}"/>
          </ac:spMkLst>
        </pc:spChg>
        <pc:spChg chg="mod">
          <ac:chgData name="NORVEY DANILO MUÑOZ" userId="6c920eed-56a1-4dd6-94e7-28cd095909bd" providerId="ADAL" clId="{E68E6373-0133-48F9-A085-1C5324C2A634}" dt="2023-02-07T15:37:09.543" v="433" actId="14100"/>
          <ac:spMkLst>
            <pc:docMk/>
            <pc:sldMk cId="2060028205" sldId="316"/>
            <ac:spMk id="230" creationId="{00000000-0000-0000-0000-000000000000}"/>
          </ac:spMkLst>
        </pc:spChg>
        <pc:picChg chg="add mod">
          <ac:chgData name="NORVEY DANILO MUÑOZ" userId="6c920eed-56a1-4dd6-94e7-28cd095909bd" providerId="ADAL" clId="{E68E6373-0133-48F9-A085-1C5324C2A634}" dt="2023-02-07T15:36:49.078" v="430" actId="1076"/>
          <ac:picMkLst>
            <pc:docMk/>
            <pc:sldMk cId="2060028205" sldId="316"/>
            <ac:picMk id="5" creationId="{45F23B45-4D4D-80C3-492F-E887695E3140}"/>
          </ac:picMkLst>
        </pc:picChg>
      </pc:sldChg>
      <pc:sldChg chg="addSp delSp modSp add mod">
        <pc:chgData name="NORVEY DANILO MUÑOZ" userId="6c920eed-56a1-4dd6-94e7-28cd095909bd" providerId="ADAL" clId="{E68E6373-0133-48F9-A085-1C5324C2A634}" dt="2023-02-07T18:07:53.666" v="1673" actId="20577"/>
        <pc:sldMkLst>
          <pc:docMk/>
          <pc:sldMk cId="1331053973" sldId="317"/>
        </pc:sldMkLst>
        <pc:spChg chg="add del mod">
          <ac:chgData name="NORVEY DANILO MUÑOZ" userId="6c920eed-56a1-4dd6-94e7-28cd095909bd" providerId="ADAL" clId="{E68E6373-0133-48F9-A085-1C5324C2A634}" dt="2023-02-07T18:07:43.560" v="1645" actId="478"/>
          <ac:spMkLst>
            <pc:docMk/>
            <pc:sldMk cId="1331053973" sldId="317"/>
            <ac:spMk id="3" creationId="{CD965A79-1F2F-F6D1-9A01-EEC8F244AD6A}"/>
          </ac:spMkLst>
        </pc:spChg>
        <pc:spChg chg="add del mod">
          <ac:chgData name="NORVEY DANILO MUÑOZ" userId="6c920eed-56a1-4dd6-94e7-28cd095909bd" providerId="ADAL" clId="{E68E6373-0133-48F9-A085-1C5324C2A634}" dt="2023-02-07T18:07:45.697" v="1647" actId="478"/>
          <ac:spMkLst>
            <pc:docMk/>
            <pc:sldMk cId="1331053973" sldId="317"/>
            <ac:spMk id="5" creationId="{FFFFD00F-5B77-1A05-FF29-D09B46F1FB64}"/>
          </ac:spMkLst>
        </pc:spChg>
        <pc:spChg chg="mod">
          <ac:chgData name="NORVEY DANILO MUÑOZ" userId="6c920eed-56a1-4dd6-94e7-28cd095909bd" providerId="ADAL" clId="{E68E6373-0133-48F9-A085-1C5324C2A634}" dt="2023-02-07T18:07:53.666" v="1673" actId="20577"/>
          <ac:spMkLst>
            <pc:docMk/>
            <pc:sldMk cId="1331053973" sldId="317"/>
            <ac:spMk id="222" creationId="{00000000-0000-0000-0000-000000000000}"/>
          </ac:spMkLst>
        </pc:spChg>
        <pc:spChg chg="del">
          <ac:chgData name="NORVEY DANILO MUÑOZ" userId="6c920eed-56a1-4dd6-94e7-28cd095909bd" providerId="ADAL" clId="{E68E6373-0133-48F9-A085-1C5324C2A634}" dt="2023-02-07T18:07:45.160" v="1646" actId="478"/>
          <ac:spMkLst>
            <pc:docMk/>
            <pc:sldMk cId="1331053973" sldId="317"/>
            <ac:spMk id="223" creationId="{00000000-0000-0000-0000-000000000000}"/>
          </ac:spMkLst>
        </pc:spChg>
        <pc:spChg chg="del">
          <ac:chgData name="NORVEY DANILO MUÑOZ" userId="6c920eed-56a1-4dd6-94e7-28cd095909bd" providerId="ADAL" clId="{E68E6373-0133-48F9-A085-1C5324C2A634}" dt="2023-02-07T18:07:42.439" v="1644" actId="478"/>
          <ac:spMkLst>
            <pc:docMk/>
            <pc:sldMk cId="1331053973" sldId="317"/>
            <ac:spMk id="224" creationId="{00000000-0000-0000-0000-000000000000}"/>
          </ac:spMkLst>
        </pc:spChg>
      </pc:sldChg>
      <pc:sldChg chg="add">
        <pc:chgData name="NORVEY DANILO MUÑOZ" userId="6c920eed-56a1-4dd6-94e7-28cd095909bd" providerId="ADAL" clId="{E68E6373-0133-48F9-A085-1C5324C2A634}" dt="2023-02-07T15:41:36.849" v="437" actId="2890"/>
        <pc:sldMkLst>
          <pc:docMk/>
          <pc:sldMk cId="67405003" sldId="318"/>
        </pc:sldMkLst>
      </pc:sldChg>
      <pc:sldChg chg="addSp delSp modSp add mod ord">
        <pc:chgData name="NORVEY DANILO MUÑOZ" userId="6c920eed-56a1-4dd6-94e7-28cd095909bd" providerId="ADAL" clId="{E68E6373-0133-48F9-A085-1C5324C2A634}" dt="2023-02-07T15:43:56.085" v="486" actId="1076"/>
        <pc:sldMkLst>
          <pc:docMk/>
          <pc:sldMk cId="2202870537" sldId="319"/>
        </pc:sldMkLst>
        <pc:spChg chg="add del mod">
          <ac:chgData name="NORVEY DANILO MUÑOZ" userId="6c920eed-56a1-4dd6-94e7-28cd095909bd" providerId="ADAL" clId="{E68E6373-0133-48F9-A085-1C5324C2A634}" dt="2023-02-07T15:43:34.871" v="481" actId="478"/>
          <ac:spMkLst>
            <pc:docMk/>
            <pc:sldMk cId="2202870537" sldId="319"/>
            <ac:spMk id="3" creationId="{EFFEA048-D348-B7A3-6F02-2FE71828DB02}"/>
          </ac:spMkLst>
        </pc:spChg>
        <pc:spChg chg="del">
          <ac:chgData name="NORVEY DANILO MUÑOZ" userId="6c920eed-56a1-4dd6-94e7-28cd095909bd" providerId="ADAL" clId="{E68E6373-0133-48F9-A085-1C5324C2A634}" dt="2023-02-07T15:43:30.517" v="480" actId="478"/>
          <ac:spMkLst>
            <pc:docMk/>
            <pc:sldMk cId="2202870537" sldId="319"/>
            <ac:spMk id="26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6"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8"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80" creationId="{00000000-0000-0000-0000-000000000000}"/>
          </ac:spMkLst>
        </pc:spChg>
        <pc:grpChg chg="del">
          <ac:chgData name="NORVEY DANILO MUÑOZ" userId="6c920eed-56a1-4dd6-94e7-28cd095909bd" providerId="ADAL" clId="{E68E6373-0133-48F9-A085-1C5324C2A634}" dt="2023-02-07T15:43:30.517" v="480" actId="478"/>
          <ac:grpSpMkLst>
            <pc:docMk/>
            <pc:sldMk cId="2202870537" sldId="319"/>
            <ac:grpSpMk id="268" creationId="{00000000-0000-0000-0000-000000000000}"/>
          </ac:grpSpMkLst>
        </pc:grpChg>
        <pc:picChg chg="add mod">
          <ac:chgData name="NORVEY DANILO MUÑOZ" userId="6c920eed-56a1-4dd6-94e7-28cd095909bd" providerId="ADAL" clId="{E68E6373-0133-48F9-A085-1C5324C2A634}" dt="2023-02-07T15:43:56.085" v="486" actId="1076"/>
          <ac:picMkLst>
            <pc:docMk/>
            <pc:sldMk cId="2202870537" sldId="319"/>
            <ac:picMk id="5" creationId="{AC3391E9-2F02-D8D4-A654-5ADF897CFEDC}"/>
          </ac:picMkLst>
        </pc:picChg>
        <pc:cxnChg chg="del">
          <ac:chgData name="NORVEY DANILO MUÑOZ" userId="6c920eed-56a1-4dd6-94e7-28cd095909bd" providerId="ADAL" clId="{E68E6373-0133-48F9-A085-1C5324C2A634}" dt="2023-02-07T15:43:30.517" v="480" actId="478"/>
          <ac:cxnSpMkLst>
            <pc:docMk/>
            <pc:sldMk cId="2202870537" sldId="319"/>
            <ac:cxnSpMk id="279" creationId="{00000000-0000-0000-0000-000000000000}"/>
          </ac:cxnSpMkLst>
        </pc:cxnChg>
      </pc:sldChg>
      <pc:sldChg chg="addSp delSp modSp add mod">
        <pc:chgData name="NORVEY DANILO MUÑOZ" userId="6c920eed-56a1-4dd6-94e7-28cd095909bd" providerId="ADAL" clId="{E68E6373-0133-48F9-A085-1C5324C2A634}" dt="2023-02-07T15:46:05.837" v="491" actId="1076"/>
        <pc:sldMkLst>
          <pc:docMk/>
          <pc:sldMk cId="1775397427" sldId="320"/>
        </pc:sldMkLst>
        <pc:picChg chg="add mod">
          <ac:chgData name="NORVEY DANILO MUÑOZ" userId="6c920eed-56a1-4dd6-94e7-28cd095909bd" providerId="ADAL" clId="{E68E6373-0133-48F9-A085-1C5324C2A634}" dt="2023-02-07T15:46:05.837" v="491" actId="1076"/>
          <ac:picMkLst>
            <pc:docMk/>
            <pc:sldMk cId="1775397427" sldId="320"/>
            <ac:picMk id="3" creationId="{54E07243-5D3C-CBD8-3D95-0BD98FDB6D2B}"/>
          </ac:picMkLst>
        </pc:picChg>
        <pc:picChg chg="del">
          <ac:chgData name="NORVEY DANILO MUÑOZ" userId="6c920eed-56a1-4dd6-94e7-28cd095909bd" providerId="ADAL" clId="{E68E6373-0133-48F9-A085-1C5324C2A634}" dt="2023-02-07T15:45:59.314" v="488" actId="478"/>
          <ac:picMkLst>
            <pc:docMk/>
            <pc:sldMk cId="1775397427" sldId="320"/>
            <ac:picMk id="5" creationId="{AC3391E9-2F02-D8D4-A654-5ADF897CFEDC}"/>
          </ac:picMkLst>
        </pc:picChg>
      </pc:sldChg>
      <pc:sldChg chg="modSp add mod">
        <pc:chgData name="NORVEY DANILO MUÑOZ" userId="6c920eed-56a1-4dd6-94e7-28cd095909bd" providerId="ADAL" clId="{E68E6373-0133-48F9-A085-1C5324C2A634}" dt="2023-02-07T21:53:53.409" v="1988" actId="14100"/>
        <pc:sldMkLst>
          <pc:docMk/>
          <pc:sldMk cId="620206592" sldId="321"/>
        </pc:sldMkLst>
        <pc:spChg chg="mod">
          <ac:chgData name="NORVEY DANILO MUÑOZ" userId="6c920eed-56a1-4dd6-94e7-28cd095909bd" providerId="ADAL" clId="{E68E6373-0133-48F9-A085-1C5324C2A634}" dt="2023-02-07T21:53:26.204" v="1969" actId="1076"/>
          <ac:spMkLst>
            <pc:docMk/>
            <pc:sldMk cId="620206592" sldId="321"/>
            <ac:spMk id="229" creationId="{00000000-0000-0000-0000-000000000000}"/>
          </ac:spMkLst>
        </pc:spChg>
        <pc:spChg chg="mod">
          <ac:chgData name="NORVEY DANILO MUÑOZ" userId="6c920eed-56a1-4dd6-94e7-28cd095909bd" providerId="ADAL" clId="{E68E6373-0133-48F9-A085-1C5324C2A634}" dt="2023-02-07T21:53:53.409" v="1988" actId="14100"/>
          <ac:spMkLst>
            <pc:docMk/>
            <pc:sldMk cId="620206592" sldId="321"/>
            <ac:spMk id="230" creationId="{00000000-0000-0000-0000-000000000000}"/>
          </ac:spMkLst>
        </pc:spChg>
      </pc:sldChg>
      <pc:sldChg chg="addSp delSp modSp add mod ord">
        <pc:chgData name="NORVEY DANILO MUÑOZ" userId="6c920eed-56a1-4dd6-94e7-28cd095909bd" providerId="ADAL" clId="{E68E6373-0133-48F9-A085-1C5324C2A634}" dt="2023-02-07T15:58:12.454" v="713" actId="1076"/>
        <pc:sldMkLst>
          <pc:docMk/>
          <pc:sldMk cId="1139785874" sldId="322"/>
        </pc:sldMkLst>
        <pc:spChg chg="add del mod">
          <ac:chgData name="NORVEY DANILO MUÑOZ" userId="6c920eed-56a1-4dd6-94e7-28cd095909bd" providerId="ADAL" clId="{E68E6373-0133-48F9-A085-1C5324C2A634}" dt="2023-02-07T15:56:18.416" v="560" actId="478"/>
          <ac:spMkLst>
            <pc:docMk/>
            <pc:sldMk cId="1139785874" sldId="322"/>
            <ac:spMk id="3" creationId="{9B2D7789-33C3-37FE-2062-7224410F4EFA}"/>
          </ac:spMkLst>
        </pc:spChg>
        <pc:spChg chg="add del mod">
          <ac:chgData name="NORVEY DANILO MUÑOZ" userId="6c920eed-56a1-4dd6-94e7-28cd095909bd" providerId="ADAL" clId="{E68E6373-0133-48F9-A085-1C5324C2A634}" dt="2023-02-07T15:57:40.321" v="704" actId="478"/>
          <ac:spMkLst>
            <pc:docMk/>
            <pc:sldMk cId="1139785874" sldId="322"/>
            <ac:spMk id="5" creationId="{76EEE7C1-7372-DBED-BA71-9396AE322660}"/>
          </ac:spMkLst>
        </pc:spChg>
        <pc:spChg chg="add del mod">
          <ac:chgData name="NORVEY DANILO MUÑOZ" userId="6c920eed-56a1-4dd6-94e7-28cd095909bd" providerId="ADAL" clId="{E68E6373-0133-48F9-A085-1C5324C2A634}" dt="2023-02-07T15:57:45.737" v="706" actId="478"/>
          <ac:spMkLst>
            <pc:docMk/>
            <pc:sldMk cId="1139785874" sldId="322"/>
            <ac:spMk id="7" creationId="{3C5B0DAC-DEF3-5821-BC40-5B572F65921B}"/>
          </ac:spMkLst>
        </pc:spChg>
        <pc:spChg chg="add del mod">
          <ac:chgData name="NORVEY DANILO MUÑOZ" userId="6c920eed-56a1-4dd6-94e7-28cd095909bd" providerId="ADAL" clId="{E68E6373-0133-48F9-A085-1C5324C2A634}" dt="2023-02-07T15:57:45.737" v="706" actId="478"/>
          <ac:spMkLst>
            <pc:docMk/>
            <pc:sldMk cId="1139785874" sldId="322"/>
            <ac:spMk id="9" creationId="{E5ECA0B0-50CA-DFC3-1680-721B90908C16}"/>
          </ac:spMkLst>
        </pc:spChg>
        <pc:spChg chg="add del mod">
          <ac:chgData name="NORVEY DANILO MUÑOZ" userId="6c920eed-56a1-4dd6-94e7-28cd095909bd" providerId="ADAL" clId="{E68E6373-0133-48F9-A085-1C5324C2A634}" dt="2023-02-07T15:57:45.737" v="706" actId="478"/>
          <ac:spMkLst>
            <pc:docMk/>
            <pc:sldMk cId="1139785874" sldId="322"/>
            <ac:spMk id="11" creationId="{523B7CCB-2832-E47E-F02F-A8BC04823B9D}"/>
          </ac:spMkLst>
        </pc:spChg>
        <pc:spChg chg="add del mod">
          <ac:chgData name="NORVEY DANILO MUÑOZ" userId="6c920eed-56a1-4dd6-94e7-28cd095909bd" providerId="ADAL" clId="{E68E6373-0133-48F9-A085-1C5324C2A634}" dt="2023-02-07T15:57:45.737" v="706" actId="478"/>
          <ac:spMkLst>
            <pc:docMk/>
            <pc:sldMk cId="1139785874" sldId="322"/>
            <ac:spMk id="13" creationId="{F485FB30-F149-E02D-8E1B-7C2C4A66D391}"/>
          </ac:spMkLst>
        </pc:spChg>
        <pc:spChg chg="add del mod">
          <ac:chgData name="NORVEY DANILO MUÑOZ" userId="6c920eed-56a1-4dd6-94e7-28cd095909bd" providerId="ADAL" clId="{E68E6373-0133-48F9-A085-1C5324C2A634}" dt="2023-02-07T15:56:29.232" v="595" actId="20577"/>
          <ac:spMkLst>
            <pc:docMk/>
            <pc:sldMk cId="1139785874" sldId="322"/>
            <ac:spMk id="235" creationId="{00000000-0000-0000-0000-000000000000}"/>
          </ac:spMkLst>
        </pc:spChg>
        <pc:spChg chg="del mod">
          <ac:chgData name="NORVEY DANILO MUÑOZ" userId="6c920eed-56a1-4dd6-94e7-28cd095909bd" providerId="ADAL" clId="{E68E6373-0133-48F9-A085-1C5324C2A634}" dt="2023-02-07T15:57:39.093" v="703" actId="478"/>
          <ac:spMkLst>
            <pc:docMk/>
            <pc:sldMk cId="1139785874" sldId="322"/>
            <ac:spMk id="236" creationId="{00000000-0000-0000-0000-000000000000}"/>
          </ac:spMkLst>
        </pc:spChg>
        <pc:spChg chg="mod">
          <ac:chgData name="NORVEY DANILO MUÑOZ" userId="6c920eed-56a1-4dd6-94e7-28cd095909bd" providerId="ADAL" clId="{E68E6373-0133-48F9-A085-1C5324C2A634}" dt="2023-02-07T15:57:53.187" v="709" actId="1076"/>
          <ac:spMkLst>
            <pc:docMk/>
            <pc:sldMk cId="1139785874" sldId="322"/>
            <ac:spMk id="237"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8"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9"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0"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1" creationId="{00000000-0000-0000-0000-000000000000}"/>
          </ac:spMkLst>
        </pc:spChg>
        <pc:spChg chg="del">
          <ac:chgData name="NORVEY DANILO MUÑOZ" userId="6c920eed-56a1-4dd6-94e7-28cd095909bd" providerId="ADAL" clId="{E68E6373-0133-48F9-A085-1C5324C2A634}" dt="2023-02-07T15:55:34.228" v="543" actId="478"/>
          <ac:spMkLst>
            <pc:docMk/>
            <pc:sldMk cId="1139785874" sldId="322"/>
            <ac:spMk id="242" creationId="{00000000-0000-0000-0000-000000000000}"/>
          </ac:spMkLst>
        </pc:spChg>
        <pc:spChg chg="del">
          <ac:chgData name="NORVEY DANILO MUÑOZ" userId="6c920eed-56a1-4dd6-94e7-28cd095909bd" providerId="ADAL" clId="{E68E6373-0133-48F9-A085-1C5324C2A634}" dt="2023-02-07T15:55:33.186" v="542" actId="478"/>
          <ac:spMkLst>
            <pc:docMk/>
            <pc:sldMk cId="1139785874" sldId="322"/>
            <ac:spMk id="243" creationId="{00000000-0000-0000-0000-000000000000}"/>
          </ac:spMkLst>
        </pc:spChg>
        <pc:grpChg chg="del">
          <ac:chgData name="NORVEY DANILO MUÑOZ" userId="6c920eed-56a1-4dd6-94e7-28cd095909bd" providerId="ADAL" clId="{E68E6373-0133-48F9-A085-1C5324C2A634}" dt="2023-02-07T15:55:35.098" v="544" actId="478"/>
          <ac:grpSpMkLst>
            <pc:docMk/>
            <pc:sldMk cId="1139785874" sldId="322"/>
            <ac:grpSpMk id="244" creationId="{00000000-0000-0000-0000-000000000000}"/>
          </ac:grpSpMkLst>
        </pc:grpChg>
        <pc:picChg chg="add mod">
          <ac:chgData name="NORVEY DANILO MUÑOZ" userId="6c920eed-56a1-4dd6-94e7-28cd095909bd" providerId="ADAL" clId="{E68E6373-0133-48F9-A085-1C5324C2A634}" dt="2023-02-07T15:58:12.454" v="713" actId="1076"/>
          <ac:picMkLst>
            <pc:docMk/>
            <pc:sldMk cId="1139785874" sldId="322"/>
            <ac:picMk id="15" creationId="{64B6B4C1-1644-FF3A-6E3B-F113E4E00E20}"/>
          </ac:picMkLst>
        </pc:picChg>
      </pc:sldChg>
      <pc:sldChg chg="addSp delSp modSp add mod">
        <pc:chgData name="NORVEY DANILO MUÑOZ" userId="6c920eed-56a1-4dd6-94e7-28cd095909bd" providerId="ADAL" clId="{E68E6373-0133-48F9-A085-1C5324C2A634}" dt="2023-02-07T16:05:11.409" v="838" actId="21"/>
        <pc:sldMkLst>
          <pc:docMk/>
          <pc:sldMk cId="3451968263" sldId="323"/>
        </pc:sldMkLst>
        <pc:spChg chg="add del mod">
          <ac:chgData name="NORVEY DANILO MUÑOZ" userId="6c920eed-56a1-4dd6-94e7-28cd095909bd" providerId="ADAL" clId="{E68E6373-0133-48F9-A085-1C5324C2A634}" dt="2023-02-07T15:59:21.075" v="718" actId="478"/>
          <ac:spMkLst>
            <pc:docMk/>
            <pc:sldMk cId="3451968263" sldId="323"/>
            <ac:spMk id="3" creationId="{A042F288-EC56-A5EC-3D44-AA097CEE8F52}"/>
          </ac:spMkLst>
        </pc:spChg>
        <pc:spChg chg="add mod">
          <ac:chgData name="NORVEY DANILO MUÑOZ" userId="6c920eed-56a1-4dd6-94e7-28cd095909bd" providerId="ADAL" clId="{E68E6373-0133-48F9-A085-1C5324C2A634}" dt="2023-02-07T16:03:14.450" v="799" actId="1076"/>
          <ac:spMkLst>
            <pc:docMk/>
            <pc:sldMk cId="3451968263" sldId="323"/>
            <ac:spMk id="6" creationId="{1D9A1016-3282-AFC7-E089-5C5226987A37}"/>
          </ac:spMkLst>
        </pc:spChg>
        <pc:spChg chg="add del mod">
          <ac:chgData name="NORVEY DANILO MUÑOZ" userId="6c920eed-56a1-4dd6-94e7-28cd095909bd" providerId="ADAL" clId="{E68E6373-0133-48F9-A085-1C5324C2A634}" dt="2023-02-07T16:05:11.409" v="838" actId="21"/>
          <ac:spMkLst>
            <pc:docMk/>
            <pc:sldMk cId="3451968263" sldId="323"/>
            <ac:spMk id="7" creationId="{376D79F8-94C9-C070-B1EF-DED869BCD966}"/>
          </ac:spMkLst>
        </pc:spChg>
        <pc:spChg chg="del mod">
          <ac:chgData name="NORVEY DANILO MUÑOZ" userId="6c920eed-56a1-4dd6-94e7-28cd095909bd" providerId="ADAL" clId="{E68E6373-0133-48F9-A085-1C5324C2A634}" dt="2023-02-07T15:59:19.106" v="717" actId="478"/>
          <ac:spMkLst>
            <pc:docMk/>
            <pc:sldMk cId="3451968263" sldId="323"/>
            <ac:spMk id="237" creationId="{00000000-0000-0000-0000-000000000000}"/>
          </ac:spMkLst>
        </pc:spChg>
        <pc:picChg chg="add mod">
          <ac:chgData name="NORVEY DANILO MUÑOZ" userId="6c920eed-56a1-4dd6-94e7-28cd095909bd" providerId="ADAL" clId="{E68E6373-0133-48F9-A085-1C5324C2A634}" dt="2023-02-07T16:03:15.797" v="800" actId="1076"/>
          <ac:picMkLst>
            <pc:docMk/>
            <pc:sldMk cId="3451968263" sldId="323"/>
            <ac:picMk id="5" creationId="{D0B3984E-D6D7-EF88-D0BC-E756D4BA858F}"/>
          </ac:picMkLst>
        </pc:picChg>
        <pc:picChg chg="del">
          <ac:chgData name="NORVEY DANILO MUÑOZ" userId="6c920eed-56a1-4dd6-94e7-28cd095909bd" providerId="ADAL" clId="{E68E6373-0133-48F9-A085-1C5324C2A634}" dt="2023-02-07T15:59:09.825" v="715" actId="478"/>
          <ac:picMkLst>
            <pc:docMk/>
            <pc:sldMk cId="3451968263" sldId="323"/>
            <ac:picMk id="15" creationId="{64B6B4C1-1644-FF3A-6E3B-F113E4E00E20}"/>
          </ac:picMkLst>
        </pc:picChg>
      </pc:sldChg>
      <pc:sldChg chg="addSp delSp modSp add mod">
        <pc:chgData name="NORVEY DANILO MUÑOZ" userId="6c920eed-56a1-4dd6-94e7-28cd095909bd" providerId="ADAL" clId="{E68E6373-0133-48F9-A085-1C5324C2A634}" dt="2023-02-07T16:06:06.046" v="846" actId="1076"/>
        <pc:sldMkLst>
          <pc:docMk/>
          <pc:sldMk cId="3706077343" sldId="324"/>
        </pc:sldMkLst>
        <pc:spChg chg="add mod">
          <ac:chgData name="NORVEY DANILO MUÑOZ" userId="6c920eed-56a1-4dd6-94e7-28cd095909bd" providerId="ADAL" clId="{E68E6373-0133-48F9-A085-1C5324C2A634}" dt="2023-02-07T16:06:06.046" v="846" actId="1076"/>
          <ac:spMkLst>
            <pc:docMk/>
            <pc:sldMk cId="3706077343" sldId="324"/>
            <ac:spMk id="2" creationId="{DF484FB2-A94D-F6A4-9B45-53F6373E8AE2}"/>
          </ac:spMkLst>
        </pc:spChg>
        <pc:spChg chg="del">
          <ac:chgData name="NORVEY DANILO MUÑOZ" userId="6c920eed-56a1-4dd6-94e7-28cd095909bd" providerId="ADAL" clId="{E68E6373-0133-48F9-A085-1C5324C2A634}" dt="2023-02-07T16:05:16.340" v="841" actId="478"/>
          <ac:spMkLst>
            <pc:docMk/>
            <pc:sldMk cId="3706077343" sldId="324"/>
            <ac:spMk id="6" creationId="{1D9A1016-3282-AFC7-E089-5C5226987A37}"/>
          </ac:spMkLst>
        </pc:spChg>
        <pc:picChg chg="del">
          <ac:chgData name="NORVEY DANILO MUÑOZ" userId="6c920eed-56a1-4dd6-94e7-28cd095909bd" providerId="ADAL" clId="{E68E6373-0133-48F9-A085-1C5324C2A634}" dt="2023-02-07T16:05:15.299" v="840" actId="478"/>
          <ac:picMkLst>
            <pc:docMk/>
            <pc:sldMk cId="3706077343" sldId="324"/>
            <ac:picMk id="5" creationId="{D0B3984E-D6D7-EF88-D0BC-E756D4BA858F}"/>
          </ac:picMkLst>
        </pc:picChg>
      </pc:sldChg>
      <pc:sldChg chg="addSp delSp modSp add mod">
        <pc:chgData name="NORVEY DANILO MUÑOZ" userId="6c920eed-56a1-4dd6-94e7-28cd095909bd" providerId="ADAL" clId="{E68E6373-0133-48F9-A085-1C5324C2A634}" dt="2023-02-07T16:08:52.385" v="875" actId="1076"/>
        <pc:sldMkLst>
          <pc:docMk/>
          <pc:sldMk cId="4155689048" sldId="325"/>
        </pc:sldMkLst>
        <pc:spChg chg="del">
          <ac:chgData name="NORVEY DANILO MUÑOZ" userId="6c920eed-56a1-4dd6-94e7-28cd095909bd" providerId="ADAL" clId="{E68E6373-0133-48F9-A085-1C5324C2A634}" dt="2023-02-07T16:07:51.275" v="869" actId="478"/>
          <ac:spMkLst>
            <pc:docMk/>
            <pc:sldMk cId="4155689048" sldId="325"/>
            <ac:spMk id="2" creationId="{DF484FB2-A94D-F6A4-9B45-53F6373E8AE2}"/>
          </ac:spMkLst>
        </pc:spChg>
        <pc:spChg chg="mod">
          <ac:chgData name="NORVEY DANILO MUÑOZ" userId="6c920eed-56a1-4dd6-94e7-28cd095909bd" providerId="ADAL" clId="{E68E6373-0133-48F9-A085-1C5324C2A634}" dt="2023-02-07T16:07:38.845" v="868" actId="20577"/>
          <ac:spMkLst>
            <pc:docMk/>
            <pc:sldMk cId="4155689048" sldId="325"/>
            <ac:spMk id="235" creationId="{00000000-0000-0000-0000-000000000000}"/>
          </ac:spMkLst>
        </pc:spChg>
        <pc:picChg chg="add mod">
          <ac:chgData name="NORVEY DANILO MUÑOZ" userId="6c920eed-56a1-4dd6-94e7-28cd095909bd" providerId="ADAL" clId="{E68E6373-0133-48F9-A085-1C5324C2A634}" dt="2023-02-07T16:07:58.528" v="872" actId="1076"/>
          <ac:picMkLst>
            <pc:docMk/>
            <pc:sldMk cId="4155689048" sldId="325"/>
            <ac:picMk id="4" creationId="{693EFC1D-B05D-3A18-3A07-DB083025CD9D}"/>
          </ac:picMkLst>
        </pc:picChg>
        <pc:picChg chg="add mod">
          <ac:chgData name="NORVEY DANILO MUÑOZ" userId="6c920eed-56a1-4dd6-94e7-28cd095909bd" providerId="ADAL" clId="{E68E6373-0133-48F9-A085-1C5324C2A634}" dt="2023-02-07T16:08:52.385" v="875" actId="1076"/>
          <ac:picMkLst>
            <pc:docMk/>
            <pc:sldMk cId="4155689048" sldId="325"/>
            <ac:picMk id="6" creationId="{DCFAC66D-CBC2-312B-E8AF-8F3AAC322D31}"/>
          </ac:picMkLst>
        </pc:picChg>
      </pc:sldChg>
      <pc:sldChg chg="addSp delSp modSp add mod">
        <pc:chgData name="NORVEY DANILO MUÑOZ" userId="6c920eed-56a1-4dd6-94e7-28cd095909bd" providerId="ADAL" clId="{E68E6373-0133-48F9-A085-1C5324C2A634}" dt="2023-02-07T16:10:52.180" v="891" actId="1076"/>
        <pc:sldMkLst>
          <pc:docMk/>
          <pc:sldMk cId="4031053724" sldId="326"/>
        </pc:sldMkLst>
        <pc:spChg chg="mod">
          <ac:chgData name="NORVEY DANILO MUÑOZ" userId="6c920eed-56a1-4dd6-94e7-28cd095909bd" providerId="ADAL" clId="{E68E6373-0133-48F9-A085-1C5324C2A634}" dt="2023-02-07T16:10:30.842" v="886" actId="20577"/>
          <ac:spMkLst>
            <pc:docMk/>
            <pc:sldMk cId="4031053724" sldId="326"/>
            <ac:spMk id="235" creationId="{00000000-0000-0000-0000-000000000000}"/>
          </ac:spMkLst>
        </pc:spChg>
        <pc:picChg chg="add mod">
          <ac:chgData name="NORVEY DANILO MUÑOZ" userId="6c920eed-56a1-4dd6-94e7-28cd095909bd" providerId="ADAL" clId="{E68E6373-0133-48F9-A085-1C5324C2A634}" dt="2023-02-07T16:10:52.180" v="891" actId="1076"/>
          <ac:picMkLst>
            <pc:docMk/>
            <pc:sldMk cId="4031053724" sldId="326"/>
            <ac:picMk id="3" creationId="{E91E09D7-C5AF-3378-A850-813BC7B38388}"/>
          </ac:picMkLst>
        </pc:picChg>
        <pc:picChg chg="del">
          <ac:chgData name="NORVEY DANILO MUÑOZ" userId="6c920eed-56a1-4dd6-94e7-28cd095909bd" providerId="ADAL" clId="{E68E6373-0133-48F9-A085-1C5324C2A634}" dt="2023-02-07T16:10:33.126" v="887" actId="478"/>
          <ac:picMkLst>
            <pc:docMk/>
            <pc:sldMk cId="4031053724" sldId="326"/>
            <ac:picMk id="4" creationId="{693EFC1D-B05D-3A18-3A07-DB083025CD9D}"/>
          </ac:picMkLst>
        </pc:picChg>
        <pc:picChg chg="del">
          <ac:chgData name="NORVEY DANILO MUÑOZ" userId="6c920eed-56a1-4dd6-94e7-28cd095909bd" providerId="ADAL" clId="{E68E6373-0133-48F9-A085-1C5324C2A634}" dt="2023-02-07T16:10:35.041" v="888" actId="478"/>
          <ac:picMkLst>
            <pc:docMk/>
            <pc:sldMk cId="4031053724" sldId="326"/>
            <ac:picMk id="6" creationId="{DCFAC66D-CBC2-312B-E8AF-8F3AAC322D31}"/>
          </ac:picMkLst>
        </pc:picChg>
      </pc:sldChg>
      <pc:sldChg chg="modSp add mod ord">
        <pc:chgData name="NORVEY DANILO MUÑOZ" userId="6c920eed-56a1-4dd6-94e7-28cd095909bd" providerId="ADAL" clId="{E68E6373-0133-48F9-A085-1C5324C2A634}" dt="2023-02-07T16:28:15.833" v="1055" actId="1076"/>
        <pc:sldMkLst>
          <pc:docMk/>
          <pc:sldMk cId="3246787241" sldId="327"/>
        </pc:sldMkLst>
        <pc:spChg chg="mod">
          <ac:chgData name="NORVEY DANILO MUÑOZ" userId="6c920eed-56a1-4dd6-94e7-28cd095909bd" providerId="ADAL" clId="{E68E6373-0133-48F9-A085-1C5324C2A634}" dt="2023-02-07T16:28:15.833" v="1055" actId="1076"/>
          <ac:spMkLst>
            <pc:docMk/>
            <pc:sldMk cId="3246787241" sldId="327"/>
            <ac:spMk id="230" creationId="{00000000-0000-0000-0000-000000000000}"/>
          </ac:spMkLst>
        </pc:spChg>
      </pc:sldChg>
      <pc:sldChg chg="addSp delSp modSp add mod">
        <pc:chgData name="NORVEY DANILO MUÑOZ" userId="6c920eed-56a1-4dd6-94e7-28cd095909bd" providerId="ADAL" clId="{E68E6373-0133-48F9-A085-1C5324C2A634}" dt="2023-02-07T16:22:35.262" v="996" actId="20577"/>
        <pc:sldMkLst>
          <pc:docMk/>
          <pc:sldMk cId="2684663948" sldId="328"/>
        </pc:sldMkLst>
        <pc:spChg chg="add mod">
          <ac:chgData name="NORVEY DANILO MUÑOZ" userId="6c920eed-56a1-4dd6-94e7-28cd095909bd" providerId="ADAL" clId="{E68E6373-0133-48F9-A085-1C5324C2A634}" dt="2023-02-07T16:22:35.262" v="996" actId="20577"/>
          <ac:spMkLst>
            <pc:docMk/>
            <pc:sldMk cId="2684663948" sldId="328"/>
            <ac:spMk id="3" creationId="{9514A30B-93A6-BA25-152C-D24D15E59BD0}"/>
          </ac:spMkLst>
        </pc:spChg>
        <pc:spChg chg="del">
          <ac:chgData name="NORVEY DANILO MUÑOZ" userId="6c920eed-56a1-4dd6-94e7-28cd095909bd" providerId="ADAL" clId="{E68E6373-0133-48F9-A085-1C5324C2A634}" dt="2023-02-07T16:19:32.226" v="951" actId="478"/>
          <ac:spMkLst>
            <pc:docMk/>
            <pc:sldMk cId="2684663948" sldId="328"/>
            <ac:spMk id="230" creationId="{00000000-0000-0000-0000-000000000000}"/>
          </ac:spMkLst>
        </pc:spChg>
        <pc:picChg chg="add mod">
          <ac:chgData name="NORVEY DANILO MUÑOZ" userId="6c920eed-56a1-4dd6-94e7-28cd095909bd" providerId="ADAL" clId="{E68E6373-0133-48F9-A085-1C5324C2A634}" dt="2023-02-07T16:22:20.390" v="982" actId="1076"/>
          <ac:picMkLst>
            <pc:docMk/>
            <pc:sldMk cId="2684663948" sldId="328"/>
            <ac:picMk id="1026" creationId="{D7678E72-FD1A-E49A-498B-6D30C9E75DE6}"/>
          </ac:picMkLst>
        </pc:picChg>
      </pc:sldChg>
      <pc:sldChg chg="delSp modSp add mod">
        <pc:chgData name="NORVEY DANILO MUÑOZ" userId="6c920eed-56a1-4dd6-94e7-28cd095909bd" providerId="ADAL" clId="{E68E6373-0133-48F9-A085-1C5324C2A634}" dt="2023-02-07T16:31:25.407" v="1062" actId="20577"/>
        <pc:sldMkLst>
          <pc:docMk/>
          <pc:sldMk cId="1214209245" sldId="329"/>
        </pc:sldMkLst>
        <pc:spChg chg="mod">
          <ac:chgData name="NORVEY DANILO MUÑOZ" userId="6c920eed-56a1-4dd6-94e7-28cd095909bd" providerId="ADAL" clId="{E68E6373-0133-48F9-A085-1C5324C2A634}" dt="2023-02-07T16:31:25.407" v="1062" actId="20577"/>
          <ac:spMkLst>
            <pc:docMk/>
            <pc:sldMk cId="1214209245" sldId="329"/>
            <ac:spMk id="3" creationId="{9514A30B-93A6-BA25-152C-D24D15E59BD0}"/>
          </ac:spMkLst>
        </pc:spChg>
        <pc:picChg chg="del">
          <ac:chgData name="NORVEY DANILO MUÑOZ" userId="6c920eed-56a1-4dd6-94e7-28cd095909bd" providerId="ADAL" clId="{E68E6373-0133-48F9-A085-1C5324C2A634}" dt="2023-02-07T16:23:41.335" v="998" actId="478"/>
          <ac:picMkLst>
            <pc:docMk/>
            <pc:sldMk cId="1214209245" sldId="329"/>
            <ac:picMk id="1026" creationId="{D7678E72-FD1A-E49A-498B-6D30C9E75DE6}"/>
          </ac:picMkLst>
        </pc:picChg>
      </pc:sldChg>
      <pc:sldChg chg="addSp delSp modSp add mod ord">
        <pc:chgData name="NORVEY DANILO MUÑOZ" userId="6c920eed-56a1-4dd6-94e7-28cd095909bd" providerId="ADAL" clId="{E68E6373-0133-48F9-A085-1C5324C2A634}" dt="2023-02-07T16:36:11.229" v="1112" actId="13926"/>
        <pc:sldMkLst>
          <pc:docMk/>
          <pc:sldMk cId="1380359251" sldId="330"/>
        </pc:sldMkLst>
        <pc:spChg chg="add del mod">
          <ac:chgData name="NORVEY DANILO MUÑOZ" userId="6c920eed-56a1-4dd6-94e7-28cd095909bd" providerId="ADAL" clId="{E68E6373-0133-48F9-A085-1C5324C2A634}" dt="2023-02-07T16:33:42.679" v="1069" actId="478"/>
          <ac:spMkLst>
            <pc:docMk/>
            <pc:sldMk cId="1380359251" sldId="330"/>
            <ac:spMk id="3" creationId="{B1E82381-3780-B240-EF37-B57FA6010885}"/>
          </ac:spMkLst>
        </pc:spChg>
        <pc:spChg chg="add del mod">
          <ac:chgData name="NORVEY DANILO MUÑOZ" userId="6c920eed-56a1-4dd6-94e7-28cd095909bd" providerId="ADAL" clId="{E68E6373-0133-48F9-A085-1C5324C2A634}" dt="2023-02-07T16:33:46.393" v="1071" actId="478"/>
          <ac:spMkLst>
            <pc:docMk/>
            <pc:sldMk cId="1380359251" sldId="330"/>
            <ac:spMk id="5" creationId="{568D6947-91A8-1394-D79D-4606B3B2A98F}"/>
          </ac:spMkLst>
        </pc:spChg>
        <pc:spChg chg="add del mod">
          <ac:chgData name="NORVEY DANILO MUÑOZ" userId="6c920eed-56a1-4dd6-94e7-28cd095909bd" providerId="ADAL" clId="{E68E6373-0133-48F9-A085-1C5324C2A634}" dt="2023-02-07T16:33:49.292" v="1073" actId="478"/>
          <ac:spMkLst>
            <pc:docMk/>
            <pc:sldMk cId="1380359251" sldId="330"/>
            <ac:spMk id="7" creationId="{9604EC24-8EF0-E44F-F5EB-A0F7D58B5184}"/>
          </ac:spMkLst>
        </pc:spChg>
        <pc:spChg chg="del">
          <ac:chgData name="NORVEY DANILO MUÑOZ" userId="6c920eed-56a1-4dd6-94e7-28cd095909bd" providerId="ADAL" clId="{E68E6373-0133-48F9-A085-1C5324C2A634}" dt="2023-02-07T16:33:41.880" v="1068" actId="478"/>
          <ac:spMkLst>
            <pc:docMk/>
            <pc:sldMk cId="1380359251" sldId="330"/>
            <ac:spMk id="600" creationId="{00000000-0000-0000-0000-000000000000}"/>
          </ac:spMkLst>
        </pc:spChg>
        <pc:spChg chg="mod">
          <ac:chgData name="NORVEY DANILO MUÑOZ" userId="6c920eed-56a1-4dd6-94e7-28cd095909bd" providerId="ADAL" clId="{E68E6373-0133-48F9-A085-1C5324C2A634}" dt="2023-02-07T16:36:11.229" v="1112" actId="13926"/>
          <ac:spMkLst>
            <pc:docMk/>
            <pc:sldMk cId="1380359251" sldId="330"/>
            <ac:spMk id="601" creationId="{00000000-0000-0000-0000-000000000000}"/>
          </ac:spMkLst>
        </pc:spChg>
        <pc:spChg chg="del">
          <ac:chgData name="NORVEY DANILO MUÑOZ" userId="6c920eed-56a1-4dd6-94e7-28cd095909bd" providerId="ADAL" clId="{E68E6373-0133-48F9-A085-1C5324C2A634}" dt="2023-02-07T16:33:48.505" v="1072" actId="478"/>
          <ac:spMkLst>
            <pc:docMk/>
            <pc:sldMk cId="1380359251" sldId="330"/>
            <ac:spMk id="602" creationId="{00000000-0000-0000-0000-000000000000}"/>
          </ac:spMkLst>
        </pc:spChg>
        <pc:spChg chg="del">
          <ac:chgData name="NORVEY DANILO MUÑOZ" userId="6c920eed-56a1-4dd6-94e7-28cd095909bd" providerId="ADAL" clId="{E68E6373-0133-48F9-A085-1C5324C2A634}" dt="2023-02-07T16:33:44.740" v="1070" actId="478"/>
          <ac:spMkLst>
            <pc:docMk/>
            <pc:sldMk cId="1380359251" sldId="330"/>
            <ac:spMk id="603" creationId="{00000000-0000-0000-0000-000000000000}"/>
          </ac:spMkLst>
        </pc:spChg>
        <pc:spChg chg="mod">
          <ac:chgData name="NORVEY DANILO MUÑOZ" userId="6c920eed-56a1-4dd6-94e7-28cd095909bd" providerId="ADAL" clId="{E68E6373-0133-48F9-A085-1C5324C2A634}" dt="2023-02-07T16:35:05.735" v="1107" actId="1076"/>
          <ac:spMkLst>
            <pc:docMk/>
            <pc:sldMk cId="1380359251" sldId="330"/>
            <ac:spMk id="604" creationId="{00000000-0000-0000-0000-000000000000}"/>
          </ac:spMkLst>
        </pc:spChg>
      </pc:sldChg>
      <pc:sldChg chg="addSp delSp modSp add mod ord">
        <pc:chgData name="NORVEY DANILO MUÑOZ" userId="6c920eed-56a1-4dd6-94e7-28cd095909bd" providerId="ADAL" clId="{E68E6373-0133-48F9-A085-1C5324C2A634}" dt="2023-02-07T16:44:16.306" v="1195" actId="1076"/>
        <pc:sldMkLst>
          <pc:docMk/>
          <pc:sldMk cId="1569628170" sldId="331"/>
        </pc:sldMkLst>
        <pc:spChg chg="add del mod">
          <ac:chgData name="NORVEY DANILO MUÑOZ" userId="6c920eed-56a1-4dd6-94e7-28cd095909bd" providerId="ADAL" clId="{E68E6373-0133-48F9-A085-1C5324C2A634}" dt="2023-02-07T16:38:35.299" v="1144" actId="478"/>
          <ac:spMkLst>
            <pc:docMk/>
            <pc:sldMk cId="1569628170" sldId="331"/>
            <ac:spMk id="3" creationId="{B3E4B4D3-CA98-26D8-CFD7-CF3698004F65}"/>
          </ac:spMkLst>
        </pc:spChg>
        <pc:spChg chg="mod">
          <ac:chgData name="NORVEY DANILO MUÑOZ" userId="6c920eed-56a1-4dd6-94e7-28cd095909bd" providerId="ADAL" clId="{E68E6373-0133-48F9-A085-1C5324C2A634}" dt="2023-02-07T16:38:11.115" v="1141" actId="20577"/>
          <ac:spMkLst>
            <pc:docMk/>
            <pc:sldMk cId="1569628170" sldId="331"/>
            <ac:spMk id="235" creationId="{00000000-0000-0000-0000-000000000000}"/>
          </ac:spMkLst>
        </pc:spChg>
        <pc:spChg chg="del">
          <ac:chgData name="NORVEY DANILO MUÑOZ" userId="6c920eed-56a1-4dd6-94e7-28cd095909bd" providerId="ADAL" clId="{E68E6373-0133-48F9-A085-1C5324C2A634}" dt="2023-02-07T16:38:33.122" v="1143" actId="478"/>
          <ac:spMkLst>
            <pc:docMk/>
            <pc:sldMk cId="1569628170" sldId="331"/>
            <ac:spMk id="237" creationId="{00000000-0000-0000-0000-000000000000}"/>
          </ac:spMkLst>
        </pc:spChg>
        <pc:picChg chg="add del mod">
          <ac:chgData name="NORVEY DANILO MUÑOZ" userId="6c920eed-56a1-4dd6-94e7-28cd095909bd" providerId="ADAL" clId="{E68E6373-0133-48F9-A085-1C5324C2A634}" dt="2023-02-07T16:44:11.537" v="1192" actId="478"/>
          <ac:picMkLst>
            <pc:docMk/>
            <pc:sldMk cId="1569628170" sldId="331"/>
            <ac:picMk id="5" creationId="{DBE887F1-640D-8809-9FC6-ABB8689CBAFC}"/>
          </ac:picMkLst>
        </pc:picChg>
        <pc:picChg chg="add mod">
          <ac:chgData name="NORVEY DANILO MUÑOZ" userId="6c920eed-56a1-4dd6-94e7-28cd095909bd" providerId="ADAL" clId="{E68E6373-0133-48F9-A085-1C5324C2A634}" dt="2023-02-07T16:44:16.306" v="1195" actId="1076"/>
          <ac:picMkLst>
            <pc:docMk/>
            <pc:sldMk cId="1569628170" sldId="331"/>
            <ac:picMk id="7" creationId="{ADBCC6BB-C530-8F85-9429-D9472A8F2A96}"/>
          </ac:picMkLst>
        </pc:picChg>
        <pc:picChg chg="del">
          <ac:chgData name="NORVEY DANILO MUÑOZ" userId="6c920eed-56a1-4dd6-94e7-28cd095909bd" providerId="ADAL" clId="{E68E6373-0133-48F9-A085-1C5324C2A634}" dt="2023-02-07T16:38:13.169" v="1142" actId="478"/>
          <ac:picMkLst>
            <pc:docMk/>
            <pc:sldMk cId="1569628170" sldId="331"/>
            <ac:picMk id="15" creationId="{64B6B4C1-1644-FF3A-6E3B-F113E4E00E20}"/>
          </ac:picMkLst>
        </pc:picChg>
      </pc:sldChg>
      <pc:sldChg chg="addSp delSp modSp add mod">
        <pc:chgData name="NORVEY DANILO MUÑOZ" userId="6c920eed-56a1-4dd6-94e7-28cd095909bd" providerId="ADAL" clId="{E68E6373-0133-48F9-A085-1C5324C2A634}" dt="2023-02-07T17:03:50.206" v="1332" actId="1076"/>
        <pc:sldMkLst>
          <pc:docMk/>
          <pc:sldMk cId="2843637578" sldId="332"/>
        </pc:sldMkLst>
        <pc:spChg chg="add mod">
          <ac:chgData name="NORVEY DANILO MUÑOZ" userId="6c920eed-56a1-4dd6-94e7-28cd095909bd" providerId="ADAL" clId="{E68E6373-0133-48F9-A085-1C5324C2A634}" dt="2023-02-07T16:42:56.698" v="1186" actId="20577"/>
          <ac:spMkLst>
            <pc:docMk/>
            <pc:sldMk cId="2843637578" sldId="332"/>
            <ac:spMk id="2" creationId="{D35220FB-DCE1-731F-FFD5-28C7FA0A3324}"/>
          </ac:spMkLst>
        </pc:spChg>
        <pc:spChg chg="add mod">
          <ac:chgData name="NORVEY DANILO MUÑOZ" userId="6c920eed-56a1-4dd6-94e7-28cd095909bd" providerId="ADAL" clId="{E68E6373-0133-48F9-A085-1C5324C2A634}" dt="2023-02-07T17:01:37.764" v="1307" actId="6549"/>
          <ac:spMkLst>
            <pc:docMk/>
            <pc:sldMk cId="2843637578" sldId="332"/>
            <ac:spMk id="3" creationId="{27FD7535-8B4E-60CF-1B19-FEEC3011FAC8}"/>
          </ac:spMkLst>
        </pc:spChg>
        <pc:spChg chg="add mod">
          <ac:chgData name="NORVEY DANILO MUÑOZ" userId="6c920eed-56a1-4dd6-94e7-28cd095909bd" providerId="ADAL" clId="{E68E6373-0133-48F9-A085-1C5324C2A634}" dt="2023-02-07T17:03:26.131" v="1327" actId="1076"/>
          <ac:spMkLst>
            <pc:docMk/>
            <pc:sldMk cId="2843637578" sldId="332"/>
            <ac:spMk id="4" creationId="{DC1B7170-0CF7-E1D5-0A8B-31376F7214A1}"/>
          </ac:spMkLst>
        </pc:spChg>
        <pc:picChg chg="del">
          <ac:chgData name="NORVEY DANILO MUÑOZ" userId="6c920eed-56a1-4dd6-94e7-28cd095909bd" providerId="ADAL" clId="{E68E6373-0133-48F9-A085-1C5324C2A634}" dt="2023-02-07T16:41:08.455" v="1149" actId="478"/>
          <ac:picMkLst>
            <pc:docMk/>
            <pc:sldMk cId="2843637578" sldId="332"/>
            <ac:picMk id="5" creationId="{DBE887F1-640D-8809-9FC6-ABB8689CBAFC}"/>
          </ac:picMkLst>
        </pc:picChg>
        <pc:picChg chg="add mod">
          <ac:chgData name="NORVEY DANILO MUÑOZ" userId="6c920eed-56a1-4dd6-94e7-28cd095909bd" providerId="ADAL" clId="{E68E6373-0133-48F9-A085-1C5324C2A634}" dt="2023-02-07T17:03:50.206" v="1332" actId="1076"/>
          <ac:picMkLst>
            <pc:docMk/>
            <pc:sldMk cId="2843637578" sldId="332"/>
            <ac:picMk id="7" creationId="{D7578EA5-19FF-1B39-5FD3-9DF5B4FDF04E}"/>
          </ac:picMkLst>
        </pc:picChg>
      </pc:sldChg>
      <pc:sldChg chg="add">
        <pc:chgData name="NORVEY DANILO MUÑOZ" userId="6c920eed-56a1-4dd6-94e7-28cd095909bd" providerId="ADAL" clId="{E68E6373-0133-48F9-A085-1C5324C2A634}" dt="2023-02-07T16:44:09.152" v="1191" actId="2890"/>
        <pc:sldMkLst>
          <pc:docMk/>
          <pc:sldMk cId="1838177117" sldId="333"/>
        </pc:sldMkLst>
      </pc:sldChg>
      <pc:sldChg chg="addSp delSp modSp add mod">
        <pc:chgData name="NORVEY DANILO MUÑOZ" userId="6c920eed-56a1-4dd6-94e7-28cd095909bd" providerId="ADAL" clId="{E68E6373-0133-48F9-A085-1C5324C2A634}" dt="2023-02-07T16:55:39.240" v="1267" actId="1076"/>
        <pc:sldMkLst>
          <pc:docMk/>
          <pc:sldMk cId="325380253" sldId="334"/>
        </pc:sldMkLst>
        <pc:spChg chg="add mod">
          <ac:chgData name="NORVEY DANILO MUÑOZ" userId="6c920eed-56a1-4dd6-94e7-28cd095909bd" providerId="ADAL" clId="{E68E6373-0133-48F9-A085-1C5324C2A634}" dt="2023-02-07T16:55:39.240" v="1267" actId="1076"/>
          <ac:spMkLst>
            <pc:docMk/>
            <pc:sldMk cId="325380253" sldId="334"/>
            <ac:spMk id="4" creationId="{CEEB84A9-07D3-6511-1DF4-F666675798ED}"/>
          </ac:spMkLst>
        </pc:spChg>
        <pc:spChg chg="mod">
          <ac:chgData name="NORVEY DANILO MUÑOZ" userId="6c920eed-56a1-4dd6-94e7-28cd095909bd" providerId="ADAL" clId="{E68E6373-0133-48F9-A085-1C5324C2A634}" dt="2023-02-07T16:45:34.896" v="1217" actId="20577"/>
          <ac:spMkLst>
            <pc:docMk/>
            <pc:sldMk cId="325380253" sldId="334"/>
            <ac:spMk id="235" creationId="{00000000-0000-0000-0000-000000000000}"/>
          </ac:spMkLst>
        </pc:spChg>
        <pc:picChg chg="add mod">
          <ac:chgData name="NORVEY DANILO MUÑOZ" userId="6c920eed-56a1-4dd6-94e7-28cd095909bd" providerId="ADAL" clId="{E68E6373-0133-48F9-A085-1C5324C2A634}" dt="2023-02-07T16:45:42.697" v="1221" actId="1076"/>
          <ac:picMkLst>
            <pc:docMk/>
            <pc:sldMk cId="325380253" sldId="334"/>
            <ac:picMk id="3" creationId="{A08EB6D7-47C2-293C-D71B-2E621F3440F8}"/>
          </ac:picMkLst>
        </pc:picChg>
        <pc:picChg chg="del">
          <ac:chgData name="NORVEY DANILO MUÑOZ" userId="6c920eed-56a1-4dd6-94e7-28cd095909bd" providerId="ADAL" clId="{E68E6373-0133-48F9-A085-1C5324C2A634}" dt="2023-02-07T16:45:36.736" v="1218" actId="478"/>
          <ac:picMkLst>
            <pc:docMk/>
            <pc:sldMk cId="325380253" sldId="334"/>
            <ac:picMk id="7" creationId="{ADBCC6BB-C530-8F85-9429-D9472A8F2A96}"/>
          </ac:picMkLst>
        </pc:picChg>
      </pc:sldChg>
      <pc:sldChg chg="addSp delSp modSp add mod">
        <pc:chgData name="NORVEY DANILO MUÑOZ" userId="6c920eed-56a1-4dd6-94e7-28cd095909bd" providerId="ADAL" clId="{E68E6373-0133-48F9-A085-1C5324C2A634}" dt="2023-02-07T16:51:02.674" v="1238" actId="20577"/>
        <pc:sldMkLst>
          <pc:docMk/>
          <pc:sldMk cId="1556377094" sldId="335"/>
        </pc:sldMkLst>
        <pc:spChg chg="add mod">
          <ac:chgData name="NORVEY DANILO MUÑOZ" userId="6c920eed-56a1-4dd6-94e7-28cd095909bd" providerId="ADAL" clId="{E68E6373-0133-48F9-A085-1C5324C2A634}" dt="2023-02-07T16:51:02.674" v="1238" actId="20577"/>
          <ac:spMkLst>
            <pc:docMk/>
            <pc:sldMk cId="1556377094" sldId="335"/>
            <ac:spMk id="4" creationId="{ED868F19-79ED-9708-6B1C-032D64FAA85E}"/>
          </ac:spMkLst>
        </pc:spChg>
        <pc:picChg chg="del">
          <ac:chgData name="NORVEY DANILO MUÑOZ" userId="6c920eed-56a1-4dd6-94e7-28cd095909bd" providerId="ADAL" clId="{E68E6373-0133-48F9-A085-1C5324C2A634}" dt="2023-02-07T16:49:44.408" v="1223" actId="478"/>
          <ac:picMkLst>
            <pc:docMk/>
            <pc:sldMk cId="1556377094" sldId="335"/>
            <ac:picMk id="3" creationId="{A08EB6D7-47C2-293C-D71B-2E621F3440F8}"/>
          </ac:picMkLst>
        </pc:picChg>
      </pc:sldChg>
      <pc:sldChg chg="addSp delSp modSp add mod ord">
        <pc:chgData name="NORVEY DANILO MUÑOZ" userId="6c920eed-56a1-4dd6-94e7-28cd095909bd" providerId="ADAL" clId="{E68E6373-0133-48F9-A085-1C5324C2A634}" dt="2023-02-07T16:52:07.049" v="1255" actId="1076"/>
        <pc:sldMkLst>
          <pc:docMk/>
          <pc:sldMk cId="711873617" sldId="336"/>
        </pc:sldMkLst>
        <pc:spChg chg="mod">
          <ac:chgData name="NORVEY DANILO MUÑOZ" userId="6c920eed-56a1-4dd6-94e7-28cd095909bd" providerId="ADAL" clId="{E68E6373-0133-48F9-A085-1C5324C2A634}" dt="2023-02-07T16:51:55.355" v="1251" actId="20577"/>
          <ac:spMkLst>
            <pc:docMk/>
            <pc:sldMk cId="711873617" sldId="336"/>
            <ac:spMk id="235" creationId="{00000000-0000-0000-0000-000000000000}"/>
          </ac:spMkLst>
        </pc:spChg>
        <pc:picChg chg="del">
          <ac:chgData name="NORVEY DANILO MUÑOZ" userId="6c920eed-56a1-4dd6-94e7-28cd095909bd" providerId="ADAL" clId="{E68E6373-0133-48F9-A085-1C5324C2A634}" dt="2023-02-07T16:51:56.784" v="1252" actId="478"/>
          <ac:picMkLst>
            <pc:docMk/>
            <pc:sldMk cId="711873617" sldId="336"/>
            <ac:picMk id="3" creationId="{A08EB6D7-47C2-293C-D71B-2E621F3440F8}"/>
          </ac:picMkLst>
        </pc:picChg>
        <pc:picChg chg="add mod">
          <ac:chgData name="NORVEY DANILO MUÑOZ" userId="6c920eed-56a1-4dd6-94e7-28cd095909bd" providerId="ADAL" clId="{E68E6373-0133-48F9-A085-1C5324C2A634}" dt="2023-02-07T16:52:07.049" v="1255" actId="1076"/>
          <ac:picMkLst>
            <pc:docMk/>
            <pc:sldMk cId="711873617" sldId="336"/>
            <ac:picMk id="4" creationId="{059F7769-53A1-86D9-7901-048EFBF15271}"/>
          </ac:picMkLst>
        </pc:picChg>
      </pc:sldChg>
      <pc:sldChg chg="modSp add mod ord">
        <pc:chgData name="NORVEY DANILO MUÑOZ" userId="6c920eed-56a1-4dd6-94e7-28cd095909bd" providerId="ADAL" clId="{E68E6373-0133-48F9-A085-1C5324C2A634}" dt="2023-02-07T16:57:26.719" v="1284" actId="14100"/>
        <pc:sldMkLst>
          <pc:docMk/>
          <pc:sldMk cId="1840772436" sldId="337"/>
        </pc:sldMkLst>
        <pc:spChg chg="mod">
          <ac:chgData name="NORVEY DANILO MUÑOZ" userId="6c920eed-56a1-4dd6-94e7-28cd095909bd" providerId="ADAL" clId="{E68E6373-0133-48F9-A085-1C5324C2A634}" dt="2023-02-07T16:57:26.719" v="1284" actId="14100"/>
          <ac:spMkLst>
            <pc:docMk/>
            <pc:sldMk cId="1840772436" sldId="337"/>
            <ac:spMk id="4" creationId="{ED868F19-79ED-9708-6B1C-032D64FAA85E}"/>
          </ac:spMkLst>
        </pc:spChg>
        <pc:spChg chg="mod">
          <ac:chgData name="NORVEY DANILO MUÑOZ" userId="6c920eed-56a1-4dd6-94e7-28cd095909bd" providerId="ADAL" clId="{E68E6373-0133-48F9-A085-1C5324C2A634}" dt="2023-02-07T16:57:07.860" v="1279" actId="20577"/>
          <ac:spMkLst>
            <pc:docMk/>
            <pc:sldMk cId="1840772436" sldId="337"/>
            <ac:spMk id="235" creationId="{00000000-0000-0000-0000-000000000000}"/>
          </ac:spMkLst>
        </pc:spChg>
      </pc:sldChg>
      <pc:sldChg chg="addSp delSp modSp add mod">
        <pc:chgData name="NORVEY DANILO MUÑOZ" userId="6c920eed-56a1-4dd6-94e7-28cd095909bd" providerId="ADAL" clId="{E68E6373-0133-48F9-A085-1C5324C2A634}" dt="2023-02-07T17:07:20.768" v="1401" actId="20577"/>
        <pc:sldMkLst>
          <pc:docMk/>
          <pc:sldMk cId="1001481906" sldId="338"/>
        </pc:sldMkLst>
        <pc:spChg chg="mod">
          <ac:chgData name="NORVEY DANILO MUÑOZ" userId="6c920eed-56a1-4dd6-94e7-28cd095909bd" providerId="ADAL" clId="{E68E6373-0133-48F9-A085-1C5324C2A634}" dt="2023-02-07T17:04:39.339" v="1349" actId="20577"/>
          <ac:spMkLst>
            <pc:docMk/>
            <pc:sldMk cId="1001481906" sldId="338"/>
            <ac:spMk id="2" creationId="{D35220FB-DCE1-731F-FFD5-28C7FA0A3324}"/>
          </ac:spMkLst>
        </pc:spChg>
        <pc:spChg chg="mod">
          <ac:chgData name="NORVEY DANILO MUÑOZ" userId="6c920eed-56a1-4dd6-94e7-28cd095909bd" providerId="ADAL" clId="{E68E6373-0133-48F9-A085-1C5324C2A634}" dt="2023-02-07T17:05:10.430" v="1355" actId="20577"/>
          <ac:spMkLst>
            <pc:docMk/>
            <pc:sldMk cId="1001481906" sldId="338"/>
            <ac:spMk id="3" creationId="{27FD7535-8B4E-60CF-1B19-FEEC3011FAC8}"/>
          </ac:spMkLst>
        </pc:spChg>
        <pc:spChg chg="mod">
          <ac:chgData name="NORVEY DANILO MUÑOZ" userId="6c920eed-56a1-4dd6-94e7-28cd095909bd" providerId="ADAL" clId="{E68E6373-0133-48F9-A085-1C5324C2A634}" dt="2023-02-07T17:05:46.854" v="1389" actId="20577"/>
          <ac:spMkLst>
            <pc:docMk/>
            <pc:sldMk cId="1001481906" sldId="338"/>
            <ac:spMk id="4" creationId="{DC1B7170-0CF7-E1D5-0A8B-31376F7214A1}"/>
          </ac:spMkLst>
        </pc:spChg>
        <pc:spChg chg="add mod">
          <ac:chgData name="NORVEY DANILO MUÑOZ" userId="6c920eed-56a1-4dd6-94e7-28cd095909bd" providerId="ADAL" clId="{E68E6373-0133-48F9-A085-1C5324C2A634}" dt="2023-02-07T17:07:20.768" v="1401" actId="20577"/>
          <ac:spMkLst>
            <pc:docMk/>
            <pc:sldMk cId="1001481906" sldId="338"/>
            <ac:spMk id="5" creationId="{5B6A5260-4935-7927-6138-36C55045D549}"/>
          </ac:spMkLst>
        </pc:spChg>
        <pc:picChg chg="del">
          <ac:chgData name="NORVEY DANILO MUÑOZ" userId="6c920eed-56a1-4dd6-94e7-28cd095909bd" providerId="ADAL" clId="{E68E6373-0133-48F9-A085-1C5324C2A634}" dt="2023-02-07T17:04:29.367" v="1347" actId="478"/>
          <ac:picMkLst>
            <pc:docMk/>
            <pc:sldMk cId="1001481906" sldId="338"/>
            <ac:picMk id="7" creationId="{D7578EA5-19FF-1B39-5FD3-9DF5B4FDF04E}"/>
          </ac:picMkLst>
        </pc:picChg>
      </pc:sldChg>
      <pc:sldChg chg="addSp delSp modSp add mod">
        <pc:chgData name="NORVEY DANILO MUÑOZ" userId="6c920eed-56a1-4dd6-94e7-28cd095909bd" providerId="ADAL" clId="{E68E6373-0133-48F9-A085-1C5324C2A634}" dt="2023-02-07T17:14:26.230" v="1427" actId="20577"/>
        <pc:sldMkLst>
          <pc:docMk/>
          <pc:sldMk cId="1987237157" sldId="339"/>
        </pc:sldMkLst>
        <pc:spChg chg="mod">
          <ac:chgData name="NORVEY DANILO MUÑOZ" userId="6c920eed-56a1-4dd6-94e7-28cd095909bd" providerId="ADAL" clId="{E68E6373-0133-48F9-A085-1C5324C2A634}" dt="2023-02-07T17:09:44.539" v="1413" actId="20577"/>
          <ac:spMkLst>
            <pc:docMk/>
            <pc:sldMk cId="1987237157" sldId="339"/>
            <ac:spMk id="2" creationId="{D35220FB-DCE1-731F-FFD5-28C7FA0A3324}"/>
          </ac:spMkLst>
        </pc:spChg>
        <pc:spChg chg="del">
          <ac:chgData name="NORVEY DANILO MUÑOZ" userId="6c920eed-56a1-4dd6-94e7-28cd095909bd" providerId="ADAL" clId="{E68E6373-0133-48F9-A085-1C5324C2A634}" dt="2023-02-07T17:08:12.418" v="1409" actId="478"/>
          <ac:spMkLst>
            <pc:docMk/>
            <pc:sldMk cId="1987237157" sldId="339"/>
            <ac:spMk id="3" creationId="{27FD7535-8B4E-60CF-1B19-FEEC3011FAC8}"/>
          </ac:spMkLst>
        </pc:spChg>
        <pc:spChg chg="del">
          <ac:chgData name="NORVEY DANILO MUÑOZ" userId="6c920eed-56a1-4dd6-94e7-28cd095909bd" providerId="ADAL" clId="{E68E6373-0133-48F9-A085-1C5324C2A634}" dt="2023-02-07T17:08:10.126" v="1408" actId="478"/>
          <ac:spMkLst>
            <pc:docMk/>
            <pc:sldMk cId="1987237157" sldId="339"/>
            <ac:spMk id="4" creationId="{DC1B7170-0CF7-E1D5-0A8B-31376F7214A1}"/>
          </ac:spMkLst>
        </pc:spChg>
        <pc:spChg chg="mod">
          <ac:chgData name="NORVEY DANILO MUÑOZ" userId="6c920eed-56a1-4dd6-94e7-28cd095909bd" providerId="ADAL" clId="{E68E6373-0133-48F9-A085-1C5324C2A634}" dt="2023-02-07T17:13:54.542" v="1420" actId="113"/>
          <ac:spMkLst>
            <pc:docMk/>
            <pc:sldMk cId="1987237157" sldId="339"/>
            <ac:spMk id="5" creationId="{5B6A5260-4935-7927-6138-36C55045D549}"/>
          </ac:spMkLst>
        </pc:spChg>
        <pc:spChg chg="add mod">
          <ac:chgData name="NORVEY DANILO MUÑOZ" userId="6c920eed-56a1-4dd6-94e7-28cd095909bd" providerId="ADAL" clId="{E68E6373-0133-48F9-A085-1C5324C2A634}" dt="2023-02-07T17:14:26.230" v="1427" actId="20577"/>
          <ac:spMkLst>
            <pc:docMk/>
            <pc:sldMk cId="1987237157" sldId="339"/>
            <ac:spMk id="6" creationId="{74A6B5E5-CEC7-34C2-C490-3374C04E7857}"/>
          </ac:spMkLst>
        </pc:spChg>
      </pc:sldChg>
      <pc:sldChg chg="addSp delSp modSp add mod">
        <pc:chgData name="NORVEY DANILO MUÑOZ" userId="6c920eed-56a1-4dd6-94e7-28cd095909bd" providerId="ADAL" clId="{E68E6373-0133-48F9-A085-1C5324C2A634}" dt="2023-02-07T17:16:19.239" v="1455" actId="1076"/>
        <pc:sldMkLst>
          <pc:docMk/>
          <pc:sldMk cId="2634615155" sldId="340"/>
        </pc:sldMkLst>
        <pc:spChg chg="del">
          <ac:chgData name="NORVEY DANILO MUÑOZ" userId="6c920eed-56a1-4dd6-94e7-28cd095909bd" providerId="ADAL" clId="{E68E6373-0133-48F9-A085-1C5324C2A634}" dt="2023-02-07T17:15:56.975" v="1448" actId="478"/>
          <ac:spMkLst>
            <pc:docMk/>
            <pc:sldMk cId="2634615155" sldId="340"/>
            <ac:spMk id="2" creationId="{D35220FB-DCE1-731F-FFD5-28C7FA0A3324}"/>
          </ac:spMkLst>
        </pc:spChg>
        <pc:spChg chg="del">
          <ac:chgData name="NORVEY DANILO MUÑOZ" userId="6c920eed-56a1-4dd6-94e7-28cd095909bd" providerId="ADAL" clId="{E68E6373-0133-48F9-A085-1C5324C2A634}" dt="2023-02-07T17:15:59.491" v="1449" actId="478"/>
          <ac:spMkLst>
            <pc:docMk/>
            <pc:sldMk cId="2634615155" sldId="340"/>
            <ac:spMk id="5" creationId="{5B6A5260-4935-7927-6138-36C55045D549}"/>
          </ac:spMkLst>
        </pc:spChg>
        <pc:spChg chg="del">
          <ac:chgData name="NORVEY DANILO MUÑOZ" userId="6c920eed-56a1-4dd6-94e7-28cd095909bd" providerId="ADAL" clId="{E68E6373-0133-48F9-A085-1C5324C2A634}" dt="2023-02-07T17:15:59.491" v="1449" actId="478"/>
          <ac:spMkLst>
            <pc:docMk/>
            <pc:sldMk cId="2634615155" sldId="340"/>
            <ac:spMk id="6" creationId="{74A6B5E5-CEC7-34C2-C490-3374C04E7857}"/>
          </ac:spMkLst>
        </pc:spChg>
        <pc:spChg chg="mod">
          <ac:chgData name="NORVEY DANILO MUÑOZ" userId="6c920eed-56a1-4dd6-94e7-28cd095909bd" providerId="ADAL" clId="{E68E6373-0133-48F9-A085-1C5324C2A634}" dt="2023-02-07T17:15:54.343" v="1447" actId="20577"/>
          <ac:spMkLst>
            <pc:docMk/>
            <pc:sldMk cId="2634615155" sldId="340"/>
            <ac:spMk id="235" creationId="{00000000-0000-0000-0000-000000000000}"/>
          </ac:spMkLst>
        </pc:spChg>
        <pc:picChg chg="add mod">
          <ac:chgData name="NORVEY DANILO MUÑOZ" userId="6c920eed-56a1-4dd6-94e7-28cd095909bd" providerId="ADAL" clId="{E68E6373-0133-48F9-A085-1C5324C2A634}" dt="2023-02-07T17:16:19.239" v="1455" actId="1076"/>
          <ac:picMkLst>
            <pc:docMk/>
            <pc:sldMk cId="2634615155" sldId="340"/>
            <ac:picMk id="4" creationId="{63B3DEA2-6266-502E-A506-8A11BF8FBF6B}"/>
          </ac:picMkLst>
        </pc:picChg>
      </pc:sldChg>
      <pc:sldChg chg="addSp delSp modSp add mod">
        <pc:chgData name="NORVEY DANILO MUÑOZ" userId="6c920eed-56a1-4dd6-94e7-28cd095909bd" providerId="ADAL" clId="{E68E6373-0133-48F9-A085-1C5324C2A634}" dt="2023-02-07T17:18:37.007" v="1460" actId="1076"/>
        <pc:sldMkLst>
          <pc:docMk/>
          <pc:sldMk cId="3030019239" sldId="341"/>
        </pc:sldMkLst>
        <pc:picChg chg="add mod">
          <ac:chgData name="NORVEY DANILO MUÑOZ" userId="6c920eed-56a1-4dd6-94e7-28cd095909bd" providerId="ADAL" clId="{E68E6373-0133-48F9-A085-1C5324C2A634}" dt="2023-02-07T17:18:37.007" v="1460" actId="1076"/>
          <ac:picMkLst>
            <pc:docMk/>
            <pc:sldMk cId="3030019239" sldId="341"/>
            <ac:picMk id="3" creationId="{A889A582-7A4A-297F-DD6D-00878EB8120D}"/>
          </ac:picMkLst>
        </pc:picChg>
        <pc:picChg chg="del">
          <ac:chgData name="NORVEY DANILO MUÑOZ" userId="6c920eed-56a1-4dd6-94e7-28cd095909bd" providerId="ADAL" clId="{E68E6373-0133-48F9-A085-1C5324C2A634}" dt="2023-02-07T17:18:32.095" v="1457" actId="478"/>
          <ac:picMkLst>
            <pc:docMk/>
            <pc:sldMk cId="3030019239" sldId="341"/>
            <ac:picMk id="4" creationId="{63B3DEA2-6266-502E-A506-8A11BF8FBF6B}"/>
          </ac:picMkLst>
        </pc:picChg>
      </pc:sldChg>
      <pc:sldChg chg="addSp delSp modSp add mod">
        <pc:chgData name="NORVEY DANILO MUÑOZ" userId="6c920eed-56a1-4dd6-94e7-28cd095909bd" providerId="ADAL" clId="{E68E6373-0133-48F9-A085-1C5324C2A634}" dt="2023-02-07T17:19:32.799" v="1466" actId="1076"/>
        <pc:sldMkLst>
          <pc:docMk/>
          <pc:sldMk cId="730278964" sldId="342"/>
        </pc:sldMkLst>
        <pc:picChg chg="del mod">
          <ac:chgData name="NORVEY DANILO MUÑOZ" userId="6c920eed-56a1-4dd6-94e7-28cd095909bd" providerId="ADAL" clId="{E68E6373-0133-48F9-A085-1C5324C2A634}" dt="2023-02-07T17:19:27.453" v="1463" actId="478"/>
          <ac:picMkLst>
            <pc:docMk/>
            <pc:sldMk cId="730278964" sldId="342"/>
            <ac:picMk id="3" creationId="{A889A582-7A4A-297F-DD6D-00878EB8120D}"/>
          </ac:picMkLst>
        </pc:picChg>
        <pc:picChg chg="add mod">
          <ac:chgData name="NORVEY DANILO MUÑOZ" userId="6c920eed-56a1-4dd6-94e7-28cd095909bd" providerId="ADAL" clId="{E68E6373-0133-48F9-A085-1C5324C2A634}" dt="2023-02-07T17:19:32.799" v="1466" actId="1076"/>
          <ac:picMkLst>
            <pc:docMk/>
            <pc:sldMk cId="730278964" sldId="342"/>
            <ac:picMk id="4" creationId="{C819AA8A-8761-CBCB-CB1F-73816D40EFAA}"/>
          </ac:picMkLst>
        </pc:picChg>
      </pc:sldChg>
      <pc:sldChg chg="addSp delSp modSp add mod">
        <pc:chgData name="NORVEY DANILO MUÑOZ" userId="6c920eed-56a1-4dd6-94e7-28cd095909bd" providerId="ADAL" clId="{E68E6373-0133-48F9-A085-1C5324C2A634}" dt="2023-02-07T17:20:23.755" v="1471" actId="1076"/>
        <pc:sldMkLst>
          <pc:docMk/>
          <pc:sldMk cId="421300418" sldId="343"/>
        </pc:sldMkLst>
        <pc:picChg chg="add mod">
          <ac:chgData name="NORVEY DANILO MUÑOZ" userId="6c920eed-56a1-4dd6-94e7-28cd095909bd" providerId="ADAL" clId="{E68E6373-0133-48F9-A085-1C5324C2A634}" dt="2023-02-07T17:20:23.755" v="1471" actId="1076"/>
          <ac:picMkLst>
            <pc:docMk/>
            <pc:sldMk cId="421300418" sldId="343"/>
            <ac:picMk id="3" creationId="{74882595-AD28-D265-842D-AE7536CD1E05}"/>
          </ac:picMkLst>
        </pc:picChg>
        <pc:picChg chg="del">
          <ac:chgData name="NORVEY DANILO MUÑOZ" userId="6c920eed-56a1-4dd6-94e7-28cd095909bd" providerId="ADAL" clId="{E68E6373-0133-48F9-A085-1C5324C2A634}" dt="2023-02-07T17:20:19.188" v="1468" actId="478"/>
          <ac:picMkLst>
            <pc:docMk/>
            <pc:sldMk cId="421300418" sldId="343"/>
            <ac:picMk id="4" creationId="{C819AA8A-8761-CBCB-CB1F-73816D40EFAA}"/>
          </ac:picMkLst>
        </pc:picChg>
      </pc:sldChg>
      <pc:sldChg chg="addSp delSp modSp add mod">
        <pc:chgData name="NORVEY DANILO MUÑOZ" userId="6c920eed-56a1-4dd6-94e7-28cd095909bd" providerId="ADAL" clId="{E68E6373-0133-48F9-A085-1C5324C2A634}" dt="2023-02-07T17:20:58.703" v="1476" actId="1076"/>
        <pc:sldMkLst>
          <pc:docMk/>
          <pc:sldMk cId="2145435784" sldId="344"/>
        </pc:sldMkLst>
        <pc:picChg chg="del">
          <ac:chgData name="NORVEY DANILO MUÑOZ" userId="6c920eed-56a1-4dd6-94e7-28cd095909bd" providerId="ADAL" clId="{E68E6373-0133-48F9-A085-1C5324C2A634}" dt="2023-02-07T17:20:50.469" v="1473" actId="478"/>
          <ac:picMkLst>
            <pc:docMk/>
            <pc:sldMk cId="2145435784" sldId="344"/>
            <ac:picMk id="3" creationId="{74882595-AD28-D265-842D-AE7536CD1E05}"/>
          </ac:picMkLst>
        </pc:picChg>
        <pc:picChg chg="add mod">
          <ac:chgData name="NORVEY DANILO MUÑOZ" userId="6c920eed-56a1-4dd6-94e7-28cd095909bd" providerId="ADAL" clId="{E68E6373-0133-48F9-A085-1C5324C2A634}" dt="2023-02-07T17:20:58.703" v="1476" actId="1076"/>
          <ac:picMkLst>
            <pc:docMk/>
            <pc:sldMk cId="2145435784" sldId="344"/>
            <ac:picMk id="4" creationId="{4D15D1FC-57E9-0980-D1BF-BD403C192190}"/>
          </ac:picMkLst>
        </pc:picChg>
      </pc:sldChg>
      <pc:sldChg chg="addSp delSp modSp add mod">
        <pc:chgData name="NORVEY DANILO MUÑOZ" userId="6c920eed-56a1-4dd6-94e7-28cd095909bd" providerId="ADAL" clId="{E68E6373-0133-48F9-A085-1C5324C2A634}" dt="2023-02-07T17:22:39.811" v="1481" actId="1076"/>
        <pc:sldMkLst>
          <pc:docMk/>
          <pc:sldMk cId="2886689139" sldId="345"/>
        </pc:sldMkLst>
        <pc:picChg chg="add mod">
          <ac:chgData name="NORVEY DANILO MUÑOZ" userId="6c920eed-56a1-4dd6-94e7-28cd095909bd" providerId="ADAL" clId="{E68E6373-0133-48F9-A085-1C5324C2A634}" dt="2023-02-07T17:22:39.811" v="1481" actId="1076"/>
          <ac:picMkLst>
            <pc:docMk/>
            <pc:sldMk cId="2886689139" sldId="345"/>
            <ac:picMk id="3" creationId="{059C0C70-7F07-F9B2-4C92-308F91647A4A}"/>
          </ac:picMkLst>
        </pc:picChg>
        <pc:picChg chg="del">
          <ac:chgData name="NORVEY DANILO MUÑOZ" userId="6c920eed-56a1-4dd6-94e7-28cd095909bd" providerId="ADAL" clId="{E68E6373-0133-48F9-A085-1C5324C2A634}" dt="2023-02-07T17:22:33.336" v="1478" actId="478"/>
          <ac:picMkLst>
            <pc:docMk/>
            <pc:sldMk cId="2886689139" sldId="345"/>
            <ac:picMk id="4" creationId="{4D15D1FC-57E9-0980-D1BF-BD403C192190}"/>
          </ac:picMkLst>
        </pc:picChg>
      </pc:sldChg>
      <pc:sldChg chg="addSp delSp modSp add mod">
        <pc:chgData name="NORVEY DANILO MUÑOZ" userId="6c920eed-56a1-4dd6-94e7-28cd095909bd" providerId="ADAL" clId="{E68E6373-0133-48F9-A085-1C5324C2A634}" dt="2023-02-07T17:23:30.566" v="1486" actId="1076"/>
        <pc:sldMkLst>
          <pc:docMk/>
          <pc:sldMk cId="2856303794" sldId="346"/>
        </pc:sldMkLst>
        <pc:picChg chg="del">
          <ac:chgData name="NORVEY DANILO MUÑOZ" userId="6c920eed-56a1-4dd6-94e7-28cd095909bd" providerId="ADAL" clId="{E68E6373-0133-48F9-A085-1C5324C2A634}" dt="2023-02-07T17:23:26.207" v="1483" actId="478"/>
          <ac:picMkLst>
            <pc:docMk/>
            <pc:sldMk cId="2856303794" sldId="346"/>
            <ac:picMk id="3" creationId="{059C0C70-7F07-F9B2-4C92-308F91647A4A}"/>
          </ac:picMkLst>
        </pc:picChg>
        <pc:picChg chg="add mod">
          <ac:chgData name="NORVEY DANILO MUÑOZ" userId="6c920eed-56a1-4dd6-94e7-28cd095909bd" providerId="ADAL" clId="{E68E6373-0133-48F9-A085-1C5324C2A634}" dt="2023-02-07T17:23:30.566" v="1486" actId="1076"/>
          <ac:picMkLst>
            <pc:docMk/>
            <pc:sldMk cId="2856303794" sldId="346"/>
            <ac:picMk id="4" creationId="{0A476942-43C7-2633-4A6D-C5399F2E76A5}"/>
          </ac:picMkLst>
        </pc:picChg>
      </pc:sldChg>
      <pc:sldChg chg="addSp delSp modSp add mod">
        <pc:chgData name="NORVEY DANILO MUÑOZ" userId="6c920eed-56a1-4dd6-94e7-28cd095909bd" providerId="ADAL" clId="{E68E6373-0133-48F9-A085-1C5324C2A634}" dt="2023-02-07T17:31:58.085" v="1491" actId="1076"/>
        <pc:sldMkLst>
          <pc:docMk/>
          <pc:sldMk cId="2362338430" sldId="347"/>
        </pc:sldMkLst>
        <pc:picChg chg="add mod">
          <ac:chgData name="NORVEY DANILO MUÑOZ" userId="6c920eed-56a1-4dd6-94e7-28cd095909bd" providerId="ADAL" clId="{E68E6373-0133-48F9-A085-1C5324C2A634}" dt="2023-02-07T17:31:58.085" v="1491" actId="1076"/>
          <ac:picMkLst>
            <pc:docMk/>
            <pc:sldMk cId="2362338430" sldId="347"/>
            <ac:picMk id="3" creationId="{C2E53844-5381-4A44-2EDE-1D2873C25223}"/>
          </ac:picMkLst>
        </pc:picChg>
        <pc:picChg chg="del">
          <ac:chgData name="NORVEY DANILO MUÑOZ" userId="6c920eed-56a1-4dd6-94e7-28cd095909bd" providerId="ADAL" clId="{E68E6373-0133-48F9-A085-1C5324C2A634}" dt="2023-02-07T17:30:48.550" v="1488" actId="478"/>
          <ac:picMkLst>
            <pc:docMk/>
            <pc:sldMk cId="2362338430" sldId="347"/>
            <ac:picMk id="4" creationId="{0A476942-43C7-2633-4A6D-C5399F2E76A5}"/>
          </ac:picMkLst>
        </pc:picChg>
      </pc:sldChg>
      <pc:sldChg chg="addSp delSp modSp add mod ord">
        <pc:chgData name="NORVEY DANILO MUÑOZ" userId="6c920eed-56a1-4dd6-94e7-28cd095909bd" providerId="ADAL" clId="{E68E6373-0133-48F9-A085-1C5324C2A634}" dt="2023-02-07T17:47:06.094" v="1516" actId="1076"/>
        <pc:sldMkLst>
          <pc:docMk/>
          <pc:sldMk cId="2728495485" sldId="348"/>
        </pc:sldMkLst>
        <pc:spChg chg="mod">
          <ac:chgData name="NORVEY DANILO MUÑOZ" userId="6c920eed-56a1-4dd6-94e7-28cd095909bd" providerId="ADAL" clId="{E68E6373-0133-48F9-A085-1C5324C2A634}" dt="2023-02-07T17:46:51.993" v="1514" actId="20577"/>
          <ac:spMkLst>
            <pc:docMk/>
            <pc:sldMk cId="2728495485" sldId="348"/>
            <ac:spMk id="235" creationId="{00000000-0000-0000-0000-000000000000}"/>
          </ac:spMkLst>
        </pc:spChg>
        <pc:picChg chg="add mod">
          <ac:chgData name="NORVEY DANILO MUÑOZ" userId="6c920eed-56a1-4dd6-94e7-28cd095909bd" providerId="ADAL" clId="{E68E6373-0133-48F9-A085-1C5324C2A634}" dt="2023-02-07T17:47:06.094" v="1516" actId="1076"/>
          <ac:picMkLst>
            <pc:docMk/>
            <pc:sldMk cId="2728495485" sldId="348"/>
            <ac:picMk id="3" creationId="{3286ACD7-72F1-9780-3CC1-D96DB8819E61}"/>
          </ac:picMkLst>
        </pc:picChg>
        <pc:picChg chg="del">
          <ac:chgData name="NORVEY DANILO MUÑOZ" userId="6c920eed-56a1-4dd6-94e7-28cd095909bd" providerId="ADAL" clId="{E68E6373-0133-48F9-A085-1C5324C2A634}" dt="2023-02-07T17:46:23.979" v="1504" actId="478"/>
          <ac:picMkLst>
            <pc:docMk/>
            <pc:sldMk cId="2728495485" sldId="348"/>
            <ac:picMk id="4" creationId="{0A476942-43C7-2633-4A6D-C5399F2E76A5}"/>
          </ac:picMkLst>
        </pc:picChg>
      </pc:sldChg>
      <pc:sldChg chg="addSp delSp modSp add mod">
        <pc:chgData name="NORVEY DANILO MUÑOZ" userId="6c920eed-56a1-4dd6-94e7-28cd095909bd" providerId="ADAL" clId="{E68E6373-0133-48F9-A085-1C5324C2A634}" dt="2023-02-07T18:04:45.857" v="1643" actId="20577"/>
        <pc:sldMkLst>
          <pc:docMk/>
          <pc:sldMk cId="2559769617" sldId="349"/>
        </pc:sldMkLst>
        <pc:spChg chg="add mod">
          <ac:chgData name="NORVEY DANILO MUÑOZ" userId="6c920eed-56a1-4dd6-94e7-28cd095909bd" providerId="ADAL" clId="{E68E6373-0133-48F9-A085-1C5324C2A634}" dt="2023-02-07T18:04:45.857" v="1643" actId="20577"/>
          <ac:spMkLst>
            <pc:docMk/>
            <pc:sldMk cId="2559769617" sldId="349"/>
            <ac:spMk id="2" creationId="{0B62F89B-B23B-AAE3-02BD-F975291C588B}"/>
          </ac:spMkLst>
        </pc:spChg>
        <pc:spChg chg="mod">
          <ac:chgData name="NORVEY DANILO MUÑOZ" userId="6c920eed-56a1-4dd6-94e7-28cd095909bd" providerId="ADAL" clId="{E68E6373-0133-48F9-A085-1C5324C2A634}" dt="2023-02-07T17:47:14.869" v="1526" actId="20577"/>
          <ac:spMkLst>
            <pc:docMk/>
            <pc:sldMk cId="2559769617" sldId="349"/>
            <ac:spMk id="235" creationId="{00000000-0000-0000-0000-000000000000}"/>
          </ac:spMkLst>
        </pc:spChg>
        <pc:picChg chg="del">
          <ac:chgData name="NORVEY DANILO MUÑOZ" userId="6c920eed-56a1-4dd6-94e7-28cd095909bd" providerId="ADAL" clId="{E68E6373-0133-48F9-A085-1C5324C2A634}" dt="2023-02-07T17:47:26.686" v="1527" actId="478"/>
          <ac:picMkLst>
            <pc:docMk/>
            <pc:sldMk cId="2559769617" sldId="349"/>
            <ac:picMk id="3" creationId="{3286ACD7-72F1-9780-3CC1-D96DB8819E61}"/>
          </ac:picMkLst>
        </pc:picChg>
        <pc:picChg chg="add del mod">
          <ac:chgData name="NORVEY DANILO MUÑOZ" userId="6c920eed-56a1-4dd6-94e7-28cd095909bd" providerId="ADAL" clId="{E68E6373-0133-48F9-A085-1C5324C2A634}" dt="2023-02-07T17:59:25.979" v="1578" actId="21"/>
          <ac:picMkLst>
            <pc:docMk/>
            <pc:sldMk cId="2559769617" sldId="349"/>
            <ac:picMk id="5" creationId="{5869AB5F-E031-C761-4698-E0DB668C923E}"/>
          </ac:picMkLst>
        </pc:picChg>
      </pc:sldChg>
      <pc:sldChg chg="addSp delSp modSp add mod">
        <pc:chgData name="NORVEY DANILO MUÑOZ" userId="6c920eed-56a1-4dd6-94e7-28cd095909bd" providerId="ADAL" clId="{E68E6373-0133-48F9-A085-1C5324C2A634}" dt="2023-02-07T17:59:41.255" v="1584" actId="1076"/>
        <pc:sldMkLst>
          <pc:docMk/>
          <pc:sldMk cId="350248673" sldId="350"/>
        </pc:sldMkLst>
        <pc:spChg chg="del">
          <ac:chgData name="NORVEY DANILO MUÑOZ" userId="6c920eed-56a1-4dd6-94e7-28cd095909bd" providerId="ADAL" clId="{E68E6373-0133-48F9-A085-1C5324C2A634}" dt="2023-02-07T17:59:33.040" v="1581" actId="478"/>
          <ac:spMkLst>
            <pc:docMk/>
            <pc:sldMk cId="350248673" sldId="350"/>
            <ac:spMk id="2" creationId="{0B62F89B-B23B-AAE3-02BD-F975291C588B}"/>
          </ac:spMkLst>
        </pc:spChg>
        <pc:spChg chg="add del mod">
          <ac:chgData name="NORVEY DANILO MUÑOZ" userId="6c920eed-56a1-4dd6-94e7-28cd095909bd" providerId="ADAL" clId="{E68E6373-0133-48F9-A085-1C5324C2A634}" dt="2023-02-07T17:59:36.462" v="1583" actId="478"/>
          <ac:spMkLst>
            <pc:docMk/>
            <pc:sldMk cId="350248673" sldId="350"/>
            <ac:spMk id="5" creationId="{235A27EE-3301-BB18-02FE-0D4D52FA6EF5}"/>
          </ac:spMkLst>
        </pc:spChg>
        <pc:spChg chg="del">
          <ac:chgData name="NORVEY DANILO MUÑOZ" userId="6c920eed-56a1-4dd6-94e7-28cd095909bd" providerId="ADAL" clId="{E68E6373-0133-48F9-A085-1C5324C2A634}" dt="2023-02-07T17:59:34.944" v="1582" actId="478"/>
          <ac:spMkLst>
            <pc:docMk/>
            <pc:sldMk cId="350248673" sldId="350"/>
            <ac:spMk id="235" creationId="{00000000-0000-0000-0000-000000000000}"/>
          </ac:spMkLst>
        </pc:spChg>
        <pc:picChg chg="add mod">
          <ac:chgData name="NORVEY DANILO MUÑOZ" userId="6c920eed-56a1-4dd6-94e7-28cd095909bd" providerId="ADAL" clId="{E68E6373-0133-48F9-A085-1C5324C2A634}" dt="2023-02-07T17:59:41.255" v="1584" actId="1076"/>
          <ac:picMkLst>
            <pc:docMk/>
            <pc:sldMk cId="350248673" sldId="350"/>
            <ac:picMk id="3" creationId="{E8D4033E-65ED-0F16-5402-12A8DA1CA8D9}"/>
          </ac:picMkLst>
        </pc:picChg>
      </pc:sldChg>
      <pc:sldChg chg="addSp delSp modSp add mod ord">
        <pc:chgData name="NORVEY DANILO MUÑOZ" userId="6c920eed-56a1-4dd6-94e7-28cd095909bd" providerId="ADAL" clId="{E68E6373-0133-48F9-A085-1C5324C2A634}" dt="2023-02-07T18:10:43.045" v="1768" actId="20577"/>
        <pc:sldMkLst>
          <pc:docMk/>
          <pc:sldMk cId="1205981856" sldId="351"/>
        </pc:sldMkLst>
        <pc:spChg chg="add del mod">
          <ac:chgData name="NORVEY DANILO MUÑOZ" userId="6c920eed-56a1-4dd6-94e7-28cd095909bd" providerId="ADAL" clId="{E68E6373-0133-48F9-A085-1C5324C2A634}" dt="2023-02-07T18:08:55.386" v="1760" actId="478"/>
          <ac:spMkLst>
            <pc:docMk/>
            <pc:sldMk cId="1205981856" sldId="351"/>
            <ac:spMk id="3" creationId="{3A2EB75D-4540-C6FE-606F-E53490835219}"/>
          </ac:spMkLst>
        </pc:spChg>
        <pc:spChg chg="add del mod">
          <ac:chgData name="NORVEY DANILO MUÑOZ" userId="6c920eed-56a1-4dd6-94e7-28cd095909bd" providerId="ADAL" clId="{E68E6373-0133-48F9-A085-1C5324C2A634}" dt="2023-02-07T18:08:55.386" v="1760" actId="478"/>
          <ac:spMkLst>
            <pc:docMk/>
            <pc:sldMk cId="1205981856" sldId="351"/>
            <ac:spMk id="5" creationId="{99F1E8C9-779A-1B3F-B1A5-FE07EB74C899}"/>
          </ac:spMkLst>
        </pc:spChg>
        <pc:spChg chg="mod">
          <ac:chgData name="NORVEY DANILO MUÑOZ" userId="6c920eed-56a1-4dd6-94e7-28cd095909bd" providerId="ADAL" clId="{E68E6373-0133-48F9-A085-1C5324C2A634}" dt="2023-02-07T18:08:19.218" v="1700" actId="20577"/>
          <ac:spMkLst>
            <pc:docMk/>
            <pc:sldMk cId="1205981856" sldId="351"/>
            <ac:spMk id="235"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6" creationId="{00000000-0000-0000-0000-000000000000}"/>
          </ac:spMkLst>
        </pc:spChg>
        <pc:spChg chg="mod">
          <ac:chgData name="NORVEY DANILO MUÑOZ" userId="6c920eed-56a1-4dd6-94e7-28cd095909bd" providerId="ADAL" clId="{E68E6373-0133-48F9-A085-1C5324C2A634}" dt="2023-02-07T18:10:27.157" v="1766" actId="20577"/>
          <ac:spMkLst>
            <pc:docMk/>
            <pc:sldMk cId="1205981856" sldId="351"/>
            <ac:spMk id="237"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8" creationId="{00000000-0000-0000-0000-000000000000}"/>
          </ac:spMkLst>
        </pc:spChg>
        <pc:spChg chg="mod">
          <ac:chgData name="NORVEY DANILO MUÑOZ" userId="6c920eed-56a1-4dd6-94e7-28cd095909bd" providerId="ADAL" clId="{E68E6373-0133-48F9-A085-1C5324C2A634}" dt="2023-02-07T18:10:43.045" v="1768" actId="20577"/>
          <ac:spMkLst>
            <pc:docMk/>
            <pc:sldMk cId="1205981856" sldId="351"/>
            <ac:spMk id="239"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0"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1" creationId="{00000000-0000-0000-0000-000000000000}"/>
          </ac:spMkLst>
        </pc:spChg>
        <pc:spChg chg="del">
          <ac:chgData name="NORVEY DANILO MUÑOZ" userId="6c920eed-56a1-4dd6-94e7-28cd095909bd" providerId="ADAL" clId="{E68E6373-0133-48F9-A085-1C5324C2A634}" dt="2023-02-07T18:08:51.449" v="1758" actId="478"/>
          <ac:spMkLst>
            <pc:docMk/>
            <pc:sldMk cId="1205981856" sldId="351"/>
            <ac:spMk id="242" creationId="{00000000-0000-0000-0000-000000000000}"/>
          </ac:spMkLst>
        </pc:spChg>
        <pc:spChg chg="del">
          <ac:chgData name="NORVEY DANILO MUÑOZ" userId="6c920eed-56a1-4dd6-94e7-28cd095909bd" providerId="ADAL" clId="{E68E6373-0133-48F9-A085-1C5324C2A634}" dt="2023-02-07T18:08:50.679" v="1757" actId="478"/>
          <ac:spMkLst>
            <pc:docMk/>
            <pc:sldMk cId="1205981856" sldId="351"/>
            <ac:spMk id="243" creationId="{00000000-0000-0000-0000-000000000000}"/>
          </ac:spMkLst>
        </pc:spChg>
        <pc:grpChg chg="del">
          <ac:chgData name="NORVEY DANILO MUÑOZ" userId="6c920eed-56a1-4dd6-94e7-28cd095909bd" providerId="ADAL" clId="{E68E6373-0133-48F9-A085-1C5324C2A634}" dt="2023-02-07T18:08:53.250" v="1759" actId="478"/>
          <ac:grpSpMkLst>
            <pc:docMk/>
            <pc:sldMk cId="1205981856" sldId="351"/>
            <ac:grpSpMk id="244" creationId="{00000000-0000-0000-0000-000000000000}"/>
          </ac:grpSpMkLst>
        </pc:grpChg>
      </pc:sldChg>
      <pc:sldChg chg="modSp add mod">
        <pc:chgData name="NORVEY DANILO MUÑOZ" userId="6c920eed-56a1-4dd6-94e7-28cd095909bd" providerId="ADAL" clId="{E68E6373-0133-48F9-A085-1C5324C2A634}" dt="2023-02-07T18:13:52.420" v="1787" actId="20577"/>
        <pc:sldMkLst>
          <pc:docMk/>
          <pc:sldMk cId="2587997566" sldId="352"/>
        </pc:sldMkLst>
        <pc:spChg chg="mod">
          <ac:chgData name="NORVEY DANILO MUÑOZ" userId="6c920eed-56a1-4dd6-94e7-28cd095909bd" providerId="ADAL" clId="{E68E6373-0133-48F9-A085-1C5324C2A634}" dt="2023-02-07T18:13:52.420" v="1787" actId="20577"/>
          <ac:spMkLst>
            <pc:docMk/>
            <pc:sldMk cId="2587997566" sldId="352"/>
            <ac:spMk id="222" creationId="{00000000-0000-0000-0000-000000000000}"/>
          </ac:spMkLst>
        </pc:spChg>
      </pc:sldChg>
      <pc:sldChg chg="addSp delSp modSp add mod replId modAnim">
        <pc:chgData name="NORVEY DANILO MUÑOZ" userId="6c920eed-56a1-4dd6-94e7-28cd095909bd" providerId="ADAL" clId="{E68E6373-0133-48F9-A085-1C5324C2A634}" dt="2023-02-07T18:17:31.092" v="1816" actId="1076"/>
        <pc:sldMkLst>
          <pc:docMk/>
          <pc:sldMk cId="3746880780" sldId="353"/>
        </pc:sldMkLst>
        <pc:spChg chg="add del mod">
          <ac:chgData name="NORVEY DANILO MUÑOZ" userId="6c920eed-56a1-4dd6-94e7-28cd095909bd" providerId="ADAL" clId="{E68E6373-0133-48F9-A085-1C5324C2A634}" dt="2023-02-07T18:14:06.426" v="1807" actId="478"/>
          <ac:spMkLst>
            <pc:docMk/>
            <pc:sldMk cId="3746880780" sldId="353"/>
            <ac:spMk id="3" creationId="{C7623916-DD1E-037D-D24A-A95984D8127B}"/>
          </ac:spMkLst>
        </pc:spChg>
        <pc:spChg chg="add del mod">
          <ac:chgData name="NORVEY DANILO MUÑOZ" userId="6c920eed-56a1-4dd6-94e7-28cd095909bd" providerId="ADAL" clId="{E68E6373-0133-48F9-A085-1C5324C2A634}" dt="2023-02-07T18:14:06.426" v="1807" actId="478"/>
          <ac:spMkLst>
            <pc:docMk/>
            <pc:sldMk cId="3746880780" sldId="353"/>
            <ac:spMk id="5" creationId="{9BA4433D-85A2-B216-D598-B5951A5240B3}"/>
          </ac:spMkLst>
        </pc:spChg>
        <pc:spChg chg="add del mod">
          <ac:chgData name="NORVEY DANILO MUÑOZ" userId="6c920eed-56a1-4dd6-94e7-28cd095909bd" providerId="ADAL" clId="{E68E6373-0133-48F9-A085-1C5324C2A634}" dt="2023-02-07T18:14:06.426" v="1807" actId="478"/>
          <ac:spMkLst>
            <pc:docMk/>
            <pc:sldMk cId="3746880780" sldId="353"/>
            <ac:spMk id="7" creationId="{A98D6870-56FA-BC67-05CC-7D8252CBF737}"/>
          </ac:spMkLst>
        </pc:spChg>
        <pc:spChg chg="add del mod">
          <ac:chgData name="NORVEY DANILO MUÑOZ" userId="6c920eed-56a1-4dd6-94e7-28cd095909bd" providerId="ADAL" clId="{E68E6373-0133-48F9-A085-1C5324C2A634}" dt="2023-02-07T18:14:06.426" v="1807" actId="478"/>
          <ac:spMkLst>
            <pc:docMk/>
            <pc:sldMk cId="3746880780" sldId="353"/>
            <ac:spMk id="9" creationId="{2422B321-CE3A-3AA9-DB67-FDDB7758338C}"/>
          </ac:spMkLst>
        </pc:spChg>
        <pc:spChg chg="mod">
          <ac:chgData name="NORVEY DANILO MUÑOZ" userId="6c920eed-56a1-4dd6-94e7-28cd095909bd" providerId="ADAL" clId="{E68E6373-0133-48F9-A085-1C5324C2A634}" dt="2023-02-07T18:16:30.278" v="1808"/>
          <ac:spMkLst>
            <pc:docMk/>
            <pc:sldMk cId="3746880780" sldId="353"/>
            <ac:spMk id="11" creationId="{102038A4-D583-99F2-0CF0-50D2E93DD422}"/>
          </ac:spMkLst>
        </pc:spChg>
        <pc:spChg chg="mod">
          <ac:chgData name="NORVEY DANILO MUÑOZ" userId="6c920eed-56a1-4dd6-94e7-28cd095909bd" providerId="ADAL" clId="{E68E6373-0133-48F9-A085-1C5324C2A634}" dt="2023-02-07T18:16:30.278" v="1808"/>
          <ac:spMkLst>
            <pc:docMk/>
            <pc:sldMk cId="3746880780" sldId="353"/>
            <ac:spMk id="12" creationId="{E30A2C16-7E6C-04E9-2BA4-67F653F1C918}"/>
          </ac:spMkLst>
        </pc:spChg>
        <pc:spChg chg="mod">
          <ac:chgData name="NORVEY DANILO MUÑOZ" userId="6c920eed-56a1-4dd6-94e7-28cd095909bd" providerId="ADAL" clId="{E68E6373-0133-48F9-A085-1C5324C2A634}" dt="2023-02-07T18:16:30.278" v="1808"/>
          <ac:spMkLst>
            <pc:docMk/>
            <pc:sldMk cId="3746880780" sldId="353"/>
            <ac:spMk id="13" creationId="{25C09155-034F-F349-1A71-02573BE58D20}"/>
          </ac:spMkLst>
        </pc:spChg>
        <pc:spChg chg="mod">
          <ac:chgData name="NORVEY DANILO MUÑOZ" userId="6c920eed-56a1-4dd6-94e7-28cd095909bd" providerId="ADAL" clId="{E68E6373-0133-48F9-A085-1C5324C2A634}" dt="2023-02-07T18:16:30.278" v="1808"/>
          <ac:spMkLst>
            <pc:docMk/>
            <pc:sldMk cId="3746880780" sldId="353"/>
            <ac:spMk id="14" creationId="{D3435A06-2265-21D7-C1FD-259A9CD15F6D}"/>
          </ac:spMkLst>
        </pc:spChg>
        <pc:spChg chg="mod">
          <ac:chgData name="NORVEY DANILO MUÑOZ" userId="6c920eed-56a1-4dd6-94e7-28cd095909bd" providerId="ADAL" clId="{E68E6373-0133-48F9-A085-1C5324C2A634}" dt="2023-02-07T18:16:30.278" v="1808"/>
          <ac:spMkLst>
            <pc:docMk/>
            <pc:sldMk cId="3746880780" sldId="353"/>
            <ac:spMk id="15" creationId="{B760A8AA-357F-113C-011B-69C4220868A9}"/>
          </ac:spMkLst>
        </pc:spChg>
        <pc:spChg chg="mod">
          <ac:chgData name="NORVEY DANILO MUÑOZ" userId="6c920eed-56a1-4dd6-94e7-28cd095909bd" providerId="ADAL" clId="{E68E6373-0133-48F9-A085-1C5324C2A634}" dt="2023-02-07T18:16:30.278" v="1808"/>
          <ac:spMkLst>
            <pc:docMk/>
            <pc:sldMk cId="3746880780" sldId="353"/>
            <ac:spMk id="16" creationId="{A22B13A4-381F-8580-E897-B1D7F9E773A4}"/>
          </ac:spMkLst>
        </pc:spChg>
        <pc:spChg chg="mod">
          <ac:chgData name="NORVEY DANILO MUÑOZ" userId="6c920eed-56a1-4dd6-94e7-28cd095909bd" providerId="ADAL" clId="{E68E6373-0133-48F9-A085-1C5324C2A634}" dt="2023-02-07T18:16:30.278" v="1808"/>
          <ac:spMkLst>
            <pc:docMk/>
            <pc:sldMk cId="3746880780" sldId="353"/>
            <ac:spMk id="17" creationId="{E7CA48EF-9F8E-81D1-5866-66D93403576F}"/>
          </ac:spMkLst>
        </pc:spChg>
        <pc:spChg chg="mod">
          <ac:chgData name="NORVEY DANILO MUÑOZ" userId="6c920eed-56a1-4dd6-94e7-28cd095909bd" providerId="ADAL" clId="{E68E6373-0133-48F9-A085-1C5324C2A634}" dt="2023-02-07T18:16:30.278" v="1808"/>
          <ac:spMkLst>
            <pc:docMk/>
            <pc:sldMk cId="3746880780" sldId="353"/>
            <ac:spMk id="18" creationId="{6FCF078C-4F28-8E0E-B5BA-A777B885DE65}"/>
          </ac:spMkLst>
        </pc:spChg>
        <pc:spChg chg="mod">
          <ac:chgData name="NORVEY DANILO MUÑOZ" userId="6c920eed-56a1-4dd6-94e7-28cd095909bd" providerId="ADAL" clId="{E68E6373-0133-48F9-A085-1C5324C2A634}" dt="2023-02-07T18:16:30.278" v="1808"/>
          <ac:spMkLst>
            <pc:docMk/>
            <pc:sldMk cId="3746880780" sldId="353"/>
            <ac:spMk id="19" creationId="{AE24883B-A0A3-949F-2264-45A3AE4B69B2}"/>
          </ac:spMkLst>
        </pc:spChg>
        <pc:spChg chg="mod">
          <ac:chgData name="NORVEY DANILO MUÑOZ" userId="6c920eed-56a1-4dd6-94e7-28cd095909bd" providerId="ADAL" clId="{E68E6373-0133-48F9-A085-1C5324C2A634}" dt="2023-02-07T18:16:30.278" v="1808"/>
          <ac:spMkLst>
            <pc:docMk/>
            <pc:sldMk cId="3746880780" sldId="353"/>
            <ac:spMk id="20" creationId="{1D8E5CAE-776E-1C15-4284-9AA4DE1FACA9}"/>
          </ac:spMkLst>
        </pc:spChg>
        <pc:spChg chg="mod">
          <ac:chgData name="NORVEY DANILO MUÑOZ" userId="6c920eed-56a1-4dd6-94e7-28cd095909bd" providerId="ADAL" clId="{E68E6373-0133-48F9-A085-1C5324C2A634}" dt="2023-02-07T18:16:30.278" v="1808"/>
          <ac:spMkLst>
            <pc:docMk/>
            <pc:sldMk cId="3746880780" sldId="353"/>
            <ac:spMk id="21" creationId="{0D993602-5E99-8172-836D-694BB990D0D1}"/>
          </ac:spMkLst>
        </pc:spChg>
        <pc:spChg chg="mod">
          <ac:chgData name="NORVEY DANILO MUÑOZ" userId="6c920eed-56a1-4dd6-94e7-28cd095909bd" providerId="ADAL" clId="{E68E6373-0133-48F9-A085-1C5324C2A634}" dt="2023-02-07T18:16:30.278" v="1808"/>
          <ac:spMkLst>
            <pc:docMk/>
            <pc:sldMk cId="3746880780" sldId="353"/>
            <ac:spMk id="24" creationId="{3C07787D-EABC-F56C-C181-699E0003013D}"/>
          </ac:spMkLst>
        </pc:spChg>
        <pc:spChg chg="mod">
          <ac:chgData name="NORVEY DANILO MUÑOZ" userId="6c920eed-56a1-4dd6-94e7-28cd095909bd" providerId="ADAL" clId="{E68E6373-0133-48F9-A085-1C5324C2A634}" dt="2023-02-07T18:16:30.278" v="1808"/>
          <ac:spMkLst>
            <pc:docMk/>
            <pc:sldMk cId="3746880780" sldId="353"/>
            <ac:spMk id="25" creationId="{996EE02B-16CA-70F4-3F49-F44FAD84430C}"/>
          </ac:spMkLst>
        </pc:spChg>
        <pc:spChg chg="mod">
          <ac:chgData name="NORVEY DANILO MUÑOZ" userId="6c920eed-56a1-4dd6-94e7-28cd095909bd" providerId="ADAL" clId="{E68E6373-0133-48F9-A085-1C5324C2A634}" dt="2023-02-07T18:16:30.278" v="1808"/>
          <ac:spMkLst>
            <pc:docMk/>
            <pc:sldMk cId="3746880780" sldId="353"/>
            <ac:spMk id="26" creationId="{9D90A023-E604-7658-682F-40C5A7D49BFC}"/>
          </ac:spMkLst>
        </pc:spChg>
        <pc:spChg chg="mod">
          <ac:chgData name="NORVEY DANILO MUÑOZ" userId="6c920eed-56a1-4dd6-94e7-28cd095909bd" providerId="ADAL" clId="{E68E6373-0133-48F9-A085-1C5324C2A634}" dt="2023-02-07T18:16:30.278" v="1808"/>
          <ac:spMkLst>
            <pc:docMk/>
            <pc:sldMk cId="3746880780" sldId="353"/>
            <ac:spMk id="27" creationId="{E90109B7-3244-746A-574C-F8AFD675FAE8}"/>
          </ac:spMkLst>
        </pc:spChg>
        <pc:spChg chg="mod">
          <ac:chgData name="NORVEY DANILO MUÑOZ" userId="6c920eed-56a1-4dd6-94e7-28cd095909bd" providerId="ADAL" clId="{E68E6373-0133-48F9-A085-1C5324C2A634}" dt="2023-02-07T18:16:30.278" v="1808"/>
          <ac:spMkLst>
            <pc:docMk/>
            <pc:sldMk cId="3746880780" sldId="353"/>
            <ac:spMk id="28" creationId="{E6846D89-CF67-B4F5-7151-93BDE5CCAD6B}"/>
          </ac:spMkLst>
        </pc:spChg>
        <pc:spChg chg="mod">
          <ac:chgData name="NORVEY DANILO MUÑOZ" userId="6c920eed-56a1-4dd6-94e7-28cd095909bd" providerId="ADAL" clId="{E68E6373-0133-48F9-A085-1C5324C2A634}" dt="2023-02-07T18:16:30.278" v="1808"/>
          <ac:spMkLst>
            <pc:docMk/>
            <pc:sldMk cId="3746880780" sldId="353"/>
            <ac:spMk id="29" creationId="{D7A50C52-074B-25DB-DEDB-2037238B818B}"/>
          </ac:spMkLst>
        </pc:spChg>
        <pc:spChg chg="mod">
          <ac:chgData name="NORVEY DANILO MUÑOZ" userId="6c920eed-56a1-4dd6-94e7-28cd095909bd" providerId="ADAL" clId="{E68E6373-0133-48F9-A085-1C5324C2A634}" dt="2023-02-07T18:16:30.278" v="1808"/>
          <ac:spMkLst>
            <pc:docMk/>
            <pc:sldMk cId="3746880780" sldId="353"/>
            <ac:spMk id="30" creationId="{C3437ACB-7878-5C08-426A-03691CEDD19E}"/>
          </ac:spMkLst>
        </pc:spChg>
        <pc:spChg chg="mod">
          <ac:chgData name="NORVEY DANILO MUÑOZ" userId="6c920eed-56a1-4dd6-94e7-28cd095909bd" providerId="ADAL" clId="{E68E6373-0133-48F9-A085-1C5324C2A634}" dt="2023-02-07T18:16:30.278" v="1808"/>
          <ac:spMkLst>
            <pc:docMk/>
            <pc:sldMk cId="3746880780" sldId="353"/>
            <ac:spMk id="31" creationId="{674BF174-7FF7-A04B-F086-2E879C70ABEF}"/>
          </ac:spMkLst>
        </pc:spChg>
        <pc:spChg chg="mod">
          <ac:chgData name="NORVEY DANILO MUÑOZ" userId="6c920eed-56a1-4dd6-94e7-28cd095909bd" providerId="ADAL" clId="{E68E6373-0133-48F9-A085-1C5324C2A634}" dt="2023-02-07T18:16:30.278" v="1808"/>
          <ac:spMkLst>
            <pc:docMk/>
            <pc:sldMk cId="3746880780" sldId="353"/>
            <ac:spMk id="32" creationId="{8A757580-4B40-9E61-552E-143F084503D4}"/>
          </ac:spMkLst>
        </pc:spChg>
        <pc:spChg chg="mod">
          <ac:chgData name="NORVEY DANILO MUÑOZ" userId="6c920eed-56a1-4dd6-94e7-28cd095909bd" providerId="ADAL" clId="{E68E6373-0133-48F9-A085-1C5324C2A634}" dt="2023-02-07T18:16:30.278" v="1808"/>
          <ac:spMkLst>
            <pc:docMk/>
            <pc:sldMk cId="3746880780" sldId="353"/>
            <ac:spMk id="33" creationId="{12CB26CF-7516-E70C-1687-4FC1C6C5BA0A}"/>
          </ac:spMkLst>
        </pc:spChg>
        <pc:spChg chg="mod">
          <ac:chgData name="NORVEY DANILO MUÑOZ" userId="6c920eed-56a1-4dd6-94e7-28cd095909bd" providerId="ADAL" clId="{E68E6373-0133-48F9-A085-1C5324C2A634}" dt="2023-02-07T18:16:30.278" v="1808"/>
          <ac:spMkLst>
            <pc:docMk/>
            <pc:sldMk cId="3746880780" sldId="353"/>
            <ac:spMk id="34" creationId="{973C6E64-8964-1D84-F29B-4869221CD4C6}"/>
          </ac:spMkLst>
        </pc:spChg>
        <pc:spChg chg="mod">
          <ac:chgData name="NORVEY DANILO MUÑOZ" userId="6c920eed-56a1-4dd6-94e7-28cd095909bd" providerId="ADAL" clId="{E68E6373-0133-48F9-A085-1C5324C2A634}" dt="2023-02-07T18:16:30.278" v="1808"/>
          <ac:spMkLst>
            <pc:docMk/>
            <pc:sldMk cId="3746880780" sldId="353"/>
            <ac:spMk id="35" creationId="{F6FB2828-DC72-3EEA-54B0-73A1E1E9CBC1}"/>
          </ac:spMkLst>
        </pc:spChg>
        <pc:spChg chg="mod">
          <ac:chgData name="NORVEY DANILO MUÑOZ" userId="6c920eed-56a1-4dd6-94e7-28cd095909bd" providerId="ADAL" clId="{E68E6373-0133-48F9-A085-1C5324C2A634}" dt="2023-02-07T18:16:30.278" v="1808"/>
          <ac:spMkLst>
            <pc:docMk/>
            <pc:sldMk cId="3746880780" sldId="353"/>
            <ac:spMk id="36" creationId="{63533266-F179-F4E6-8BCA-186C6792A036}"/>
          </ac:spMkLst>
        </pc:spChg>
        <pc:spChg chg="mod">
          <ac:chgData name="NORVEY DANILO MUÑOZ" userId="6c920eed-56a1-4dd6-94e7-28cd095909bd" providerId="ADAL" clId="{E68E6373-0133-48F9-A085-1C5324C2A634}" dt="2023-02-07T18:16:30.278" v="1808"/>
          <ac:spMkLst>
            <pc:docMk/>
            <pc:sldMk cId="3746880780" sldId="353"/>
            <ac:spMk id="37" creationId="{F2689305-9E4D-30D7-69CF-D6C4736D9823}"/>
          </ac:spMkLst>
        </pc:spChg>
        <pc:spChg chg="mod">
          <ac:chgData name="NORVEY DANILO MUÑOZ" userId="6c920eed-56a1-4dd6-94e7-28cd095909bd" providerId="ADAL" clId="{E68E6373-0133-48F9-A085-1C5324C2A634}" dt="2023-02-07T18:16:30.278" v="1808"/>
          <ac:spMkLst>
            <pc:docMk/>
            <pc:sldMk cId="3746880780" sldId="353"/>
            <ac:spMk id="40" creationId="{411E90C8-12BD-F43E-B9CB-2061CADA151E}"/>
          </ac:spMkLst>
        </pc:spChg>
        <pc:spChg chg="mod">
          <ac:chgData name="NORVEY DANILO MUÑOZ" userId="6c920eed-56a1-4dd6-94e7-28cd095909bd" providerId="ADAL" clId="{E68E6373-0133-48F9-A085-1C5324C2A634}" dt="2023-02-07T18:16:30.278" v="1808"/>
          <ac:spMkLst>
            <pc:docMk/>
            <pc:sldMk cId="3746880780" sldId="353"/>
            <ac:spMk id="41" creationId="{52337326-7E0B-0D03-1F3E-E9C3F0097A8D}"/>
          </ac:spMkLst>
        </pc:spChg>
        <pc:spChg chg="mod">
          <ac:chgData name="NORVEY DANILO MUÑOZ" userId="6c920eed-56a1-4dd6-94e7-28cd095909bd" providerId="ADAL" clId="{E68E6373-0133-48F9-A085-1C5324C2A634}" dt="2023-02-07T18:16:30.278" v="1808"/>
          <ac:spMkLst>
            <pc:docMk/>
            <pc:sldMk cId="3746880780" sldId="353"/>
            <ac:spMk id="42" creationId="{BB170C8F-143B-1E11-461B-A1242214D33C}"/>
          </ac:spMkLst>
        </pc:spChg>
        <pc:spChg chg="mod">
          <ac:chgData name="NORVEY DANILO MUÑOZ" userId="6c920eed-56a1-4dd6-94e7-28cd095909bd" providerId="ADAL" clId="{E68E6373-0133-48F9-A085-1C5324C2A634}" dt="2023-02-07T18:16:30.278" v="1808"/>
          <ac:spMkLst>
            <pc:docMk/>
            <pc:sldMk cId="3746880780" sldId="353"/>
            <ac:spMk id="43" creationId="{F8117D18-685A-690B-A080-4D3B098BDCE5}"/>
          </ac:spMkLst>
        </pc:spChg>
        <pc:spChg chg="mod">
          <ac:chgData name="NORVEY DANILO MUÑOZ" userId="6c920eed-56a1-4dd6-94e7-28cd095909bd" providerId="ADAL" clId="{E68E6373-0133-48F9-A085-1C5324C2A634}" dt="2023-02-07T18:16:30.278" v="1808"/>
          <ac:spMkLst>
            <pc:docMk/>
            <pc:sldMk cId="3746880780" sldId="353"/>
            <ac:spMk id="44" creationId="{27C6D785-A871-0575-3820-39AAC422A8BE}"/>
          </ac:spMkLst>
        </pc:spChg>
        <pc:spChg chg="mod">
          <ac:chgData name="NORVEY DANILO MUÑOZ" userId="6c920eed-56a1-4dd6-94e7-28cd095909bd" providerId="ADAL" clId="{E68E6373-0133-48F9-A085-1C5324C2A634}" dt="2023-02-07T18:16:30.278" v="1808"/>
          <ac:spMkLst>
            <pc:docMk/>
            <pc:sldMk cId="3746880780" sldId="353"/>
            <ac:spMk id="45" creationId="{A2BF3FE7-82E7-9A38-F8FC-71A759E0AE1F}"/>
          </ac:spMkLst>
        </pc:spChg>
        <pc:spChg chg="mod">
          <ac:chgData name="NORVEY DANILO MUÑOZ" userId="6c920eed-56a1-4dd6-94e7-28cd095909bd" providerId="ADAL" clId="{E68E6373-0133-48F9-A085-1C5324C2A634}" dt="2023-02-07T18:16:30.278" v="1808"/>
          <ac:spMkLst>
            <pc:docMk/>
            <pc:sldMk cId="3746880780" sldId="353"/>
            <ac:spMk id="46" creationId="{B86698E7-4D48-4728-362A-C3C3DFC8EE7C}"/>
          </ac:spMkLst>
        </pc:spChg>
        <pc:spChg chg="mod">
          <ac:chgData name="NORVEY DANILO MUÑOZ" userId="6c920eed-56a1-4dd6-94e7-28cd095909bd" providerId="ADAL" clId="{E68E6373-0133-48F9-A085-1C5324C2A634}" dt="2023-02-07T18:16:30.278" v="1808"/>
          <ac:spMkLst>
            <pc:docMk/>
            <pc:sldMk cId="3746880780" sldId="353"/>
            <ac:spMk id="47" creationId="{AB77D94B-4BF2-48FE-3C06-D9321531C445}"/>
          </ac:spMkLst>
        </pc:spChg>
        <pc:spChg chg="mod">
          <ac:chgData name="NORVEY DANILO MUÑOZ" userId="6c920eed-56a1-4dd6-94e7-28cd095909bd" providerId="ADAL" clId="{E68E6373-0133-48F9-A085-1C5324C2A634}" dt="2023-02-07T18:16:30.278" v="1808"/>
          <ac:spMkLst>
            <pc:docMk/>
            <pc:sldMk cId="3746880780" sldId="353"/>
            <ac:spMk id="48" creationId="{7C068CEA-B2F3-40BB-8247-5228C3973C8D}"/>
          </ac:spMkLst>
        </pc:spChg>
        <pc:spChg chg="mod">
          <ac:chgData name="NORVEY DANILO MUÑOZ" userId="6c920eed-56a1-4dd6-94e7-28cd095909bd" providerId="ADAL" clId="{E68E6373-0133-48F9-A085-1C5324C2A634}" dt="2023-02-07T18:16:30.278" v="1808"/>
          <ac:spMkLst>
            <pc:docMk/>
            <pc:sldMk cId="3746880780" sldId="353"/>
            <ac:spMk id="49" creationId="{A3E8BDA9-A907-F908-294F-34FFD5C1854D}"/>
          </ac:spMkLst>
        </pc:spChg>
        <pc:spChg chg="mod">
          <ac:chgData name="NORVEY DANILO MUÑOZ" userId="6c920eed-56a1-4dd6-94e7-28cd095909bd" providerId="ADAL" clId="{E68E6373-0133-48F9-A085-1C5324C2A634}" dt="2023-02-07T18:16:30.278" v="1808"/>
          <ac:spMkLst>
            <pc:docMk/>
            <pc:sldMk cId="3746880780" sldId="353"/>
            <ac:spMk id="50" creationId="{DDC0DC93-F3F8-E9A0-FA79-CF6052462CFA}"/>
          </ac:spMkLst>
        </pc:spChg>
        <pc:spChg chg="mod">
          <ac:chgData name="NORVEY DANILO MUÑOZ" userId="6c920eed-56a1-4dd6-94e7-28cd095909bd" providerId="ADAL" clId="{E68E6373-0133-48F9-A085-1C5324C2A634}" dt="2023-02-07T18:16:30.278" v="1808"/>
          <ac:spMkLst>
            <pc:docMk/>
            <pc:sldMk cId="3746880780" sldId="353"/>
            <ac:spMk id="51" creationId="{985F335C-58AC-F549-066F-973F4B5AB923}"/>
          </ac:spMkLst>
        </pc:spChg>
        <pc:spChg chg="mod">
          <ac:chgData name="NORVEY DANILO MUÑOZ" userId="6c920eed-56a1-4dd6-94e7-28cd095909bd" providerId="ADAL" clId="{E68E6373-0133-48F9-A085-1C5324C2A634}" dt="2023-02-07T18:16:30.278" v="1808"/>
          <ac:spMkLst>
            <pc:docMk/>
            <pc:sldMk cId="3746880780" sldId="353"/>
            <ac:spMk id="52" creationId="{498F7AE3-6586-4762-4E87-010228873299}"/>
          </ac:spMkLst>
        </pc:spChg>
        <pc:spChg chg="mod">
          <ac:chgData name="NORVEY DANILO MUÑOZ" userId="6c920eed-56a1-4dd6-94e7-28cd095909bd" providerId="ADAL" clId="{E68E6373-0133-48F9-A085-1C5324C2A634}" dt="2023-02-07T18:16:30.278" v="1808"/>
          <ac:spMkLst>
            <pc:docMk/>
            <pc:sldMk cId="3746880780" sldId="353"/>
            <ac:spMk id="53" creationId="{F310D036-1862-2678-21A9-E02CB4B943B3}"/>
          </ac:spMkLst>
        </pc:spChg>
        <pc:spChg chg="mod">
          <ac:chgData name="NORVEY DANILO MUÑOZ" userId="6c920eed-56a1-4dd6-94e7-28cd095909bd" providerId="ADAL" clId="{E68E6373-0133-48F9-A085-1C5324C2A634}" dt="2023-02-07T18:16:30.278" v="1808"/>
          <ac:spMkLst>
            <pc:docMk/>
            <pc:sldMk cId="3746880780" sldId="353"/>
            <ac:spMk id="56" creationId="{4D2E827F-61CE-9A55-0D29-55DE57A2737C}"/>
          </ac:spMkLst>
        </pc:spChg>
        <pc:spChg chg="mod">
          <ac:chgData name="NORVEY DANILO MUÑOZ" userId="6c920eed-56a1-4dd6-94e7-28cd095909bd" providerId="ADAL" clId="{E68E6373-0133-48F9-A085-1C5324C2A634}" dt="2023-02-07T18:16:30.278" v="1808"/>
          <ac:spMkLst>
            <pc:docMk/>
            <pc:sldMk cId="3746880780" sldId="353"/>
            <ac:spMk id="57" creationId="{74261968-77AF-80AE-8849-48CE920DFF60}"/>
          </ac:spMkLst>
        </pc:spChg>
        <pc:spChg chg="mod">
          <ac:chgData name="NORVEY DANILO MUÑOZ" userId="6c920eed-56a1-4dd6-94e7-28cd095909bd" providerId="ADAL" clId="{E68E6373-0133-48F9-A085-1C5324C2A634}" dt="2023-02-07T18:16:30.278" v="1808"/>
          <ac:spMkLst>
            <pc:docMk/>
            <pc:sldMk cId="3746880780" sldId="353"/>
            <ac:spMk id="58" creationId="{CA51EDC8-5F0D-28AB-E793-4E9B83CF803C}"/>
          </ac:spMkLst>
        </pc:spChg>
        <pc:spChg chg="mod">
          <ac:chgData name="NORVEY DANILO MUÑOZ" userId="6c920eed-56a1-4dd6-94e7-28cd095909bd" providerId="ADAL" clId="{E68E6373-0133-48F9-A085-1C5324C2A634}" dt="2023-02-07T18:16:30.278" v="1808"/>
          <ac:spMkLst>
            <pc:docMk/>
            <pc:sldMk cId="3746880780" sldId="353"/>
            <ac:spMk id="59" creationId="{FEF75669-0959-69EB-095C-F577F01968AB}"/>
          </ac:spMkLst>
        </pc:spChg>
        <pc:spChg chg="mod">
          <ac:chgData name="NORVEY DANILO MUÑOZ" userId="6c920eed-56a1-4dd6-94e7-28cd095909bd" providerId="ADAL" clId="{E68E6373-0133-48F9-A085-1C5324C2A634}" dt="2023-02-07T18:16:30.278" v="1808"/>
          <ac:spMkLst>
            <pc:docMk/>
            <pc:sldMk cId="3746880780" sldId="353"/>
            <ac:spMk id="60" creationId="{E10E706B-0E46-0A4B-03D1-232FEDEBC534}"/>
          </ac:spMkLst>
        </pc:spChg>
        <pc:spChg chg="mod">
          <ac:chgData name="NORVEY DANILO MUÑOZ" userId="6c920eed-56a1-4dd6-94e7-28cd095909bd" providerId="ADAL" clId="{E68E6373-0133-48F9-A085-1C5324C2A634}" dt="2023-02-07T18:16:30.278" v="1808"/>
          <ac:spMkLst>
            <pc:docMk/>
            <pc:sldMk cId="3746880780" sldId="353"/>
            <ac:spMk id="61" creationId="{E86457E4-8C6C-125E-52FE-3B1EDB175A7C}"/>
          </ac:spMkLst>
        </pc:spChg>
        <pc:spChg chg="mod">
          <ac:chgData name="NORVEY DANILO MUÑOZ" userId="6c920eed-56a1-4dd6-94e7-28cd095909bd" providerId="ADAL" clId="{E68E6373-0133-48F9-A085-1C5324C2A634}" dt="2023-02-07T18:16:30.278" v="1808"/>
          <ac:spMkLst>
            <pc:docMk/>
            <pc:sldMk cId="3746880780" sldId="353"/>
            <ac:spMk id="62" creationId="{791FF42A-FE48-7EFD-8DBE-ED56E99DCCBD}"/>
          </ac:spMkLst>
        </pc:spChg>
        <pc:spChg chg="mod">
          <ac:chgData name="NORVEY DANILO MUÑOZ" userId="6c920eed-56a1-4dd6-94e7-28cd095909bd" providerId="ADAL" clId="{E68E6373-0133-48F9-A085-1C5324C2A634}" dt="2023-02-07T18:16:30.278" v="1808"/>
          <ac:spMkLst>
            <pc:docMk/>
            <pc:sldMk cId="3746880780" sldId="353"/>
            <ac:spMk id="63" creationId="{28D03D5E-500E-D250-1035-9AE8E90677EA}"/>
          </ac:spMkLst>
        </pc:spChg>
        <pc:spChg chg="mod">
          <ac:chgData name="NORVEY DANILO MUÑOZ" userId="6c920eed-56a1-4dd6-94e7-28cd095909bd" providerId="ADAL" clId="{E68E6373-0133-48F9-A085-1C5324C2A634}" dt="2023-02-07T18:16:30.278" v="1808"/>
          <ac:spMkLst>
            <pc:docMk/>
            <pc:sldMk cId="3746880780" sldId="353"/>
            <ac:spMk id="192" creationId="{F7F875BF-99C6-AF1B-F0CB-78CBBFFC15F2}"/>
          </ac:spMkLst>
        </pc:spChg>
        <pc:spChg chg="mod">
          <ac:chgData name="NORVEY DANILO MUÑOZ" userId="6c920eed-56a1-4dd6-94e7-28cd095909bd" providerId="ADAL" clId="{E68E6373-0133-48F9-A085-1C5324C2A634}" dt="2023-02-07T18:16:30.278" v="1808"/>
          <ac:spMkLst>
            <pc:docMk/>
            <pc:sldMk cId="3746880780" sldId="353"/>
            <ac:spMk id="193" creationId="{17898E65-F651-5A16-3DC4-7C9AED7D424C}"/>
          </ac:spMkLst>
        </pc:spChg>
        <pc:spChg chg="mod">
          <ac:chgData name="NORVEY DANILO MUÑOZ" userId="6c920eed-56a1-4dd6-94e7-28cd095909bd" providerId="ADAL" clId="{E68E6373-0133-48F9-A085-1C5324C2A634}" dt="2023-02-07T18:16:30.278" v="1808"/>
          <ac:spMkLst>
            <pc:docMk/>
            <pc:sldMk cId="3746880780" sldId="353"/>
            <ac:spMk id="194" creationId="{71F7964D-0612-7380-45DD-862A6AA71729}"/>
          </ac:spMkLst>
        </pc:spChg>
        <pc:spChg chg="mod">
          <ac:chgData name="NORVEY DANILO MUÑOZ" userId="6c920eed-56a1-4dd6-94e7-28cd095909bd" providerId="ADAL" clId="{E68E6373-0133-48F9-A085-1C5324C2A634}" dt="2023-02-07T18:16:30.278" v="1808"/>
          <ac:spMkLst>
            <pc:docMk/>
            <pc:sldMk cId="3746880780" sldId="353"/>
            <ac:spMk id="195" creationId="{B85156E2-1DAA-BA32-A593-FA11A7629203}"/>
          </ac:spMkLst>
        </pc:spChg>
        <pc:spChg chg="mod">
          <ac:chgData name="NORVEY DANILO MUÑOZ" userId="6c920eed-56a1-4dd6-94e7-28cd095909bd" providerId="ADAL" clId="{E68E6373-0133-48F9-A085-1C5324C2A634}" dt="2023-02-07T18:16:30.278" v="1808"/>
          <ac:spMkLst>
            <pc:docMk/>
            <pc:sldMk cId="3746880780" sldId="353"/>
            <ac:spMk id="196" creationId="{58FA7ADD-E611-9B30-9CDA-D8B742E26B65}"/>
          </ac:spMkLst>
        </pc:spChg>
        <pc:spChg chg="mod">
          <ac:chgData name="NORVEY DANILO MUÑOZ" userId="6c920eed-56a1-4dd6-94e7-28cd095909bd" providerId="ADAL" clId="{E68E6373-0133-48F9-A085-1C5324C2A634}" dt="2023-02-07T18:16:30.278" v="1808"/>
          <ac:spMkLst>
            <pc:docMk/>
            <pc:sldMk cId="3746880780" sldId="353"/>
            <ac:spMk id="197" creationId="{017891CA-94B2-8657-D4FB-45FB959C39F2}"/>
          </ac:spMkLst>
        </pc:spChg>
        <pc:spChg chg="mod">
          <ac:chgData name="NORVEY DANILO MUÑOZ" userId="6c920eed-56a1-4dd6-94e7-28cd095909bd" providerId="ADAL" clId="{E68E6373-0133-48F9-A085-1C5324C2A634}" dt="2023-02-07T18:17:01.044" v="1811" actId="1076"/>
          <ac:spMkLst>
            <pc:docMk/>
            <pc:sldMk cId="3746880780" sldId="353"/>
            <ac:spMk id="199" creationId="{E1CC2185-EF47-90C1-8F1F-1CC0497ECA6E}"/>
          </ac:spMkLst>
        </pc:spChg>
        <pc:spChg chg="mod">
          <ac:chgData name="NORVEY DANILO MUÑOZ" userId="6c920eed-56a1-4dd6-94e7-28cd095909bd" providerId="ADAL" clId="{E68E6373-0133-48F9-A085-1C5324C2A634}" dt="2023-02-07T18:17:01.044" v="1811" actId="1076"/>
          <ac:spMkLst>
            <pc:docMk/>
            <pc:sldMk cId="3746880780" sldId="353"/>
            <ac:spMk id="200" creationId="{B4AED6F2-5BC0-6619-EC2B-04F453100C78}"/>
          </ac:spMkLst>
        </pc:spChg>
        <pc:spChg chg="mod">
          <ac:chgData name="NORVEY DANILO MUÑOZ" userId="6c920eed-56a1-4dd6-94e7-28cd095909bd" providerId="ADAL" clId="{E68E6373-0133-48F9-A085-1C5324C2A634}" dt="2023-02-07T18:17:01.044" v="1811" actId="1076"/>
          <ac:spMkLst>
            <pc:docMk/>
            <pc:sldMk cId="3746880780" sldId="353"/>
            <ac:spMk id="201" creationId="{641CEF0B-AA7C-4519-F561-EC82145CBD16}"/>
          </ac:spMkLst>
        </pc:spChg>
        <pc:spChg chg="mod">
          <ac:chgData name="NORVEY DANILO MUÑOZ" userId="6c920eed-56a1-4dd6-94e7-28cd095909bd" providerId="ADAL" clId="{E68E6373-0133-48F9-A085-1C5324C2A634}" dt="2023-02-07T18:17:01.044" v="1811" actId="1076"/>
          <ac:spMkLst>
            <pc:docMk/>
            <pc:sldMk cId="3746880780" sldId="353"/>
            <ac:spMk id="202" creationId="{870657F6-862E-8BE0-A7E8-D7E22594DF2C}"/>
          </ac:spMkLst>
        </pc:spChg>
        <pc:spChg chg="mod">
          <ac:chgData name="NORVEY DANILO MUÑOZ" userId="6c920eed-56a1-4dd6-94e7-28cd095909bd" providerId="ADAL" clId="{E68E6373-0133-48F9-A085-1C5324C2A634}" dt="2023-02-07T18:17:01.044" v="1811" actId="1076"/>
          <ac:spMkLst>
            <pc:docMk/>
            <pc:sldMk cId="3746880780" sldId="353"/>
            <ac:spMk id="203" creationId="{FDE5E2A6-8B73-6EE7-C5AB-2D8D9989CA58}"/>
          </ac:spMkLst>
        </pc:spChg>
        <pc:spChg chg="mod">
          <ac:chgData name="NORVEY DANILO MUÑOZ" userId="6c920eed-56a1-4dd6-94e7-28cd095909bd" providerId="ADAL" clId="{E68E6373-0133-48F9-A085-1C5324C2A634}" dt="2023-02-07T18:17:01.044" v="1811" actId="1076"/>
          <ac:spMkLst>
            <pc:docMk/>
            <pc:sldMk cId="3746880780" sldId="353"/>
            <ac:spMk id="204" creationId="{803EB35B-8ED9-3E2C-3B83-0D07BFF2724A}"/>
          </ac:spMkLst>
        </pc:spChg>
        <pc:spChg chg="mod">
          <ac:chgData name="NORVEY DANILO MUÑOZ" userId="6c920eed-56a1-4dd6-94e7-28cd095909bd" providerId="ADAL" clId="{E68E6373-0133-48F9-A085-1C5324C2A634}" dt="2023-02-07T18:17:01.044" v="1811" actId="1076"/>
          <ac:spMkLst>
            <pc:docMk/>
            <pc:sldMk cId="3746880780" sldId="353"/>
            <ac:spMk id="205" creationId="{A6A64E08-B296-81B5-825B-842C4E9CCF89}"/>
          </ac:spMkLst>
        </pc:spChg>
        <pc:spChg chg="mod">
          <ac:chgData name="NORVEY DANILO MUÑOZ" userId="6c920eed-56a1-4dd6-94e7-28cd095909bd" providerId="ADAL" clId="{E68E6373-0133-48F9-A085-1C5324C2A634}" dt="2023-02-07T18:17:01.044" v="1811" actId="1076"/>
          <ac:spMkLst>
            <pc:docMk/>
            <pc:sldMk cId="3746880780" sldId="353"/>
            <ac:spMk id="206" creationId="{EDD43DDB-40C5-AC3B-EB44-859F1AD24C77}"/>
          </ac:spMkLst>
        </pc:spChg>
        <pc:spChg chg="mod">
          <ac:chgData name="NORVEY DANILO MUÑOZ" userId="6c920eed-56a1-4dd6-94e7-28cd095909bd" providerId="ADAL" clId="{E68E6373-0133-48F9-A085-1C5324C2A634}" dt="2023-02-07T18:17:01.044" v="1811" actId="1076"/>
          <ac:spMkLst>
            <pc:docMk/>
            <pc:sldMk cId="3746880780" sldId="353"/>
            <ac:spMk id="207" creationId="{D0126123-2CCC-D03E-0FB0-A5BF26BC41DB}"/>
          </ac:spMkLst>
        </pc:spChg>
        <pc:spChg chg="mod">
          <ac:chgData name="NORVEY DANILO MUÑOZ" userId="6c920eed-56a1-4dd6-94e7-28cd095909bd" providerId="ADAL" clId="{E68E6373-0133-48F9-A085-1C5324C2A634}" dt="2023-02-07T18:17:01.044" v="1811" actId="1076"/>
          <ac:spMkLst>
            <pc:docMk/>
            <pc:sldMk cId="3746880780" sldId="353"/>
            <ac:spMk id="208" creationId="{10541001-AF54-31F1-9354-1AF1ED1D75E7}"/>
          </ac:spMkLst>
        </pc:spChg>
        <pc:spChg chg="mod">
          <ac:chgData name="NORVEY DANILO MUÑOZ" userId="6c920eed-56a1-4dd6-94e7-28cd095909bd" providerId="ADAL" clId="{E68E6373-0133-48F9-A085-1C5324C2A634}" dt="2023-02-07T18:17:01.044" v="1811" actId="1076"/>
          <ac:spMkLst>
            <pc:docMk/>
            <pc:sldMk cId="3746880780" sldId="353"/>
            <ac:spMk id="209" creationId="{D108F5FB-76E8-7DAE-931C-D02333C785A0}"/>
          </ac:spMkLst>
        </pc:spChg>
        <pc:spChg chg="mod">
          <ac:chgData name="NORVEY DANILO MUÑOZ" userId="6c920eed-56a1-4dd6-94e7-28cd095909bd" providerId="ADAL" clId="{E68E6373-0133-48F9-A085-1C5324C2A634}" dt="2023-02-07T18:17:07.219" v="1812" actId="1076"/>
          <ac:spMkLst>
            <pc:docMk/>
            <pc:sldMk cId="3746880780" sldId="353"/>
            <ac:spMk id="212" creationId="{3A7185DA-07AA-CC71-90E0-DA5FD9862575}"/>
          </ac:spMkLst>
        </pc:spChg>
        <pc:spChg chg="mod">
          <ac:chgData name="NORVEY DANILO MUÑOZ" userId="6c920eed-56a1-4dd6-94e7-28cd095909bd" providerId="ADAL" clId="{E68E6373-0133-48F9-A085-1C5324C2A634}" dt="2023-02-07T18:17:07.219" v="1812" actId="1076"/>
          <ac:spMkLst>
            <pc:docMk/>
            <pc:sldMk cId="3746880780" sldId="353"/>
            <ac:spMk id="213" creationId="{021AD46E-10C0-673E-CCFF-A47A46551A1B}"/>
          </ac:spMkLst>
        </pc:spChg>
        <pc:spChg chg="mod">
          <ac:chgData name="NORVEY DANILO MUÑOZ" userId="6c920eed-56a1-4dd6-94e7-28cd095909bd" providerId="ADAL" clId="{E68E6373-0133-48F9-A085-1C5324C2A634}" dt="2023-02-07T18:17:07.219" v="1812" actId="1076"/>
          <ac:spMkLst>
            <pc:docMk/>
            <pc:sldMk cId="3746880780" sldId="353"/>
            <ac:spMk id="214" creationId="{E8A45893-154C-8CEB-E182-0CE3797C1F6E}"/>
          </ac:spMkLst>
        </pc:spChg>
        <pc:spChg chg="mod">
          <ac:chgData name="NORVEY DANILO MUÑOZ" userId="6c920eed-56a1-4dd6-94e7-28cd095909bd" providerId="ADAL" clId="{E68E6373-0133-48F9-A085-1C5324C2A634}" dt="2023-02-07T18:17:07.219" v="1812" actId="1076"/>
          <ac:spMkLst>
            <pc:docMk/>
            <pc:sldMk cId="3746880780" sldId="353"/>
            <ac:spMk id="215" creationId="{BFFD0D06-457E-E119-F05A-E8B12543B3AC}"/>
          </ac:spMkLst>
        </pc:spChg>
        <pc:spChg chg="mod">
          <ac:chgData name="NORVEY DANILO MUÑOZ" userId="6c920eed-56a1-4dd6-94e7-28cd095909bd" providerId="ADAL" clId="{E68E6373-0133-48F9-A085-1C5324C2A634}" dt="2023-02-07T18:17:07.219" v="1812" actId="1076"/>
          <ac:spMkLst>
            <pc:docMk/>
            <pc:sldMk cId="3746880780" sldId="353"/>
            <ac:spMk id="216" creationId="{5744CAB8-3B77-5247-1DA6-7BA8249025C5}"/>
          </ac:spMkLst>
        </pc:spChg>
        <pc:spChg chg="mod">
          <ac:chgData name="NORVEY DANILO MUÑOZ" userId="6c920eed-56a1-4dd6-94e7-28cd095909bd" providerId="ADAL" clId="{E68E6373-0133-48F9-A085-1C5324C2A634}" dt="2023-02-07T18:17:07.219" v="1812" actId="1076"/>
          <ac:spMkLst>
            <pc:docMk/>
            <pc:sldMk cId="3746880780" sldId="353"/>
            <ac:spMk id="217" creationId="{32D3F809-3AFF-1388-4661-D42B4B566318}"/>
          </ac:spMkLst>
        </pc:spChg>
        <pc:spChg chg="mod">
          <ac:chgData name="NORVEY DANILO MUÑOZ" userId="6c920eed-56a1-4dd6-94e7-28cd095909bd" providerId="ADAL" clId="{E68E6373-0133-48F9-A085-1C5324C2A634}" dt="2023-02-07T18:17:07.219" v="1812" actId="1076"/>
          <ac:spMkLst>
            <pc:docMk/>
            <pc:sldMk cId="3746880780" sldId="353"/>
            <ac:spMk id="218" creationId="{6A13C04C-97A5-D9D9-B118-CE9ABA3E4860}"/>
          </ac:spMkLst>
        </pc:spChg>
        <pc:spChg chg="mod">
          <ac:chgData name="NORVEY DANILO MUÑOZ" userId="6c920eed-56a1-4dd6-94e7-28cd095909bd" providerId="ADAL" clId="{E68E6373-0133-48F9-A085-1C5324C2A634}" dt="2023-02-07T18:17:07.219" v="1812" actId="1076"/>
          <ac:spMkLst>
            <pc:docMk/>
            <pc:sldMk cId="3746880780" sldId="353"/>
            <ac:spMk id="219" creationId="{BA72DD21-B493-C1D1-A361-9BB645D37304}"/>
          </ac:spMkLst>
        </pc:spChg>
        <pc:spChg chg="mod">
          <ac:chgData name="NORVEY DANILO MUÑOZ" userId="6c920eed-56a1-4dd6-94e7-28cd095909bd" providerId="ADAL" clId="{E68E6373-0133-48F9-A085-1C5324C2A634}" dt="2023-02-07T18:17:07.219" v="1812" actId="1076"/>
          <ac:spMkLst>
            <pc:docMk/>
            <pc:sldMk cId="3746880780" sldId="353"/>
            <ac:spMk id="220" creationId="{F938E2B0-DA6E-4993-636D-0DA159667DDD}"/>
          </ac:spMkLst>
        </pc:spChg>
        <pc:spChg chg="mod">
          <ac:chgData name="NORVEY DANILO MUÑOZ" userId="6c920eed-56a1-4dd6-94e7-28cd095909bd" providerId="ADAL" clId="{E68E6373-0133-48F9-A085-1C5324C2A634}" dt="2023-02-07T18:17:07.219" v="1812" actId="1076"/>
          <ac:spMkLst>
            <pc:docMk/>
            <pc:sldMk cId="3746880780" sldId="353"/>
            <ac:spMk id="221" creationId="{C768F354-6CE6-3FF2-D67F-CDA28CCDC92C}"/>
          </ac:spMkLst>
        </pc:spChg>
        <pc:spChg chg="mod">
          <ac:chgData name="NORVEY DANILO MUÑOZ" userId="6c920eed-56a1-4dd6-94e7-28cd095909bd" providerId="ADAL" clId="{E68E6373-0133-48F9-A085-1C5324C2A634}" dt="2023-02-07T18:17:07.219" v="1812" actId="1076"/>
          <ac:spMkLst>
            <pc:docMk/>
            <pc:sldMk cId="3746880780" sldId="353"/>
            <ac:spMk id="222" creationId="{39665BC0-A7F4-1EC1-39A3-914E5A4BAE39}"/>
          </ac:spMkLst>
        </pc:spChg>
        <pc:spChg chg="mod">
          <ac:chgData name="NORVEY DANILO MUÑOZ" userId="6c920eed-56a1-4dd6-94e7-28cd095909bd" providerId="ADAL" clId="{E68E6373-0133-48F9-A085-1C5324C2A634}" dt="2023-02-07T18:17:07.219" v="1812" actId="1076"/>
          <ac:spMkLst>
            <pc:docMk/>
            <pc:sldMk cId="3746880780" sldId="353"/>
            <ac:spMk id="223" creationId="{EEE63A19-0E90-4F6F-F190-467AE181F194}"/>
          </ac:spMkLst>
        </pc:spChg>
        <pc:spChg chg="mod">
          <ac:chgData name="NORVEY DANILO MUÑOZ" userId="6c920eed-56a1-4dd6-94e7-28cd095909bd" providerId="ADAL" clId="{E68E6373-0133-48F9-A085-1C5324C2A634}" dt="2023-02-07T18:17:07.219" v="1812" actId="1076"/>
          <ac:spMkLst>
            <pc:docMk/>
            <pc:sldMk cId="3746880780" sldId="353"/>
            <ac:spMk id="224" creationId="{28695E0F-2C42-8112-190C-DCFAB4CA63D0}"/>
          </ac:spMkLst>
        </pc:spChg>
        <pc:spChg chg="mod">
          <ac:chgData name="NORVEY DANILO MUÑOZ" userId="6c920eed-56a1-4dd6-94e7-28cd095909bd" providerId="ADAL" clId="{E68E6373-0133-48F9-A085-1C5324C2A634}" dt="2023-02-07T18:17:07.219" v="1812" actId="1076"/>
          <ac:spMkLst>
            <pc:docMk/>
            <pc:sldMk cId="3746880780" sldId="353"/>
            <ac:spMk id="225" creationId="{DEE38356-4483-C894-EB5D-529221D52816}"/>
          </ac:spMkLst>
        </pc:spChg>
        <pc:spChg chg="mod">
          <ac:chgData name="NORVEY DANILO MUÑOZ" userId="6c920eed-56a1-4dd6-94e7-28cd095909bd" providerId="ADAL" clId="{E68E6373-0133-48F9-A085-1C5324C2A634}" dt="2023-02-07T18:17:18.444" v="1815" actId="1076"/>
          <ac:spMkLst>
            <pc:docMk/>
            <pc:sldMk cId="3746880780" sldId="353"/>
            <ac:spMk id="228" creationId="{C0BF556B-B4DB-DFFA-3083-2D24C4438627}"/>
          </ac:spMkLst>
        </pc:spChg>
        <pc:spChg chg="mod">
          <ac:chgData name="NORVEY DANILO MUÑOZ" userId="6c920eed-56a1-4dd6-94e7-28cd095909bd" providerId="ADAL" clId="{E68E6373-0133-48F9-A085-1C5324C2A634}" dt="2023-02-07T18:17:18.444" v="1815" actId="1076"/>
          <ac:spMkLst>
            <pc:docMk/>
            <pc:sldMk cId="3746880780" sldId="353"/>
            <ac:spMk id="229" creationId="{9B8279BB-4139-4F4C-B268-AFBAF72DA006}"/>
          </ac:spMkLst>
        </pc:spChg>
        <pc:spChg chg="mod">
          <ac:chgData name="NORVEY DANILO MUÑOZ" userId="6c920eed-56a1-4dd6-94e7-28cd095909bd" providerId="ADAL" clId="{E68E6373-0133-48F9-A085-1C5324C2A634}" dt="2023-02-07T18:17:18.444" v="1815" actId="1076"/>
          <ac:spMkLst>
            <pc:docMk/>
            <pc:sldMk cId="3746880780" sldId="353"/>
            <ac:spMk id="230" creationId="{A6E8944A-F824-A499-A0F7-38A21CD89F55}"/>
          </ac:spMkLst>
        </pc:spChg>
        <pc:spChg chg="mod">
          <ac:chgData name="NORVEY DANILO MUÑOZ" userId="6c920eed-56a1-4dd6-94e7-28cd095909bd" providerId="ADAL" clId="{E68E6373-0133-48F9-A085-1C5324C2A634}" dt="2023-02-07T18:17:18.444" v="1815" actId="1076"/>
          <ac:spMkLst>
            <pc:docMk/>
            <pc:sldMk cId="3746880780" sldId="353"/>
            <ac:spMk id="231" creationId="{E613E62B-129C-5082-14EB-93F800093958}"/>
          </ac:spMkLst>
        </pc:spChg>
        <pc:spChg chg="mod">
          <ac:chgData name="NORVEY DANILO MUÑOZ" userId="6c920eed-56a1-4dd6-94e7-28cd095909bd" providerId="ADAL" clId="{E68E6373-0133-48F9-A085-1C5324C2A634}" dt="2023-02-07T18:17:18.444" v="1815" actId="1076"/>
          <ac:spMkLst>
            <pc:docMk/>
            <pc:sldMk cId="3746880780" sldId="353"/>
            <ac:spMk id="232" creationId="{22E2DA43-51AE-3429-8882-5B2718D9F5E5}"/>
          </ac:spMkLst>
        </pc:spChg>
        <pc:spChg chg="mod">
          <ac:chgData name="NORVEY DANILO MUÑOZ" userId="6c920eed-56a1-4dd6-94e7-28cd095909bd" providerId="ADAL" clId="{E68E6373-0133-48F9-A085-1C5324C2A634}" dt="2023-02-07T18:17:18.444" v="1815" actId="1076"/>
          <ac:spMkLst>
            <pc:docMk/>
            <pc:sldMk cId="3746880780" sldId="353"/>
            <ac:spMk id="233" creationId="{6E705F12-371B-88E7-3A50-AE74299A6C81}"/>
          </ac:spMkLst>
        </pc:spChg>
        <pc:spChg chg="mod">
          <ac:chgData name="NORVEY DANILO MUÑOZ" userId="6c920eed-56a1-4dd6-94e7-28cd095909bd" providerId="ADAL" clId="{E68E6373-0133-48F9-A085-1C5324C2A634}" dt="2023-02-07T18:17:18.444" v="1815" actId="1076"/>
          <ac:spMkLst>
            <pc:docMk/>
            <pc:sldMk cId="3746880780" sldId="353"/>
            <ac:spMk id="234" creationId="{630839B5-D5B8-818E-F949-FC0F590D5615}"/>
          </ac:spMkLst>
        </pc:spChg>
        <pc:spChg chg="mod">
          <ac:chgData name="NORVEY DANILO MUÑOZ" userId="6c920eed-56a1-4dd6-94e7-28cd095909bd" providerId="ADAL" clId="{E68E6373-0133-48F9-A085-1C5324C2A634}" dt="2023-02-07T18:13:59.985" v="1805" actId="20577"/>
          <ac:spMkLst>
            <pc:docMk/>
            <pc:sldMk cId="3746880780" sldId="353"/>
            <ac:spMk id="235"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6"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7"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8"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9" creationId="{00000000-0000-0000-0000-000000000000}"/>
          </ac:spMkLst>
        </pc:spChg>
        <pc:spChg chg="mod">
          <ac:chgData name="NORVEY DANILO MUÑOZ" userId="6c920eed-56a1-4dd6-94e7-28cd095909bd" providerId="ADAL" clId="{E68E6373-0133-48F9-A085-1C5324C2A634}" dt="2023-02-07T18:17:18.444" v="1815" actId="1076"/>
          <ac:spMkLst>
            <pc:docMk/>
            <pc:sldMk cId="3746880780" sldId="353"/>
            <ac:spMk id="240" creationId="{E1661175-0661-0CF9-46EA-48BC53434004}"/>
          </ac:spMkLst>
        </pc:spChg>
        <pc:spChg chg="mod">
          <ac:chgData name="NORVEY DANILO MUÑOZ" userId="6c920eed-56a1-4dd6-94e7-28cd095909bd" providerId="ADAL" clId="{E68E6373-0133-48F9-A085-1C5324C2A634}" dt="2023-02-07T18:17:18.444" v="1815" actId="1076"/>
          <ac:spMkLst>
            <pc:docMk/>
            <pc:sldMk cId="3746880780" sldId="353"/>
            <ac:spMk id="241" creationId="{2731F3DD-0770-D5FE-A8EB-3A7D0A78F910}"/>
          </ac:spMkLst>
        </pc:spChg>
        <pc:spChg chg="mod">
          <ac:chgData name="NORVEY DANILO MUÑOZ" userId="6c920eed-56a1-4dd6-94e7-28cd095909bd" providerId="ADAL" clId="{E68E6373-0133-48F9-A085-1C5324C2A634}" dt="2023-02-07T18:17:18.444" v="1815" actId="1076"/>
          <ac:spMkLst>
            <pc:docMk/>
            <pc:sldMk cId="3746880780" sldId="353"/>
            <ac:spMk id="242" creationId="{1011D0CA-1A72-8796-44E4-611B5EAFF172}"/>
          </ac:spMkLst>
        </pc:spChg>
        <pc:spChg chg="mod">
          <ac:chgData name="NORVEY DANILO MUÑOZ" userId="6c920eed-56a1-4dd6-94e7-28cd095909bd" providerId="ADAL" clId="{E68E6373-0133-48F9-A085-1C5324C2A634}" dt="2023-02-07T18:17:18.444" v="1815" actId="1076"/>
          <ac:spMkLst>
            <pc:docMk/>
            <pc:sldMk cId="3746880780" sldId="353"/>
            <ac:spMk id="243" creationId="{77B60E16-5452-D643-E786-74FAC68FF306}"/>
          </ac:spMkLst>
        </pc:spChg>
        <pc:spChg chg="mod">
          <ac:chgData name="NORVEY DANILO MUÑOZ" userId="6c920eed-56a1-4dd6-94e7-28cd095909bd" providerId="ADAL" clId="{E68E6373-0133-48F9-A085-1C5324C2A634}" dt="2023-02-07T18:17:18.444" v="1815" actId="1076"/>
          <ac:spMkLst>
            <pc:docMk/>
            <pc:sldMk cId="3746880780" sldId="353"/>
            <ac:spMk id="244" creationId="{170B0260-D68A-771D-0061-88DA7F6D083A}"/>
          </ac:spMkLst>
        </pc:spChg>
        <pc:spChg chg="mod">
          <ac:chgData name="NORVEY DANILO MUÑOZ" userId="6c920eed-56a1-4dd6-94e7-28cd095909bd" providerId="ADAL" clId="{E68E6373-0133-48F9-A085-1C5324C2A634}" dt="2023-02-07T18:17:18.444" v="1815" actId="1076"/>
          <ac:spMkLst>
            <pc:docMk/>
            <pc:sldMk cId="3746880780" sldId="353"/>
            <ac:spMk id="245" creationId="{4F3BFE6E-9C49-6E6C-4C1D-D1B2136862B3}"/>
          </ac:spMkLst>
        </pc:spChg>
        <pc:spChg chg="mod">
          <ac:chgData name="NORVEY DANILO MUÑOZ" userId="6c920eed-56a1-4dd6-94e7-28cd095909bd" providerId="ADAL" clId="{E68E6373-0133-48F9-A085-1C5324C2A634}" dt="2023-02-07T18:17:18.444" v="1815" actId="1076"/>
          <ac:spMkLst>
            <pc:docMk/>
            <pc:sldMk cId="3746880780" sldId="353"/>
            <ac:spMk id="246" creationId="{51FEDA57-003B-28C4-4339-A5E3CDF6EA9D}"/>
          </ac:spMkLst>
        </pc:spChg>
        <pc:spChg chg="add mod">
          <ac:chgData name="NORVEY DANILO MUÑOZ" userId="6c920eed-56a1-4dd6-94e7-28cd095909bd" providerId="ADAL" clId="{E68E6373-0133-48F9-A085-1C5324C2A634}" dt="2023-02-07T18:17:18.444" v="1815" actId="1076"/>
          <ac:spMkLst>
            <pc:docMk/>
            <pc:sldMk cId="3746880780" sldId="353"/>
            <ac:spMk id="247" creationId="{77A26283-B8E8-4C7B-FE13-919CEAAE1116}"/>
          </ac:spMkLst>
        </pc:spChg>
        <pc:spChg chg="mod">
          <ac:chgData name="NORVEY DANILO MUÑOZ" userId="6c920eed-56a1-4dd6-94e7-28cd095909bd" providerId="ADAL" clId="{E68E6373-0133-48F9-A085-1C5324C2A634}" dt="2023-02-07T18:17:31.092" v="1816" actId="1076"/>
          <ac:spMkLst>
            <pc:docMk/>
            <pc:sldMk cId="3746880780" sldId="353"/>
            <ac:spMk id="250" creationId="{8684BD42-3B25-89A8-7F81-19C74922A200}"/>
          </ac:spMkLst>
        </pc:spChg>
        <pc:spChg chg="mod">
          <ac:chgData name="NORVEY DANILO MUÑOZ" userId="6c920eed-56a1-4dd6-94e7-28cd095909bd" providerId="ADAL" clId="{E68E6373-0133-48F9-A085-1C5324C2A634}" dt="2023-02-07T18:17:31.092" v="1816" actId="1076"/>
          <ac:spMkLst>
            <pc:docMk/>
            <pc:sldMk cId="3746880780" sldId="353"/>
            <ac:spMk id="251" creationId="{2BC58F4F-AC4C-51AA-8F7B-EA3407AAA21F}"/>
          </ac:spMkLst>
        </pc:spChg>
        <pc:spChg chg="mod">
          <ac:chgData name="NORVEY DANILO MUÑOZ" userId="6c920eed-56a1-4dd6-94e7-28cd095909bd" providerId="ADAL" clId="{E68E6373-0133-48F9-A085-1C5324C2A634}" dt="2023-02-07T18:17:31.092" v="1816" actId="1076"/>
          <ac:spMkLst>
            <pc:docMk/>
            <pc:sldMk cId="3746880780" sldId="353"/>
            <ac:spMk id="252" creationId="{029AD05B-D3A4-49F6-B39B-9CEC8A32B980}"/>
          </ac:spMkLst>
        </pc:spChg>
        <pc:spChg chg="mod">
          <ac:chgData name="NORVEY DANILO MUÑOZ" userId="6c920eed-56a1-4dd6-94e7-28cd095909bd" providerId="ADAL" clId="{E68E6373-0133-48F9-A085-1C5324C2A634}" dt="2023-02-07T18:17:31.092" v="1816" actId="1076"/>
          <ac:spMkLst>
            <pc:docMk/>
            <pc:sldMk cId="3746880780" sldId="353"/>
            <ac:spMk id="253" creationId="{35E3FF37-F68F-254D-F810-7DCD1E52C941}"/>
          </ac:spMkLst>
        </pc:spChg>
        <pc:spChg chg="mod">
          <ac:chgData name="NORVEY DANILO MUÑOZ" userId="6c920eed-56a1-4dd6-94e7-28cd095909bd" providerId="ADAL" clId="{E68E6373-0133-48F9-A085-1C5324C2A634}" dt="2023-02-07T18:17:31.092" v="1816" actId="1076"/>
          <ac:spMkLst>
            <pc:docMk/>
            <pc:sldMk cId="3746880780" sldId="353"/>
            <ac:spMk id="254" creationId="{DDA60E5D-CE97-F587-CF5B-C0DE0AE2E8D1}"/>
          </ac:spMkLst>
        </pc:spChg>
        <pc:spChg chg="mod">
          <ac:chgData name="NORVEY DANILO MUÑOZ" userId="6c920eed-56a1-4dd6-94e7-28cd095909bd" providerId="ADAL" clId="{E68E6373-0133-48F9-A085-1C5324C2A634}" dt="2023-02-07T18:17:31.092" v="1816" actId="1076"/>
          <ac:spMkLst>
            <pc:docMk/>
            <pc:sldMk cId="3746880780" sldId="353"/>
            <ac:spMk id="255" creationId="{E67B5C63-F5E5-26CB-158E-C35F95C0681F}"/>
          </ac:spMkLst>
        </pc:spChg>
        <pc:spChg chg="mod">
          <ac:chgData name="NORVEY DANILO MUÑOZ" userId="6c920eed-56a1-4dd6-94e7-28cd095909bd" providerId="ADAL" clId="{E68E6373-0133-48F9-A085-1C5324C2A634}" dt="2023-02-07T18:17:31.092" v="1816" actId="1076"/>
          <ac:spMkLst>
            <pc:docMk/>
            <pc:sldMk cId="3746880780" sldId="353"/>
            <ac:spMk id="256" creationId="{0D965535-CC7C-24D3-73E7-032CB2F5F4C3}"/>
          </ac:spMkLst>
        </pc:spChg>
        <pc:spChg chg="mod">
          <ac:chgData name="NORVEY DANILO MUÑOZ" userId="6c920eed-56a1-4dd6-94e7-28cd095909bd" providerId="ADAL" clId="{E68E6373-0133-48F9-A085-1C5324C2A634}" dt="2023-02-07T18:17:31.092" v="1816" actId="1076"/>
          <ac:spMkLst>
            <pc:docMk/>
            <pc:sldMk cId="3746880780" sldId="353"/>
            <ac:spMk id="257" creationId="{3489B364-8AC9-5BEA-B7F7-C34EF6C539D9}"/>
          </ac:spMkLst>
        </pc:spChg>
        <pc:spChg chg="mod">
          <ac:chgData name="NORVEY DANILO MUÑOZ" userId="6c920eed-56a1-4dd6-94e7-28cd095909bd" providerId="ADAL" clId="{E68E6373-0133-48F9-A085-1C5324C2A634}" dt="2023-02-07T18:17:31.092" v="1816" actId="1076"/>
          <ac:spMkLst>
            <pc:docMk/>
            <pc:sldMk cId="3746880780" sldId="353"/>
            <ac:spMk id="258" creationId="{6FF6289B-DAB9-C134-F287-CE9E40C8F14B}"/>
          </ac:spMkLst>
        </pc:spChg>
        <pc:spChg chg="mod">
          <ac:chgData name="NORVEY DANILO MUÑOZ" userId="6c920eed-56a1-4dd6-94e7-28cd095909bd" providerId="ADAL" clId="{E68E6373-0133-48F9-A085-1C5324C2A634}" dt="2023-02-07T18:17:31.092" v="1816" actId="1076"/>
          <ac:spMkLst>
            <pc:docMk/>
            <pc:sldMk cId="3746880780" sldId="353"/>
            <ac:spMk id="259" creationId="{8EFAFC18-2E20-2DD6-BB7B-FF10ACB546E5}"/>
          </ac:spMkLst>
        </pc:spChg>
        <pc:spChg chg="mod">
          <ac:chgData name="NORVEY DANILO MUÑOZ" userId="6c920eed-56a1-4dd6-94e7-28cd095909bd" providerId="ADAL" clId="{E68E6373-0133-48F9-A085-1C5324C2A634}" dt="2023-02-07T18:17:31.092" v="1816" actId="1076"/>
          <ac:spMkLst>
            <pc:docMk/>
            <pc:sldMk cId="3746880780" sldId="353"/>
            <ac:spMk id="260" creationId="{093071FF-9C15-95D1-03C1-FFD3BEB00DD7}"/>
          </ac:spMkLst>
        </pc:spChg>
        <pc:spChg chg="mod">
          <ac:chgData name="NORVEY DANILO MUÑOZ" userId="6c920eed-56a1-4dd6-94e7-28cd095909bd" providerId="ADAL" clId="{E68E6373-0133-48F9-A085-1C5324C2A634}" dt="2023-02-07T18:17:31.092" v="1816" actId="1076"/>
          <ac:spMkLst>
            <pc:docMk/>
            <pc:sldMk cId="3746880780" sldId="353"/>
            <ac:spMk id="261" creationId="{DCE68873-8FB8-2FA5-A5EC-302FE3F98648}"/>
          </ac:spMkLst>
        </pc:spChg>
        <pc:spChg chg="mod">
          <ac:chgData name="NORVEY DANILO MUÑOZ" userId="6c920eed-56a1-4dd6-94e7-28cd095909bd" providerId="ADAL" clId="{E68E6373-0133-48F9-A085-1C5324C2A634}" dt="2023-02-07T18:17:31.092" v="1816" actId="1076"/>
          <ac:spMkLst>
            <pc:docMk/>
            <pc:sldMk cId="3746880780" sldId="353"/>
            <ac:spMk id="262" creationId="{DA5A0DB5-620C-2D02-71AC-30A1510783AD}"/>
          </ac:spMkLst>
        </pc:spChg>
        <pc:spChg chg="mod">
          <ac:chgData name="NORVEY DANILO MUÑOZ" userId="6c920eed-56a1-4dd6-94e7-28cd095909bd" providerId="ADAL" clId="{E68E6373-0133-48F9-A085-1C5324C2A634}" dt="2023-02-07T18:17:31.092" v="1816" actId="1076"/>
          <ac:spMkLst>
            <pc:docMk/>
            <pc:sldMk cId="3746880780" sldId="353"/>
            <ac:spMk id="263" creationId="{14F6A3D9-34EB-50B6-434C-94B478A820C2}"/>
          </ac:spMkLst>
        </pc:spChg>
        <pc:spChg chg="add mod">
          <ac:chgData name="NORVEY DANILO MUÑOZ" userId="6c920eed-56a1-4dd6-94e7-28cd095909bd" providerId="ADAL" clId="{E68E6373-0133-48F9-A085-1C5324C2A634}" dt="2023-02-07T18:17:31.092" v="1816" actId="1076"/>
          <ac:spMkLst>
            <pc:docMk/>
            <pc:sldMk cId="3746880780" sldId="353"/>
            <ac:spMk id="264" creationId="{84917122-22A3-0533-4B97-6E44954BC3C0}"/>
          </ac:spMkLst>
        </pc:spChg>
        <pc:grpChg chg="add del mod">
          <ac:chgData name="NORVEY DANILO MUÑOZ" userId="6c920eed-56a1-4dd6-94e7-28cd095909bd" providerId="ADAL" clId="{E68E6373-0133-48F9-A085-1C5324C2A634}" dt="2023-02-07T18:16:48.011" v="1809"/>
          <ac:grpSpMkLst>
            <pc:docMk/>
            <pc:sldMk cId="3746880780" sldId="353"/>
            <ac:grpSpMk id="10" creationId="{7BFB8396-A61B-D2DA-228D-313EDED20924}"/>
          </ac:grpSpMkLst>
        </pc:grpChg>
        <pc:grpChg chg="add del mod">
          <ac:chgData name="NORVEY DANILO MUÑOZ" userId="6c920eed-56a1-4dd6-94e7-28cd095909bd" providerId="ADAL" clId="{E68E6373-0133-48F9-A085-1C5324C2A634}" dt="2023-02-07T18:16:48.011" v="1809"/>
          <ac:grpSpMkLst>
            <pc:docMk/>
            <pc:sldMk cId="3746880780" sldId="353"/>
            <ac:grpSpMk id="22" creationId="{6BE04CC0-333B-1186-C24C-2F2B0F93C5E0}"/>
          </ac:grpSpMkLst>
        </pc:grpChg>
        <pc:grpChg chg="mod">
          <ac:chgData name="NORVEY DANILO MUÑOZ" userId="6c920eed-56a1-4dd6-94e7-28cd095909bd" providerId="ADAL" clId="{E68E6373-0133-48F9-A085-1C5324C2A634}" dt="2023-02-07T18:16:30.278" v="1808"/>
          <ac:grpSpMkLst>
            <pc:docMk/>
            <pc:sldMk cId="3746880780" sldId="353"/>
            <ac:grpSpMk id="23" creationId="{CBC99F15-C07B-458E-814D-B6AE15770A0C}"/>
          </ac:grpSpMkLst>
        </pc:grpChg>
        <pc:grpChg chg="add del mod">
          <ac:chgData name="NORVEY DANILO MUÑOZ" userId="6c920eed-56a1-4dd6-94e7-28cd095909bd" providerId="ADAL" clId="{E68E6373-0133-48F9-A085-1C5324C2A634}" dt="2023-02-07T18:16:48.011" v="1809"/>
          <ac:grpSpMkLst>
            <pc:docMk/>
            <pc:sldMk cId="3746880780" sldId="353"/>
            <ac:grpSpMk id="38" creationId="{C20111BF-A2B0-703D-8223-11706E160436}"/>
          </ac:grpSpMkLst>
        </pc:grpChg>
        <pc:grpChg chg="mod">
          <ac:chgData name="NORVEY DANILO MUÑOZ" userId="6c920eed-56a1-4dd6-94e7-28cd095909bd" providerId="ADAL" clId="{E68E6373-0133-48F9-A085-1C5324C2A634}" dt="2023-02-07T18:16:30.278" v="1808"/>
          <ac:grpSpMkLst>
            <pc:docMk/>
            <pc:sldMk cId="3746880780" sldId="353"/>
            <ac:grpSpMk id="39" creationId="{337344AF-C400-E754-E45B-FDE14BBC49FF}"/>
          </ac:grpSpMkLst>
        </pc:grpChg>
        <pc:grpChg chg="add del mod">
          <ac:chgData name="NORVEY DANILO MUÑOZ" userId="6c920eed-56a1-4dd6-94e7-28cd095909bd" providerId="ADAL" clId="{E68E6373-0133-48F9-A085-1C5324C2A634}" dt="2023-02-07T18:16:48.011" v="1809"/>
          <ac:grpSpMkLst>
            <pc:docMk/>
            <pc:sldMk cId="3746880780" sldId="353"/>
            <ac:grpSpMk id="54" creationId="{B1B021E3-0E02-083E-CDB9-547E0F0B8C30}"/>
          </ac:grpSpMkLst>
        </pc:grpChg>
        <pc:grpChg chg="mod">
          <ac:chgData name="NORVEY DANILO MUÑOZ" userId="6c920eed-56a1-4dd6-94e7-28cd095909bd" providerId="ADAL" clId="{E68E6373-0133-48F9-A085-1C5324C2A634}" dt="2023-02-07T18:16:30.278" v="1808"/>
          <ac:grpSpMkLst>
            <pc:docMk/>
            <pc:sldMk cId="3746880780" sldId="353"/>
            <ac:grpSpMk id="55" creationId="{132720D6-7652-1C1E-615C-F553F7BBF9BC}"/>
          </ac:grpSpMkLst>
        </pc:grpChg>
        <pc:grpChg chg="add mod">
          <ac:chgData name="NORVEY DANILO MUÑOZ" userId="6c920eed-56a1-4dd6-94e7-28cd095909bd" providerId="ADAL" clId="{E68E6373-0133-48F9-A085-1C5324C2A634}" dt="2023-02-07T18:17:01.044" v="1811" actId="1076"/>
          <ac:grpSpMkLst>
            <pc:docMk/>
            <pc:sldMk cId="3746880780" sldId="353"/>
            <ac:grpSpMk id="198" creationId="{F038818D-B667-8871-4AD7-FE259639BE46}"/>
          </ac:grpSpMkLst>
        </pc:grpChg>
        <pc:grpChg chg="add mod">
          <ac:chgData name="NORVEY DANILO MUÑOZ" userId="6c920eed-56a1-4dd6-94e7-28cd095909bd" providerId="ADAL" clId="{E68E6373-0133-48F9-A085-1C5324C2A634}" dt="2023-02-07T18:17:07.219" v="1812" actId="1076"/>
          <ac:grpSpMkLst>
            <pc:docMk/>
            <pc:sldMk cId="3746880780" sldId="353"/>
            <ac:grpSpMk id="210" creationId="{9A01D16E-70E1-5117-329D-E70C1A7449C3}"/>
          </ac:grpSpMkLst>
        </pc:grpChg>
        <pc:grpChg chg="mod">
          <ac:chgData name="NORVEY DANILO MUÑOZ" userId="6c920eed-56a1-4dd6-94e7-28cd095909bd" providerId="ADAL" clId="{E68E6373-0133-48F9-A085-1C5324C2A634}" dt="2023-02-07T18:17:07.219" v="1812" actId="1076"/>
          <ac:grpSpMkLst>
            <pc:docMk/>
            <pc:sldMk cId="3746880780" sldId="353"/>
            <ac:grpSpMk id="211" creationId="{68999873-44A3-DC54-5045-06FF504923AB}"/>
          </ac:grpSpMkLst>
        </pc:grpChg>
        <pc:grpChg chg="add mod">
          <ac:chgData name="NORVEY DANILO MUÑOZ" userId="6c920eed-56a1-4dd6-94e7-28cd095909bd" providerId="ADAL" clId="{E68E6373-0133-48F9-A085-1C5324C2A634}" dt="2023-02-07T18:17:18.444" v="1815" actId="1076"/>
          <ac:grpSpMkLst>
            <pc:docMk/>
            <pc:sldMk cId="3746880780" sldId="353"/>
            <ac:grpSpMk id="226" creationId="{B1818FD6-218D-948A-EAED-0397145F2D28}"/>
          </ac:grpSpMkLst>
        </pc:grpChg>
        <pc:grpChg chg="mod">
          <ac:chgData name="NORVEY DANILO MUÑOZ" userId="6c920eed-56a1-4dd6-94e7-28cd095909bd" providerId="ADAL" clId="{E68E6373-0133-48F9-A085-1C5324C2A634}" dt="2023-02-07T18:17:18.444" v="1815" actId="1076"/>
          <ac:grpSpMkLst>
            <pc:docMk/>
            <pc:sldMk cId="3746880780" sldId="353"/>
            <ac:grpSpMk id="227" creationId="{8F71120D-1F9B-DB54-8476-FE507227D824}"/>
          </ac:grpSpMkLst>
        </pc:grpChg>
        <pc:grpChg chg="add mod">
          <ac:chgData name="NORVEY DANILO MUÑOZ" userId="6c920eed-56a1-4dd6-94e7-28cd095909bd" providerId="ADAL" clId="{E68E6373-0133-48F9-A085-1C5324C2A634}" dt="2023-02-07T18:17:31.092" v="1816" actId="1076"/>
          <ac:grpSpMkLst>
            <pc:docMk/>
            <pc:sldMk cId="3746880780" sldId="353"/>
            <ac:grpSpMk id="248" creationId="{3F58DED4-D4DD-0A11-BB9E-AC34E281E874}"/>
          </ac:grpSpMkLst>
        </pc:grpChg>
        <pc:grpChg chg="mod">
          <ac:chgData name="NORVEY DANILO MUÑOZ" userId="6c920eed-56a1-4dd6-94e7-28cd095909bd" providerId="ADAL" clId="{E68E6373-0133-48F9-A085-1C5324C2A634}" dt="2023-02-07T18:17:31.092" v="1816" actId="1076"/>
          <ac:grpSpMkLst>
            <pc:docMk/>
            <pc:sldMk cId="3746880780" sldId="353"/>
            <ac:grpSpMk id="249" creationId="{D34145ED-C87F-2DAA-E2AF-FD85058AFE1D}"/>
          </ac:grpSpMkLst>
        </pc:grpChg>
      </pc:sldChg>
      <pc:sldChg chg="addSp delSp modSp add mod ord delAnim modAnim">
        <pc:chgData name="NORVEY DANILO MUÑOZ" userId="6c920eed-56a1-4dd6-94e7-28cd095909bd" providerId="ADAL" clId="{E68E6373-0133-48F9-A085-1C5324C2A634}" dt="2023-02-07T21:42:03.539" v="1907" actId="113"/>
        <pc:sldMkLst>
          <pc:docMk/>
          <pc:sldMk cId="3338316674" sldId="354"/>
        </pc:sldMkLst>
        <pc:spChg chg="mod">
          <ac:chgData name="NORVEY DANILO MUÑOZ" userId="6c920eed-56a1-4dd6-94e7-28cd095909bd" providerId="ADAL" clId="{E68E6373-0133-48F9-A085-1C5324C2A634}" dt="2023-02-07T21:41:35.353" v="1901" actId="1076"/>
          <ac:spMkLst>
            <pc:docMk/>
            <pc:sldMk cId="3338316674" sldId="354"/>
            <ac:spMk id="4" creationId="{669BBB2F-055C-D159-8A79-B263862E34FC}"/>
          </ac:spMkLst>
        </pc:spChg>
        <pc:spChg chg="mod">
          <ac:chgData name="NORVEY DANILO MUÑOZ" userId="6c920eed-56a1-4dd6-94e7-28cd095909bd" providerId="ADAL" clId="{E68E6373-0133-48F9-A085-1C5324C2A634}" dt="2023-02-07T21:41:35.353" v="1901" actId="1076"/>
          <ac:spMkLst>
            <pc:docMk/>
            <pc:sldMk cId="3338316674" sldId="354"/>
            <ac:spMk id="5" creationId="{9178B283-2F20-2141-7121-5AF02E59917E}"/>
          </ac:spMkLst>
        </pc:spChg>
        <pc:spChg chg="mod">
          <ac:chgData name="NORVEY DANILO MUÑOZ" userId="6c920eed-56a1-4dd6-94e7-28cd095909bd" providerId="ADAL" clId="{E68E6373-0133-48F9-A085-1C5324C2A634}" dt="2023-02-07T21:41:35.353" v="1901" actId="1076"/>
          <ac:spMkLst>
            <pc:docMk/>
            <pc:sldMk cId="3338316674" sldId="354"/>
            <ac:spMk id="6" creationId="{4772377F-F380-57A8-A77D-E1A761614B62}"/>
          </ac:spMkLst>
        </pc:spChg>
        <pc:spChg chg="mod">
          <ac:chgData name="NORVEY DANILO MUÑOZ" userId="6c920eed-56a1-4dd6-94e7-28cd095909bd" providerId="ADAL" clId="{E68E6373-0133-48F9-A085-1C5324C2A634}" dt="2023-02-07T21:41:35.353" v="1901" actId="1076"/>
          <ac:spMkLst>
            <pc:docMk/>
            <pc:sldMk cId="3338316674" sldId="354"/>
            <ac:spMk id="7" creationId="{616ECA72-2FD0-0EA5-1A94-3D54DAB31FAF}"/>
          </ac:spMkLst>
        </pc:spChg>
        <pc:spChg chg="mod">
          <ac:chgData name="NORVEY DANILO MUÑOZ" userId="6c920eed-56a1-4dd6-94e7-28cd095909bd" providerId="ADAL" clId="{E68E6373-0133-48F9-A085-1C5324C2A634}" dt="2023-02-07T21:41:35.353" v="1901" actId="1076"/>
          <ac:spMkLst>
            <pc:docMk/>
            <pc:sldMk cId="3338316674" sldId="354"/>
            <ac:spMk id="8" creationId="{66120E73-DD82-C035-7024-36376B606D96}"/>
          </ac:spMkLst>
        </pc:spChg>
        <pc:spChg chg="mod">
          <ac:chgData name="NORVEY DANILO MUÑOZ" userId="6c920eed-56a1-4dd6-94e7-28cd095909bd" providerId="ADAL" clId="{E68E6373-0133-48F9-A085-1C5324C2A634}" dt="2023-02-07T21:41:35.353" v="1901" actId="1076"/>
          <ac:spMkLst>
            <pc:docMk/>
            <pc:sldMk cId="3338316674" sldId="354"/>
            <ac:spMk id="9" creationId="{089AB507-5A01-C7D7-B29C-7BC2132192AD}"/>
          </ac:spMkLst>
        </pc:spChg>
        <pc:spChg chg="mod">
          <ac:chgData name="NORVEY DANILO MUÑOZ" userId="6c920eed-56a1-4dd6-94e7-28cd095909bd" providerId="ADAL" clId="{E68E6373-0133-48F9-A085-1C5324C2A634}" dt="2023-02-07T21:41:35.353" v="1901" actId="1076"/>
          <ac:spMkLst>
            <pc:docMk/>
            <pc:sldMk cId="3338316674" sldId="354"/>
            <ac:spMk id="10" creationId="{8A9D02A0-4C35-2D79-BDBF-58D9A2FFD46E}"/>
          </ac:spMkLst>
        </pc:spChg>
        <pc:spChg chg="mod">
          <ac:chgData name="NORVEY DANILO MUÑOZ" userId="6c920eed-56a1-4dd6-94e7-28cd095909bd" providerId="ADAL" clId="{E68E6373-0133-48F9-A085-1C5324C2A634}" dt="2023-02-07T21:41:35.353" v="1901" actId="1076"/>
          <ac:spMkLst>
            <pc:docMk/>
            <pc:sldMk cId="3338316674" sldId="354"/>
            <ac:spMk id="11" creationId="{0060653A-57AA-FF26-6884-2A3735775C93}"/>
          </ac:spMkLst>
        </pc:spChg>
        <pc:spChg chg="mod">
          <ac:chgData name="NORVEY DANILO MUÑOZ" userId="6c920eed-56a1-4dd6-94e7-28cd095909bd" providerId="ADAL" clId="{E68E6373-0133-48F9-A085-1C5324C2A634}" dt="2023-02-07T21:41:35.353" v="1901" actId="1076"/>
          <ac:spMkLst>
            <pc:docMk/>
            <pc:sldMk cId="3338316674" sldId="354"/>
            <ac:spMk id="12" creationId="{91E8668A-E215-935A-42D0-AE4321BE9E2C}"/>
          </ac:spMkLst>
        </pc:spChg>
        <pc:spChg chg="mod">
          <ac:chgData name="NORVEY DANILO MUÑOZ" userId="6c920eed-56a1-4dd6-94e7-28cd095909bd" providerId="ADAL" clId="{E68E6373-0133-48F9-A085-1C5324C2A634}" dt="2023-02-07T21:41:35.353" v="1901" actId="1076"/>
          <ac:spMkLst>
            <pc:docMk/>
            <pc:sldMk cId="3338316674" sldId="354"/>
            <ac:spMk id="13" creationId="{26DB9B04-4963-AA4F-DE8F-CFC678EBFDB8}"/>
          </ac:spMkLst>
        </pc:spChg>
        <pc:spChg chg="mod">
          <ac:chgData name="NORVEY DANILO MUÑOZ" userId="6c920eed-56a1-4dd6-94e7-28cd095909bd" providerId="ADAL" clId="{E68E6373-0133-48F9-A085-1C5324C2A634}" dt="2023-02-07T21:41:35.353" v="1901" actId="1076"/>
          <ac:spMkLst>
            <pc:docMk/>
            <pc:sldMk cId="3338316674" sldId="354"/>
            <ac:spMk id="14" creationId="{AA633A9C-33F2-10DE-0F80-515594ECB444}"/>
          </ac:spMkLst>
        </pc:spChg>
        <pc:spChg chg="mod">
          <ac:chgData name="NORVEY DANILO MUÑOZ" userId="6c920eed-56a1-4dd6-94e7-28cd095909bd" providerId="ADAL" clId="{E68E6373-0133-48F9-A085-1C5324C2A634}" dt="2023-02-07T21:41:35.353" v="1901" actId="1076"/>
          <ac:spMkLst>
            <pc:docMk/>
            <pc:sldMk cId="3338316674" sldId="354"/>
            <ac:spMk id="15" creationId="{0677EA5B-FAE1-EB29-CB04-ABE0E79D53FD}"/>
          </ac:spMkLst>
        </pc:spChg>
        <pc:spChg chg="add mod">
          <ac:chgData name="NORVEY DANILO MUÑOZ" userId="6c920eed-56a1-4dd6-94e7-28cd095909bd" providerId="ADAL" clId="{E68E6373-0133-48F9-A085-1C5324C2A634}" dt="2023-02-07T21:42:03.539" v="1907" actId="113"/>
          <ac:spMkLst>
            <pc:docMk/>
            <pc:sldMk cId="3338316674" sldId="354"/>
            <ac:spMk id="16" creationId="{4044A361-0EB4-B1AF-2CB4-F611451D2A42}"/>
          </ac:spMkLst>
        </pc:spChg>
        <pc:spChg chg="mod">
          <ac:chgData name="NORVEY DANILO MUÑOZ" userId="6c920eed-56a1-4dd6-94e7-28cd095909bd" providerId="ADAL" clId="{E68E6373-0133-48F9-A085-1C5324C2A634}" dt="2023-02-07T21:41:41.045" v="1903" actId="1076"/>
          <ac:spMkLst>
            <pc:docMk/>
            <pc:sldMk cId="3338316674" sldId="354"/>
            <ac:spMk id="19" creationId="{716A1E75-E39F-9926-C1C4-863A7D3F292C}"/>
          </ac:spMkLst>
        </pc:spChg>
        <pc:spChg chg="mod">
          <ac:chgData name="NORVEY DANILO MUÑOZ" userId="6c920eed-56a1-4dd6-94e7-28cd095909bd" providerId="ADAL" clId="{E68E6373-0133-48F9-A085-1C5324C2A634}" dt="2023-02-07T21:41:41.045" v="1903" actId="1076"/>
          <ac:spMkLst>
            <pc:docMk/>
            <pc:sldMk cId="3338316674" sldId="354"/>
            <ac:spMk id="20" creationId="{6C3E5B86-9235-6A01-D99D-38A0D0EC37EE}"/>
          </ac:spMkLst>
        </pc:spChg>
        <pc:spChg chg="mod">
          <ac:chgData name="NORVEY DANILO MUÑOZ" userId="6c920eed-56a1-4dd6-94e7-28cd095909bd" providerId="ADAL" clId="{E68E6373-0133-48F9-A085-1C5324C2A634}" dt="2023-02-07T21:41:41.045" v="1903" actId="1076"/>
          <ac:spMkLst>
            <pc:docMk/>
            <pc:sldMk cId="3338316674" sldId="354"/>
            <ac:spMk id="21" creationId="{9B0A2B2F-6188-CE04-07AD-BF2267AE9A6B}"/>
          </ac:spMkLst>
        </pc:spChg>
        <pc:spChg chg="mod">
          <ac:chgData name="NORVEY DANILO MUÑOZ" userId="6c920eed-56a1-4dd6-94e7-28cd095909bd" providerId="ADAL" clId="{E68E6373-0133-48F9-A085-1C5324C2A634}" dt="2023-02-07T21:41:41.045" v="1903" actId="1076"/>
          <ac:spMkLst>
            <pc:docMk/>
            <pc:sldMk cId="3338316674" sldId="354"/>
            <ac:spMk id="22" creationId="{4A963D2D-266A-C063-9CDF-ED1F9B8E39CF}"/>
          </ac:spMkLst>
        </pc:spChg>
        <pc:spChg chg="mod">
          <ac:chgData name="NORVEY DANILO MUÑOZ" userId="6c920eed-56a1-4dd6-94e7-28cd095909bd" providerId="ADAL" clId="{E68E6373-0133-48F9-A085-1C5324C2A634}" dt="2023-02-07T21:41:41.045" v="1903" actId="1076"/>
          <ac:spMkLst>
            <pc:docMk/>
            <pc:sldMk cId="3338316674" sldId="354"/>
            <ac:spMk id="23" creationId="{A1D27447-B398-28A9-6F78-B2FB96868044}"/>
          </ac:spMkLst>
        </pc:spChg>
        <pc:spChg chg="mod">
          <ac:chgData name="NORVEY DANILO MUÑOZ" userId="6c920eed-56a1-4dd6-94e7-28cd095909bd" providerId="ADAL" clId="{E68E6373-0133-48F9-A085-1C5324C2A634}" dt="2023-02-07T21:41:41.045" v="1903" actId="1076"/>
          <ac:spMkLst>
            <pc:docMk/>
            <pc:sldMk cId="3338316674" sldId="354"/>
            <ac:spMk id="24" creationId="{B84B993E-E616-D7E6-A218-C8E4E1F60583}"/>
          </ac:spMkLst>
        </pc:spChg>
        <pc:spChg chg="mod">
          <ac:chgData name="NORVEY DANILO MUÑOZ" userId="6c920eed-56a1-4dd6-94e7-28cd095909bd" providerId="ADAL" clId="{E68E6373-0133-48F9-A085-1C5324C2A634}" dt="2023-02-07T21:41:41.045" v="1903" actId="1076"/>
          <ac:spMkLst>
            <pc:docMk/>
            <pc:sldMk cId="3338316674" sldId="354"/>
            <ac:spMk id="25" creationId="{D4D40722-CF0B-1C31-E0FE-7F97AD1193D2}"/>
          </ac:spMkLst>
        </pc:spChg>
        <pc:spChg chg="mod">
          <ac:chgData name="NORVEY DANILO MUÑOZ" userId="6c920eed-56a1-4dd6-94e7-28cd095909bd" providerId="ADAL" clId="{E68E6373-0133-48F9-A085-1C5324C2A634}" dt="2023-02-07T21:41:41.045" v="1903" actId="1076"/>
          <ac:spMkLst>
            <pc:docMk/>
            <pc:sldMk cId="3338316674" sldId="354"/>
            <ac:spMk id="26" creationId="{C8088DF8-3C8E-CB39-5E22-042186982364}"/>
          </ac:spMkLst>
        </pc:spChg>
        <pc:spChg chg="mod">
          <ac:chgData name="NORVEY DANILO MUÑOZ" userId="6c920eed-56a1-4dd6-94e7-28cd095909bd" providerId="ADAL" clId="{E68E6373-0133-48F9-A085-1C5324C2A634}" dt="2023-02-07T21:41:41.045" v="1903" actId="1076"/>
          <ac:spMkLst>
            <pc:docMk/>
            <pc:sldMk cId="3338316674" sldId="354"/>
            <ac:spMk id="27" creationId="{F6EB4ECC-4DCA-63B2-907C-BBE4215C33D8}"/>
          </ac:spMkLst>
        </pc:spChg>
        <pc:spChg chg="mod">
          <ac:chgData name="NORVEY DANILO MUÑOZ" userId="6c920eed-56a1-4dd6-94e7-28cd095909bd" providerId="ADAL" clId="{E68E6373-0133-48F9-A085-1C5324C2A634}" dt="2023-02-07T21:41:41.045" v="1903" actId="1076"/>
          <ac:spMkLst>
            <pc:docMk/>
            <pc:sldMk cId="3338316674" sldId="354"/>
            <ac:spMk id="28" creationId="{2020F340-BCD5-8898-43EA-9978EFA4672A}"/>
          </ac:spMkLst>
        </pc:spChg>
        <pc:spChg chg="mod">
          <ac:chgData name="NORVEY DANILO MUÑOZ" userId="6c920eed-56a1-4dd6-94e7-28cd095909bd" providerId="ADAL" clId="{E68E6373-0133-48F9-A085-1C5324C2A634}" dt="2023-02-07T21:41:41.045" v="1903" actId="1076"/>
          <ac:spMkLst>
            <pc:docMk/>
            <pc:sldMk cId="3338316674" sldId="354"/>
            <ac:spMk id="29" creationId="{0B38E263-AC36-74B5-E841-CB10B9293226}"/>
          </ac:spMkLst>
        </pc:spChg>
        <pc:spChg chg="mod">
          <ac:chgData name="NORVEY DANILO MUÑOZ" userId="6c920eed-56a1-4dd6-94e7-28cd095909bd" providerId="ADAL" clId="{E68E6373-0133-48F9-A085-1C5324C2A634}" dt="2023-02-07T21:41:41.045" v="1903" actId="1076"/>
          <ac:spMkLst>
            <pc:docMk/>
            <pc:sldMk cId="3338316674" sldId="354"/>
            <ac:spMk id="30" creationId="{409AD9F7-CA06-E689-7188-D1C1278B90D1}"/>
          </ac:spMkLst>
        </pc:spChg>
        <pc:spChg chg="mod">
          <ac:chgData name="NORVEY DANILO MUÑOZ" userId="6c920eed-56a1-4dd6-94e7-28cd095909bd" providerId="ADAL" clId="{E68E6373-0133-48F9-A085-1C5324C2A634}" dt="2023-02-07T21:41:41.045" v="1903" actId="1076"/>
          <ac:spMkLst>
            <pc:docMk/>
            <pc:sldMk cId="3338316674" sldId="354"/>
            <ac:spMk id="31" creationId="{97F9862E-FD36-0F2F-2B8E-6C6D758C6985}"/>
          </ac:spMkLst>
        </pc:spChg>
        <pc:spChg chg="add mod">
          <ac:chgData name="NORVEY DANILO MUÑOZ" userId="6c920eed-56a1-4dd6-94e7-28cd095909bd" providerId="ADAL" clId="{E68E6373-0133-48F9-A085-1C5324C2A634}" dt="2023-02-07T21:41:48.384" v="1905" actId="1076"/>
          <ac:spMkLst>
            <pc:docMk/>
            <pc:sldMk cId="3338316674" sldId="354"/>
            <ac:spMk id="32" creationId="{D9387789-4009-28BE-0EB7-A13BE3A38628}"/>
          </ac:spMkLst>
        </pc:spChg>
        <pc:spChg chg="mod">
          <ac:chgData name="NORVEY DANILO MUÑOZ" userId="6c920eed-56a1-4dd6-94e7-28cd095909bd" providerId="ADAL" clId="{E68E6373-0133-48F9-A085-1C5324C2A634}" dt="2023-02-07T21:35:04.040" v="1869" actId="1076"/>
          <ac:spMkLst>
            <pc:docMk/>
            <pc:sldMk cId="3338316674" sldId="354"/>
            <ac:spMk id="235" creationId="{00000000-0000-0000-0000-000000000000}"/>
          </ac:spMkLst>
        </pc:spChg>
        <pc:spChg chg="del">
          <ac:chgData name="NORVEY DANILO MUÑOZ" userId="6c920eed-56a1-4dd6-94e7-28cd095909bd" providerId="ADAL" clId="{E68E6373-0133-48F9-A085-1C5324C2A634}" dt="2023-02-07T21:35:11.026" v="1873" actId="478"/>
          <ac:spMkLst>
            <pc:docMk/>
            <pc:sldMk cId="3338316674" sldId="354"/>
            <ac:spMk id="247" creationId="{77A26283-B8E8-4C7B-FE13-919CEAAE1116}"/>
          </ac:spMkLst>
        </pc:spChg>
        <pc:spChg chg="del">
          <ac:chgData name="NORVEY DANILO MUÑOZ" userId="6c920eed-56a1-4dd6-94e7-28cd095909bd" providerId="ADAL" clId="{E68E6373-0133-48F9-A085-1C5324C2A634}" dt="2023-02-07T21:35:11.990" v="1874" actId="478"/>
          <ac:spMkLst>
            <pc:docMk/>
            <pc:sldMk cId="3338316674" sldId="354"/>
            <ac:spMk id="264" creationId="{84917122-22A3-0533-4B97-6E44954BC3C0}"/>
          </ac:spMkLst>
        </pc:spChg>
        <pc:grpChg chg="add mod">
          <ac:chgData name="NORVEY DANILO MUÑOZ" userId="6c920eed-56a1-4dd6-94e7-28cd095909bd" providerId="ADAL" clId="{E68E6373-0133-48F9-A085-1C5324C2A634}" dt="2023-02-07T21:41:35.353" v="1901" actId="1076"/>
          <ac:grpSpMkLst>
            <pc:docMk/>
            <pc:sldMk cId="3338316674" sldId="354"/>
            <ac:grpSpMk id="2" creationId="{32B91BAD-A795-A44F-8F20-9C5C3C83BDB9}"/>
          </ac:grpSpMkLst>
        </pc:grpChg>
        <pc:grpChg chg="mod">
          <ac:chgData name="NORVEY DANILO MUÑOZ" userId="6c920eed-56a1-4dd6-94e7-28cd095909bd" providerId="ADAL" clId="{E68E6373-0133-48F9-A085-1C5324C2A634}" dt="2023-02-07T21:41:35.353" v="1901" actId="1076"/>
          <ac:grpSpMkLst>
            <pc:docMk/>
            <pc:sldMk cId="3338316674" sldId="354"/>
            <ac:grpSpMk id="3" creationId="{C936A6CD-39F3-9BC7-6911-E03AA0B3559A}"/>
          </ac:grpSpMkLst>
        </pc:grpChg>
        <pc:grpChg chg="add mod">
          <ac:chgData name="NORVEY DANILO MUÑOZ" userId="6c920eed-56a1-4dd6-94e7-28cd095909bd" providerId="ADAL" clId="{E68E6373-0133-48F9-A085-1C5324C2A634}" dt="2023-02-07T21:41:41.045" v="1903" actId="1076"/>
          <ac:grpSpMkLst>
            <pc:docMk/>
            <pc:sldMk cId="3338316674" sldId="354"/>
            <ac:grpSpMk id="17" creationId="{A00328B6-D121-FD51-2355-6E19EE52991A}"/>
          </ac:grpSpMkLst>
        </pc:grpChg>
        <pc:grpChg chg="mod">
          <ac:chgData name="NORVEY DANILO MUÑOZ" userId="6c920eed-56a1-4dd6-94e7-28cd095909bd" providerId="ADAL" clId="{E68E6373-0133-48F9-A085-1C5324C2A634}" dt="2023-02-07T21:41:41.045" v="1903" actId="1076"/>
          <ac:grpSpMkLst>
            <pc:docMk/>
            <pc:sldMk cId="3338316674" sldId="354"/>
            <ac:grpSpMk id="18" creationId="{0B3E2BC6-FEAD-26F1-6730-AA2372E6E0AA}"/>
          </ac:grpSpMkLst>
        </pc:grpChg>
        <pc:grpChg chg="del">
          <ac:chgData name="NORVEY DANILO MUÑOZ" userId="6c920eed-56a1-4dd6-94e7-28cd095909bd" providerId="ADAL" clId="{E68E6373-0133-48F9-A085-1C5324C2A634}" dt="2023-02-07T21:35:01.450" v="1867" actId="478"/>
          <ac:grpSpMkLst>
            <pc:docMk/>
            <pc:sldMk cId="3338316674" sldId="354"/>
            <ac:grpSpMk id="198" creationId="{F038818D-B667-8871-4AD7-FE259639BE46}"/>
          </ac:grpSpMkLst>
        </pc:grpChg>
        <pc:grpChg chg="del">
          <ac:chgData name="NORVEY DANILO MUÑOZ" userId="6c920eed-56a1-4dd6-94e7-28cd095909bd" providerId="ADAL" clId="{E68E6373-0133-48F9-A085-1C5324C2A634}" dt="2023-02-07T21:35:05.740" v="1870" actId="478"/>
          <ac:grpSpMkLst>
            <pc:docMk/>
            <pc:sldMk cId="3338316674" sldId="354"/>
            <ac:grpSpMk id="210" creationId="{9A01D16E-70E1-5117-329D-E70C1A7449C3}"/>
          </ac:grpSpMkLst>
        </pc:grpChg>
        <pc:grpChg chg="del">
          <ac:chgData name="NORVEY DANILO MUÑOZ" userId="6c920eed-56a1-4dd6-94e7-28cd095909bd" providerId="ADAL" clId="{E68E6373-0133-48F9-A085-1C5324C2A634}" dt="2023-02-07T21:35:08.183" v="1872" actId="478"/>
          <ac:grpSpMkLst>
            <pc:docMk/>
            <pc:sldMk cId="3338316674" sldId="354"/>
            <ac:grpSpMk id="226" creationId="{B1818FD6-218D-948A-EAED-0397145F2D28}"/>
          </ac:grpSpMkLst>
        </pc:grpChg>
        <pc:grpChg chg="del">
          <ac:chgData name="NORVEY DANILO MUÑOZ" userId="6c920eed-56a1-4dd6-94e7-28cd095909bd" providerId="ADAL" clId="{E68E6373-0133-48F9-A085-1C5324C2A634}" dt="2023-02-07T21:35:06.954" v="1871" actId="478"/>
          <ac:grpSpMkLst>
            <pc:docMk/>
            <pc:sldMk cId="3338316674" sldId="354"/>
            <ac:grpSpMk id="248" creationId="{3F58DED4-D4DD-0A11-BB9E-AC34E281E874}"/>
          </ac:grpSpMkLst>
        </pc:grpChg>
      </pc:sldChg>
      <pc:sldChg chg="addSp delSp modSp add mod ord modAnim">
        <pc:chgData name="NORVEY DANILO MUÑOZ" userId="6c920eed-56a1-4dd6-94e7-28cd095909bd" providerId="ADAL" clId="{E68E6373-0133-48F9-A085-1C5324C2A634}" dt="2023-02-07T21:57:11.403" v="2010"/>
        <pc:sldMkLst>
          <pc:docMk/>
          <pc:sldMk cId="1623265840" sldId="355"/>
        </pc:sldMkLst>
        <pc:spChg chg="del">
          <ac:chgData name="NORVEY DANILO MUÑOZ" userId="6c920eed-56a1-4dd6-94e7-28cd095909bd" providerId="ADAL" clId="{E68E6373-0133-48F9-A085-1C5324C2A634}" dt="2023-02-07T21:50:49.613" v="1950" actId="478"/>
          <ac:spMkLst>
            <pc:docMk/>
            <pc:sldMk cId="1623265840" sldId="355"/>
            <ac:spMk id="16" creationId="{4044A361-0EB4-B1AF-2CB4-F611451D2A42}"/>
          </ac:spMkLst>
        </pc:spChg>
        <pc:spChg chg="del">
          <ac:chgData name="NORVEY DANILO MUÑOZ" userId="6c920eed-56a1-4dd6-94e7-28cd095909bd" providerId="ADAL" clId="{E68E6373-0133-48F9-A085-1C5324C2A634}" dt="2023-02-07T21:50:41.078" v="1948" actId="478"/>
          <ac:spMkLst>
            <pc:docMk/>
            <pc:sldMk cId="1623265840" sldId="355"/>
            <ac:spMk id="32" creationId="{D9387789-4009-28BE-0EB7-A13BE3A38628}"/>
          </ac:spMkLst>
        </pc:spChg>
        <pc:spChg chg="add del mod">
          <ac:chgData name="NORVEY DANILO MUÑOZ" userId="6c920eed-56a1-4dd6-94e7-28cd095909bd" providerId="ADAL" clId="{E68E6373-0133-48F9-A085-1C5324C2A634}" dt="2023-02-07T21:50:51.940" v="1951" actId="478"/>
          <ac:spMkLst>
            <pc:docMk/>
            <pc:sldMk cId="1623265840" sldId="355"/>
            <ac:spMk id="34" creationId="{7F6ADE6F-D17E-B379-9D14-B7EDABEBCB0D}"/>
          </ac:spMkLst>
        </pc:spChg>
        <pc:spChg chg="mod">
          <ac:chgData name="NORVEY DANILO MUÑOZ" userId="6c920eed-56a1-4dd6-94e7-28cd095909bd" providerId="ADAL" clId="{E68E6373-0133-48F9-A085-1C5324C2A634}" dt="2023-02-07T21:50:36.638" v="1947" actId="20577"/>
          <ac:spMkLst>
            <pc:docMk/>
            <pc:sldMk cId="1623265840" sldId="355"/>
            <ac:spMk id="235" creationId="{00000000-0000-0000-0000-000000000000}"/>
          </ac:spMkLst>
        </pc:spChg>
        <pc:grpChg chg="del">
          <ac:chgData name="NORVEY DANILO MUÑOZ" userId="6c920eed-56a1-4dd6-94e7-28cd095909bd" providerId="ADAL" clId="{E68E6373-0133-48F9-A085-1C5324C2A634}" dt="2023-02-07T21:50:41.078" v="1948" actId="478"/>
          <ac:grpSpMkLst>
            <pc:docMk/>
            <pc:sldMk cId="1623265840" sldId="355"/>
            <ac:grpSpMk id="2" creationId="{32B91BAD-A795-A44F-8F20-9C5C3C83BDB9}"/>
          </ac:grpSpMkLst>
        </pc:grpChg>
        <pc:grpChg chg="del">
          <ac:chgData name="NORVEY DANILO MUÑOZ" userId="6c920eed-56a1-4dd6-94e7-28cd095909bd" providerId="ADAL" clId="{E68E6373-0133-48F9-A085-1C5324C2A634}" dt="2023-02-07T21:50:44.085" v="1949" actId="478"/>
          <ac:grpSpMkLst>
            <pc:docMk/>
            <pc:sldMk cId="1623265840" sldId="355"/>
            <ac:grpSpMk id="17" creationId="{A00328B6-D121-FD51-2355-6E19EE52991A}"/>
          </ac:grpSpMkLst>
        </pc:grpChg>
        <pc:picChg chg="add mod">
          <ac:chgData name="NORVEY DANILO MUÑOZ" userId="6c920eed-56a1-4dd6-94e7-28cd095909bd" providerId="ADAL" clId="{E68E6373-0133-48F9-A085-1C5324C2A634}" dt="2023-02-07T21:51:21.231" v="1955" actId="1076"/>
          <ac:picMkLst>
            <pc:docMk/>
            <pc:sldMk cId="1623265840" sldId="355"/>
            <ac:picMk id="36" creationId="{DB7B7604-1E95-3D28-9D84-69321196FCF8}"/>
          </ac:picMkLst>
        </pc:picChg>
      </pc:sldChg>
      <pc:sldChg chg="addSp delSp modSp add mod delAnim modAnim">
        <pc:chgData name="NORVEY DANILO MUÑOZ" userId="6c920eed-56a1-4dd6-94e7-28cd095909bd" providerId="ADAL" clId="{E68E6373-0133-48F9-A085-1C5324C2A634}" dt="2023-02-07T21:56:19.855" v="2008" actId="1076"/>
        <pc:sldMkLst>
          <pc:docMk/>
          <pc:sldMk cId="1636314556" sldId="356"/>
        </pc:sldMkLst>
        <pc:spChg chg="del">
          <ac:chgData name="NORVEY DANILO MUÑOZ" userId="6c920eed-56a1-4dd6-94e7-28cd095909bd" providerId="ADAL" clId="{E68E6373-0133-48F9-A085-1C5324C2A634}" dt="2023-02-07T21:55:56.397" v="2001" actId="478"/>
          <ac:spMkLst>
            <pc:docMk/>
            <pc:sldMk cId="1636314556" sldId="356"/>
            <ac:spMk id="16" creationId="{4044A361-0EB4-B1AF-2CB4-F611451D2A42}"/>
          </ac:spMkLst>
        </pc:spChg>
        <pc:spChg chg="del">
          <ac:chgData name="NORVEY DANILO MUÑOZ" userId="6c920eed-56a1-4dd6-94e7-28cd095909bd" providerId="ADAL" clId="{E68E6373-0133-48F9-A085-1C5324C2A634}" dt="2023-02-07T21:56:02.596" v="2005" actId="478"/>
          <ac:spMkLst>
            <pc:docMk/>
            <pc:sldMk cId="1636314556" sldId="356"/>
            <ac:spMk id="32" creationId="{D9387789-4009-28BE-0EB7-A13BE3A38628}"/>
          </ac:spMkLst>
        </pc:spChg>
        <pc:spChg chg="add del mod">
          <ac:chgData name="NORVEY DANILO MUÑOZ" userId="6c920eed-56a1-4dd6-94e7-28cd095909bd" providerId="ADAL" clId="{E68E6373-0133-48F9-A085-1C5324C2A634}" dt="2023-02-07T21:55:58.471" v="2003" actId="478"/>
          <ac:spMkLst>
            <pc:docMk/>
            <pc:sldMk cId="1636314556" sldId="356"/>
            <ac:spMk id="34" creationId="{79E67BDA-5B7E-259E-23E4-F097B07E817F}"/>
          </ac:spMkLst>
        </pc:spChg>
        <pc:spChg chg="mod">
          <ac:chgData name="NORVEY DANILO MUÑOZ" userId="6c920eed-56a1-4dd6-94e7-28cd095909bd" providerId="ADAL" clId="{E68E6373-0133-48F9-A085-1C5324C2A634}" dt="2023-02-07T21:55:53.867" v="2000" actId="20577"/>
          <ac:spMkLst>
            <pc:docMk/>
            <pc:sldMk cId="1636314556" sldId="356"/>
            <ac:spMk id="235" creationId="{00000000-0000-0000-0000-000000000000}"/>
          </ac:spMkLst>
        </pc:spChg>
        <pc:grpChg chg="del">
          <ac:chgData name="NORVEY DANILO MUÑOZ" userId="6c920eed-56a1-4dd6-94e7-28cd095909bd" providerId="ADAL" clId="{E68E6373-0133-48F9-A085-1C5324C2A634}" dt="2023-02-07T21:55:57.406" v="2002" actId="478"/>
          <ac:grpSpMkLst>
            <pc:docMk/>
            <pc:sldMk cId="1636314556" sldId="356"/>
            <ac:grpSpMk id="2" creationId="{32B91BAD-A795-A44F-8F20-9C5C3C83BDB9}"/>
          </ac:grpSpMkLst>
        </pc:grpChg>
        <pc:grpChg chg="del">
          <ac:chgData name="NORVEY DANILO MUÑOZ" userId="6c920eed-56a1-4dd6-94e7-28cd095909bd" providerId="ADAL" clId="{E68E6373-0133-48F9-A085-1C5324C2A634}" dt="2023-02-07T21:56:00.294" v="2004" actId="478"/>
          <ac:grpSpMkLst>
            <pc:docMk/>
            <pc:sldMk cId="1636314556" sldId="356"/>
            <ac:grpSpMk id="17" creationId="{A00328B6-D121-FD51-2355-6E19EE52991A}"/>
          </ac:grpSpMkLst>
        </pc:grpChg>
        <pc:picChg chg="add mod">
          <ac:chgData name="NORVEY DANILO MUÑOZ" userId="6c920eed-56a1-4dd6-94e7-28cd095909bd" providerId="ADAL" clId="{E68E6373-0133-48F9-A085-1C5324C2A634}" dt="2023-02-07T21:56:19.855" v="2008" actId="1076"/>
          <ac:picMkLst>
            <pc:docMk/>
            <pc:sldMk cId="1636314556" sldId="356"/>
            <ac:picMk id="36" creationId="{72C7C7C1-4567-C71A-7ED2-3CDF8674580C}"/>
          </ac:picMkLst>
        </pc:picChg>
      </pc:sldChg>
      <pc:sldChg chg="addSp delSp modSp add mod">
        <pc:chgData name="NORVEY DANILO MUÑOZ" userId="6c920eed-56a1-4dd6-94e7-28cd095909bd" providerId="ADAL" clId="{E68E6373-0133-48F9-A085-1C5324C2A634}" dt="2023-02-07T22:01:59.398" v="2015" actId="1076"/>
        <pc:sldMkLst>
          <pc:docMk/>
          <pc:sldMk cId="3329565702" sldId="357"/>
        </pc:sldMkLst>
        <pc:picChg chg="add mod">
          <ac:chgData name="NORVEY DANILO MUÑOZ" userId="6c920eed-56a1-4dd6-94e7-28cd095909bd" providerId="ADAL" clId="{E68E6373-0133-48F9-A085-1C5324C2A634}" dt="2023-02-07T22:01:59.398" v="2015" actId="1076"/>
          <ac:picMkLst>
            <pc:docMk/>
            <pc:sldMk cId="3329565702" sldId="357"/>
            <ac:picMk id="3" creationId="{D49A6AC6-8181-3DC5-2375-3A022DAF872F}"/>
          </ac:picMkLst>
        </pc:picChg>
        <pc:picChg chg="del">
          <ac:chgData name="NORVEY DANILO MUÑOZ" userId="6c920eed-56a1-4dd6-94e7-28cd095909bd" providerId="ADAL" clId="{E68E6373-0133-48F9-A085-1C5324C2A634}" dt="2023-02-07T22:01:50.156" v="2012" actId="478"/>
          <ac:picMkLst>
            <pc:docMk/>
            <pc:sldMk cId="3329565702" sldId="357"/>
            <ac:picMk id="36" creationId="{72C7C7C1-4567-C71A-7ED2-3CDF8674580C}"/>
          </ac:picMkLst>
        </pc:picChg>
      </pc:sldChg>
      <pc:sldChg chg="addSp delSp modSp add mod">
        <pc:chgData name="NORVEY DANILO MUÑOZ" userId="6c920eed-56a1-4dd6-94e7-28cd095909bd" providerId="ADAL" clId="{E68E6373-0133-48F9-A085-1C5324C2A634}" dt="2023-02-07T22:03:02.734" v="2025" actId="1076"/>
        <pc:sldMkLst>
          <pc:docMk/>
          <pc:sldMk cId="2258224261" sldId="358"/>
        </pc:sldMkLst>
        <pc:picChg chg="del">
          <ac:chgData name="NORVEY DANILO MUÑOZ" userId="6c920eed-56a1-4dd6-94e7-28cd095909bd" providerId="ADAL" clId="{E68E6373-0133-48F9-A085-1C5324C2A634}" dt="2023-02-07T22:02:29.736" v="2017" actId="478"/>
          <ac:picMkLst>
            <pc:docMk/>
            <pc:sldMk cId="2258224261" sldId="358"/>
            <ac:picMk id="3" creationId="{D49A6AC6-8181-3DC5-2375-3A022DAF872F}"/>
          </ac:picMkLst>
        </pc:picChg>
        <pc:picChg chg="add mod">
          <ac:chgData name="NORVEY DANILO MUÑOZ" userId="6c920eed-56a1-4dd6-94e7-28cd095909bd" providerId="ADAL" clId="{E68E6373-0133-48F9-A085-1C5324C2A634}" dt="2023-02-07T22:03:02.734" v="2025" actId="1076"/>
          <ac:picMkLst>
            <pc:docMk/>
            <pc:sldMk cId="2258224261" sldId="358"/>
            <ac:picMk id="4" creationId="{E89C8BBF-A5A9-4970-D16F-4678A6F09468}"/>
          </ac:picMkLst>
        </pc:picChg>
      </pc:sldChg>
      <pc:sldChg chg="addSp delSp modSp add mod">
        <pc:chgData name="NORVEY DANILO MUÑOZ" userId="6c920eed-56a1-4dd6-94e7-28cd095909bd" providerId="ADAL" clId="{E68E6373-0133-48F9-A085-1C5324C2A634}" dt="2023-02-07T22:03:16.218" v="2029" actId="1076"/>
        <pc:sldMkLst>
          <pc:docMk/>
          <pc:sldMk cId="3321011124" sldId="359"/>
        </pc:sldMkLst>
        <pc:picChg chg="add mod">
          <ac:chgData name="NORVEY DANILO MUÑOZ" userId="6c920eed-56a1-4dd6-94e7-28cd095909bd" providerId="ADAL" clId="{E68E6373-0133-48F9-A085-1C5324C2A634}" dt="2023-02-07T22:03:16.218" v="2029" actId="1076"/>
          <ac:picMkLst>
            <pc:docMk/>
            <pc:sldMk cId="3321011124" sldId="359"/>
            <ac:picMk id="3" creationId="{591A5141-4724-FC24-323A-119F82539F1A}"/>
          </ac:picMkLst>
        </pc:picChg>
        <pc:picChg chg="del">
          <ac:chgData name="NORVEY DANILO MUÑOZ" userId="6c920eed-56a1-4dd6-94e7-28cd095909bd" providerId="ADAL" clId="{E68E6373-0133-48F9-A085-1C5324C2A634}" dt="2023-02-07T22:02:53.792" v="2022" actId="478"/>
          <ac:picMkLst>
            <pc:docMk/>
            <pc:sldMk cId="3321011124" sldId="359"/>
            <ac:picMk id="4" creationId="{E89C8BBF-A5A9-4970-D16F-4678A6F09468}"/>
          </ac:picMkLst>
        </pc:picChg>
      </pc:sldChg>
      <pc:sldChg chg="addSp delSp modSp add del mod ord modAnim">
        <pc:chgData name="NORVEY DANILO MUÑOZ" userId="6c920eed-56a1-4dd6-94e7-28cd095909bd" providerId="ADAL" clId="{E68E6373-0133-48F9-A085-1C5324C2A634}" dt="2023-02-07T22:13:54.214" v="2055" actId="47"/>
        <pc:sldMkLst>
          <pc:docMk/>
          <pc:sldMk cId="2662926504" sldId="360"/>
        </pc:sldMkLst>
        <pc:spChg chg="add del mod">
          <ac:chgData name="NORVEY DANILO MUÑOZ" userId="6c920eed-56a1-4dd6-94e7-28cd095909bd" providerId="ADAL" clId="{E68E6373-0133-48F9-A085-1C5324C2A634}" dt="2023-02-07T22:12:37.823" v="2050" actId="478"/>
          <ac:spMkLst>
            <pc:docMk/>
            <pc:sldMk cId="2662926504" sldId="360"/>
            <ac:spMk id="2" creationId="{C3962DA1-0100-5660-6EAC-904F36F2767A}"/>
          </ac:spMkLst>
        </pc:spChg>
        <pc:spChg chg="add del mod">
          <ac:chgData name="NORVEY DANILO MUÑOZ" userId="6c920eed-56a1-4dd6-94e7-28cd095909bd" providerId="ADAL" clId="{E68E6373-0133-48F9-A085-1C5324C2A634}" dt="2023-02-07T22:12:37.823" v="2050" actId="478"/>
          <ac:spMkLst>
            <pc:docMk/>
            <pc:sldMk cId="2662926504" sldId="360"/>
            <ac:spMk id="3" creationId="{D6075432-8B73-8933-AB31-41A1E423BC94}"/>
          </ac:spMkLst>
        </pc:spChg>
        <pc:spChg chg="add del mod">
          <ac:chgData name="NORVEY DANILO MUÑOZ" userId="6c920eed-56a1-4dd6-94e7-28cd095909bd" providerId="ADAL" clId="{E68E6373-0133-48F9-A085-1C5324C2A634}" dt="2023-02-07T22:12:37.823" v="2050" actId="478"/>
          <ac:spMkLst>
            <pc:docMk/>
            <pc:sldMk cId="2662926504" sldId="360"/>
            <ac:spMk id="4" creationId="{EBFFF9A2-CD1C-E3E1-45E8-7E77A33C5C09}"/>
          </ac:spMkLst>
        </pc:spChg>
        <pc:spChg chg="add del mod">
          <ac:chgData name="NORVEY DANILO MUÑOZ" userId="6c920eed-56a1-4dd6-94e7-28cd095909bd" providerId="ADAL" clId="{E68E6373-0133-48F9-A085-1C5324C2A634}" dt="2023-02-07T22:12:37.823" v="2050" actId="478"/>
          <ac:spMkLst>
            <pc:docMk/>
            <pc:sldMk cId="2662926504" sldId="360"/>
            <ac:spMk id="5" creationId="{A0D0864F-E426-2BAE-6908-3DE7544A3847}"/>
          </ac:spMkLst>
        </pc:spChg>
        <pc:spChg chg="add del mod">
          <ac:chgData name="NORVEY DANILO MUÑOZ" userId="6c920eed-56a1-4dd6-94e7-28cd095909bd" providerId="ADAL" clId="{E68E6373-0133-48F9-A085-1C5324C2A634}" dt="2023-02-07T22:12:37.823" v="2050" actId="478"/>
          <ac:spMkLst>
            <pc:docMk/>
            <pc:sldMk cId="2662926504" sldId="360"/>
            <ac:spMk id="6" creationId="{B869159D-D0BE-A104-57F3-C1AC0863634B}"/>
          </ac:spMkLst>
        </pc:spChg>
        <pc:spChg chg="add del mod">
          <ac:chgData name="NORVEY DANILO MUÑOZ" userId="6c920eed-56a1-4dd6-94e7-28cd095909bd" providerId="ADAL" clId="{E68E6373-0133-48F9-A085-1C5324C2A634}" dt="2023-02-07T22:12:37.823" v="2050" actId="478"/>
          <ac:spMkLst>
            <pc:docMk/>
            <pc:sldMk cId="2662926504" sldId="360"/>
            <ac:spMk id="7" creationId="{C6868560-9F40-DC20-BBA4-1CF3DE7CD8EF}"/>
          </ac:spMkLst>
        </pc:spChg>
        <pc:spChg chg="mod">
          <ac:chgData name="NORVEY DANILO MUÑOZ" userId="6c920eed-56a1-4dd6-94e7-28cd095909bd" providerId="ADAL" clId="{E68E6373-0133-48F9-A085-1C5324C2A634}" dt="2023-02-07T22:12:36.836" v="2049" actId="14100"/>
          <ac:spMkLst>
            <pc:docMk/>
            <pc:sldMk cId="2662926504" sldId="360"/>
            <ac:spMk id="10" creationId="{CF389F0E-C78A-C5AA-6BC5-1DFFF5E47345}"/>
          </ac:spMkLst>
        </pc:spChg>
        <pc:spChg chg="mod">
          <ac:chgData name="NORVEY DANILO MUÑOZ" userId="6c920eed-56a1-4dd6-94e7-28cd095909bd" providerId="ADAL" clId="{E68E6373-0133-48F9-A085-1C5324C2A634}" dt="2023-02-07T22:12:36.836" v="2049" actId="14100"/>
          <ac:spMkLst>
            <pc:docMk/>
            <pc:sldMk cId="2662926504" sldId="360"/>
            <ac:spMk id="11" creationId="{2F78E7DA-ED7F-1C67-C2DA-CAB4F2575B54}"/>
          </ac:spMkLst>
        </pc:spChg>
        <pc:spChg chg="mod">
          <ac:chgData name="NORVEY DANILO MUÑOZ" userId="6c920eed-56a1-4dd6-94e7-28cd095909bd" providerId="ADAL" clId="{E68E6373-0133-48F9-A085-1C5324C2A634}" dt="2023-02-07T22:12:36.836" v="2049" actId="14100"/>
          <ac:spMkLst>
            <pc:docMk/>
            <pc:sldMk cId="2662926504" sldId="360"/>
            <ac:spMk id="12" creationId="{CC72E3B6-28B0-BBAD-23A9-5874B9A05C9F}"/>
          </ac:spMkLst>
        </pc:spChg>
        <pc:spChg chg="mod">
          <ac:chgData name="NORVEY DANILO MUÑOZ" userId="6c920eed-56a1-4dd6-94e7-28cd095909bd" providerId="ADAL" clId="{E68E6373-0133-48F9-A085-1C5324C2A634}" dt="2023-02-07T22:12:36.836" v="2049" actId="14100"/>
          <ac:spMkLst>
            <pc:docMk/>
            <pc:sldMk cId="2662926504" sldId="360"/>
            <ac:spMk id="13" creationId="{DE141EAE-9ACB-7AB3-93DB-0ACE235D9A4F}"/>
          </ac:spMkLst>
        </pc:spChg>
        <pc:spChg chg="mod">
          <ac:chgData name="NORVEY DANILO MUÑOZ" userId="6c920eed-56a1-4dd6-94e7-28cd095909bd" providerId="ADAL" clId="{E68E6373-0133-48F9-A085-1C5324C2A634}" dt="2023-02-07T22:12:36.836" v="2049" actId="14100"/>
          <ac:spMkLst>
            <pc:docMk/>
            <pc:sldMk cId="2662926504" sldId="360"/>
            <ac:spMk id="14" creationId="{AEB2D4A4-2C73-A33A-137F-0EE5B2458B6C}"/>
          </ac:spMkLst>
        </pc:spChg>
        <pc:spChg chg="mod">
          <ac:chgData name="NORVEY DANILO MUÑOZ" userId="6c920eed-56a1-4dd6-94e7-28cd095909bd" providerId="ADAL" clId="{E68E6373-0133-48F9-A085-1C5324C2A634}" dt="2023-02-07T22:12:36.836" v="2049" actId="14100"/>
          <ac:spMkLst>
            <pc:docMk/>
            <pc:sldMk cId="2662926504" sldId="360"/>
            <ac:spMk id="15" creationId="{C639BBFF-2CAA-8E35-7265-48EC0E5C2A06}"/>
          </ac:spMkLst>
        </pc:spChg>
        <pc:spChg chg="mod">
          <ac:chgData name="NORVEY DANILO MUÑOZ" userId="6c920eed-56a1-4dd6-94e7-28cd095909bd" providerId="ADAL" clId="{E68E6373-0133-48F9-A085-1C5324C2A634}" dt="2023-02-07T22:12:36.836" v="2049" actId="14100"/>
          <ac:spMkLst>
            <pc:docMk/>
            <pc:sldMk cId="2662926504" sldId="360"/>
            <ac:spMk id="16" creationId="{A2D0D7C7-ACB7-F401-476E-AB4ACCC6A7E8}"/>
          </ac:spMkLst>
        </pc:spChg>
        <pc:spChg chg="mod">
          <ac:chgData name="NORVEY DANILO MUÑOZ" userId="6c920eed-56a1-4dd6-94e7-28cd095909bd" providerId="ADAL" clId="{E68E6373-0133-48F9-A085-1C5324C2A634}" dt="2023-02-07T22:12:36.836" v="2049" actId="14100"/>
          <ac:spMkLst>
            <pc:docMk/>
            <pc:sldMk cId="2662926504" sldId="360"/>
            <ac:spMk id="17" creationId="{B150152B-1F84-2910-21D3-272B10718C59}"/>
          </ac:spMkLst>
        </pc:spChg>
        <pc:spChg chg="mod">
          <ac:chgData name="NORVEY DANILO MUÑOZ" userId="6c920eed-56a1-4dd6-94e7-28cd095909bd" providerId="ADAL" clId="{E68E6373-0133-48F9-A085-1C5324C2A634}" dt="2023-02-07T22:12:36.836" v="2049" actId="14100"/>
          <ac:spMkLst>
            <pc:docMk/>
            <pc:sldMk cId="2662926504" sldId="360"/>
            <ac:spMk id="18" creationId="{4E1BC2D9-FC94-8BFE-35E4-0E8B33C44A93}"/>
          </ac:spMkLst>
        </pc:spChg>
        <pc:spChg chg="mod">
          <ac:chgData name="NORVEY DANILO MUÑOZ" userId="6c920eed-56a1-4dd6-94e7-28cd095909bd" providerId="ADAL" clId="{E68E6373-0133-48F9-A085-1C5324C2A634}" dt="2023-02-07T22:12:36.836" v="2049" actId="14100"/>
          <ac:spMkLst>
            <pc:docMk/>
            <pc:sldMk cId="2662926504" sldId="360"/>
            <ac:spMk id="19" creationId="{6E093405-7EBE-21EA-41B9-F2FFE5B50115}"/>
          </ac:spMkLst>
        </pc:spChg>
        <pc:spChg chg="mod">
          <ac:chgData name="NORVEY DANILO MUÑOZ" userId="6c920eed-56a1-4dd6-94e7-28cd095909bd" providerId="ADAL" clId="{E68E6373-0133-48F9-A085-1C5324C2A634}" dt="2023-02-07T22:12:36.836" v="2049" actId="14100"/>
          <ac:spMkLst>
            <pc:docMk/>
            <pc:sldMk cId="2662926504" sldId="360"/>
            <ac:spMk id="20" creationId="{44320233-27C0-DC41-D9B2-7BFFF81458EC}"/>
          </ac:spMkLst>
        </pc:spChg>
        <pc:spChg chg="mod">
          <ac:chgData name="NORVEY DANILO MUÑOZ" userId="6c920eed-56a1-4dd6-94e7-28cd095909bd" providerId="ADAL" clId="{E68E6373-0133-48F9-A085-1C5324C2A634}" dt="2023-02-07T22:12:36.836" v="2049" actId="14100"/>
          <ac:spMkLst>
            <pc:docMk/>
            <pc:sldMk cId="2662926504" sldId="360"/>
            <ac:spMk id="21" creationId="{2E39A8A0-D9A4-D4AE-00EB-C1FB74C7F520}"/>
          </ac:spMkLst>
        </pc:spChg>
        <pc:spChg chg="mod">
          <ac:chgData name="NORVEY DANILO MUÑOZ" userId="6c920eed-56a1-4dd6-94e7-28cd095909bd" providerId="ADAL" clId="{E68E6373-0133-48F9-A085-1C5324C2A634}" dt="2023-02-07T22:12:36.836" v="2049" actId="14100"/>
          <ac:spMkLst>
            <pc:docMk/>
            <pc:sldMk cId="2662926504" sldId="360"/>
            <ac:spMk id="22" creationId="{EC7DC454-4058-4D8C-BD17-0429C65BCC13}"/>
          </ac:spMkLst>
        </pc:spChg>
        <pc:spChg chg="add del mod">
          <ac:chgData name="NORVEY DANILO MUÑOZ" userId="6c920eed-56a1-4dd6-94e7-28cd095909bd" providerId="ADAL" clId="{E68E6373-0133-48F9-A085-1C5324C2A634}" dt="2023-02-07T22:12:37.823" v="2050" actId="478"/>
          <ac:spMkLst>
            <pc:docMk/>
            <pc:sldMk cId="2662926504" sldId="360"/>
            <ac:spMk id="23" creationId="{853074D4-03C8-BBF6-AF03-227E8F480654}"/>
          </ac:spMkLst>
        </pc:spChg>
        <pc:spChg chg="mod">
          <ac:chgData name="NORVEY DANILO MUÑOZ" userId="6c920eed-56a1-4dd6-94e7-28cd095909bd" providerId="ADAL" clId="{E68E6373-0133-48F9-A085-1C5324C2A634}" dt="2023-02-07T22:12:36.836" v="2049" actId="14100"/>
          <ac:spMkLst>
            <pc:docMk/>
            <pc:sldMk cId="2662926504" sldId="360"/>
            <ac:spMk id="26" creationId="{D4A87A5A-5DC7-BE30-4455-11C355A0C478}"/>
          </ac:spMkLst>
        </pc:spChg>
        <pc:spChg chg="mod">
          <ac:chgData name="NORVEY DANILO MUÑOZ" userId="6c920eed-56a1-4dd6-94e7-28cd095909bd" providerId="ADAL" clId="{E68E6373-0133-48F9-A085-1C5324C2A634}" dt="2023-02-07T22:12:36.836" v="2049" actId="14100"/>
          <ac:spMkLst>
            <pc:docMk/>
            <pc:sldMk cId="2662926504" sldId="360"/>
            <ac:spMk id="27" creationId="{D1EE46DC-BC42-84E8-D10F-AC1928A82EEE}"/>
          </ac:spMkLst>
        </pc:spChg>
        <pc:spChg chg="mod">
          <ac:chgData name="NORVEY DANILO MUÑOZ" userId="6c920eed-56a1-4dd6-94e7-28cd095909bd" providerId="ADAL" clId="{E68E6373-0133-48F9-A085-1C5324C2A634}" dt="2023-02-07T22:12:36.836" v="2049" actId="14100"/>
          <ac:spMkLst>
            <pc:docMk/>
            <pc:sldMk cId="2662926504" sldId="360"/>
            <ac:spMk id="28" creationId="{55B189B9-74F9-3F38-C33F-C3571767E869}"/>
          </ac:spMkLst>
        </pc:spChg>
        <pc:spChg chg="mod">
          <ac:chgData name="NORVEY DANILO MUÑOZ" userId="6c920eed-56a1-4dd6-94e7-28cd095909bd" providerId="ADAL" clId="{E68E6373-0133-48F9-A085-1C5324C2A634}" dt="2023-02-07T22:12:36.836" v="2049" actId="14100"/>
          <ac:spMkLst>
            <pc:docMk/>
            <pc:sldMk cId="2662926504" sldId="360"/>
            <ac:spMk id="29" creationId="{5B59AA08-0508-520C-5207-748D124966B8}"/>
          </ac:spMkLst>
        </pc:spChg>
        <pc:spChg chg="mod">
          <ac:chgData name="NORVEY DANILO MUÑOZ" userId="6c920eed-56a1-4dd6-94e7-28cd095909bd" providerId="ADAL" clId="{E68E6373-0133-48F9-A085-1C5324C2A634}" dt="2023-02-07T22:12:36.836" v="2049" actId="14100"/>
          <ac:spMkLst>
            <pc:docMk/>
            <pc:sldMk cId="2662926504" sldId="360"/>
            <ac:spMk id="30" creationId="{8C10DA14-63A9-25CA-D801-0B0C6F9706A9}"/>
          </ac:spMkLst>
        </pc:spChg>
        <pc:spChg chg="mod">
          <ac:chgData name="NORVEY DANILO MUÑOZ" userId="6c920eed-56a1-4dd6-94e7-28cd095909bd" providerId="ADAL" clId="{E68E6373-0133-48F9-A085-1C5324C2A634}" dt="2023-02-07T22:12:36.836" v="2049" actId="14100"/>
          <ac:spMkLst>
            <pc:docMk/>
            <pc:sldMk cId="2662926504" sldId="360"/>
            <ac:spMk id="31" creationId="{9429ECA5-9C0D-A0FC-03D2-698DB91966FD}"/>
          </ac:spMkLst>
        </pc:spChg>
        <pc:spChg chg="mod">
          <ac:chgData name="NORVEY DANILO MUÑOZ" userId="6c920eed-56a1-4dd6-94e7-28cd095909bd" providerId="ADAL" clId="{E68E6373-0133-48F9-A085-1C5324C2A634}" dt="2023-02-07T22:12:36.836" v="2049" actId="14100"/>
          <ac:spMkLst>
            <pc:docMk/>
            <pc:sldMk cId="2662926504" sldId="360"/>
            <ac:spMk id="32" creationId="{69526265-4EA2-09B2-1303-C30572C0BC9A}"/>
          </ac:spMkLst>
        </pc:spChg>
        <pc:spChg chg="mod">
          <ac:chgData name="NORVEY DANILO MUÑOZ" userId="6c920eed-56a1-4dd6-94e7-28cd095909bd" providerId="ADAL" clId="{E68E6373-0133-48F9-A085-1C5324C2A634}" dt="2023-02-07T22:12:36.836" v="2049" actId="14100"/>
          <ac:spMkLst>
            <pc:docMk/>
            <pc:sldMk cId="2662926504" sldId="360"/>
            <ac:spMk id="33" creationId="{0E61A4C0-1121-47AA-A65A-2FA1F90F8165}"/>
          </ac:spMkLst>
        </pc:spChg>
        <pc:spChg chg="mod">
          <ac:chgData name="NORVEY DANILO MUÑOZ" userId="6c920eed-56a1-4dd6-94e7-28cd095909bd" providerId="ADAL" clId="{E68E6373-0133-48F9-A085-1C5324C2A634}" dt="2023-02-07T22:12:36.836" v="2049" actId="14100"/>
          <ac:spMkLst>
            <pc:docMk/>
            <pc:sldMk cId="2662926504" sldId="360"/>
            <ac:spMk id="34" creationId="{566A1607-FF66-EEC3-EF6A-1971D7336677}"/>
          </ac:spMkLst>
        </pc:spChg>
        <pc:spChg chg="mod">
          <ac:chgData name="NORVEY DANILO MUÑOZ" userId="6c920eed-56a1-4dd6-94e7-28cd095909bd" providerId="ADAL" clId="{E68E6373-0133-48F9-A085-1C5324C2A634}" dt="2023-02-07T22:12:36.836" v="2049" actId="14100"/>
          <ac:spMkLst>
            <pc:docMk/>
            <pc:sldMk cId="2662926504" sldId="360"/>
            <ac:spMk id="35" creationId="{759F89D8-85C5-818A-8B53-9B5D748EF75B}"/>
          </ac:spMkLst>
        </pc:spChg>
        <pc:spChg chg="mod">
          <ac:chgData name="NORVEY DANILO MUÑOZ" userId="6c920eed-56a1-4dd6-94e7-28cd095909bd" providerId="ADAL" clId="{E68E6373-0133-48F9-A085-1C5324C2A634}" dt="2023-02-07T22:12:36.836" v="2049" actId="14100"/>
          <ac:spMkLst>
            <pc:docMk/>
            <pc:sldMk cId="2662926504" sldId="360"/>
            <ac:spMk id="36" creationId="{042EF0B6-308C-5AD8-ECEA-310A8FFE1FA8}"/>
          </ac:spMkLst>
        </pc:spChg>
        <pc:spChg chg="mod">
          <ac:chgData name="NORVEY DANILO MUÑOZ" userId="6c920eed-56a1-4dd6-94e7-28cd095909bd" providerId="ADAL" clId="{E68E6373-0133-48F9-A085-1C5324C2A634}" dt="2023-02-07T22:12:36.836" v="2049" actId="14100"/>
          <ac:spMkLst>
            <pc:docMk/>
            <pc:sldMk cId="2662926504" sldId="360"/>
            <ac:spMk id="37" creationId="{A21439DF-957B-9D93-2C3F-5AF77480329C}"/>
          </ac:spMkLst>
        </pc:spChg>
        <pc:spChg chg="mod">
          <ac:chgData name="NORVEY DANILO MUÑOZ" userId="6c920eed-56a1-4dd6-94e7-28cd095909bd" providerId="ADAL" clId="{E68E6373-0133-48F9-A085-1C5324C2A634}" dt="2023-02-07T22:12:36.836" v="2049" actId="14100"/>
          <ac:spMkLst>
            <pc:docMk/>
            <pc:sldMk cId="2662926504" sldId="360"/>
            <ac:spMk id="38" creationId="{EEFA380A-ED5B-BF04-134C-B80DFDFDC508}"/>
          </ac:spMkLst>
        </pc:spChg>
        <pc:spChg chg="mod">
          <ac:chgData name="NORVEY DANILO MUÑOZ" userId="6c920eed-56a1-4dd6-94e7-28cd095909bd" providerId="ADAL" clId="{E68E6373-0133-48F9-A085-1C5324C2A634}" dt="2023-02-07T22:12:36.836" v="2049" actId="14100"/>
          <ac:spMkLst>
            <pc:docMk/>
            <pc:sldMk cId="2662926504" sldId="360"/>
            <ac:spMk id="39" creationId="{88C38C9F-E9ED-05DD-2920-271256116DAA}"/>
          </ac:spMkLst>
        </pc:spChg>
        <pc:spChg chg="add del mod">
          <ac:chgData name="NORVEY DANILO MUÑOZ" userId="6c920eed-56a1-4dd6-94e7-28cd095909bd" providerId="ADAL" clId="{E68E6373-0133-48F9-A085-1C5324C2A634}" dt="2023-02-07T22:12:37.823" v="2050" actId="478"/>
          <ac:spMkLst>
            <pc:docMk/>
            <pc:sldMk cId="2662926504" sldId="360"/>
            <ac:spMk id="40" creationId="{387D70D4-8E96-99F0-F453-81338D5D45BA}"/>
          </ac:spMkLst>
        </pc:spChg>
        <pc:spChg chg="add del mod">
          <ac:chgData name="NORVEY DANILO MUÑOZ" userId="6c920eed-56a1-4dd6-94e7-28cd095909bd" providerId="ADAL" clId="{E68E6373-0133-48F9-A085-1C5324C2A634}" dt="2023-02-07T22:12:37.823" v="2050" actId="478"/>
          <ac:spMkLst>
            <pc:docMk/>
            <pc:sldMk cId="2662926504" sldId="360"/>
            <ac:spMk id="41" creationId="{039E0788-EBC6-484B-D795-22F343627CCE}"/>
          </ac:spMkLst>
        </pc:spChg>
        <pc:spChg chg="add del mod">
          <ac:chgData name="NORVEY DANILO MUÑOZ" userId="6c920eed-56a1-4dd6-94e7-28cd095909bd" providerId="ADAL" clId="{E68E6373-0133-48F9-A085-1C5324C2A634}" dt="2023-02-07T22:12:37.823" v="2050" actId="478"/>
          <ac:spMkLst>
            <pc:docMk/>
            <pc:sldMk cId="2662926504" sldId="360"/>
            <ac:spMk id="42" creationId="{C78DDA4B-A7DE-B129-95FF-60F66725D956}"/>
          </ac:spMkLst>
        </pc:spChg>
        <pc:spChg chg="add del mod">
          <ac:chgData name="NORVEY DANILO MUÑOZ" userId="6c920eed-56a1-4dd6-94e7-28cd095909bd" providerId="ADAL" clId="{E68E6373-0133-48F9-A085-1C5324C2A634}" dt="2023-02-07T22:12:37.823" v="2050" actId="478"/>
          <ac:spMkLst>
            <pc:docMk/>
            <pc:sldMk cId="2662926504" sldId="360"/>
            <ac:spMk id="43" creationId="{E47EC29A-2FEB-43BF-9E25-B93A2DCCB85C}"/>
          </ac:spMkLst>
        </pc:spChg>
        <pc:spChg chg="add del mod">
          <ac:chgData name="NORVEY DANILO MUÑOZ" userId="6c920eed-56a1-4dd6-94e7-28cd095909bd" providerId="ADAL" clId="{E68E6373-0133-48F9-A085-1C5324C2A634}" dt="2023-02-07T22:12:37.823" v="2050" actId="478"/>
          <ac:spMkLst>
            <pc:docMk/>
            <pc:sldMk cId="2662926504" sldId="360"/>
            <ac:spMk id="44" creationId="{19F7269A-9317-F74C-6FE3-0526CBB53C03}"/>
          </ac:spMkLst>
        </pc:spChg>
        <pc:spChg chg="add del mod">
          <ac:chgData name="NORVEY DANILO MUÑOZ" userId="6c920eed-56a1-4dd6-94e7-28cd095909bd" providerId="ADAL" clId="{E68E6373-0133-48F9-A085-1C5324C2A634}" dt="2023-02-07T22:12:37.823" v="2050" actId="478"/>
          <ac:spMkLst>
            <pc:docMk/>
            <pc:sldMk cId="2662926504" sldId="360"/>
            <ac:spMk id="45" creationId="{F26E749B-FCB7-F0E8-7437-6E8502E86A7F}"/>
          </ac:spMkLst>
        </pc:spChg>
        <pc:spChg chg="add del mod">
          <ac:chgData name="NORVEY DANILO MUÑOZ" userId="6c920eed-56a1-4dd6-94e7-28cd095909bd" providerId="ADAL" clId="{E68E6373-0133-48F9-A085-1C5324C2A634}" dt="2023-02-07T22:12:37.823" v="2050" actId="478"/>
          <ac:spMkLst>
            <pc:docMk/>
            <pc:sldMk cId="2662926504" sldId="360"/>
            <ac:spMk id="46" creationId="{51E5F789-8F50-4C32-0BAB-BCB725046596}"/>
          </ac:spMkLst>
        </pc:spChg>
        <pc:spChg chg="add del mod">
          <ac:chgData name="NORVEY DANILO MUÑOZ" userId="6c920eed-56a1-4dd6-94e7-28cd095909bd" providerId="ADAL" clId="{E68E6373-0133-48F9-A085-1C5324C2A634}" dt="2023-02-07T22:12:37.823" v="2050" actId="478"/>
          <ac:spMkLst>
            <pc:docMk/>
            <pc:sldMk cId="2662926504" sldId="360"/>
            <ac:spMk id="47" creationId="{A3D9FA77-F8EB-3ECD-6D50-912401FA2A50}"/>
          </ac:spMkLst>
        </pc:spChg>
        <pc:spChg chg="add del mod">
          <ac:chgData name="NORVEY DANILO MUÑOZ" userId="6c920eed-56a1-4dd6-94e7-28cd095909bd" providerId="ADAL" clId="{E68E6373-0133-48F9-A085-1C5324C2A634}" dt="2023-02-07T22:12:37.823" v="2050" actId="478"/>
          <ac:spMkLst>
            <pc:docMk/>
            <pc:sldMk cId="2662926504" sldId="360"/>
            <ac:spMk id="48" creationId="{57AF7289-BAD0-3FDC-2E61-4382A06E73BC}"/>
          </ac:spMkLst>
        </pc:spChg>
        <pc:spChg chg="add del mod">
          <ac:chgData name="NORVEY DANILO MUÑOZ" userId="6c920eed-56a1-4dd6-94e7-28cd095909bd" providerId="ADAL" clId="{E68E6373-0133-48F9-A085-1C5324C2A634}" dt="2023-02-07T22:12:37.823" v="2050" actId="478"/>
          <ac:spMkLst>
            <pc:docMk/>
            <pc:sldMk cId="2662926504" sldId="360"/>
            <ac:spMk id="49" creationId="{F66FF97D-8F27-42DD-F863-CEF1BF5B538C}"/>
          </ac:spMkLst>
        </pc:spChg>
        <pc:spChg chg="add del mod">
          <ac:chgData name="NORVEY DANILO MUÑOZ" userId="6c920eed-56a1-4dd6-94e7-28cd095909bd" providerId="ADAL" clId="{E68E6373-0133-48F9-A085-1C5324C2A634}" dt="2023-02-07T22:12:37.823" v="2050" actId="478"/>
          <ac:spMkLst>
            <pc:docMk/>
            <pc:sldMk cId="2662926504" sldId="360"/>
            <ac:spMk id="50" creationId="{6A99D228-785D-CCA9-0534-0A445B4FCF4B}"/>
          </ac:spMkLst>
        </pc:spChg>
        <pc:spChg chg="add del mod">
          <ac:chgData name="NORVEY DANILO MUÑOZ" userId="6c920eed-56a1-4dd6-94e7-28cd095909bd" providerId="ADAL" clId="{E68E6373-0133-48F9-A085-1C5324C2A634}" dt="2023-02-07T22:12:37.823" v="2050" actId="478"/>
          <ac:spMkLst>
            <pc:docMk/>
            <pc:sldMk cId="2662926504" sldId="360"/>
            <ac:spMk id="51" creationId="{FF0DB3E7-703B-25CE-ACA9-D5F2150B1811}"/>
          </ac:spMkLst>
        </pc:spChg>
        <pc:spChg chg="add del mod">
          <ac:chgData name="NORVEY DANILO MUÑOZ" userId="6c920eed-56a1-4dd6-94e7-28cd095909bd" providerId="ADAL" clId="{E68E6373-0133-48F9-A085-1C5324C2A634}" dt="2023-02-07T22:12:37.823" v="2050" actId="478"/>
          <ac:spMkLst>
            <pc:docMk/>
            <pc:sldMk cId="2662926504" sldId="360"/>
            <ac:spMk id="52" creationId="{DF856A21-C9EB-7345-0DE4-3B94C1638CD8}"/>
          </ac:spMkLst>
        </pc:spChg>
        <pc:spChg chg="mod">
          <ac:chgData name="NORVEY DANILO MUÑOZ" userId="6c920eed-56a1-4dd6-94e7-28cd095909bd" providerId="ADAL" clId="{E68E6373-0133-48F9-A085-1C5324C2A634}" dt="2023-02-07T22:12:36.836" v="2049" actId="14100"/>
          <ac:spMkLst>
            <pc:docMk/>
            <pc:sldMk cId="2662926504" sldId="360"/>
            <ac:spMk id="55" creationId="{57C6DEDA-AA59-5B96-5C1F-4F06B27029BA}"/>
          </ac:spMkLst>
        </pc:spChg>
        <pc:spChg chg="mod">
          <ac:chgData name="NORVEY DANILO MUÑOZ" userId="6c920eed-56a1-4dd6-94e7-28cd095909bd" providerId="ADAL" clId="{E68E6373-0133-48F9-A085-1C5324C2A634}" dt="2023-02-07T22:12:36.836" v="2049" actId="14100"/>
          <ac:spMkLst>
            <pc:docMk/>
            <pc:sldMk cId="2662926504" sldId="360"/>
            <ac:spMk id="56" creationId="{6351ACE6-63E8-C70A-DD0E-352ABF1C3AC3}"/>
          </ac:spMkLst>
        </pc:spChg>
        <pc:spChg chg="mod">
          <ac:chgData name="NORVEY DANILO MUÑOZ" userId="6c920eed-56a1-4dd6-94e7-28cd095909bd" providerId="ADAL" clId="{E68E6373-0133-48F9-A085-1C5324C2A634}" dt="2023-02-07T22:12:36.836" v="2049" actId="14100"/>
          <ac:spMkLst>
            <pc:docMk/>
            <pc:sldMk cId="2662926504" sldId="360"/>
            <ac:spMk id="57" creationId="{E6EB85F1-63AE-D14C-9C3C-D9CC0A002BF4}"/>
          </ac:spMkLst>
        </pc:spChg>
        <pc:spChg chg="mod">
          <ac:chgData name="NORVEY DANILO MUÑOZ" userId="6c920eed-56a1-4dd6-94e7-28cd095909bd" providerId="ADAL" clId="{E68E6373-0133-48F9-A085-1C5324C2A634}" dt="2023-02-07T22:12:36.836" v="2049" actId="14100"/>
          <ac:spMkLst>
            <pc:docMk/>
            <pc:sldMk cId="2662926504" sldId="360"/>
            <ac:spMk id="58" creationId="{90592FDE-DCDC-3D3F-16A1-1400190245F3}"/>
          </ac:spMkLst>
        </pc:spChg>
        <pc:spChg chg="mod">
          <ac:chgData name="NORVEY DANILO MUÑOZ" userId="6c920eed-56a1-4dd6-94e7-28cd095909bd" providerId="ADAL" clId="{E68E6373-0133-48F9-A085-1C5324C2A634}" dt="2023-02-07T22:12:36.836" v="2049" actId="14100"/>
          <ac:spMkLst>
            <pc:docMk/>
            <pc:sldMk cId="2662926504" sldId="360"/>
            <ac:spMk id="59" creationId="{AD57B2D4-D960-7FAD-8402-7B1592CD1E6A}"/>
          </ac:spMkLst>
        </pc:spChg>
        <pc:spChg chg="mod">
          <ac:chgData name="NORVEY DANILO MUÑOZ" userId="6c920eed-56a1-4dd6-94e7-28cd095909bd" providerId="ADAL" clId="{E68E6373-0133-48F9-A085-1C5324C2A634}" dt="2023-02-07T22:12:36.836" v="2049" actId="14100"/>
          <ac:spMkLst>
            <pc:docMk/>
            <pc:sldMk cId="2662926504" sldId="360"/>
            <ac:spMk id="60" creationId="{C9D9CD30-F7E7-115E-A663-2808DEDB0AC9}"/>
          </ac:spMkLst>
        </pc:spChg>
        <pc:spChg chg="mod">
          <ac:chgData name="NORVEY DANILO MUÑOZ" userId="6c920eed-56a1-4dd6-94e7-28cd095909bd" providerId="ADAL" clId="{E68E6373-0133-48F9-A085-1C5324C2A634}" dt="2023-02-07T22:12:36.836" v="2049" actId="14100"/>
          <ac:spMkLst>
            <pc:docMk/>
            <pc:sldMk cId="2662926504" sldId="360"/>
            <ac:spMk id="61" creationId="{EC4C19D2-739C-3D11-23B1-403836227343}"/>
          </ac:spMkLst>
        </pc:spChg>
        <pc:spChg chg="mod">
          <ac:chgData name="NORVEY DANILO MUÑOZ" userId="6c920eed-56a1-4dd6-94e7-28cd095909bd" providerId="ADAL" clId="{E68E6373-0133-48F9-A085-1C5324C2A634}" dt="2023-02-07T22:12:36.836" v="2049" actId="14100"/>
          <ac:spMkLst>
            <pc:docMk/>
            <pc:sldMk cId="2662926504" sldId="360"/>
            <ac:spMk id="62" creationId="{D8FD7850-4246-DA09-067C-71FEF0FE1DE7}"/>
          </ac:spMkLst>
        </pc:spChg>
        <pc:spChg chg="mod">
          <ac:chgData name="NORVEY DANILO MUÑOZ" userId="6c920eed-56a1-4dd6-94e7-28cd095909bd" providerId="ADAL" clId="{E68E6373-0133-48F9-A085-1C5324C2A634}" dt="2023-02-07T22:12:36.836" v="2049" actId="14100"/>
          <ac:spMkLst>
            <pc:docMk/>
            <pc:sldMk cId="2662926504" sldId="360"/>
            <ac:spMk id="63" creationId="{71E1F917-0CB0-2E3B-5DDA-68A367610A6B}"/>
          </ac:spMkLst>
        </pc:spChg>
        <pc:spChg chg="mod">
          <ac:chgData name="NORVEY DANILO MUÑOZ" userId="6c920eed-56a1-4dd6-94e7-28cd095909bd" providerId="ADAL" clId="{E68E6373-0133-48F9-A085-1C5324C2A634}" dt="2023-02-07T22:12:36.836" v="2049" actId="14100"/>
          <ac:spMkLst>
            <pc:docMk/>
            <pc:sldMk cId="2662926504" sldId="360"/>
            <ac:spMk id="256" creationId="{B675CC25-7283-3CA2-6E23-502EF3621087}"/>
          </ac:spMkLst>
        </pc:spChg>
        <pc:spChg chg="mod">
          <ac:chgData name="NORVEY DANILO MUÑOZ" userId="6c920eed-56a1-4dd6-94e7-28cd095909bd" providerId="ADAL" clId="{E68E6373-0133-48F9-A085-1C5324C2A634}" dt="2023-02-07T22:12:36.836" v="2049" actId="14100"/>
          <ac:spMkLst>
            <pc:docMk/>
            <pc:sldMk cId="2662926504" sldId="360"/>
            <ac:spMk id="257" creationId="{AE75C49B-6B10-BBC8-D557-12A63272D1F5}"/>
          </ac:spMkLst>
        </pc:spChg>
        <pc:spChg chg="mod">
          <ac:chgData name="NORVEY DANILO MUÑOZ" userId="6c920eed-56a1-4dd6-94e7-28cd095909bd" providerId="ADAL" clId="{E68E6373-0133-48F9-A085-1C5324C2A634}" dt="2023-02-07T22:12:36.836" v="2049" actId="14100"/>
          <ac:spMkLst>
            <pc:docMk/>
            <pc:sldMk cId="2662926504" sldId="360"/>
            <ac:spMk id="258" creationId="{C1253411-31EF-DB10-973E-93F49B940889}"/>
          </ac:spMkLst>
        </pc:spChg>
        <pc:spChg chg="mod">
          <ac:chgData name="NORVEY DANILO MUÑOZ" userId="6c920eed-56a1-4dd6-94e7-28cd095909bd" providerId="ADAL" clId="{E68E6373-0133-48F9-A085-1C5324C2A634}" dt="2023-02-07T22:12:36.836" v="2049" actId="14100"/>
          <ac:spMkLst>
            <pc:docMk/>
            <pc:sldMk cId="2662926504" sldId="360"/>
            <ac:spMk id="259" creationId="{70F702BF-991F-D75E-0DBF-8EE095AB7523}"/>
          </ac:spMkLst>
        </pc:spChg>
        <pc:spChg chg="mod">
          <ac:chgData name="NORVEY DANILO MUÑOZ" userId="6c920eed-56a1-4dd6-94e7-28cd095909bd" providerId="ADAL" clId="{E68E6373-0133-48F9-A085-1C5324C2A634}" dt="2023-02-07T22:12:36.836" v="2049" actId="14100"/>
          <ac:spMkLst>
            <pc:docMk/>
            <pc:sldMk cId="2662926504" sldId="360"/>
            <ac:spMk id="260" creationId="{0D89C9D6-1AE3-1CC7-218D-F8060D16CCBF}"/>
          </ac:spMkLst>
        </pc:spChg>
        <pc:spChg chg="add del mod">
          <ac:chgData name="NORVEY DANILO MUÑOZ" userId="6c920eed-56a1-4dd6-94e7-28cd095909bd" providerId="ADAL" clId="{E68E6373-0133-48F9-A085-1C5324C2A634}" dt="2023-02-07T22:12:37.823" v="2050" actId="478"/>
          <ac:spMkLst>
            <pc:docMk/>
            <pc:sldMk cId="2662926504" sldId="360"/>
            <ac:spMk id="261" creationId="{93A4C47B-69E8-4597-390A-E07D353AFB13}"/>
          </ac:spMkLst>
        </pc:spChg>
        <pc:spChg chg="add del mod">
          <ac:chgData name="NORVEY DANILO MUÑOZ" userId="6c920eed-56a1-4dd6-94e7-28cd095909bd" providerId="ADAL" clId="{E68E6373-0133-48F9-A085-1C5324C2A634}" dt="2023-02-07T22:12:37.823" v="2050" actId="478"/>
          <ac:spMkLst>
            <pc:docMk/>
            <pc:sldMk cId="2662926504" sldId="360"/>
            <ac:spMk id="262" creationId="{8CDEB0F0-2AF3-52A3-07D1-93E414501B8D}"/>
          </ac:spMkLst>
        </pc:spChg>
        <pc:spChg chg="add del mod">
          <ac:chgData name="NORVEY DANILO MUÑOZ" userId="6c920eed-56a1-4dd6-94e7-28cd095909bd" providerId="ADAL" clId="{E68E6373-0133-48F9-A085-1C5324C2A634}" dt="2023-02-07T22:12:37.823" v="2050" actId="478"/>
          <ac:spMkLst>
            <pc:docMk/>
            <pc:sldMk cId="2662926504" sldId="360"/>
            <ac:spMk id="263" creationId="{6FCAF82C-3DE5-56A8-CF5B-02A082DBEB6F}"/>
          </ac:spMkLst>
        </pc:spChg>
        <pc:spChg chg="add del mod">
          <ac:chgData name="NORVEY DANILO MUÑOZ" userId="6c920eed-56a1-4dd6-94e7-28cd095909bd" providerId="ADAL" clId="{E68E6373-0133-48F9-A085-1C5324C2A634}" dt="2023-02-07T22:12:37.823" v="2050" actId="478"/>
          <ac:spMkLst>
            <pc:docMk/>
            <pc:sldMk cId="2662926504" sldId="360"/>
            <ac:spMk id="264" creationId="{2562248A-EA63-AE2B-085C-8C5E1F65E2E9}"/>
          </ac:spMkLst>
        </pc:spChg>
        <pc:spChg chg="add del mod">
          <ac:chgData name="NORVEY DANILO MUÑOZ" userId="6c920eed-56a1-4dd6-94e7-28cd095909bd" providerId="ADAL" clId="{E68E6373-0133-48F9-A085-1C5324C2A634}" dt="2023-02-07T22:12:37.823" v="2050" actId="478"/>
          <ac:spMkLst>
            <pc:docMk/>
            <pc:sldMk cId="2662926504" sldId="360"/>
            <ac:spMk id="265" creationId="{5A60FC40-6C09-2A90-5641-7AD08ACDCCEF}"/>
          </ac:spMkLst>
        </pc:spChg>
        <pc:spChg chg="add del mod">
          <ac:chgData name="NORVEY DANILO MUÑOZ" userId="6c920eed-56a1-4dd6-94e7-28cd095909bd" providerId="ADAL" clId="{E68E6373-0133-48F9-A085-1C5324C2A634}" dt="2023-02-07T22:12:37.823" v="2050" actId="478"/>
          <ac:spMkLst>
            <pc:docMk/>
            <pc:sldMk cId="2662926504" sldId="360"/>
            <ac:spMk id="266" creationId="{95E568E9-4461-00D2-DC3F-CD48EB3102DE}"/>
          </ac:spMkLst>
        </pc:spChg>
        <pc:spChg chg="add del mod">
          <ac:chgData name="NORVEY DANILO MUÑOZ" userId="6c920eed-56a1-4dd6-94e7-28cd095909bd" providerId="ADAL" clId="{E68E6373-0133-48F9-A085-1C5324C2A634}" dt="2023-02-07T22:12:37.823" v="2050" actId="478"/>
          <ac:spMkLst>
            <pc:docMk/>
            <pc:sldMk cId="2662926504" sldId="360"/>
            <ac:spMk id="267" creationId="{481A9D0F-1FFA-D8BC-26A5-8FE3284B3816}"/>
          </ac:spMkLst>
        </pc:spChg>
        <pc:spChg chg="add del mod">
          <ac:chgData name="NORVEY DANILO MUÑOZ" userId="6c920eed-56a1-4dd6-94e7-28cd095909bd" providerId="ADAL" clId="{E68E6373-0133-48F9-A085-1C5324C2A634}" dt="2023-02-07T22:12:37.823" v="2050" actId="478"/>
          <ac:spMkLst>
            <pc:docMk/>
            <pc:sldMk cId="2662926504" sldId="360"/>
            <ac:spMk id="268" creationId="{344C933D-D033-CB26-8491-465066ABE2CF}"/>
          </ac:spMkLst>
        </pc:spChg>
        <pc:spChg chg="add del mod">
          <ac:chgData name="NORVEY DANILO MUÑOZ" userId="6c920eed-56a1-4dd6-94e7-28cd095909bd" providerId="ADAL" clId="{E68E6373-0133-48F9-A085-1C5324C2A634}" dt="2023-02-07T22:12:37.823" v="2050" actId="478"/>
          <ac:spMkLst>
            <pc:docMk/>
            <pc:sldMk cId="2662926504" sldId="360"/>
            <ac:spMk id="269" creationId="{EE23DBDD-AC77-0C5D-6857-CB33347DA376}"/>
          </ac:spMkLst>
        </pc:spChg>
        <pc:spChg chg="add del mod">
          <ac:chgData name="NORVEY DANILO MUÑOZ" userId="6c920eed-56a1-4dd6-94e7-28cd095909bd" providerId="ADAL" clId="{E68E6373-0133-48F9-A085-1C5324C2A634}" dt="2023-02-07T22:12:37.823" v="2050" actId="478"/>
          <ac:spMkLst>
            <pc:docMk/>
            <pc:sldMk cId="2662926504" sldId="360"/>
            <ac:spMk id="270" creationId="{DC87C52B-0529-AD50-1096-B4EB18D7BA17}"/>
          </ac:spMkLst>
        </pc:spChg>
        <pc:spChg chg="add del mod">
          <ac:chgData name="NORVEY DANILO MUÑOZ" userId="6c920eed-56a1-4dd6-94e7-28cd095909bd" providerId="ADAL" clId="{E68E6373-0133-48F9-A085-1C5324C2A634}" dt="2023-02-07T22:12:37.823" v="2050" actId="478"/>
          <ac:spMkLst>
            <pc:docMk/>
            <pc:sldMk cId="2662926504" sldId="360"/>
            <ac:spMk id="271" creationId="{62ED8C9D-B3D3-460A-E139-BD4565CFE11A}"/>
          </ac:spMkLst>
        </pc:spChg>
        <pc:spChg chg="add del mod">
          <ac:chgData name="NORVEY DANILO MUÑOZ" userId="6c920eed-56a1-4dd6-94e7-28cd095909bd" providerId="ADAL" clId="{E68E6373-0133-48F9-A085-1C5324C2A634}" dt="2023-02-07T22:12:37.823" v="2050" actId="478"/>
          <ac:spMkLst>
            <pc:docMk/>
            <pc:sldMk cId="2662926504" sldId="360"/>
            <ac:spMk id="272" creationId="{D977508F-451A-37CE-3EE9-3425A1ED31B1}"/>
          </ac:spMkLst>
        </pc:spChg>
        <pc:spChg chg="add del mod">
          <ac:chgData name="NORVEY DANILO MUÑOZ" userId="6c920eed-56a1-4dd6-94e7-28cd095909bd" providerId="ADAL" clId="{E68E6373-0133-48F9-A085-1C5324C2A634}" dt="2023-02-07T22:12:37.823" v="2050" actId="478"/>
          <ac:spMkLst>
            <pc:docMk/>
            <pc:sldMk cId="2662926504" sldId="360"/>
            <ac:spMk id="273" creationId="{CA2E10F7-4F76-825F-D8FB-0B35844B3E1D}"/>
          </ac:spMkLst>
        </pc:spChg>
        <pc:spChg chg="add del mod">
          <ac:chgData name="NORVEY DANILO MUÑOZ" userId="6c920eed-56a1-4dd6-94e7-28cd095909bd" providerId="ADAL" clId="{E68E6373-0133-48F9-A085-1C5324C2A634}" dt="2023-02-07T22:12:37.823" v="2050" actId="478"/>
          <ac:spMkLst>
            <pc:docMk/>
            <pc:sldMk cId="2662926504" sldId="360"/>
            <ac:spMk id="274" creationId="{11843004-C029-AA46-70CF-E6539A19CDB1}"/>
          </ac:spMkLst>
        </pc:spChg>
        <pc:spChg chg="add del mod">
          <ac:chgData name="NORVEY DANILO MUÑOZ" userId="6c920eed-56a1-4dd6-94e7-28cd095909bd" providerId="ADAL" clId="{E68E6373-0133-48F9-A085-1C5324C2A634}" dt="2023-02-07T22:12:37.823" v="2050" actId="478"/>
          <ac:spMkLst>
            <pc:docMk/>
            <pc:sldMk cId="2662926504" sldId="360"/>
            <ac:spMk id="275" creationId="{3AC42283-C4A8-10C0-A4EE-F4507A297D33}"/>
          </ac:spMkLst>
        </pc:spChg>
        <pc:spChg chg="add del mod">
          <ac:chgData name="NORVEY DANILO MUÑOZ" userId="6c920eed-56a1-4dd6-94e7-28cd095909bd" providerId="ADAL" clId="{E68E6373-0133-48F9-A085-1C5324C2A634}" dt="2023-02-07T22:12:37.823" v="2050" actId="478"/>
          <ac:spMkLst>
            <pc:docMk/>
            <pc:sldMk cId="2662926504" sldId="360"/>
            <ac:spMk id="276" creationId="{E538BFC3-DD21-62FC-2729-A3AEFD5D437C}"/>
          </ac:spMkLst>
        </pc:spChg>
        <pc:spChg chg="add del mod">
          <ac:chgData name="NORVEY DANILO MUÑOZ" userId="6c920eed-56a1-4dd6-94e7-28cd095909bd" providerId="ADAL" clId="{E68E6373-0133-48F9-A085-1C5324C2A634}" dt="2023-02-07T22:12:37.823" v="2050" actId="478"/>
          <ac:spMkLst>
            <pc:docMk/>
            <pc:sldMk cId="2662926504" sldId="360"/>
            <ac:spMk id="277" creationId="{AEF22750-F6AE-0832-9373-C21DC4A47E1B}"/>
          </ac:spMkLst>
        </pc:spChg>
        <pc:spChg chg="add del mod">
          <ac:chgData name="NORVEY DANILO MUÑOZ" userId="6c920eed-56a1-4dd6-94e7-28cd095909bd" providerId="ADAL" clId="{E68E6373-0133-48F9-A085-1C5324C2A634}" dt="2023-02-07T22:12:37.823" v="2050" actId="478"/>
          <ac:spMkLst>
            <pc:docMk/>
            <pc:sldMk cId="2662926504" sldId="360"/>
            <ac:spMk id="278" creationId="{B9370866-A99E-78F4-47DF-E43CC519A65C}"/>
          </ac:spMkLst>
        </pc:spChg>
        <pc:spChg chg="add del mod">
          <ac:chgData name="NORVEY DANILO MUÑOZ" userId="6c920eed-56a1-4dd6-94e7-28cd095909bd" providerId="ADAL" clId="{E68E6373-0133-48F9-A085-1C5324C2A634}" dt="2023-02-07T22:12:37.823" v="2050" actId="478"/>
          <ac:spMkLst>
            <pc:docMk/>
            <pc:sldMk cId="2662926504" sldId="360"/>
            <ac:spMk id="279" creationId="{3DD84279-323A-92D0-7981-8F58232EBC9C}"/>
          </ac:spMkLst>
        </pc:spChg>
        <pc:spChg chg="add del mod">
          <ac:chgData name="NORVEY DANILO MUÑOZ" userId="6c920eed-56a1-4dd6-94e7-28cd095909bd" providerId="ADAL" clId="{E68E6373-0133-48F9-A085-1C5324C2A634}" dt="2023-02-07T22:12:37.823" v="2050" actId="478"/>
          <ac:spMkLst>
            <pc:docMk/>
            <pc:sldMk cId="2662926504" sldId="360"/>
            <ac:spMk id="280" creationId="{B972624E-AB8A-9CFD-F593-1B0062C836B2}"/>
          </ac:spMkLst>
        </pc:spChg>
        <pc:spChg chg="add del mod">
          <ac:chgData name="NORVEY DANILO MUÑOZ" userId="6c920eed-56a1-4dd6-94e7-28cd095909bd" providerId="ADAL" clId="{E68E6373-0133-48F9-A085-1C5324C2A634}" dt="2023-02-07T22:12:37.823" v="2050" actId="478"/>
          <ac:spMkLst>
            <pc:docMk/>
            <pc:sldMk cId="2662926504" sldId="360"/>
            <ac:spMk id="281" creationId="{17B276D7-001D-AF57-E2E9-4EA1DE35E319}"/>
          </ac:spMkLst>
        </pc:spChg>
        <pc:spChg chg="add del mod">
          <ac:chgData name="NORVEY DANILO MUÑOZ" userId="6c920eed-56a1-4dd6-94e7-28cd095909bd" providerId="ADAL" clId="{E68E6373-0133-48F9-A085-1C5324C2A634}" dt="2023-02-07T22:12:37.823" v="2050" actId="478"/>
          <ac:spMkLst>
            <pc:docMk/>
            <pc:sldMk cId="2662926504" sldId="360"/>
            <ac:spMk id="282" creationId="{602F8254-0785-A51E-5A24-77C67CE1FD9A}"/>
          </ac:spMkLst>
        </pc:spChg>
        <pc:spChg chg="add del mod">
          <ac:chgData name="NORVEY DANILO MUÑOZ" userId="6c920eed-56a1-4dd6-94e7-28cd095909bd" providerId="ADAL" clId="{E68E6373-0133-48F9-A085-1C5324C2A634}" dt="2023-02-07T22:12:37.823" v="2050" actId="478"/>
          <ac:spMkLst>
            <pc:docMk/>
            <pc:sldMk cId="2662926504" sldId="360"/>
            <ac:spMk id="283" creationId="{330E759A-8340-5320-9115-205B9AFC611D}"/>
          </ac:spMkLst>
        </pc:spChg>
        <pc:spChg chg="add del mod">
          <ac:chgData name="NORVEY DANILO MUÑOZ" userId="6c920eed-56a1-4dd6-94e7-28cd095909bd" providerId="ADAL" clId="{E68E6373-0133-48F9-A085-1C5324C2A634}" dt="2023-02-07T22:12:49.104" v="2052"/>
          <ac:spMkLst>
            <pc:docMk/>
            <pc:sldMk cId="2662926504" sldId="360"/>
            <ac:spMk id="284" creationId="{9D53D820-1EEE-75FD-1946-C49A15440A53}"/>
          </ac:spMkLst>
        </pc:spChg>
        <pc:spChg chg="mod">
          <ac:chgData name="NORVEY DANILO MUÑOZ" userId="6c920eed-56a1-4dd6-94e7-28cd095909bd" providerId="ADAL" clId="{E68E6373-0133-48F9-A085-1C5324C2A634}" dt="2023-02-07T22:12:22.120" v="2046" actId="20577"/>
          <ac:spMkLst>
            <pc:docMk/>
            <pc:sldMk cId="2662926504" sldId="360"/>
            <ac:spMk id="28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6"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7"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8"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9"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0"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1"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2"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3"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4"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6" creationId="{00000000-0000-0000-0000-000000000000}"/>
          </ac:spMkLst>
        </pc:spChg>
        <pc:spChg chg="mod">
          <ac:chgData name="NORVEY DANILO MUÑOZ" userId="6c920eed-56a1-4dd6-94e7-28cd095909bd" providerId="ADAL" clId="{E68E6373-0133-48F9-A085-1C5324C2A634}" dt="2023-02-07T22:12:54.497" v="2053"/>
          <ac:spMkLst>
            <pc:docMk/>
            <pc:sldMk cId="2662926504" sldId="360"/>
            <ac:spMk id="301" creationId="{41FBCF4B-0E88-D828-FBE0-E2A5E752392F}"/>
          </ac:spMkLst>
        </pc:spChg>
        <pc:spChg chg="mod">
          <ac:chgData name="NORVEY DANILO MUÑOZ" userId="6c920eed-56a1-4dd6-94e7-28cd095909bd" providerId="ADAL" clId="{E68E6373-0133-48F9-A085-1C5324C2A634}" dt="2023-02-07T22:12:54.497" v="2053"/>
          <ac:spMkLst>
            <pc:docMk/>
            <pc:sldMk cId="2662926504" sldId="360"/>
            <ac:spMk id="302" creationId="{03C0BDB6-162C-5344-6267-F1E205FBE2BB}"/>
          </ac:spMkLst>
        </pc:spChg>
        <pc:spChg chg="mod">
          <ac:chgData name="NORVEY DANILO MUÑOZ" userId="6c920eed-56a1-4dd6-94e7-28cd095909bd" providerId="ADAL" clId="{E68E6373-0133-48F9-A085-1C5324C2A634}" dt="2023-02-07T22:12:54.497" v="2053"/>
          <ac:spMkLst>
            <pc:docMk/>
            <pc:sldMk cId="2662926504" sldId="360"/>
            <ac:spMk id="303" creationId="{5D84CA88-083C-D460-589A-44F3CECC6A8E}"/>
          </ac:spMkLst>
        </pc:spChg>
        <pc:spChg chg="mod">
          <ac:chgData name="NORVEY DANILO MUÑOZ" userId="6c920eed-56a1-4dd6-94e7-28cd095909bd" providerId="ADAL" clId="{E68E6373-0133-48F9-A085-1C5324C2A634}" dt="2023-02-07T22:12:54.497" v="2053"/>
          <ac:spMkLst>
            <pc:docMk/>
            <pc:sldMk cId="2662926504" sldId="360"/>
            <ac:spMk id="304" creationId="{F6BD879E-382E-4BFF-BAC0-EDF3A76EF548}"/>
          </ac:spMkLst>
        </pc:spChg>
        <pc:spChg chg="mod">
          <ac:chgData name="NORVEY DANILO MUÑOZ" userId="6c920eed-56a1-4dd6-94e7-28cd095909bd" providerId="ADAL" clId="{E68E6373-0133-48F9-A085-1C5324C2A634}" dt="2023-02-07T22:12:54.497" v="2053"/>
          <ac:spMkLst>
            <pc:docMk/>
            <pc:sldMk cId="2662926504" sldId="360"/>
            <ac:spMk id="305" creationId="{916B021A-D37E-7555-7522-603E1AD88FB4}"/>
          </ac:spMkLst>
        </pc:spChg>
        <pc:spChg chg="mod">
          <ac:chgData name="NORVEY DANILO MUÑOZ" userId="6c920eed-56a1-4dd6-94e7-28cd095909bd" providerId="ADAL" clId="{E68E6373-0133-48F9-A085-1C5324C2A634}" dt="2023-02-07T22:12:54.497" v="2053"/>
          <ac:spMkLst>
            <pc:docMk/>
            <pc:sldMk cId="2662926504" sldId="360"/>
            <ac:spMk id="306" creationId="{250E8DB4-6B04-B8C4-59B5-277018578D6E}"/>
          </ac:spMkLst>
        </pc:spChg>
        <pc:spChg chg="mod">
          <ac:chgData name="NORVEY DANILO MUÑOZ" userId="6c920eed-56a1-4dd6-94e7-28cd095909bd" providerId="ADAL" clId="{E68E6373-0133-48F9-A085-1C5324C2A634}" dt="2023-02-07T22:12:54.497" v="2053"/>
          <ac:spMkLst>
            <pc:docMk/>
            <pc:sldMk cId="2662926504" sldId="360"/>
            <ac:spMk id="307" creationId="{1A9CC7AF-545B-E96F-61C1-90593C6DD689}"/>
          </ac:spMkLst>
        </pc:spChg>
        <pc:spChg chg="mod">
          <ac:chgData name="NORVEY DANILO MUÑOZ" userId="6c920eed-56a1-4dd6-94e7-28cd095909bd" providerId="ADAL" clId="{E68E6373-0133-48F9-A085-1C5324C2A634}" dt="2023-02-07T22:12:54.497" v="2053"/>
          <ac:spMkLst>
            <pc:docMk/>
            <pc:sldMk cId="2662926504" sldId="360"/>
            <ac:spMk id="308" creationId="{404EC70B-FFE6-7AB7-1D0F-3C880102CDE2}"/>
          </ac:spMkLst>
        </pc:spChg>
        <pc:spChg chg="mod">
          <ac:chgData name="NORVEY DANILO MUÑOZ" userId="6c920eed-56a1-4dd6-94e7-28cd095909bd" providerId="ADAL" clId="{E68E6373-0133-48F9-A085-1C5324C2A634}" dt="2023-02-07T22:12:54.497" v="2053"/>
          <ac:spMkLst>
            <pc:docMk/>
            <pc:sldMk cId="2662926504" sldId="360"/>
            <ac:spMk id="309" creationId="{C274B151-32C5-5B28-9DDC-A5C541742753}"/>
          </ac:spMkLst>
        </pc:spChg>
        <pc:spChg chg="mod">
          <ac:chgData name="NORVEY DANILO MUÑOZ" userId="6c920eed-56a1-4dd6-94e7-28cd095909bd" providerId="ADAL" clId="{E68E6373-0133-48F9-A085-1C5324C2A634}" dt="2023-02-07T22:12:54.497" v="2053"/>
          <ac:spMkLst>
            <pc:docMk/>
            <pc:sldMk cId="2662926504" sldId="360"/>
            <ac:spMk id="310" creationId="{C917A81F-7E8C-4C52-06F9-D6F9D34F4534}"/>
          </ac:spMkLst>
        </pc:spChg>
        <pc:spChg chg="mod">
          <ac:chgData name="NORVEY DANILO MUÑOZ" userId="6c920eed-56a1-4dd6-94e7-28cd095909bd" providerId="ADAL" clId="{E68E6373-0133-48F9-A085-1C5324C2A634}" dt="2023-02-07T22:12:54.497" v="2053"/>
          <ac:spMkLst>
            <pc:docMk/>
            <pc:sldMk cId="2662926504" sldId="360"/>
            <ac:spMk id="311" creationId="{C2FE9350-6846-4069-548E-85BFA5A43FFA}"/>
          </ac:spMkLst>
        </pc:spChg>
        <pc:spChg chg="mod">
          <ac:chgData name="NORVEY DANILO MUÑOZ" userId="6c920eed-56a1-4dd6-94e7-28cd095909bd" providerId="ADAL" clId="{E68E6373-0133-48F9-A085-1C5324C2A634}" dt="2023-02-07T22:12:54.497" v="2053"/>
          <ac:spMkLst>
            <pc:docMk/>
            <pc:sldMk cId="2662926504" sldId="360"/>
            <ac:spMk id="312" creationId="{6FEECB24-43FE-F39C-413C-66B62CE90EE7}"/>
          </ac:spMkLst>
        </pc:spChg>
        <pc:spChg chg="mod">
          <ac:chgData name="NORVEY DANILO MUÑOZ" userId="6c920eed-56a1-4dd6-94e7-28cd095909bd" providerId="ADAL" clId="{E68E6373-0133-48F9-A085-1C5324C2A634}" dt="2023-02-07T22:12:54.497" v="2053"/>
          <ac:spMkLst>
            <pc:docMk/>
            <pc:sldMk cId="2662926504" sldId="360"/>
            <ac:spMk id="313" creationId="{135BC74B-410B-8FCC-943E-0F8311B13202}"/>
          </ac:spMkLst>
        </pc:spChg>
        <pc:spChg chg="mod">
          <ac:chgData name="NORVEY DANILO MUÑOZ" userId="6c920eed-56a1-4dd6-94e7-28cd095909bd" providerId="ADAL" clId="{E68E6373-0133-48F9-A085-1C5324C2A634}" dt="2023-02-07T22:12:54.497" v="2053"/>
          <ac:spMkLst>
            <pc:docMk/>
            <pc:sldMk cId="2662926504" sldId="360"/>
            <ac:spMk id="314" creationId="{74B2741D-C90C-FFB4-BF33-37A375F382A6}"/>
          </ac:spMkLst>
        </pc:spChg>
        <pc:grpChg chg="add del mod">
          <ac:chgData name="NORVEY DANILO MUÑOZ" userId="6c920eed-56a1-4dd6-94e7-28cd095909bd" providerId="ADAL" clId="{E68E6373-0133-48F9-A085-1C5324C2A634}" dt="2023-02-07T22:12:37.823" v="2050" actId="478"/>
          <ac:grpSpMkLst>
            <pc:docMk/>
            <pc:sldMk cId="2662926504" sldId="360"/>
            <ac:grpSpMk id="8" creationId="{2C39D1BE-E755-9E50-8F23-AE3FE5E821A9}"/>
          </ac:grpSpMkLst>
        </pc:grpChg>
        <pc:grpChg chg="mod">
          <ac:chgData name="NORVEY DANILO MUÑOZ" userId="6c920eed-56a1-4dd6-94e7-28cd095909bd" providerId="ADAL" clId="{E68E6373-0133-48F9-A085-1C5324C2A634}" dt="2023-02-07T22:12:36.836" v="2049" actId="14100"/>
          <ac:grpSpMkLst>
            <pc:docMk/>
            <pc:sldMk cId="2662926504" sldId="360"/>
            <ac:grpSpMk id="9" creationId="{3DD16D24-7D1B-3E10-42CB-33A0EF893DDF}"/>
          </ac:grpSpMkLst>
        </pc:grpChg>
        <pc:grpChg chg="add del mod">
          <ac:chgData name="NORVEY DANILO MUÑOZ" userId="6c920eed-56a1-4dd6-94e7-28cd095909bd" providerId="ADAL" clId="{E68E6373-0133-48F9-A085-1C5324C2A634}" dt="2023-02-07T22:12:37.823" v="2050" actId="478"/>
          <ac:grpSpMkLst>
            <pc:docMk/>
            <pc:sldMk cId="2662926504" sldId="360"/>
            <ac:grpSpMk id="24" creationId="{E26A148F-B422-9513-4740-9BCC4DDCE727}"/>
          </ac:grpSpMkLst>
        </pc:grpChg>
        <pc:grpChg chg="mod">
          <ac:chgData name="NORVEY DANILO MUÑOZ" userId="6c920eed-56a1-4dd6-94e7-28cd095909bd" providerId="ADAL" clId="{E68E6373-0133-48F9-A085-1C5324C2A634}" dt="2023-02-07T22:12:36.836" v="2049" actId="14100"/>
          <ac:grpSpMkLst>
            <pc:docMk/>
            <pc:sldMk cId="2662926504" sldId="360"/>
            <ac:grpSpMk id="25" creationId="{7B2DD099-47A1-7E50-225D-29CBA17CD44E}"/>
          </ac:grpSpMkLst>
        </pc:grpChg>
        <pc:grpChg chg="add del mod">
          <ac:chgData name="NORVEY DANILO MUÑOZ" userId="6c920eed-56a1-4dd6-94e7-28cd095909bd" providerId="ADAL" clId="{E68E6373-0133-48F9-A085-1C5324C2A634}" dt="2023-02-07T22:12:37.823" v="2050" actId="478"/>
          <ac:grpSpMkLst>
            <pc:docMk/>
            <pc:sldMk cId="2662926504" sldId="360"/>
            <ac:grpSpMk id="53" creationId="{79D213CF-EFEC-F4B6-C1FD-50BFAA3D0CBC}"/>
          </ac:grpSpMkLst>
        </pc:grpChg>
        <pc:grpChg chg="mod">
          <ac:chgData name="NORVEY DANILO MUÑOZ" userId="6c920eed-56a1-4dd6-94e7-28cd095909bd" providerId="ADAL" clId="{E68E6373-0133-48F9-A085-1C5324C2A634}" dt="2023-02-07T22:12:36.836" v="2049" actId="14100"/>
          <ac:grpSpMkLst>
            <pc:docMk/>
            <pc:sldMk cId="2662926504" sldId="360"/>
            <ac:grpSpMk id="54" creationId="{FDC5A617-2479-C164-9D70-C79EA65876AA}"/>
          </ac:grpSpMkLst>
        </pc:grpChg>
        <pc:grpChg chg="add mod">
          <ac:chgData name="NORVEY DANILO MUÑOZ" userId="6c920eed-56a1-4dd6-94e7-28cd095909bd" providerId="ADAL" clId="{E68E6373-0133-48F9-A085-1C5324C2A634}" dt="2023-02-07T22:12:54.497" v="2053"/>
          <ac:grpSpMkLst>
            <pc:docMk/>
            <pc:sldMk cId="2662926504" sldId="360"/>
            <ac:grpSpMk id="299" creationId="{35DFAC0A-AE6F-608D-E964-4369D8B3AA90}"/>
          </ac:grpSpMkLst>
        </pc:grpChg>
        <pc:grpChg chg="mod">
          <ac:chgData name="NORVEY DANILO MUÑOZ" userId="6c920eed-56a1-4dd6-94e7-28cd095909bd" providerId="ADAL" clId="{E68E6373-0133-48F9-A085-1C5324C2A634}" dt="2023-02-07T22:12:54.497" v="2053"/>
          <ac:grpSpMkLst>
            <pc:docMk/>
            <pc:sldMk cId="2662926504" sldId="360"/>
            <ac:grpSpMk id="300" creationId="{755F52B3-8453-EA98-8092-BE5691A3B6C3}"/>
          </ac:grpSpMkLst>
        </pc:grpChg>
      </pc:sldChg>
      <pc:sldChg chg="modSp add mod">
        <pc:chgData name="NORVEY DANILO MUÑOZ" userId="6c920eed-56a1-4dd6-94e7-28cd095909bd" providerId="ADAL" clId="{E68E6373-0133-48F9-A085-1C5324C2A634}" dt="2023-02-07T22:27:21.640" v="2250" actId="1076"/>
        <pc:sldMkLst>
          <pc:docMk/>
          <pc:sldMk cId="0" sldId="361"/>
        </pc:sldMkLst>
        <pc:spChg chg="mod">
          <ac:chgData name="NORVEY DANILO MUÑOZ" userId="6c920eed-56a1-4dd6-94e7-28cd095909bd" providerId="ADAL" clId="{E68E6373-0133-48F9-A085-1C5324C2A634}" dt="2023-02-07T22:17:03.720" v="2110" actId="1076"/>
          <ac:spMkLst>
            <pc:docMk/>
            <pc:sldMk cId="0" sldId="361"/>
            <ac:spMk id="75" creationId="{AE5EEDBA-B5E7-91A9-3B6F-16124CA9E467}"/>
          </ac:spMkLst>
        </pc:spChg>
        <pc:spChg chg="mod">
          <ac:chgData name="NORVEY DANILO MUÑOZ" userId="6c920eed-56a1-4dd6-94e7-28cd095909bd" providerId="ADAL" clId="{E68E6373-0133-48F9-A085-1C5324C2A634}" dt="2023-02-07T22:17:03.720" v="2110" actId="1076"/>
          <ac:spMkLst>
            <pc:docMk/>
            <pc:sldMk cId="0" sldId="361"/>
            <ac:spMk id="76" creationId="{49D638C6-3D71-3896-08D5-55C24124EC32}"/>
          </ac:spMkLst>
        </pc:spChg>
        <pc:spChg chg="mod">
          <ac:chgData name="NORVEY DANILO MUÑOZ" userId="6c920eed-56a1-4dd6-94e7-28cd095909bd" providerId="ADAL" clId="{E68E6373-0133-48F9-A085-1C5324C2A634}" dt="2023-02-07T22:17:03.720" v="2110" actId="1076"/>
          <ac:spMkLst>
            <pc:docMk/>
            <pc:sldMk cId="0" sldId="361"/>
            <ac:spMk id="77" creationId="{BE123747-7CC7-579C-190F-30A8202A6E90}"/>
          </ac:spMkLst>
        </pc:spChg>
        <pc:spChg chg="mod">
          <ac:chgData name="NORVEY DANILO MUÑOZ" userId="6c920eed-56a1-4dd6-94e7-28cd095909bd" providerId="ADAL" clId="{E68E6373-0133-48F9-A085-1C5324C2A634}" dt="2023-02-07T22:17:03.720" v="2110" actId="1076"/>
          <ac:spMkLst>
            <pc:docMk/>
            <pc:sldMk cId="0" sldId="361"/>
            <ac:spMk id="78" creationId="{844BC830-B3FC-2DAF-B925-85DB8419742C}"/>
          </ac:spMkLst>
        </pc:spChg>
        <pc:spChg chg="mod">
          <ac:chgData name="NORVEY DANILO MUÑOZ" userId="6c920eed-56a1-4dd6-94e7-28cd095909bd" providerId="ADAL" clId="{E68E6373-0133-48F9-A085-1C5324C2A634}" dt="2023-02-07T22:17:03.720" v="2110" actId="1076"/>
          <ac:spMkLst>
            <pc:docMk/>
            <pc:sldMk cId="0" sldId="361"/>
            <ac:spMk id="79" creationId="{553C2B81-D404-0335-7791-2FE4C25982DC}"/>
          </ac:spMkLst>
        </pc:spChg>
        <pc:spChg chg="mod">
          <ac:chgData name="NORVEY DANILO MUÑOZ" userId="6c920eed-56a1-4dd6-94e7-28cd095909bd" providerId="ADAL" clId="{E68E6373-0133-48F9-A085-1C5324C2A634}" dt="2023-02-07T22:17:03.720" v="2110" actId="1076"/>
          <ac:spMkLst>
            <pc:docMk/>
            <pc:sldMk cId="0" sldId="361"/>
            <ac:spMk id="80" creationId="{08B3ACB6-3BD8-2ADB-6C33-251283CE82BE}"/>
          </ac:spMkLst>
        </pc:spChg>
        <pc:spChg chg="mod">
          <ac:chgData name="NORVEY DANILO MUÑOZ" userId="6c920eed-56a1-4dd6-94e7-28cd095909bd" providerId="ADAL" clId="{E68E6373-0133-48F9-A085-1C5324C2A634}" dt="2023-02-07T22:17:33.358" v="2116" actId="1076"/>
          <ac:spMkLst>
            <pc:docMk/>
            <pc:sldMk cId="0" sldId="361"/>
            <ac:spMk id="81" creationId="{3B713D00-A364-45CB-3E71-C2E6BA624989}"/>
          </ac:spMkLst>
        </pc:spChg>
        <pc:spChg chg="mod">
          <ac:chgData name="NORVEY DANILO MUÑOZ" userId="6c920eed-56a1-4dd6-94e7-28cd095909bd" providerId="ADAL" clId="{E68E6373-0133-48F9-A085-1C5324C2A634}" dt="2023-02-07T22:17:33.358" v="2116" actId="1076"/>
          <ac:spMkLst>
            <pc:docMk/>
            <pc:sldMk cId="0" sldId="361"/>
            <ac:spMk id="82" creationId="{7D427239-27B7-68C3-75EB-A944AF06C85A}"/>
          </ac:spMkLst>
        </pc:spChg>
        <pc:spChg chg="mod">
          <ac:chgData name="NORVEY DANILO MUÑOZ" userId="6c920eed-56a1-4dd6-94e7-28cd095909bd" providerId="ADAL" clId="{E68E6373-0133-48F9-A085-1C5324C2A634}" dt="2023-02-07T22:17:33.358" v="2116" actId="1076"/>
          <ac:spMkLst>
            <pc:docMk/>
            <pc:sldMk cId="0" sldId="361"/>
            <ac:spMk id="83" creationId="{4512E737-B3B6-639C-3053-703C6B91F11B}"/>
          </ac:spMkLst>
        </pc:spChg>
        <pc:spChg chg="mod">
          <ac:chgData name="NORVEY DANILO MUÑOZ" userId="6c920eed-56a1-4dd6-94e7-28cd095909bd" providerId="ADAL" clId="{E68E6373-0133-48F9-A085-1C5324C2A634}" dt="2023-02-07T22:17:33.358" v="2116" actId="1076"/>
          <ac:spMkLst>
            <pc:docMk/>
            <pc:sldMk cId="0" sldId="361"/>
            <ac:spMk id="84" creationId="{F564A19F-B3F5-E7D3-B8EC-57249926FE48}"/>
          </ac:spMkLst>
        </pc:spChg>
        <pc:spChg chg="mod">
          <ac:chgData name="NORVEY DANILO MUÑOZ" userId="6c920eed-56a1-4dd6-94e7-28cd095909bd" providerId="ADAL" clId="{E68E6373-0133-48F9-A085-1C5324C2A634}" dt="2023-02-07T22:17:33.358" v="2116" actId="1076"/>
          <ac:spMkLst>
            <pc:docMk/>
            <pc:sldMk cId="0" sldId="361"/>
            <ac:spMk id="86" creationId="{651A3828-CC36-91F5-D814-0E062C1909C9}"/>
          </ac:spMkLst>
        </pc:spChg>
        <pc:spChg chg="mod">
          <ac:chgData name="NORVEY DANILO MUÑOZ" userId="6c920eed-56a1-4dd6-94e7-28cd095909bd" providerId="ADAL" clId="{E68E6373-0133-48F9-A085-1C5324C2A634}" dt="2023-02-07T22:17:33.358" v="2116" actId="1076"/>
          <ac:spMkLst>
            <pc:docMk/>
            <pc:sldMk cId="0" sldId="361"/>
            <ac:spMk id="87" creationId="{3FD73405-D61C-DDCD-3621-5137739F5D0E}"/>
          </ac:spMkLst>
        </pc:spChg>
        <pc:spChg chg="mod">
          <ac:chgData name="NORVEY DANILO MUÑOZ" userId="6c920eed-56a1-4dd6-94e7-28cd095909bd" providerId="ADAL" clId="{E68E6373-0133-48F9-A085-1C5324C2A634}" dt="2023-02-07T22:16:24.216" v="2100" actId="1076"/>
          <ac:spMkLst>
            <pc:docMk/>
            <pc:sldMk cId="0" sldId="361"/>
            <ac:spMk id="88" creationId="{105EB95E-7466-8985-4A69-F98D3D058E44}"/>
          </ac:spMkLst>
        </pc:spChg>
        <pc:spChg chg="mod">
          <ac:chgData name="NORVEY DANILO MUÑOZ" userId="6c920eed-56a1-4dd6-94e7-28cd095909bd" providerId="ADAL" clId="{E68E6373-0133-48F9-A085-1C5324C2A634}" dt="2023-02-07T22:16:24.216" v="2100" actId="1076"/>
          <ac:spMkLst>
            <pc:docMk/>
            <pc:sldMk cId="0" sldId="361"/>
            <ac:spMk id="89" creationId="{4E3EC5BA-6504-4E4D-27B8-891DA5F0AA0B}"/>
          </ac:spMkLst>
        </pc:spChg>
        <pc:spChg chg="mod">
          <ac:chgData name="NORVEY DANILO MUÑOZ" userId="6c920eed-56a1-4dd6-94e7-28cd095909bd" providerId="ADAL" clId="{E68E6373-0133-48F9-A085-1C5324C2A634}" dt="2023-02-07T22:16:24.216" v="2100" actId="1076"/>
          <ac:spMkLst>
            <pc:docMk/>
            <pc:sldMk cId="0" sldId="361"/>
            <ac:spMk id="90" creationId="{FF82578E-1A25-DC5A-EE4B-F059D7C53B19}"/>
          </ac:spMkLst>
        </pc:spChg>
        <pc:spChg chg="mod">
          <ac:chgData name="NORVEY DANILO MUÑOZ" userId="6c920eed-56a1-4dd6-94e7-28cd095909bd" providerId="ADAL" clId="{E68E6373-0133-48F9-A085-1C5324C2A634}" dt="2023-02-07T22:16:24.216" v="2100" actId="1076"/>
          <ac:spMkLst>
            <pc:docMk/>
            <pc:sldMk cId="0" sldId="361"/>
            <ac:spMk id="91" creationId="{F8C36378-D3B2-09D0-2535-2B469F0CF180}"/>
          </ac:spMkLst>
        </pc:spChg>
        <pc:spChg chg="mod">
          <ac:chgData name="NORVEY DANILO MUÑOZ" userId="6c920eed-56a1-4dd6-94e7-28cd095909bd" providerId="ADAL" clId="{E68E6373-0133-48F9-A085-1C5324C2A634}" dt="2023-02-07T22:16:24.216" v="2100" actId="1076"/>
          <ac:spMkLst>
            <pc:docMk/>
            <pc:sldMk cId="0" sldId="361"/>
            <ac:spMk id="92" creationId="{C6F459BC-083B-B298-696B-BC62888247BF}"/>
          </ac:spMkLst>
        </pc:spChg>
        <pc:spChg chg="mod">
          <ac:chgData name="NORVEY DANILO MUÑOZ" userId="6c920eed-56a1-4dd6-94e7-28cd095909bd" providerId="ADAL" clId="{E68E6373-0133-48F9-A085-1C5324C2A634}" dt="2023-02-07T22:16:24.216" v="2100" actId="1076"/>
          <ac:spMkLst>
            <pc:docMk/>
            <pc:sldMk cId="0" sldId="361"/>
            <ac:spMk id="93" creationId="{E5161E63-DE91-9D81-18D8-FABEAA6C4EE1}"/>
          </ac:spMkLst>
        </pc:spChg>
        <pc:spChg chg="mod">
          <ac:chgData name="NORVEY DANILO MUÑOZ" userId="6c920eed-56a1-4dd6-94e7-28cd095909bd" providerId="ADAL" clId="{E68E6373-0133-48F9-A085-1C5324C2A634}" dt="2023-02-07T22:16:51.258" v="2108" actId="1076"/>
          <ac:spMkLst>
            <pc:docMk/>
            <pc:sldMk cId="0" sldId="361"/>
            <ac:spMk id="22529" creationId="{5216459B-F59A-44BE-1C11-12E4EA8E01FC}"/>
          </ac:spMkLst>
        </pc:spChg>
        <pc:spChg chg="mod">
          <ac:chgData name="NORVEY DANILO MUÑOZ" userId="6c920eed-56a1-4dd6-94e7-28cd095909bd" providerId="ADAL" clId="{E68E6373-0133-48F9-A085-1C5324C2A634}" dt="2023-02-07T22:16:45.144" v="2107" actId="1076"/>
          <ac:spMkLst>
            <pc:docMk/>
            <pc:sldMk cId="0" sldId="361"/>
            <ac:spMk id="22530" creationId="{F726FCEF-E439-2059-71C0-BB47655A9A17}"/>
          </ac:spMkLst>
        </pc:spChg>
        <pc:spChg chg="mod">
          <ac:chgData name="NORVEY DANILO MUÑOZ" userId="6c920eed-56a1-4dd6-94e7-28cd095909bd" providerId="ADAL" clId="{E68E6373-0133-48F9-A085-1C5324C2A634}" dt="2023-02-07T22:14:42.363" v="2080" actId="20577"/>
          <ac:spMkLst>
            <pc:docMk/>
            <pc:sldMk cId="0" sldId="361"/>
            <ac:spMk id="22531" creationId="{41D4CED1-8F79-CA31-524B-3FD240B641BC}"/>
          </ac:spMkLst>
        </pc:spChg>
        <pc:spChg chg="mod">
          <ac:chgData name="NORVEY DANILO MUÑOZ" userId="6c920eed-56a1-4dd6-94e7-28cd095909bd" providerId="ADAL" clId="{E68E6373-0133-48F9-A085-1C5324C2A634}" dt="2023-02-07T22:14:16.798" v="2057" actId="6549"/>
          <ac:spMkLst>
            <pc:docMk/>
            <pc:sldMk cId="0" sldId="361"/>
            <ac:spMk id="22533" creationId="{8EE0D04B-AFB9-7BE0-37FF-C4AD4FC7874A}"/>
          </ac:spMkLst>
        </pc:spChg>
        <pc:spChg chg="mod">
          <ac:chgData name="NORVEY DANILO MUÑOZ" userId="6c920eed-56a1-4dd6-94e7-28cd095909bd" providerId="ADAL" clId="{E68E6373-0133-48F9-A085-1C5324C2A634}" dt="2023-02-07T22:25:03.606" v="2249" actId="20577"/>
          <ac:spMkLst>
            <pc:docMk/>
            <pc:sldMk cId="0" sldId="361"/>
            <ac:spMk id="22534" creationId="{181A40A1-502F-764C-9E21-C40AE2A698F5}"/>
          </ac:spMkLst>
        </pc:spChg>
        <pc:spChg chg="mod">
          <ac:chgData name="NORVEY DANILO MUÑOZ" userId="6c920eed-56a1-4dd6-94e7-28cd095909bd" providerId="ADAL" clId="{E68E6373-0133-48F9-A085-1C5324C2A634}" dt="2023-02-07T22:15:49.750" v="2094" actId="1076"/>
          <ac:spMkLst>
            <pc:docMk/>
            <pc:sldMk cId="0" sldId="361"/>
            <ac:spMk id="22537" creationId="{92747AA1-7026-91D8-CBF8-DB3114D94241}"/>
          </ac:spMkLst>
        </pc:spChg>
        <pc:spChg chg="mod">
          <ac:chgData name="NORVEY DANILO MUÑOZ" userId="6c920eed-56a1-4dd6-94e7-28cd095909bd" providerId="ADAL" clId="{E68E6373-0133-48F9-A085-1C5324C2A634}" dt="2023-02-07T22:15:49.750" v="2094" actId="1076"/>
          <ac:spMkLst>
            <pc:docMk/>
            <pc:sldMk cId="0" sldId="361"/>
            <ac:spMk id="22539" creationId="{D79938C3-F594-437C-A57A-DBC674D7D895}"/>
          </ac:spMkLst>
        </pc:spChg>
        <pc:spChg chg="mod">
          <ac:chgData name="NORVEY DANILO MUÑOZ" userId="6c920eed-56a1-4dd6-94e7-28cd095909bd" providerId="ADAL" clId="{E68E6373-0133-48F9-A085-1C5324C2A634}" dt="2023-02-07T22:15:49.750" v="2094" actId="1076"/>
          <ac:spMkLst>
            <pc:docMk/>
            <pc:sldMk cId="0" sldId="361"/>
            <ac:spMk id="22540" creationId="{D9FFAB72-96D6-399E-D25C-931A050BE757}"/>
          </ac:spMkLst>
        </pc:spChg>
        <pc:spChg chg="mod">
          <ac:chgData name="NORVEY DANILO MUÑOZ" userId="6c920eed-56a1-4dd6-94e7-28cd095909bd" providerId="ADAL" clId="{E68E6373-0133-48F9-A085-1C5324C2A634}" dt="2023-02-07T22:15:49.750" v="2094" actId="1076"/>
          <ac:spMkLst>
            <pc:docMk/>
            <pc:sldMk cId="0" sldId="361"/>
            <ac:spMk id="22541" creationId="{E200152C-DD86-007C-BFEF-FBFC361A9784}"/>
          </ac:spMkLst>
        </pc:spChg>
        <pc:spChg chg="mod">
          <ac:chgData name="NORVEY DANILO MUÑOZ" userId="6c920eed-56a1-4dd6-94e7-28cd095909bd" providerId="ADAL" clId="{E68E6373-0133-48F9-A085-1C5324C2A634}" dt="2023-02-07T22:15:49.750" v="2094" actId="1076"/>
          <ac:spMkLst>
            <pc:docMk/>
            <pc:sldMk cId="0" sldId="361"/>
            <ac:spMk id="22542" creationId="{348D6434-69FB-A486-B36B-AF441D0E96D3}"/>
          </ac:spMkLst>
        </pc:spChg>
        <pc:spChg chg="mod">
          <ac:chgData name="NORVEY DANILO MUÑOZ" userId="6c920eed-56a1-4dd6-94e7-28cd095909bd" providerId="ADAL" clId="{E68E6373-0133-48F9-A085-1C5324C2A634}" dt="2023-02-07T22:15:49.750" v="2094" actId="1076"/>
          <ac:spMkLst>
            <pc:docMk/>
            <pc:sldMk cId="0" sldId="361"/>
            <ac:spMk id="22543" creationId="{A2890F38-290D-CD3D-E8D2-0BDA5E40E7A2}"/>
          </ac:spMkLst>
        </pc:spChg>
        <pc:spChg chg="mod">
          <ac:chgData name="NORVEY DANILO MUÑOZ" userId="6c920eed-56a1-4dd6-94e7-28cd095909bd" providerId="ADAL" clId="{E68E6373-0133-48F9-A085-1C5324C2A634}" dt="2023-02-07T22:15:49.750" v="2094" actId="1076"/>
          <ac:spMkLst>
            <pc:docMk/>
            <pc:sldMk cId="0" sldId="361"/>
            <ac:spMk id="22544" creationId="{3B7A2C74-C8AE-D1DC-006A-7C83BBDA96D5}"/>
          </ac:spMkLst>
        </pc:spChg>
        <pc:spChg chg="mod">
          <ac:chgData name="NORVEY DANILO MUÑOZ" userId="6c920eed-56a1-4dd6-94e7-28cd095909bd" providerId="ADAL" clId="{E68E6373-0133-48F9-A085-1C5324C2A634}" dt="2023-02-07T22:15:49.750" v="2094" actId="1076"/>
          <ac:spMkLst>
            <pc:docMk/>
            <pc:sldMk cId="0" sldId="361"/>
            <ac:spMk id="22545" creationId="{7FF1E297-0A95-C805-E6B1-E5095FC68F9E}"/>
          </ac:spMkLst>
        </pc:spChg>
        <pc:spChg chg="mod">
          <ac:chgData name="NORVEY DANILO MUÑOZ" userId="6c920eed-56a1-4dd6-94e7-28cd095909bd" providerId="ADAL" clId="{E68E6373-0133-48F9-A085-1C5324C2A634}" dt="2023-02-07T22:15:49.750" v="2094" actId="1076"/>
          <ac:spMkLst>
            <pc:docMk/>
            <pc:sldMk cId="0" sldId="361"/>
            <ac:spMk id="22546" creationId="{E24757BD-8EFC-8AA8-6AEA-649273C7F1EB}"/>
          </ac:spMkLst>
        </pc:spChg>
        <pc:spChg chg="mod">
          <ac:chgData name="NORVEY DANILO MUÑOZ" userId="6c920eed-56a1-4dd6-94e7-28cd095909bd" providerId="ADAL" clId="{E68E6373-0133-48F9-A085-1C5324C2A634}" dt="2023-02-07T22:15:49.750" v="2094" actId="1076"/>
          <ac:spMkLst>
            <pc:docMk/>
            <pc:sldMk cId="0" sldId="361"/>
            <ac:spMk id="22547" creationId="{7CC7DF03-C09D-E497-1986-5106A27E89F4}"/>
          </ac:spMkLst>
        </pc:spChg>
        <pc:spChg chg="mod">
          <ac:chgData name="NORVEY DANILO MUÑOZ" userId="6c920eed-56a1-4dd6-94e7-28cd095909bd" providerId="ADAL" clId="{E68E6373-0133-48F9-A085-1C5324C2A634}" dt="2023-02-07T22:15:49.750" v="2094" actId="1076"/>
          <ac:spMkLst>
            <pc:docMk/>
            <pc:sldMk cId="0" sldId="361"/>
            <ac:spMk id="22548" creationId="{43A2C486-AC0C-5836-91B6-CF70C31DA684}"/>
          </ac:spMkLst>
        </pc:spChg>
        <pc:spChg chg="mod">
          <ac:chgData name="NORVEY DANILO MUÑOZ" userId="6c920eed-56a1-4dd6-94e7-28cd095909bd" providerId="ADAL" clId="{E68E6373-0133-48F9-A085-1C5324C2A634}" dt="2023-02-07T22:15:49.750" v="2094" actId="1076"/>
          <ac:spMkLst>
            <pc:docMk/>
            <pc:sldMk cId="0" sldId="361"/>
            <ac:spMk id="22549" creationId="{C5F89675-ECC8-B075-967E-187BB493350C}"/>
          </ac:spMkLst>
        </pc:spChg>
        <pc:spChg chg="mod ord">
          <ac:chgData name="NORVEY DANILO MUÑOZ" userId="6c920eed-56a1-4dd6-94e7-28cd095909bd" providerId="ADAL" clId="{E68E6373-0133-48F9-A085-1C5324C2A634}" dt="2023-02-07T22:17:17.579" v="2114" actId="167"/>
          <ac:spMkLst>
            <pc:docMk/>
            <pc:sldMk cId="0" sldId="361"/>
            <ac:spMk id="22550" creationId="{A95EEB20-7705-5B16-F4FF-C14D73796EFF}"/>
          </ac:spMkLst>
        </pc:spChg>
        <pc:spChg chg="mod">
          <ac:chgData name="NORVEY DANILO MUÑOZ" userId="6c920eed-56a1-4dd6-94e7-28cd095909bd" providerId="ADAL" clId="{E68E6373-0133-48F9-A085-1C5324C2A634}" dt="2023-02-07T22:16:38.369" v="2104" actId="1076"/>
          <ac:spMkLst>
            <pc:docMk/>
            <pc:sldMk cId="0" sldId="361"/>
            <ac:spMk id="22577" creationId="{EB8BF3CD-3FB4-AB7E-B596-47CFBD4FF8F6}"/>
          </ac:spMkLst>
        </pc:spChg>
        <pc:spChg chg="mod">
          <ac:chgData name="NORVEY DANILO MUÑOZ" userId="6c920eed-56a1-4dd6-94e7-28cd095909bd" providerId="ADAL" clId="{E68E6373-0133-48F9-A085-1C5324C2A634}" dt="2023-02-07T22:16:38.369" v="2104" actId="1076"/>
          <ac:spMkLst>
            <pc:docMk/>
            <pc:sldMk cId="0" sldId="361"/>
            <ac:spMk id="22578" creationId="{E628BB3F-9C37-7394-422F-F55C5E54D695}"/>
          </ac:spMkLst>
        </pc:spChg>
        <pc:spChg chg="mod">
          <ac:chgData name="NORVEY DANILO MUÑOZ" userId="6c920eed-56a1-4dd6-94e7-28cd095909bd" providerId="ADAL" clId="{E68E6373-0133-48F9-A085-1C5324C2A634}" dt="2023-02-07T22:16:38.369" v="2104" actId="1076"/>
          <ac:spMkLst>
            <pc:docMk/>
            <pc:sldMk cId="0" sldId="361"/>
            <ac:spMk id="22579" creationId="{29E43309-6177-57FA-5CBF-D3128E586DDD}"/>
          </ac:spMkLst>
        </pc:spChg>
        <pc:spChg chg="mod">
          <ac:chgData name="NORVEY DANILO MUÑOZ" userId="6c920eed-56a1-4dd6-94e7-28cd095909bd" providerId="ADAL" clId="{E68E6373-0133-48F9-A085-1C5324C2A634}" dt="2023-02-07T22:16:38.369" v="2104" actId="1076"/>
          <ac:spMkLst>
            <pc:docMk/>
            <pc:sldMk cId="0" sldId="361"/>
            <ac:spMk id="22580" creationId="{CC36FDF8-3CCD-2AC2-986C-993B777958F2}"/>
          </ac:spMkLst>
        </pc:spChg>
        <pc:spChg chg="mod">
          <ac:chgData name="NORVEY DANILO MUÑOZ" userId="6c920eed-56a1-4dd6-94e7-28cd095909bd" providerId="ADAL" clId="{E68E6373-0133-48F9-A085-1C5324C2A634}" dt="2023-02-07T22:16:38.369" v="2104" actId="1076"/>
          <ac:spMkLst>
            <pc:docMk/>
            <pc:sldMk cId="0" sldId="361"/>
            <ac:spMk id="22581" creationId="{2DDA31F3-721D-7FF8-E057-B6D64C73692C}"/>
          </ac:spMkLst>
        </pc:spChg>
        <pc:spChg chg="mod">
          <ac:chgData name="NORVEY DANILO MUÑOZ" userId="6c920eed-56a1-4dd6-94e7-28cd095909bd" providerId="ADAL" clId="{E68E6373-0133-48F9-A085-1C5324C2A634}" dt="2023-02-07T22:16:38.369" v="2104" actId="1076"/>
          <ac:spMkLst>
            <pc:docMk/>
            <pc:sldMk cId="0" sldId="361"/>
            <ac:spMk id="22582" creationId="{18AC3C67-6A88-C23D-BE9F-C083D1605E4D}"/>
          </ac:spMkLst>
        </pc:spChg>
        <pc:spChg chg="mod">
          <ac:chgData name="NORVEY DANILO MUÑOZ" userId="6c920eed-56a1-4dd6-94e7-28cd095909bd" providerId="ADAL" clId="{E68E6373-0133-48F9-A085-1C5324C2A634}" dt="2023-02-07T22:16:38.369" v="2104" actId="1076"/>
          <ac:spMkLst>
            <pc:docMk/>
            <pc:sldMk cId="0" sldId="361"/>
            <ac:spMk id="22583" creationId="{62DC45B3-D6B6-020C-BF4D-9E4F3EAC630C}"/>
          </ac:spMkLst>
        </pc:spChg>
        <pc:spChg chg="mod">
          <ac:chgData name="NORVEY DANILO MUÑOZ" userId="6c920eed-56a1-4dd6-94e7-28cd095909bd" providerId="ADAL" clId="{E68E6373-0133-48F9-A085-1C5324C2A634}" dt="2023-02-07T22:16:38.369" v="2104" actId="1076"/>
          <ac:spMkLst>
            <pc:docMk/>
            <pc:sldMk cId="0" sldId="361"/>
            <ac:spMk id="22584" creationId="{BE807DC8-AB39-9D58-C52B-7810BDFD5A90}"/>
          </ac:spMkLst>
        </pc:spChg>
        <pc:spChg chg="mod">
          <ac:chgData name="NORVEY DANILO MUÑOZ" userId="6c920eed-56a1-4dd6-94e7-28cd095909bd" providerId="ADAL" clId="{E68E6373-0133-48F9-A085-1C5324C2A634}" dt="2023-02-07T22:16:38.369" v="2104" actId="1076"/>
          <ac:spMkLst>
            <pc:docMk/>
            <pc:sldMk cId="0" sldId="361"/>
            <ac:spMk id="22585" creationId="{284DC4E1-54FE-4FD2-98AA-22CD7D06DEBD}"/>
          </ac:spMkLst>
        </pc:spChg>
        <pc:spChg chg="mod">
          <ac:chgData name="NORVEY DANILO MUÑOZ" userId="6c920eed-56a1-4dd6-94e7-28cd095909bd" providerId="ADAL" clId="{E68E6373-0133-48F9-A085-1C5324C2A634}" dt="2023-02-07T22:16:38.369" v="2104" actId="1076"/>
          <ac:spMkLst>
            <pc:docMk/>
            <pc:sldMk cId="0" sldId="361"/>
            <ac:spMk id="22586" creationId="{756A4DB8-A87C-CE1C-2A81-D1E28D4C05A0}"/>
          </ac:spMkLst>
        </pc:spChg>
        <pc:spChg chg="mod">
          <ac:chgData name="NORVEY DANILO MUÑOZ" userId="6c920eed-56a1-4dd6-94e7-28cd095909bd" providerId="ADAL" clId="{E68E6373-0133-48F9-A085-1C5324C2A634}" dt="2023-02-07T22:16:38.369" v="2104" actId="1076"/>
          <ac:spMkLst>
            <pc:docMk/>
            <pc:sldMk cId="0" sldId="361"/>
            <ac:spMk id="22587" creationId="{601BA037-5F60-7C7D-0F81-20A965581CC0}"/>
          </ac:spMkLst>
        </pc:spChg>
        <pc:spChg chg="mod">
          <ac:chgData name="NORVEY DANILO MUÑOZ" userId="6c920eed-56a1-4dd6-94e7-28cd095909bd" providerId="ADAL" clId="{E68E6373-0133-48F9-A085-1C5324C2A634}" dt="2023-02-07T22:16:38.369" v="2104" actId="1076"/>
          <ac:spMkLst>
            <pc:docMk/>
            <pc:sldMk cId="0" sldId="361"/>
            <ac:spMk id="22588" creationId="{38BC12A7-3929-96A5-8AC2-992944EFFFDD}"/>
          </ac:spMkLst>
        </pc:spChg>
        <pc:spChg chg="mod">
          <ac:chgData name="NORVEY DANILO MUÑOZ" userId="6c920eed-56a1-4dd6-94e7-28cd095909bd" providerId="ADAL" clId="{E68E6373-0133-48F9-A085-1C5324C2A634}" dt="2023-02-07T22:16:38.369" v="2104" actId="1076"/>
          <ac:spMkLst>
            <pc:docMk/>
            <pc:sldMk cId="0" sldId="361"/>
            <ac:spMk id="22589" creationId="{99B1FD66-8D05-E923-3EDB-6646920BFB9F}"/>
          </ac:spMkLst>
        </pc:spChg>
        <pc:spChg chg="mod">
          <ac:chgData name="NORVEY DANILO MUÑOZ" userId="6c920eed-56a1-4dd6-94e7-28cd095909bd" providerId="ADAL" clId="{E68E6373-0133-48F9-A085-1C5324C2A634}" dt="2023-02-07T22:16:38.369" v="2104" actId="1076"/>
          <ac:spMkLst>
            <pc:docMk/>
            <pc:sldMk cId="0" sldId="361"/>
            <ac:spMk id="22590" creationId="{F279EA78-946C-ED95-DDC5-C85FC4153541}"/>
          </ac:spMkLst>
        </pc:spChg>
        <pc:spChg chg="mod">
          <ac:chgData name="NORVEY DANILO MUÑOZ" userId="6c920eed-56a1-4dd6-94e7-28cd095909bd" providerId="ADAL" clId="{E68E6373-0133-48F9-A085-1C5324C2A634}" dt="2023-02-07T22:16:55.939" v="2109" actId="1076"/>
          <ac:spMkLst>
            <pc:docMk/>
            <pc:sldMk cId="0" sldId="361"/>
            <ac:spMk id="22592" creationId="{80C00A5C-A99E-C9CB-CF67-91406B0AEA8E}"/>
          </ac:spMkLst>
        </pc:spChg>
        <pc:spChg chg="mod">
          <ac:chgData name="NORVEY DANILO MUÑOZ" userId="6c920eed-56a1-4dd6-94e7-28cd095909bd" providerId="ADAL" clId="{E68E6373-0133-48F9-A085-1C5324C2A634}" dt="2023-02-07T22:16:55.939" v="2109" actId="1076"/>
          <ac:spMkLst>
            <pc:docMk/>
            <pc:sldMk cId="0" sldId="361"/>
            <ac:spMk id="22593" creationId="{A4A48BEA-6DB0-BBFB-72FB-79A8AFC44E24}"/>
          </ac:spMkLst>
        </pc:spChg>
        <pc:spChg chg="mod">
          <ac:chgData name="NORVEY DANILO MUÑOZ" userId="6c920eed-56a1-4dd6-94e7-28cd095909bd" providerId="ADAL" clId="{E68E6373-0133-48F9-A085-1C5324C2A634}" dt="2023-02-07T22:16:55.939" v="2109" actId="1076"/>
          <ac:spMkLst>
            <pc:docMk/>
            <pc:sldMk cId="0" sldId="361"/>
            <ac:spMk id="22594" creationId="{0A10BBAC-9F70-59D0-3E23-7429AE56BF78}"/>
          </ac:spMkLst>
        </pc:spChg>
        <pc:spChg chg="mod">
          <ac:chgData name="NORVEY DANILO MUÑOZ" userId="6c920eed-56a1-4dd6-94e7-28cd095909bd" providerId="ADAL" clId="{E68E6373-0133-48F9-A085-1C5324C2A634}" dt="2023-02-07T22:16:55.939" v="2109" actId="1076"/>
          <ac:spMkLst>
            <pc:docMk/>
            <pc:sldMk cId="0" sldId="361"/>
            <ac:spMk id="22595" creationId="{3CDAE672-FB13-BCDD-78B9-6E4151AF0B7D}"/>
          </ac:spMkLst>
        </pc:spChg>
        <pc:spChg chg="mod">
          <ac:chgData name="NORVEY DANILO MUÑOZ" userId="6c920eed-56a1-4dd6-94e7-28cd095909bd" providerId="ADAL" clId="{E68E6373-0133-48F9-A085-1C5324C2A634}" dt="2023-02-07T22:16:55.939" v="2109" actId="1076"/>
          <ac:spMkLst>
            <pc:docMk/>
            <pc:sldMk cId="0" sldId="361"/>
            <ac:spMk id="22596" creationId="{7BE52275-30A8-7038-7F89-638FA9FEF772}"/>
          </ac:spMkLst>
        </pc:spChg>
        <pc:spChg chg="mod">
          <ac:chgData name="NORVEY DANILO MUÑOZ" userId="6c920eed-56a1-4dd6-94e7-28cd095909bd" providerId="ADAL" clId="{E68E6373-0133-48F9-A085-1C5324C2A634}" dt="2023-02-07T22:16:55.939" v="2109" actId="1076"/>
          <ac:spMkLst>
            <pc:docMk/>
            <pc:sldMk cId="0" sldId="361"/>
            <ac:spMk id="22597" creationId="{15EF7A43-9148-8183-CED4-40C0E139ACDE}"/>
          </ac:spMkLst>
        </pc:spChg>
        <pc:spChg chg="mod">
          <ac:chgData name="NORVEY DANILO MUÑOZ" userId="6c920eed-56a1-4dd6-94e7-28cd095909bd" providerId="ADAL" clId="{E68E6373-0133-48F9-A085-1C5324C2A634}" dt="2023-02-07T22:16:55.939" v="2109" actId="1076"/>
          <ac:spMkLst>
            <pc:docMk/>
            <pc:sldMk cId="0" sldId="361"/>
            <ac:spMk id="22598" creationId="{EDC08FE7-0D5B-BBD9-EF88-E69D0AF9A5D7}"/>
          </ac:spMkLst>
        </pc:spChg>
        <pc:spChg chg="mod">
          <ac:chgData name="NORVEY DANILO MUÑOZ" userId="6c920eed-56a1-4dd6-94e7-28cd095909bd" providerId="ADAL" clId="{E68E6373-0133-48F9-A085-1C5324C2A634}" dt="2023-02-07T22:16:55.939" v="2109" actId="1076"/>
          <ac:spMkLst>
            <pc:docMk/>
            <pc:sldMk cId="0" sldId="361"/>
            <ac:spMk id="22599" creationId="{73704324-1837-AD4F-522E-9B808DA5C801}"/>
          </ac:spMkLst>
        </pc:spChg>
        <pc:spChg chg="mod">
          <ac:chgData name="NORVEY DANILO MUÑOZ" userId="6c920eed-56a1-4dd6-94e7-28cd095909bd" providerId="ADAL" clId="{E68E6373-0133-48F9-A085-1C5324C2A634}" dt="2023-02-07T22:16:55.939" v="2109" actId="1076"/>
          <ac:spMkLst>
            <pc:docMk/>
            <pc:sldMk cId="0" sldId="361"/>
            <ac:spMk id="22600" creationId="{FE7A4F60-2A66-4DCD-5F5D-04EBFCDB643D}"/>
          </ac:spMkLst>
        </pc:spChg>
        <pc:spChg chg="mod">
          <ac:chgData name="NORVEY DANILO MUÑOZ" userId="6c920eed-56a1-4dd6-94e7-28cd095909bd" providerId="ADAL" clId="{E68E6373-0133-48F9-A085-1C5324C2A634}" dt="2023-02-07T22:16:55.939" v="2109" actId="1076"/>
          <ac:spMkLst>
            <pc:docMk/>
            <pc:sldMk cId="0" sldId="361"/>
            <ac:spMk id="22601" creationId="{F5CB2198-31BC-1050-13CD-EE4ACBA3E48B}"/>
          </ac:spMkLst>
        </pc:spChg>
        <pc:spChg chg="mod">
          <ac:chgData name="NORVEY DANILO MUÑOZ" userId="6c920eed-56a1-4dd6-94e7-28cd095909bd" providerId="ADAL" clId="{E68E6373-0133-48F9-A085-1C5324C2A634}" dt="2023-02-07T22:16:55.939" v="2109" actId="1076"/>
          <ac:spMkLst>
            <pc:docMk/>
            <pc:sldMk cId="0" sldId="361"/>
            <ac:spMk id="22602" creationId="{29D94D1E-7F2E-3367-3A63-7E02F703A18C}"/>
          </ac:spMkLst>
        </pc:spChg>
        <pc:spChg chg="mod">
          <ac:chgData name="NORVEY DANILO MUÑOZ" userId="6c920eed-56a1-4dd6-94e7-28cd095909bd" providerId="ADAL" clId="{E68E6373-0133-48F9-A085-1C5324C2A634}" dt="2023-02-07T22:16:55.939" v="2109" actId="1076"/>
          <ac:spMkLst>
            <pc:docMk/>
            <pc:sldMk cId="0" sldId="361"/>
            <ac:spMk id="22603" creationId="{E4526BA6-3D19-7255-8E0C-03794F8742BA}"/>
          </ac:spMkLst>
        </pc:spChg>
        <pc:spChg chg="mod">
          <ac:chgData name="NORVEY DANILO MUÑOZ" userId="6c920eed-56a1-4dd6-94e7-28cd095909bd" providerId="ADAL" clId="{E68E6373-0133-48F9-A085-1C5324C2A634}" dt="2023-02-07T22:16:55.939" v="2109" actId="1076"/>
          <ac:spMkLst>
            <pc:docMk/>
            <pc:sldMk cId="0" sldId="361"/>
            <ac:spMk id="22604" creationId="{AA8CBC96-A131-D1C0-66A5-E8C380BD6782}"/>
          </ac:spMkLst>
        </pc:spChg>
        <pc:spChg chg="mod">
          <ac:chgData name="NORVEY DANILO MUÑOZ" userId="6c920eed-56a1-4dd6-94e7-28cd095909bd" providerId="ADAL" clId="{E68E6373-0133-48F9-A085-1C5324C2A634}" dt="2023-02-07T22:16:55.939" v="2109" actId="1076"/>
          <ac:spMkLst>
            <pc:docMk/>
            <pc:sldMk cId="0" sldId="361"/>
            <ac:spMk id="22605" creationId="{3744DF63-B54A-4809-3BA9-8EAE454AC9F1}"/>
          </ac:spMkLst>
        </pc:spChg>
        <pc:spChg chg="mod">
          <ac:chgData name="NORVEY DANILO MUÑOZ" userId="6c920eed-56a1-4dd6-94e7-28cd095909bd" providerId="ADAL" clId="{E68E6373-0133-48F9-A085-1C5324C2A634}" dt="2023-02-07T22:17:23.206" v="2115" actId="1076"/>
          <ac:spMkLst>
            <pc:docMk/>
            <pc:sldMk cId="0" sldId="361"/>
            <ac:spMk id="22607" creationId="{908643E0-AEEE-0154-0692-13F12F4FA3F2}"/>
          </ac:spMkLst>
        </pc:spChg>
        <pc:spChg chg="mod">
          <ac:chgData name="NORVEY DANILO MUÑOZ" userId="6c920eed-56a1-4dd6-94e7-28cd095909bd" providerId="ADAL" clId="{E68E6373-0133-48F9-A085-1C5324C2A634}" dt="2023-02-07T22:17:23.206" v="2115" actId="1076"/>
          <ac:spMkLst>
            <pc:docMk/>
            <pc:sldMk cId="0" sldId="361"/>
            <ac:spMk id="22608" creationId="{32884FCF-0014-4590-178D-29515F97DD29}"/>
          </ac:spMkLst>
        </pc:spChg>
        <pc:spChg chg="mod">
          <ac:chgData name="NORVEY DANILO MUÑOZ" userId="6c920eed-56a1-4dd6-94e7-28cd095909bd" providerId="ADAL" clId="{E68E6373-0133-48F9-A085-1C5324C2A634}" dt="2023-02-07T22:17:23.206" v="2115" actId="1076"/>
          <ac:spMkLst>
            <pc:docMk/>
            <pc:sldMk cId="0" sldId="361"/>
            <ac:spMk id="22609" creationId="{6024E287-C374-AFDE-8A53-5658C002C79F}"/>
          </ac:spMkLst>
        </pc:spChg>
        <pc:spChg chg="mod">
          <ac:chgData name="NORVEY DANILO MUÑOZ" userId="6c920eed-56a1-4dd6-94e7-28cd095909bd" providerId="ADAL" clId="{E68E6373-0133-48F9-A085-1C5324C2A634}" dt="2023-02-07T22:17:23.206" v="2115" actId="1076"/>
          <ac:spMkLst>
            <pc:docMk/>
            <pc:sldMk cId="0" sldId="361"/>
            <ac:spMk id="22610" creationId="{488ADDFB-62EE-23A0-62FD-6A555B70DF3C}"/>
          </ac:spMkLst>
        </pc:spChg>
        <pc:spChg chg="mod">
          <ac:chgData name="NORVEY DANILO MUÑOZ" userId="6c920eed-56a1-4dd6-94e7-28cd095909bd" providerId="ADAL" clId="{E68E6373-0133-48F9-A085-1C5324C2A634}" dt="2023-02-07T22:17:23.206" v="2115" actId="1076"/>
          <ac:spMkLst>
            <pc:docMk/>
            <pc:sldMk cId="0" sldId="361"/>
            <ac:spMk id="22611" creationId="{9969127A-E1AC-BD4C-CE46-10BE1054A524}"/>
          </ac:spMkLst>
        </pc:spChg>
        <pc:spChg chg="mod">
          <ac:chgData name="NORVEY DANILO MUÑOZ" userId="6c920eed-56a1-4dd6-94e7-28cd095909bd" providerId="ADAL" clId="{E68E6373-0133-48F9-A085-1C5324C2A634}" dt="2023-02-07T22:17:23.206" v="2115" actId="1076"/>
          <ac:spMkLst>
            <pc:docMk/>
            <pc:sldMk cId="0" sldId="361"/>
            <ac:spMk id="22612" creationId="{D2BEB2E3-6075-6467-7B1A-B24831EB8B86}"/>
          </ac:spMkLst>
        </pc:spChg>
        <pc:spChg chg="mod">
          <ac:chgData name="NORVEY DANILO MUÑOZ" userId="6c920eed-56a1-4dd6-94e7-28cd095909bd" providerId="ADAL" clId="{E68E6373-0133-48F9-A085-1C5324C2A634}" dt="2023-02-07T22:17:23.206" v="2115" actId="1076"/>
          <ac:spMkLst>
            <pc:docMk/>
            <pc:sldMk cId="0" sldId="361"/>
            <ac:spMk id="22613" creationId="{E46B198B-2909-C17F-07CB-764D8FB79948}"/>
          </ac:spMkLst>
        </pc:spChg>
        <pc:spChg chg="mod">
          <ac:chgData name="NORVEY DANILO MUÑOZ" userId="6c920eed-56a1-4dd6-94e7-28cd095909bd" providerId="ADAL" clId="{E68E6373-0133-48F9-A085-1C5324C2A634}" dt="2023-02-07T22:17:23.206" v="2115" actId="1076"/>
          <ac:spMkLst>
            <pc:docMk/>
            <pc:sldMk cId="0" sldId="361"/>
            <ac:spMk id="22614" creationId="{40FFB0B4-EC35-73E0-4082-82262C24D3AC}"/>
          </ac:spMkLst>
        </pc:spChg>
        <pc:spChg chg="mod">
          <ac:chgData name="NORVEY DANILO MUÑOZ" userId="6c920eed-56a1-4dd6-94e7-28cd095909bd" providerId="ADAL" clId="{E68E6373-0133-48F9-A085-1C5324C2A634}" dt="2023-02-07T22:17:23.206" v="2115" actId="1076"/>
          <ac:spMkLst>
            <pc:docMk/>
            <pc:sldMk cId="0" sldId="361"/>
            <ac:spMk id="22615" creationId="{360F0D28-BFF9-8378-FBEF-D26C7A0DD32F}"/>
          </ac:spMkLst>
        </pc:spChg>
        <pc:spChg chg="mod">
          <ac:chgData name="NORVEY DANILO MUÑOZ" userId="6c920eed-56a1-4dd6-94e7-28cd095909bd" providerId="ADAL" clId="{E68E6373-0133-48F9-A085-1C5324C2A634}" dt="2023-02-07T22:17:23.206" v="2115" actId="1076"/>
          <ac:spMkLst>
            <pc:docMk/>
            <pc:sldMk cId="0" sldId="361"/>
            <ac:spMk id="22616" creationId="{EC3ED4E2-38F4-08B3-6B35-E51E9EABCA93}"/>
          </ac:spMkLst>
        </pc:spChg>
        <pc:spChg chg="mod">
          <ac:chgData name="NORVEY DANILO MUÑOZ" userId="6c920eed-56a1-4dd6-94e7-28cd095909bd" providerId="ADAL" clId="{E68E6373-0133-48F9-A085-1C5324C2A634}" dt="2023-02-07T22:17:23.206" v="2115" actId="1076"/>
          <ac:spMkLst>
            <pc:docMk/>
            <pc:sldMk cId="0" sldId="361"/>
            <ac:spMk id="22617" creationId="{8411178C-C81C-549C-1B8B-05AC09FE9D6B}"/>
          </ac:spMkLst>
        </pc:spChg>
        <pc:spChg chg="mod">
          <ac:chgData name="NORVEY DANILO MUÑOZ" userId="6c920eed-56a1-4dd6-94e7-28cd095909bd" providerId="ADAL" clId="{E68E6373-0133-48F9-A085-1C5324C2A634}" dt="2023-02-07T22:17:23.206" v="2115" actId="1076"/>
          <ac:spMkLst>
            <pc:docMk/>
            <pc:sldMk cId="0" sldId="361"/>
            <ac:spMk id="22618" creationId="{65ACF7C5-5319-ADB8-E9C8-10B9831505BC}"/>
          </ac:spMkLst>
        </pc:spChg>
        <pc:spChg chg="mod">
          <ac:chgData name="NORVEY DANILO MUÑOZ" userId="6c920eed-56a1-4dd6-94e7-28cd095909bd" providerId="ADAL" clId="{E68E6373-0133-48F9-A085-1C5324C2A634}" dt="2023-02-07T22:17:23.206" v="2115" actId="1076"/>
          <ac:spMkLst>
            <pc:docMk/>
            <pc:sldMk cId="0" sldId="361"/>
            <ac:spMk id="22619" creationId="{A7DCD0F2-863F-33E3-01D9-FFACC5B846E3}"/>
          </ac:spMkLst>
        </pc:spChg>
        <pc:spChg chg="mod">
          <ac:chgData name="NORVEY DANILO MUÑOZ" userId="6c920eed-56a1-4dd6-94e7-28cd095909bd" providerId="ADAL" clId="{E68E6373-0133-48F9-A085-1C5324C2A634}" dt="2023-02-07T22:27:21.640" v="2250" actId="1076"/>
          <ac:spMkLst>
            <pc:docMk/>
            <pc:sldMk cId="0" sldId="361"/>
            <ac:spMk id="301119" creationId="{6B6DA79E-EDD8-4832-9C69-3FB7C5B20CE5}"/>
          </ac:spMkLst>
        </pc:spChg>
        <pc:grpChg chg="mod">
          <ac:chgData name="NORVEY DANILO MUÑOZ" userId="6c920eed-56a1-4dd6-94e7-28cd095909bd" providerId="ADAL" clId="{E68E6373-0133-48F9-A085-1C5324C2A634}" dt="2023-02-07T22:17:23.206" v="2115" actId="1076"/>
          <ac:grpSpMkLst>
            <pc:docMk/>
            <pc:sldMk cId="0" sldId="361"/>
            <ac:grpSpMk id="4" creationId="{9050BD3D-B15C-2F52-690F-57C7CE87B75F}"/>
          </ac:grpSpMkLst>
        </pc:grpChg>
        <pc:grpChg chg="mod">
          <ac:chgData name="NORVEY DANILO MUÑOZ" userId="6c920eed-56a1-4dd6-94e7-28cd095909bd" providerId="ADAL" clId="{E68E6373-0133-48F9-A085-1C5324C2A634}" dt="2023-02-07T22:16:55.939" v="2109" actId="1076"/>
          <ac:grpSpMkLst>
            <pc:docMk/>
            <pc:sldMk cId="0" sldId="361"/>
            <ac:grpSpMk id="38" creationId="{F0B24540-3122-C071-2533-3B30CEA9ECCD}"/>
          </ac:grpSpMkLst>
        </pc:grpChg>
        <pc:grpChg chg="mod">
          <ac:chgData name="NORVEY DANILO MUÑOZ" userId="6c920eed-56a1-4dd6-94e7-28cd095909bd" providerId="ADAL" clId="{E68E6373-0133-48F9-A085-1C5324C2A634}" dt="2023-02-07T22:16:38.369" v="2104" actId="1076"/>
          <ac:grpSpMkLst>
            <pc:docMk/>
            <pc:sldMk cId="0" sldId="361"/>
            <ac:grpSpMk id="85" creationId="{02E62F23-A064-F957-0A5B-1D052F0A7070}"/>
          </ac:grpSpMkLst>
        </pc:grpChg>
        <pc:grpChg chg="mod">
          <ac:chgData name="NORVEY DANILO MUÑOZ" userId="6c920eed-56a1-4dd6-94e7-28cd095909bd" providerId="ADAL" clId="{E68E6373-0133-48F9-A085-1C5324C2A634}" dt="2023-02-07T22:16:38.369" v="2104" actId="1076"/>
          <ac:grpSpMkLst>
            <pc:docMk/>
            <pc:sldMk cId="0" sldId="361"/>
            <ac:grpSpMk id="22576" creationId="{428F06F6-4C56-6DF9-CEC0-C61134AE6DDA}"/>
          </ac:grpSpMkLst>
        </pc:grpChg>
        <pc:grpChg chg="mod">
          <ac:chgData name="NORVEY DANILO MUÑOZ" userId="6c920eed-56a1-4dd6-94e7-28cd095909bd" providerId="ADAL" clId="{E68E6373-0133-48F9-A085-1C5324C2A634}" dt="2023-02-07T22:16:55.939" v="2109" actId="1076"/>
          <ac:grpSpMkLst>
            <pc:docMk/>
            <pc:sldMk cId="0" sldId="361"/>
            <ac:grpSpMk id="22591" creationId="{824A37DB-9433-875B-61D9-6A0B1581319C}"/>
          </ac:grpSpMkLst>
        </pc:grpChg>
        <pc:grpChg chg="mod">
          <ac:chgData name="NORVEY DANILO MUÑOZ" userId="6c920eed-56a1-4dd6-94e7-28cd095909bd" providerId="ADAL" clId="{E68E6373-0133-48F9-A085-1C5324C2A634}" dt="2023-02-07T22:17:23.206" v="2115" actId="1076"/>
          <ac:grpSpMkLst>
            <pc:docMk/>
            <pc:sldMk cId="0" sldId="361"/>
            <ac:grpSpMk id="22606" creationId="{CD47433E-CBAF-8ACA-B92F-B3FE7A383EAA}"/>
          </ac:grpSpMkLst>
        </pc:grpChg>
      </pc:sldChg>
      <pc:sldChg chg="addSp modSp add mod ord">
        <pc:chgData name="NORVEY DANILO MUÑOZ" userId="6c920eed-56a1-4dd6-94e7-28cd095909bd" providerId="ADAL" clId="{E68E6373-0133-48F9-A085-1C5324C2A634}" dt="2023-02-07T22:20:43.226" v="2183" actId="1076"/>
        <pc:sldMkLst>
          <pc:docMk/>
          <pc:sldMk cId="1897390636" sldId="362"/>
        </pc:sldMkLst>
        <pc:spChg chg="mod">
          <ac:chgData name="NORVEY DANILO MUÑOZ" userId="6c920eed-56a1-4dd6-94e7-28cd095909bd" providerId="ADAL" clId="{E68E6373-0133-48F9-A085-1C5324C2A634}" dt="2023-02-07T22:20:22.924" v="2179" actId="20577"/>
          <ac:spMkLst>
            <pc:docMk/>
            <pc:sldMk cId="1897390636" sldId="362"/>
            <ac:spMk id="2" creationId="{0B62F89B-B23B-AAE3-02BD-F975291C588B}"/>
          </ac:spMkLst>
        </pc:spChg>
        <pc:spChg chg="mod">
          <ac:chgData name="NORVEY DANILO MUÑOZ" userId="6c920eed-56a1-4dd6-94e7-28cd095909bd" providerId="ADAL" clId="{E68E6373-0133-48F9-A085-1C5324C2A634}" dt="2023-02-07T22:18:50.487" v="2142" actId="20577"/>
          <ac:spMkLst>
            <pc:docMk/>
            <pc:sldMk cId="1897390636" sldId="362"/>
            <ac:spMk id="235" creationId="{00000000-0000-0000-0000-000000000000}"/>
          </ac:spMkLst>
        </pc:spChg>
        <pc:picChg chg="add mod">
          <ac:chgData name="NORVEY DANILO MUÑOZ" userId="6c920eed-56a1-4dd6-94e7-28cd095909bd" providerId="ADAL" clId="{E68E6373-0133-48F9-A085-1C5324C2A634}" dt="2023-02-07T22:20:43.226" v="2183" actId="1076"/>
          <ac:picMkLst>
            <pc:docMk/>
            <pc:sldMk cId="1897390636" sldId="362"/>
            <ac:picMk id="4" creationId="{DC7E166D-7A32-DE90-C555-7CE4C2BF227A}"/>
          </ac:picMkLst>
        </pc:picChg>
      </pc:sldChg>
      <pc:sldChg chg="addSp delSp modSp add mod">
        <pc:chgData name="NORVEY DANILO MUÑOZ" userId="6c920eed-56a1-4dd6-94e7-28cd095909bd" providerId="ADAL" clId="{E68E6373-0133-48F9-A085-1C5324C2A634}" dt="2023-02-07T22:22:12.521" v="2217" actId="1076"/>
        <pc:sldMkLst>
          <pc:docMk/>
          <pc:sldMk cId="3286778521" sldId="363"/>
        </pc:sldMkLst>
        <pc:spChg chg="mod">
          <ac:chgData name="NORVEY DANILO MUÑOZ" userId="6c920eed-56a1-4dd6-94e7-28cd095909bd" providerId="ADAL" clId="{E68E6373-0133-48F9-A085-1C5324C2A634}" dt="2023-02-07T22:21:54.994" v="2214" actId="113"/>
          <ac:spMkLst>
            <pc:docMk/>
            <pc:sldMk cId="3286778521" sldId="363"/>
            <ac:spMk id="2" creationId="{0B62F89B-B23B-AAE3-02BD-F975291C588B}"/>
          </ac:spMkLst>
        </pc:spChg>
        <pc:spChg chg="mod">
          <ac:chgData name="NORVEY DANILO MUÑOZ" userId="6c920eed-56a1-4dd6-94e7-28cd095909bd" providerId="ADAL" clId="{E68E6373-0133-48F9-A085-1C5324C2A634}" dt="2023-02-07T22:21:22.537" v="2205" actId="20577"/>
          <ac:spMkLst>
            <pc:docMk/>
            <pc:sldMk cId="3286778521" sldId="363"/>
            <ac:spMk id="235" creationId="{00000000-0000-0000-0000-000000000000}"/>
          </ac:spMkLst>
        </pc:spChg>
        <pc:picChg chg="del">
          <ac:chgData name="NORVEY DANILO MUÑOZ" userId="6c920eed-56a1-4dd6-94e7-28cd095909bd" providerId="ADAL" clId="{E68E6373-0133-48F9-A085-1C5324C2A634}" dt="2023-02-07T22:21:33.753" v="2207" actId="478"/>
          <ac:picMkLst>
            <pc:docMk/>
            <pc:sldMk cId="3286778521" sldId="363"/>
            <ac:picMk id="4" creationId="{DC7E166D-7A32-DE90-C555-7CE4C2BF227A}"/>
          </ac:picMkLst>
        </pc:picChg>
        <pc:picChg chg="add mod">
          <ac:chgData name="NORVEY DANILO MUÑOZ" userId="6c920eed-56a1-4dd6-94e7-28cd095909bd" providerId="ADAL" clId="{E68E6373-0133-48F9-A085-1C5324C2A634}" dt="2023-02-07T22:22:12.521" v="2217" actId="1076"/>
          <ac:picMkLst>
            <pc:docMk/>
            <pc:sldMk cId="3286778521" sldId="363"/>
            <ac:picMk id="5" creationId="{AA264E36-D212-5C91-7B15-32BBC56312FC}"/>
          </ac:picMkLst>
        </pc:picChg>
      </pc:sldChg>
      <pc:sldChg chg="addSp delSp modSp add mod">
        <pc:chgData name="NORVEY DANILO MUÑOZ" userId="6c920eed-56a1-4dd6-94e7-28cd095909bd" providerId="ADAL" clId="{E68E6373-0133-48F9-A085-1C5324C2A634}" dt="2023-02-07T22:23:07.795" v="2234" actId="1076"/>
        <pc:sldMkLst>
          <pc:docMk/>
          <pc:sldMk cId="2589776929" sldId="364"/>
        </pc:sldMkLst>
        <pc:spChg chg="del">
          <ac:chgData name="NORVEY DANILO MUÑOZ" userId="6c920eed-56a1-4dd6-94e7-28cd095909bd" providerId="ADAL" clId="{E68E6373-0133-48F9-A085-1C5324C2A634}" dt="2023-02-07T22:23:00.161" v="2230" actId="478"/>
          <ac:spMkLst>
            <pc:docMk/>
            <pc:sldMk cId="2589776929" sldId="364"/>
            <ac:spMk id="2" creationId="{0B62F89B-B23B-AAE3-02BD-F975291C588B}"/>
          </ac:spMkLst>
        </pc:spChg>
        <pc:spChg chg="mod">
          <ac:chgData name="NORVEY DANILO MUÑOZ" userId="6c920eed-56a1-4dd6-94e7-28cd095909bd" providerId="ADAL" clId="{E68E6373-0133-48F9-A085-1C5324C2A634}" dt="2023-02-07T22:22:45.984" v="2228" actId="20577"/>
          <ac:spMkLst>
            <pc:docMk/>
            <pc:sldMk cId="2589776929" sldId="364"/>
            <ac:spMk id="235" creationId="{00000000-0000-0000-0000-000000000000}"/>
          </ac:spMkLst>
        </pc:spChg>
        <pc:picChg chg="add mod">
          <ac:chgData name="NORVEY DANILO MUÑOZ" userId="6c920eed-56a1-4dd6-94e7-28cd095909bd" providerId="ADAL" clId="{E68E6373-0133-48F9-A085-1C5324C2A634}" dt="2023-02-07T22:23:07.795" v="2234" actId="1076"/>
          <ac:picMkLst>
            <pc:docMk/>
            <pc:sldMk cId="2589776929" sldId="364"/>
            <ac:picMk id="4" creationId="{E145030E-6BA7-A635-DFB8-828614BD6C93}"/>
          </ac:picMkLst>
        </pc:picChg>
        <pc:picChg chg="del">
          <ac:chgData name="NORVEY DANILO MUÑOZ" userId="6c920eed-56a1-4dd6-94e7-28cd095909bd" providerId="ADAL" clId="{E68E6373-0133-48F9-A085-1C5324C2A634}" dt="2023-02-07T22:22:49.619" v="2229" actId="478"/>
          <ac:picMkLst>
            <pc:docMk/>
            <pc:sldMk cId="2589776929" sldId="364"/>
            <ac:picMk id="5" creationId="{AA264E36-D212-5C91-7B15-32BBC56312FC}"/>
          </ac:picMkLst>
        </pc:picChg>
      </pc:sldChg>
      <pc:sldChg chg="addSp delSp modSp add mod">
        <pc:chgData name="NORVEY DANILO MUÑOZ" userId="6c920eed-56a1-4dd6-94e7-28cd095909bd" providerId="ADAL" clId="{E68E6373-0133-48F9-A085-1C5324C2A634}" dt="2023-02-07T22:24:34.694" v="2239" actId="1076"/>
        <pc:sldMkLst>
          <pc:docMk/>
          <pc:sldMk cId="2471323115" sldId="365"/>
        </pc:sldMkLst>
        <pc:picChg chg="add mod">
          <ac:chgData name="NORVEY DANILO MUÑOZ" userId="6c920eed-56a1-4dd6-94e7-28cd095909bd" providerId="ADAL" clId="{E68E6373-0133-48F9-A085-1C5324C2A634}" dt="2023-02-07T22:24:34.694" v="2239" actId="1076"/>
          <ac:picMkLst>
            <pc:docMk/>
            <pc:sldMk cId="2471323115" sldId="365"/>
            <ac:picMk id="3" creationId="{21C010B9-3464-F16E-9BA5-A505D9DB1DCB}"/>
          </ac:picMkLst>
        </pc:picChg>
        <pc:picChg chg="del">
          <ac:chgData name="NORVEY DANILO MUÑOZ" userId="6c920eed-56a1-4dd6-94e7-28cd095909bd" providerId="ADAL" clId="{E68E6373-0133-48F9-A085-1C5324C2A634}" dt="2023-02-07T22:24:29.048" v="2236" actId="478"/>
          <ac:picMkLst>
            <pc:docMk/>
            <pc:sldMk cId="2471323115" sldId="365"/>
            <ac:picMk id="4" creationId="{E145030E-6BA7-A635-DFB8-828614BD6C93}"/>
          </ac:picMkLst>
        </pc:picChg>
      </pc:sldChg>
      <pc:sldChg chg="addSp delSp modSp add mod">
        <pc:chgData name="NORVEY DANILO MUÑOZ" userId="6c920eed-56a1-4dd6-94e7-28cd095909bd" providerId="ADAL" clId="{E68E6373-0133-48F9-A085-1C5324C2A634}" dt="2023-02-07T22:44:12.967" v="2545" actId="403"/>
        <pc:sldMkLst>
          <pc:docMk/>
          <pc:sldMk cId="533894151" sldId="366"/>
        </pc:sldMkLst>
        <pc:spChg chg="add del mod">
          <ac:chgData name="NORVEY DANILO MUÑOZ" userId="6c920eed-56a1-4dd6-94e7-28cd095909bd" providerId="ADAL" clId="{E68E6373-0133-48F9-A085-1C5324C2A634}" dt="2023-02-07T22:36:17.654" v="2349" actId="478"/>
          <ac:spMkLst>
            <pc:docMk/>
            <pc:sldMk cId="533894151" sldId="366"/>
            <ac:spMk id="3" creationId="{C23EFB99-7AA0-2800-0979-328B75866D2A}"/>
          </ac:spMkLst>
        </pc:spChg>
        <pc:spChg chg="add mod">
          <ac:chgData name="NORVEY DANILO MUÑOZ" userId="6c920eed-56a1-4dd6-94e7-28cd095909bd" providerId="ADAL" clId="{E68E6373-0133-48F9-A085-1C5324C2A634}" dt="2023-02-07T22:44:12.967" v="2545" actId="403"/>
          <ac:spMkLst>
            <pc:docMk/>
            <pc:sldMk cId="533894151" sldId="366"/>
            <ac:spMk id="6" creationId="{BF39DA02-8E4C-C4A1-A1A5-410685DFCB66}"/>
          </ac:spMkLst>
        </pc:spChg>
        <pc:spChg chg="mod">
          <ac:chgData name="NORVEY DANILO MUÑOZ" userId="6c920eed-56a1-4dd6-94e7-28cd095909bd" providerId="ADAL" clId="{E68E6373-0133-48F9-A085-1C5324C2A634}" dt="2023-02-07T22:36:25.093" v="2362" actId="20577"/>
          <ac:spMkLst>
            <pc:docMk/>
            <pc:sldMk cId="533894151" sldId="366"/>
            <ac:spMk id="191" creationId="{00000000-0000-0000-0000-000000000000}"/>
          </ac:spMkLst>
        </pc:spChg>
        <pc:spChg chg="del">
          <ac:chgData name="NORVEY DANILO MUÑOZ" userId="6c920eed-56a1-4dd6-94e7-28cd095909bd" providerId="ADAL" clId="{E68E6373-0133-48F9-A085-1C5324C2A634}" dt="2023-02-07T22:36:15.070" v="2348" actId="478"/>
          <ac:spMkLst>
            <pc:docMk/>
            <pc:sldMk cId="533894151" sldId="366"/>
            <ac:spMk id="192" creationId="{00000000-0000-0000-0000-000000000000}"/>
          </ac:spMkLst>
        </pc:spChg>
        <pc:picChg chg="add mod modCrop">
          <ac:chgData name="NORVEY DANILO MUÑOZ" userId="6c920eed-56a1-4dd6-94e7-28cd095909bd" providerId="ADAL" clId="{E68E6373-0133-48F9-A085-1C5324C2A634}" dt="2023-02-07T22:44:06.966" v="2543" actId="732"/>
          <ac:picMkLst>
            <pc:docMk/>
            <pc:sldMk cId="533894151" sldId="366"/>
            <ac:picMk id="5" creationId="{08899743-D1DB-47C7-944A-62F4277F15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890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535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862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182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724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904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60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16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469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95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447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001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966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059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190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878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15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902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412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711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786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162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282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100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383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070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612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904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385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00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536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63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493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1733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949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0512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87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23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766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ítulo y objetos" type="obj">
  <p:cSld name="Título y objetos">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60725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8" r:id="rId3"/>
    <p:sldLayoutId id="2147483663"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2.wmf"/><Relationship Id="rId5" Type="http://schemas.openxmlformats.org/officeDocument/2006/relationships/oleObject" Target="../embeddings/oleObject8.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Pensamiento lógico y algoritmos</a:t>
            </a:r>
          </a:p>
        </p:txBody>
      </p:sp>
      <p:sp>
        <p:nvSpPr>
          <p:cNvPr id="98" name="Google Shape;98;p1"/>
          <p:cNvSpPr txBox="1"/>
          <p:nvPr/>
        </p:nvSpPr>
        <p:spPr>
          <a:xfrm>
            <a:off x="2285997" y="2800662"/>
            <a:ext cx="4572000" cy="623217"/>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Lógica de proposiciones.</a:t>
            </a:r>
          </a:p>
          <a:p>
            <a:pPr algn="ctr">
              <a:buClr>
                <a:srgbClr val="FFFFFF"/>
              </a:buClr>
              <a:buSzPts val="1800"/>
            </a:pPr>
            <a:r>
              <a:rPr lang="es-CO" sz="1800" b="1" dirty="0">
                <a:solidFill>
                  <a:srgbClr val="FFFFFF"/>
                </a:solidFill>
              </a:rPr>
              <a:t>Tablas de verdad y algebra de Boole. </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5" y="609600"/>
            <a:ext cx="4232100" cy="148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sz="1800" dirty="0"/>
              <a:t>Algunos enunciados o proposiciones son compuestos, es decir, están formados de proposiciones simples y de conectivos que los unen.</a:t>
            </a:r>
            <a:endParaRPr sz="1800" dirty="0"/>
          </a:p>
        </p:txBody>
      </p:sp>
      <p:sp>
        <p:nvSpPr>
          <p:cNvPr id="215" name="Google Shape;215;p33"/>
          <p:cNvSpPr txBox="1">
            <a:spLocks noGrp="1"/>
          </p:cNvSpPr>
          <p:nvPr>
            <p:ph type="body" idx="1"/>
          </p:nvPr>
        </p:nvSpPr>
        <p:spPr>
          <a:xfrm>
            <a:off x="1156524" y="2271486"/>
            <a:ext cx="4736275" cy="18364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2 es un número entero </a:t>
            </a:r>
            <a:r>
              <a:rPr lang="es-ES" b="1" dirty="0"/>
              <a:t>y</a:t>
            </a:r>
            <a:r>
              <a:rPr lang="es-ES" dirty="0"/>
              <a:t> es positivo.</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Si llueve</a:t>
            </a:r>
            <a:r>
              <a:rPr lang="es-ES" b="1" dirty="0"/>
              <a:t>,</a:t>
            </a:r>
            <a:r>
              <a:rPr lang="es-ES" dirty="0"/>
              <a:t> el piso se moja.</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Si es un entero</a:t>
            </a:r>
            <a:r>
              <a:rPr lang="es-ES" b="1" dirty="0"/>
              <a:t>,</a:t>
            </a:r>
            <a:r>
              <a:rPr lang="es-ES" dirty="0"/>
              <a:t> </a:t>
            </a:r>
            <a:r>
              <a:rPr lang="es-ES" b="1" dirty="0"/>
              <a:t>entonces</a:t>
            </a:r>
            <a:r>
              <a:rPr lang="es-ES" dirty="0"/>
              <a:t> es real.</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Si estudio </a:t>
            </a:r>
            <a:r>
              <a:rPr lang="es-ES" b="1" dirty="0"/>
              <a:t>y</a:t>
            </a:r>
            <a:r>
              <a:rPr lang="es-ES" dirty="0"/>
              <a:t> hago los ejercicios</a:t>
            </a:r>
            <a:r>
              <a:rPr lang="es-ES" b="1" dirty="0"/>
              <a:t>, entonces </a:t>
            </a:r>
            <a:r>
              <a:rPr lang="es-ES" dirty="0"/>
              <a:t>apruebo y paso de curso.</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77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1156525" y="1262743"/>
            <a:ext cx="5062846" cy="284515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El valor de verdad de una proposición compuesta </a:t>
            </a:r>
            <a:r>
              <a:rPr lang="es-ES" b="1" dirty="0"/>
              <a:t>depende completamente </a:t>
            </a:r>
            <a:r>
              <a:rPr lang="es-ES" dirty="0"/>
              <a:t>del valor de verdad de cada proposición simple y del modo como se les reúne o conecta para formar la proposición compuesta.</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35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Conectivos</a:t>
            </a:r>
            <a:endParaRPr dirty="0"/>
          </a:p>
        </p:txBody>
      </p:sp>
      <p:sp>
        <p:nvSpPr>
          <p:cNvPr id="237" name="Google Shape;237;p36"/>
          <p:cNvSpPr txBox="1">
            <a:spLocks noGrp="1"/>
          </p:cNvSpPr>
          <p:nvPr>
            <p:ph type="subTitle" idx="2"/>
          </p:nvPr>
        </p:nvSpPr>
        <p:spPr>
          <a:xfrm>
            <a:off x="1290207" y="1038649"/>
            <a:ext cx="6563385" cy="723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s-ES" b="1" dirty="0"/>
              <a:t>Negación.  </a:t>
            </a:r>
            <a:r>
              <a:rPr lang="es-ES" dirty="0"/>
              <a:t>Es aquel conectivo que niega la proposición, y normalmente se utiliza anteponiendo  </a:t>
            </a:r>
            <a:r>
              <a:rPr lang="es-ES" b="1" dirty="0"/>
              <a:t>“no”</a:t>
            </a:r>
            <a:r>
              <a:rPr lang="es-ES" dirty="0"/>
              <a:t>,  o anteponiendo la frase </a:t>
            </a:r>
            <a:r>
              <a:rPr lang="es-ES" b="1" dirty="0"/>
              <a:t>es</a:t>
            </a:r>
            <a:r>
              <a:rPr lang="es-ES" dirty="0"/>
              <a:t> </a:t>
            </a:r>
            <a:r>
              <a:rPr lang="es-ES" b="1" dirty="0"/>
              <a:t>falso que</a:t>
            </a:r>
            <a:r>
              <a:rPr lang="es-ES" dirty="0"/>
              <a:t>. </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FACCBC5A-E508-ACEF-2C63-8A1B49F27C32}"/>
                  </a:ext>
                </a:extLst>
              </p:cNvPr>
              <p:cNvSpPr txBox="1"/>
              <p:nvPr/>
            </p:nvSpPr>
            <p:spPr>
              <a:xfrm>
                <a:off x="1290207" y="2049100"/>
                <a:ext cx="6563385" cy="22108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spcAft>
                    <a:spcPts val="1600"/>
                  </a:spcAft>
                  <a:buClr>
                    <a:schemeClr val="dk1"/>
                  </a:buClr>
                  <a:buSzPts val="1100"/>
                  <a:buNone/>
                  <a:defRPr b="1">
                    <a:solidFill>
                      <a:schemeClr val="dk1"/>
                    </a:solidFill>
                    <a:latin typeface="Montserrat"/>
                    <a:ea typeface="Montserrat"/>
                    <a:cs typeface="Montserrat"/>
                    <a:sym typeface="Montserrat"/>
                  </a:defRPr>
                </a:lvl1pPr>
                <a:lvl2pPr marL="914400" indent="-317500" algn="ctr">
                  <a:spcBef>
                    <a:spcPts val="1600"/>
                  </a:spcBef>
                  <a:buClr>
                    <a:schemeClr val="dk2"/>
                  </a:buClr>
                  <a:buSzPts val="1400"/>
                  <a:buFont typeface="Montserrat"/>
                  <a:buNone/>
                  <a:defRPr>
                    <a:solidFill>
                      <a:schemeClr val="dk1"/>
                    </a:solidFill>
                    <a:latin typeface="Montserrat"/>
                    <a:ea typeface="Montserrat"/>
                    <a:cs typeface="Montserrat"/>
                    <a:sym typeface="Montserrat"/>
                  </a:defRPr>
                </a:lvl2pPr>
                <a:lvl3pPr marL="1371600" indent="-317500" algn="ctr">
                  <a:spcBef>
                    <a:spcPts val="1600"/>
                  </a:spcBef>
                  <a:buClr>
                    <a:schemeClr val="dk2"/>
                  </a:buClr>
                  <a:buSzPts val="1400"/>
                  <a:buFont typeface="Montserrat"/>
                  <a:buNone/>
                  <a:defRPr>
                    <a:solidFill>
                      <a:schemeClr val="dk1"/>
                    </a:solidFill>
                    <a:latin typeface="Montserrat"/>
                    <a:ea typeface="Montserrat"/>
                    <a:cs typeface="Montserrat"/>
                    <a:sym typeface="Montserrat"/>
                  </a:defRPr>
                </a:lvl3pPr>
                <a:lvl4pPr marL="1828800" indent="-317500" algn="ctr">
                  <a:spcBef>
                    <a:spcPts val="1600"/>
                  </a:spcBef>
                  <a:buClr>
                    <a:schemeClr val="dk2"/>
                  </a:buClr>
                  <a:buSzPts val="1400"/>
                  <a:buFont typeface="Montserrat"/>
                  <a:buNone/>
                  <a:defRPr>
                    <a:solidFill>
                      <a:schemeClr val="dk1"/>
                    </a:solidFill>
                    <a:latin typeface="Montserrat"/>
                    <a:ea typeface="Montserrat"/>
                    <a:cs typeface="Montserrat"/>
                    <a:sym typeface="Montserrat"/>
                  </a:defRPr>
                </a:lvl4pPr>
                <a:lvl5pPr marL="2286000" indent="-317500" algn="ctr">
                  <a:spcBef>
                    <a:spcPts val="1600"/>
                  </a:spcBef>
                  <a:buClr>
                    <a:schemeClr val="dk2"/>
                  </a:buClr>
                  <a:buSzPts val="1400"/>
                  <a:buFont typeface="Montserrat"/>
                  <a:buNone/>
                  <a:defRPr>
                    <a:solidFill>
                      <a:schemeClr val="dk1"/>
                    </a:solidFill>
                    <a:latin typeface="Montserrat"/>
                    <a:ea typeface="Montserrat"/>
                    <a:cs typeface="Montserrat"/>
                    <a:sym typeface="Montserrat"/>
                  </a:defRPr>
                </a:lvl5pPr>
                <a:lvl6pPr marL="2743200" indent="-317500" algn="ctr">
                  <a:spcBef>
                    <a:spcPts val="1600"/>
                  </a:spcBef>
                  <a:buClr>
                    <a:schemeClr val="dk2"/>
                  </a:buClr>
                  <a:buSzPts val="1400"/>
                  <a:buFont typeface="Montserrat"/>
                  <a:buNone/>
                  <a:defRPr>
                    <a:solidFill>
                      <a:schemeClr val="dk1"/>
                    </a:solidFill>
                    <a:latin typeface="Montserrat"/>
                    <a:ea typeface="Montserrat"/>
                    <a:cs typeface="Montserrat"/>
                    <a:sym typeface="Montserrat"/>
                  </a:defRPr>
                </a:lvl6pPr>
                <a:lvl7pPr marL="3200400" indent="-317500" algn="ctr">
                  <a:spcBef>
                    <a:spcPts val="1600"/>
                  </a:spcBef>
                  <a:buClr>
                    <a:schemeClr val="dk2"/>
                  </a:buClr>
                  <a:buSzPts val="1400"/>
                  <a:buFont typeface="Montserrat"/>
                  <a:buNone/>
                  <a:defRPr>
                    <a:solidFill>
                      <a:schemeClr val="dk1"/>
                    </a:solidFill>
                    <a:latin typeface="Montserrat"/>
                    <a:ea typeface="Montserrat"/>
                    <a:cs typeface="Montserrat"/>
                    <a:sym typeface="Montserrat"/>
                  </a:defRPr>
                </a:lvl7pPr>
                <a:lvl8pPr marL="3657600" indent="-317500" algn="ctr">
                  <a:spcBef>
                    <a:spcPts val="1600"/>
                  </a:spcBef>
                  <a:buClr>
                    <a:schemeClr val="dk2"/>
                  </a:buClr>
                  <a:buSzPts val="1400"/>
                  <a:buFont typeface="Montserrat"/>
                  <a:buNone/>
                  <a:defRPr>
                    <a:solidFill>
                      <a:schemeClr val="dk1"/>
                    </a:solidFill>
                    <a:latin typeface="Montserrat"/>
                    <a:ea typeface="Montserrat"/>
                    <a:cs typeface="Montserrat"/>
                    <a:sym typeface="Montserrat"/>
                  </a:defRPr>
                </a:lvl8pPr>
                <a:lvl9pPr marL="4114800" indent="-317500" algn="ctr">
                  <a:spcBef>
                    <a:spcPts val="1600"/>
                  </a:spcBef>
                  <a:spcAft>
                    <a:spcPts val="1600"/>
                  </a:spcAft>
                  <a:buClr>
                    <a:schemeClr val="dk2"/>
                  </a:buClr>
                  <a:buSzPts val="1400"/>
                  <a:buFont typeface="Montserrat"/>
                  <a:buNone/>
                  <a:defRPr>
                    <a:solidFill>
                      <a:schemeClr val="dk1"/>
                    </a:solidFill>
                    <a:latin typeface="Montserrat"/>
                    <a:ea typeface="Montserrat"/>
                    <a:cs typeface="Montserrat"/>
                    <a:sym typeface="Montserrat"/>
                  </a:defRPr>
                </a:lvl9pPr>
              </a:lstStyle>
              <a:p>
                <a:r>
                  <a:rPr lang="es-ES" b="0" dirty="0"/>
                  <a:t>Simbólicamente la negación se puede representar en lenguaje matemático, de tres formas diferentes: </a:t>
                </a:r>
              </a:p>
              <a:p>
                <a:r>
                  <a:rPr lang="es-ES" b="0" dirty="0"/>
                  <a:t>I.- Anteponiendo el símbolo “</a:t>
                </a:r>
                <a:r>
                  <a:rPr lang="es-ES" dirty="0">
                    <a:sym typeface="Symbol" pitchFamily="18" charset="2"/>
                  </a:rPr>
                  <a:t></a:t>
                </a:r>
                <a:r>
                  <a:rPr lang="es-ES" b="0" dirty="0"/>
                  <a:t>”. “</a:t>
                </a:r>
                <a:r>
                  <a:rPr lang="es-ES" dirty="0">
                    <a:sym typeface="Symbol" pitchFamily="18" charset="2"/>
                  </a:rPr>
                  <a:t></a:t>
                </a:r>
                <a:r>
                  <a:rPr lang="es-ES" dirty="0"/>
                  <a:t>p</a:t>
                </a:r>
                <a:r>
                  <a:rPr lang="es-ES" b="0" dirty="0"/>
                  <a:t>”  significa “</a:t>
                </a:r>
                <a:r>
                  <a:rPr lang="es-ES" dirty="0"/>
                  <a:t>no p</a:t>
                </a:r>
                <a:r>
                  <a:rPr lang="es-ES" b="0" dirty="0"/>
                  <a:t>”.  </a:t>
                </a:r>
              </a:p>
              <a:p>
                <a:r>
                  <a:rPr lang="es-ES" b="0" dirty="0"/>
                  <a:t>II.- Sobreponiéndole una barra “</a:t>
                </a:r>
                <a14:m>
                  <m:oMath xmlns:m="http://schemas.openxmlformats.org/officeDocument/2006/math">
                    <m:acc>
                      <m:accPr>
                        <m:chr m:val="̅"/>
                        <m:ctrlPr>
                          <a:rPr lang="es-ES" i="1" smtClean="0">
                            <a:latin typeface="Cambria Math" panose="02040503050406030204" pitchFamily="18" charset="0"/>
                          </a:rPr>
                        </m:ctrlPr>
                      </m:accPr>
                      <m:e>
                        <m:r>
                          <a:rPr lang="en-US" b="1" i="1" smtClean="0">
                            <a:latin typeface="Cambria Math" panose="02040503050406030204" pitchFamily="18" charset="0"/>
                          </a:rPr>
                          <m:t>𝒑</m:t>
                        </m:r>
                      </m:e>
                    </m:acc>
                  </m:oMath>
                </a14:m>
                <a:r>
                  <a:rPr lang="es-ES" b="0" dirty="0"/>
                  <a:t>”.</a:t>
                </a:r>
              </a:p>
              <a:p>
                <a:r>
                  <a:rPr lang="es-ES" b="0" dirty="0"/>
                  <a:t>III.- Anteponiendo el  símbolo “</a:t>
                </a:r>
                <a:r>
                  <a:rPr lang="es-ES" sz="1400" dirty="0">
                    <a:latin typeface="Arial" pitchFamily="34" charset="0"/>
                    <a:cs typeface="Times New Roman" pitchFamily="18" charset="0"/>
                    <a:sym typeface="Symbol" pitchFamily="18" charset="2"/>
                  </a:rPr>
                  <a:t></a:t>
                </a:r>
                <a:r>
                  <a:rPr lang="es-ES" b="0" dirty="0"/>
                  <a:t>” . “</a:t>
                </a:r>
                <a:r>
                  <a:rPr lang="es-ES" sz="1400" dirty="0">
                    <a:latin typeface="Arial" pitchFamily="34" charset="0"/>
                    <a:cs typeface="Times New Roman" pitchFamily="18" charset="0"/>
                    <a:sym typeface="Symbol" pitchFamily="18" charset="2"/>
                  </a:rPr>
                  <a:t></a:t>
                </a:r>
                <a:r>
                  <a:rPr lang="es-ES" dirty="0"/>
                  <a:t>p</a:t>
                </a:r>
                <a:r>
                  <a:rPr lang="es-ES" b="0" dirty="0"/>
                  <a:t>”  significa “</a:t>
                </a:r>
                <a:r>
                  <a:rPr lang="es-ES" dirty="0"/>
                  <a:t>no p</a:t>
                </a:r>
                <a:r>
                  <a:rPr lang="es-ES" b="0" dirty="0"/>
                  <a:t>”.</a:t>
                </a:r>
              </a:p>
            </p:txBody>
          </p:sp>
        </mc:Choice>
        <mc:Fallback>
          <p:sp>
            <p:nvSpPr>
              <p:cNvPr id="3" name="CuadroTexto 2">
                <a:extLst>
                  <a:ext uri="{FF2B5EF4-FFF2-40B4-BE49-F238E27FC236}">
                    <a16:creationId xmlns:a16="http://schemas.microsoft.com/office/drawing/2014/main" id="{FACCBC5A-E508-ACEF-2C63-8A1B49F27C32}"/>
                  </a:ext>
                </a:extLst>
              </p:cNvPr>
              <p:cNvSpPr txBox="1">
                <a:spLocks noRot="1" noChangeAspect="1" noMove="1" noResize="1" noEditPoints="1" noAdjustHandles="1" noChangeArrowheads="1" noChangeShapeType="1" noTextEdit="1"/>
              </p:cNvSpPr>
              <p:nvPr/>
            </p:nvSpPr>
            <p:spPr>
              <a:xfrm>
                <a:off x="1290207" y="2049100"/>
                <a:ext cx="6563385" cy="2210844"/>
              </a:xfrm>
              <a:prstGeom prst="rect">
                <a:avLst/>
              </a:prstGeom>
              <a:blipFill>
                <a:blip r:embed="rId3"/>
                <a:stretch>
                  <a:fillRect/>
                </a:stretch>
              </a:blipFill>
              <a:ln>
                <a:noFill/>
              </a:ln>
            </p:spPr>
            <p:txBody>
              <a:bodyPr/>
              <a:lstStyle/>
              <a:p>
                <a:r>
                  <a:rPr lang="es-CO">
                    <a:noFill/>
                  </a:rPr>
                  <a:t> </a:t>
                </a:r>
              </a:p>
            </p:txBody>
          </p:sp>
        </mc:Fallback>
      </mc:AlternateContent>
    </p:spTree>
    <p:extLst>
      <p:ext uri="{BB962C8B-B14F-4D97-AF65-F5344CB8AC3E}">
        <p14:creationId xmlns:p14="http://schemas.microsoft.com/office/powerpoint/2010/main" val="113978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Google Shape;237;p36">
            <a:extLst>
              <a:ext uri="{FF2B5EF4-FFF2-40B4-BE49-F238E27FC236}">
                <a16:creationId xmlns:a16="http://schemas.microsoft.com/office/drawing/2014/main" id="{DF484FB2-A94D-F6A4-9B45-53F6373E8AE2}"/>
              </a:ext>
            </a:extLst>
          </p:cNvPr>
          <p:cNvSpPr txBox="1">
            <a:spLocks/>
          </p:cNvSpPr>
          <p:nvPr/>
        </p:nvSpPr>
        <p:spPr>
          <a:xfrm>
            <a:off x="1290307" y="611399"/>
            <a:ext cx="6563385" cy="3721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spcAft>
                <a:spcPts val="1600"/>
              </a:spcAft>
              <a:buClr>
                <a:schemeClr val="dk1"/>
              </a:buClr>
              <a:buSzPts val="1100"/>
              <a:buFont typeface="Arial"/>
              <a:buNone/>
            </a:pPr>
            <a:r>
              <a:rPr lang="es-ES" b="1" dirty="0"/>
              <a:t>Conjunción. </a:t>
            </a:r>
            <a:r>
              <a:rPr lang="es-ES" dirty="0"/>
              <a:t>Es  aquel conectivo que une dos proposiciones, incluyéndolas obligatoriamente a ambas. </a:t>
            </a:r>
          </a:p>
          <a:p>
            <a:pPr marL="0" indent="0">
              <a:spcAft>
                <a:spcPts val="1600"/>
              </a:spcAft>
              <a:buClr>
                <a:schemeClr val="dk1"/>
              </a:buClr>
              <a:buSzPts val="1100"/>
              <a:buFont typeface="Arial"/>
              <a:buNone/>
            </a:pPr>
            <a:r>
              <a:rPr lang="es-ES" dirty="0"/>
              <a:t>Se utiliza </a:t>
            </a:r>
            <a:r>
              <a:rPr lang="es-ES" b="1" dirty="0"/>
              <a:t>“y”</a:t>
            </a:r>
            <a:r>
              <a:rPr lang="es-ES" dirty="0"/>
              <a:t> como conectivo de conjunción.</a:t>
            </a:r>
          </a:p>
          <a:p>
            <a:pPr marL="0" indent="0">
              <a:spcAft>
                <a:spcPts val="1600"/>
              </a:spcAft>
              <a:buClr>
                <a:schemeClr val="dk1"/>
              </a:buClr>
              <a:buSzPts val="1100"/>
              <a:buFont typeface="Arial"/>
              <a:buNone/>
            </a:pPr>
            <a:r>
              <a:rPr lang="es-ES" dirty="0"/>
              <a:t> "dos es par </a:t>
            </a:r>
            <a:r>
              <a:rPr lang="es-ES" b="1" dirty="0"/>
              <a:t>y</a:t>
            </a:r>
            <a:r>
              <a:rPr lang="es-ES" dirty="0"/>
              <a:t> tres es impar”</a:t>
            </a:r>
          </a:p>
          <a:p>
            <a:pPr marL="0" indent="0">
              <a:spcAft>
                <a:spcPts val="1600"/>
              </a:spcAft>
              <a:buClr>
                <a:schemeClr val="dk1"/>
              </a:buClr>
              <a:buSzPts val="1100"/>
              <a:buFont typeface="Arial"/>
              <a:buNone/>
            </a:pPr>
            <a:r>
              <a:rPr lang="es-ES" dirty="0"/>
              <a:t>Simbólicamente la conjunción </a:t>
            </a:r>
            <a:r>
              <a:rPr lang="es-ES" b="1" dirty="0"/>
              <a:t>“y” </a:t>
            </a:r>
            <a:r>
              <a:rPr lang="es-ES" dirty="0"/>
              <a:t>se representa en lenguaje matemático con el símbolo </a:t>
            </a:r>
            <a:r>
              <a:rPr lang="es-ES" b="1" dirty="0">
                <a:latin typeface="Arial" pitchFamily="34" charset="0"/>
                <a:cs typeface="Arial" pitchFamily="34" charset="0"/>
                <a:sym typeface="Symbol" pitchFamily="18" charset="2"/>
              </a:rPr>
              <a:t></a:t>
            </a:r>
            <a:endParaRPr lang="es-ES" b="1" dirty="0"/>
          </a:p>
          <a:p>
            <a:pPr marL="0" indent="0">
              <a:spcAft>
                <a:spcPts val="1600"/>
              </a:spcAft>
              <a:buClr>
                <a:schemeClr val="dk1"/>
              </a:buClr>
              <a:buSzPts val="1100"/>
              <a:buFont typeface="Arial"/>
              <a:buNone/>
            </a:pPr>
            <a:r>
              <a:rPr lang="es-ES_tradnl" b="1" dirty="0">
                <a:latin typeface="Arial" pitchFamily="34" charset="0"/>
                <a:cs typeface="Arial" pitchFamily="34" charset="0"/>
                <a:sym typeface="Symbol" pitchFamily="18" charset="2"/>
              </a:rPr>
              <a:t>y     </a:t>
            </a:r>
            <a:r>
              <a:rPr lang="es-ES_tradnl" sz="1600" b="1" dirty="0">
                <a:latin typeface="Arial" pitchFamily="34" charset="0"/>
                <a:cs typeface="Arial" pitchFamily="34" charset="0"/>
                <a:sym typeface="Symbol" pitchFamily="18" charset="2"/>
              </a:rPr>
              <a:t></a:t>
            </a:r>
            <a:endParaRPr lang="es-ES" b="1" dirty="0"/>
          </a:p>
          <a:p>
            <a:pPr marL="0" indent="0">
              <a:spcAft>
                <a:spcPts val="1600"/>
              </a:spcAft>
              <a:buClr>
                <a:schemeClr val="dk1"/>
              </a:buClr>
              <a:buSzPts val="1100"/>
              <a:buFont typeface="Arial"/>
              <a:buNone/>
            </a:pPr>
            <a:endParaRPr lang="es-ES" dirty="0"/>
          </a:p>
        </p:txBody>
      </p:sp>
    </p:spTree>
    <p:extLst>
      <p:ext uri="{BB962C8B-B14F-4D97-AF65-F5344CB8AC3E}">
        <p14:creationId xmlns:p14="http://schemas.microsoft.com/office/powerpoint/2010/main" val="370607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Google Shape;237;p36">
            <a:extLst>
              <a:ext uri="{FF2B5EF4-FFF2-40B4-BE49-F238E27FC236}">
                <a16:creationId xmlns:a16="http://schemas.microsoft.com/office/drawing/2014/main" id="{DF484FB2-A94D-F6A4-9B45-53F6373E8AE2}"/>
              </a:ext>
            </a:extLst>
          </p:cNvPr>
          <p:cNvSpPr txBox="1">
            <a:spLocks/>
          </p:cNvSpPr>
          <p:nvPr/>
        </p:nvSpPr>
        <p:spPr>
          <a:xfrm>
            <a:off x="1290307" y="611399"/>
            <a:ext cx="6563385" cy="3721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spcAft>
                <a:spcPts val="1600"/>
              </a:spcAft>
              <a:buClr>
                <a:schemeClr val="dk1"/>
              </a:buClr>
              <a:buSzPts val="1100"/>
              <a:buFont typeface="Arial"/>
              <a:buNone/>
            </a:pPr>
            <a:r>
              <a:rPr lang="es-ES" b="1" dirty="0"/>
              <a:t>Disyunción. </a:t>
            </a:r>
            <a:r>
              <a:rPr lang="es-ES" dirty="0"/>
              <a:t>Es aquel conectivo que une dos proposiciones ofreciendo una alternativa entre una proposición </a:t>
            </a:r>
            <a:r>
              <a:rPr lang="es-ES" b="1" dirty="0"/>
              <a:t>o</a:t>
            </a:r>
            <a:r>
              <a:rPr lang="es-ES" dirty="0"/>
              <a:t> la otra, así como también ofrece la posibilidad que sean </a:t>
            </a:r>
            <a:r>
              <a:rPr lang="es-ES" b="1" dirty="0"/>
              <a:t>ambas</a:t>
            </a:r>
            <a:r>
              <a:rPr lang="es-ES" dirty="0"/>
              <a:t>. </a:t>
            </a:r>
          </a:p>
          <a:p>
            <a:pPr marL="0" indent="0">
              <a:spcAft>
                <a:spcPts val="1600"/>
              </a:spcAft>
              <a:buClr>
                <a:schemeClr val="dk1"/>
              </a:buClr>
              <a:buSzPts val="1100"/>
              <a:buFont typeface="Arial"/>
              <a:buNone/>
            </a:pPr>
            <a:r>
              <a:rPr lang="es-ES" dirty="0"/>
              <a:t>"dos es mayor que siete </a:t>
            </a:r>
            <a:r>
              <a:rPr lang="es-ES" b="1" dirty="0"/>
              <a:t>o</a:t>
            </a:r>
            <a:r>
              <a:rPr lang="es-ES" dirty="0"/>
              <a:t> siete es mayor que dos“</a:t>
            </a:r>
          </a:p>
          <a:p>
            <a:pPr marL="0" indent="0">
              <a:spcAft>
                <a:spcPts val="1600"/>
              </a:spcAft>
              <a:buClr>
                <a:schemeClr val="dk1"/>
              </a:buClr>
              <a:buSzPts val="1100"/>
              <a:buFont typeface="Arial"/>
              <a:buNone/>
            </a:pPr>
            <a:r>
              <a:rPr lang="es-ES" dirty="0"/>
              <a:t>La proposición está compuesta por las proposiciones simples </a:t>
            </a:r>
          </a:p>
          <a:p>
            <a:pPr marL="0" indent="0">
              <a:spcAft>
                <a:spcPts val="1600"/>
              </a:spcAft>
              <a:buClr>
                <a:schemeClr val="dk1"/>
              </a:buClr>
              <a:buSzPts val="1100"/>
              <a:buFont typeface="Arial"/>
              <a:buNone/>
            </a:pPr>
            <a:r>
              <a:rPr lang="es-ES" dirty="0"/>
              <a:t>"dos es mayor que siete" </a:t>
            </a:r>
          </a:p>
          <a:p>
            <a:pPr marL="0" indent="0">
              <a:spcAft>
                <a:spcPts val="1600"/>
              </a:spcAft>
              <a:buClr>
                <a:schemeClr val="dk1"/>
              </a:buClr>
              <a:buSzPts val="1100"/>
              <a:buFont typeface="Arial"/>
              <a:buNone/>
            </a:pPr>
            <a:r>
              <a:rPr lang="es-ES" b="1" dirty="0"/>
              <a:t>junto con </a:t>
            </a:r>
          </a:p>
          <a:p>
            <a:pPr marL="0" indent="0">
              <a:spcAft>
                <a:spcPts val="1600"/>
              </a:spcAft>
              <a:buClr>
                <a:schemeClr val="dk1"/>
              </a:buClr>
              <a:buSzPts val="1100"/>
              <a:buFont typeface="Arial"/>
              <a:buNone/>
            </a:pPr>
            <a:r>
              <a:rPr lang="es-ES" dirty="0"/>
              <a:t>"siete es mayor que dos", </a:t>
            </a:r>
          </a:p>
          <a:p>
            <a:pPr marL="0" indent="0">
              <a:spcAft>
                <a:spcPts val="1600"/>
              </a:spcAft>
              <a:buClr>
                <a:schemeClr val="dk1"/>
              </a:buClr>
              <a:buSzPts val="1100"/>
              <a:buFont typeface="Arial"/>
              <a:buNone/>
            </a:pPr>
            <a:r>
              <a:rPr lang="es-ES" dirty="0"/>
              <a:t>conectadas por la palabra </a:t>
            </a:r>
            <a:r>
              <a:rPr lang="es-ES" b="1" dirty="0"/>
              <a:t>“o”</a:t>
            </a:r>
            <a:r>
              <a:rPr lang="es-ES" dirty="0"/>
              <a:t>, que constituye el conectivo de disyunción, y su símbolo es </a:t>
            </a:r>
            <a:r>
              <a:rPr lang="es-ES" b="1" dirty="0"/>
              <a:t>“</a:t>
            </a:r>
            <a:r>
              <a:rPr lang="es-ES" b="1" dirty="0">
                <a:latin typeface="Arial" pitchFamily="34" charset="0"/>
                <a:cs typeface="Arial" pitchFamily="34" charset="0"/>
                <a:sym typeface="Symbol" pitchFamily="18" charset="2"/>
              </a:rPr>
              <a:t></a:t>
            </a:r>
            <a:r>
              <a:rPr lang="es-ES" b="1" dirty="0"/>
              <a:t>”</a:t>
            </a:r>
          </a:p>
          <a:p>
            <a:pPr marL="0" indent="0">
              <a:spcAft>
                <a:spcPts val="1600"/>
              </a:spcAft>
              <a:buClr>
                <a:schemeClr val="dk1"/>
              </a:buClr>
              <a:buSzPts val="1100"/>
              <a:buFont typeface="Arial"/>
              <a:buNone/>
            </a:pPr>
            <a:endParaRPr lang="es-ES" dirty="0"/>
          </a:p>
          <a:p>
            <a:pPr marL="0" indent="0">
              <a:spcAft>
                <a:spcPts val="1600"/>
              </a:spcAft>
              <a:buClr>
                <a:schemeClr val="dk1"/>
              </a:buClr>
              <a:buSzPts val="1100"/>
              <a:buFont typeface="Arial"/>
              <a:buNone/>
            </a:pPr>
            <a:endParaRPr lang="es-ES" dirty="0"/>
          </a:p>
          <a:p>
            <a:pPr marL="0" indent="0">
              <a:spcAft>
                <a:spcPts val="1600"/>
              </a:spcAft>
              <a:buClr>
                <a:schemeClr val="dk1"/>
              </a:buClr>
              <a:buSzPts val="1100"/>
              <a:buFont typeface="Arial"/>
              <a:buNone/>
            </a:pPr>
            <a:endParaRPr lang="es-ES" dirty="0"/>
          </a:p>
        </p:txBody>
      </p:sp>
    </p:spTree>
    <p:extLst>
      <p:ext uri="{BB962C8B-B14F-4D97-AF65-F5344CB8AC3E}">
        <p14:creationId xmlns:p14="http://schemas.microsoft.com/office/powerpoint/2010/main" val="2696196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7" name="Google Shape;237;p36"/>
          <p:cNvSpPr txBox="1">
            <a:spLocks noGrp="1"/>
          </p:cNvSpPr>
          <p:nvPr>
            <p:ph type="subTitle" idx="2"/>
          </p:nvPr>
        </p:nvSpPr>
        <p:spPr>
          <a:xfrm>
            <a:off x="1290307" y="700964"/>
            <a:ext cx="6563385" cy="300358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pPr>
            <a:r>
              <a:rPr lang="es-ES" b="1" dirty="0"/>
              <a:t>Disyunción excluyente</a:t>
            </a:r>
            <a:endParaRPr lang="es-ES" dirty="0"/>
          </a:p>
          <a:p>
            <a:pPr marL="285750" lvl="0" indent="-285750" algn="ctr" rtl="0">
              <a:spcBef>
                <a:spcPts val="0"/>
              </a:spcBef>
              <a:spcAft>
                <a:spcPts val="1600"/>
              </a:spcAft>
              <a:buClr>
                <a:schemeClr val="dk1"/>
              </a:buClr>
              <a:buSzPts val="1100"/>
              <a:buFont typeface="Arial" panose="020B0604020202020204" pitchFamily="34" charset="0"/>
              <a:buChar char="•"/>
            </a:pPr>
            <a:r>
              <a:rPr lang="es-ES" dirty="0"/>
              <a:t>Es la disyunción pero que su valor de verdad acepta una sola proposición como verdadera.</a:t>
            </a:r>
          </a:p>
          <a:p>
            <a:pPr marL="285750" lvl="0" indent="-285750" algn="ctr" rtl="0">
              <a:spcBef>
                <a:spcPts val="0"/>
              </a:spcBef>
              <a:spcAft>
                <a:spcPts val="1600"/>
              </a:spcAft>
              <a:buClr>
                <a:schemeClr val="dk1"/>
              </a:buClr>
              <a:buSzPts val="1100"/>
              <a:buFont typeface="Arial" panose="020B0604020202020204" pitchFamily="34" charset="0"/>
              <a:buChar char="•"/>
            </a:pPr>
            <a:r>
              <a:rPr lang="es-ES" dirty="0"/>
              <a:t>No pueden ocurrir las dos proposiciones al mismo tiempo.</a:t>
            </a:r>
          </a:p>
          <a:p>
            <a:pPr marL="0" lvl="0" indent="0" algn="ctr" rtl="0">
              <a:spcBef>
                <a:spcPts val="0"/>
              </a:spcBef>
              <a:spcAft>
                <a:spcPts val="1600"/>
              </a:spcAft>
              <a:buClr>
                <a:schemeClr val="dk1"/>
              </a:buClr>
              <a:buSzPts val="1100"/>
              <a:buFont typeface="Arial"/>
              <a:buNone/>
            </a:pPr>
            <a:r>
              <a:rPr lang="es-ES" dirty="0"/>
              <a:t>Ejemplo: Me caso con Rosita </a:t>
            </a:r>
            <a:r>
              <a:rPr lang="es-ES" b="1" dirty="0"/>
              <a:t>o</a:t>
            </a:r>
            <a:r>
              <a:rPr lang="es-ES" dirty="0"/>
              <a:t> con Doris</a:t>
            </a:r>
          </a:p>
          <a:p>
            <a:pPr marL="0" lvl="0" indent="0" algn="ctr" rtl="0">
              <a:spcBef>
                <a:spcPts val="0"/>
              </a:spcBef>
              <a:spcAft>
                <a:spcPts val="1600"/>
              </a:spcAft>
              <a:buClr>
                <a:schemeClr val="dk1"/>
              </a:buClr>
              <a:buSzPts val="1100"/>
            </a:pPr>
            <a:r>
              <a:rPr lang="es-ES" dirty="0"/>
              <a:t>Ejemplo: Hoy a las 3 voy al Parque Arauco </a:t>
            </a:r>
            <a:r>
              <a:rPr lang="es-ES" b="1" dirty="0"/>
              <a:t>o</a:t>
            </a:r>
            <a:r>
              <a:rPr lang="es-ES" dirty="0"/>
              <a:t> al Alto Las Condes. </a:t>
            </a:r>
          </a:p>
          <a:p>
            <a:pPr marL="0" lvl="0" indent="0" algn="ctr" rtl="0">
              <a:spcBef>
                <a:spcPts val="0"/>
              </a:spcBef>
              <a:spcAft>
                <a:spcPts val="1600"/>
              </a:spcAft>
              <a:buClr>
                <a:schemeClr val="dk1"/>
              </a:buClr>
              <a:buSzPts val="1100"/>
              <a:buFont typeface="Arial"/>
              <a:buNone/>
            </a:pPr>
            <a:r>
              <a:rPr lang="es-ES" dirty="0"/>
              <a:t>Su notación es: </a:t>
            </a:r>
          </a:p>
        </p:txBody>
      </p:sp>
      <p:graphicFrame>
        <p:nvGraphicFramePr>
          <p:cNvPr id="2" name="Object 4">
            <a:extLst>
              <a:ext uri="{FF2B5EF4-FFF2-40B4-BE49-F238E27FC236}">
                <a16:creationId xmlns:a16="http://schemas.microsoft.com/office/drawing/2014/main" id="{7B234A84-151A-59A4-8594-42C30377E258}"/>
              </a:ext>
            </a:extLst>
          </p:cNvPr>
          <p:cNvGraphicFramePr>
            <a:graphicFrameLocks noChangeAspect="1"/>
          </p:cNvGraphicFramePr>
          <p:nvPr>
            <p:extLst>
              <p:ext uri="{D42A27DB-BD31-4B8C-83A1-F6EECF244321}">
                <p14:modId xmlns:p14="http://schemas.microsoft.com/office/powerpoint/2010/main" val="4032297505"/>
              </p:ext>
            </p:extLst>
          </p:nvPr>
        </p:nvGraphicFramePr>
        <p:xfrm>
          <a:off x="5295200" y="2970214"/>
          <a:ext cx="244446" cy="367165"/>
        </p:xfrm>
        <a:graphic>
          <a:graphicData uri="http://schemas.openxmlformats.org/presentationml/2006/ole">
            <mc:AlternateContent xmlns:mc="http://schemas.openxmlformats.org/markup-compatibility/2006">
              <mc:Choice xmlns:v="urn:schemas-microsoft-com:vml" Requires="v">
                <p:oleObj name="Ecuación" r:id="rId3" imgW="126720" imgH="190440" progId="Equation.3">
                  <p:embed/>
                </p:oleObj>
              </mc:Choice>
              <mc:Fallback>
                <p:oleObj name="Ecuación" r:id="rId3" imgW="126720" imgH="190440" progId="Equation.3">
                  <p:embed/>
                  <p:pic>
                    <p:nvPicPr>
                      <p:cNvPr id="2" name="Object 4">
                        <a:extLst>
                          <a:ext uri="{FF2B5EF4-FFF2-40B4-BE49-F238E27FC236}">
                            <a16:creationId xmlns:a16="http://schemas.microsoft.com/office/drawing/2014/main" id="{7B234A84-151A-59A4-8594-42C30377E2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200" y="2970214"/>
                        <a:ext cx="244446" cy="367165"/>
                      </a:xfrm>
                      <a:prstGeom prst="rect">
                        <a:avLst/>
                      </a:prstGeom>
                      <a:noFill/>
                    </p:spPr>
                  </p:pic>
                </p:oleObj>
              </mc:Fallback>
            </mc:AlternateContent>
          </a:graphicData>
        </a:graphic>
      </p:graphicFrame>
      <p:sp>
        <p:nvSpPr>
          <p:cNvPr id="4" name="Rectangle 6">
            <a:extLst>
              <a:ext uri="{FF2B5EF4-FFF2-40B4-BE49-F238E27FC236}">
                <a16:creationId xmlns:a16="http://schemas.microsoft.com/office/drawing/2014/main" id="{55E9EB6D-2667-0A80-C687-D758E20C92E5}"/>
              </a:ext>
            </a:extLst>
          </p:cNvPr>
          <p:cNvSpPr>
            <a:spLocks noChangeArrowheads="1"/>
          </p:cNvSpPr>
          <p:nvPr/>
        </p:nvSpPr>
        <p:spPr bwMode="auto">
          <a:xfrm>
            <a:off x="4071237" y="3520961"/>
            <a:ext cx="1223963" cy="647700"/>
          </a:xfrm>
          <a:prstGeom prst="rect">
            <a:avLst/>
          </a:prstGeom>
          <a:noFill/>
          <a:ln w="9525">
            <a:noFill/>
            <a:miter lim="800000"/>
            <a:headEnd/>
            <a:tailEnd/>
          </a:ln>
        </p:spPr>
        <p:txBody>
          <a:bodyPr/>
          <a:lstStyle/>
          <a:p>
            <a:pPr marL="342900" indent="-342900" algn="ctr" eaLnBrk="0" hangingPunct="0">
              <a:spcBef>
                <a:spcPct val="20000"/>
              </a:spcBef>
            </a:pPr>
            <a:r>
              <a:rPr lang="es-ES_tradnl" sz="1800" b="1" dirty="0">
                <a:latin typeface="Calibri" pitchFamily="34" charset="0"/>
              </a:rPr>
              <a:t>p        q</a:t>
            </a:r>
            <a:endParaRPr lang="es-ES" sz="1800" b="1" dirty="0">
              <a:latin typeface="Calibri" pitchFamily="34" charset="0"/>
            </a:endParaRPr>
          </a:p>
        </p:txBody>
      </p:sp>
      <p:graphicFrame>
        <p:nvGraphicFramePr>
          <p:cNvPr id="5" name="Object 4">
            <a:extLst>
              <a:ext uri="{FF2B5EF4-FFF2-40B4-BE49-F238E27FC236}">
                <a16:creationId xmlns:a16="http://schemas.microsoft.com/office/drawing/2014/main" id="{AFA409A0-D93F-9D83-FA61-5280653D2B4F}"/>
              </a:ext>
            </a:extLst>
          </p:cNvPr>
          <p:cNvGraphicFramePr>
            <a:graphicFrameLocks noChangeAspect="1"/>
          </p:cNvGraphicFramePr>
          <p:nvPr>
            <p:extLst>
              <p:ext uri="{D42A27DB-BD31-4B8C-83A1-F6EECF244321}">
                <p14:modId xmlns:p14="http://schemas.microsoft.com/office/powerpoint/2010/main" val="3046035135"/>
              </p:ext>
            </p:extLst>
          </p:nvPr>
        </p:nvGraphicFramePr>
        <p:xfrm>
          <a:off x="4560995" y="3520961"/>
          <a:ext cx="244446" cy="367165"/>
        </p:xfrm>
        <a:graphic>
          <a:graphicData uri="http://schemas.openxmlformats.org/presentationml/2006/ole">
            <mc:AlternateContent xmlns:mc="http://schemas.openxmlformats.org/markup-compatibility/2006">
              <mc:Choice xmlns:v="urn:schemas-microsoft-com:vml" Requires="v">
                <p:oleObj name="Ecuación" r:id="rId3" imgW="126720" imgH="190440" progId="Equation.3">
                  <p:embed/>
                </p:oleObj>
              </mc:Choice>
              <mc:Fallback>
                <p:oleObj name="Ecuación" r:id="rId3" imgW="126720" imgH="190440" progId="Equation.3">
                  <p:embed/>
                  <p:pic>
                    <p:nvPicPr>
                      <p:cNvPr id="5" name="Object 4">
                        <a:extLst>
                          <a:ext uri="{FF2B5EF4-FFF2-40B4-BE49-F238E27FC236}">
                            <a16:creationId xmlns:a16="http://schemas.microsoft.com/office/drawing/2014/main" id="{AFA409A0-D93F-9D83-FA61-5280653D2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995" y="3520961"/>
                        <a:ext cx="244446" cy="367165"/>
                      </a:xfrm>
                      <a:prstGeom prst="rect">
                        <a:avLst/>
                      </a:prstGeom>
                      <a:noFill/>
                    </p:spPr>
                  </p:pic>
                </p:oleObj>
              </mc:Fallback>
            </mc:AlternateContent>
          </a:graphicData>
        </a:graphic>
      </p:graphicFrame>
    </p:spTree>
    <p:extLst>
      <p:ext uri="{BB962C8B-B14F-4D97-AF65-F5344CB8AC3E}">
        <p14:creationId xmlns:p14="http://schemas.microsoft.com/office/powerpoint/2010/main" val="348470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wd">
                                    <p:tmAbs val="200"/>
                                  </p:iterate>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par>
                          <p:cTn id="12" fill="hold">
                            <p:stCondLst>
                              <p:cond delay="201"/>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Implicación o condicional</a:t>
            </a:r>
            <a:endParaRPr dirty="0"/>
          </a:p>
        </p:txBody>
      </p:sp>
      <p:sp>
        <p:nvSpPr>
          <p:cNvPr id="237" name="Google Shape;237;p36"/>
          <p:cNvSpPr txBox="1">
            <a:spLocks noGrp="1"/>
          </p:cNvSpPr>
          <p:nvPr>
            <p:ph type="subTitle" idx="2"/>
          </p:nvPr>
        </p:nvSpPr>
        <p:spPr>
          <a:xfrm>
            <a:off x="1290207" y="1038649"/>
            <a:ext cx="6563385" cy="300358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pPr>
            <a:r>
              <a:rPr lang="es-ES" dirty="0"/>
              <a:t>Es aquél conectivo en el que se establece una condición para que se cumpla la otra proposición. </a:t>
            </a:r>
          </a:p>
          <a:p>
            <a:pPr marL="0" lvl="0" indent="0" algn="ctr" rtl="0">
              <a:spcBef>
                <a:spcPts val="0"/>
              </a:spcBef>
              <a:spcAft>
                <a:spcPts val="1600"/>
              </a:spcAft>
              <a:buClr>
                <a:schemeClr val="dk1"/>
              </a:buClr>
              <a:buSzPts val="1100"/>
            </a:pPr>
            <a:r>
              <a:rPr lang="es-ES" dirty="0"/>
              <a:t>Normalmente se establece como:</a:t>
            </a:r>
          </a:p>
          <a:p>
            <a:pPr marL="0" lvl="0" indent="0" algn="ctr" rtl="0">
              <a:spcBef>
                <a:spcPts val="0"/>
              </a:spcBef>
              <a:spcAft>
                <a:spcPts val="1600"/>
              </a:spcAft>
              <a:buClr>
                <a:schemeClr val="dk1"/>
              </a:buClr>
              <a:buSzPts val="1100"/>
            </a:pPr>
            <a:r>
              <a:rPr lang="es-ES" dirty="0"/>
              <a:t>“Si se cumple p,  entonces se cumple  q”</a:t>
            </a:r>
          </a:p>
          <a:p>
            <a:pPr marL="0" lvl="0" indent="0" algn="ctr" rtl="0">
              <a:spcBef>
                <a:spcPts val="0"/>
              </a:spcBef>
              <a:spcAft>
                <a:spcPts val="1600"/>
              </a:spcAft>
              <a:buClr>
                <a:schemeClr val="dk1"/>
              </a:buClr>
              <a:buSzPts val="1100"/>
            </a:pPr>
            <a:r>
              <a:rPr lang="es-ES" dirty="0"/>
              <a:t>p </a:t>
            </a:r>
            <a:r>
              <a:rPr lang="es-ES" sz="1400" b="1" dirty="0">
                <a:latin typeface="Arial" pitchFamily="34" charset="0"/>
                <a:cs typeface="Arial" pitchFamily="34" charset="0"/>
                <a:sym typeface="Symbol" pitchFamily="18" charset="2"/>
              </a:rPr>
              <a:t></a:t>
            </a:r>
            <a:r>
              <a:rPr lang="es-ES" dirty="0"/>
              <a:t> q</a:t>
            </a:r>
          </a:p>
        </p:txBody>
      </p:sp>
    </p:spTree>
    <p:extLst>
      <p:ext uri="{BB962C8B-B14F-4D97-AF65-F5344CB8AC3E}">
        <p14:creationId xmlns:p14="http://schemas.microsoft.com/office/powerpoint/2010/main" val="3631932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Bicondicional o doble implicancia</a:t>
            </a:r>
            <a:endParaRPr dirty="0"/>
          </a:p>
        </p:txBody>
      </p:sp>
      <p:sp>
        <p:nvSpPr>
          <p:cNvPr id="237" name="Google Shape;237;p36"/>
          <p:cNvSpPr txBox="1">
            <a:spLocks noGrp="1"/>
          </p:cNvSpPr>
          <p:nvPr>
            <p:ph type="subTitle" idx="2"/>
          </p:nvPr>
        </p:nvSpPr>
        <p:spPr>
          <a:xfrm>
            <a:off x="1290207" y="1038649"/>
            <a:ext cx="6563385" cy="300358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pPr>
            <a:r>
              <a:rPr lang="es-ES" dirty="0"/>
              <a:t>Es aquel conectivo de la forma:</a:t>
            </a:r>
          </a:p>
          <a:p>
            <a:pPr marL="0" lvl="0" indent="0" algn="ctr" rtl="0">
              <a:spcBef>
                <a:spcPts val="0"/>
              </a:spcBef>
              <a:spcAft>
                <a:spcPts val="1600"/>
              </a:spcAft>
              <a:buClr>
                <a:schemeClr val="dk1"/>
              </a:buClr>
              <a:buSzPts val="1100"/>
            </a:pPr>
            <a:r>
              <a:rPr lang="es-ES" dirty="0"/>
              <a:t>“se cumple p </a:t>
            </a:r>
            <a:r>
              <a:rPr lang="es-ES" b="1" dirty="0"/>
              <a:t>si y solamente si </a:t>
            </a:r>
            <a:r>
              <a:rPr lang="es-ES" dirty="0"/>
              <a:t>se cumple q”</a:t>
            </a:r>
          </a:p>
          <a:p>
            <a:pPr marL="0" lvl="0" indent="0" algn="ctr" rtl="0">
              <a:spcBef>
                <a:spcPts val="0"/>
              </a:spcBef>
              <a:spcAft>
                <a:spcPts val="1600"/>
              </a:spcAft>
              <a:buClr>
                <a:schemeClr val="dk1"/>
              </a:buClr>
              <a:buSzPts val="1100"/>
            </a:pPr>
            <a:r>
              <a:rPr lang="es-ES" sz="1400" b="1" dirty="0">
                <a:latin typeface="Arial" pitchFamily="34" charset="0"/>
                <a:cs typeface="Arial" pitchFamily="34" charset="0"/>
              </a:rPr>
              <a:t>p </a:t>
            </a:r>
            <a:r>
              <a:rPr lang="es-ES" sz="1400" b="1" dirty="0">
                <a:latin typeface="Arial" pitchFamily="34" charset="0"/>
                <a:cs typeface="Arial" pitchFamily="34" charset="0"/>
                <a:sym typeface="Symbol" pitchFamily="18" charset="2"/>
              </a:rPr>
              <a:t> </a:t>
            </a:r>
            <a:r>
              <a:rPr lang="es-ES" sz="1400" b="1" dirty="0">
                <a:latin typeface="Arial" pitchFamily="34" charset="0"/>
                <a:cs typeface="Arial" pitchFamily="34" charset="0"/>
              </a:rPr>
              <a:t>q</a:t>
            </a:r>
          </a:p>
          <a:p>
            <a:pPr marL="0" lvl="0" indent="0" algn="ctr" rtl="0">
              <a:spcBef>
                <a:spcPts val="0"/>
              </a:spcBef>
              <a:spcAft>
                <a:spcPts val="1600"/>
              </a:spcAft>
              <a:buClr>
                <a:schemeClr val="dk1"/>
              </a:buClr>
              <a:buSzPts val="1100"/>
            </a:pPr>
            <a:r>
              <a:rPr lang="es-ES" dirty="0"/>
              <a:t>Esto significa que también se cumple la situación inversa, es decir que como se cumple q, también se cumple p.</a:t>
            </a:r>
          </a:p>
          <a:p>
            <a:pPr marL="0" lvl="0" indent="0" algn="ctr" rtl="0">
              <a:spcBef>
                <a:spcPts val="0"/>
              </a:spcBef>
              <a:spcAft>
                <a:spcPts val="1600"/>
              </a:spcAft>
              <a:buClr>
                <a:schemeClr val="dk1"/>
              </a:buClr>
              <a:buSzPts val="1100"/>
            </a:pPr>
            <a:endParaRPr lang="es-ES" dirty="0"/>
          </a:p>
        </p:txBody>
      </p:sp>
    </p:spTree>
    <p:extLst>
      <p:ext uri="{BB962C8B-B14F-4D97-AF65-F5344CB8AC3E}">
        <p14:creationId xmlns:p14="http://schemas.microsoft.com/office/powerpoint/2010/main" val="38062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Valores de verdad de la negación</a:t>
            </a:r>
            <a:endParaRPr dirty="0"/>
          </a:p>
        </p:txBody>
      </p:sp>
      <p:graphicFrame>
        <p:nvGraphicFramePr>
          <p:cNvPr id="4" name="Group 21">
            <a:extLst>
              <a:ext uri="{FF2B5EF4-FFF2-40B4-BE49-F238E27FC236}">
                <a16:creationId xmlns:a16="http://schemas.microsoft.com/office/drawing/2014/main" id="{E55FB255-727D-ACA6-4977-8062FB2FA8AE}"/>
              </a:ext>
            </a:extLst>
          </p:cNvPr>
          <p:cNvGraphicFramePr>
            <a:graphicFrameLocks noGrp="1"/>
          </p:cNvGraphicFramePr>
          <p:nvPr>
            <p:extLst>
              <p:ext uri="{D42A27DB-BD31-4B8C-83A1-F6EECF244321}">
                <p14:modId xmlns:p14="http://schemas.microsoft.com/office/powerpoint/2010/main" val="676561093"/>
              </p:ext>
            </p:extLst>
          </p:nvPr>
        </p:nvGraphicFramePr>
        <p:xfrm>
          <a:off x="2877017" y="1554163"/>
          <a:ext cx="3389766" cy="2571750"/>
        </p:xfrm>
        <a:graphic>
          <a:graphicData uri="http://schemas.openxmlformats.org/drawingml/2006/table">
            <a:tbl>
              <a:tblPr/>
              <a:tblGrid>
                <a:gridCol w="1684337">
                  <a:extLst>
                    <a:ext uri="{9D8B030D-6E8A-4147-A177-3AD203B41FA5}">
                      <a16:colId xmlns:a16="http://schemas.microsoft.com/office/drawing/2014/main" val="20000"/>
                    </a:ext>
                  </a:extLst>
                </a:gridCol>
                <a:gridCol w="1705429">
                  <a:extLst>
                    <a:ext uri="{9D8B030D-6E8A-4147-A177-3AD203B41FA5}">
                      <a16:colId xmlns:a16="http://schemas.microsoft.com/office/drawing/2014/main" val="20001"/>
                    </a:ext>
                  </a:extLst>
                </a:gridCol>
              </a:tblGrid>
              <a:tr h="857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4000" b="0" i="0" u="none" strike="noStrike" cap="none" normalizeH="0" baseline="0">
                          <a:ln>
                            <a:noFill/>
                          </a:ln>
                          <a:solidFill>
                            <a:schemeClr val="tx1"/>
                          </a:solidFill>
                          <a:effectLst/>
                          <a:latin typeface="Arial" pitchFamily="34" charset="0"/>
                          <a:cs typeface="Times New Roman" pitchFamily="18" charset="0"/>
                        </a:rPr>
                        <a:t>p</a:t>
                      </a:r>
                      <a:endParaRPr kumimoji="0" lang="es-ES" sz="40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4000" b="0" i="0" u="none" strike="noStrike" cap="none" normalizeH="0" baseline="0">
                          <a:ln>
                            <a:noFill/>
                          </a:ln>
                          <a:solidFill>
                            <a:schemeClr val="tx1"/>
                          </a:solidFill>
                          <a:effectLst/>
                          <a:latin typeface="Arial" pitchFamily="34" charset="0"/>
                          <a:cs typeface="Times New Roman" pitchFamily="18" charset="0"/>
                          <a:sym typeface="Symbol" pitchFamily="18" charset="2"/>
                        </a:rPr>
                        <a:t></a:t>
                      </a:r>
                      <a:r>
                        <a:rPr kumimoji="0" lang="es-ES" sz="4000" b="0" i="0" u="none" strike="noStrike" cap="none" normalizeH="0" baseline="0">
                          <a:ln>
                            <a:noFill/>
                          </a:ln>
                          <a:solidFill>
                            <a:schemeClr val="tx1"/>
                          </a:solidFill>
                          <a:effectLst/>
                          <a:latin typeface="Arial" pitchFamily="34" charset="0"/>
                          <a:cs typeface="Times New Roman" pitchFamily="18" charset="0"/>
                        </a:rPr>
                        <a:t>p</a:t>
                      </a:r>
                      <a:endParaRPr kumimoji="0" lang="es-ES" sz="40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7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40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40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7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40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40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47206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Valores de verdad de la conjunción</a:t>
            </a:r>
            <a:endParaRPr dirty="0"/>
          </a:p>
        </p:txBody>
      </p:sp>
      <p:graphicFrame>
        <p:nvGraphicFramePr>
          <p:cNvPr id="2" name="1 Tabla">
            <a:extLst>
              <a:ext uri="{FF2B5EF4-FFF2-40B4-BE49-F238E27FC236}">
                <a16:creationId xmlns:a16="http://schemas.microsoft.com/office/drawing/2014/main" id="{405D8FDF-1701-D7D9-B9AB-B36640305DD4}"/>
              </a:ext>
            </a:extLst>
          </p:cNvPr>
          <p:cNvGraphicFramePr>
            <a:graphicFrameLocks noGrp="1"/>
          </p:cNvGraphicFramePr>
          <p:nvPr>
            <p:extLst>
              <p:ext uri="{D42A27DB-BD31-4B8C-83A1-F6EECF244321}">
                <p14:modId xmlns:p14="http://schemas.microsoft.com/office/powerpoint/2010/main" val="3853367281"/>
              </p:ext>
            </p:extLst>
          </p:nvPr>
        </p:nvGraphicFramePr>
        <p:xfrm>
          <a:off x="2607369" y="1448707"/>
          <a:ext cx="3929062" cy="2786065"/>
        </p:xfrm>
        <a:graphic>
          <a:graphicData uri="http://schemas.openxmlformats.org/drawingml/2006/table">
            <a:tbl>
              <a:tblPr/>
              <a:tblGrid>
                <a:gridCol w="1309687">
                  <a:extLst>
                    <a:ext uri="{9D8B030D-6E8A-4147-A177-3AD203B41FA5}">
                      <a16:colId xmlns:a16="http://schemas.microsoft.com/office/drawing/2014/main" val="20000"/>
                    </a:ext>
                  </a:extLst>
                </a:gridCol>
                <a:gridCol w="1309688">
                  <a:extLst>
                    <a:ext uri="{9D8B030D-6E8A-4147-A177-3AD203B41FA5}">
                      <a16:colId xmlns:a16="http://schemas.microsoft.com/office/drawing/2014/main" val="20001"/>
                    </a:ext>
                  </a:extLst>
                </a:gridCol>
                <a:gridCol w="1309687">
                  <a:extLst>
                    <a:ext uri="{9D8B030D-6E8A-4147-A177-3AD203B41FA5}">
                      <a16:colId xmlns:a16="http://schemas.microsoft.com/office/drawing/2014/main" val="20002"/>
                    </a:ext>
                  </a:extLst>
                </a:gridCol>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800" b="0" i="0" u="none" strike="noStrike" cap="none" normalizeH="0" baseline="0">
                          <a:ln>
                            <a:noFill/>
                          </a:ln>
                          <a:solidFill>
                            <a:schemeClr val="tx1"/>
                          </a:solidFill>
                          <a:effectLst/>
                          <a:latin typeface="Arial" pitchFamily="34" charset="0"/>
                          <a:cs typeface="Times New Roman" pitchFamily="18" charset="0"/>
                        </a:rPr>
                        <a:t>p</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a:ln>
                            <a:noFill/>
                          </a:ln>
                          <a:solidFill>
                            <a:schemeClr val="tx1"/>
                          </a:solidFill>
                          <a:effectLst/>
                          <a:latin typeface="Arial" pitchFamily="34" charset="0"/>
                          <a:cs typeface="Times New Roman" pitchFamily="18" charset="0"/>
                        </a:rPr>
                        <a:t>q</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a:ln>
                            <a:noFill/>
                          </a:ln>
                          <a:solidFill>
                            <a:schemeClr val="tx1"/>
                          </a:solidFill>
                          <a:effectLst/>
                          <a:latin typeface="Arial" pitchFamily="34" charset="0"/>
                          <a:cs typeface="Times New Roman" pitchFamily="18" charset="0"/>
                        </a:rPr>
                        <a:t>p </a:t>
                      </a:r>
                      <a:r>
                        <a:rPr kumimoji="0" lang="es-ES" sz="2800" b="0" i="0" u="none" strike="noStrike" cap="none" normalizeH="0" baseline="0">
                          <a:ln>
                            <a:noFill/>
                          </a:ln>
                          <a:solidFill>
                            <a:schemeClr val="tx1"/>
                          </a:solidFill>
                          <a:effectLst/>
                          <a:latin typeface="Arial" pitchFamily="34" charset="0"/>
                          <a:cs typeface="Times New Roman" pitchFamily="18" charset="0"/>
                          <a:sym typeface="Symbol" pitchFamily="18" charset="2"/>
                        </a:rPr>
                        <a:t></a:t>
                      </a:r>
                      <a:r>
                        <a:rPr kumimoji="0" lang="es-ES" sz="2800" b="0" i="0" u="none" strike="noStrike" cap="none" normalizeH="0" baseline="0">
                          <a:ln>
                            <a:noFill/>
                          </a:ln>
                          <a:solidFill>
                            <a:schemeClr val="tx1"/>
                          </a:solidFill>
                          <a:effectLst/>
                          <a:latin typeface="Arial" pitchFamily="34" charset="0"/>
                          <a:cs typeface="Times New Roman" pitchFamily="18" charset="0"/>
                        </a:rPr>
                        <a:t> q</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67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253511"/>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 de clase</a:t>
            </a:r>
            <a:endParaRPr dirty="0"/>
          </a:p>
        </p:txBody>
      </p:sp>
      <p:sp>
        <p:nvSpPr>
          <p:cNvPr id="192" name="Google Shape;192;p31"/>
          <p:cNvSpPr txBox="1">
            <a:spLocks noGrp="1"/>
          </p:cNvSpPr>
          <p:nvPr>
            <p:ph type="body" idx="1"/>
          </p:nvPr>
        </p:nvSpPr>
        <p:spPr>
          <a:xfrm>
            <a:off x="713225" y="927657"/>
            <a:ext cx="7717500" cy="2984096"/>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Programa que diga si el número decimal ingresado pertenece al intervalo [3, 8]</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INICIO</a:t>
            </a:r>
          </a:p>
          <a:p>
            <a:pPr marL="0" lvl="0" indent="0" algn="just" rtl="0">
              <a:spcBef>
                <a:spcPts val="0"/>
              </a:spcBef>
              <a:spcAft>
                <a:spcPts val="0"/>
              </a:spcAft>
              <a:buClr>
                <a:schemeClr val="dk1"/>
              </a:buClr>
              <a:buSzPts val="1100"/>
              <a:buFont typeface="Arial"/>
              <a:buNone/>
            </a:pPr>
            <a:r>
              <a:rPr lang="es-ES" sz="1400" dirty="0">
                <a:solidFill>
                  <a:schemeClr val="dk1"/>
                </a:solidFill>
              </a:rPr>
              <a:t>   Definir numero : DECIMAL</a:t>
            </a:r>
          </a:p>
          <a:p>
            <a:pPr marL="0" lvl="0" indent="0" algn="just" rtl="0">
              <a:spcBef>
                <a:spcPts val="0"/>
              </a:spcBef>
              <a:spcAft>
                <a:spcPts val="0"/>
              </a:spcAft>
              <a:buClr>
                <a:schemeClr val="dk1"/>
              </a:buClr>
              <a:buSzPts val="1100"/>
              <a:buFont typeface="Arial"/>
              <a:buNone/>
            </a:pPr>
            <a:r>
              <a:rPr lang="es-ES" sz="1400" dirty="0">
                <a:solidFill>
                  <a:schemeClr val="dk1"/>
                </a:solidFill>
              </a:rPr>
              <a:t>   Escribir “Ingrese un número decimal”</a:t>
            </a:r>
          </a:p>
          <a:p>
            <a:pPr marL="0" lvl="0" indent="0" algn="just" rtl="0">
              <a:spcBef>
                <a:spcPts val="0"/>
              </a:spcBef>
              <a:spcAft>
                <a:spcPts val="0"/>
              </a:spcAft>
              <a:buClr>
                <a:schemeClr val="dk1"/>
              </a:buClr>
              <a:buSzPts val="1100"/>
              <a:buFont typeface="Arial"/>
              <a:buNone/>
            </a:pPr>
            <a:r>
              <a:rPr lang="es-ES" sz="1400" dirty="0">
                <a:solidFill>
                  <a:schemeClr val="dk1"/>
                </a:solidFill>
              </a:rPr>
              <a:t>   Lea numero </a:t>
            </a:r>
            <a:r>
              <a:rPr lang="es-ES" sz="1400" dirty="0">
                <a:solidFill>
                  <a:srgbClr val="FF0000"/>
                </a:solidFill>
              </a:rPr>
              <a:t>–&gt; 10,5</a:t>
            </a: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   INICIO SI</a:t>
            </a:r>
          </a:p>
          <a:p>
            <a:pPr marL="0" lvl="0" indent="0" algn="just" rtl="0">
              <a:spcBef>
                <a:spcPts val="0"/>
              </a:spcBef>
              <a:spcAft>
                <a:spcPts val="0"/>
              </a:spcAft>
              <a:buClr>
                <a:schemeClr val="dk1"/>
              </a:buClr>
              <a:buSzPts val="1100"/>
              <a:buFont typeface="Arial"/>
              <a:buNone/>
            </a:pPr>
            <a:r>
              <a:rPr lang="es-ES" sz="1400" dirty="0">
                <a:solidFill>
                  <a:schemeClr val="dk1"/>
                </a:solidFill>
              </a:rPr>
              <a:t>   SI (</a:t>
            </a:r>
            <a:r>
              <a:rPr lang="es-ES" sz="1400" dirty="0">
                <a:solidFill>
                  <a:srgbClr val="00B050"/>
                </a:solidFill>
              </a:rPr>
              <a:t>numero &gt;= 3</a:t>
            </a:r>
            <a:r>
              <a:rPr lang="es-ES" sz="1400" dirty="0">
                <a:solidFill>
                  <a:schemeClr val="dk1"/>
                </a:solidFill>
              </a:rPr>
              <a:t>) </a:t>
            </a:r>
            <a:r>
              <a:rPr lang="es-ES" sz="1400" b="1" dirty="0">
                <a:solidFill>
                  <a:schemeClr val="dk1"/>
                </a:solidFill>
              </a:rPr>
              <a:t>&amp;</a:t>
            </a:r>
            <a:r>
              <a:rPr lang="es-ES" sz="1400" dirty="0">
                <a:solidFill>
                  <a:schemeClr val="dk1"/>
                </a:solidFill>
              </a:rPr>
              <a:t> (</a:t>
            </a:r>
            <a:r>
              <a:rPr lang="es-ES" sz="1400" dirty="0">
                <a:solidFill>
                  <a:srgbClr val="FF0000"/>
                </a:solidFill>
              </a:rPr>
              <a:t>numero &lt;= 8</a:t>
            </a:r>
            <a:r>
              <a:rPr lang="es-ES" sz="1400" dirty="0">
                <a:solidFill>
                  <a:schemeClr val="dk1"/>
                </a:solidFill>
              </a:rPr>
              <a:t>) Entonces:</a:t>
            </a:r>
          </a:p>
          <a:p>
            <a:pPr marL="0" lvl="0" indent="0" algn="just" rtl="0">
              <a:spcBef>
                <a:spcPts val="0"/>
              </a:spcBef>
              <a:spcAft>
                <a:spcPts val="0"/>
              </a:spcAft>
              <a:buClr>
                <a:schemeClr val="dk1"/>
              </a:buClr>
              <a:buSzPts val="1100"/>
              <a:buFont typeface="Arial"/>
              <a:buNone/>
            </a:pPr>
            <a:r>
              <a:rPr lang="es-ES" sz="1400" dirty="0">
                <a:solidFill>
                  <a:schemeClr val="dk1"/>
                </a:solidFill>
              </a:rPr>
              <a:t>	Escribir “Número pertenece al intervalo [3, 8]”</a:t>
            </a:r>
          </a:p>
          <a:p>
            <a:pPr marL="0" lvl="0" indent="0" algn="just" rtl="0">
              <a:spcBef>
                <a:spcPts val="0"/>
              </a:spcBef>
              <a:spcAft>
                <a:spcPts val="0"/>
              </a:spcAft>
              <a:buClr>
                <a:schemeClr val="dk1"/>
              </a:buClr>
              <a:buSzPts val="1100"/>
              <a:buFont typeface="Arial"/>
              <a:buNone/>
            </a:pPr>
            <a:r>
              <a:rPr lang="es-ES" sz="1400" dirty="0">
                <a:solidFill>
                  <a:schemeClr val="dk1"/>
                </a:solidFill>
              </a:rPr>
              <a:t>   SINO</a:t>
            </a:r>
          </a:p>
          <a:p>
            <a:pPr marL="0" lvl="0" indent="0" algn="just" rtl="0">
              <a:spcBef>
                <a:spcPts val="0"/>
              </a:spcBef>
              <a:spcAft>
                <a:spcPts val="0"/>
              </a:spcAft>
              <a:buClr>
                <a:schemeClr val="dk1"/>
              </a:buClr>
              <a:buSzPts val="1100"/>
              <a:buFont typeface="Arial"/>
              <a:buNone/>
            </a:pPr>
            <a:r>
              <a:rPr lang="es-ES" sz="1400" dirty="0">
                <a:solidFill>
                  <a:schemeClr val="dk1"/>
                </a:solidFill>
              </a:rPr>
              <a:t>	Escribir “Número NO pertenece al intervalo [3, 8]”</a:t>
            </a:r>
          </a:p>
          <a:p>
            <a:pPr marL="0" lvl="0" indent="0" algn="just" rtl="0">
              <a:spcBef>
                <a:spcPts val="0"/>
              </a:spcBef>
              <a:spcAft>
                <a:spcPts val="0"/>
              </a:spcAft>
              <a:buClr>
                <a:schemeClr val="dk1"/>
              </a:buClr>
              <a:buSzPts val="1100"/>
              <a:buFont typeface="Arial"/>
              <a:buNone/>
            </a:pPr>
            <a:r>
              <a:rPr lang="es-ES" sz="1400" dirty="0">
                <a:solidFill>
                  <a:schemeClr val="dk1"/>
                </a:solidFill>
              </a:rPr>
              <a:t>   FIN SI</a:t>
            </a:r>
          </a:p>
          <a:p>
            <a:pPr marL="0" lvl="0" indent="0" algn="just" rtl="0">
              <a:spcBef>
                <a:spcPts val="0"/>
              </a:spcBef>
              <a:spcAft>
                <a:spcPts val="0"/>
              </a:spcAft>
              <a:buClr>
                <a:schemeClr val="dk1"/>
              </a:buClr>
              <a:buSzPts val="1100"/>
              <a:buFont typeface="Arial"/>
              <a:buNone/>
            </a:pPr>
            <a:r>
              <a:rPr lang="es-ES" sz="1400" dirty="0">
                <a:solidFill>
                  <a:schemeClr val="dk1"/>
                </a:solidFill>
              </a:rPr>
              <a:t>FIN</a:t>
            </a:r>
          </a:p>
        </p:txBody>
      </p:sp>
    </p:spTree>
    <p:extLst>
      <p:ext uri="{BB962C8B-B14F-4D97-AF65-F5344CB8AC3E}">
        <p14:creationId xmlns:p14="http://schemas.microsoft.com/office/powerpoint/2010/main" val="335908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Valores de verdad de la disyunción</a:t>
            </a:r>
            <a:endParaRPr dirty="0"/>
          </a:p>
        </p:txBody>
      </p:sp>
      <p:graphicFrame>
        <p:nvGraphicFramePr>
          <p:cNvPr id="2" name="1 Tabla">
            <a:extLst>
              <a:ext uri="{FF2B5EF4-FFF2-40B4-BE49-F238E27FC236}">
                <a16:creationId xmlns:a16="http://schemas.microsoft.com/office/drawing/2014/main" id="{405D8FDF-1701-D7D9-B9AB-B36640305DD4}"/>
              </a:ext>
            </a:extLst>
          </p:cNvPr>
          <p:cNvGraphicFramePr>
            <a:graphicFrameLocks noGrp="1"/>
          </p:cNvGraphicFramePr>
          <p:nvPr>
            <p:extLst>
              <p:ext uri="{D42A27DB-BD31-4B8C-83A1-F6EECF244321}">
                <p14:modId xmlns:p14="http://schemas.microsoft.com/office/powerpoint/2010/main" val="312298841"/>
              </p:ext>
            </p:extLst>
          </p:nvPr>
        </p:nvGraphicFramePr>
        <p:xfrm>
          <a:off x="2607369" y="1448707"/>
          <a:ext cx="3929062" cy="2786065"/>
        </p:xfrm>
        <a:graphic>
          <a:graphicData uri="http://schemas.openxmlformats.org/drawingml/2006/table">
            <a:tbl>
              <a:tblPr/>
              <a:tblGrid>
                <a:gridCol w="1309687">
                  <a:extLst>
                    <a:ext uri="{9D8B030D-6E8A-4147-A177-3AD203B41FA5}">
                      <a16:colId xmlns:a16="http://schemas.microsoft.com/office/drawing/2014/main" val="20000"/>
                    </a:ext>
                  </a:extLst>
                </a:gridCol>
                <a:gridCol w="1309688">
                  <a:extLst>
                    <a:ext uri="{9D8B030D-6E8A-4147-A177-3AD203B41FA5}">
                      <a16:colId xmlns:a16="http://schemas.microsoft.com/office/drawing/2014/main" val="20001"/>
                    </a:ext>
                  </a:extLst>
                </a:gridCol>
                <a:gridCol w="1309687">
                  <a:extLst>
                    <a:ext uri="{9D8B030D-6E8A-4147-A177-3AD203B41FA5}">
                      <a16:colId xmlns:a16="http://schemas.microsoft.com/office/drawing/2014/main" val="20002"/>
                    </a:ext>
                  </a:extLst>
                </a:gridCol>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800" b="0" i="0" u="none" strike="noStrike" cap="none" normalizeH="0" baseline="0">
                          <a:ln>
                            <a:noFill/>
                          </a:ln>
                          <a:solidFill>
                            <a:schemeClr val="tx1"/>
                          </a:solidFill>
                          <a:effectLst/>
                          <a:latin typeface="Arial" pitchFamily="34" charset="0"/>
                          <a:cs typeface="Times New Roman" pitchFamily="18" charset="0"/>
                        </a:rPr>
                        <a:t>p</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a:ln>
                            <a:noFill/>
                          </a:ln>
                          <a:solidFill>
                            <a:schemeClr val="tx1"/>
                          </a:solidFill>
                          <a:effectLst/>
                          <a:latin typeface="Arial" pitchFamily="34" charset="0"/>
                          <a:cs typeface="Times New Roman" pitchFamily="18" charset="0"/>
                        </a:rPr>
                        <a:t>q</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Arial" pitchFamily="34" charset="0"/>
                          <a:cs typeface="Times New Roman" pitchFamily="18" charset="0"/>
                        </a:rPr>
                        <a:t>p </a:t>
                      </a:r>
                      <a:r>
                        <a:rPr kumimoji="0" lang="es-ES" sz="2800" b="0" i="0" u="none" strike="noStrike" cap="none" normalizeH="0" baseline="0" dirty="0">
                          <a:ln>
                            <a:noFill/>
                          </a:ln>
                          <a:solidFill>
                            <a:schemeClr val="tx1"/>
                          </a:solidFill>
                          <a:effectLst/>
                          <a:latin typeface="Arial" pitchFamily="34" charset="0"/>
                          <a:cs typeface="Times New Roman" pitchFamily="18" charset="0"/>
                          <a:sym typeface="Symbol" pitchFamily="18" charset="2"/>
                        </a:rPr>
                        <a:t></a:t>
                      </a:r>
                      <a:r>
                        <a:rPr kumimoji="0" lang="es-ES" sz="2800" b="0" i="0" u="none" strike="noStrike" cap="none" normalizeH="0" baseline="0" dirty="0">
                          <a:ln>
                            <a:noFill/>
                          </a:ln>
                          <a:solidFill>
                            <a:schemeClr val="tx1"/>
                          </a:solidFill>
                          <a:effectLst/>
                          <a:latin typeface="Arial" pitchFamily="34" charset="0"/>
                          <a:cs typeface="Times New Roman" pitchFamily="18" charset="0"/>
                        </a:rPr>
                        <a:t> q</a:t>
                      </a:r>
                      <a:endParaRPr kumimoji="0" lang="es-ES" sz="2800" b="0" i="0" u="none" strike="noStrike" cap="none" normalizeH="0" baseline="0" dirty="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22487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Valores de verdad de la disyunción excluyente</a:t>
            </a:r>
            <a:endParaRPr dirty="0"/>
          </a:p>
        </p:txBody>
      </p:sp>
      <p:graphicFrame>
        <p:nvGraphicFramePr>
          <p:cNvPr id="2" name="1 Tabla">
            <a:extLst>
              <a:ext uri="{FF2B5EF4-FFF2-40B4-BE49-F238E27FC236}">
                <a16:creationId xmlns:a16="http://schemas.microsoft.com/office/drawing/2014/main" id="{405D8FDF-1701-D7D9-B9AB-B36640305DD4}"/>
              </a:ext>
            </a:extLst>
          </p:cNvPr>
          <p:cNvGraphicFramePr>
            <a:graphicFrameLocks noGrp="1"/>
          </p:cNvGraphicFramePr>
          <p:nvPr>
            <p:extLst>
              <p:ext uri="{D42A27DB-BD31-4B8C-83A1-F6EECF244321}">
                <p14:modId xmlns:p14="http://schemas.microsoft.com/office/powerpoint/2010/main" val="3401667251"/>
              </p:ext>
            </p:extLst>
          </p:nvPr>
        </p:nvGraphicFramePr>
        <p:xfrm>
          <a:off x="2607369" y="1448707"/>
          <a:ext cx="3929062" cy="2786065"/>
        </p:xfrm>
        <a:graphic>
          <a:graphicData uri="http://schemas.openxmlformats.org/drawingml/2006/table">
            <a:tbl>
              <a:tblPr/>
              <a:tblGrid>
                <a:gridCol w="1309687">
                  <a:extLst>
                    <a:ext uri="{9D8B030D-6E8A-4147-A177-3AD203B41FA5}">
                      <a16:colId xmlns:a16="http://schemas.microsoft.com/office/drawing/2014/main" val="20000"/>
                    </a:ext>
                  </a:extLst>
                </a:gridCol>
                <a:gridCol w="1309688">
                  <a:extLst>
                    <a:ext uri="{9D8B030D-6E8A-4147-A177-3AD203B41FA5}">
                      <a16:colId xmlns:a16="http://schemas.microsoft.com/office/drawing/2014/main" val="20001"/>
                    </a:ext>
                  </a:extLst>
                </a:gridCol>
                <a:gridCol w="1309687">
                  <a:extLst>
                    <a:ext uri="{9D8B030D-6E8A-4147-A177-3AD203B41FA5}">
                      <a16:colId xmlns:a16="http://schemas.microsoft.com/office/drawing/2014/main" val="20002"/>
                    </a:ext>
                  </a:extLst>
                </a:gridCol>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800" b="0" i="0" u="none" strike="noStrike" cap="none" normalizeH="0" baseline="0">
                          <a:ln>
                            <a:noFill/>
                          </a:ln>
                          <a:solidFill>
                            <a:schemeClr val="tx1"/>
                          </a:solidFill>
                          <a:effectLst/>
                          <a:latin typeface="Arial" pitchFamily="34" charset="0"/>
                          <a:cs typeface="Times New Roman" pitchFamily="18" charset="0"/>
                        </a:rPr>
                        <a:t>p</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a:ln>
                            <a:noFill/>
                          </a:ln>
                          <a:solidFill>
                            <a:schemeClr val="tx1"/>
                          </a:solidFill>
                          <a:effectLst/>
                          <a:latin typeface="Arial" pitchFamily="34" charset="0"/>
                          <a:cs typeface="Times New Roman" pitchFamily="18" charset="0"/>
                        </a:rPr>
                        <a:t>q</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Arial" pitchFamily="34" charset="0"/>
                          <a:cs typeface="Times New Roman" pitchFamily="18" charset="0"/>
                        </a:rPr>
                        <a:t>p  q</a:t>
                      </a:r>
                      <a:endParaRPr kumimoji="0" lang="es-ES" sz="2800" b="0" i="0" u="none" strike="noStrike" cap="none" normalizeH="0" baseline="0" dirty="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 name="Object 42">
            <a:extLst>
              <a:ext uri="{FF2B5EF4-FFF2-40B4-BE49-F238E27FC236}">
                <a16:creationId xmlns:a16="http://schemas.microsoft.com/office/drawing/2014/main" id="{EED038DF-63E4-5A73-23FD-FEFFD020D6AC}"/>
              </a:ext>
            </a:extLst>
          </p:cNvPr>
          <p:cNvGraphicFramePr>
            <a:graphicFrameLocks noChangeAspect="1"/>
          </p:cNvGraphicFramePr>
          <p:nvPr>
            <p:extLst>
              <p:ext uri="{D42A27DB-BD31-4B8C-83A1-F6EECF244321}">
                <p14:modId xmlns:p14="http://schemas.microsoft.com/office/powerpoint/2010/main" val="759747862"/>
              </p:ext>
            </p:extLst>
          </p:nvPr>
        </p:nvGraphicFramePr>
        <p:xfrm>
          <a:off x="5744484" y="1510167"/>
          <a:ext cx="289442" cy="434748"/>
        </p:xfrm>
        <a:graphic>
          <a:graphicData uri="http://schemas.openxmlformats.org/presentationml/2006/ole">
            <mc:AlternateContent xmlns:mc="http://schemas.openxmlformats.org/markup-compatibility/2006">
              <mc:Choice xmlns:v="urn:schemas-microsoft-com:vml" Requires="v">
                <p:oleObj name="Ecuación" r:id="rId3" imgW="126720" imgH="190440" progId="Equation.3">
                  <p:embed/>
                </p:oleObj>
              </mc:Choice>
              <mc:Fallback>
                <p:oleObj name="Ecuación" r:id="rId3" imgW="126720" imgH="190440" progId="Equation.3">
                  <p:embed/>
                  <p:pic>
                    <p:nvPicPr>
                      <p:cNvPr id="3" name="Object 42">
                        <a:extLst>
                          <a:ext uri="{FF2B5EF4-FFF2-40B4-BE49-F238E27FC236}">
                            <a16:creationId xmlns:a16="http://schemas.microsoft.com/office/drawing/2014/main" id="{EED038DF-63E4-5A73-23FD-FEFFD020D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4484" y="1510167"/>
                        <a:ext cx="289442" cy="434748"/>
                      </a:xfrm>
                      <a:prstGeom prst="rect">
                        <a:avLst/>
                      </a:prstGeom>
                      <a:noFill/>
                    </p:spPr>
                  </p:pic>
                </p:oleObj>
              </mc:Fallback>
            </mc:AlternateContent>
          </a:graphicData>
        </a:graphic>
      </p:graphicFrame>
    </p:spTree>
    <p:extLst>
      <p:ext uri="{BB962C8B-B14F-4D97-AF65-F5344CB8AC3E}">
        <p14:creationId xmlns:p14="http://schemas.microsoft.com/office/powerpoint/2010/main" val="316559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Valores de verdad de la implicancia</a:t>
            </a:r>
            <a:endParaRPr dirty="0"/>
          </a:p>
        </p:txBody>
      </p:sp>
      <p:graphicFrame>
        <p:nvGraphicFramePr>
          <p:cNvPr id="2" name="1 Tabla">
            <a:extLst>
              <a:ext uri="{FF2B5EF4-FFF2-40B4-BE49-F238E27FC236}">
                <a16:creationId xmlns:a16="http://schemas.microsoft.com/office/drawing/2014/main" id="{405D8FDF-1701-D7D9-B9AB-B36640305DD4}"/>
              </a:ext>
            </a:extLst>
          </p:cNvPr>
          <p:cNvGraphicFramePr>
            <a:graphicFrameLocks noGrp="1"/>
          </p:cNvGraphicFramePr>
          <p:nvPr>
            <p:extLst>
              <p:ext uri="{D42A27DB-BD31-4B8C-83A1-F6EECF244321}">
                <p14:modId xmlns:p14="http://schemas.microsoft.com/office/powerpoint/2010/main" val="3198935374"/>
              </p:ext>
            </p:extLst>
          </p:nvPr>
        </p:nvGraphicFramePr>
        <p:xfrm>
          <a:off x="2607369" y="1448707"/>
          <a:ext cx="3929062" cy="2786065"/>
        </p:xfrm>
        <a:graphic>
          <a:graphicData uri="http://schemas.openxmlformats.org/drawingml/2006/table">
            <a:tbl>
              <a:tblPr/>
              <a:tblGrid>
                <a:gridCol w="1309687">
                  <a:extLst>
                    <a:ext uri="{9D8B030D-6E8A-4147-A177-3AD203B41FA5}">
                      <a16:colId xmlns:a16="http://schemas.microsoft.com/office/drawing/2014/main" val="20000"/>
                    </a:ext>
                  </a:extLst>
                </a:gridCol>
                <a:gridCol w="1309688">
                  <a:extLst>
                    <a:ext uri="{9D8B030D-6E8A-4147-A177-3AD203B41FA5}">
                      <a16:colId xmlns:a16="http://schemas.microsoft.com/office/drawing/2014/main" val="20001"/>
                    </a:ext>
                  </a:extLst>
                </a:gridCol>
                <a:gridCol w="1309687">
                  <a:extLst>
                    <a:ext uri="{9D8B030D-6E8A-4147-A177-3AD203B41FA5}">
                      <a16:colId xmlns:a16="http://schemas.microsoft.com/office/drawing/2014/main" val="20002"/>
                    </a:ext>
                  </a:extLst>
                </a:gridCol>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800" b="0" i="0" u="none" strike="noStrike" cap="none" normalizeH="0" baseline="0">
                          <a:ln>
                            <a:noFill/>
                          </a:ln>
                          <a:solidFill>
                            <a:schemeClr val="tx1"/>
                          </a:solidFill>
                          <a:effectLst/>
                          <a:latin typeface="Arial" pitchFamily="34" charset="0"/>
                          <a:cs typeface="Times New Roman" pitchFamily="18" charset="0"/>
                        </a:rPr>
                        <a:t>p</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a:ln>
                            <a:noFill/>
                          </a:ln>
                          <a:solidFill>
                            <a:schemeClr val="tx1"/>
                          </a:solidFill>
                          <a:effectLst/>
                          <a:latin typeface="Arial" pitchFamily="34" charset="0"/>
                          <a:cs typeface="Times New Roman" pitchFamily="18" charset="0"/>
                        </a:rPr>
                        <a:t>q</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2800" b="0" i="0" u="none" strike="noStrike" cap="none" normalizeH="0" baseline="0" dirty="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CuadroTexto 4">
            <a:extLst>
              <a:ext uri="{FF2B5EF4-FFF2-40B4-BE49-F238E27FC236}">
                <a16:creationId xmlns:a16="http://schemas.microsoft.com/office/drawing/2014/main" id="{7A0BC927-5AE7-CBD3-C8A9-603D35AE8E3B}"/>
              </a:ext>
            </a:extLst>
          </p:cNvPr>
          <p:cNvSpPr txBox="1"/>
          <p:nvPr/>
        </p:nvSpPr>
        <p:spPr>
          <a:xfrm>
            <a:off x="5215631" y="1518884"/>
            <a:ext cx="1320800"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chemeClr val="tx1"/>
                </a:solidFill>
                <a:effectLst/>
                <a:latin typeface="Arial" pitchFamily="34" charset="0"/>
                <a:cs typeface="Times New Roman" pitchFamily="18" charset="0"/>
              </a:rPr>
              <a:t>p </a:t>
            </a:r>
            <a:r>
              <a:rPr kumimoji="0" lang="es-ES" sz="2000" b="0" i="0" u="none" strike="noStrike" cap="none" normalizeH="0" baseline="0" dirty="0">
                <a:ln>
                  <a:noFill/>
                </a:ln>
                <a:solidFill>
                  <a:schemeClr val="tx1"/>
                </a:solidFill>
                <a:effectLst/>
                <a:latin typeface="Arial" pitchFamily="34" charset="0"/>
                <a:cs typeface="Times New Roman" pitchFamily="18" charset="0"/>
                <a:sym typeface="Symbol" pitchFamily="18" charset="2"/>
              </a:rPr>
              <a:t></a:t>
            </a:r>
            <a:r>
              <a:rPr kumimoji="0" lang="es-ES" sz="2000" b="0" i="0" u="none" strike="noStrike" cap="none" normalizeH="0" baseline="0" dirty="0">
                <a:ln>
                  <a:noFill/>
                </a:ln>
                <a:solidFill>
                  <a:schemeClr val="tx1"/>
                </a:solidFill>
                <a:effectLst/>
                <a:latin typeface="Arial" pitchFamily="34" charset="0"/>
                <a:cs typeface="Times New Roman" pitchFamily="18" charset="0"/>
              </a:rPr>
              <a:t> q</a:t>
            </a:r>
            <a:endParaRPr kumimoji="0" lang="es-E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CuadroTexto 6">
            <a:extLst>
              <a:ext uri="{FF2B5EF4-FFF2-40B4-BE49-F238E27FC236}">
                <a16:creationId xmlns:a16="http://schemas.microsoft.com/office/drawing/2014/main" id="{4BC1EB47-BBFF-8730-1E6B-79F8D7B97D00}"/>
              </a:ext>
            </a:extLst>
          </p:cNvPr>
          <p:cNvSpPr txBox="1"/>
          <p:nvPr/>
        </p:nvSpPr>
        <p:spPr>
          <a:xfrm>
            <a:off x="440666" y="1826076"/>
            <a:ext cx="1826745" cy="2031325"/>
          </a:xfrm>
          <a:prstGeom prst="rect">
            <a:avLst/>
          </a:prstGeom>
          <a:noFill/>
        </p:spPr>
        <p:txBody>
          <a:bodyPr wrap="square">
            <a:spAutoFit/>
          </a:bodyPr>
          <a:lstStyle/>
          <a:p>
            <a:r>
              <a:rPr lang="es-ES" dirty="0">
                <a:solidFill>
                  <a:srgbClr val="202124"/>
                </a:solidFill>
                <a:latin typeface="Montserrat" panose="00000500000000000000" pitchFamily="2" charset="0"/>
              </a:rPr>
              <a:t>D</a:t>
            </a:r>
            <a:r>
              <a:rPr lang="es-ES" i="0" dirty="0">
                <a:solidFill>
                  <a:srgbClr val="202124"/>
                </a:solidFill>
                <a:effectLst/>
                <a:latin typeface="Montserrat" panose="00000500000000000000" pitchFamily="2" charset="0"/>
              </a:rPr>
              <a:t>evolviendo el valor de falso sólo cuando la primera proposición es verdadera y la segunda falsa, y verdadero en cualquier otro caso.</a:t>
            </a:r>
            <a:endParaRPr lang="es-CO" dirty="0">
              <a:latin typeface="Montserrat" panose="00000500000000000000" pitchFamily="2" charset="0"/>
            </a:endParaRPr>
          </a:p>
        </p:txBody>
      </p:sp>
    </p:spTree>
    <p:extLst>
      <p:ext uri="{BB962C8B-B14F-4D97-AF65-F5344CB8AC3E}">
        <p14:creationId xmlns:p14="http://schemas.microsoft.com/office/powerpoint/2010/main" val="50655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Valores de verdad de la implicancia</a:t>
            </a:r>
            <a:endParaRPr dirty="0"/>
          </a:p>
        </p:txBody>
      </p:sp>
      <p:pic>
        <p:nvPicPr>
          <p:cNvPr id="4" name="Imagen 3">
            <a:extLst>
              <a:ext uri="{FF2B5EF4-FFF2-40B4-BE49-F238E27FC236}">
                <a16:creationId xmlns:a16="http://schemas.microsoft.com/office/drawing/2014/main" id="{DB79EE10-5700-455E-96DC-D96D004F9B25}"/>
              </a:ext>
            </a:extLst>
          </p:cNvPr>
          <p:cNvPicPr>
            <a:picLocks noChangeAspect="1"/>
          </p:cNvPicPr>
          <p:nvPr/>
        </p:nvPicPr>
        <p:blipFill>
          <a:blip r:embed="rId3"/>
          <a:stretch>
            <a:fillRect/>
          </a:stretch>
        </p:blipFill>
        <p:spPr>
          <a:xfrm>
            <a:off x="1040166" y="1742393"/>
            <a:ext cx="7063468" cy="1453207"/>
          </a:xfrm>
          <a:prstGeom prst="rect">
            <a:avLst/>
          </a:prstGeom>
        </p:spPr>
      </p:pic>
    </p:spTree>
    <p:extLst>
      <p:ext uri="{BB962C8B-B14F-4D97-AF65-F5344CB8AC3E}">
        <p14:creationId xmlns:p14="http://schemas.microsoft.com/office/powerpoint/2010/main" val="2700538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Valores de verdad de la implicancia</a:t>
            </a:r>
            <a:endParaRPr dirty="0"/>
          </a:p>
        </p:txBody>
      </p:sp>
      <p:pic>
        <p:nvPicPr>
          <p:cNvPr id="3" name="Imagen 2">
            <a:extLst>
              <a:ext uri="{FF2B5EF4-FFF2-40B4-BE49-F238E27FC236}">
                <a16:creationId xmlns:a16="http://schemas.microsoft.com/office/drawing/2014/main" id="{F387D660-F14A-5FF8-AE48-6291E0BF2A0F}"/>
              </a:ext>
            </a:extLst>
          </p:cNvPr>
          <p:cNvPicPr>
            <a:picLocks noChangeAspect="1"/>
          </p:cNvPicPr>
          <p:nvPr/>
        </p:nvPicPr>
        <p:blipFill>
          <a:blip r:embed="rId3"/>
          <a:stretch>
            <a:fillRect/>
          </a:stretch>
        </p:blipFill>
        <p:spPr>
          <a:xfrm>
            <a:off x="192314" y="1604016"/>
            <a:ext cx="8759371" cy="1935468"/>
          </a:xfrm>
          <a:prstGeom prst="rect">
            <a:avLst/>
          </a:prstGeom>
        </p:spPr>
      </p:pic>
    </p:spTree>
    <p:extLst>
      <p:ext uri="{BB962C8B-B14F-4D97-AF65-F5344CB8AC3E}">
        <p14:creationId xmlns:p14="http://schemas.microsoft.com/office/powerpoint/2010/main" val="463701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Valores de verdad de la bicondicional</a:t>
            </a:r>
            <a:endParaRPr dirty="0"/>
          </a:p>
        </p:txBody>
      </p:sp>
      <p:graphicFrame>
        <p:nvGraphicFramePr>
          <p:cNvPr id="2" name="1 Tabla">
            <a:extLst>
              <a:ext uri="{FF2B5EF4-FFF2-40B4-BE49-F238E27FC236}">
                <a16:creationId xmlns:a16="http://schemas.microsoft.com/office/drawing/2014/main" id="{405D8FDF-1701-D7D9-B9AB-B36640305DD4}"/>
              </a:ext>
            </a:extLst>
          </p:cNvPr>
          <p:cNvGraphicFramePr>
            <a:graphicFrameLocks noGrp="1"/>
          </p:cNvGraphicFramePr>
          <p:nvPr>
            <p:extLst>
              <p:ext uri="{D42A27DB-BD31-4B8C-83A1-F6EECF244321}">
                <p14:modId xmlns:p14="http://schemas.microsoft.com/office/powerpoint/2010/main" val="1726073317"/>
              </p:ext>
            </p:extLst>
          </p:nvPr>
        </p:nvGraphicFramePr>
        <p:xfrm>
          <a:off x="2607369" y="1448707"/>
          <a:ext cx="3929062" cy="2786065"/>
        </p:xfrm>
        <a:graphic>
          <a:graphicData uri="http://schemas.openxmlformats.org/drawingml/2006/table">
            <a:tbl>
              <a:tblPr/>
              <a:tblGrid>
                <a:gridCol w="1309687">
                  <a:extLst>
                    <a:ext uri="{9D8B030D-6E8A-4147-A177-3AD203B41FA5}">
                      <a16:colId xmlns:a16="http://schemas.microsoft.com/office/drawing/2014/main" val="20000"/>
                    </a:ext>
                  </a:extLst>
                </a:gridCol>
                <a:gridCol w="1309688">
                  <a:extLst>
                    <a:ext uri="{9D8B030D-6E8A-4147-A177-3AD203B41FA5}">
                      <a16:colId xmlns:a16="http://schemas.microsoft.com/office/drawing/2014/main" val="20001"/>
                    </a:ext>
                  </a:extLst>
                </a:gridCol>
                <a:gridCol w="1309687">
                  <a:extLst>
                    <a:ext uri="{9D8B030D-6E8A-4147-A177-3AD203B41FA5}">
                      <a16:colId xmlns:a16="http://schemas.microsoft.com/office/drawing/2014/main" val="20002"/>
                    </a:ext>
                  </a:extLst>
                </a:gridCol>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800" b="0" i="0" u="none" strike="noStrike" cap="none" normalizeH="0" baseline="0">
                          <a:ln>
                            <a:noFill/>
                          </a:ln>
                          <a:solidFill>
                            <a:schemeClr val="tx1"/>
                          </a:solidFill>
                          <a:effectLst/>
                          <a:latin typeface="Arial" pitchFamily="34" charset="0"/>
                          <a:cs typeface="Times New Roman" pitchFamily="18" charset="0"/>
                        </a:rPr>
                        <a:t>p</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a:ln>
                            <a:noFill/>
                          </a:ln>
                          <a:solidFill>
                            <a:schemeClr val="tx1"/>
                          </a:solidFill>
                          <a:effectLst/>
                          <a:latin typeface="Arial" pitchFamily="34" charset="0"/>
                          <a:cs typeface="Times New Roman" pitchFamily="18" charset="0"/>
                        </a:rPr>
                        <a:t>q</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2800" b="0" i="0" u="none" strike="noStrike" cap="none" normalizeH="0" baseline="0" dirty="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CuadroTexto 4">
            <a:extLst>
              <a:ext uri="{FF2B5EF4-FFF2-40B4-BE49-F238E27FC236}">
                <a16:creationId xmlns:a16="http://schemas.microsoft.com/office/drawing/2014/main" id="{7A0BC927-5AE7-CBD3-C8A9-603D35AE8E3B}"/>
              </a:ext>
            </a:extLst>
          </p:cNvPr>
          <p:cNvSpPr txBox="1"/>
          <p:nvPr/>
        </p:nvSpPr>
        <p:spPr>
          <a:xfrm>
            <a:off x="5215631" y="1518884"/>
            <a:ext cx="1320800"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chemeClr val="tx1"/>
                </a:solidFill>
                <a:effectLst/>
                <a:latin typeface="Arial" pitchFamily="34" charset="0"/>
                <a:cs typeface="Times New Roman" pitchFamily="18" charset="0"/>
              </a:rPr>
              <a:t>p </a:t>
            </a:r>
            <a:r>
              <a:rPr kumimoji="0" lang="es-ES" sz="2000" b="0" i="0" u="none" strike="noStrike" cap="none" normalizeH="0" baseline="0" dirty="0">
                <a:ln>
                  <a:noFill/>
                </a:ln>
                <a:solidFill>
                  <a:schemeClr val="tx1"/>
                </a:solidFill>
                <a:effectLst/>
                <a:latin typeface="Arial" pitchFamily="34" charset="0"/>
                <a:cs typeface="Times New Roman" pitchFamily="18" charset="0"/>
                <a:sym typeface="Symbol" pitchFamily="18" charset="2"/>
              </a:rPr>
              <a:t></a:t>
            </a:r>
            <a:r>
              <a:rPr kumimoji="0" lang="es-ES" sz="2000" b="0" i="0" u="none" strike="noStrike" cap="none" normalizeH="0" baseline="0" dirty="0">
                <a:ln>
                  <a:noFill/>
                </a:ln>
                <a:solidFill>
                  <a:schemeClr val="tx1"/>
                </a:solidFill>
                <a:effectLst/>
                <a:latin typeface="Arial" pitchFamily="34" charset="0"/>
                <a:cs typeface="Times New Roman" pitchFamily="18" charset="0"/>
              </a:rPr>
              <a:t> q</a:t>
            </a:r>
            <a:endParaRPr kumimoji="0" lang="es-E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CuadroTexto 6">
            <a:extLst>
              <a:ext uri="{FF2B5EF4-FFF2-40B4-BE49-F238E27FC236}">
                <a16:creationId xmlns:a16="http://schemas.microsoft.com/office/drawing/2014/main" id="{4BC1EB47-BBFF-8730-1E6B-79F8D7B97D00}"/>
              </a:ext>
            </a:extLst>
          </p:cNvPr>
          <p:cNvSpPr txBox="1"/>
          <p:nvPr/>
        </p:nvSpPr>
        <p:spPr>
          <a:xfrm>
            <a:off x="484208" y="1502911"/>
            <a:ext cx="1826745" cy="2677656"/>
          </a:xfrm>
          <a:prstGeom prst="rect">
            <a:avLst/>
          </a:prstGeom>
          <a:noFill/>
        </p:spPr>
        <p:txBody>
          <a:bodyPr wrap="square">
            <a:spAutoFit/>
          </a:bodyPr>
          <a:lstStyle/>
          <a:p>
            <a:r>
              <a:rPr lang="es-ES" dirty="0">
                <a:solidFill>
                  <a:srgbClr val="202124"/>
                </a:solidFill>
                <a:latin typeface="Montserrat" panose="00000500000000000000" pitchFamily="2" charset="0"/>
              </a:rPr>
              <a:t>Es verdadero cuando ambas proposiciones (p y q) tienen el mismo valor de verdad, es decir, ambas son verdaderas o falsas simultáneamente; de lo contrario, es falso.</a:t>
            </a:r>
            <a:endParaRPr lang="es-CO" dirty="0">
              <a:latin typeface="Montserrat" panose="00000500000000000000" pitchFamily="2" charset="0"/>
            </a:endParaRPr>
          </a:p>
        </p:txBody>
      </p:sp>
    </p:spTree>
    <p:extLst>
      <p:ext uri="{BB962C8B-B14F-4D97-AF65-F5344CB8AC3E}">
        <p14:creationId xmlns:p14="http://schemas.microsoft.com/office/powerpoint/2010/main" val="1086669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Valores de verdad de la bicondicional</a:t>
            </a:r>
            <a:endParaRPr dirty="0"/>
          </a:p>
        </p:txBody>
      </p:sp>
      <p:sp>
        <p:nvSpPr>
          <p:cNvPr id="7" name="CuadroTexto 6">
            <a:extLst>
              <a:ext uri="{FF2B5EF4-FFF2-40B4-BE49-F238E27FC236}">
                <a16:creationId xmlns:a16="http://schemas.microsoft.com/office/drawing/2014/main" id="{4BC1EB47-BBFF-8730-1E6B-79F8D7B97D00}"/>
              </a:ext>
            </a:extLst>
          </p:cNvPr>
          <p:cNvSpPr txBox="1"/>
          <p:nvPr/>
        </p:nvSpPr>
        <p:spPr>
          <a:xfrm>
            <a:off x="391786" y="1340503"/>
            <a:ext cx="8360228" cy="2246769"/>
          </a:xfrm>
          <a:prstGeom prst="rect">
            <a:avLst/>
          </a:prstGeom>
          <a:noFill/>
        </p:spPr>
        <p:txBody>
          <a:bodyPr wrap="square">
            <a:spAutoFit/>
          </a:bodyPr>
          <a:lstStyle/>
          <a:p>
            <a:pPr algn="just"/>
            <a:r>
              <a:rPr lang="es-ES" dirty="0">
                <a:solidFill>
                  <a:srgbClr val="202124"/>
                </a:solidFill>
                <a:latin typeface="Montserrat" panose="00000500000000000000" pitchFamily="2" charset="0"/>
              </a:rPr>
              <a:t>Es esencial distinguir entre las relaciones bicondicionales y las que son meramente condicionales.</a:t>
            </a:r>
          </a:p>
          <a:p>
            <a:pPr algn="just"/>
            <a:endParaRPr lang="es-ES" dirty="0">
              <a:solidFill>
                <a:srgbClr val="202124"/>
              </a:solidFill>
              <a:latin typeface="Montserrat" panose="00000500000000000000" pitchFamily="2" charset="0"/>
            </a:endParaRPr>
          </a:p>
          <a:p>
            <a:pPr algn="just"/>
            <a:r>
              <a:rPr lang="es-ES" dirty="0">
                <a:solidFill>
                  <a:srgbClr val="202124"/>
                </a:solidFill>
                <a:latin typeface="Montserrat" panose="00000500000000000000" pitchFamily="2" charset="0"/>
              </a:rPr>
              <a:t>Por ejemplo, nótese la diferencia entre las dos proposiciones siguientes:</a:t>
            </a:r>
          </a:p>
          <a:p>
            <a:pPr algn="just"/>
            <a:endParaRPr lang="es-ES" dirty="0">
              <a:solidFill>
                <a:srgbClr val="202124"/>
              </a:solidFill>
              <a:latin typeface="Montserrat" panose="00000500000000000000" pitchFamily="2" charset="0"/>
            </a:endParaRPr>
          </a:p>
          <a:p>
            <a:pPr marL="285750" indent="-285750" algn="just">
              <a:buFont typeface="Arial" panose="020B0604020202020204" pitchFamily="34" charset="0"/>
              <a:buChar char="•"/>
            </a:pPr>
            <a:r>
              <a:rPr lang="es-ES" dirty="0">
                <a:solidFill>
                  <a:srgbClr val="202124"/>
                </a:solidFill>
                <a:latin typeface="Montserrat" panose="00000500000000000000" pitchFamily="2" charset="0"/>
              </a:rPr>
              <a:t>Una persona es mayor de edad </a:t>
            </a:r>
            <a:r>
              <a:rPr lang="es-ES" b="1" dirty="0">
                <a:solidFill>
                  <a:srgbClr val="202124"/>
                </a:solidFill>
                <a:latin typeface="Montserrat" panose="00000500000000000000" pitchFamily="2" charset="0"/>
              </a:rPr>
              <a:t>si </a:t>
            </a:r>
            <a:r>
              <a:rPr lang="es-ES" dirty="0">
                <a:solidFill>
                  <a:srgbClr val="202124"/>
                </a:solidFill>
                <a:latin typeface="Montserrat" panose="00000500000000000000" pitchFamily="2" charset="0"/>
              </a:rPr>
              <a:t>posee legalmente el carné de conductor.</a:t>
            </a:r>
          </a:p>
          <a:p>
            <a:pPr algn="just"/>
            <a:endParaRPr lang="es-ES" dirty="0">
              <a:solidFill>
                <a:srgbClr val="202124"/>
              </a:solidFill>
              <a:latin typeface="Montserrat" panose="00000500000000000000" pitchFamily="2" charset="0"/>
            </a:endParaRPr>
          </a:p>
          <a:p>
            <a:pPr algn="just"/>
            <a:r>
              <a:rPr lang="es-ES" dirty="0">
                <a:solidFill>
                  <a:srgbClr val="202124"/>
                </a:solidFill>
                <a:latin typeface="Montserrat" panose="00000500000000000000" pitchFamily="2" charset="0"/>
              </a:rPr>
              <a:t>O bien,</a:t>
            </a:r>
          </a:p>
          <a:p>
            <a:pPr algn="just"/>
            <a:endParaRPr lang="es-ES" dirty="0">
              <a:solidFill>
                <a:srgbClr val="202124"/>
              </a:solidFill>
              <a:latin typeface="Montserrat" panose="00000500000000000000" pitchFamily="2" charset="0"/>
            </a:endParaRPr>
          </a:p>
          <a:p>
            <a:pPr marL="285750" indent="-285750" algn="just">
              <a:buFont typeface="Arial" panose="020B0604020202020204" pitchFamily="34" charset="0"/>
              <a:buChar char="•"/>
            </a:pPr>
            <a:r>
              <a:rPr lang="es-ES" dirty="0">
                <a:solidFill>
                  <a:srgbClr val="202124"/>
                </a:solidFill>
                <a:latin typeface="Montserrat" panose="00000500000000000000" pitchFamily="2" charset="0"/>
              </a:rPr>
              <a:t>Una persona es mayor de edad </a:t>
            </a:r>
            <a:r>
              <a:rPr lang="es-ES" b="1" dirty="0">
                <a:solidFill>
                  <a:srgbClr val="202124"/>
                </a:solidFill>
                <a:latin typeface="Montserrat" panose="00000500000000000000" pitchFamily="2" charset="0"/>
              </a:rPr>
              <a:t>si y solo si </a:t>
            </a:r>
            <a:r>
              <a:rPr lang="es-ES" dirty="0">
                <a:solidFill>
                  <a:srgbClr val="202124"/>
                </a:solidFill>
                <a:latin typeface="Montserrat" panose="00000500000000000000" pitchFamily="2" charset="0"/>
              </a:rPr>
              <a:t>posee legalmente el carné de conductor.</a:t>
            </a:r>
          </a:p>
        </p:txBody>
      </p:sp>
    </p:spTree>
    <p:extLst>
      <p:ext uri="{BB962C8B-B14F-4D97-AF65-F5344CB8AC3E}">
        <p14:creationId xmlns:p14="http://schemas.microsoft.com/office/powerpoint/2010/main" val="87052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Valores de verdad de la bicondicional</a:t>
            </a:r>
            <a:endParaRPr dirty="0"/>
          </a:p>
        </p:txBody>
      </p:sp>
      <p:sp>
        <p:nvSpPr>
          <p:cNvPr id="7" name="CuadroTexto 6">
            <a:extLst>
              <a:ext uri="{FF2B5EF4-FFF2-40B4-BE49-F238E27FC236}">
                <a16:creationId xmlns:a16="http://schemas.microsoft.com/office/drawing/2014/main" id="{4BC1EB47-BBFF-8730-1E6B-79F8D7B97D00}"/>
              </a:ext>
            </a:extLst>
          </p:cNvPr>
          <p:cNvSpPr txBox="1"/>
          <p:nvPr/>
        </p:nvSpPr>
        <p:spPr>
          <a:xfrm>
            <a:off x="391786" y="1093760"/>
            <a:ext cx="8360228" cy="1815882"/>
          </a:xfrm>
          <a:prstGeom prst="rect">
            <a:avLst/>
          </a:prstGeom>
          <a:noFill/>
        </p:spPr>
        <p:txBody>
          <a:bodyPr wrap="square">
            <a:spAutoFit/>
          </a:bodyPr>
          <a:lstStyle/>
          <a:p>
            <a:pPr algn="just"/>
            <a:endParaRPr lang="es-ES" dirty="0">
              <a:solidFill>
                <a:srgbClr val="202124"/>
              </a:solidFill>
              <a:latin typeface="Montserrat" panose="00000500000000000000" pitchFamily="2" charset="0"/>
            </a:endParaRPr>
          </a:p>
          <a:p>
            <a:pPr algn="just"/>
            <a:r>
              <a:rPr lang="es-ES" dirty="0">
                <a:latin typeface="Montserrat" panose="00000500000000000000" pitchFamily="2" charset="0"/>
              </a:rPr>
              <a:t>La primera es correcta, puesto que es imposible poseer legalmente el carné de conducir siendo menor de edad. Por tanto, si se tiene el carné, se tiene que ser obligatoriamente mayor de edad.</a:t>
            </a:r>
          </a:p>
          <a:p>
            <a:pPr marL="285750" indent="-285750" algn="just">
              <a:buFont typeface="Arial" panose="020B0604020202020204" pitchFamily="34" charset="0"/>
              <a:buChar char="•"/>
            </a:pPr>
            <a:endParaRPr lang="es-ES" dirty="0">
              <a:latin typeface="Montserrat" panose="00000500000000000000" pitchFamily="2" charset="0"/>
            </a:endParaRPr>
          </a:p>
          <a:p>
            <a:pPr algn="just"/>
            <a:r>
              <a:rPr lang="es-ES" dirty="0">
                <a:latin typeface="Montserrat" panose="00000500000000000000" pitchFamily="2" charset="0"/>
              </a:rPr>
              <a:t>La segunda es incorrecta, puesto que la relación entre "tener el carné de conducir" y "ser mayor de edad" no es bicondicional. Dicho de otro modo: se puede ser mayor de edad sin tener el carné de conducir.</a:t>
            </a:r>
            <a:endParaRPr lang="es-CO" dirty="0">
              <a:latin typeface="Montserrat" panose="00000500000000000000" pitchFamily="2" charset="0"/>
            </a:endParaRPr>
          </a:p>
        </p:txBody>
      </p:sp>
    </p:spTree>
    <p:extLst>
      <p:ext uri="{BB962C8B-B14F-4D97-AF65-F5344CB8AC3E}">
        <p14:creationId xmlns:p14="http://schemas.microsoft.com/office/powerpoint/2010/main" val="974270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a:t>Verdad lógica o Tautología</a:t>
            </a:r>
          </a:p>
        </p:txBody>
      </p:sp>
      <p:sp>
        <p:nvSpPr>
          <p:cNvPr id="237" name="Google Shape;237;p36"/>
          <p:cNvSpPr txBox="1">
            <a:spLocks noGrp="1"/>
          </p:cNvSpPr>
          <p:nvPr>
            <p:ph type="subTitle" idx="2"/>
          </p:nvPr>
        </p:nvSpPr>
        <p:spPr>
          <a:xfrm>
            <a:off x="1290207" y="2140857"/>
            <a:ext cx="6563385" cy="190137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pPr>
            <a:r>
              <a:rPr lang="es-ES" dirty="0"/>
              <a:t>Son aquellas proposiciones que </a:t>
            </a:r>
            <a:r>
              <a:rPr lang="es-ES" b="1" dirty="0"/>
              <a:t>siempre son verdad</a:t>
            </a:r>
            <a:r>
              <a:rPr lang="es-ES" dirty="0"/>
              <a:t>, sin importar los valores de verdad de las proposiciones que la componen.</a:t>
            </a:r>
          </a:p>
        </p:txBody>
      </p:sp>
    </p:spTree>
    <p:extLst>
      <p:ext uri="{BB962C8B-B14F-4D97-AF65-F5344CB8AC3E}">
        <p14:creationId xmlns:p14="http://schemas.microsoft.com/office/powerpoint/2010/main" val="218761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r>
              <a:rPr lang="es-ES" b="1" dirty="0">
                <a:latin typeface="Arial" pitchFamily="34" charset="0"/>
                <a:cs typeface="Arial" pitchFamily="34" charset="0"/>
              </a:rPr>
              <a:t>Consideremos la proposición  ((p </a:t>
            </a:r>
            <a:r>
              <a:rPr lang="es-ES" b="1" dirty="0">
                <a:latin typeface="Arial" pitchFamily="34" charset="0"/>
                <a:cs typeface="Arial" pitchFamily="34" charset="0"/>
                <a:sym typeface="Symbol" pitchFamily="18" charset="2"/>
              </a:rPr>
              <a:t></a:t>
            </a:r>
            <a:r>
              <a:rPr lang="es-ES" b="1" dirty="0">
                <a:latin typeface="Arial" pitchFamily="34" charset="0"/>
                <a:cs typeface="Arial" pitchFamily="34" charset="0"/>
              </a:rPr>
              <a:t> q) </a:t>
            </a:r>
            <a:r>
              <a:rPr lang="es-ES" b="1" dirty="0">
                <a:latin typeface="Arial" pitchFamily="34" charset="0"/>
                <a:cs typeface="Arial" pitchFamily="34" charset="0"/>
                <a:sym typeface="Symbol" pitchFamily="18" charset="2"/>
              </a:rPr>
              <a:t></a:t>
            </a:r>
            <a:r>
              <a:rPr lang="es-ES" b="1" dirty="0">
                <a:latin typeface="Arial" pitchFamily="34" charset="0"/>
                <a:cs typeface="Arial" pitchFamily="34" charset="0"/>
              </a:rPr>
              <a:t> p)</a:t>
            </a:r>
          </a:p>
        </p:txBody>
      </p:sp>
      <p:graphicFrame>
        <p:nvGraphicFramePr>
          <p:cNvPr id="4" name="1 Tabla">
            <a:extLst>
              <a:ext uri="{FF2B5EF4-FFF2-40B4-BE49-F238E27FC236}">
                <a16:creationId xmlns:a16="http://schemas.microsoft.com/office/drawing/2014/main" id="{9E59C66F-5E84-BD47-06CE-805BAE69493D}"/>
              </a:ext>
            </a:extLst>
          </p:cNvPr>
          <p:cNvGraphicFramePr>
            <a:graphicFrameLocks noGrp="1"/>
          </p:cNvGraphicFramePr>
          <p:nvPr>
            <p:extLst>
              <p:ext uri="{D42A27DB-BD31-4B8C-83A1-F6EECF244321}">
                <p14:modId xmlns:p14="http://schemas.microsoft.com/office/powerpoint/2010/main" val="1171715783"/>
              </p:ext>
            </p:extLst>
          </p:nvPr>
        </p:nvGraphicFramePr>
        <p:xfrm>
          <a:off x="1714400" y="1150030"/>
          <a:ext cx="5715000" cy="3214690"/>
        </p:xfrm>
        <a:graphic>
          <a:graphicData uri="http://schemas.openxmlformats.org/drawingml/2006/table">
            <a:tbl>
              <a:tblPr/>
              <a:tblGrid>
                <a:gridCol w="1317625">
                  <a:extLst>
                    <a:ext uri="{9D8B030D-6E8A-4147-A177-3AD203B41FA5}">
                      <a16:colId xmlns:a16="http://schemas.microsoft.com/office/drawing/2014/main" val="20000"/>
                    </a:ext>
                  </a:extLst>
                </a:gridCol>
                <a:gridCol w="1316038">
                  <a:extLst>
                    <a:ext uri="{9D8B030D-6E8A-4147-A177-3AD203B41FA5}">
                      <a16:colId xmlns:a16="http://schemas.microsoft.com/office/drawing/2014/main" val="20001"/>
                    </a:ext>
                  </a:extLst>
                </a:gridCol>
                <a:gridCol w="1317625">
                  <a:extLst>
                    <a:ext uri="{9D8B030D-6E8A-4147-A177-3AD203B41FA5}">
                      <a16:colId xmlns:a16="http://schemas.microsoft.com/office/drawing/2014/main" val="20002"/>
                    </a:ext>
                  </a:extLst>
                </a:gridCol>
                <a:gridCol w="1763712">
                  <a:extLst>
                    <a:ext uri="{9D8B030D-6E8A-4147-A177-3AD203B41FA5}">
                      <a16:colId xmlns:a16="http://schemas.microsoft.com/office/drawing/2014/main" val="20003"/>
                    </a:ext>
                  </a:extLst>
                </a:gridCol>
              </a:tblGrid>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a:ln>
                            <a:noFill/>
                          </a:ln>
                          <a:solidFill>
                            <a:schemeClr val="tx1"/>
                          </a:solidFill>
                          <a:effectLst/>
                          <a:latin typeface="Arial" pitchFamily="34" charset="0"/>
                          <a:cs typeface="Times New Roman" pitchFamily="18" charset="0"/>
                        </a:rPr>
                        <a:t>p</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a:ln>
                            <a:noFill/>
                          </a:ln>
                          <a:solidFill>
                            <a:schemeClr val="tx1"/>
                          </a:solidFill>
                          <a:effectLst/>
                          <a:latin typeface="Arial" pitchFamily="34" charset="0"/>
                          <a:cs typeface="Times New Roman" pitchFamily="18" charset="0"/>
                        </a:rPr>
                        <a:t>q</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a:ln>
                            <a:noFill/>
                          </a:ln>
                          <a:solidFill>
                            <a:schemeClr val="tx1"/>
                          </a:solidFill>
                          <a:effectLst/>
                          <a:latin typeface="Arial" pitchFamily="34" charset="0"/>
                          <a:cs typeface="Times New Roman" pitchFamily="18" charset="0"/>
                        </a:rPr>
                        <a:t>p </a:t>
                      </a:r>
                      <a:r>
                        <a:rPr kumimoji="0" lang="es-ES" sz="2800" b="0" i="0" u="none" strike="noStrike" cap="none" normalizeH="0" baseline="0">
                          <a:ln>
                            <a:noFill/>
                          </a:ln>
                          <a:solidFill>
                            <a:schemeClr val="tx1"/>
                          </a:solidFill>
                          <a:effectLst/>
                          <a:latin typeface="Arial" pitchFamily="34" charset="0"/>
                          <a:cs typeface="Times New Roman" pitchFamily="18" charset="0"/>
                          <a:sym typeface="Symbol" pitchFamily="18" charset="2"/>
                        </a:rPr>
                        <a:t></a:t>
                      </a:r>
                      <a:r>
                        <a:rPr kumimoji="0" lang="es-ES" sz="2800" b="0" i="0" u="none" strike="noStrike" cap="none" normalizeH="0" baseline="0">
                          <a:ln>
                            <a:noFill/>
                          </a:ln>
                          <a:solidFill>
                            <a:schemeClr val="tx1"/>
                          </a:solidFill>
                          <a:effectLst/>
                          <a:latin typeface="Arial" pitchFamily="34" charset="0"/>
                          <a:cs typeface="Times New Roman" pitchFamily="18" charset="0"/>
                        </a:rPr>
                        <a:t> q</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a:ln>
                            <a:noFill/>
                          </a:ln>
                          <a:solidFill>
                            <a:schemeClr val="tx1"/>
                          </a:solidFill>
                          <a:effectLst/>
                          <a:latin typeface="Arial" pitchFamily="34" charset="0"/>
                          <a:cs typeface="Times New Roman" pitchFamily="18" charset="0"/>
                        </a:rPr>
                        <a:t>(p</a:t>
                      </a:r>
                      <a:r>
                        <a:rPr kumimoji="0" lang="es-ES" sz="2800" b="0" i="0" u="none" strike="noStrike" cap="none" normalizeH="0" baseline="0">
                          <a:ln>
                            <a:noFill/>
                          </a:ln>
                          <a:solidFill>
                            <a:schemeClr val="tx1"/>
                          </a:solidFill>
                          <a:effectLst/>
                          <a:latin typeface="Arial" pitchFamily="34" charset="0"/>
                          <a:cs typeface="Times New Roman" pitchFamily="18" charset="0"/>
                          <a:sym typeface="Symbol" pitchFamily="18" charset="2"/>
                        </a:rPr>
                        <a:t></a:t>
                      </a:r>
                      <a:r>
                        <a:rPr kumimoji="0" lang="en-GB" sz="2800" b="0" i="0" u="none" strike="noStrike" cap="none" normalizeH="0" baseline="0">
                          <a:ln>
                            <a:noFill/>
                          </a:ln>
                          <a:solidFill>
                            <a:schemeClr val="tx1"/>
                          </a:solidFill>
                          <a:effectLst/>
                          <a:latin typeface="Arial" pitchFamily="34" charset="0"/>
                          <a:cs typeface="Times New Roman" pitchFamily="18" charset="0"/>
                        </a:rPr>
                        <a:t>q)</a:t>
                      </a:r>
                      <a:r>
                        <a:rPr kumimoji="0" lang="es-ES" sz="2800" b="0" i="0" u="none" strike="noStrike" cap="none" normalizeH="0" baseline="0">
                          <a:ln>
                            <a:noFill/>
                          </a:ln>
                          <a:solidFill>
                            <a:schemeClr val="tx1"/>
                          </a:solidFill>
                          <a:effectLst/>
                          <a:latin typeface="Arial" pitchFamily="34" charset="0"/>
                          <a:cs typeface="Times New Roman" pitchFamily="18" charset="0"/>
                          <a:sym typeface="Symbol" pitchFamily="18" charset="2"/>
                        </a:rPr>
                        <a:t></a:t>
                      </a:r>
                      <a:r>
                        <a:rPr kumimoji="0" lang="en-GB" sz="2800" b="0" i="0" u="none" strike="noStrike" cap="none" normalizeH="0" baseline="0">
                          <a:ln>
                            <a:noFill/>
                          </a:ln>
                          <a:solidFill>
                            <a:schemeClr val="tx1"/>
                          </a:solidFill>
                          <a:effectLst/>
                          <a:latin typeface="Arial" pitchFamily="34" charset="0"/>
                          <a:cs typeface="Times New Roman" pitchFamily="18" charset="0"/>
                        </a:rPr>
                        <a:t>p</a:t>
                      </a:r>
                      <a:endParaRPr kumimoji="0" lang="es-ES" sz="2800" b="0" i="0" u="none" strike="noStrike" cap="none" normalizeH="0" baseline="0">
                        <a:ln>
                          <a:noFill/>
                        </a:ln>
                        <a:solidFill>
                          <a:schemeClr val="tx1"/>
                        </a:solidFill>
                        <a:effectLst/>
                        <a:latin typeface="Times New Roman" pitchFamily="18" charset="0"/>
                        <a:cs typeface="Times New Roman" pitchFamily="18" charset="0"/>
                      </a:endParaRP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F</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a:ln>
                            <a:noFill/>
                          </a:ln>
                          <a:solidFill>
                            <a:schemeClr val="tx1"/>
                          </a:solidFill>
                          <a:effectLst/>
                          <a:latin typeface="Times New Roman" pitchFamily="18" charset="0"/>
                          <a:cs typeface="Times New Roman" pitchFamily="18" charset="0"/>
                        </a:rPr>
                        <a:t>V</a:t>
                      </a:r>
                    </a:p>
                  </a:txBody>
                  <a:tcPr marL="44450" marR="4445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8699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22580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 de clase</a:t>
            </a:r>
            <a:endParaRPr dirty="0"/>
          </a:p>
        </p:txBody>
      </p:sp>
      <p:sp>
        <p:nvSpPr>
          <p:cNvPr id="192" name="Google Shape;192;p31"/>
          <p:cNvSpPr txBox="1">
            <a:spLocks noGrp="1"/>
          </p:cNvSpPr>
          <p:nvPr>
            <p:ph type="body" idx="1"/>
          </p:nvPr>
        </p:nvSpPr>
        <p:spPr>
          <a:xfrm>
            <a:off x="713225" y="927657"/>
            <a:ext cx="7717500" cy="2984096"/>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Programa que diga si el número decimal ingresado pertenece al intervalo [3, 8]</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INICIO</a:t>
            </a:r>
          </a:p>
          <a:p>
            <a:pPr marL="0" lvl="0" indent="0" algn="just" rtl="0">
              <a:spcBef>
                <a:spcPts val="0"/>
              </a:spcBef>
              <a:spcAft>
                <a:spcPts val="0"/>
              </a:spcAft>
              <a:buClr>
                <a:schemeClr val="dk1"/>
              </a:buClr>
              <a:buSzPts val="1100"/>
              <a:buFont typeface="Arial"/>
              <a:buNone/>
            </a:pPr>
            <a:r>
              <a:rPr lang="es-ES" sz="1400" dirty="0">
                <a:solidFill>
                  <a:schemeClr val="dk1"/>
                </a:solidFill>
              </a:rPr>
              <a:t>   Definir numero : DECIMAL</a:t>
            </a:r>
          </a:p>
          <a:p>
            <a:pPr marL="0" lvl="0" indent="0" algn="just" rtl="0">
              <a:spcBef>
                <a:spcPts val="0"/>
              </a:spcBef>
              <a:spcAft>
                <a:spcPts val="0"/>
              </a:spcAft>
              <a:buClr>
                <a:schemeClr val="dk1"/>
              </a:buClr>
              <a:buSzPts val="1100"/>
              <a:buFont typeface="Arial"/>
              <a:buNone/>
            </a:pPr>
            <a:r>
              <a:rPr lang="es-ES" sz="1400" dirty="0">
                <a:solidFill>
                  <a:schemeClr val="dk1"/>
                </a:solidFill>
              </a:rPr>
              <a:t>   Escribir “Ingrese un número decimal”</a:t>
            </a:r>
          </a:p>
          <a:p>
            <a:pPr marL="0" lvl="0" indent="0" algn="just" rtl="0">
              <a:spcBef>
                <a:spcPts val="0"/>
              </a:spcBef>
              <a:spcAft>
                <a:spcPts val="0"/>
              </a:spcAft>
              <a:buClr>
                <a:schemeClr val="dk1"/>
              </a:buClr>
              <a:buSzPts val="1100"/>
              <a:buFont typeface="Arial"/>
              <a:buNone/>
            </a:pPr>
            <a:r>
              <a:rPr lang="es-ES" sz="1400" dirty="0">
                <a:solidFill>
                  <a:schemeClr val="dk1"/>
                </a:solidFill>
              </a:rPr>
              <a:t>   Lea numero </a:t>
            </a:r>
            <a:r>
              <a:rPr lang="es-ES" sz="1400" dirty="0">
                <a:solidFill>
                  <a:srgbClr val="FF0000"/>
                </a:solidFill>
              </a:rPr>
              <a:t>–&gt; 10,5</a:t>
            </a: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   INICIO SI</a:t>
            </a:r>
          </a:p>
          <a:p>
            <a:pPr marL="0" lvl="0" indent="0" algn="just" rtl="0">
              <a:spcBef>
                <a:spcPts val="0"/>
              </a:spcBef>
              <a:spcAft>
                <a:spcPts val="0"/>
              </a:spcAft>
              <a:buClr>
                <a:schemeClr val="dk1"/>
              </a:buClr>
              <a:buSzPts val="1100"/>
              <a:buFont typeface="Arial"/>
              <a:buNone/>
            </a:pPr>
            <a:r>
              <a:rPr lang="es-ES" sz="1400" dirty="0">
                <a:solidFill>
                  <a:schemeClr val="dk1"/>
                </a:solidFill>
              </a:rPr>
              <a:t>   SI (</a:t>
            </a:r>
            <a:r>
              <a:rPr lang="es-ES" sz="1400" dirty="0">
                <a:solidFill>
                  <a:srgbClr val="00B050"/>
                </a:solidFill>
              </a:rPr>
              <a:t>numero &gt;= 3</a:t>
            </a:r>
            <a:r>
              <a:rPr lang="es-ES" sz="1400" dirty="0">
                <a:solidFill>
                  <a:schemeClr val="dk1"/>
                </a:solidFill>
              </a:rPr>
              <a:t>) </a:t>
            </a:r>
            <a:r>
              <a:rPr lang="es-ES" sz="1400" b="1" dirty="0">
                <a:solidFill>
                  <a:schemeClr val="dk1"/>
                </a:solidFill>
              </a:rPr>
              <a:t>&amp;</a:t>
            </a:r>
            <a:r>
              <a:rPr lang="es-ES" sz="1400" dirty="0">
                <a:solidFill>
                  <a:schemeClr val="dk1"/>
                </a:solidFill>
              </a:rPr>
              <a:t> (</a:t>
            </a:r>
            <a:r>
              <a:rPr lang="es-ES" sz="1400" dirty="0">
                <a:solidFill>
                  <a:srgbClr val="FF0000"/>
                </a:solidFill>
              </a:rPr>
              <a:t>numero &lt;= 8</a:t>
            </a:r>
            <a:r>
              <a:rPr lang="es-ES" sz="1400" dirty="0">
                <a:solidFill>
                  <a:schemeClr val="dk1"/>
                </a:solidFill>
              </a:rPr>
              <a:t>) Entonces:</a:t>
            </a:r>
          </a:p>
          <a:p>
            <a:pPr marL="0" lvl="0" indent="0" algn="just" rtl="0">
              <a:spcBef>
                <a:spcPts val="0"/>
              </a:spcBef>
              <a:spcAft>
                <a:spcPts val="0"/>
              </a:spcAft>
              <a:buClr>
                <a:schemeClr val="dk1"/>
              </a:buClr>
              <a:buSzPts val="1100"/>
              <a:buFont typeface="Arial"/>
              <a:buNone/>
            </a:pPr>
            <a:r>
              <a:rPr lang="es-ES" sz="1400" dirty="0">
                <a:solidFill>
                  <a:schemeClr val="dk1"/>
                </a:solidFill>
              </a:rPr>
              <a:t>	Escribir “Número pertenece al intervalo [3, 8]”</a:t>
            </a:r>
          </a:p>
          <a:p>
            <a:pPr marL="0" lvl="0" indent="0" algn="just" rtl="0">
              <a:spcBef>
                <a:spcPts val="0"/>
              </a:spcBef>
              <a:spcAft>
                <a:spcPts val="0"/>
              </a:spcAft>
              <a:buClr>
                <a:schemeClr val="dk1"/>
              </a:buClr>
              <a:buSzPts val="1100"/>
              <a:buFont typeface="Arial"/>
              <a:buNone/>
            </a:pPr>
            <a:r>
              <a:rPr lang="es-ES" sz="1400" dirty="0">
                <a:solidFill>
                  <a:schemeClr val="dk1"/>
                </a:solidFill>
              </a:rPr>
              <a:t>   SINO</a:t>
            </a:r>
          </a:p>
          <a:p>
            <a:pPr marL="0" lvl="0" indent="0" algn="just" rtl="0">
              <a:spcBef>
                <a:spcPts val="0"/>
              </a:spcBef>
              <a:spcAft>
                <a:spcPts val="0"/>
              </a:spcAft>
              <a:buClr>
                <a:schemeClr val="dk1"/>
              </a:buClr>
              <a:buSzPts val="1100"/>
              <a:buFont typeface="Arial"/>
              <a:buNone/>
            </a:pPr>
            <a:r>
              <a:rPr lang="es-ES" sz="1400" dirty="0">
                <a:solidFill>
                  <a:schemeClr val="dk1"/>
                </a:solidFill>
              </a:rPr>
              <a:t>	Escribir “Número NO pertenece al intervalo [3, 8]”</a:t>
            </a:r>
          </a:p>
          <a:p>
            <a:pPr marL="0" lvl="0" indent="0" algn="just" rtl="0">
              <a:spcBef>
                <a:spcPts val="0"/>
              </a:spcBef>
              <a:spcAft>
                <a:spcPts val="0"/>
              </a:spcAft>
              <a:buClr>
                <a:schemeClr val="dk1"/>
              </a:buClr>
              <a:buSzPts val="1100"/>
              <a:buFont typeface="Arial"/>
              <a:buNone/>
            </a:pPr>
            <a:r>
              <a:rPr lang="es-ES" sz="1400" dirty="0">
                <a:solidFill>
                  <a:schemeClr val="dk1"/>
                </a:solidFill>
              </a:rPr>
              <a:t>   FIN SI</a:t>
            </a:r>
          </a:p>
          <a:p>
            <a:pPr marL="0" lvl="0" indent="0" algn="just" rtl="0">
              <a:spcBef>
                <a:spcPts val="0"/>
              </a:spcBef>
              <a:spcAft>
                <a:spcPts val="0"/>
              </a:spcAft>
              <a:buClr>
                <a:schemeClr val="dk1"/>
              </a:buClr>
              <a:buSzPts val="1100"/>
              <a:buFont typeface="Arial"/>
              <a:buNone/>
            </a:pPr>
            <a:r>
              <a:rPr lang="es-ES" sz="1400" dirty="0">
                <a:solidFill>
                  <a:schemeClr val="dk1"/>
                </a:solidFill>
              </a:rPr>
              <a:t>FIN</a:t>
            </a:r>
          </a:p>
        </p:txBody>
      </p:sp>
      <mc:AlternateContent xmlns:mc="http://schemas.openxmlformats.org/markup-compatibility/2006" xmlns:a14="http://schemas.microsoft.com/office/drawing/2010/main">
        <mc:Choice Requires="a14">
          <p:sp>
            <p:nvSpPr>
              <p:cNvPr id="2" name="Google Shape;192;p31">
                <a:extLst>
                  <a:ext uri="{FF2B5EF4-FFF2-40B4-BE49-F238E27FC236}">
                    <a16:creationId xmlns:a16="http://schemas.microsoft.com/office/drawing/2014/main" id="{E22A244E-3972-21D2-DE71-1A2D3D2113C0}"/>
                  </a:ext>
                </a:extLst>
              </p:cNvPr>
              <p:cNvSpPr txBox="1">
                <a:spLocks/>
              </p:cNvSpPr>
              <p:nvPr/>
            </p:nvSpPr>
            <p:spPr>
              <a:xfrm>
                <a:off x="713225" y="4040903"/>
                <a:ext cx="7717500" cy="950686"/>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lgn="just">
                  <a:buClr>
                    <a:schemeClr val="dk1"/>
                  </a:buClr>
                  <a:buSzPts val="1100"/>
                  <a:buFont typeface="Arial"/>
                  <a:buNone/>
                </a:pPr>
                <a:r>
                  <a:rPr lang="es-ES" sz="1050" dirty="0">
                    <a:solidFill>
                      <a:schemeClr val="bg2"/>
                    </a:solidFill>
                  </a:rPr>
                  <a:t>[3, 8]</a:t>
                </a:r>
              </a:p>
              <a:p>
                <a:pPr marL="0" indent="0" algn="just">
                  <a:buClr>
                    <a:schemeClr val="dk1"/>
                  </a:buClr>
                  <a:buSzPts val="1100"/>
                  <a:buFont typeface="Arial"/>
                  <a:buNone/>
                </a:pPr>
                <a:endParaRPr lang="es-ES" sz="1050" dirty="0">
                  <a:solidFill>
                    <a:schemeClr val="dk1"/>
                  </a:solidFill>
                </a:endParaRPr>
              </a:p>
              <a:p>
                <a:pPr marL="0" indent="0" algn="just">
                  <a:buClr>
                    <a:schemeClr val="dk1"/>
                  </a:buClr>
                  <a:buSzPts val="1100"/>
                  <a:buFont typeface="Arial"/>
                  <a:buNone/>
                </a:pPr>
                <a:r>
                  <a:rPr lang="es-ES" sz="1050" dirty="0">
                    <a:solidFill>
                      <a:schemeClr val="dk1"/>
                    </a:solidFill>
                  </a:rPr>
                  <a:t>Para cualquier X : X </a:t>
                </a:r>
                <a14:m>
                  <m:oMath xmlns:m="http://schemas.openxmlformats.org/officeDocument/2006/math">
                    <m:r>
                      <a:rPr lang="es-ES" sz="1050" i="1" smtClean="0">
                        <a:solidFill>
                          <a:schemeClr val="dk1"/>
                        </a:solidFill>
                        <a:latin typeface="Cambria Math" panose="02040503050406030204" pitchFamily="18" charset="0"/>
                        <a:ea typeface="Cambria Math" panose="02040503050406030204" pitchFamily="18" charset="0"/>
                      </a:rPr>
                      <m:t>∈</m:t>
                    </m:r>
                  </m:oMath>
                </a14:m>
                <a:r>
                  <a:rPr lang="es-ES" sz="1050" dirty="0">
                    <a:solidFill>
                      <a:schemeClr val="dk1"/>
                    </a:solidFill>
                  </a:rPr>
                  <a:t> [3, 8]</a:t>
                </a:r>
              </a:p>
              <a:p>
                <a:pPr marL="0" indent="0" algn="just">
                  <a:buClr>
                    <a:schemeClr val="dk1"/>
                  </a:buClr>
                  <a:buSzPts val="1100"/>
                  <a:buFont typeface="Arial"/>
                  <a:buNone/>
                </a:pPr>
                <a:endParaRPr lang="es-ES" sz="1050" dirty="0">
                  <a:solidFill>
                    <a:schemeClr val="dk1"/>
                  </a:solidFill>
                </a:endParaRPr>
              </a:p>
              <a:p>
                <a:pPr marL="0" indent="0" algn="just">
                  <a:buClr>
                    <a:schemeClr val="dk1"/>
                  </a:buClr>
                  <a:buSzPts val="1100"/>
                  <a:buFont typeface="Arial"/>
                  <a:buNone/>
                </a:pPr>
                <a:r>
                  <a:rPr lang="es-ES" sz="1050" dirty="0">
                    <a:solidFill>
                      <a:schemeClr val="bg2"/>
                    </a:solidFill>
                  </a:rPr>
                  <a:t>X &gt;= 3 </a:t>
                </a:r>
                <a:r>
                  <a:rPr lang="es-ES" sz="1050" b="1" dirty="0">
                    <a:solidFill>
                      <a:schemeClr val="bg2"/>
                    </a:solidFill>
                  </a:rPr>
                  <a:t>Y </a:t>
                </a:r>
                <a:r>
                  <a:rPr lang="es-ES" sz="1050" dirty="0">
                    <a:solidFill>
                      <a:schemeClr val="bg2"/>
                    </a:solidFill>
                  </a:rPr>
                  <a:t>X &lt;= 8</a:t>
                </a:r>
                <a:endParaRPr lang="es-ES" sz="1050" b="1" dirty="0">
                  <a:solidFill>
                    <a:schemeClr val="bg2"/>
                  </a:solidFill>
                </a:endParaRPr>
              </a:p>
            </p:txBody>
          </p:sp>
        </mc:Choice>
        <mc:Fallback xmlns="">
          <p:sp>
            <p:nvSpPr>
              <p:cNvPr id="2" name="Google Shape;192;p31">
                <a:extLst>
                  <a:ext uri="{FF2B5EF4-FFF2-40B4-BE49-F238E27FC236}">
                    <a16:creationId xmlns:a16="http://schemas.microsoft.com/office/drawing/2014/main" id="{E22A244E-3972-21D2-DE71-1A2D3D2113C0}"/>
                  </a:ext>
                </a:extLst>
              </p:cNvPr>
              <p:cNvSpPr txBox="1">
                <a:spLocks noRot="1" noChangeAspect="1" noMove="1" noResize="1" noEditPoints="1" noAdjustHandles="1" noChangeArrowheads="1" noChangeShapeType="1" noTextEdit="1"/>
              </p:cNvSpPr>
              <p:nvPr/>
            </p:nvSpPr>
            <p:spPr>
              <a:xfrm>
                <a:off x="713225" y="4040903"/>
                <a:ext cx="7717500" cy="950686"/>
              </a:xfrm>
              <a:prstGeom prst="rect">
                <a:avLst/>
              </a:prstGeom>
              <a:blipFill>
                <a:blip r:embed="rId3"/>
                <a:stretch>
                  <a:fillRect b="-1250"/>
                </a:stretch>
              </a:blipFill>
              <a:ln/>
            </p:spPr>
            <p:txBody>
              <a:bodyPr/>
              <a:lstStyle/>
              <a:p>
                <a:r>
                  <a:rPr lang="es-CO">
                    <a:noFill/>
                  </a:rPr>
                  <a:t> </a:t>
                </a:r>
              </a:p>
            </p:txBody>
          </p:sp>
        </mc:Fallback>
      </mc:AlternateContent>
    </p:spTree>
    <p:extLst>
      <p:ext uri="{BB962C8B-B14F-4D97-AF65-F5344CB8AC3E}">
        <p14:creationId xmlns:p14="http://schemas.microsoft.com/office/powerpoint/2010/main" val="90305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Contingencia</a:t>
            </a:r>
          </a:p>
        </p:txBody>
      </p:sp>
      <p:sp>
        <p:nvSpPr>
          <p:cNvPr id="237" name="Google Shape;237;p36"/>
          <p:cNvSpPr txBox="1">
            <a:spLocks noGrp="1"/>
          </p:cNvSpPr>
          <p:nvPr>
            <p:ph type="subTitle" idx="2"/>
          </p:nvPr>
        </p:nvSpPr>
        <p:spPr>
          <a:xfrm>
            <a:off x="1290207" y="2140857"/>
            <a:ext cx="6563385" cy="190137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pPr>
            <a:r>
              <a:rPr lang="es-ES" dirty="0"/>
              <a:t>Son aquellas proposiciones que pueden ser verdad o falso, dependiendo de los valores de verdad de las proposiciones que le componen.</a:t>
            </a:r>
          </a:p>
        </p:txBody>
      </p:sp>
    </p:spTree>
    <p:extLst>
      <p:ext uri="{BB962C8B-B14F-4D97-AF65-F5344CB8AC3E}">
        <p14:creationId xmlns:p14="http://schemas.microsoft.com/office/powerpoint/2010/main" val="3675426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800" b="1" dirty="0">
                <a:latin typeface="Montserrat" panose="00000500000000000000" pitchFamily="2" charset="0"/>
                <a:cs typeface="Times New Roman" pitchFamily="18" charset="0"/>
              </a:rPr>
              <a:t>Contradicciones</a:t>
            </a:r>
            <a:endParaRPr dirty="0">
              <a:latin typeface="Montserrat" panose="00000500000000000000" pitchFamily="2" charset="0"/>
            </a:endParaRPr>
          </a:p>
        </p:txBody>
      </p:sp>
      <p:sp>
        <p:nvSpPr>
          <p:cNvPr id="237" name="Google Shape;237;p36"/>
          <p:cNvSpPr txBox="1">
            <a:spLocks noGrp="1"/>
          </p:cNvSpPr>
          <p:nvPr>
            <p:ph type="subTitle" idx="2"/>
          </p:nvPr>
        </p:nvSpPr>
        <p:spPr>
          <a:xfrm>
            <a:off x="1290207" y="2140857"/>
            <a:ext cx="6563385" cy="190137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pPr>
            <a:r>
              <a:rPr lang="es-ES" dirty="0"/>
              <a:t>Son aquellas proposiciones que siempre son falsas, sin importar los valores de verdad de las proposiciones que la componen.</a:t>
            </a:r>
          </a:p>
        </p:txBody>
      </p:sp>
    </p:spTree>
    <p:extLst>
      <p:ext uri="{BB962C8B-B14F-4D97-AF65-F5344CB8AC3E}">
        <p14:creationId xmlns:p14="http://schemas.microsoft.com/office/powerpoint/2010/main" val="625376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800" b="1" dirty="0">
                <a:latin typeface="Montserrat" panose="00000500000000000000" pitchFamily="2" charset="0"/>
                <a:cs typeface="Times New Roman" pitchFamily="18" charset="0"/>
              </a:rPr>
              <a:t>Algebra de proposiciones</a:t>
            </a:r>
            <a:endParaRPr dirty="0">
              <a:latin typeface="Montserrat" panose="00000500000000000000" pitchFamily="2" charset="0"/>
            </a:endParaRPr>
          </a:p>
        </p:txBody>
      </p:sp>
      <p:graphicFrame>
        <p:nvGraphicFramePr>
          <p:cNvPr id="2" name="Object 4">
            <a:extLst>
              <a:ext uri="{FF2B5EF4-FFF2-40B4-BE49-F238E27FC236}">
                <a16:creationId xmlns:a16="http://schemas.microsoft.com/office/drawing/2014/main" id="{1257940C-80C8-3A77-B926-69DB3CBC3044}"/>
              </a:ext>
            </a:extLst>
          </p:cNvPr>
          <p:cNvGraphicFramePr>
            <a:graphicFrameLocks noChangeAspect="1"/>
          </p:cNvGraphicFramePr>
          <p:nvPr>
            <p:extLst>
              <p:ext uri="{D42A27DB-BD31-4B8C-83A1-F6EECF244321}">
                <p14:modId xmlns:p14="http://schemas.microsoft.com/office/powerpoint/2010/main" val="168224934"/>
              </p:ext>
            </p:extLst>
          </p:nvPr>
        </p:nvGraphicFramePr>
        <p:xfrm>
          <a:off x="3322071" y="1132316"/>
          <a:ext cx="2499858" cy="584283"/>
        </p:xfrm>
        <a:graphic>
          <a:graphicData uri="http://schemas.openxmlformats.org/presentationml/2006/ole">
            <mc:AlternateContent xmlns:mc="http://schemas.openxmlformats.org/markup-compatibility/2006">
              <mc:Choice xmlns:v="urn:schemas-microsoft-com:vml" Requires="v">
                <p:oleObj name="Ecuación" r:id="rId3" imgW="977760" imgH="228600" progId="Equation.3">
                  <p:embed/>
                </p:oleObj>
              </mc:Choice>
              <mc:Fallback>
                <p:oleObj name="Ecuación" r:id="rId3" imgW="977760" imgH="228600" progId="Equation.3">
                  <p:embed/>
                  <p:pic>
                    <p:nvPicPr>
                      <p:cNvPr id="2" name="Object 4">
                        <a:extLst>
                          <a:ext uri="{FF2B5EF4-FFF2-40B4-BE49-F238E27FC236}">
                            <a16:creationId xmlns:a16="http://schemas.microsoft.com/office/drawing/2014/main" id="{1257940C-80C8-3A77-B926-69DB3CBC3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071" y="1132316"/>
                        <a:ext cx="2499858" cy="584283"/>
                      </a:xfrm>
                      <a:prstGeom prst="rect">
                        <a:avLst/>
                      </a:prstGeom>
                      <a:noFill/>
                    </p:spPr>
                  </p:pic>
                </p:oleObj>
              </mc:Fallback>
            </mc:AlternateContent>
          </a:graphicData>
        </a:graphic>
      </p:graphicFrame>
      <p:graphicFrame>
        <p:nvGraphicFramePr>
          <p:cNvPr id="5" name="Group 49">
            <a:extLst>
              <a:ext uri="{FF2B5EF4-FFF2-40B4-BE49-F238E27FC236}">
                <a16:creationId xmlns:a16="http://schemas.microsoft.com/office/drawing/2014/main" id="{CA54E0CE-6E3D-8015-D68B-EC865E23F82E}"/>
              </a:ext>
            </a:extLst>
          </p:cNvPr>
          <p:cNvGraphicFramePr>
            <a:graphicFrameLocks noGrp="1"/>
          </p:cNvGraphicFramePr>
          <p:nvPr>
            <p:extLst>
              <p:ext uri="{D42A27DB-BD31-4B8C-83A1-F6EECF244321}">
                <p14:modId xmlns:p14="http://schemas.microsoft.com/office/powerpoint/2010/main" val="2883196342"/>
              </p:ext>
            </p:extLst>
          </p:nvPr>
        </p:nvGraphicFramePr>
        <p:xfrm>
          <a:off x="2188708" y="1985509"/>
          <a:ext cx="4766583" cy="2590800"/>
        </p:xfrm>
        <a:graphic>
          <a:graphicData uri="http://schemas.openxmlformats.org/drawingml/2006/table">
            <a:tbl>
              <a:tblPr/>
              <a:tblGrid>
                <a:gridCol w="794644">
                  <a:extLst>
                    <a:ext uri="{9D8B030D-6E8A-4147-A177-3AD203B41FA5}">
                      <a16:colId xmlns:a16="http://schemas.microsoft.com/office/drawing/2014/main" val="20000"/>
                    </a:ext>
                  </a:extLst>
                </a:gridCol>
                <a:gridCol w="794644">
                  <a:extLst>
                    <a:ext uri="{9D8B030D-6E8A-4147-A177-3AD203B41FA5}">
                      <a16:colId xmlns:a16="http://schemas.microsoft.com/office/drawing/2014/main" val="20001"/>
                    </a:ext>
                  </a:extLst>
                </a:gridCol>
                <a:gridCol w="794644">
                  <a:extLst>
                    <a:ext uri="{9D8B030D-6E8A-4147-A177-3AD203B41FA5}">
                      <a16:colId xmlns:a16="http://schemas.microsoft.com/office/drawing/2014/main" val="20002"/>
                    </a:ext>
                  </a:extLst>
                </a:gridCol>
                <a:gridCol w="793363">
                  <a:extLst>
                    <a:ext uri="{9D8B030D-6E8A-4147-A177-3AD203B41FA5}">
                      <a16:colId xmlns:a16="http://schemas.microsoft.com/office/drawing/2014/main" val="20003"/>
                    </a:ext>
                  </a:extLst>
                </a:gridCol>
                <a:gridCol w="794644">
                  <a:extLst>
                    <a:ext uri="{9D8B030D-6E8A-4147-A177-3AD203B41FA5}">
                      <a16:colId xmlns:a16="http://schemas.microsoft.com/office/drawing/2014/main" val="20004"/>
                    </a:ext>
                  </a:extLst>
                </a:gridCol>
                <a:gridCol w="794644">
                  <a:extLst>
                    <a:ext uri="{9D8B030D-6E8A-4147-A177-3AD203B41FA5}">
                      <a16:colId xmlns:a16="http://schemas.microsoft.com/office/drawing/2014/main" val="20005"/>
                    </a:ext>
                  </a:extLst>
                </a:gridCol>
              </a:tblGrid>
              <a:tr h="4680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p</a:t>
                      </a:r>
                      <a:endParaRPr kumimoji="0" lang="es-ES" sz="2800" b="1"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q</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8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8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q</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0"/>
                  </a:ext>
                </a:extLst>
              </a:tr>
              <a:tr h="4680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V</a:t>
                      </a:r>
                      <a:endParaRPr kumimoji="0" lang="es-ES" sz="2800" b="1"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V</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dirty="0">
                          <a:ln>
                            <a:noFill/>
                          </a:ln>
                          <a:solidFill>
                            <a:schemeClr val="tx1"/>
                          </a:solidFill>
                          <a:effectLst/>
                          <a:latin typeface="Arial" pitchFamily="34" charset="0"/>
                        </a:rPr>
                        <a:t>V</a:t>
                      </a:r>
                      <a:endParaRPr kumimoji="0" lang="es-ES" sz="28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F</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V</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V</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1"/>
                  </a:ext>
                </a:extLst>
              </a:tr>
              <a:tr h="4670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V</a:t>
                      </a:r>
                      <a:endParaRPr kumimoji="0" lang="es-ES" sz="2800" b="1"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F</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dirty="0">
                          <a:ln>
                            <a:noFill/>
                          </a:ln>
                          <a:solidFill>
                            <a:schemeClr val="tx1"/>
                          </a:solidFill>
                          <a:effectLst/>
                          <a:latin typeface="Arial" pitchFamily="34" charset="0"/>
                        </a:rPr>
                        <a:t>F</a:t>
                      </a:r>
                      <a:endParaRPr kumimoji="0" lang="es-ES" sz="28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F</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F</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F</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r h="4680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F</a:t>
                      </a:r>
                      <a:endParaRPr kumimoji="0" lang="es-ES" sz="2800" b="1"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V</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dirty="0">
                          <a:ln>
                            <a:noFill/>
                          </a:ln>
                          <a:solidFill>
                            <a:schemeClr val="tx1"/>
                          </a:solidFill>
                          <a:effectLst/>
                          <a:latin typeface="Arial" pitchFamily="34" charset="0"/>
                        </a:rPr>
                        <a:t>V</a:t>
                      </a:r>
                      <a:endParaRPr kumimoji="0" lang="es-ES" sz="28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V</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V</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V</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3"/>
                  </a:ext>
                </a:extLst>
              </a:tr>
              <a:tr h="4680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F</a:t>
                      </a:r>
                      <a:endParaRPr kumimoji="0" lang="es-ES" sz="2800" b="1"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F</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dirty="0">
                          <a:ln>
                            <a:noFill/>
                          </a:ln>
                          <a:solidFill>
                            <a:schemeClr val="tx1"/>
                          </a:solidFill>
                          <a:effectLst/>
                          <a:latin typeface="Arial" pitchFamily="34" charset="0"/>
                        </a:rPr>
                        <a:t>V</a:t>
                      </a:r>
                      <a:endParaRPr kumimoji="0" lang="es-ES" sz="28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V</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a:ln>
                            <a:noFill/>
                          </a:ln>
                          <a:solidFill>
                            <a:schemeClr val="tx1"/>
                          </a:solidFill>
                          <a:effectLst/>
                          <a:latin typeface="Arial" pitchFamily="34" charset="0"/>
                        </a:rPr>
                        <a:t>F</a:t>
                      </a:r>
                      <a:endParaRPr kumimoji="0" lang="es-ES" sz="2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800" b="1" i="0" u="none" strike="noStrike" cap="none" normalizeH="0" baseline="0" dirty="0">
                          <a:ln>
                            <a:noFill/>
                          </a:ln>
                          <a:solidFill>
                            <a:schemeClr val="tx1"/>
                          </a:solidFill>
                          <a:effectLst/>
                          <a:latin typeface="Arial" pitchFamily="34" charset="0"/>
                        </a:rPr>
                        <a:t>V</a:t>
                      </a:r>
                      <a:endParaRPr kumimoji="0" lang="es-ES" sz="28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6" name="Object 50">
            <a:extLst>
              <a:ext uri="{FF2B5EF4-FFF2-40B4-BE49-F238E27FC236}">
                <a16:creationId xmlns:a16="http://schemas.microsoft.com/office/drawing/2014/main" id="{369E08CB-F26E-D3A8-D877-AD609B229CCB}"/>
              </a:ext>
            </a:extLst>
          </p:cNvPr>
          <p:cNvGraphicFramePr>
            <a:graphicFrameLocks noChangeAspect="1"/>
          </p:cNvGraphicFramePr>
          <p:nvPr>
            <p:extLst>
              <p:ext uri="{D42A27DB-BD31-4B8C-83A1-F6EECF244321}">
                <p14:modId xmlns:p14="http://schemas.microsoft.com/office/powerpoint/2010/main" val="4090835325"/>
              </p:ext>
            </p:extLst>
          </p:nvPr>
        </p:nvGraphicFramePr>
        <p:xfrm>
          <a:off x="3780971" y="2122714"/>
          <a:ext cx="791029" cy="354647"/>
        </p:xfrm>
        <a:graphic>
          <a:graphicData uri="http://schemas.openxmlformats.org/presentationml/2006/ole">
            <mc:AlternateContent xmlns:mc="http://schemas.openxmlformats.org/markup-compatibility/2006">
              <mc:Choice xmlns:v="urn:schemas-microsoft-com:vml" Requires="v">
                <p:oleObj name="Ecuación" r:id="rId5" imgW="368280" imgH="164880" progId="Equation.3">
                  <p:embed/>
                </p:oleObj>
              </mc:Choice>
              <mc:Fallback>
                <p:oleObj name="Ecuación" r:id="rId5" imgW="368280" imgH="164880" progId="Equation.3">
                  <p:embed/>
                  <p:pic>
                    <p:nvPicPr>
                      <p:cNvPr id="6" name="Object 50">
                        <a:extLst>
                          <a:ext uri="{FF2B5EF4-FFF2-40B4-BE49-F238E27FC236}">
                            <a16:creationId xmlns:a16="http://schemas.microsoft.com/office/drawing/2014/main" id="{369E08CB-F26E-D3A8-D877-AD609B229C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0971" y="2122714"/>
                        <a:ext cx="791029" cy="354647"/>
                      </a:xfrm>
                      <a:prstGeom prst="rect">
                        <a:avLst/>
                      </a:prstGeom>
                      <a:noFill/>
                    </p:spPr>
                  </p:pic>
                </p:oleObj>
              </mc:Fallback>
            </mc:AlternateContent>
          </a:graphicData>
        </a:graphic>
      </p:graphicFrame>
      <p:graphicFrame>
        <p:nvGraphicFramePr>
          <p:cNvPr id="7" name="Object 51">
            <a:extLst>
              <a:ext uri="{FF2B5EF4-FFF2-40B4-BE49-F238E27FC236}">
                <a16:creationId xmlns:a16="http://schemas.microsoft.com/office/drawing/2014/main" id="{D461644D-C6A7-12EF-903C-9C6B319AE018}"/>
              </a:ext>
            </a:extLst>
          </p:cNvPr>
          <p:cNvGraphicFramePr>
            <a:graphicFrameLocks noChangeAspect="1"/>
          </p:cNvGraphicFramePr>
          <p:nvPr>
            <p:extLst>
              <p:ext uri="{D42A27DB-BD31-4B8C-83A1-F6EECF244321}">
                <p14:modId xmlns:p14="http://schemas.microsoft.com/office/powerpoint/2010/main" val="336212898"/>
              </p:ext>
            </p:extLst>
          </p:nvPr>
        </p:nvGraphicFramePr>
        <p:xfrm>
          <a:off x="4859790" y="1985509"/>
          <a:ext cx="234723" cy="468412"/>
        </p:xfrm>
        <a:graphic>
          <a:graphicData uri="http://schemas.openxmlformats.org/presentationml/2006/ole">
            <mc:AlternateContent xmlns:mc="http://schemas.openxmlformats.org/markup-compatibility/2006">
              <mc:Choice xmlns:v="urn:schemas-microsoft-com:vml" Requires="v">
                <p:oleObj name="Ecuación" r:id="rId7" imgW="114120" imgH="228600" progId="Equation.3">
                  <p:embed/>
                </p:oleObj>
              </mc:Choice>
              <mc:Fallback>
                <p:oleObj name="Ecuación" r:id="rId7" imgW="114120" imgH="228600" progId="Equation.3">
                  <p:embed/>
                  <p:pic>
                    <p:nvPicPr>
                      <p:cNvPr id="7" name="Object 51">
                        <a:extLst>
                          <a:ext uri="{FF2B5EF4-FFF2-40B4-BE49-F238E27FC236}">
                            <a16:creationId xmlns:a16="http://schemas.microsoft.com/office/drawing/2014/main" id="{D461644D-C6A7-12EF-903C-9C6B319AE0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790" y="1985509"/>
                        <a:ext cx="234723" cy="468412"/>
                      </a:xfrm>
                      <a:prstGeom prst="rect">
                        <a:avLst/>
                      </a:prstGeom>
                      <a:noFill/>
                    </p:spPr>
                  </p:pic>
                </p:oleObj>
              </mc:Fallback>
            </mc:AlternateContent>
          </a:graphicData>
        </a:graphic>
      </p:graphicFrame>
      <p:graphicFrame>
        <p:nvGraphicFramePr>
          <p:cNvPr id="8" name="Object 52">
            <a:extLst>
              <a:ext uri="{FF2B5EF4-FFF2-40B4-BE49-F238E27FC236}">
                <a16:creationId xmlns:a16="http://schemas.microsoft.com/office/drawing/2014/main" id="{49798DF4-C301-DFD4-23C0-1DB986907159}"/>
              </a:ext>
            </a:extLst>
          </p:cNvPr>
          <p:cNvGraphicFramePr>
            <a:graphicFrameLocks noChangeAspect="1"/>
          </p:cNvGraphicFramePr>
          <p:nvPr>
            <p:extLst>
              <p:ext uri="{D42A27DB-BD31-4B8C-83A1-F6EECF244321}">
                <p14:modId xmlns:p14="http://schemas.microsoft.com/office/powerpoint/2010/main" val="2610683341"/>
              </p:ext>
            </p:extLst>
          </p:nvPr>
        </p:nvGraphicFramePr>
        <p:xfrm>
          <a:off x="6227536" y="1985509"/>
          <a:ext cx="727755" cy="545817"/>
        </p:xfrm>
        <a:graphic>
          <a:graphicData uri="http://schemas.openxmlformats.org/presentationml/2006/ole">
            <mc:AlternateContent xmlns:mc="http://schemas.openxmlformats.org/markup-compatibility/2006">
              <mc:Choice xmlns:v="urn:schemas-microsoft-com:vml" Requires="v">
                <p:oleObj name="Ecuación" r:id="rId9" imgW="304560" imgH="228600" progId="Equation.3">
                  <p:embed/>
                </p:oleObj>
              </mc:Choice>
              <mc:Fallback>
                <p:oleObj name="Ecuación" r:id="rId9" imgW="304560" imgH="228600" progId="Equation.3">
                  <p:embed/>
                  <p:pic>
                    <p:nvPicPr>
                      <p:cNvPr id="8" name="Object 52">
                        <a:extLst>
                          <a:ext uri="{FF2B5EF4-FFF2-40B4-BE49-F238E27FC236}">
                            <a16:creationId xmlns:a16="http://schemas.microsoft.com/office/drawing/2014/main" id="{49798DF4-C301-DFD4-23C0-1DB9869071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7536" y="1985509"/>
                        <a:ext cx="727755" cy="545817"/>
                      </a:xfrm>
                      <a:prstGeom prst="rect">
                        <a:avLst/>
                      </a:prstGeom>
                      <a:noFill/>
                    </p:spPr>
                  </p:pic>
                </p:oleObj>
              </mc:Fallback>
            </mc:AlternateContent>
          </a:graphicData>
        </a:graphic>
      </p:graphicFrame>
    </p:spTree>
    <p:extLst>
      <p:ext uri="{BB962C8B-B14F-4D97-AF65-F5344CB8AC3E}">
        <p14:creationId xmlns:p14="http://schemas.microsoft.com/office/powerpoint/2010/main" val="184032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Verdades lógicas usuales</a:t>
            </a:r>
            <a:endParaRPr dirty="0">
              <a:latin typeface="Montserrat" panose="00000500000000000000" pitchFamily="2" charset="0"/>
            </a:endParaRPr>
          </a:p>
        </p:txBody>
      </p:sp>
      <p:sp>
        <p:nvSpPr>
          <p:cNvPr id="237" name="Google Shape;237;p36"/>
          <p:cNvSpPr txBox="1">
            <a:spLocks noGrp="1"/>
          </p:cNvSpPr>
          <p:nvPr>
            <p:ph type="subTitle" idx="2"/>
          </p:nvPr>
        </p:nvSpPr>
        <p:spPr>
          <a:xfrm>
            <a:off x="1290207" y="1262743"/>
            <a:ext cx="6563385" cy="104502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pPr>
            <a:r>
              <a:rPr lang="es-ES" dirty="0">
                <a:latin typeface="Montserrat" panose="00000500000000000000" pitchFamily="2" charset="0"/>
              </a:rPr>
              <a:t>Ley de Idempotencia</a:t>
            </a:r>
          </a:p>
          <a:p>
            <a:pPr algn="just" eaLnBrk="0" hangingPunct="0"/>
            <a:r>
              <a:rPr lang="es-ES_tradnl" sz="1400" dirty="0">
                <a:latin typeface="Montserrat" panose="00000500000000000000" pitchFamily="2" charset="0"/>
                <a:ea typeface="Times New Roman" pitchFamily="18" charset="0"/>
                <a:cs typeface="Arial" pitchFamily="34" charset="0"/>
              </a:rPr>
              <a:t>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p</a:t>
            </a:r>
            <a:endParaRPr lang="es-ES" sz="1400" dirty="0">
              <a:latin typeface="Montserrat" panose="00000500000000000000" pitchFamily="2" charset="0"/>
              <a:ea typeface="Times New Roman" pitchFamily="18" charset="0"/>
              <a:cs typeface="Arial" pitchFamily="34" charset="0"/>
              <a:sym typeface="Symbol" pitchFamily="18" charset="2"/>
            </a:endParaRPr>
          </a:p>
          <a:p>
            <a:pPr algn="just" eaLnBrk="0" hangingPunct="0"/>
            <a:r>
              <a:rPr lang="es-ES_tradnl" sz="1400" dirty="0">
                <a:latin typeface="Montserrat" panose="00000500000000000000" pitchFamily="2" charset="0"/>
                <a:ea typeface="Times New Roman" pitchFamily="18" charset="0"/>
                <a:cs typeface="Arial" pitchFamily="34" charset="0"/>
                <a:sym typeface="Symbol" pitchFamily="18" charset="2"/>
              </a:rPr>
              <a:t>p </a:t>
            </a:r>
            <a:r>
              <a:rPr lang="es-ES_tradnl" sz="1400" dirty="0">
                <a:latin typeface="Montserrat" panose="00000500000000000000" pitchFamily="2" charset="0"/>
                <a:ea typeface="Times New Roman" pitchFamily="18" charset="0"/>
                <a:cs typeface="Arial" pitchFamily="34" charset="0"/>
              </a:rPr>
              <a:t> 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p</a:t>
            </a:r>
          </a:p>
        </p:txBody>
      </p:sp>
      <p:sp>
        <p:nvSpPr>
          <p:cNvPr id="2" name="Google Shape;237;p36">
            <a:extLst>
              <a:ext uri="{FF2B5EF4-FFF2-40B4-BE49-F238E27FC236}">
                <a16:creationId xmlns:a16="http://schemas.microsoft.com/office/drawing/2014/main" id="{CE24BD54-B834-AA89-BB8D-0C688A7FAC27}"/>
              </a:ext>
            </a:extLst>
          </p:cNvPr>
          <p:cNvSpPr txBox="1">
            <a:spLocks/>
          </p:cNvSpPr>
          <p:nvPr/>
        </p:nvSpPr>
        <p:spPr>
          <a:xfrm>
            <a:off x="1290206" y="2293256"/>
            <a:ext cx="6563385" cy="1045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es-ES" dirty="0">
                <a:latin typeface="Montserrat" panose="00000500000000000000" pitchFamily="2" charset="0"/>
              </a:rPr>
              <a:t>Ley asociativa</a:t>
            </a:r>
          </a:p>
          <a:p>
            <a:pPr algn="just" eaLnBrk="0" hangingPunct="0"/>
            <a:r>
              <a:rPr lang="es-ES_tradnl" sz="1400" dirty="0">
                <a:latin typeface="Montserrat" panose="00000500000000000000" pitchFamily="2" charset="0"/>
                <a:ea typeface="Times New Roman" pitchFamily="18" charset="0"/>
                <a:cs typeface="Arial" pitchFamily="34" charset="0"/>
              </a:rPr>
              <a:t>(p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q )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r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(q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r)</a:t>
            </a:r>
            <a:endParaRPr lang="es-ES" sz="1400" dirty="0">
              <a:latin typeface="Montserrat" panose="00000500000000000000" pitchFamily="2" charset="0"/>
              <a:ea typeface="Times New Roman" pitchFamily="18" charset="0"/>
              <a:cs typeface="Arial" pitchFamily="34" charset="0"/>
              <a:sym typeface="Symbol" pitchFamily="18" charset="2"/>
            </a:endParaRPr>
          </a:p>
          <a:p>
            <a:pPr algn="just" eaLnBrk="0" hangingPunct="0"/>
            <a:r>
              <a:rPr lang="es-ES_tradnl" sz="1400" dirty="0">
                <a:latin typeface="Montserrat" panose="00000500000000000000" pitchFamily="2" charset="0"/>
                <a:ea typeface="Times New Roman" pitchFamily="18" charset="0"/>
                <a:cs typeface="Arial" pitchFamily="34" charset="0"/>
                <a:sym typeface="Symbol" pitchFamily="18" charset="2"/>
              </a:rPr>
              <a:t>(p </a:t>
            </a:r>
            <a:r>
              <a:rPr lang="es-ES_tradnl" sz="1400" dirty="0">
                <a:latin typeface="Montserrat" panose="00000500000000000000" pitchFamily="2" charset="0"/>
                <a:ea typeface="Times New Roman" pitchFamily="18" charset="0"/>
                <a:cs typeface="Arial" pitchFamily="34" charset="0"/>
              </a:rPr>
              <a:t> q)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r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(q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r)</a:t>
            </a:r>
            <a:endParaRPr lang="es-ES_tradnl" sz="1400" dirty="0">
              <a:latin typeface="Montserrat" panose="00000500000000000000" pitchFamily="2" charset="0"/>
              <a:ea typeface="Times New Roman" pitchFamily="18" charset="0"/>
              <a:cs typeface="Arial" pitchFamily="34" charset="0"/>
              <a:sym typeface="Symbol" pitchFamily="18" charset="2"/>
            </a:endParaRPr>
          </a:p>
        </p:txBody>
      </p:sp>
      <p:sp>
        <p:nvSpPr>
          <p:cNvPr id="3" name="Google Shape;237;p36">
            <a:extLst>
              <a:ext uri="{FF2B5EF4-FFF2-40B4-BE49-F238E27FC236}">
                <a16:creationId xmlns:a16="http://schemas.microsoft.com/office/drawing/2014/main" id="{27CDFFB0-CC49-5D79-ABC2-013499E04211}"/>
              </a:ext>
            </a:extLst>
          </p:cNvPr>
          <p:cNvSpPr txBox="1">
            <a:spLocks/>
          </p:cNvSpPr>
          <p:nvPr/>
        </p:nvSpPr>
        <p:spPr>
          <a:xfrm>
            <a:off x="1290205" y="3338284"/>
            <a:ext cx="6563385" cy="1045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es-ES" dirty="0">
                <a:latin typeface="Montserrat" panose="00000500000000000000" pitchFamily="2" charset="0"/>
              </a:rPr>
              <a:t>Ley conmutativa</a:t>
            </a:r>
          </a:p>
          <a:p>
            <a:pPr algn="l" eaLnBrk="0" hangingPunct="0"/>
            <a:r>
              <a:rPr lang="es-ES_tradnl" dirty="0">
                <a:latin typeface="Montserrat" panose="00000500000000000000" pitchFamily="2" charset="0"/>
                <a:ea typeface="Times New Roman" pitchFamily="18" charset="0"/>
                <a:cs typeface="Arial" pitchFamily="34" charset="0"/>
              </a:rPr>
              <a:t>p </a:t>
            </a:r>
            <a:r>
              <a:rPr lang="es-ES_tradnl" dirty="0">
                <a:latin typeface="Montserrat" panose="00000500000000000000" pitchFamily="2" charset="0"/>
                <a:ea typeface="Times New Roman" pitchFamily="18" charset="0"/>
                <a:cs typeface="Arial" pitchFamily="34" charset="0"/>
                <a:sym typeface="Symbol" pitchFamily="18" charset="2"/>
              </a:rPr>
              <a:t></a:t>
            </a:r>
            <a:r>
              <a:rPr lang="es-ES_tradnl" dirty="0">
                <a:latin typeface="Montserrat" panose="00000500000000000000" pitchFamily="2" charset="0"/>
                <a:ea typeface="Times New Roman" pitchFamily="18" charset="0"/>
                <a:cs typeface="Arial" pitchFamily="34" charset="0"/>
              </a:rPr>
              <a:t> q </a:t>
            </a:r>
            <a:r>
              <a:rPr lang="es-ES_tradnl" dirty="0">
                <a:latin typeface="Montserrat" panose="00000500000000000000" pitchFamily="2" charset="0"/>
                <a:ea typeface="Times New Roman" pitchFamily="18" charset="0"/>
                <a:cs typeface="Arial" pitchFamily="34" charset="0"/>
                <a:sym typeface="Symbol" pitchFamily="18" charset="2"/>
              </a:rPr>
              <a:t></a:t>
            </a:r>
            <a:r>
              <a:rPr lang="es-ES_tradnl" dirty="0">
                <a:latin typeface="Montserrat" panose="00000500000000000000" pitchFamily="2" charset="0"/>
                <a:ea typeface="Times New Roman" pitchFamily="18" charset="0"/>
                <a:cs typeface="Arial" pitchFamily="34" charset="0"/>
              </a:rPr>
              <a:t> q </a:t>
            </a:r>
            <a:r>
              <a:rPr lang="es-ES_tradnl" dirty="0">
                <a:latin typeface="Montserrat" panose="00000500000000000000" pitchFamily="2" charset="0"/>
                <a:ea typeface="Times New Roman" pitchFamily="18" charset="0"/>
                <a:cs typeface="Arial" pitchFamily="34" charset="0"/>
                <a:sym typeface="Symbol" pitchFamily="18" charset="2"/>
              </a:rPr>
              <a:t></a:t>
            </a:r>
            <a:r>
              <a:rPr lang="es-ES_tradnl" dirty="0">
                <a:latin typeface="Montserrat" panose="00000500000000000000" pitchFamily="2" charset="0"/>
                <a:ea typeface="Times New Roman" pitchFamily="18" charset="0"/>
                <a:cs typeface="Arial" pitchFamily="34" charset="0"/>
              </a:rPr>
              <a:t> p</a:t>
            </a:r>
            <a:endParaRPr lang="es-ES_tradnl" dirty="0">
              <a:latin typeface="Montserrat" panose="00000500000000000000" pitchFamily="2" charset="0"/>
              <a:ea typeface="Times New Roman" pitchFamily="18" charset="0"/>
              <a:cs typeface="Arial" pitchFamily="34" charset="0"/>
              <a:sym typeface="Symbol" pitchFamily="18" charset="2"/>
            </a:endParaRPr>
          </a:p>
          <a:p>
            <a:pPr algn="l" eaLnBrk="0" hangingPunct="0"/>
            <a:r>
              <a:rPr lang="es-ES_tradnl" dirty="0">
                <a:latin typeface="Montserrat" panose="00000500000000000000" pitchFamily="2" charset="0"/>
                <a:ea typeface="Times New Roman" pitchFamily="18" charset="0"/>
                <a:cs typeface="Arial" pitchFamily="34" charset="0"/>
                <a:sym typeface="Symbol" pitchFamily="18" charset="2"/>
              </a:rPr>
              <a:t>p </a:t>
            </a:r>
            <a:r>
              <a:rPr lang="es-ES_tradnl" dirty="0">
                <a:latin typeface="Montserrat" panose="00000500000000000000" pitchFamily="2" charset="0"/>
                <a:ea typeface="Times New Roman" pitchFamily="18" charset="0"/>
                <a:cs typeface="Arial" pitchFamily="34" charset="0"/>
              </a:rPr>
              <a:t> q </a:t>
            </a:r>
            <a:r>
              <a:rPr lang="es-ES_tradnl" dirty="0">
                <a:latin typeface="Montserrat" panose="00000500000000000000" pitchFamily="2" charset="0"/>
                <a:ea typeface="Times New Roman" pitchFamily="18" charset="0"/>
                <a:cs typeface="Arial" pitchFamily="34" charset="0"/>
                <a:sym typeface="Symbol" pitchFamily="18" charset="2"/>
              </a:rPr>
              <a:t></a:t>
            </a:r>
            <a:r>
              <a:rPr lang="es-ES_tradnl" dirty="0">
                <a:latin typeface="Montserrat" panose="00000500000000000000" pitchFamily="2" charset="0"/>
                <a:ea typeface="Times New Roman" pitchFamily="18" charset="0"/>
                <a:cs typeface="Arial" pitchFamily="34" charset="0"/>
              </a:rPr>
              <a:t> q </a:t>
            </a:r>
            <a:r>
              <a:rPr lang="es-ES_tradnl" dirty="0">
                <a:latin typeface="Montserrat" panose="00000500000000000000" pitchFamily="2" charset="0"/>
                <a:ea typeface="Times New Roman" pitchFamily="18" charset="0"/>
                <a:cs typeface="Arial" pitchFamily="34" charset="0"/>
                <a:sym typeface="Symbol" pitchFamily="18" charset="2"/>
              </a:rPr>
              <a:t></a:t>
            </a:r>
            <a:r>
              <a:rPr lang="es-ES_tradnl" dirty="0">
                <a:latin typeface="Montserrat" panose="00000500000000000000" pitchFamily="2" charset="0"/>
                <a:ea typeface="Times New Roman" pitchFamily="18" charset="0"/>
                <a:cs typeface="Arial" pitchFamily="34" charset="0"/>
              </a:rPr>
              <a:t> p</a:t>
            </a:r>
            <a:r>
              <a:rPr lang="es-ES" dirty="0">
                <a:latin typeface="Montserrat" panose="00000500000000000000" pitchFamily="2" charset="0"/>
                <a:ea typeface="Times New Roman" pitchFamily="18" charset="0"/>
                <a:cs typeface="Arial" pitchFamily="34" charset="0"/>
                <a:sym typeface="Symbol" pitchFamily="18" charset="2"/>
              </a:rPr>
              <a:t> </a:t>
            </a:r>
          </a:p>
        </p:txBody>
      </p:sp>
    </p:spTree>
    <p:extLst>
      <p:ext uri="{BB962C8B-B14F-4D97-AF65-F5344CB8AC3E}">
        <p14:creationId xmlns:p14="http://schemas.microsoft.com/office/powerpoint/2010/main" val="3242569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Verdades lógicas usuales</a:t>
            </a:r>
            <a:endParaRPr dirty="0">
              <a:latin typeface="Montserrat" panose="00000500000000000000" pitchFamily="2" charset="0"/>
            </a:endParaRPr>
          </a:p>
        </p:txBody>
      </p:sp>
      <p:sp>
        <p:nvSpPr>
          <p:cNvPr id="237" name="Google Shape;237;p36"/>
          <p:cNvSpPr txBox="1">
            <a:spLocks noGrp="1"/>
          </p:cNvSpPr>
          <p:nvPr>
            <p:ph type="subTitle" idx="2"/>
          </p:nvPr>
        </p:nvSpPr>
        <p:spPr>
          <a:xfrm>
            <a:off x="1290207" y="1262743"/>
            <a:ext cx="6563385" cy="1741714"/>
          </a:xfrm>
          <a:prstGeom prst="rect">
            <a:avLst/>
          </a:prstGeom>
        </p:spPr>
        <p:txBody>
          <a:bodyPr spcFirstLastPara="1" wrap="square" lIns="91425" tIns="91425" rIns="91425" bIns="91425" anchor="t" anchorCtr="0">
            <a:noAutofit/>
          </a:bodyPr>
          <a:lstStyle/>
          <a:p>
            <a:pPr marL="0" indent="0" algn="l">
              <a:spcAft>
                <a:spcPts val="1600"/>
              </a:spcAft>
              <a:buClr>
                <a:schemeClr val="dk1"/>
              </a:buClr>
              <a:buSzPts val="1100"/>
            </a:pPr>
            <a:r>
              <a:rPr lang="es-ES" dirty="0">
                <a:latin typeface="Montserrat" panose="00000500000000000000" pitchFamily="2" charset="0"/>
              </a:rPr>
              <a:t>Ley distributiva </a:t>
            </a:r>
          </a:p>
          <a:p>
            <a:pPr marL="0" indent="0" algn="l">
              <a:spcAft>
                <a:spcPts val="1600"/>
              </a:spcAft>
              <a:buClr>
                <a:schemeClr val="dk1"/>
              </a:buClr>
              <a:buSzPts val="1100"/>
            </a:pPr>
            <a:r>
              <a:rPr lang="es-ES_tradnl" sz="1400" dirty="0">
                <a:latin typeface="Montserrat" panose="00000500000000000000" pitchFamily="2" charset="0"/>
                <a:ea typeface="Times New Roman" pitchFamily="18" charset="0"/>
                <a:cs typeface="Arial" pitchFamily="34" charset="0"/>
              </a:rPr>
              <a:t>a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(b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c)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(a </a:t>
            </a:r>
            <a:r>
              <a:rPr lang="es-ES_tradnl"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b)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(a </a:t>
            </a:r>
            <a:r>
              <a:rPr lang="es-ES_tradnl"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c)</a:t>
            </a:r>
          </a:p>
          <a:p>
            <a:pPr marL="0" indent="0" algn="l">
              <a:spcAft>
                <a:spcPts val="1600"/>
              </a:spcAft>
              <a:buClr>
                <a:schemeClr val="dk1"/>
              </a:buClr>
              <a:buSzPts val="1100"/>
            </a:pPr>
            <a:r>
              <a:rPr lang="es-ES_tradnl" sz="1400" dirty="0">
                <a:latin typeface="Montserrat" panose="00000500000000000000" pitchFamily="2" charset="0"/>
                <a:ea typeface="Times New Roman" pitchFamily="18" charset="0"/>
                <a:cs typeface="Arial" pitchFamily="34" charset="0"/>
              </a:rPr>
              <a:t>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(q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r)</a:t>
            </a:r>
            <a:r>
              <a:rPr lang="es-ES_tradnl" dirty="0">
                <a:latin typeface="Montserrat" panose="00000500000000000000" pitchFamily="2" charset="0"/>
                <a:ea typeface="Times New Roman" pitchFamily="18" charset="0"/>
                <a:cs typeface="Arial" pitchFamily="34" charset="0"/>
              </a:rPr>
              <a:t>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q)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r)</a:t>
            </a:r>
            <a:endParaRPr lang="es-ES" sz="1400" dirty="0">
              <a:latin typeface="Montserrat" panose="00000500000000000000" pitchFamily="2" charset="0"/>
              <a:ea typeface="Times New Roman" pitchFamily="18" charset="0"/>
              <a:cs typeface="Arial" pitchFamily="34" charset="0"/>
              <a:sym typeface="Symbol" pitchFamily="18" charset="2"/>
            </a:endParaRPr>
          </a:p>
          <a:p>
            <a:pPr marL="0" indent="0" algn="l">
              <a:spcAft>
                <a:spcPts val="1600"/>
              </a:spcAft>
              <a:buClr>
                <a:schemeClr val="dk1"/>
              </a:buClr>
              <a:buSzPts val="1100"/>
            </a:pPr>
            <a:r>
              <a:rPr lang="es-ES_tradnl" sz="1400" dirty="0">
                <a:latin typeface="Montserrat" panose="00000500000000000000" pitchFamily="2" charset="0"/>
                <a:ea typeface="Times New Roman" pitchFamily="18" charset="0"/>
                <a:cs typeface="Arial" pitchFamily="34" charset="0"/>
                <a:sym typeface="Symbol" pitchFamily="18" charset="2"/>
              </a:rPr>
              <a:t>p </a:t>
            </a:r>
            <a:r>
              <a:rPr lang="es-ES_tradnl" sz="1400" dirty="0">
                <a:latin typeface="Montserrat" panose="00000500000000000000" pitchFamily="2" charset="0"/>
                <a:ea typeface="Times New Roman" pitchFamily="18" charset="0"/>
                <a:cs typeface="Arial" pitchFamily="34" charset="0"/>
              </a:rPr>
              <a:t> (q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r)</a:t>
            </a:r>
            <a:r>
              <a:rPr lang="es-ES_tradnl" dirty="0">
                <a:latin typeface="Montserrat" panose="00000500000000000000" pitchFamily="2" charset="0"/>
                <a:ea typeface="Times New Roman" pitchFamily="18" charset="0"/>
                <a:cs typeface="Arial" pitchFamily="34" charset="0"/>
              </a:rPr>
              <a:t>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q)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s-ES_tradnl" sz="1400" dirty="0">
                <a:latin typeface="Montserrat" panose="00000500000000000000" pitchFamily="2" charset="0"/>
                <a:ea typeface="Times New Roman" pitchFamily="18" charset="0"/>
                <a:cs typeface="Arial" pitchFamily="34" charset="0"/>
              </a:rPr>
              <a:t> r)</a:t>
            </a:r>
            <a:endParaRPr lang="es-ES_tradnl" sz="1400" dirty="0">
              <a:latin typeface="Montserrat" panose="00000500000000000000" pitchFamily="2" charset="0"/>
              <a:ea typeface="Times New Roman" pitchFamily="18" charset="0"/>
              <a:cs typeface="Arial" pitchFamily="34" charset="0"/>
              <a:sym typeface="Symbol" pitchFamily="18" charset="2"/>
            </a:endParaRPr>
          </a:p>
        </p:txBody>
      </p:sp>
      <p:sp>
        <p:nvSpPr>
          <p:cNvPr id="3" name="Google Shape;237;p36">
            <a:extLst>
              <a:ext uri="{FF2B5EF4-FFF2-40B4-BE49-F238E27FC236}">
                <a16:creationId xmlns:a16="http://schemas.microsoft.com/office/drawing/2014/main" id="{27CDFFB0-CC49-5D79-ABC2-013499E04211}"/>
              </a:ext>
            </a:extLst>
          </p:cNvPr>
          <p:cNvSpPr txBox="1">
            <a:spLocks/>
          </p:cNvSpPr>
          <p:nvPr/>
        </p:nvSpPr>
        <p:spPr>
          <a:xfrm>
            <a:off x="1290205" y="3004457"/>
            <a:ext cx="6563385" cy="137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es-ES" dirty="0">
                <a:latin typeface="Montserrat" panose="00000500000000000000" pitchFamily="2" charset="0"/>
              </a:rPr>
              <a:t>Ley de identidad</a:t>
            </a:r>
          </a:p>
          <a:p>
            <a:pPr algn="just" eaLnBrk="0" hangingPunct="0"/>
            <a:r>
              <a:rPr lang="en-GB" sz="1400" dirty="0">
                <a:latin typeface="Montserrat" panose="00000500000000000000" pitchFamily="2" charset="0"/>
                <a:ea typeface="Times New Roman" pitchFamily="18" charset="0"/>
                <a:cs typeface="Arial" pitchFamily="34" charset="0"/>
              </a:rPr>
              <a:t>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n-GB" sz="1400" dirty="0">
                <a:latin typeface="Montserrat" panose="00000500000000000000" pitchFamily="2" charset="0"/>
                <a:ea typeface="Times New Roman" pitchFamily="18" charset="0"/>
                <a:cs typeface="Arial" pitchFamily="34" charset="0"/>
              </a:rPr>
              <a:t> F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n-GB" sz="1400" dirty="0">
                <a:latin typeface="Montserrat" panose="00000500000000000000" pitchFamily="2" charset="0"/>
                <a:ea typeface="Times New Roman" pitchFamily="18" charset="0"/>
                <a:cs typeface="Arial" pitchFamily="34" charset="0"/>
              </a:rPr>
              <a:t> p</a:t>
            </a:r>
          </a:p>
          <a:p>
            <a:pPr algn="just" eaLnBrk="0" hangingPunct="0"/>
            <a:r>
              <a:rPr lang="en-GB" sz="1400" dirty="0">
                <a:latin typeface="Montserrat" panose="00000500000000000000" pitchFamily="2" charset="0"/>
                <a:ea typeface="Times New Roman" pitchFamily="18" charset="0"/>
                <a:cs typeface="Arial" pitchFamily="34" charset="0"/>
                <a:sym typeface="Symbol" pitchFamily="18" charset="2"/>
              </a:rPr>
              <a:t>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n-GB" sz="1400" dirty="0">
                <a:latin typeface="Montserrat" panose="00000500000000000000" pitchFamily="2" charset="0"/>
                <a:ea typeface="Times New Roman" pitchFamily="18" charset="0"/>
                <a:cs typeface="Arial" pitchFamily="34" charset="0"/>
              </a:rPr>
              <a:t> V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n-GB" sz="1400" dirty="0">
                <a:latin typeface="Montserrat" panose="00000500000000000000" pitchFamily="2" charset="0"/>
                <a:ea typeface="Times New Roman" pitchFamily="18" charset="0"/>
                <a:cs typeface="Arial" pitchFamily="34" charset="0"/>
              </a:rPr>
              <a:t> V</a:t>
            </a:r>
            <a:endParaRPr lang="es-ES" sz="1400" dirty="0">
              <a:latin typeface="Montserrat" panose="00000500000000000000" pitchFamily="2" charset="0"/>
              <a:ea typeface="Times New Roman" pitchFamily="18" charset="0"/>
              <a:cs typeface="Arial" pitchFamily="34" charset="0"/>
              <a:sym typeface="Symbol" pitchFamily="18" charset="2"/>
            </a:endParaRPr>
          </a:p>
          <a:p>
            <a:pPr algn="just" eaLnBrk="0" hangingPunct="0"/>
            <a:r>
              <a:rPr lang="en-GB" sz="1400" dirty="0">
                <a:latin typeface="Montserrat" panose="00000500000000000000" pitchFamily="2" charset="0"/>
                <a:ea typeface="Times New Roman" pitchFamily="18" charset="0"/>
                <a:cs typeface="Arial" pitchFamily="34" charset="0"/>
                <a:sym typeface="Symbol" pitchFamily="18" charset="2"/>
              </a:rPr>
              <a:t>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n-GB" sz="1400" dirty="0">
                <a:latin typeface="Montserrat" panose="00000500000000000000" pitchFamily="2" charset="0"/>
                <a:ea typeface="Times New Roman" pitchFamily="18" charset="0"/>
                <a:cs typeface="Arial" pitchFamily="34" charset="0"/>
              </a:rPr>
              <a:t> V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n-GB" sz="1400" dirty="0">
                <a:latin typeface="Montserrat" panose="00000500000000000000" pitchFamily="2" charset="0"/>
                <a:ea typeface="Times New Roman" pitchFamily="18" charset="0"/>
                <a:cs typeface="Arial" pitchFamily="34" charset="0"/>
              </a:rPr>
              <a:t> p</a:t>
            </a:r>
            <a:endParaRPr lang="es-ES" sz="1400" dirty="0">
              <a:latin typeface="Montserrat" panose="00000500000000000000" pitchFamily="2" charset="0"/>
              <a:ea typeface="Times New Roman" pitchFamily="18" charset="0"/>
              <a:cs typeface="Arial" pitchFamily="34" charset="0"/>
              <a:sym typeface="Symbol" pitchFamily="18" charset="2"/>
            </a:endParaRPr>
          </a:p>
          <a:p>
            <a:pPr algn="just" eaLnBrk="0" hangingPunct="0"/>
            <a:r>
              <a:rPr lang="en-GB" sz="1400" dirty="0">
                <a:latin typeface="Montserrat" panose="00000500000000000000" pitchFamily="2" charset="0"/>
                <a:ea typeface="Times New Roman" pitchFamily="18" charset="0"/>
                <a:cs typeface="Arial" pitchFamily="34" charset="0"/>
                <a:sym typeface="Symbol" pitchFamily="18" charset="2"/>
              </a:rPr>
              <a:t>p </a:t>
            </a:r>
            <a:r>
              <a:rPr lang="es-ES_tradnl" sz="1400" dirty="0">
                <a:latin typeface="Montserrat" panose="00000500000000000000" pitchFamily="2" charset="0"/>
                <a:ea typeface="Times New Roman" pitchFamily="18" charset="0"/>
                <a:cs typeface="Arial" pitchFamily="34" charset="0"/>
                <a:sym typeface="Symbol" pitchFamily="18" charset="2"/>
              </a:rPr>
              <a:t></a:t>
            </a:r>
            <a:r>
              <a:rPr lang="en-GB" sz="1400" dirty="0">
                <a:latin typeface="Montserrat" panose="00000500000000000000" pitchFamily="2" charset="0"/>
                <a:ea typeface="Times New Roman" pitchFamily="18" charset="0"/>
                <a:cs typeface="Arial" pitchFamily="34" charset="0"/>
              </a:rPr>
              <a:t> F </a:t>
            </a:r>
            <a:r>
              <a:rPr lang="es-ES_tradnl" dirty="0">
                <a:latin typeface="Montserrat" panose="00000500000000000000" pitchFamily="2" charset="0"/>
                <a:ea typeface="Times New Roman" pitchFamily="18" charset="0"/>
                <a:cs typeface="Arial" pitchFamily="34" charset="0"/>
                <a:sym typeface="Symbol" pitchFamily="18" charset="2"/>
              </a:rPr>
              <a:t> F</a:t>
            </a:r>
            <a:endParaRPr lang="en-GB" dirty="0">
              <a:latin typeface="Montserrat" panose="00000500000000000000" pitchFamily="2" charset="0"/>
              <a:ea typeface="Times New Roman" pitchFamily="18" charset="0"/>
              <a:cs typeface="Arial" pitchFamily="34" charset="0"/>
              <a:sym typeface="Symbol" pitchFamily="18" charset="2"/>
            </a:endParaRPr>
          </a:p>
        </p:txBody>
      </p:sp>
    </p:spTree>
    <p:extLst>
      <p:ext uri="{BB962C8B-B14F-4D97-AF65-F5344CB8AC3E}">
        <p14:creationId xmlns:p14="http://schemas.microsoft.com/office/powerpoint/2010/main" val="2327116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Verdades lógicas usuales</a:t>
            </a:r>
            <a:endParaRPr dirty="0">
              <a:latin typeface="Montserrat" panose="00000500000000000000" pitchFamily="2" charset="0"/>
            </a:endParaRPr>
          </a:p>
        </p:txBody>
      </p:sp>
      <p:sp>
        <p:nvSpPr>
          <p:cNvPr id="237" name="Google Shape;237;p36"/>
          <p:cNvSpPr txBox="1">
            <a:spLocks noGrp="1"/>
          </p:cNvSpPr>
          <p:nvPr>
            <p:ph type="subTitle" idx="2"/>
          </p:nvPr>
        </p:nvSpPr>
        <p:spPr>
          <a:xfrm>
            <a:off x="1290207" y="1262743"/>
            <a:ext cx="6563385" cy="1741714"/>
          </a:xfrm>
          <a:prstGeom prst="rect">
            <a:avLst/>
          </a:prstGeom>
        </p:spPr>
        <p:txBody>
          <a:bodyPr spcFirstLastPara="1" wrap="square" lIns="91425" tIns="91425" rIns="91425" bIns="91425" anchor="t" anchorCtr="0">
            <a:noAutofit/>
          </a:bodyPr>
          <a:lstStyle/>
          <a:p>
            <a:pPr marL="0" indent="0" algn="l">
              <a:spcAft>
                <a:spcPts val="1600"/>
              </a:spcAft>
              <a:buClr>
                <a:schemeClr val="dk1"/>
              </a:buClr>
              <a:buSzPts val="1100"/>
            </a:pPr>
            <a:r>
              <a:rPr lang="es-ES" dirty="0"/>
              <a:t>Leyes de </a:t>
            </a:r>
            <a:r>
              <a:rPr lang="es-ES" dirty="0" err="1"/>
              <a:t>De</a:t>
            </a:r>
            <a:r>
              <a:rPr lang="es-ES" dirty="0"/>
              <a:t> Morgan</a:t>
            </a:r>
          </a:p>
        </p:txBody>
      </p:sp>
      <p:sp>
        <p:nvSpPr>
          <p:cNvPr id="3" name="Google Shape;237;p36">
            <a:extLst>
              <a:ext uri="{FF2B5EF4-FFF2-40B4-BE49-F238E27FC236}">
                <a16:creationId xmlns:a16="http://schemas.microsoft.com/office/drawing/2014/main" id="{27CDFFB0-CC49-5D79-ABC2-013499E04211}"/>
              </a:ext>
            </a:extLst>
          </p:cNvPr>
          <p:cNvSpPr txBox="1">
            <a:spLocks/>
          </p:cNvSpPr>
          <p:nvPr/>
        </p:nvSpPr>
        <p:spPr>
          <a:xfrm>
            <a:off x="1290205" y="3004457"/>
            <a:ext cx="6563385" cy="137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es-ES" dirty="0"/>
              <a:t>Implicancia</a:t>
            </a:r>
          </a:p>
          <a:p>
            <a:pPr marL="0" indent="0" algn="l">
              <a:spcAft>
                <a:spcPts val="1600"/>
              </a:spcAft>
              <a:buClr>
                <a:schemeClr val="dk1"/>
              </a:buClr>
              <a:buSzPts val="1100"/>
            </a:pPr>
            <a:endParaRPr lang="es-ES" dirty="0"/>
          </a:p>
        </p:txBody>
      </p:sp>
      <p:graphicFrame>
        <p:nvGraphicFramePr>
          <p:cNvPr id="2" name="Object 4">
            <a:extLst>
              <a:ext uri="{FF2B5EF4-FFF2-40B4-BE49-F238E27FC236}">
                <a16:creationId xmlns:a16="http://schemas.microsoft.com/office/drawing/2014/main" id="{B4857D4D-78A3-0545-CB79-12BD19BD0C1F}"/>
              </a:ext>
            </a:extLst>
          </p:cNvPr>
          <p:cNvGraphicFramePr>
            <a:graphicFrameLocks noChangeAspect="1"/>
          </p:cNvGraphicFramePr>
          <p:nvPr>
            <p:extLst>
              <p:ext uri="{D42A27DB-BD31-4B8C-83A1-F6EECF244321}">
                <p14:modId xmlns:p14="http://schemas.microsoft.com/office/powerpoint/2010/main" val="3334203869"/>
              </p:ext>
            </p:extLst>
          </p:nvPr>
        </p:nvGraphicFramePr>
        <p:xfrm>
          <a:off x="1290205" y="1730135"/>
          <a:ext cx="1612652" cy="383964"/>
        </p:xfrm>
        <a:graphic>
          <a:graphicData uri="http://schemas.openxmlformats.org/presentationml/2006/ole">
            <mc:AlternateContent xmlns:mc="http://schemas.openxmlformats.org/markup-compatibility/2006">
              <mc:Choice xmlns:v="urn:schemas-microsoft-com:vml" Requires="v">
                <p:oleObj name="Ecuación" r:id="rId3" imgW="1002865" imgH="241195" progId="Equation.3">
                  <p:embed/>
                </p:oleObj>
              </mc:Choice>
              <mc:Fallback>
                <p:oleObj name="Ecuación" r:id="rId3" imgW="1002865" imgH="241195" progId="Equation.3">
                  <p:embed/>
                  <p:pic>
                    <p:nvPicPr>
                      <p:cNvPr id="2" name="Object 4">
                        <a:extLst>
                          <a:ext uri="{FF2B5EF4-FFF2-40B4-BE49-F238E27FC236}">
                            <a16:creationId xmlns:a16="http://schemas.microsoft.com/office/drawing/2014/main" id="{B4857D4D-78A3-0545-CB79-12BD19BD0C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205" y="1730135"/>
                        <a:ext cx="1612652" cy="383964"/>
                      </a:xfrm>
                      <a:prstGeom prst="rect">
                        <a:avLst/>
                      </a:prstGeom>
                      <a:noFill/>
                    </p:spPr>
                  </p:pic>
                </p:oleObj>
              </mc:Fallback>
            </mc:AlternateContent>
          </a:graphicData>
        </a:graphic>
      </p:graphicFrame>
      <p:graphicFrame>
        <p:nvGraphicFramePr>
          <p:cNvPr id="4" name="Object 3">
            <a:extLst>
              <a:ext uri="{FF2B5EF4-FFF2-40B4-BE49-F238E27FC236}">
                <a16:creationId xmlns:a16="http://schemas.microsoft.com/office/drawing/2014/main" id="{5D6CA19D-4EA4-1474-9428-73EF4E347D76}"/>
              </a:ext>
            </a:extLst>
          </p:cNvPr>
          <p:cNvGraphicFramePr>
            <a:graphicFrameLocks noChangeAspect="1"/>
          </p:cNvGraphicFramePr>
          <p:nvPr>
            <p:extLst>
              <p:ext uri="{D42A27DB-BD31-4B8C-83A1-F6EECF244321}">
                <p14:modId xmlns:p14="http://schemas.microsoft.com/office/powerpoint/2010/main" val="991114001"/>
              </p:ext>
            </p:extLst>
          </p:nvPr>
        </p:nvGraphicFramePr>
        <p:xfrm>
          <a:off x="1290206" y="2189192"/>
          <a:ext cx="1612652" cy="384404"/>
        </p:xfrm>
        <a:graphic>
          <a:graphicData uri="http://schemas.openxmlformats.org/presentationml/2006/ole">
            <mc:AlternateContent xmlns:mc="http://schemas.openxmlformats.org/markup-compatibility/2006">
              <mc:Choice xmlns:v="urn:schemas-microsoft-com:vml" Requires="v">
                <p:oleObj name="Ecuación" r:id="rId5" imgW="1002865" imgH="241195" progId="Equation.3">
                  <p:embed/>
                </p:oleObj>
              </mc:Choice>
              <mc:Fallback>
                <p:oleObj name="Ecuación" r:id="rId5" imgW="1002865" imgH="241195" progId="Equation.3">
                  <p:embed/>
                  <p:pic>
                    <p:nvPicPr>
                      <p:cNvPr id="4" name="Object 3">
                        <a:extLst>
                          <a:ext uri="{FF2B5EF4-FFF2-40B4-BE49-F238E27FC236}">
                            <a16:creationId xmlns:a16="http://schemas.microsoft.com/office/drawing/2014/main" id="{5D6CA19D-4EA4-1474-9428-73EF4E347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0206" y="2189192"/>
                        <a:ext cx="1612652" cy="384404"/>
                      </a:xfrm>
                      <a:prstGeom prst="rect">
                        <a:avLst/>
                      </a:prstGeom>
                      <a:noFill/>
                    </p:spPr>
                  </p:pic>
                </p:oleObj>
              </mc:Fallback>
            </mc:AlternateContent>
          </a:graphicData>
        </a:graphic>
      </p:graphicFrame>
      <p:graphicFrame>
        <p:nvGraphicFramePr>
          <p:cNvPr id="5" name="Object 20">
            <a:extLst>
              <a:ext uri="{FF2B5EF4-FFF2-40B4-BE49-F238E27FC236}">
                <a16:creationId xmlns:a16="http://schemas.microsoft.com/office/drawing/2014/main" id="{39427C85-100B-1120-7803-4C2A447417A7}"/>
              </a:ext>
            </a:extLst>
          </p:cNvPr>
          <p:cNvGraphicFramePr>
            <a:graphicFrameLocks noChangeAspect="1"/>
          </p:cNvGraphicFramePr>
          <p:nvPr>
            <p:extLst>
              <p:ext uri="{D42A27DB-BD31-4B8C-83A1-F6EECF244321}">
                <p14:modId xmlns:p14="http://schemas.microsoft.com/office/powerpoint/2010/main" val="3599219258"/>
              </p:ext>
            </p:extLst>
          </p:nvPr>
        </p:nvGraphicFramePr>
        <p:xfrm>
          <a:off x="1377723" y="3500046"/>
          <a:ext cx="1303160" cy="355768"/>
        </p:xfrm>
        <a:graphic>
          <a:graphicData uri="http://schemas.openxmlformats.org/presentationml/2006/ole">
            <mc:AlternateContent xmlns:mc="http://schemas.openxmlformats.org/markup-compatibility/2006">
              <mc:Choice xmlns:v="urn:schemas-microsoft-com:vml" Requires="v">
                <p:oleObj name="Ecuación" r:id="rId7" imgW="838080" imgH="228600" progId="Equation.3">
                  <p:embed/>
                </p:oleObj>
              </mc:Choice>
              <mc:Fallback>
                <p:oleObj name="Ecuación" r:id="rId7" imgW="838080" imgH="228600" progId="Equation.3">
                  <p:embed/>
                  <p:pic>
                    <p:nvPicPr>
                      <p:cNvPr id="5" name="Object 20">
                        <a:extLst>
                          <a:ext uri="{FF2B5EF4-FFF2-40B4-BE49-F238E27FC236}">
                            <a16:creationId xmlns:a16="http://schemas.microsoft.com/office/drawing/2014/main" id="{39427C85-100B-1120-7803-4C2A447417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7723" y="3500046"/>
                        <a:ext cx="1303160" cy="355768"/>
                      </a:xfrm>
                      <a:prstGeom prst="rect">
                        <a:avLst/>
                      </a:prstGeom>
                      <a:noFill/>
                    </p:spPr>
                  </p:pic>
                </p:oleObj>
              </mc:Fallback>
            </mc:AlternateContent>
          </a:graphicData>
        </a:graphic>
      </p:graphicFrame>
      <p:graphicFrame>
        <p:nvGraphicFramePr>
          <p:cNvPr id="6" name="Object 21">
            <a:extLst>
              <a:ext uri="{FF2B5EF4-FFF2-40B4-BE49-F238E27FC236}">
                <a16:creationId xmlns:a16="http://schemas.microsoft.com/office/drawing/2014/main" id="{FEF3CF03-8947-3D71-626D-CAD67E801CCF}"/>
              </a:ext>
            </a:extLst>
          </p:cNvPr>
          <p:cNvGraphicFramePr>
            <a:graphicFrameLocks noChangeAspect="1"/>
          </p:cNvGraphicFramePr>
          <p:nvPr>
            <p:extLst>
              <p:ext uri="{D42A27DB-BD31-4B8C-83A1-F6EECF244321}">
                <p14:modId xmlns:p14="http://schemas.microsoft.com/office/powerpoint/2010/main" val="1711217855"/>
              </p:ext>
            </p:extLst>
          </p:nvPr>
        </p:nvGraphicFramePr>
        <p:xfrm>
          <a:off x="1377724" y="3869532"/>
          <a:ext cx="2270310" cy="281554"/>
        </p:xfrm>
        <a:graphic>
          <a:graphicData uri="http://schemas.openxmlformats.org/presentationml/2006/ole">
            <mc:AlternateContent xmlns:mc="http://schemas.openxmlformats.org/markup-compatibility/2006">
              <mc:Choice xmlns:v="urn:schemas-microsoft-com:vml" Requires="v">
                <p:oleObj name="Ecuación" r:id="rId9" imgW="1536480" imgH="190440" progId="Equation.3">
                  <p:embed/>
                </p:oleObj>
              </mc:Choice>
              <mc:Fallback>
                <p:oleObj name="Ecuación" r:id="rId9" imgW="1536480" imgH="190440" progId="Equation.3">
                  <p:embed/>
                  <p:pic>
                    <p:nvPicPr>
                      <p:cNvPr id="6" name="Object 21">
                        <a:extLst>
                          <a:ext uri="{FF2B5EF4-FFF2-40B4-BE49-F238E27FC236}">
                            <a16:creationId xmlns:a16="http://schemas.microsoft.com/office/drawing/2014/main" id="{FEF3CF03-8947-3D71-626D-CAD67E801C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7724" y="3869532"/>
                        <a:ext cx="2270310" cy="281554"/>
                      </a:xfrm>
                      <a:prstGeom prst="rect">
                        <a:avLst/>
                      </a:prstGeom>
                      <a:noFill/>
                    </p:spPr>
                  </p:pic>
                </p:oleObj>
              </mc:Fallback>
            </mc:AlternateContent>
          </a:graphicData>
        </a:graphic>
      </p:graphicFrame>
    </p:spTree>
    <p:extLst>
      <p:ext uri="{BB962C8B-B14F-4D97-AF65-F5344CB8AC3E}">
        <p14:creationId xmlns:p14="http://schemas.microsoft.com/office/powerpoint/2010/main" val="202172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Ejercicios</a:t>
            </a:r>
            <a:endParaRPr dirty="0">
              <a:latin typeface="Montserrat" panose="00000500000000000000" pitchFamily="2" charset="0"/>
            </a:endParaRPr>
          </a:p>
        </p:txBody>
      </p:sp>
      <p:sp>
        <p:nvSpPr>
          <p:cNvPr id="10" name="CuadroTexto 9">
            <a:extLst>
              <a:ext uri="{FF2B5EF4-FFF2-40B4-BE49-F238E27FC236}">
                <a16:creationId xmlns:a16="http://schemas.microsoft.com/office/drawing/2014/main" id="{D63194BD-5181-1E7D-D634-72E247649D96}"/>
              </a:ext>
            </a:extLst>
          </p:cNvPr>
          <p:cNvSpPr txBox="1"/>
          <p:nvPr/>
        </p:nvSpPr>
        <p:spPr>
          <a:xfrm>
            <a:off x="717800" y="1090711"/>
            <a:ext cx="4572000" cy="307777"/>
          </a:xfrm>
          <a:prstGeom prst="rect">
            <a:avLst/>
          </a:prstGeom>
          <a:noFill/>
        </p:spPr>
        <p:txBody>
          <a:bodyPr wrap="square">
            <a:spAutoFit/>
          </a:bodyPr>
          <a:lstStyle/>
          <a:p>
            <a:pPr marL="0" indent="0" algn="l">
              <a:spcAft>
                <a:spcPts val="1600"/>
              </a:spcAft>
              <a:buClr>
                <a:schemeClr val="dk1"/>
              </a:buClr>
              <a:buSzPts val="1100"/>
            </a:pPr>
            <a:r>
              <a:rPr lang="es-ES" dirty="0">
                <a:latin typeface="Montserrat" panose="00000500000000000000" pitchFamily="2" charset="0"/>
              </a:rPr>
              <a:t>Simboliza</a:t>
            </a:r>
          </a:p>
        </p:txBody>
      </p:sp>
      <p:pic>
        <p:nvPicPr>
          <p:cNvPr id="3" name="Imagen 2">
            <a:extLst>
              <a:ext uri="{FF2B5EF4-FFF2-40B4-BE49-F238E27FC236}">
                <a16:creationId xmlns:a16="http://schemas.microsoft.com/office/drawing/2014/main" id="{11769375-3A15-8611-A844-8E3F9EFC3375}"/>
              </a:ext>
            </a:extLst>
          </p:cNvPr>
          <p:cNvPicPr>
            <a:picLocks noChangeAspect="1"/>
          </p:cNvPicPr>
          <p:nvPr/>
        </p:nvPicPr>
        <p:blipFill>
          <a:blip r:embed="rId3"/>
          <a:stretch>
            <a:fillRect/>
          </a:stretch>
        </p:blipFill>
        <p:spPr>
          <a:xfrm>
            <a:off x="2587171" y="1479324"/>
            <a:ext cx="3969657" cy="1695374"/>
          </a:xfrm>
          <a:prstGeom prst="rect">
            <a:avLst/>
          </a:prstGeom>
        </p:spPr>
      </p:pic>
      <p:pic>
        <p:nvPicPr>
          <p:cNvPr id="5" name="Imagen 4">
            <a:extLst>
              <a:ext uri="{FF2B5EF4-FFF2-40B4-BE49-F238E27FC236}">
                <a16:creationId xmlns:a16="http://schemas.microsoft.com/office/drawing/2014/main" id="{A5650C19-E751-F832-0889-957C5A0AA35D}"/>
              </a:ext>
            </a:extLst>
          </p:cNvPr>
          <p:cNvPicPr>
            <a:picLocks noChangeAspect="1"/>
          </p:cNvPicPr>
          <p:nvPr/>
        </p:nvPicPr>
        <p:blipFill>
          <a:blip r:embed="rId4"/>
          <a:stretch>
            <a:fillRect/>
          </a:stretch>
        </p:blipFill>
        <p:spPr>
          <a:xfrm>
            <a:off x="2587171" y="3177419"/>
            <a:ext cx="5331506" cy="557271"/>
          </a:xfrm>
          <a:prstGeom prst="rect">
            <a:avLst/>
          </a:prstGeom>
        </p:spPr>
      </p:pic>
    </p:spTree>
    <p:extLst>
      <p:ext uri="{BB962C8B-B14F-4D97-AF65-F5344CB8AC3E}">
        <p14:creationId xmlns:p14="http://schemas.microsoft.com/office/powerpoint/2010/main" val="202469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Ejercicios</a:t>
            </a:r>
            <a:endParaRPr dirty="0">
              <a:latin typeface="Montserrat" panose="00000500000000000000" pitchFamily="2" charset="0"/>
            </a:endParaRPr>
          </a:p>
        </p:txBody>
      </p:sp>
      <p:sp>
        <p:nvSpPr>
          <p:cNvPr id="10" name="CuadroTexto 9">
            <a:extLst>
              <a:ext uri="{FF2B5EF4-FFF2-40B4-BE49-F238E27FC236}">
                <a16:creationId xmlns:a16="http://schemas.microsoft.com/office/drawing/2014/main" id="{D63194BD-5181-1E7D-D634-72E247649D96}"/>
              </a:ext>
            </a:extLst>
          </p:cNvPr>
          <p:cNvSpPr txBox="1"/>
          <p:nvPr/>
        </p:nvSpPr>
        <p:spPr>
          <a:xfrm>
            <a:off x="717800" y="1090711"/>
            <a:ext cx="4572000" cy="307777"/>
          </a:xfrm>
          <a:prstGeom prst="rect">
            <a:avLst/>
          </a:prstGeom>
          <a:noFill/>
        </p:spPr>
        <p:txBody>
          <a:bodyPr wrap="square">
            <a:spAutoFit/>
          </a:bodyPr>
          <a:lstStyle/>
          <a:p>
            <a:pPr marL="0" indent="0" algn="l">
              <a:spcAft>
                <a:spcPts val="1600"/>
              </a:spcAft>
              <a:buClr>
                <a:schemeClr val="dk1"/>
              </a:buClr>
              <a:buSzPts val="1100"/>
            </a:pPr>
            <a:r>
              <a:rPr lang="es-ES" dirty="0">
                <a:latin typeface="Montserrat" panose="00000500000000000000" pitchFamily="2" charset="0"/>
              </a:rPr>
              <a:t>Simboliza las siguientes proposiciones</a:t>
            </a:r>
          </a:p>
        </p:txBody>
      </p:sp>
      <p:pic>
        <p:nvPicPr>
          <p:cNvPr id="12" name="Imagen 11">
            <a:extLst>
              <a:ext uri="{FF2B5EF4-FFF2-40B4-BE49-F238E27FC236}">
                <a16:creationId xmlns:a16="http://schemas.microsoft.com/office/drawing/2014/main" id="{DCFAEB97-E642-118B-2B19-D502DA2C7D81}"/>
              </a:ext>
            </a:extLst>
          </p:cNvPr>
          <p:cNvPicPr>
            <a:picLocks noChangeAspect="1"/>
          </p:cNvPicPr>
          <p:nvPr/>
        </p:nvPicPr>
        <p:blipFill>
          <a:blip r:embed="rId3"/>
          <a:stretch>
            <a:fillRect/>
          </a:stretch>
        </p:blipFill>
        <p:spPr>
          <a:xfrm>
            <a:off x="2144157" y="1674813"/>
            <a:ext cx="4855686" cy="2296844"/>
          </a:xfrm>
          <a:prstGeom prst="rect">
            <a:avLst/>
          </a:prstGeom>
        </p:spPr>
      </p:pic>
    </p:spTree>
    <p:extLst>
      <p:ext uri="{BB962C8B-B14F-4D97-AF65-F5344CB8AC3E}">
        <p14:creationId xmlns:p14="http://schemas.microsoft.com/office/powerpoint/2010/main" val="3203678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Ejercicios</a:t>
            </a:r>
            <a:endParaRPr dirty="0">
              <a:latin typeface="Montserrat" panose="00000500000000000000" pitchFamily="2" charset="0"/>
            </a:endParaRPr>
          </a:p>
        </p:txBody>
      </p:sp>
      <p:sp>
        <p:nvSpPr>
          <p:cNvPr id="10" name="CuadroTexto 9">
            <a:extLst>
              <a:ext uri="{FF2B5EF4-FFF2-40B4-BE49-F238E27FC236}">
                <a16:creationId xmlns:a16="http://schemas.microsoft.com/office/drawing/2014/main" id="{D63194BD-5181-1E7D-D634-72E247649D96}"/>
              </a:ext>
            </a:extLst>
          </p:cNvPr>
          <p:cNvSpPr txBox="1"/>
          <p:nvPr/>
        </p:nvSpPr>
        <p:spPr>
          <a:xfrm>
            <a:off x="717800" y="1090711"/>
            <a:ext cx="4572000" cy="307777"/>
          </a:xfrm>
          <a:prstGeom prst="rect">
            <a:avLst/>
          </a:prstGeom>
          <a:noFill/>
        </p:spPr>
        <p:txBody>
          <a:bodyPr wrap="square">
            <a:spAutoFit/>
          </a:bodyPr>
          <a:lstStyle/>
          <a:p>
            <a:pPr marL="0" indent="0" algn="l">
              <a:spcAft>
                <a:spcPts val="1600"/>
              </a:spcAft>
              <a:buClr>
                <a:schemeClr val="dk1"/>
              </a:buClr>
              <a:buSzPts val="1100"/>
            </a:pPr>
            <a:r>
              <a:rPr lang="es-ES" dirty="0">
                <a:latin typeface="Montserrat" panose="00000500000000000000" pitchFamily="2" charset="0"/>
              </a:rPr>
              <a:t>Formaliza las siguientes proposiciones</a:t>
            </a:r>
          </a:p>
        </p:txBody>
      </p:sp>
      <p:pic>
        <p:nvPicPr>
          <p:cNvPr id="4" name="Imagen 3">
            <a:extLst>
              <a:ext uri="{FF2B5EF4-FFF2-40B4-BE49-F238E27FC236}">
                <a16:creationId xmlns:a16="http://schemas.microsoft.com/office/drawing/2014/main" id="{295135D4-0528-913D-38A5-474B9950CEE6}"/>
              </a:ext>
            </a:extLst>
          </p:cNvPr>
          <p:cNvPicPr>
            <a:picLocks noChangeAspect="1"/>
          </p:cNvPicPr>
          <p:nvPr/>
        </p:nvPicPr>
        <p:blipFill>
          <a:blip r:embed="rId3"/>
          <a:stretch>
            <a:fillRect/>
          </a:stretch>
        </p:blipFill>
        <p:spPr>
          <a:xfrm>
            <a:off x="1855985" y="1823977"/>
            <a:ext cx="5432030" cy="2228812"/>
          </a:xfrm>
          <a:prstGeom prst="rect">
            <a:avLst/>
          </a:prstGeom>
        </p:spPr>
      </p:pic>
    </p:spTree>
    <p:extLst>
      <p:ext uri="{BB962C8B-B14F-4D97-AF65-F5344CB8AC3E}">
        <p14:creationId xmlns:p14="http://schemas.microsoft.com/office/powerpoint/2010/main" val="3057284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Ejercicios</a:t>
            </a:r>
            <a:endParaRPr dirty="0">
              <a:latin typeface="Montserrat" panose="00000500000000000000" pitchFamily="2" charset="0"/>
            </a:endParaRPr>
          </a:p>
        </p:txBody>
      </p:sp>
      <p:sp>
        <p:nvSpPr>
          <p:cNvPr id="10" name="CuadroTexto 9">
            <a:extLst>
              <a:ext uri="{FF2B5EF4-FFF2-40B4-BE49-F238E27FC236}">
                <a16:creationId xmlns:a16="http://schemas.microsoft.com/office/drawing/2014/main" id="{D63194BD-5181-1E7D-D634-72E247649D96}"/>
              </a:ext>
            </a:extLst>
          </p:cNvPr>
          <p:cNvSpPr txBox="1"/>
          <p:nvPr/>
        </p:nvSpPr>
        <p:spPr>
          <a:xfrm>
            <a:off x="717800" y="1090711"/>
            <a:ext cx="4572000" cy="307777"/>
          </a:xfrm>
          <a:prstGeom prst="rect">
            <a:avLst/>
          </a:prstGeom>
          <a:noFill/>
        </p:spPr>
        <p:txBody>
          <a:bodyPr wrap="square">
            <a:spAutoFit/>
          </a:bodyPr>
          <a:lstStyle/>
          <a:p>
            <a:pPr marL="0" indent="0" algn="l">
              <a:spcAft>
                <a:spcPts val="1600"/>
              </a:spcAft>
              <a:buClr>
                <a:schemeClr val="dk1"/>
              </a:buClr>
              <a:buSzPts val="1100"/>
            </a:pPr>
            <a:r>
              <a:rPr lang="es-ES" dirty="0">
                <a:latin typeface="Montserrat" panose="00000500000000000000" pitchFamily="2" charset="0"/>
              </a:rPr>
              <a:t>Enlaza cada proposición con su formalización</a:t>
            </a:r>
          </a:p>
        </p:txBody>
      </p:sp>
      <p:pic>
        <p:nvPicPr>
          <p:cNvPr id="3" name="Imagen 2">
            <a:extLst>
              <a:ext uri="{FF2B5EF4-FFF2-40B4-BE49-F238E27FC236}">
                <a16:creationId xmlns:a16="http://schemas.microsoft.com/office/drawing/2014/main" id="{AD4D586B-D1D9-D702-6BE0-282AA95157AB}"/>
              </a:ext>
            </a:extLst>
          </p:cNvPr>
          <p:cNvPicPr>
            <a:picLocks noChangeAspect="1"/>
          </p:cNvPicPr>
          <p:nvPr/>
        </p:nvPicPr>
        <p:blipFill>
          <a:blip r:embed="rId3"/>
          <a:stretch>
            <a:fillRect/>
          </a:stretch>
        </p:blipFill>
        <p:spPr>
          <a:xfrm>
            <a:off x="1986614" y="1746151"/>
            <a:ext cx="5170772" cy="2306638"/>
          </a:xfrm>
          <a:prstGeom prst="rect">
            <a:avLst/>
          </a:prstGeom>
        </p:spPr>
      </p:pic>
    </p:spTree>
    <p:extLst>
      <p:ext uri="{BB962C8B-B14F-4D97-AF65-F5344CB8AC3E}">
        <p14:creationId xmlns:p14="http://schemas.microsoft.com/office/powerpoint/2010/main" val="235103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Objetivos generales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Presentar intuitivamente los principios del razonamiento lógico e introducir los conceptos de teorema y demostración matemática en ámbitos variados; particularmente en:</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dirty="0">
                <a:solidFill>
                  <a:schemeClr val="dk1"/>
                </a:solidFill>
              </a:rPr>
              <a:t>La lógica simbólica (o modelo de los enunciados).</a:t>
            </a:r>
          </a:p>
          <a:p>
            <a:pPr marL="285750" indent="-285750" algn="just">
              <a:buClr>
                <a:schemeClr val="dk1"/>
              </a:buClr>
              <a:buSzPts val="1100"/>
            </a:pPr>
            <a:endParaRPr lang="es-ES" sz="1400" dirty="0">
              <a:solidFill>
                <a:schemeClr val="dk1"/>
              </a:solidFill>
            </a:endParaRPr>
          </a:p>
          <a:p>
            <a:pPr marL="285750" indent="-285750" algn="just">
              <a:buClr>
                <a:schemeClr val="dk1"/>
              </a:buClr>
              <a:buSzPts val="1100"/>
            </a:pPr>
            <a:r>
              <a:rPr lang="es-ES" sz="1400" dirty="0">
                <a:solidFill>
                  <a:schemeClr val="dk1"/>
                </a:solidFill>
              </a:rPr>
              <a:t>La teoría de conjunto (o modelo cualitativo del universo).</a:t>
            </a:r>
          </a:p>
          <a:p>
            <a:pPr marL="285750" indent="-285750" algn="just">
              <a:buClr>
                <a:schemeClr val="dk1"/>
              </a:buClr>
              <a:buSzPts val="1100"/>
            </a:pPr>
            <a:endParaRPr lang="es-ES" sz="1400" dirty="0">
              <a:solidFill>
                <a:schemeClr val="dk1"/>
              </a:solidFill>
            </a:endParaRPr>
          </a:p>
          <a:p>
            <a:pPr marL="285750" indent="-285750" algn="just">
              <a:buClr>
                <a:schemeClr val="dk1"/>
              </a:buClr>
              <a:buSzPts val="1100"/>
            </a:pPr>
            <a:r>
              <a:rPr lang="es-ES" sz="1400" dirty="0">
                <a:solidFill>
                  <a:schemeClr val="dk1"/>
                </a:solidFill>
              </a:rPr>
              <a:t>Los conjuntos numéricos conocidos.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Ejercicios</a:t>
            </a:r>
            <a:endParaRPr dirty="0">
              <a:latin typeface="Montserrat" panose="00000500000000000000" pitchFamily="2" charset="0"/>
            </a:endParaRPr>
          </a:p>
        </p:txBody>
      </p:sp>
      <p:sp>
        <p:nvSpPr>
          <p:cNvPr id="10" name="CuadroTexto 9">
            <a:extLst>
              <a:ext uri="{FF2B5EF4-FFF2-40B4-BE49-F238E27FC236}">
                <a16:creationId xmlns:a16="http://schemas.microsoft.com/office/drawing/2014/main" id="{D63194BD-5181-1E7D-D634-72E247649D96}"/>
              </a:ext>
            </a:extLst>
          </p:cNvPr>
          <p:cNvSpPr txBox="1"/>
          <p:nvPr/>
        </p:nvSpPr>
        <p:spPr>
          <a:xfrm>
            <a:off x="717799" y="1090711"/>
            <a:ext cx="6822371" cy="307777"/>
          </a:xfrm>
          <a:prstGeom prst="rect">
            <a:avLst/>
          </a:prstGeom>
          <a:noFill/>
        </p:spPr>
        <p:txBody>
          <a:bodyPr wrap="square">
            <a:spAutoFit/>
          </a:bodyPr>
          <a:lstStyle/>
          <a:p>
            <a:pPr marL="0" indent="0" algn="l">
              <a:spcAft>
                <a:spcPts val="1600"/>
              </a:spcAft>
              <a:buClr>
                <a:schemeClr val="dk1"/>
              </a:buClr>
              <a:buSzPts val="1100"/>
            </a:pPr>
            <a:r>
              <a:rPr lang="es-ES" dirty="0">
                <a:latin typeface="Montserrat" panose="00000500000000000000" pitchFamily="2" charset="0"/>
              </a:rPr>
              <a:t>Formaliza las siguientes proposiciones y confecciona su tabla de verdad</a:t>
            </a:r>
          </a:p>
        </p:txBody>
      </p:sp>
      <p:pic>
        <p:nvPicPr>
          <p:cNvPr id="4" name="Imagen 3">
            <a:extLst>
              <a:ext uri="{FF2B5EF4-FFF2-40B4-BE49-F238E27FC236}">
                <a16:creationId xmlns:a16="http://schemas.microsoft.com/office/drawing/2014/main" id="{5482AC86-A6D8-F381-1E71-A0BE1B42C51A}"/>
              </a:ext>
            </a:extLst>
          </p:cNvPr>
          <p:cNvPicPr>
            <a:picLocks noChangeAspect="1"/>
          </p:cNvPicPr>
          <p:nvPr/>
        </p:nvPicPr>
        <p:blipFill>
          <a:blip r:embed="rId3"/>
          <a:stretch>
            <a:fillRect/>
          </a:stretch>
        </p:blipFill>
        <p:spPr>
          <a:xfrm>
            <a:off x="1711869" y="1702934"/>
            <a:ext cx="5720062" cy="2673124"/>
          </a:xfrm>
          <a:prstGeom prst="rect">
            <a:avLst/>
          </a:prstGeom>
        </p:spPr>
      </p:pic>
    </p:spTree>
    <p:extLst>
      <p:ext uri="{BB962C8B-B14F-4D97-AF65-F5344CB8AC3E}">
        <p14:creationId xmlns:p14="http://schemas.microsoft.com/office/powerpoint/2010/main" val="2550891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Ejercicios</a:t>
            </a:r>
            <a:endParaRPr dirty="0">
              <a:latin typeface="Montserrat" panose="00000500000000000000" pitchFamily="2" charset="0"/>
            </a:endParaRPr>
          </a:p>
        </p:txBody>
      </p:sp>
      <p:sp>
        <p:nvSpPr>
          <p:cNvPr id="10" name="CuadroTexto 9">
            <a:extLst>
              <a:ext uri="{FF2B5EF4-FFF2-40B4-BE49-F238E27FC236}">
                <a16:creationId xmlns:a16="http://schemas.microsoft.com/office/drawing/2014/main" id="{D63194BD-5181-1E7D-D634-72E247649D96}"/>
              </a:ext>
            </a:extLst>
          </p:cNvPr>
          <p:cNvSpPr txBox="1"/>
          <p:nvPr/>
        </p:nvSpPr>
        <p:spPr>
          <a:xfrm>
            <a:off x="717800" y="1090711"/>
            <a:ext cx="4572000" cy="307777"/>
          </a:xfrm>
          <a:prstGeom prst="rect">
            <a:avLst/>
          </a:prstGeom>
          <a:noFill/>
        </p:spPr>
        <p:txBody>
          <a:bodyPr wrap="square">
            <a:spAutoFit/>
          </a:bodyPr>
          <a:lstStyle/>
          <a:p>
            <a:pPr marL="0" indent="0" algn="l">
              <a:spcAft>
                <a:spcPts val="1600"/>
              </a:spcAft>
              <a:buClr>
                <a:schemeClr val="dk1"/>
              </a:buClr>
              <a:buSzPts val="1100"/>
            </a:pPr>
            <a:r>
              <a:rPr lang="es-ES" dirty="0">
                <a:latin typeface="Montserrat" panose="00000500000000000000" pitchFamily="2" charset="0"/>
              </a:rPr>
              <a:t>Confecciona la tabla de verdad</a:t>
            </a:r>
          </a:p>
        </p:txBody>
      </p:sp>
      <p:pic>
        <p:nvPicPr>
          <p:cNvPr id="4" name="Imagen 3">
            <a:extLst>
              <a:ext uri="{FF2B5EF4-FFF2-40B4-BE49-F238E27FC236}">
                <a16:creationId xmlns:a16="http://schemas.microsoft.com/office/drawing/2014/main" id="{2AAE7D28-C9A0-B49E-6356-C02A05844F64}"/>
              </a:ext>
            </a:extLst>
          </p:cNvPr>
          <p:cNvPicPr>
            <a:picLocks noChangeAspect="1"/>
          </p:cNvPicPr>
          <p:nvPr/>
        </p:nvPicPr>
        <p:blipFill>
          <a:blip r:embed="rId3"/>
          <a:stretch>
            <a:fillRect/>
          </a:stretch>
        </p:blipFill>
        <p:spPr>
          <a:xfrm>
            <a:off x="2324100" y="1790700"/>
            <a:ext cx="4495800" cy="1562100"/>
          </a:xfrm>
          <a:prstGeom prst="rect">
            <a:avLst/>
          </a:prstGeom>
        </p:spPr>
      </p:pic>
    </p:spTree>
    <p:extLst>
      <p:ext uri="{BB962C8B-B14F-4D97-AF65-F5344CB8AC3E}">
        <p14:creationId xmlns:p14="http://schemas.microsoft.com/office/powerpoint/2010/main" val="1400442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Ejercicios</a:t>
            </a:r>
            <a:endParaRPr dirty="0">
              <a:latin typeface="Montserrat" panose="00000500000000000000" pitchFamily="2" charset="0"/>
            </a:endParaRPr>
          </a:p>
        </p:txBody>
      </p:sp>
      <p:sp>
        <p:nvSpPr>
          <p:cNvPr id="10" name="CuadroTexto 9">
            <a:extLst>
              <a:ext uri="{FF2B5EF4-FFF2-40B4-BE49-F238E27FC236}">
                <a16:creationId xmlns:a16="http://schemas.microsoft.com/office/drawing/2014/main" id="{D63194BD-5181-1E7D-D634-72E247649D96}"/>
              </a:ext>
            </a:extLst>
          </p:cNvPr>
          <p:cNvSpPr txBox="1"/>
          <p:nvPr/>
        </p:nvSpPr>
        <p:spPr>
          <a:xfrm>
            <a:off x="717800" y="1090711"/>
            <a:ext cx="4572000" cy="307777"/>
          </a:xfrm>
          <a:prstGeom prst="rect">
            <a:avLst/>
          </a:prstGeom>
          <a:noFill/>
        </p:spPr>
        <p:txBody>
          <a:bodyPr wrap="square">
            <a:spAutoFit/>
          </a:bodyPr>
          <a:lstStyle/>
          <a:p>
            <a:pPr marL="0" indent="0" algn="l">
              <a:spcAft>
                <a:spcPts val="1600"/>
              </a:spcAft>
              <a:buClr>
                <a:schemeClr val="dk1"/>
              </a:buClr>
              <a:buSzPts val="1100"/>
            </a:pPr>
            <a:r>
              <a:rPr lang="es-ES" dirty="0">
                <a:latin typeface="Montserrat" panose="00000500000000000000" pitchFamily="2" charset="0"/>
              </a:rPr>
              <a:t>Confecciona la tabla de verdad</a:t>
            </a:r>
          </a:p>
        </p:txBody>
      </p:sp>
      <p:pic>
        <p:nvPicPr>
          <p:cNvPr id="3" name="Imagen 2">
            <a:extLst>
              <a:ext uri="{FF2B5EF4-FFF2-40B4-BE49-F238E27FC236}">
                <a16:creationId xmlns:a16="http://schemas.microsoft.com/office/drawing/2014/main" id="{F8D72BC0-7993-ED52-6096-F2E5F8A254F2}"/>
              </a:ext>
            </a:extLst>
          </p:cNvPr>
          <p:cNvPicPr>
            <a:picLocks noChangeAspect="1"/>
          </p:cNvPicPr>
          <p:nvPr/>
        </p:nvPicPr>
        <p:blipFill>
          <a:blip r:embed="rId3"/>
          <a:stretch>
            <a:fillRect/>
          </a:stretch>
        </p:blipFill>
        <p:spPr>
          <a:xfrm>
            <a:off x="2756580" y="1454516"/>
            <a:ext cx="3630839" cy="3362411"/>
          </a:xfrm>
          <a:prstGeom prst="rect">
            <a:avLst/>
          </a:prstGeom>
        </p:spPr>
      </p:pic>
    </p:spTree>
    <p:extLst>
      <p:ext uri="{BB962C8B-B14F-4D97-AF65-F5344CB8AC3E}">
        <p14:creationId xmlns:p14="http://schemas.microsoft.com/office/powerpoint/2010/main" val="3040153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latin typeface="Montserrat" panose="00000500000000000000" pitchFamily="2" charset="0"/>
              </a:rPr>
              <a:t>Ejercicios</a:t>
            </a:r>
            <a:endParaRPr dirty="0">
              <a:latin typeface="Montserrat" panose="00000500000000000000" pitchFamily="2" charset="0"/>
            </a:endParaRPr>
          </a:p>
        </p:txBody>
      </p:sp>
      <p:sp>
        <p:nvSpPr>
          <p:cNvPr id="10" name="CuadroTexto 9">
            <a:extLst>
              <a:ext uri="{FF2B5EF4-FFF2-40B4-BE49-F238E27FC236}">
                <a16:creationId xmlns:a16="http://schemas.microsoft.com/office/drawing/2014/main" id="{D63194BD-5181-1E7D-D634-72E247649D96}"/>
              </a:ext>
            </a:extLst>
          </p:cNvPr>
          <p:cNvSpPr txBox="1"/>
          <p:nvPr/>
        </p:nvSpPr>
        <p:spPr>
          <a:xfrm>
            <a:off x="717800" y="1090711"/>
            <a:ext cx="4572000" cy="307777"/>
          </a:xfrm>
          <a:prstGeom prst="rect">
            <a:avLst/>
          </a:prstGeom>
          <a:noFill/>
        </p:spPr>
        <p:txBody>
          <a:bodyPr wrap="square">
            <a:spAutoFit/>
          </a:bodyPr>
          <a:lstStyle/>
          <a:p>
            <a:pPr marL="0" indent="0" algn="l">
              <a:spcAft>
                <a:spcPts val="1600"/>
              </a:spcAft>
              <a:buClr>
                <a:schemeClr val="dk1"/>
              </a:buClr>
              <a:buSzPts val="1100"/>
            </a:pPr>
            <a:r>
              <a:rPr lang="es-ES" dirty="0">
                <a:latin typeface="Montserrat" panose="00000500000000000000" pitchFamily="2" charset="0"/>
              </a:rPr>
              <a:t>Confecciona la tabla de verdad</a:t>
            </a:r>
          </a:p>
        </p:txBody>
      </p:sp>
      <p:pic>
        <p:nvPicPr>
          <p:cNvPr id="4" name="Imagen 3">
            <a:extLst>
              <a:ext uri="{FF2B5EF4-FFF2-40B4-BE49-F238E27FC236}">
                <a16:creationId xmlns:a16="http://schemas.microsoft.com/office/drawing/2014/main" id="{69E2B1C1-1529-D46D-560A-F390864057FF}"/>
              </a:ext>
            </a:extLst>
          </p:cNvPr>
          <p:cNvPicPr>
            <a:picLocks noChangeAspect="1"/>
          </p:cNvPicPr>
          <p:nvPr/>
        </p:nvPicPr>
        <p:blipFill>
          <a:blip r:embed="rId3"/>
          <a:stretch>
            <a:fillRect/>
          </a:stretch>
        </p:blipFill>
        <p:spPr>
          <a:xfrm>
            <a:off x="2114450" y="1881089"/>
            <a:ext cx="4914900" cy="2171700"/>
          </a:xfrm>
          <a:prstGeom prst="rect">
            <a:avLst/>
          </a:prstGeom>
        </p:spPr>
      </p:pic>
    </p:spTree>
    <p:extLst>
      <p:ext uri="{BB962C8B-B14F-4D97-AF65-F5344CB8AC3E}">
        <p14:creationId xmlns:p14="http://schemas.microsoft.com/office/powerpoint/2010/main" val="139444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pic>
        <p:nvPicPr>
          <p:cNvPr id="11067" name="Google Shape;11067;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Introducción</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La matemática estudia las propiedades de ciertos objetos, tales como números, operaciones, conjuntos, etc.</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Es necesario por lo tanto contar con un lenguaje apropiado para expresar estas propiedades de manera precisa.</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Desarrollaremos aquí un lenguaje que cumpla estos requisitos, al cual llamaremos </a:t>
            </a:r>
            <a:r>
              <a:rPr lang="es-ES" sz="1400" b="1" dirty="0">
                <a:solidFill>
                  <a:schemeClr val="dk1"/>
                </a:solidFill>
              </a:rPr>
              <a:t>lenguaje matemático</a:t>
            </a:r>
            <a:r>
              <a:rPr lang="es-ES" sz="1400" dirty="0">
                <a:solidFill>
                  <a:schemeClr val="dk1"/>
                </a:solidFill>
              </a:rPr>
              <a:t>.</a:t>
            </a:r>
            <a:endParaRPr sz="1400" dirty="0">
              <a:solidFill>
                <a:schemeClr val="dk1"/>
              </a:solidFill>
            </a:endParaRPr>
          </a:p>
        </p:txBody>
      </p:sp>
    </p:spTree>
    <p:extLst>
      <p:ext uri="{BB962C8B-B14F-4D97-AF65-F5344CB8AC3E}">
        <p14:creationId xmlns:p14="http://schemas.microsoft.com/office/powerpoint/2010/main" val="356772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Lenguaje matemático</a:t>
            </a:r>
            <a:endParaRPr dirty="0"/>
          </a:p>
        </p:txBody>
      </p:sp>
      <p:sp>
        <p:nvSpPr>
          <p:cNvPr id="192" name="Google Shape;192;p31"/>
          <p:cNvSpPr txBox="1">
            <a:spLocks noGrp="1"/>
          </p:cNvSpPr>
          <p:nvPr>
            <p:ph type="body" idx="1"/>
          </p:nvPr>
        </p:nvSpPr>
        <p:spPr>
          <a:xfrm>
            <a:off x="713225" y="1618343"/>
            <a:ext cx="7717500" cy="29505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El lenguaje matemático está formado por una parte del lenguaje natural, al cual se le agregan </a:t>
            </a:r>
            <a:r>
              <a:rPr lang="es-ES" sz="1400" b="1" dirty="0">
                <a:solidFill>
                  <a:schemeClr val="dk1"/>
                </a:solidFill>
              </a:rPr>
              <a:t>variables</a:t>
            </a:r>
            <a:r>
              <a:rPr lang="es-ES" sz="1400" dirty="0">
                <a:solidFill>
                  <a:schemeClr val="dk1"/>
                </a:solidFill>
              </a:rPr>
              <a:t> y </a:t>
            </a:r>
            <a:r>
              <a:rPr lang="es-ES" sz="1400" b="1" dirty="0">
                <a:solidFill>
                  <a:schemeClr val="dk1"/>
                </a:solidFill>
              </a:rPr>
              <a:t>símbolos lógicos </a:t>
            </a:r>
            <a:r>
              <a:rPr lang="es-ES" sz="1400" dirty="0">
                <a:solidFill>
                  <a:schemeClr val="dk1"/>
                </a:solidFill>
              </a:rPr>
              <a:t>que permiten una </a:t>
            </a:r>
            <a:r>
              <a:rPr lang="es-ES" sz="1400" b="1" dirty="0">
                <a:solidFill>
                  <a:schemeClr val="dk1"/>
                </a:solidFill>
              </a:rPr>
              <a:t>interpretación</a:t>
            </a:r>
            <a:r>
              <a:rPr lang="es-ES" sz="1400" dirty="0">
                <a:solidFill>
                  <a:schemeClr val="dk1"/>
                </a:solidFill>
              </a:rPr>
              <a:t> precisa de cada frase.</a:t>
            </a:r>
            <a:endParaRPr sz="1400" dirty="0">
              <a:solidFill>
                <a:schemeClr val="dk1"/>
              </a:solidFill>
            </a:endParaRPr>
          </a:p>
        </p:txBody>
      </p:sp>
    </p:spTree>
    <p:extLst>
      <p:ext uri="{BB962C8B-B14F-4D97-AF65-F5344CB8AC3E}">
        <p14:creationId xmlns:p14="http://schemas.microsoft.com/office/powerpoint/2010/main" val="411824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Proposiciones</a:t>
            </a:r>
            <a:endParaRPr dirty="0"/>
          </a:p>
        </p:txBody>
      </p:sp>
      <p:sp>
        <p:nvSpPr>
          <p:cNvPr id="192" name="Google Shape;192;p31"/>
          <p:cNvSpPr txBox="1">
            <a:spLocks noGrp="1"/>
          </p:cNvSpPr>
          <p:nvPr>
            <p:ph type="body" idx="1"/>
          </p:nvPr>
        </p:nvSpPr>
        <p:spPr>
          <a:xfrm>
            <a:off x="713225" y="1465943"/>
            <a:ext cx="7717500" cy="31029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Llamaremos </a:t>
            </a:r>
            <a:r>
              <a:rPr lang="es-ES" sz="1400" b="1" dirty="0">
                <a:solidFill>
                  <a:schemeClr val="dk1"/>
                </a:solidFill>
              </a:rPr>
              <a:t>proposiciones</a:t>
            </a:r>
            <a:r>
              <a:rPr lang="es-ES" sz="1400" dirty="0">
                <a:solidFill>
                  <a:schemeClr val="dk1"/>
                </a:solidFill>
              </a:rPr>
              <a:t> a aquellas frases del lenguaje natural, las cuales podamos afirmar que son </a:t>
            </a:r>
            <a:r>
              <a:rPr lang="es-ES" sz="1400" b="1" dirty="0">
                <a:solidFill>
                  <a:schemeClr val="dk1"/>
                </a:solidFill>
              </a:rPr>
              <a:t>verdaderas</a:t>
            </a:r>
            <a:r>
              <a:rPr lang="es-ES" sz="1400" dirty="0">
                <a:solidFill>
                  <a:schemeClr val="dk1"/>
                </a:solidFill>
              </a:rPr>
              <a:t> o </a:t>
            </a:r>
            <a:r>
              <a:rPr lang="es-ES" sz="1400" b="1" dirty="0">
                <a:solidFill>
                  <a:schemeClr val="dk1"/>
                </a:solidFill>
              </a:rPr>
              <a:t>falsas</a:t>
            </a:r>
            <a:r>
              <a:rPr lang="es-ES" sz="1400" dirty="0">
                <a:solidFill>
                  <a:schemeClr val="dk1"/>
                </a:solidFill>
              </a:rPr>
              <a:t>.</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Ejemplo de proposiciones:</a:t>
            </a:r>
          </a:p>
          <a:p>
            <a:pPr marL="0" lvl="0" indent="0" algn="just" rtl="0">
              <a:spcBef>
                <a:spcPts val="0"/>
              </a:spcBef>
              <a:spcAft>
                <a:spcPts val="0"/>
              </a:spcAft>
              <a:buClr>
                <a:schemeClr val="dk1"/>
              </a:buClr>
              <a:buSzPts val="1100"/>
              <a:buFont typeface="Arial"/>
              <a:buNone/>
            </a:pPr>
            <a:endParaRPr lang="es-ES" sz="1400" b="1" dirty="0">
              <a:solidFill>
                <a:schemeClr val="dk1"/>
              </a:solidFill>
            </a:endParaRPr>
          </a:p>
          <a:p>
            <a:pPr marL="285750" indent="-285750" algn="just">
              <a:buClr>
                <a:schemeClr val="dk1"/>
              </a:buClr>
              <a:buSzPts val="1100"/>
            </a:pPr>
            <a:r>
              <a:rPr lang="es-ES" sz="1400" dirty="0">
                <a:solidFill>
                  <a:schemeClr val="dk1"/>
                </a:solidFill>
              </a:rPr>
              <a:t>Dos es número par.</a:t>
            </a:r>
          </a:p>
          <a:p>
            <a:pPr marL="285750" indent="-285750" algn="just">
              <a:buClr>
                <a:schemeClr val="dk1"/>
              </a:buClr>
              <a:buSzPts val="1100"/>
            </a:pPr>
            <a:r>
              <a:rPr lang="es-ES" sz="1400" dirty="0">
                <a:solidFill>
                  <a:schemeClr val="dk1"/>
                </a:solidFill>
              </a:rPr>
              <a:t>Tres es mayor que diez.</a:t>
            </a:r>
          </a:p>
          <a:p>
            <a:pPr marL="285750" indent="-285750" algn="just">
              <a:buClr>
                <a:schemeClr val="dk1"/>
              </a:buClr>
              <a:buSzPts val="1100"/>
            </a:pPr>
            <a:r>
              <a:rPr lang="es-ES" sz="1400" dirty="0">
                <a:solidFill>
                  <a:schemeClr val="dk1"/>
                </a:solidFill>
              </a:rPr>
              <a:t>Tres más cuatro es nueve.</a:t>
            </a:r>
          </a:p>
        </p:txBody>
      </p:sp>
    </p:spTree>
    <p:extLst>
      <p:ext uri="{BB962C8B-B14F-4D97-AF65-F5344CB8AC3E}">
        <p14:creationId xmlns:p14="http://schemas.microsoft.com/office/powerpoint/2010/main" val="201277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1156525" y="1204686"/>
            <a:ext cx="5062846" cy="29032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Una </a:t>
            </a:r>
            <a:r>
              <a:rPr lang="es-ES" b="1" dirty="0"/>
              <a:t>proposición</a:t>
            </a:r>
            <a:r>
              <a:rPr lang="es-ES" dirty="0"/>
              <a:t> es </a:t>
            </a:r>
            <a:r>
              <a:rPr lang="es-ES" b="1" dirty="0"/>
              <a:t>simple o atómica</a:t>
            </a:r>
            <a:r>
              <a:rPr lang="es-ES" dirty="0"/>
              <a:t>, si ninguna parte de ella es a su vez una proposición.</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Ejemplos de proposiciones simple o atómicas:</a:t>
            </a:r>
          </a:p>
          <a:p>
            <a:pPr marL="0" lvl="0" indent="0" algn="just" rtl="0">
              <a:spcBef>
                <a:spcPts val="0"/>
              </a:spcBef>
              <a:spcAft>
                <a:spcPts val="0"/>
              </a:spcAft>
              <a:buClr>
                <a:schemeClr val="dk1"/>
              </a:buClr>
              <a:buSzPts val="1100"/>
              <a:buFont typeface="Arial"/>
              <a:buNone/>
            </a:pPr>
            <a:endParaRPr lang="es-ES" dirty="0"/>
          </a:p>
          <a:p>
            <a:pPr marL="285750" indent="-285750" algn="just">
              <a:buClr>
                <a:schemeClr val="dk1"/>
              </a:buClr>
              <a:buSzPts val="1100"/>
            </a:pPr>
            <a:r>
              <a:rPr lang="es-ES" dirty="0"/>
              <a:t>Dos es un número par.</a:t>
            </a:r>
          </a:p>
          <a:p>
            <a:pPr marL="285750" indent="-285750" algn="just">
              <a:buClr>
                <a:schemeClr val="dk1"/>
              </a:buClr>
              <a:buSzPts val="1100"/>
            </a:pPr>
            <a:r>
              <a:rPr lang="es-ES" dirty="0"/>
              <a:t>Tres es mayor que cuatro.</a:t>
            </a:r>
          </a:p>
          <a:p>
            <a:pPr marL="285750" indent="-285750" algn="just">
              <a:buClr>
                <a:schemeClr val="dk1"/>
              </a:buClr>
              <a:buSzPts val="1100"/>
            </a:pPr>
            <a:r>
              <a:rPr lang="es-ES" dirty="0"/>
              <a:t>Tres más cinco es mayor que cuatro.</a:t>
            </a:r>
          </a:p>
          <a:p>
            <a:pPr marL="285750" indent="-285750" algn="just">
              <a:buClr>
                <a:schemeClr val="dk1"/>
              </a:buClr>
              <a:buSzPts val="1100"/>
            </a:pPr>
            <a:endParaRPr lang="es-ES" dirty="0"/>
          </a:p>
          <a:p>
            <a:pPr marL="0" indent="0" algn="just">
              <a:buClr>
                <a:schemeClr val="dk1"/>
              </a:buClr>
              <a:buSzPts val="1100"/>
              <a:buNone/>
            </a:pPr>
            <a:r>
              <a:rPr lang="es-ES" dirty="0"/>
              <a:t>Se usan letras minúsculas p, q, r, s,... etc., para denotar proposiciones simples o atómicas. </a:t>
            </a:r>
          </a:p>
          <a:p>
            <a:pPr marL="0" lvl="0" indent="0" algn="just" rtl="0">
              <a:spcBef>
                <a:spcPts val="0"/>
              </a:spcBef>
              <a:spcAft>
                <a:spcPts val="0"/>
              </a:spcAft>
              <a:buClr>
                <a:schemeClr val="dk1"/>
              </a:buClr>
              <a:buSzPts val="1100"/>
              <a:buFont typeface="Arial"/>
              <a:buNone/>
            </a:pPr>
            <a:endParaRPr lang="es-ES"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1156525" y="1262743"/>
            <a:ext cx="5062846" cy="284515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La propiedad fundamental de una proposición es que ella puede ser </a:t>
            </a:r>
            <a:r>
              <a:rPr lang="es-ES" b="1" dirty="0"/>
              <a:t>verdadera</a:t>
            </a:r>
            <a:r>
              <a:rPr lang="es-ES" dirty="0"/>
              <a:t> o </a:t>
            </a:r>
            <a:r>
              <a:rPr lang="es-ES" b="1" dirty="0"/>
              <a:t>falsa</a:t>
            </a:r>
            <a:r>
              <a:rPr lang="es-ES" dirty="0"/>
              <a:t>, pero no ambas cosas a la vez (mutuamente excluyentes).</a:t>
            </a:r>
          </a:p>
          <a:p>
            <a:pPr marL="0" lvl="0" indent="0" algn="just" rtl="0">
              <a:spcBef>
                <a:spcPts val="0"/>
              </a:spcBef>
              <a:spcAft>
                <a:spcPts val="0"/>
              </a:spcAft>
              <a:buClr>
                <a:schemeClr val="dk1"/>
              </a:buClr>
              <a:buSzPts val="1100"/>
              <a:buFont typeface="Arial"/>
              <a:buNone/>
            </a:pPr>
            <a:endParaRPr lang="en-US" dirty="0"/>
          </a:p>
          <a:p>
            <a:pPr marL="0" lvl="0" indent="0" algn="just" rtl="0">
              <a:spcBef>
                <a:spcPts val="0"/>
              </a:spcBef>
              <a:spcAft>
                <a:spcPts val="0"/>
              </a:spcAft>
              <a:buClr>
                <a:schemeClr val="dk1"/>
              </a:buClr>
              <a:buSzPts val="1100"/>
              <a:buFont typeface="Arial"/>
              <a:buNone/>
            </a:pPr>
            <a:r>
              <a:rPr lang="es-ES" dirty="0"/>
              <a:t>El valor de verdad de una </a:t>
            </a:r>
            <a:r>
              <a:rPr lang="es-ES" b="1" dirty="0"/>
              <a:t>proposición</a:t>
            </a:r>
            <a:r>
              <a:rPr lang="es-ES" dirty="0"/>
              <a:t> simple depende exclusivamente del enunciado de la proposición.</a:t>
            </a:r>
          </a:p>
          <a:p>
            <a:pPr marL="0" lvl="0" indent="0" algn="just" rtl="0">
              <a:spcBef>
                <a:spcPts val="0"/>
              </a:spcBef>
              <a:spcAft>
                <a:spcPts val="0"/>
              </a:spcAft>
              <a:buClr>
                <a:schemeClr val="dk1"/>
              </a:buClr>
              <a:buSzPts val="1100"/>
              <a:buFont typeface="Arial"/>
              <a:buNone/>
            </a:pPr>
            <a:endParaRPr lang="en-US" dirty="0"/>
          </a:p>
          <a:p>
            <a:pPr marL="285750" indent="-285750" algn="just">
              <a:buClr>
                <a:schemeClr val="dk1"/>
              </a:buClr>
              <a:buSzPts val="1100"/>
            </a:pPr>
            <a:r>
              <a:rPr lang="es-ES" dirty="0"/>
              <a:t>Dos es un número par -- V</a:t>
            </a:r>
          </a:p>
          <a:p>
            <a:pPr marL="285750" indent="-285750" algn="just">
              <a:buClr>
                <a:schemeClr val="dk1"/>
              </a:buClr>
              <a:buSzPts val="1100"/>
            </a:pPr>
            <a:r>
              <a:rPr lang="es-ES" dirty="0"/>
              <a:t>Tres es mayor que cuatro -- F</a:t>
            </a:r>
          </a:p>
          <a:p>
            <a:pPr marL="285750" indent="-285750" algn="just">
              <a:buClr>
                <a:schemeClr val="dk1"/>
              </a:buClr>
              <a:buSzPts val="1100"/>
            </a:pPr>
            <a:r>
              <a:rPr lang="es-ES" dirty="0"/>
              <a:t>Tres más cinco es mayor que cuatro -- V</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841683"/>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1323</TotalTime>
  <Words>1695</Words>
  <Application>Microsoft Office PowerPoint</Application>
  <PresentationFormat>Presentación en pantalla (16:9)</PresentationFormat>
  <Paragraphs>324</Paragraphs>
  <Slides>44</Slides>
  <Notes>44</Notes>
  <HiddenSlides>0</HiddenSlides>
  <MMClips>0</MMClips>
  <ScaleCrop>false</ScaleCrop>
  <HeadingPairs>
    <vt:vector size="8" baseType="variant">
      <vt:variant>
        <vt:lpstr>Fuentes usadas</vt:lpstr>
      </vt:variant>
      <vt:variant>
        <vt:i4>8</vt:i4>
      </vt:variant>
      <vt:variant>
        <vt:lpstr>Tema</vt:lpstr>
      </vt:variant>
      <vt:variant>
        <vt:i4>2</vt:i4>
      </vt:variant>
      <vt:variant>
        <vt:lpstr>Servidores OLE incrustados</vt:lpstr>
      </vt:variant>
      <vt:variant>
        <vt:i4>1</vt:i4>
      </vt:variant>
      <vt:variant>
        <vt:lpstr>Títulos de diapositiva</vt:lpstr>
      </vt:variant>
      <vt:variant>
        <vt:i4>44</vt:i4>
      </vt:variant>
    </vt:vector>
  </HeadingPairs>
  <TitlesOfParts>
    <vt:vector size="55" baseType="lpstr">
      <vt:lpstr>Cambria Math</vt:lpstr>
      <vt:lpstr>Times New Roman</vt:lpstr>
      <vt:lpstr>Montserrat</vt:lpstr>
      <vt:lpstr>Proxima Nova</vt:lpstr>
      <vt:lpstr>Arial</vt:lpstr>
      <vt:lpstr>Calibri</vt:lpstr>
      <vt:lpstr>Barlow</vt:lpstr>
      <vt:lpstr>Proxima Nova Semibold</vt:lpstr>
      <vt:lpstr>Management Consulting Toolkit by Slidesgo</vt:lpstr>
      <vt:lpstr>Slidesgo Final Pages</vt:lpstr>
      <vt:lpstr>Ecuación</vt:lpstr>
      <vt:lpstr>Presentación de PowerPoint</vt:lpstr>
      <vt:lpstr>Ejemplo de clase</vt:lpstr>
      <vt:lpstr>Ejemplo de clase</vt:lpstr>
      <vt:lpstr>Objetivos generales</vt:lpstr>
      <vt:lpstr>Introducción</vt:lpstr>
      <vt:lpstr>Lenguaje matemático</vt:lpstr>
      <vt:lpstr>Proposiciones</vt:lpstr>
      <vt:lpstr>Presentación de PowerPoint</vt:lpstr>
      <vt:lpstr>Presentación de PowerPoint</vt:lpstr>
      <vt:lpstr>Algunos enunciados o proposiciones son compuestos, es decir, están formados de proposiciones simples y de conectivos que los unen.</vt:lpstr>
      <vt:lpstr>Presentación de PowerPoint</vt:lpstr>
      <vt:lpstr>Conectivos</vt:lpstr>
      <vt:lpstr>Presentación de PowerPoint</vt:lpstr>
      <vt:lpstr>Presentación de PowerPoint</vt:lpstr>
      <vt:lpstr>Presentación de PowerPoint</vt:lpstr>
      <vt:lpstr>Implicación o condicional</vt:lpstr>
      <vt:lpstr>Bicondicional o doble implicancia</vt:lpstr>
      <vt:lpstr>Valores de verdad de la negación</vt:lpstr>
      <vt:lpstr>Valores de verdad de la conjunción</vt:lpstr>
      <vt:lpstr>Valores de verdad de la disyunción</vt:lpstr>
      <vt:lpstr>Valores de verdad de la disyunción excluyente</vt:lpstr>
      <vt:lpstr>Valores de verdad de la implicancia</vt:lpstr>
      <vt:lpstr>Valores de verdad de la implicancia</vt:lpstr>
      <vt:lpstr>Valores de verdad de la implicancia</vt:lpstr>
      <vt:lpstr>Valores de verdad de la bicondicional</vt:lpstr>
      <vt:lpstr>Valores de verdad de la bicondicional</vt:lpstr>
      <vt:lpstr>Valores de verdad de la bicondicional</vt:lpstr>
      <vt:lpstr>Verdad lógica o Tautología</vt:lpstr>
      <vt:lpstr>Consideremos la proposición  ((p  q)  p)</vt:lpstr>
      <vt:lpstr>Contingencia</vt:lpstr>
      <vt:lpstr>Contradicciones</vt:lpstr>
      <vt:lpstr>Algebra de proposiciones</vt:lpstr>
      <vt:lpstr>Verdades lógicas usuales</vt:lpstr>
      <vt:lpstr>Verdades lógicas usuales</vt:lpstr>
      <vt:lpstr>Verdades lógicas usuales</vt:lpstr>
      <vt:lpstr>Ejercicios</vt:lpstr>
      <vt:lpstr>Ejercicios</vt:lpstr>
      <vt:lpstr>Ejercicios</vt:lpstr>
      <vt:lpstr>Ejercicios</vt:lpstr>
      <vt:lpstr>Ejercicios</vt:lpstr>
      <vt:lpstr>Ejercicios</vt:lpstr>
      <vt:lpstr>Ejercicios</vt:lpstr>
      <vt:lpstr>Ejercicios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cp:lastModifiedBy>NORBEY DANILO MUÑOZ CAÑON</cp:lastModifiedBy>
  <cp:revision>1</cp:revision>
  <dcterms:modified xsi:type="dcterms:W3CDTF">2023-08-30T03:04:09Z</dcterms:modified>
</cp:coreProperties>
</file>