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0"/>
  </p:notesMasterIdLst>
  <p:sldIdLst>
    <p:sldId id="294" r:id="rId3"/>
    <p:sldId id="367" r:id="rId4"/>
    <p:sldId id="368" r:id="rId5"/>
    <p:sldId id="412" r:id="rId6"/>
    <p:sldId id="413" r:id="rId7"/>
    <p:sldId id="481" r:id="rId8"/>
    <p:sldId id="414" r:id="rId9"/>
    <p:sldId id="415" r:id="rId10"/>
    <p:sldId id="416" r:id="rId11"/>
    <p:sldId id="418" r:id="rId12"/>
    <p:sldId id="419" r:id="rId13"/>
    <p:sldId id="423" r:id="rId14"/>
    <p:sldId id="424" r:id="rId15"/>
    <p:sldId id="420" r:id="rId16"/>
    <p:sldId id="421" r:id="rId17"/>
    <p:sldId id="422" r:id="rId18"/>
    <p:sldId id="308" r:id="rId19"/>
  </p:sldIdLst>
  <p:sldSz cx="9144000" cy="5143500" type="screen16x9"/>
  <p:notesSz cx="6858000" cy="9144000"/>
  <p:embeddedFontLst>
    <p:embeddedFont>
      <p:font typeface="Barlow" panose="00000500000000000000" pitchFamily="2"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Proxima Nova" panose="020B0604020202020204" charset="0"/>
      <p:regular r:id="rId29"/>
      <p:bold r:id="rId30"/>
      <p:italic r:id="rId31"/>
      <p:boldItalic r:id="rId32"/>
    </p:embeddedFont>
    <p:embeddedFont>
      <p:font typeface="Proxima Nova Semibold" panose="020B0604020202020204" charset="0"/>
      <p:regular r:id="rId33"/>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AE6E25-21AD-4D40-9E84-2389743BE4E2}" v="2" dt="2023-09-04T21:49:17.425"/>
  </p1510:revLst>
</p1510:revInfo>
</file>

<file path=ppt/tableStyles.xml><?xml version="1.0" encoding="utf-8"?>
<a:tblStyleLst xmlns:a="http://schemas.openxmlformats.org/drawingml/2006/main" def="{9D15990F-D783-4A15-A11D-9B5CB783B86C}">
  <a:tblStyle styleId="{9D15990F-D783-4A15-A11D-9B5CB783B8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9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userId="29f64d73-8b12-4c53-a9f3-1c223397a229" providerId="ADAL" clId="{41D5C782-5EAE-48FE-AC87-D0FEEA99E110}"/>
    <pc:docChg chg="undo custSel addSld delSld modSld sldOrd">
      <pc:chgData name="NORBEY DANILO" userId="29f64d73-8b12-4c53-a9f3-1c223397a229" providerId="ADAL" clId="{41D5C782-5EAE-48FE-AC87-D0FEEA99E110}" dt="2023-03-08T02:06:54.399" v="1257" actId="47"/>
      <pc:docMkLst>
        <pc:docMk/>
      </pc:docMkLst>
      <pc:sldChg chg="modSp mod">
        <pc:chgData name="NORBEY DANILO" userId="29f64d73-8b12-4c53-a9f3-1c223397a229" providerId="ADAL" clId="{41D5C782-5EAE-48FE-AC87-D0FEEA99E110}" dt="2023-03-07T17:02:01.915" v="43" actId="20577"/>
        <pc:sldMkLst>
          <pc:docMk/>
          <pc:sldMk cId="0" sldId="256"/>
        </pc:sldMkLst>
        <pc:spChg chg="mod">
          <ac:chgData name="NORBEY DANILO" userId="29f64d73-8b12-4c53-a9f3-1c223397a229" providerId="ADAL" clId="{41D5C782-5EAE-48FE-AC87-D0FEEA99E110}" dt="2023-03-07T17:01:58.380" v="40" actId="20577"/>
          <ac:spMkLst>
            <pc:docMk/>
            <pc:sldMk cId="0" sldId="256"/>
            <ac:spMk id="185" creationId="{00000000-0000-0000-0000-000000000000}"/>
          </ac:spMkLst>
        </pc:spChg>
        <pc:spChg chg="mod">
          <ac:chgData name="NORBEY DANILO" userId="29f64d73-8b12-4c53-a9f3-1c223397a229" providerId="ADAL" clId="{41D5C782-5EAE-48FE-AC87-D0FEEA99E110}" dt="2023-03-07T17:02:01.915" v="43" actId="20577"/>
          <ac:spMkLst>
            <pc:docMk/>
            <pc:sldMk cId="0" sldId="256"/>
            <ac:spMk id="186" creationId="{00000000-0000-0000-0000-000000000000}"/>
          </ac:spMkLst>
        </pc:spChg>
      </pc:sldChg>
      <pc:sldChg chg="del">
        <pc:chgData name="NORBEY DANILO" userId="29f64d73-8b12-4c53-a9f3-1c223397a229" providerId="ADAL" clId="{41D5C782-5EAE-48FE-AC87-D0FEEA99E110}" dt="2023-03-08T02:06:49.266" v="1252" actId="47"/>
        <pc:sldMkLst>
          <pc:docMk/>
          <pc:sldMk cId="2012777000" sldId="312"/>
        </pc:sldMkLst>
      </pc:sldChg>
      <pc:sldChg chg="mod modShow">
        <pc:chgData name="NORBEY DANILO" userId="29f64d73-8b12-4c53-a9f3-1c223397a229" providerId="ADAL" clId="{41D5C782-5EAE-48FE-AC87-D0FEEA99E110}" dt="2023-03-08T02:06:24.393" v="1250" actId="729"/>
        <pc:sldMkLst>
          <pc:docMk/>
          <pc:sldMk cId="2244255232" sldId="369"/>
        </pc:sldMkLst>
      </pc:sldChg>
      <pc:sldChg chg="ord">
        <pc:chgData name="NORBEY DANILO" userId="29f64d73-8b12-4c53-a9f3-1c223397a229" providerId="ADAL" clId="{41D5C782-5EAE-48FE-AC87-D0FEEA99E110}" dt="2023-03-08T02:05:58.925" v="1246"/>
        <pc:sldMkLst>
          <pc:docMk/>
          <pc:sldMk cId="1792618635" sldId="401"/>
        </pc:sldMkLst>
      </pc:sldChg>
      <pc:sldChg chg="del">
        <pc:chgData name="NORBEY DANILO" userId="29f64d73-8b12-4c53-a9f3-1c223397a229" providerId="ADAL" clId="{41D5C782-5EAE-48FE-AC87-D0FEEA99E110}" dt="2023-03-08T02:06:48.473" v="1251" actId="47"/>
        <pc:sldMkLst>
          <pc:docMk/>
          <pc:sldMk cId="3692068965" sldId="402"/>
        </pc:sldMkLst>
      </pc:sldChg>
      <pc:sldChg chg="del">
        <pc:chgData name="NORBEY DANILO" userId="29f64d73-8b12-4c53-a9f3-1c223397a229" providerId="ADAL" clId="{41D5C782-5EAE-48FE-AC87-D0FEEA99E110}" dt="2023-03-08T02:06:54.399" v="1257" actId="47"/>
        <pc:sldMkLst>
          <pc:docMk/>
          <pc:sldMk cId="4020559624" sldId="403"/>
        </pc:sldMkLst>
      </pc:sldChg>
      <pc:sldChg chg="del">
        <pc:chgData name="NORBEY DANILO" userId="29f64d73-8b12-4c53-a9f3-1c223397a229" providerId="ADAL" clId="{41D5C782-5EAE-48FE-AC87-D0FEEA99E110}" dt="2023-03-08T02:06:50.507" v="1253" actId="47"/>
        <pc:sldMkLst>
          <pc:docMk/>
          <pc:sldMk cId="3105859779" sldId="404"/>
        </pc:sldMkLst>
      </pc:sldChg>
      <pc:sldChg chg="del">
        <pc:chgData name="NORBEY DANILO" userId="29f64d73-8b12-4c53-a9f3-1c223397a229" providerId="ADAL" clId="{41D5C782-5EAE-48FE-AC87-D0FEEA99E110}" dt="2023-03-08T02:06:50.912" v="1254" actId="47"/>
        <pc:sldMkLst>
          <pc:docMk/>
          <pc:sldMk cId="1290478887" sldId="405"/>
        </pc:sldMkLst>
      </pc:sldChg>
      <pc:sldChg chg="del">
        <pc:chgData name="NORBEY DANILO" userId="29f64d73-8b12-4c53-a9f3-1c223397a229" providerId="ADAL" clId="{41D5C782-5EAE-48FE-AC87-D0FEEA99E110}" dt="2023-03-08T02:06:53.239" v="1255" actId="47"/>
        <pc:sldMkLst>
          <pc:docMk/>
          <pc:sldMk cId="4218222119" sldId="406"/>
        </pc:sldMkLst>
      </pc:sldChg>
      <pc:sldChg chg="del">
        <pc:chgData name="NORBEY DANILO" userId="29f64d73-8b12-4c53-a9f3-1c223397a229" providerId="ADAL" clId="{41D5C782-5EAE-48FE-AC87-D0FEEA99E110}" dt="2023-03-08T02:06:53.662" v="1256" actId="47"/>
        <pc:sldMkLst>
          <pc:docMk/>
          <pc:sldMk cId="1811660567" sldId="407"/>
        </pc:sldMkLst>
      </pc:sldChg>
      <pc:sldChg chg="mod modShow">
        <pc:chgData name="NORBEY DANILO" userId="29f64d73-8b12-4c53-a9f3-1c223397a229" providerId="ADAL" clId="{41D5C782-5EAE-48FE-AC87-D0FEEA99E110}" dt="2023-03-08T02:06:24.393" v="1250" actId="729"/>
        <pc:sldMkLst>
          <pc:docMk/>
          <pc:sldMk cId="1502933733" sldId="408"/>
        </pc:sldMkLst>
      </pc:sldChg>
      <pc:sldChg chg="mod modShow">
        <pc:chgData name="NORBEY DANILO" userId="29f64d73-8b12-4c53-a9f3-1c223397a229" providerId="ADAL" clId="{41D5C782-5EAE-48FE-AC87-D0FEEA99E110}" dt="2023-03-08T02:06:24.393" v="1250" actId="729"/>
        <pc:sldMkLst>
          <pc:docMk/>
          <pc:sldMk cId="2835311418" sldId="409"/>
        </pc:sldMkLst>
      </pc:sldChg>
      <pc:sldChg chg="modSp add mod ord">
        <pc:chgData name="NORBEY DANILO" userId="29f64d73-8b12-4c53-a9f3-1c223397a229" providerId="ADAL" clId="{41D5C782-5EAE-48FE-AC87-D0FEEA99E110}" dt="2023-03-07T17:04:50.106" v="95" actId="20577"/>
        <pc:sldMkLst>
          <pc:docMk/>
          <pc:sldMk cId="1937748922" sldId="412"/>
        </pc:sldMkLst>
        <pc:spChg chg="mod">
          <ac:chgData name="NORBEY DANILO" userId="29f64d73-8b12-4c53-a9f3-1c223397a229" providerId="ADAL" clId="{41D5C782-5EAE-48FE-AC87-D0FEEA99E110}" dt="2023-03-07T17:02:36.586" v="67" actId="20577"/>
          <ac:spMkLst>
            <pc:docMk/>
            <pc:sldMk cId="1937748922" sldId="412"/>
            <ac:spMk id="191" creationId="{00000000-0000-0000-0000-000000000000}"/>
          </ac:spMkLst>
        </pc:spChg>
        <pc:spChg chg="mod">
          <ac:chgData name="NORBEY DANILO" userId="29f64d73-8b12-4c53-a9f3-1c223397a229" providerId="ADAL" clId="{41D5C782-5EAE-48FE-AC87-D0FEEA99E110}" dt="2023-03-07T17:04:50.106" v="95" actId="20577"/>
          <ac:spMkLst>
            <pc:docMk/>
            <pc:sldMk cId="1937748922" sldId="412"/>
            <ac:spMk id="192" creationId="{00000000-0000-0000-0000-000000000000}"/>
          </ac:spMkLst>
        </pc:spChg>
      </pc:sldChg>
      <pc:sldChg chg="addSp delSp modSp add mod">
        <pc:chgData name="NORBEY DANILO" userId="29f64d73-8b12-4c53-a9f3-1c223397a229" providerId="ADAL" clId="{41D5C782-5EAE-48FE-AC87-D0FEEA99E110}" dt="2023-03-07T17:42:33.981" v="101" actId="1076"/>
        <pc:sldMkLst>
          <pc:docMk/>
          <pc:sldMk cId="712897181" sldId="413"/>
        </pc:sldMkLst>
        <pc:spChg chg="add del mod">
          <ac:chgData name="NORBEY DANILO" userId="29f64d73-8b12-4c53-a9f3-1c223397a229" providerId="ADAL" clId="{41D5C782-5EAE-48FE-AC87-D0FEEA99E110}" dt="2023-03-07T17:42:18.086" v="98" actId="478"/>
          <ac:spMkLst>
            <pc:docMk/>
            <pc:sldMk cId="712897181" sldId="413"/>
            <ac:spMk id="3" creationId="{FC0ADF43-E226-23C7-F389-B7DEFF1C6F43}"/>
          </ac:spMkLst>
        </pc:spChg>
        <pc:spChg chg="del">
          <ac:chgData name="NORBEY DANILO" userId="29f64d73-8b12-4c53-a9f3-1c223397a229" providerId="ADAL" clId="{41D5C782-5EAE-48FE-AC87-D0FEEA99E110}" dt="2023-03-07T17:42:14.887" v="97" actId="478"/>
          <ac:spMkLst>
            <pc:docMk/>
            <pc:sldMk cId="712897181" sldId="413"/>
            <ac:spMk id="192" creationId="{00000000-0000-0000-0000-000000000000}"/>
          </ac:spMkLst>
        </pc:spChg>
        <pc:picChg chg="add mod">
          <ac:chgData name="NORBEY DANILO" userId="29f64d73-8b12-4c53-a9f3-1c223397a229" providerId="ADAL" clId="{41D5C782-5EAE-48FE-AC87-D0FEEA99E110}" dt="2023-03-07T17:42:33.981" v="101" actId="1076"/>
          <ac:picMkLst>
            <pc:docMk/>
            <pc:sldMk cId="712897181" sldId="413"/>
            <ac:picMk id="5" creationId="{B291DE61-BE7E-6AF7-0328-667F7052839D}"/>
          </ac:picMkLst>
        </pc:picChg>
      </pc:sldChg>
      <pc:sldChg chg="addSp delSp modSp add mod">
        <pc:chgData name="NORBEY DANILO" userId="29f64d73-8b12-4c53-a9f3-1c223397a229" providerId="ADAL" clId="{41D5C782-5EAE-48FE-AC87-D0FEEA99E110}" dt="2023-03-07T17:43:38.841" v="117" actId="14100"/>
        <pc:sldMkLst>
          <pc:docMk/>
          <pc:sldMk cId="1024426399" sldId="414"/>
        </pc:sldMkLst>
        <pc:picChg chg="add mod">
          <ac:chgData name="NORBEY DANILO" userId="29f64d73-8b12-4c53-a9f3-1c223397a229" providerId="ADAL" clId="{41D5C782-5EAE-48FE-AC87-D0FEEA99E110}" dt="2023-03-07T17:43:19.437" v="110" actId="1076"/>
          <ac:picMkLst>
            <pc:docMk/>
            <pc:sldMk cId="1024426399" sldId="414"/>
            <ac:picMk id="3" creationId="{FA081916-DC16-A3AB-D16E-E278B7494BCA}"/>
          </ac:picMkLst>
        </pc:picChg>
        <pc:picChg chg="del">
          <ac:chgData name="NORBEY DANILO" userId="29f64d73-8b12-4c53-a9f3-1c223397a229" providerId="ADAL" clId="{41D5C782-5EAE-48FE-AC87-D0FEEA99E110}" dt="2023-03-07T17:42:43.045" v="103" actId="478"/>
          <ac:picMkLst>
            <pc:docMk/>
            <pc:sldMk cId="1024426399" sldId="414"/>
            <ac:picMk id="5" creationId="{B291DE61-BE7E-6AF7-0328-667F7052839D}"/>
          </ac:picMkLst>
        </pc:picChg>
        <pc:picChg chg="add mod">
          <ac:chgData name="NORBEY DANILO" userId="29f64d73-8b12-4c53-a9f3-1c223397a229" providerId="ADAL" clId="{41D5C782-5EAE-48FE-AC87-D0FEEA99E110}" dt="2023-03-07T17:43:38.841" v="117" actId="14100"/>
          <ac:picMkLst>
            <pc:docMk/>
            <pc:sldMk cId="1024426399" sldId="414"/>
            <ac:picMk id="6" creationId="{4960D880-5F07-ACAF-2F67-85805C4D5D32}"/>
          </ac:picMkLst>
        </pc:picChg>
      </pc:sldChg>
      <pc:sldChg chg="addSp delSp modSp add mod">
        <pc:chgData name="NORBEY DANILO" userId="29f64d73-8b12-4c53-a9f3-1c223397a229" providerId="ADAL" clId="{41D5C782-5EAE-48FE-AC87-D0FEEA99E110}" dt="2023-03-07T17:44:16.645" v="123" actId="1076"/>
        <pc:sldMkLst>
          <pc:docMk/>
          <pc:sldMk cId="549993861" sldId="415"/>
        </pc:sldMkLst>
        <pc:picChg chg="del">
          <ac:chgData name="NORBEY DANILO" userId="29f64d73-8b12-4c53-a9f3-1c223397a229" providerId="ADAL" clId="{41D5C782-5EAE-48FE-AC87-D0FEEA99E110}" dt="2023-03-07T17:44:09.982" v="119" actId="478"/>
          <ac:picMkLst>
            <pc:docMk/>
            <pc:sldMk cId="549993861" sldId="415"/>
            <ac:picMk id="3" creationId="{FA081916-DC16-A3AB-D16E-E278B7494BCA}"/>
          </ac:picMkLst>
        </pc:picChg>
        <pc:picChg chg="add mod">
          <ac:chgData name="NORBEY DANILO" userId="29f64d73-8b12-4c53-a9f3-1c223397a229" providerId="ADAL" clId="{41D5C782-5EAE-48FE-AC87-D0FEEA99E110}" dt="2023-03-07T17:44:16.645" v="123" actId="1076"/>
          <ac:picMkLst>
            <pc:docMk/>
            <pc:sldMk cId="549993861" sldId="415"/>
            <ac:picMk id="4" creationId="{BA142727-0E6A-1637-8D23-7AC37AB1C141}"/>
          </ac:picMkLst>
        </pc:picChg>
        <pc:picChg chg="del">
          <ac:chgData name="NORBEY DANILO" userId="29f64d73-8b12-4c53-a9f3-1c223397a229" providerId="ADAL" clId="{41D5C782-5EAE-48FE-AC87-D0FEEA99E110}" dt="2023-03-07T17:44:10.522" v="120" actId="478"/>
          <ac:picMkLst>
            <pc:docMk/>
            <pc:sldMk cId="549993861" sldId="415"/>
            <ac:picMk id="6" creationId="{4960D880-5F07-ACAF-2F67-85805C4D5D32}"/>
          </ac:picMkLst>
        </pc:picChg>
      </pc:sldChg>
      <pc:sldChg chg="addSp delSp modSp add mod">
        <pc:chgData name="NORBEY DANILO" userId="29f64d73-8b12-4c53-a9f3-1c223397a229" providerId="ADAL" clId="{41D5C782-5EAE-48FE-AC87-D0FEEA99E110}" dt="2023-03-07T17:52:10.252" v="128" actId="1076"/>
        <pc:sldMkLst>
          <pc:docMk/>
          <pc:sldMk cId="2858029987" sldId="416"/>
        </pc:sldMkLst>
        <pc:picChg chg="add mod">
          <ac:chgData name="NORBEY DANILO" userId="29f64d73-8b12-4c53-a9f3-1c223397a229" providerId="ADAL" clId="{41D5C782-5EAE-48FE-AC87-D0FEEA99E110}" dt="2023-03-07T17:52:10.252" v="128" actId="1076"/>
          <ac:picMkLst>
            <pc:docMk/>
            <pc:sldMk cId="2858029987" sldId="416"/>
            <ac:picMk id="3" creationId="{1EDD370B-74AA-765B-1DF0-65396E289029}"/>
          </ac:picMkLst>
        </pc:picChg>
        <pc:picChg chg="del">
          <ac:chgData name="NORBEY DANILO" userId="29f64d73-8b12-4c53-a9f3-1c223397a229" providerId="ADAL" clId="{41D5C782-5EAE-48FE-AC87-D0FEEA99E110}" dt="2023-03-07T17:45:31.961" v="125" actId="478"/>
          <ac:picMkLst>
            <pc:docMk/>
            <pc:sldMk cId="2858029987" sldId="416"/>
            <ac:picMk id="4" creationId="{BA142727-0E6A-1637-8D23-7AC37AB1C141}"/>
          </ac:picMkLst>
        </pc:picChg>
      </pc:sldChg>
      <pc:sldChg chg="addSp delSp modSp add mod">
        <pc:chgData name="NORBEY DANILO" userId="29f64d73-8b12-4c53-a9f3-1c223397a229" providerId="ADAL" clId="{41D5C782-5EAE-48FE-AC87-D0FEEA99E110}" dt="2023-03-07T17:58:57.921" v="133" actId="1076"/>
        <pc:sldMkLst>
          <pc:docMk/>
          <pc:sldMk cId="3102589011" sldId="417"/>
        </pc:sldMkLst>
        <pc:picChg chg="del">
          <ac:chgData name="NORBEY DANILO" userId="29f64d73-8b12-4c53-a9f3-1c223397a229" providerId="ADAL" clId="{41D5C782-5EAE-48FE-AC87-D0FEEA99E110}" dt="2023-03-07T17:58:37.800" v="130" actId="478"/>
          <ac:picMkLst>
            <pc:docMk/>
            <pc:sldMk cId="3102589011" sldId="417"/>
            <ac:picMk id="3" creationId="{1EDD370B-74AA-765B-1DF0-65396E289029}"/>
          </ac:picMkLst>
        </pc:picChg>
        <pc:picChg chg="add mod">
          <ac:chgData name="NORBEY DANILO" userId="29f64d73-8b12-4c53-a9f3-1c223397a229" providerId="ADAL" clId="{41D5C782-5EAE-48FE-AC87-D0FEEA99E110}" dt="2023-03-07T17:58:57.921" v="133" actId="1076"/>
          <ac:picMkLst>
            <pc:docMk/>
            <pc:sldMk cId="3102589011" sldId="417"/>
            <ac:picMk id="4" creationId="{4D361743-935E-2522-F4E1-B90693696855}"/>
          </ac:picMkLst>
        </pc:picChg>
      </pc:sldChg>
      <pc:sldChg chg="modSp add mod ord">
        <pc:chgData name="NORBEY DANILO" userId="29f64d73-8b12-4c53-a9f3-1c223397a229" providerId="ADAL" clId="{41D5C782-5EAE-48FE-AC87-D0FEEA99E110}" dt="2023-03-07T18:01:27.529" v="172" actId="313"/>
        <pc:sldMkLst>
          <pc:docMk/>
          <pc:sldMk cId="290647687" sldId="418"/>
        </pc:sldMkLst>
        <pc:spChg chg="mod">
          <ac:chgData name="NORBEY DANILO" userId="29f64d73-8b12-4c53-a9f3-1c223397a229" providerId="ADAL" clId="{41D5C782-5EAE-48FE-AC87-D0FEEA99E110}" dt="2023-03-07T18:00:38.291" v="148" actId="20577"/>
          <ac:spMkLst>
            <pc:docMk/>
            <pc:sldMk cId="290647687" sldId="418"/>
            <ac:spMk id="191" creationId="{00000000-0000-0000-0000-000000000000}"/>
          </ac:spMkLst>
        </pc:spChg>
        <pc:spChg chg="mod">
          <ac:chgData name="NORBEY DANILO" userId="29f64d73-8b12-4c53-a9f3-1c223397a229" providerId="ADAL" clId="{41D5C782-5EAE-48FE-AC87-D0FEEA99E110}" dt="2023-03-07T18:01:27.529" v="172" actId="313"/>
          <ac:spMkLst>
            <pc:docMk/>
            <pc:sldMk cId="290647687" sldId="418"/>
            <ac:spMk id="192" creationId="{00000000-0000-0000-0000-000000000000}"/>
          </ac:spMkLst>
        </pc:spChg>
      </pc:sldChg>
      <pc:sldChg chg="addSp delSp modSp add mod">
        <pc:chgData name="NORBEY DANILO" userId="29f64d73-8b12-4c53-a9f3-1c223397a229" providerId="ADAL" clId="{41D5C782-5EAE-48FE-AC87-D0FEEA99E110}" dt="2023-03-07T18:03:32.935" v="219" actId="1076"/>
        <pc:sldMkLst>
          <pc:docMk/>
          <pc:sldMk cId="110690283" sldId="419"/>
        </pc:sldMkLst>
        <pc:spChg chg="add del mod">
          <ac:chgData name="NORBEY DANILO" userId="29f64d73-8b12-4c53-a9f3-1c223397a229" providerId="ADAL" clId="{41D5C782-5EAE-48FE-AC87-D0FEEA99E110}" dt="2023-03-07T18:02:05.514" v="196" actId="478"/>
          <ac:spMkLst>
            <pc:docMk/>
            <pc:sldMk cId="110690283" sldId="419"/>
            <ac:spMk id="3" creationId="{D254DEED-F63E-323F-0DCB-2CC9883F8536}"/>
          </ac:spMkLst>
        </pc:spChg>
        <pc:spChg chg="mod">
          <ac:chgData name="NORBEY DANILO" userId="29f64d73-8b12-4c53-a9f3-1c223397a229" providerId="ADAL" clId="{41D5C782-5EAE-48FE-AC87-D0FEEA99E110}" dt="2023-03-07T18:03:25.652" v="215" actId="20577"/>
          <ac:spMkLst>
            <pc:docMk/>
            <pc:sldMk cId="110690283" sldId="419"/>
            <ac:spMk id="191" creationId="{00000000-0000-0000-0000-000000000000}"/>
          </ac:spMkLst>
        </pc:spChg>
        <pc:spChg chg="del">
          <ac:chgData name="NORBEY DANILO" userId="29f64d73-8b12-4c53-a9f3-1c223397a229" providerId="ADAL" clId="{41D5C782-5EAE-48FE-AC87-D0FEEA99E110}" dt="2023-03-07T18:02:04.228" v="195" actId="478"/>
          <ac:spMkLst>
            <pc:docMk/>
            <pc:sldMk cId="110690283" sldId="419"/>
            <ac:spMk id="192" creationId="{00000000-0000-0000-0000-000000000000}"/>
          </ac:spMkLst>
        </pc:spChg>
        <pc:picChg chg="add del mod">
          <ac:chgData name="NORBEY DANILO" userId="29f64d73-8b12-4c53-a9f3-1c223397a229" providerId="ADAL" clId="{41D5C782-5EAE-48FE-AC87-D0FEEA99E110}" dt="2023-03-07T18:03:27.218" v="216" actId="478"/>
          <ac:picMkLst>
            <pc:docMk/>
            <pc:sldMk cId="110690283" sldId="419"/>
            <ac:picMk id="5" creationId="{C341B38C-42E8-8E0E-FE6C-888EA08A7FEA}"/>
          </ac:picMkLst>
        </pc:picChg>
        <pc:picChg chg="add mod">
          <ac:chgData name="NORBEY DANILO" userId="29f64d73-8b12-4c53-a9f3-1c223397a229" providerId="ADAL" clId="{41D5C782-5EAE-48FE-AC87-D0FEEA99E110}" dt="2023-03-07T18:03:32.935" v="219" actId="1076"/>
          <ac:picMkLst>
            <pc:docMk/>
            <pc:sldMk cId="110690283" sldId="419"/>
            <ac:picMk id="7" creationId="{381D0345-A2D9-3CF9-4339-3008A0A591EC}"/>
          </ac:picMkLst>
        </pc:picChg>
      </pc:sldChg>
      <pc:sldChg chg="add">
        <pc:chgData name="NORBEY DANILO" userId="29f64d73-8b12-4c53-a9f3-1c223397a229" providerId="ADAL" clId="{41D5C782-5EAE-48FE-AC87-D0FEEA99E110}" dt="2023-03-07T18:03:02.655" v="200" actId="2890"/>
        <pc:sldMkLst>
          <pc:docMk/>
          <pc:sldMk cId="3934344230" sldId="420"/>
        </pc:sldMkLst>
      </pc:sldChg>
      <pc:sldChg chg="addSp modSp add mod ord">
        <pc:chgData name="NORBEY DANILO" userId="29f64d73-8b12-4c53-a9f3-1c223397a229" providerId="ADAL" clId="{41D5C782-5EAE-48FE-AC87-D0FEEA99E110}" dt="2023-03-07T18:05:16.336" v="271" actId="1076"/>
        <pc:sldMkLst>
          <pc:docMk/>
          <pc:sldMk cId="3788969096" sldId="421"/>
        </pc:sldMkLst>
        <pc:spChg chg="mod">
          <ac:chgData name="NORBEY DANILO" userId="29f64d73-8b12-4c53-a9f3-1c223397a229" providerId="ADAL" clId="{41D5C782-5EAE-48FE-AC87-D0FEEA99E110}" dt="2023-03-07T18:04:11.227" v="243" actId="20577"/>
          <ac:spMkLst>
            <pc:docMk/>
            <pc:sldMk cId="3788969096" sldId="421"/>
            <ac:spMk id="191" creationId="{00000000-0000-0000-0000-000000000000}"/>
          </ac:spMkLst>
        </pc:spChg>
        <pc:spChg chg="mod">
          <ac:chgData name="NORBEY DANILO" userId="29f64d73-8b12-4c53-a9f3-1c223397a229" providerId="ADAL" clId="{41D5C782-5EAE-48FE-AC87-D0FEEA99E110}" dt="2023-03-07T18:04:56.264" v="265" actId="6549"/>
          <ac:spMkLst>
            <pc:docMk/>
            <pc:sldMk cId="3788969096" sldId="421"/>
            <ac:spMk id="192" creationId="{00000000-0000-0000-0000-000000000000}"/>
          </ac:spMkLst>
        </pc:spChg>
        <pc:picChg chg="add mod">
          <ac:chgData name="NORBEY DANILO" userId="29f64d73-8b12-4c53-a9f3-1c223397a229" providerId="ADAL" clId="{41D5C782-5EAE-48FE-AC87-D0FEEA99E110}" dt="2023-03-07T18:05:16.336" v="271" actId="1076"/>
          <ac:picMkLst>
            <pc:docMk/>
            <pc:sldMk cId="3788969096" sldId="421"/>
            <ac:picMk id="3" creationId="{7A8F7ADD-24F4-7376-4B31-A3B02B466A67}"/>
          </ac:picMkLst>
        </pc:picChg>
      </pc:sldChg>
      <pc:sldChg chg="addSp delSp modSp add mod">
        <pc:chgData name="NORBEY DANILO" userId="29f64d73-8b12-4c53-a9f3-1c223397a229" providerId="ADAL" clId="{41D5C782-5EAE-48FE-AC87-D0FEEA99E110}" dt="2023-03-07T18:05:49.761" v="278" actId="1076"/>
        <pc:sldMkLst>
          <pc:docMk/>
          <pc:sldMk cId="2239289159" sldId="422"/>
        </pc:sldMkLst>
        <pc:picChg chg="del">
          <ac:chgData name="NORBEY DANILO" userId="29f64d73-8b12-4c53-a9f3-1c223397a229" providerId="ADAL" clId="{41D5C782-5EAE-48FE-AC87-D0FEEA99E110}" dt="2023-03-07T18:05:42.086" v="273" actId="478"/>
          <ac:picMkLst>
            <pc:docMk/>
            <pc:sldMk cId="2239289159" sldId="422"/>
            <ac:picMk id="3" creationId="{7A8F7ADD-24F4-7376-4B31-A3B02B466A67}"/>
          </ac:picMkLst>
        </pc:picChg>
        <pc:picChg chg="add mod">
          <ac:chgData name="NORBEY DANILO" userId="29f64d73-8b12-4c53-a9f3-1c223397a229" providerId="ADAL" clId="{41D5C782-5EAE-48FE-AC87-D0FEEA99E110}" dt="2023-03-07T18:05:49.761" v="278" actId="1076"/>
          <ac:picMkLst>
            <pc:docMk/>
            <pc:sldMk cId="2239289159" sldId="422"/>
            <ac:picMk id="4" creationId="{1A0BD202-F0B8-98B5-90BC-50E60D84413B}"/>
          </ac:picMkLst>
        </pc:picChg>
      </pc:sldChg>
      <pc:sldChg chg="addSp delSp modSp add mod ord">
        <pc:chgData name="NORBEY DANILO" userId="29f64d73-8b12-4c53-a9f3-1c223397a229" providerId="ADAL" clId="{41D5C782-5EAE-48FE-AC87-D0FEEA99E110}" dt="2023-03-07T18:13:02.404" v="418"/>
        <pc:sldMkLst>
          <pc:docMk/>
          <pc:sldMk cId="4000503241" sldId="423"/>
        </pc:sldMkLst>
        <pc:spChg chg="add del mod">
          <ac:chgData name="NORBEY DANILO" userId="29f64d73-8b12-4c53-a9f3-1c223397a229" providerId="ADAL" clId="{41D5C782-5EAE-48FE-AC87-D0FEEA99E110}" dt="2023-03-07T18:06:24.339" v="292" actId="478"/>
          <ac:spMkLst>
            <pc:docMk/>
            <pc:sldMk cId="4000503241" sldId="423"/>
            <ac:spMk id="3" creationId="{161391E9-AFC3-AEE3-FC9E-51FD3804C08D}"/>
          </ac:spMkLst>
        </pc:spChg>
        <pc:spChg chg="mod">
          <ac:chgData name="NORBEY DANILO" userId="29f64d73-8b12-4c53-a9f3-1c223397a229" providerId="ADAL" clId="{41D5C782-5EAE-48FE-AC87-D0FEEA99E110}" dt="2023-03-07T18:07:49.691" v="332" actId="20577"/>
          <ac:spMkLst>
            <pc:docMk/>
            <pc:sldMk cId="4000503241" sldId="423"/>
            <ac:spMk id="191" creationId="{00000000-0000-0000-0000-000000000000}"/>
          </ac:spMkLst>
        </pc:spChg>
        <pc:spChg chg="del">
          <ac:chgData name="NORBEY DANILO" userId="29f64d73-8b12-4c53-a9f3-1c223397a229" providerId="ADAL" clId="{41D5C782-5EAE-48FE-AC87-D0FEEA99E110}" dt="2023-03-07T18:06:23.740" v="291" actId="478"/>
          <ac:spMkLst>
            <pc:docMk/>
            <pc:sldMk cId="4000503241" sldId="423"/>
            <ac:spMk id="192" creationId="{00000000-0000-0000-0000-000000000000}"/>
          </ac:spMkLst>
        </pc:spChg>
        <pc:picChg chg="del">
          <ac:chgData name="NORBEY DANILO" userId="29f64d73-8b12-4c53-a9f3-1c223397a229" providerId="ADAL" clId="{41D5C782-5EAE-48FE-AC87-D0FEEA99E110}" dt="2023-03-07T18:06:22.450" v="290" actId="478"/>
          <ac:picMkLst>
            <pc:docMk/>
            <pc:sldMk cId="4000503241" sldId="423"/>
            <ac:picMk id="4" creationId="{1A0BD202-F0B8-98B5-90BC-50E60D84413B}"/>
          </ac:picMkLst>
        </pc:picChg>
        <pc:picChg chg="add mod">
          <ac:chgData name="NORBEY DANILO" userId="29f64d73-8b12-4c53-a9f3-1c223397a229" providerId="ADAL" clId="{41D5C782-5EAE-48FE-AC87-D0FEEA99E110}" dt="2023-03-07T18:06:29.240" v="295" actId="1076"/>
          <ac:picMkLst>
            <pc:docMk/>
            <pc:sldMk cId="4000503241" sldId="423"/>
            <ac:picMk id="6" creationId="{2969AF55-321B-CE5F-E083-2FB20DDB5FD5}"/>
          </ac:picMkLst>
        </pc:picChg>
      </pc:sldChg>
      <pc:sldChg chg="addSp delSp modSp add mod ord">
        <pc:chgData name="NORBEY DANILO" userId="29f64d73-8b12-4c53-a9f3-1c223397a229" providerId="ADAL" clId="{41D5C782-5EAE-48FE-AC87-D0FEEA99E110}" dt="2023-03-07T18:13:02.404" v="418"/>
        <pc:sldMkLst>
          <pc:docMk/>
          <pc:sldMk cId="1258943398" sldId="424"/>
        </pc:sldMkLst>
        <pc:spChg chg="mod">
          <ac:chgData name="NORBEY DANILO" userId="29f64d73-8b12-4c53-a9f3-1c223397a229" providerId="ADAL" clId="{41D5C782-5EAE-48FE-AC87-D0FEEA99E110}" dt="2023-03-07T18:07:39.695" v="317" actId="20577"/>
          <ac:spMkLst>
            <pc:docMk/>
            <pc:sldMk cId="1258943398" sldId="424"/>
            <ac:spMk id="191" creationId="{00000000-0000-0000-0000-000000000000}"/>
          </ac:spMkLst>
        </pc:spChg>
        <pc:picChg chg="add mod">
          <ac:chgData name="NORBEY DANILO" userId="29f64d73-8b12-4c53-a9f3-1c223397a229" providerId="ADAL" clId="{41D5C782-5EAE-48FE-AC87-D0FEEA99E110}" dt="2023-03-07T18:06:55.865" v="300" actId="1076"/>
          <ac:picMkLst>
            <pc:docMk/>
            <pc:sldMk cId="1258943398" sldId="424"/>
            <ac:picMk id="3" creationId="{56DD553A-FEFF-914E-8E0F-F05E746C1095}"/>
          </ac:picMkLst>
        </pc:picChg>
        <pc:picChg chg="del">
          <ac:chgData name="NORBEY DANILO" userId="29f64d73-8b12-4c53-a9f3-1c223397a229" providerId="ADAL" clId="{41D5C782-5EAE-48FE-AC87-D0FEEA99E110}" dt="2023-03-07T18:06:51.251" v="297" actId="478"/>
          <ac:picMkLst>
            <pc:docMk/>
            <pc:sldMk cId="1258943398" sldId="424"/>
            <ac:picMk id="6" creationId="{2969AF55-321B-CE5F-E083-2FB20DDB5FD5}"/>
          </ac:picMkLst>
        </pc:picChg>
      </pc:sldChg>
      <pc:sldChg chg="addSp delSp modSp add mod">
        <pc:chgData name="NORBEY DANILO" userId="29f64d73-8b12-4c53-a9f3-1c223397a229" providerId="ADAL" clId="{41D5C782-5EAE-48FE-AC87-D0FEEA99E110}" dt="2023-03-07T18:09:25.097" v="392" actId="1036"/>
        <pc:sldMkLst>
          <pc:docMk/>
          <pc:sldMk cId="899533250" sldId="425"/>
        </pc:sldMkLst>
        <pc:spChg chg="mod">
          <ac:chgData name="NORBEY DANILO" userId="29f64d73-8b12-4c53-a9f3-1c223397a229" providerId="ADAL" clId="{41D5C782-5EAE-48FE-AC87-D0FEEA99E110}" dt="2023-03-07T18:08:04.398" v="354" actId="20577"/>
          <ac:spMkLst>
            <pc:docMk/>
            <pc:sldMk cId="899533250" sldId="425"/>
            <ac:spMk id="191" creationId="{00000000-0000-0000-0000-000000000000}"/>
          </ac:spMkLst>
        </pc:spChg>
        <pc:picChg chg="add mod">
          <ac:chgData name="NORBEY DANILO" userId="29f64d73-8b12-4c53-a9f3-1c223397a229" providerId="ADAL" clId="{41D5C782-5EAE-48FE-AC87-D0FEEA99E110}" dt="2023-03-07T18:09:15.537" v="390" actId="1076"/>
          <ac:picMkLst>
            <pc:docMk/>
            <pc:sldMk cId="899533250" sldId="425"/>
            <ac:picMk id="3" creationId="{3A3D20C4-22CA-7A77-A87F-6E1B3E4B61D8}"/>
          </ac:picMkLst>
        </pc:picChg>
        <pc:picChg chg="add mod ord">
          <ac:chgData name="NORBEY DANILO" userId="29f64d73-8b12-4c53-a9f3-1c223397a229" providerId="ADAL" clId="{41D5C782-5EAE-48FE-AC87-D0FEEA99E110}" dt="2023-03-07T18:09:25.097" v="392" actId="1036"/>
          <ac:picMkLst>
            <pc:docMk/>
            <pc:sldMk cId="899533250" sldId="425"/>
            <ac:picMk id="5" creationId="{CDFAF40C-522F-27E5-6985-EC8FC7C63B75}"/>
          </ac:picMkLst>
        </pc:picChg>
        <pc:picChg chg="del">
          <ac:chgData name="NORBEY DANILO" userId="29f64d73-8b12-4c53-a9f3-1c223397a229" providerId="ADAL" clId="{41D5C782-5EAE-48FE-AC87-D0FEEA99E110}" dt="2023-03-07T18:08:13.995" v="376" actId="478"/>
          <ac:picMkLst>
            <pc:docMk/>
            <pc:sldMk cId="899533250" sldId="425"/>
            <ac:picMk id="6" creationId="{2969AF55-321B-CE5F-E083-2FB20DDB5FD5}"/>
          </ac:picMkLst>
        </pc:picChg>
      </pc:sldChg>
      <pc:sldChg chg="addSp delSp modSp add mod replId">
        <pc:chgData name="NORBEY DANILO" userId="29f64d73-8b12-4c53-a9f3-1c223397a229" providerId="ADAL" clId="{41D5C782-5EAE-48FE-AC87-D0FEEA99E110}" dt="2023-03-07T18:09:55.216" v="395" actId="1076"/>
        <pc:sldMkLst>
          <pc:docMk/>
          <pc:sldMk cId="592865857" sldId="426"/>
        </pc:sldMkLst>
        <pc:spChg chg="mod">
          <ac:chgData name="NORBEY DANILO" userId="29f64d73-8b12-4c53-a9f3-1c223397a229" providerId="ADAL" clId="{41D5C782-5EAE-48FE-AC87-D0FEEA99E110}" dt="2023-03-07T18:08:10.680" v="375" actId="20577"/>
          <ac:spMkLst>
            <pc:docMk/>
            <pc:sldMk cId="592865857" sldId="426"/>
            <ac:spMk id="191" creationId="{00000000-0000-0000-0000-000000000000}"/>
          </ac:spMkLst>
        </pc:spChg>
        <pc:picChg chg="del">
          <ac:chgData name="NORBEY DANILO" userId="29f64d73-8b12-4c53-a9f3-1c223397a229" providerId="ADAL" clId="{41D5C782-5EAE-48FE-AC87-D0FEEA99E110}" dt="2023-03-07T18:08:15.416" v="377" actId="478"/>
          <ac:picMkLst>
            <pc:docMk/>
            <pc:sldMk cId="592865857" sldId="426"/>
            <ac:picMk id="3" creationId="{56DD553A-FEFF-914E-8E0F-F05E746C1095}"/>
          </ac:picMkLst>
        </pc:picChg>
        <pc:picChg chg="add mod">
          <ac:chgData name="NORBEY DANILO" userId="29f64d73-8b12-4c53-a9f3-1c223397a229" providerId="ADAL" clId="{41D5C782-5EAE-48FE-AC87-D0FEEA99E110}" dt="2023-03-07T18:09:55.216" v="395" actId="1076"/>
          <ac:picMkLst>
            <pc:docMk/>
            <pc:sldMk cId="592865857" sldId="426"/>
            <ac:picMk id="4" creationId="{B12B21AA-526F-764A-0DFB-23CAC9560F5F}"/>
          </ac:picMkLst>
        </pc:picChg>
      </pc:sldChg>
      <pc:sldChg chg="addSp delSp modSp add mod">
        <pc:chgData name="NORBEY DANILO" userId="29f64d73-8b12-4c53-a9f3-1c223397a229" providerId="ADAL" clId="{41D5C782-5EAE-48FE-AC87-D0FEEA99E110}" dt="2023-03-07T18:10:58.669" v="402" actId="1076"/>
        <pc:sldMkLst>
          <pc:docMk/>
          <pc:sldMk cId="2143894318" sldId="427"/>
        </pc:sldMkLst>
        <pc:picChg chg="del">
          <ac:chgData name="NORBEY DANILO" userId="29f64d73-8b12-4c53-a9f3-1c223397a229" providerId="ADAL" clId="{41D5C782-5EAE-48FE-AC87-D0FEEA99E110}" dt="2023-03-07T18:10:43.838" v="398" actId="478"/>
          <ac:picMkLst>
            <pc:docMk/>
            <pc:sldMk cId="2143894318" sldId="427"/>
            <ac:picMk id="3" creationId="{3A3D20C4-22CA-7A77-A87F-6E1B3E4B61D8}"/>
          </ac:picMkLst>
        </pc:picChg>
        <pc:picChg chg="add mod">
          <ac:chgData name="NORBEY DANILO" userId="29f64d73-8b12-4c53-a9f3-1c223397a229" providerId="ADAL" clId="{41D5C782-5EAE-48FE-AC87-D0FEEA99E110}" dt="2023-03-07T18:10:58.669" v="402" actId="1076"/>
          <ac:picMkLst>
            <pc:docMk/>
            <pc:sldMk cId="2143894318" sldId="427"/>
            <ac:picMk id="4" creationId="{A768EB1A-2E7D-B697-1610-8BCB41908F37}"/>
          </ac:picMkLst>
        </pc:picChg>
        <pc:picChg chg="del">
          <ac:chgData name="NORBEY DANILO" userId="29f64d73-8b12-4c53-a9f3-1c223397a229" providerId="ADAL" clId="{41D5C782-5EAE-48FE-AC87-D0FEEA99E110}" dt="2023-03-07T18:10:43.170" v="397" actId="478"/>
          <ac:picMkLst>
            <pc:docMk/>
            <pc:sldMk cId="2143894318" sldId="427"/>
            <ac:picMk id="5" creationId="{CDFAF40C-522F-27E5-6985-EC8FC7C63B75}"/>
          </ac:picMkLst>
        </pc:picChg>
      </pc:sldChg>
      <pc:sldChg chg="addSp delSp modSp add mod replId">
        <pc:chgData name="NORBEY DANILO" userId="29f64d73-8b12-4c53-a9f3-1c223397a229" providerId="ADAL" clId="{41D5C782-5EAE-48FE-AC87-D0FEEA99E110}" dt="2023-03-07T18:11:17.076" v="405" actId="1076"/>
        <pc:sldMkLst>
          <pc:docMk/>
          <pc:sldMk cId="2098493197" sldId="428"/>
        </pc:sldMkLst>
        <pc:picChg chg="add mod">
          <ac:chgData name="NORBEY DANILO" userId="29f64d73-8b12-4c53-a9f3-1c223397a229" providerId="ADAL" clId="{41D5C782-5EAE-48FE-AC87-D0FEEA99E110}" dt="2023-03-07T18:11:17.076" v="405" actId="1076"/>
          <ac:picMkLst>
            <pc:docMk/>
            <pc:sldMk cId="2098493197" sldId="428"/>
            <ac:picMk id="3" creationId="{2E224D2D-CD1B-BDD1-8D4C-C694F2D7D2E2}"/>
          </ac:picMkLst>
        </pc:picChg>
        <pc:picChg chg="del">
          <ac:chgData name="NORBEY DANILO" userId="29f64d73-8b12-4c53-a9f3-1c223397a229" providerId="ADAL" clId="{41D5C782-5EAE-48FE-AC87-D0FEEA99E110}" dt="2023-03-07T18:10:45.028" v="399" actId="478"/>
          <ac:picMkLst>
            <pc:docMk/>
            <pc:sldMk cId="2098493197" sldId="428"/>
            <ac:picMk id="4" creationId="{B12B21AA-526F-764A-0DFB-23CAC9560F5F}"/>
          </ac:picMkLst>
        </pc:picChg>
      </pc:sldChg>
      <pc:sldChg chg="addSp delSp modSp add mod">
        <pc:chgData name="NORBEY DANILO" userId="29f64d73-8b12-4c53-a9f3-1c223397a229" providerId="ADAL" clId="{41D5C782-5EAE-48FE-AC87-D0FEEA99E110}" dt="2023-03-07T18:12:14.541" v="413" actId="1076"/>
        <pc:sldMkLst>
          <pc:docMk/>
          <pc:sldMk cId="1679138341" sldId="429"/>
        </pc:sldMkLst>
        <pc:picChg chg="add mod">
          <ac:chgData name="NORBEY DANILO" userId="29f64d73-8b12-4c53-a9f3-1c223397a229" providerId="ADAL" clId="{41D5C782-5EAE-48FE-AC87-D0FEEA99E110}" dt="2023-03-07T18:12:14.541" v="413" actId="1076"/>
          <ac:picMkLst>
            <pc:docMk/>
            <pc:sldMk cId="1679138341" sldId="429"/>
            <ac:picMk id="3" creationId="{6D4A25C5-0D11-D6A0-E09C-6088ACD6B5C2}"/>
          </ac:picMkLst>
        </pc:picChg>
        <pc:picChg chg="del">
          <ac:chgData name="NORBEY DANILO" userId="29f64d73-8b12-4c53-a9f3-1c223397a229" providerId="ADAL" clId="{41D5C782-5EAE-48FE-AC87-D0FEEA99E110}" dt="2023-03-07T18:12:05.424" v="407" actId="478"/>
          <ac:picMkLst>
            <pc:docMk/>
            <pc:sldMk cId="1679138341" sldId="429"/>
            <ac:picMk id="4" creationId="{A768EB1A-2E7D-B697-1610-8BCB41908F37}"/>
          </ac:picMkLst>
        </pc:picChg>
      </pc:sldChg>
      <pc:sldChg chg="addSp delSp modSp add del mod replId">
        <pc:chgData name="NORBEY DANILO" userId="29f64d73-8b12-4c53-a9f3-1c223397a229" providerId="ADAL" clId="{41D5C782-5EAE-48FE-AC87-D0FEEA99E110}" dt="2023-03-07T18:12:32.781" v="416" actId="1076"/>
        <pc:sldMkLst>
          <pc:docMk/>
          <pc:sldMk cId="371043596" sldId="430"/>
        </pc:sldMkLst>
        <pc:picChg chg="del">
          <ac:chgData name="NORBEY DANILO" userId="29f64d73-8b12-4c53-a9f3-1c223397a229" providerId="ADAL" clId="{41D5C782-5EAE-48FE-AC87-D0FEEA99E110}" dt="2023-03-07T18:12:09.378" v="410" actId="478"/>
          <ac:picMkLst>
            <pc:docMk/>
            <pc:sldMk cId="371043596" sldId="430"/>
            <ac:picMk id="3" creationId="{2E224D2D-CD1B-BDD1-8D4C-C694F2D7D2E2}"/>
          </ac:picMkLst>
        </pc:picChg>
        <pc:picChg chg="add mod">
          <ac:chgData name="NORBEY DANILO" userId="29f64d73-8b12-4c53-a9f3-1c223397a229" providerId="ADAL" clId="{41D5C782-5EAE-48FE-AC87-D0FEEA99E110}" dt="2023-03-07T18:12:32.781" v="416" actId="1076"/>
          <ac:picMkLst>
            <pc:docMk/>
            <pc:sldMk cId="371043596" sldId="430"/>
            <ac:picMk id="4" creationId="{89B01C30-037F-1CB4-97B6-0304E454DDC7}"/>
          </ac:picMkLst>
        </pc:picChg>
      </pc:sldChg>
      <pc:sldChg chg="addSp delSp modSp add mod ord">
        <pc:chgData name="NORBEY DANILO" userId="29f64d73-8b12-4c53-a9f3-1c223397a229" providerId="ADAL" clId="{41D5C782-5EAE-48FE-AC87-D0FEEA99E110}" dt="2023-03-07T18:15:19.100" v="484" actId="1076"/>
        <pc:sldMkLst>
          <pc:docMk/>
          <pc:sldMk cId="3778750269" sldId="431"/>
        </pc:sldMkLst>
        <pc:spChg chg="mod">
          <ac:chgData name="NORBEY DANILO" userId="29f64d73-8b12-4c53-a9f3-1c223397a229" providerId="ADAL" clId="{41D5C782-5EAE-48FE-AC87-D0FEEA99E110}" dt="2023-03-07T18:13:37.164" v="429" actId="20577"/>
          <ac:spMkLst>
            <pc:docMk/>
            <pc:sldMk cId="3778750269" sldId="431"/>
            <ac:spMk id="191" creationId="{00000000-0000-0000-0000-000000000000}"/>
          </ac:spMkLst>
        </pc:spChg>
        <pc:spChg chg="mod">
          <ac:chgData name="NORBEY DANILO" userId="29f64d73-8b12-4c53-a9f3-1c223397a229" providerId="ADAL" clId="{41D5C782-5EAE-48FE-AC87-D0FEEA99E110}" dt="2023-03-07T18:15:02.524" v="479" actId="20577"/>
          <ac:spMkLst>
            <pc:docMk/>
            <pc:sldMk cId="3778750269" sldId="431"/>
            <ac:spMk id="192" creationId="{00000000-0000-0000-0000-000000000000}"/>
          </ac:spMkLst>
        </pc:spChg>
        <pc:picChg chg="del">
          <ac:chgData name="NORBEY DANILO" userId="29f64d73-8b12-4c53-a9f3-1c223397a229" providerId="ADAL" clId="{41D5C782-5EAE-48FE-AC87-D0FEEA99E110}" dt="2023-03-07T18:14:37.017" v="435" actId="478"/>
          <ac:picMkLst>
            <pc:docMk/>
            <pc:sldMk cId="3778750269" sldId="431"/>
            <ac:picMk id="3" creationId="{7A8F7ADD-24F4-7376-4B31-A3B02B466A67}"/>
          </ac:picMkLst>
        </pc:picChg>
        <pc:picChg chg="add mod">
          <ac:chgData name="NORBEY DANILO" userId="29f64d73-8b12-4c53-a9f3-1c223397a229" providerId="ADAL" clId="{41D5C782-5EAE-48FE-AC87-D0FEEA99E110}" dt="2023-03-07T18:15:19.100" v="484" actId="1076"/>
          <ac:picMkLst>
            <pc:docMk/>
            <pc:sldMk cId="3778750269" sldId="431"/>
            <ac:picMk id="4" creationId="{8486A8F9-1A41-B81C-F00A-69B7A7635C7E}"/>
          </ac:picMkLst>
        </pc:picChg>
      </pc:sldChg>
      <pc:sldChg chg="addSp delSp modSp add mod">
        <pc:chgData name="NORBEY DANILO" userId="29f64d73-8b12-4c53-a9f3-1c223397a229" providerId="ADAL" clId="{41D5C782-5EAE-48FE-AC87-D0FEEA99E110}" dt="2023-03-07T18:17:54.708" v="491" actId="1076"/>
        <pc:sldMkLst>
          <pc:docMk/>
          <pc:sldMk cId="3541279966" sldId="432"/>
        </pc:sldMkLst>
        <pc:spChg chg="add del mod">
          <ac:chgData name="NORBEY DANILO" userId="29f64d73-8b12-4c53-a9f3-1c223397a229" providerId="ADAL" clId="{41D5C782-5EAE-48FE-AC87-D0FEEA99E110}" dt="2023-03-07T18:17:23.294" v="487" actId="478"/>
          <ac:spMkLst>
            <pc:docMk/>
            <pc:sldMk cId="3541279966" sldId="432"/>
            <ac:spMk id="3" creationId="{F7640079-BC32-E6BC-A43B-AC82AFE2EF06}"/>
          </ac:spMkLst>
        </pc:spChg>
        <pc:spChg chg="del">
          <ac:chgData name="NORBEY DANILO" userId="29f64d73-8b12-4c53-a9f3-1c223397a229" providerId="ADAL" clId="{41D5C782-5EAE-48FE-AC87-D0FEEA99E110}" dt="2023-03-07T18:17:20.949" v="486" actId="478"/>
          <ac:spMkLst>
            <pc:docMk/>
            <pc:sldMk cId="3541279966" sldId="432"/>
            <ac:spMk id="192" creationId="{00000000-0000-0000-0000-000000000000}"/>
          </ac:spMkLst>
        </pc:spChg>
        <pc:picChg chg="del">
          <ac:chgData name="NORBEY DANILO" userId="29f64d73-8b12-4c53-a9f3-1c223397a229" providerId="ADAL" clId="{41D5C782-5EAE-48FE-AC87-D0FEEA99E110}" dt="2023-03-07T18:17:24.336" v="488" actId="478"/>
          <ac:picMkLst>
            <pc:docMk/>
            <pc:sldMk cId="3541279966" sldId="432"/>
            <ac:picMk id="4" creationId="{8486A8F9-1A41-B81C-F00A-69B7A7635C7E}"/>
          </ac:picMkLst>
        </pc:picChg>
        <pc:picChg chg="add mod">
          <ac:chgData name="NORBEY DANILO" userId="29f64d73-8b12-4c53-a9f3-1c223397a229" providerId="ADAL" clId="{41D5C782-5EAE-48FE-AC87-D0FEEA99E110}" dt="2023-03-07T18:17:54.708" v="491" actId="1076"/>
          <ac:picMkLst>
            <pc:docMk/>
            <pc:sldMk cId="3541279966" sldId="432"/>
            <ac:picMk id="6" creationId="{878362AF-6722-66FB-CC70-BEE2792C2315}"/>
          </ac:picMkLst>
        </pc:picChg>
      </pc:sldChg>
      <pc:sldChg chg="addSp delSp modSp add mod">
        <pc:chgData name="NORBEY DANILO" userId="29f64d73-8b12-4c53-a9f3-1c223397a229" providerId="ADAL" clId="{41D5C782-5EAE-48FE-AC87-D0FEEA99E110}" dt="2023-03-07T18:18:30.353" v="513" actId="1076"/>
        <pc:sldMkLst>
          <pc:docMk/>
          <pc:sldMk cId="821516633" sldId="433"/>
        </pc:sldMkLst>
        <pc:spChg chg="mod">
          <ac:chgData name="NORBEY DANILO" userId="29f64d73-8b12-4c53-a9f3-1c223397a229" providerId="ADAL" clId="{41D5C782-5EAE-48FE-AC87-D0FEEA99E110}" dt="2023-03-07T18:18:21.810" v="509" actId="20577"/>
          <ac:spMkLst>
            <pc:docMk/>
            <pc:sldMk cId="821516633" sldId="433"/>
            <ac:spMk id="191" creationId="{00000000-0000-0000-0000-000000000000}"/>
          </ac:spMkLst>
        </pc:spChg>
        <pc:picChg chg="add mod">
          <ac:chgData name="NORBEY DANILO" userId="29f64d73-8b12-4c53-a9f3-1c223397a229" providerId="ADAL" clId="{41D5C782-5EAE-48FE-AC87-D0FEEA99E110}" dt="2023-03-07T18:18:30.353" v="513" actId="1076"/>
          <ac:picMkLst>
            <pc:docMk/>
            <pc:sldMk cId="821516633" sldId="433"/>
            <ac:picMk id="3" creationId="{5DE7C5AB-09B8-74D3-C3EF-ECD61AE03416}"/>
          </ac:picMkLst>
        </pc:picChg>
        <pc:picChg chg="del">
          <ac:chgData name="NORBEY DANILO" userId="29f64d73-8b12-4c53-a9f3-1c223397a229" providerId="ADAL" clId="{41D5C782-5EAE-48FE-AC87-D0FEEA99E110}" dt="2023-03-07T18:18:23.746" v="510" actId="478"/>
          <ac:picMkLst>
            <pc:docMk/>
            <pc:sldMk cId="821516633" sldId="433"/>
            <ac:picMk id="6" creationId="{878362AF-6722-66FB-CC70-BEE2792C2315}"/>
          </ac:picMkLst>
        </pc:picChg>
      </pc:sldChg>
      <pc:sldChg chg="addSp delSp modSp add mod">
        <pc:chgData name="NORBEY DANILO" userId="29f64d73-8b12-4c53-a9f3-1c223397a229" providerId="ADAL" clId="{41D5C782-5EAE-48FE-AC87-D0FEEA99E110}" dt="2023-03-07T18:18:56.092" v="518" actId="1076"/>
        <pc:sldMkLst>
          <pc:docMk/>
          <pc:sldMk cId="1714546372" sldId="434"/>
        </pc:sldMkLst>
        <pc:picChg chg="del">
          <ac:chgData name="NORBEY DANILO" userId="29f64d73-8b12-4c53-a9f3-1c223397a229" providerId="ADAL" clId="{41D5C782-5EAE-48FE-AC87-D0FEEA99E110}" dt="2023-03-07T18:18:50.747" v="515" actId="478"/>
          <ac:picMkLst>
            <pc:docMk/>
            <pc:sldMk cId="1714546372" sldId="434"/>
            <ac:picMk id="3" creationId="{5DE7C5AB-09B8-74D3-C3EF-ECD61AE03416}"/>
          </ac:picMkLst>
        </pc:picChg>
        <pc:picChg chg="add mod">
          <ac:chgData name="NORBEY DANILO" userId="29f64d73-8b12-4c53-a9f3-1c223397a229" providerId="ADAL" clId="{41D5C782-5EAE-48FE-AC87-D0FEEA99E110}" dt="2023-03-07T18:18:56.092" v="518" actId="1076"/>
          <ac:picMkLst>
            <pc:docMk/>
            <pc:sldMk cId="1714546372" sldId="434"/>
            <ac:picMk id="4" creationId="{FF1591D4-18AF-1117-4544-C56032A195BD}"/>
          </ac:picMkLst>
        </pc:picChg>
      </pc:sldChg>
      <pc:sldChg chg="addSp delSp modSp add mod">
        <pc:chgData name="NORBEY DANILO" userId="29f64d73-8b12-4c53-a9f3-1c223397a229" providerId="ADAL" clId="{41D5C782-5EAE-48FE-AC87-D0FEEA99E110}" dt="2023-03-07T18:20:19.820" v="531" actId="1076"/>
        <pc:sldMkLst>
          <pc:docMk/>
          <pc:sldMk cId="1348479097" sldId="435"/>
        </pc:sldMkLst>
        <pc:picChg chg="del">
          <ac:chgData name="NORBEY DANILO" userId="29f64d73-8b12-4c53-a9f3-1c223397a229" providerId="ADAL" clId="{41D5C782-5EAE-48FE-AC87-D0FEEA99E110}" dt="2023-03-07T18:19:34.372" v="520" actId="478"/>
          <ac:picMkLst>
            <pc:docMk/>
            <pc:sldMk cId="1348479097" sldId="435"/>
            <ac:picMk id="3" creationId="{5DE7C5AB-09B8-74D3-C3EF-ECD61AE03416}"/>
          </ac:picMkLst>
        </pc:picChg>
        <pc:picChg chg="add mod">
          <ac:chgData name="NORBEY DANILO" userId="29f64d73-8b12-4c53-a9f3-1c223397a229" providerId="ADAL" clId="{41D5C782-5EAE-48FE-AC87-D0FEEA99E110}" dt="2023-03-07T18:20:18.009" v="530" actId="14100"/>
          <ac:picMkLst>
            <pc:docMk/>
            <pc:sldMk cId="1348479097" sldId="435"/>
            <ac:picMk id="4" creationId="{4862E7D7-DA18-D6C9-5492-F8DF0F93EE41}"/>
          </ac:picMkLst>
        </pc:picChg>
        <pc:picChg chg="add mod">
          <ac:chgData name="NORBEY DANILO" userId="29f64d73-8b12-4c53-a9f3-1c223397a229" providerId="ADAL" clId="{41D5C782-5EAE-48FE-AC87-D0FEEA99E110}" dt="2023-03-07T18:20:19.820" v="531" actId="1076"/>
          <ac:picMkLst>
            <pc:docMk/>
            <pc:sldMk cId="1348479097" sldId="435"/>
            <ac:picMk id="6" creationId="{782057CA-E004-B5D9-21E2-DAC29B389F9F}"/>
          </ac:picMkLst>
        </pc:picChg>
      </pc:sldChg>
      <pc:sldChg chg="addSp delSp modSp add mod replId">
        <pc:chgData name="NORBEY DANILO" userId="29f64d73-8b12-4c53-a9f3-1c223397a229" providerId="ADAL" clId="{41D5C782-5EAE-48FE-AC87-D0FEEA99E110}" dt="2023-03-07T18:20:50.712" v="534" actId="1076"/>
        <pc:sldMkLst>
          <pc:docMk/>
          <pc:sldMk cId="998862330" sldId="436"/>
        </pc:sldMkLst>
        <pc:picChg chg="add mod">
          <ac:chgData name="NORBEY DANILO" userId="29f64d73-8b12-4c53-a9f3-1c223397a229" providerId="ADAL" clId="{41D5C782-5EAE-48FE-AC87-D0FEEA99E110}" dt="2023-03-07T18:20:50.712" v="534" actId="1076"/>
          <ac:picMkLst>
            <pc:docMk/>
            <pc:sldMk cId="998862330" sldId="436"/>
            <ac:picMk id="3" creationId="{BB89FFE1-A74B-D21F-B679-208C3B17260E}"/>
          </ac:picMkLst>
        </pc:picChg>
        <pc:picChg chg="del">
          <ac:chgData name="NORBEY DANILO" userId="29f64d73-8b12-4c53-a9f3-1c223397a229" providerId="ADAL" clId="{41D5C782-5EAE-48FE-AC87-D0FEEA99E110}" dt="2023-03-07T18:19:35.676" v="521" actId="478"/>
          <ac:picMkLst>
            <pc:docMk/>
            <pc:sldMk cId="998862330" sldId="436"/>
            <ac:picMk id="4" creationId="{FF1591D4-18AF-1117-4544-C56032A195BD}"/>
          </ac:picMkLst>
        </pc:picChg>
      </pc:sldChg>
      <pc:sldChg chg="addSp delSp modSp add mod ord">
        <pc:chgData name="NORBEY DANILO" userId="29f64d73-8b12-4c53-a9f3-1c223397a229" providerId="ADAL" clId="{41D5C782-5EAE-48FE-AC87-D0FEEA99E110}" dt="2023-03-07T18:22:51.864" v="592" actId="33524"/>
        <pc:sldMkLst>
          <pc:docMk/>
          <pc:sldMk cId="4168909761" sldId="437"/>
        </pc:sldMkLst>
        <pc:spChg chg="add mod">
          <ac:chgData name="NORBEY DANILO" userId="29f64d73-8b12-4c53-a9f3-1c223397a229" providerId="ADAL" clId="{41D5C782-5EAE-48FE-AC87-D0FEEA99E110}" dt="2023-03-07T18:22:51.864" v="592" actId="33524"/>
          <ac:spMkLst>
            <pc:docMk/>
            <pc:sldMk cId="4168909761" sldId="437"/>
            <ac:spMk id="3" creationId="{1B2FBB1B-47E5-4533-8BF0-F59A63387ACE}"/>
          </ac:spMkLst>
        </pc:spChg>
        <pc:spChg chg="mod">
          <ac:chgData name="NORBEY DANILO" userId="29f64d73-8b12-4c53-a9f3-1c223397a229" providerId="ADAL" clId="{41D5C782-5EAE-48FE-AC87-D0FEEA99E110}" dt="2023-03-07T18:21:44.029" v="556" actId="20577"/>
          <ac:spMkLst>
            <pc:docMk/>
            <pc:sldMk cId="4168909761" sldId="437"/>
            <ac:spMk id="191" creationId="{00000000-0000-0000-0000-000000000000}"/>
          </ac:spMkLst>
        </pc:spChg>
        <pc:picChg chg="del">
          <ac:chgData name="NORBEY DANILO" userId="29f64d73-8b12-4c53-a9f3-1c223397a229" providerId="ADAL" clId="{41D5C782-5EAE-48FE-AC87-D0FEEA99E110}" dt="2023-03-07T18:21:46.059" v="557" actId="478"/>
          <ac:picMkLst>
            <pc:docMk/>
            <pc:sldMk cId="4168909761" sldId="437"/>
            <ac:picMk id="5" creationId="{C341B38C-42E8-8E0E-FE6C-888EA08A7FEA}"/>
          </ac:picMkLst>
        </pc:picChg>
      </pc:sldChg>
      <pc:sldChg chg="addSp delSp modSp add mod">
        <pc:chgData name="NORBEY DANILO" userId="29f64d73-8b12-4c53-a9f3-1c223397a229" providerId="ADAL" clId="{41D5C782-5EAE-48FE-AC87-D0FEEA99E110}" dt="2023-03-07T18:23:42.620" v="597" actId="1076"/>
        <pc:sldMkLst>
          <pc:docMk/>
          <pc:sldMk cId="646450501" sldId="438"/>
        </pc:sldMkLst>
        <pc:spChg chg="del">
          <ac:chgData name="NORBEY DANILO" userId="29f64d73-8b12-4c53-a9f3-1c223397a229" providerId="ADAL" clId="{41D5C782-5EAE-48FE-AC87-D0FEEA99E110}" dt="2023-03-07T18:23:19.660" v="594" actId="478"/>
          <ac:spMkLst>
            <pc:docMk/>
            <pc:sldMk cId="646450501" sldId="438"/>
            <ac:spMk id="3" creationId="{1B2FBB1B-47E5-4533-8BF0-F59A63387ACE}"/>
          </ac:spMkLst>
        </pc:spChg>
        <pc:picChg chg="add mod">
          <ac:chgData name="NORBEY DANILO" userId="29f64d73-8b12-4c53-a9f3-1c223397a229" providerId="ADAL" clId="{41D5C782-5EAE-48FE-AC87-D0FEEA99E110}" dt="2023-03-07T18:23:42.620" v="597" actId="1076"/>
          <ac:picMkLst>
            <pc:docMk/>
            <pc:sldMk cId="646450501" sldId="438"/>
            <ac:picMk id="4" creationId="{382F996E-6938-4399-2B58-1ABD6327F460}"/>
          </ac:picMkLst>
        </pc:picChg>
      </pc:sldChg>
      <pc:sldChg chg="addSp delSp modSp add mod">
        <pc:chgData name="NORBEY DANILO" userId="29f64d73-8b12-4c53-a9f3-1c223397a229" providerId="ADAL" clId="{41D5C782-5EAE-48FE-AC87-D0FEEA99E110}" dt="2023-03-07T18:24:22.808" v="602" actId="1076"/>
        <pc:sldMkLst>
          <pc:docMk/>
          <pc:sldMk cId="329244073" sldId="439"/>
        </pc:sldMkLst>
        <pc:picChg chg="add mod">
          <ac:chgData name="NORBEY DANILO" userId="29f64d73-8b12-4c53-a9f3-1c223397a229" providerId="ADAL" clId="{41D5C782-5EAE-48FE-AC87-D0FEEA99E110}" dt="2023-03-07T18:24:22.808" v="602" actId="1076"/>
          <ac:picMkLst>
            <pc:docMk/>
            <pc:sldMk cId="329244073" sldId="439"/>
            <ac:picMk id="3" creationId="{0CB3B235-7A31-0E40-C3DF-B99E41A991D1}"/>
          </ac:picMkLst>
        </pc:picChg>
        <pc:picChg chg="del">
          <ac:chgData name="NORBEY DANILO" userId="29f64d73-8b12-4c53-a9f3-1c223397a229" providerId="ADAL" clId="{41D5C782-5EAE-48FE-AC87-D0FEEA99E110}" dt="2023-03-07T18:24:18.640" v="599" actId="478"/>
          <ac:picMkLst>
            <pc:docMk/>
            <pc:sldMk cId="329244073" sldId="439"/>
            <ac:picMk id="4" creationId="{382F996E-6938-4399-2B58-1ABD6327F460}"/>
          </ac:picMkLst>
        </pc:picChg>
      </pc:sldChg>
      <pc:sldChg chg="addSp delSp modSp add mod">
        <pc:chgData name="NORBEY DANILO" userId="29f64d73-8b12-4c53-a9f3-1c223397a229" providerId="ADAL" clId="{41D5C782-5EAE-48FE-AC87-D0FEEA99E110}" dt="2023-03-07T18:25:38.824" v="619" actId="1076"/>
        <pc:sldMkLst>
          <pc:docMk/>
          <pc:sldMk cId="1311212694" sldId="440"/>
        </pc:sldMkLst>
        <pc:spChg chg="mod">
          <ac:chgData name="NORBEY DANILO" userId="29f64d73-8b12-4c53-a9f3-1c223397a229" providerId="ADAL" clId="{41D5C782-5EAE-48FE-AC87-D0FEEA99E110}" dt="2023-03-07T18:25:02.790" v="615" actId="20577"/>
          <ac:spMkLst>
            <pc:docMk/>
            <pc:sldMk cId="1311212694" sldId="440"/>
            <ac:spMk id="191" creationId="{00000000-0000-0000-0000-000000000000}"/>
          </ac:spMkLst>
        </pc:spChg>
        <pc:picChg chg="del">
          <ac:chgData name="NORBEY DANILO" userId="29f64d73-8b12-4c53-a9f3-1c223397a229" providerId="ADAL" clId="{41D5C782-5EAE-48FE-AC87-D0FEEA99E110}" dt="2023-03-07T18:25:04.412" v="616" actId="478"/>
          <ac:picMkLst>
            <pc:docMk/>
            <pc:sldMk cId="1311212694" sldId="440"/>
            <ac:picMk id="3" creationId="{0CB3B235-7A31-0E40-C3DF-B99E41A991D1}"/>
          </ac:picMkLst>
        </pc:picChg>
        <pc:picChg chg="add mod">
          <ac:chgData name="NORBEY DANILO" userId="29f64d73-8b12-4c53-a9f3-1c223397a229" providerId="ADAL" clId="{41D5C782-5EAE-48FE-AC87-D0FEEA99E110}" dt="2023-03-07T18:25:38.824" v="619" actId="1076"/>
          <ac:picMkLst>
            <pc:docMk/>
            <pc:sldMk cId="1311212694" sldId="440"/>
            <ac:picMk id="4" creationId="{01DE7867-2604-AC9F-4C81-F19A3B62FDD2}"/>
          </ac:picMkLst>
        </pc:picChg>
      </pc:sldChg>
      <pc:sldChg chg="addSp delSp modSp add mod">
        <pc:chgData name="NORBEY DANILO" userId="29f64d73-8b12-4c53-a9f3-1c223397a229" providerId="ADAL" clId="{41D5C782-5EAE-48FE-AC87-D0FEEA99E110}" dt="2023-03-07T18:26:44.461" v="631" actId="14100"/>
        <pc:sldMkLst>
          <pc:docMk/>
          <pc:sldMk cId="4256136481" sldId="441"/>
        </pc:sldMkLst>
        <pc:picChg chg="add mod">
          <ac:chgData name="NORBEY DANILO" userId="29f64d73-8b12-4c53-a9f3-1c223397a229" providerId="ADAL" clId="{41D5C782-5EAE-48FE-AC87-D0FEEA99E110}" dt="2023-03-07T18:26:24.625" v="627" actId="1076"/>
          <ac:picMkLst>
            <pc:docMk/>
            <pc:sldMk cId="4256136481" sldId="441"/>
            <ac:picMk id="3" creationId="{492D0440-0A2C-E501-712F-EFFE2D5BCC55}"/>
          </ac:picMkLst>
        </pc:picChg>
        <pc:picChg chg="del">
          <ac:chgData name="NORBEY DANILO" userId="29f64d73-8b12-4c53-a9f3-1c223397a229" providerId="ADAL" clId="{41D5C782-5EAE-48FE-AC87-D0FEEA99E110}" dt="2023-03-07T18:26:06.606" v="621" actId="478"/>
          <ac:picMkLst>
            <pc:docMk/>
            <pc:sldMk cId="4256136481" sldId="441"/>
            <ac:picMk id="4" creationId="{01DE7867-2604-AC9F-4C81-F19A3B62FDD2}"/>
          </ac:picMkLst>
        </pc:picChg>
        <pc:picChg chg="add mod">
          <ac:chgData name="NORBEY DANILO" userId="29f64d73-8b12-4c53-a9f3-1c223397a229" providerId="ADAL" clId="{41D5C782-5EAE-48FE-AC87-D0FEEA99E110}" dt="2023-03-07T18:26:44.461" v="631" actId="14100"/>
          <ac:picMkLst>
            <pc:docMk/>
            <pc:sldMk cId="4256136481" sldId="441"/>
            <ac:picMk id="6" creationId="{2011F5A9-D018-4D53-4FD2-284E5EA6E864}"/>
          </ac:picMkLst>
        </pc:picChg>
      </pc:sldChg>
      <pc:sldChg chg="modSp add mod ord">
        <pc:chgData name="NORBEY DANILO" userId="29f64d73-8b12-4c53-a9f3-1c223397a229" providerId="ADAL" clId="{41D5C782-5EAE-48FE-AC87-D0FEEA99E110}" dt="2023-03-07T18:45:29.527" v="671" actId="313"/>
        <pc:sldMkLst>
          <pc:docMk/>
          <pc:sldMk cId="898346033" sldId="442"/>
        </pc:sldMkLst>
        <pc:spChg chg="mod">
          <ac:chgData name="NORBEY DANILO" userId="29f64d73-8b12-4c53-a9f3-1c223397a229" providerId="ADAL" clId="{41D5C782-5EAE-48FE-AC87-D0FEEA99E110}" dt="2023-03-07T18:38:32.322" v="644" actId="20577"/>
          <ac:spMkLst>
            <pc:docMk/>
            <pc:sldMk cId="898346033" sldId="442"/>
            <ac:spMk id="191" creationId="{00000000-0000-0000-0000-000000000000}"/>
          </ac:spMkLst>
        </pc:spChg>
        <pc:spChg chg="mod">
          <ac:chgData name="NORBEY DANILO" userId="29f64d73-8b12-4c53-a9f3-1c223397a229" providerId="ADAL" clId="{41D5C782-5EAE-48FE-AC87-D0FEEA99E110}" dt="2023-03-07T18:45:29.527" v="671" actId="313"/>
          <ac:spMkLst>
            <pc:docMk/>
            <pc:sldMk cId="898346033" sldId="442"/>
            <ac:spMk id="192" creationId="{00000000-0000-0000-0000-000000000000}"/>
          </ac:spMkLst>
        </pc:spChg>
      </pc:sldChg>
      <pc:sldChg chg="modSp add mod">
        <pc:chgData name="NORBEY DANILO" userId="29f64d73-8b12-4c53-a9f3-1c223397a229" providerId="ADAL" clId="{41D5C782-5EAE-48FE-AC87-D0FEEA99E110}" dt="2023-03-07T18:49:54.110" v="725" actId="113"/>
        <pc:sldMkLst>
          <pc:docMk/>
          <pc:sldMk cId="2981242174" sldId="443"/>
        </pc:sldMkLst>
        <pc:spChg chg="mod">
          <ac:chgData name="NORBEY DANILO" userId="29f64d73-8b12-4c53-a9f3-1c223397a229" providerId="ADAL" clId="{41D5C782-5EAE-48FE-AC87-D0FEEA99E110}" dt="2023-03-07T18:49:54.110" v="725" actId="113"/>
          <ac:spMkLst>
            <pc:docMk/>
            <pc:sldMk cId="2981242174" sldId="443"/>
            <ac:spMk id="192" creationId="{00000000-0000-0000-0000-000000000000}"/>
          </ac:spMkLst>
        </pc:spChg>
      </pc:sldChg>
      <pc:sldChg chg="addSp delSp modSp add mod">
        <pc:chgData name="NORBEY DANILO" userId="29f64d73-8b12-4c53-a9f3-1c223397a229" providerId="ADAL" clId="{41D5C782-5EAE-48FE-AC87-D0FEEA99E110}" dt="2023-03-07T18:50:19.957" v="730" actId="1076"/>
        <pc:sldMkLst>
          <pc:docMk/>
          <pc:sldMk cId="2585836597" sldId="444"/>
        </pc:sldMkLst>
        <pc:spChg chg="add del mod">
          <ac:chgData name="NORBEY DANILO" userId="29f64d73-8b12-4c53-a9f3-1c223397a229" providerId="ADAL" clId="{41D5C782-5EAE-48FE-AC87-D0FEEA99E110}" dt="2023-03-07T18:50:14.290" v="727" actId="478"/>
          <ac:spMkLst>
            <pc:docMk/>
            <pc:sldMk cId="2585836597" sldId="444"/>
            <ac:spMk id="3" creationId="{237E8E97-6808-C9EB-312B-11DE6D8C2A93}"/>
          </ac:spMkLst>
        </pc:spChg>
        <pc:spChg chg="del">
          <ac:chgData name="NORBEY DANILO" userId="29f64d73-8b12-4c53-a9f3-1c223397a229" providerId="ADAL" clId="{41D5C782-5EAE-48FE-AC87-D0FEEA99E110}" dt="2023-03-07T18:50:11.336" v="726" actId="478"/>
          <ac:spMkLst>
            <pc:docMk/>
            <pc:sldMk cId="2585836597" sldId="444"/>
            <ac:spMk id="192" creationId="{00000000-0000-0000-0000-000000000000}"/>
          </ac:spMkLst>
        </pc:spChg>
        <pc:picChg chg="add mod">
          <ac:chgData name="NORBEY DANILO" userId="29f64d73-8b12-4c53-a9f3-1c223397a229" providerId="ADAL" clId="{41D5C782-5EAE-48FE-AC87-D0FEEA99E110}" dt="2023-03-07T18:50:19.957" v="730" actId="1076"/>
          <ac:picMkLst>
            <pc:docMk/>
            <pc:sldMk cId="2585836597" sldId="444"/>
            <ac:picMk id="5" creationId="{714CCF68-F65A-97FD-8646-B4515C3E833A}"/>
          </ac:picMkLst>
        </pc:picChg>
      </pc:sldChg>
      <pc:sldChg chg="addSp modSp add mod ord">
        <pc:chgData name="NORBEY DANILO" userId="29f64d73-8b12-4c53-a9f3-1c223397a229" providerId="ADAL" clId="{41D5C782-5EAE-48FE-AC87-D0FEEA99E110}" dt="2023-03-07T18:52:20.549" v="788" actId="1076"/>
        <pc:sldMkLst>
          <pc:docMk/>
          <pc:sldMk cId="2353552706" sldId="445"/>
        </pc:sldMkLst>
        <pc:spChg chg="mod">
          <ac:chgData name="NORBEY DANILO" userId="29f64d73-8b12-4c53-a9f3-1c223397a229" providerId="ADAL" clId="{41D5C782-5EAE-48FE-AC87-D0FEEA99E110}" dt="2023-03-07T18:52:01.511" v="785" actId="313"/>
          <ac:spMkLst>
            <pc:docMk/>
            <pc:sldMk cId="2353552706" sldId="445"/>
            <ac:spMk id="192" creationId="{00000000-0000-0000-0000-000000000000}"/>
          </ac:spMkLst>
        </pc:spChg>
        <pc:picChg chg="add mod">
          <ac:chgData name="NORBEY DANILO" userId="29f64d73-8b12-4c53-a9f3-1c223397a229" providerId="ADAL" clId="{41D5C782-5EAE-48FE-AC87-D0FEEA99E110}" dt="2023-03-07T18:52:20.549" v="788" actId="1076"/>
          <ac:picMkLst>
            <pc:docMk/>
            <pc:sldMk cId="2353552706" sldId="445"/>
            <ac:picMk id="3" creationId="{FC50AB07-540B-7B81-32E4-2DD5F64D10E3}"/>
          </ac:picMkLst>
        </pc:picChg>
      </pc:sldChg>
      <pc:sldChg chg="delSp modSp add mod">
        <pc:chgData name="NORBEY DANILO" userId="29f64d73-8b12-4c53-a9f3-1c223397a229" providerId="ADAL" clId="{41D5C782-5EAE-48FE-AC87-D0FEEA99E110}" dt="2023-03-07T18:54:26.448" v="832" actId="313"/>
        <pc:sldMkLst>
          <pc:docMk/>
          <pc:sldMk cId="921455359" sldId="446"/>
        </pc:sldMkLst>
        <pc:spChg chg="mod">
          <ac:chgData name="NORBEY DANILO" userId="29f64d73-8b12-4c53-a9f3-1c223397a229" providerId="ADAL" clId="{41D5C782-5EAE-48FE-AC87-D0FEEA99E110}" dt="2023-03-07T18:54:26.448" v="832" actId="313"/>
          <ac:spMkLst>
            <pc:docMk/>
            <pc:sldMk cId="921455359" sldId="446"/>
            <ac:spMk id="192" creationId="{00000000-0000-0000-0000-000000000000}"/>
          </ac:spMkLst>
        </pc:spChg>
        <pc:picChg chg="del">
          <ac:chgData name="NORBEY DANILO" userId="29f64d73-8b12-4c53-a9f3-1c223397a229" providerId="ADAL" clId="{41D5C782-5EAE-48FE-AC87-D0FEEA99E110}" dt="2023-03-07T18:52:56.554" v="802" actId="478"/>
          <ac:picMkLst>
            <pc:docMk/>
            <pc:sldMk cId="921455359" sldId="446"/>
            <ac:picMk id="3" creationId="{FC50AB07-540B-7B81-32E4-2DD5F64D10E3}"/>
          </ac:picMkLst>
        </pc:picChg>
      </pc:sldChg>
      <pc:sldChg chg="addSp delSp modSp add mod">
        <pc:chgData name="NORBEY DANILO" userId="29f64d73-8b12-4c53-a9f3-1c223397a229" providerId="ADAL" clId="{41D5C782-5EAE-48FE-AC87-D0FEEA99E110}" dt="2023-03-07T18:57:37.909" v="881" actId="313"/>
        <pc:sldMkLst>
          <pc:docMk/>
          <pc:sldMk cId="2955409740" sldId="447"/>
        </pc:sldMkLst>
        <pc:spChg chg="add del mod">
          <ac:chgData name="NORBEY DANILO" userId="29f64d73-8b12-4c53-a9f3-1c223397a229" providerId="ADAL" clId="{41D5C782-5EAE-48FE-AC87-D0FEEA99E110}" dt="2023-03-07T18:55:05.829" v="868" actId="478"/>
          <ac:spMkLst>
            <pc:docMk/>
            <pc:sldMk cId="2955409740" sldId="447"/>
            <ac:spMk id="3" creationId="{D5DE99FA-3E72-5F64-2E0A-EC98043711B9}"/>
          </ac:spMkLst>
        </pc:spChg>
        <pc:spChg chg="add mod">
          <ac:chgData name="NORBEY DANILO" userId="29f64d73-8b12-4c53-a9f3-1c223397a229" providerId="ADAL" clId="{41D5C782-5EAE-48FE-AC87-D0FEEA99E110}" dt="2023-03-07T18:57:37.909" v="881" actId="313"/>
          <ac:spMkLst>
            <pc:docMk/>
            <pc:sldMk cId="2955409740" sldId="447"/>
            <ac:spMk id="7" creationId="{43F05B6E-EED9-B3C6-A0ED-CAC4253BE833}"/>
          </ac:spMkLst>
        </pc:spChg>
        <pc:spChg chg="mod">
          <ac:chgData name="NORBEY DANILO" userId="29f64d73-8b12-4c53-a9f3-1c223397a229" providerId="ADAL" clId="{41D5C782-5EAE-48FE-AC87-D0FEEA99E110}" dt="2023-03-07T18:54:55.917" v="866" actId="20577"/>
          <ac:spMkLst>
            <pc:docMk/>
            <pc:sldMk cId="2955409740" sldId="447"/>
            <ac:spMk id="191" creationId="{00000000-0000-0000-0000-000000000000}"/>
          </ac:spMkLst>
        </pc:spChg>
        <pc:spChg chg="del">
          <ac:chgData name="NORBEY DANILO" userId="29f64d73-8b12-4c53-a9f3-1c223397a229" providerId="ADAL" clId="{41D5C782-5EAE-48FE-AC87-D0FEEA99E110}" dt="2023-03-07T18:55:05.257" v="867" actId="478"/>
          <ac:spMkLst>
            <pc:docMk/>
            <pc:sldMk cId="2955409740" sldId="447"/>
            <ac:spMk id="192" creationId="{00000000-0000-0000-0000-000000000000}"/>
          </ac:spMkLst>
        </pc:spChg>
        <pc:picChg chg="add mod">
          <ac:chgData name="NORBEY DANILO" userId="29f64d73-8b12-4c53-a9f3-1c223397a229" providerId="ADAL" clId="{41D5C782-5EAE-48FE-AC87-D0FEEA99E110}" dt="2023-03-07T18:55:26.589" v="871" actId="1076"/>
          <ac:picMkLst>
            <pc:docMk/>
            <pc:sldMk cId="2955409740" sldId="447"/>
            <ac:picMk id="5" creationId="{9F56EAF0-F398-D000-C54E-007E99BB4DBD}"/>
          </ac:picMkLst>
        </pc:picChg>
      </pc:sldChg>
      <pc:sldChg chg="addSp delSp modSp add mod">
        <pc:chgData name="NORBEY DANILO" userId="29f64d73-8b12-4c53-a9f3-1c223397a229" providerId="ADAL" clId="{41D5C782-5EAE-48FE-AC87-D0FEEA99E110}" dt="2023-03-07T19:00:08.801" v="887" actId="1076"/>
        <pc:sldMkLst>
          <pc:docMk/>
          <pc:sldMk cId="570432175" sldId="448"/>
        </pc:sldMkLst>
        <pc:spChg chg="del">
          <ac:chgData name="NORBEY DANILO" userId="29f64d73-8b12-4c53-a9f3-1c223397a229" providerId="ADAL" clId="{41D5C782-5EAE-48FE-AC87-D0FEEA99E110}" dt="2023-03-07T18:57:50.694" v="884" actId="478"/>
          <ac:spMkLst>
            <pc:docMk/>
            <pc:sldMk cId="570432175" sldId="448"/>
            <ac:spMk id="7" creationId="{43F05B6E-EED9-B3C6-A0ED-CAC4253BE833}"/>
          </ac:spMkLst>
        </pc:spChg>
        <pc:picChg chg="add mod">
          <ac:chgData name="NORBEY DANILO" userId="29f64d73-8b12-4c53-a9f3-1c223397a229" providerId="ADAL" clId="{41D5C782-5EAE-48FE-AC87-D0FEEA99E110}" dt="2023-03-07T19:00:08.801" v="887" actId="1076"/>
          <ac:picMkLst>
            <pc:docMk/>
            <pc:sldMk cId="570432175" sldId="448"/>
            <ac:picMk id="3" creationId="{B969ED74-55D9-2DF8-FD43-3810F4AF1C5D}"/>
          </ac:picMkLst>
        </pc:picChg>
        <pc:picChg chg="del">
          <ac:chgData name="NORBEY DANILO" userId="29f64d73-8b12-4c53-a9f3-1c223397a229" providerId="ADAL" clId="{41D5C782-5EAE-48FE-AC87-D0FEEA99E110}" dt="2023-03-07T18:57:49.822" v="883" actId="478"/>
          <ac:picMkLst>
            <pc:docMk/>
            <pc:sldMk cId="570432175" sldId="448"/>
            <ac:picMk id="5" creationId="{9F56EAF0-F398-D000-C54E-007E99BB4DBD}"/>
          </ac:picMkLst>
        </pc:picChg>
      </pc:sldChg>
      <pc:sldChg chg="addSp delSp modSp add mod">
        <pc:chgData name="NORBEY DANILO" userId="29f64d73-8b12-4c53-a9f3-1c223397a229" providerId="ADAL" clId="{41D5C782-5EAE-48FE-AC87-D0FEEA99E110}" dt="2023-03-07T19:01:13.237" v="899" actId="478"/>
        <pc:sldMkLst>
          <pc:docMk/>
          <pc:sldMk cId="1662631011" sldId="449"/>
        </pc:sldMkLst>
        <pc:picChg chg="del">
          <ac:chgData name="NORBEY DANILO" userId="29f64d73-8b12-4c53-a9f3-1c223397a229" providerId="ADAL" clId="{41D5C782-5EAE-48FE-AC87-D0FEEA99E110}" dt="2023-03-07T19:00:29.268" v="889" actId="478"/>
          <ac:picMkLst>
            <pc:docMk/>
            <pc:sldMk cId="1662631011" sldId="449"/>
            <ac:picMk id="3" creationId="{B969ED74-55D9-2DF8-FD43-3810F4AF1C5D}"/>
          </ac:picMkLst>
        </pc:picChg>
        <pc:picChg chg="add mod">
          <ac:chgData name="NORBEY DANILO" userId="29f64d73-8b12-4c53-a9f3-1c223397a229" providerId="ADAL" clId="{41D5C782-5EAE-48FE-AC87-D0FEEA99E110}" dt="2023-03-07T19:00:56.185" v="893" actId="1076"/>
          <ac:picMkLst>
            <pc:docMk/>
            <pc:sldMk cId="1662631011" sldId="449"/>
            <ac:picMk id="4" creationId="{87BCE094-1AC6-7531-D1F9-5A6972800CD0}"/>
          </ac:picMkLst>
        </pc:picChg>
        <pc:picChg chg="add del mod">
          <ac:chgData name="NORBEY DANILO" userId="29f64d73-8b12-4c53-a9f3-1c223397a229" providerId="ADAL" clId="{41D5C782-5EAE-48FE-AC87-D0FEEA99E110}" dt="2023-03-07T19:01:13.237" v="899" actId="478"/>
          <ac:picMkLst>
            <pc:docMk/>
            <pc:sldMk cId="1662631011" sldId="449"/>
            <ac:picMk id="6" creationId="{21AE1AC8-FFFB-E649-4E65-FE066DA282EA}"/>
          </ac:picMkLst>
        </pc:picChg>
      </pc:sldChg>
      <pc:sldChg chg="add">
        <pc:chgData name="NORBEY DANILO" userId="29f64d73-8b12-4c53-a9f3-1c223397a229" providerId="ADAL" clId="{41D5C782-5EAE-48FE-AC87-D0FEEA99E110}" dt="2023-03-07T19:01:09.501" v="898" actId="2890"/>
        <pc:sldMkLst>
          <pc:docMk/>
          <pc:sldMk cId="3573633439" sldId="450"/>
        </pc:sldMkLst>
      </pc:sldChg>
      <pc:sldChg chg="addSp delSp modSp add mod">
        <pc:chgData name="NORBEY DANILO" userId="29f64d73-8b12-4c53-a9f3-1c223397a229" providerId="ADAL" clId="{41D5C782-5EAE-48FE-AC87-D0FEEA99E110}" dt="2023-03-07T19:02:49.257" v="905" actId="1076"/>
        <pc:sldMkLst>
          <pc:docMk/>
          <pc:sldMk cId="1741533188" sldId="451"/>
        </pc:sldMkLst>
        <pc:picChg chg="add mod">
          <ac:chgData name="NORBEY DANILO" userId="29f64d73-8b12-4c53-a9f3-1c223397a229" providerId="ADAL" clId="{41D5C782-5EAE-48FE-AC87-D0FEEA99E110}" dt="2023-03-07T19:02:49.257" v="905" actId="1076"/>
          <ac:picMkLst>
            <pc:docMk/>
            <pc:sldMk cId="1741533188" sldId="451"/>
            <ac:picMk id="3" creationId="{3D700F39-453F-A060-0264-B869996AB291}"/>
          </ac:picMkLst>
        </pc:picChg>
        <pc:picChg chg="del">
          <ac:chgData name="NORBEY DANILO" userId="29f64d73-8b12-4c53-a9f3-1c223397a229" providerId="ADAL" clId="{41D5C782-5EAE-48FE-AC87-D0FEEA99E110}" dt="2023-03-07T19:02:31.549" v="901" actId="478"/>
          <ac:picMkLst>
            <pc:docMk/>
            <pc:sldMk cId="1741533188" sldId="451"/>
            <ac:picMk id="4" creationId="{87BCE094-1AC6-7531-D1F9-5A6972800CD0}"/>
          </ac:picMkLst>
        </pc:picChg>
        <pc:picChg chg="del">
          <ac:chgData name="NORBEY DANILO" userId="29f64d73-8b12-4c53-a9f3-1c223397a229" providerId="ADAL" clId="{41D5C782-5EAE-48FE-AC87-D0FEEA99E110}" dt="2023-03-07T19:02:33.182" v="902" actId="478"/>
          <ac:picMkLst>
            <pc:docMk/>
            <pc:sldMk cId="1741533188" sldId="451"/>
            <ac:picMk id="6" creationId="{21AE1AC8-FFFB-E649-4E65-FE066DA282EA}"/>
          </ac:picMkLst>
        </pc:picChg>
      </pc:sldChg>
      <pc:sldChg chg="addSp delSp modSp add mod">
        <pc:chgData name="NORBEY DANILO" userId="29f64d73-8b12-4c53-a9f3-1c223397a229" providerId="ADAL" clId="{41D5C782-5EAE-48FE-AC87-D0FEEA99E110}" dt="2023-03-08T00:47:36.064" v="912" actId="1076"/>
        <pc:sldMkLst>
          <pc:docMk/>
          <pc:sldMk cId="1472428141" sldId="452"/>
        </pc:sldMkLst>
        <pc:picChg chg="del">
          <ac:chgData name="NORBEY DANILO" userId="29f64d73-8b12-4c53-a9f3-1c223397a229" providerId="ADAL" clId="{41D5C782-5EAE-48FE-AC87-D0FEEA99E110}" dt="2023-03-08T00:46:22.850" v="907" actId="478"/>
          <ac:picMkLst>
            <pc:docMk/>
            <pc:sldMk cId="1472428141" sldId="452"/>
            <ac:picMk id="3" creationId="{3D700F39-453F-A060-0264-B869996AB291}"/>
          </ac:picMkLst>
        </pc:picChg>
        <pc:picChg chg="add mod">
          <ac:chgData name="NORBEY DANILO" userId="29f64d73-8b12-4c53-a9f3-1c223397a229" providerId="ADAL" clId="{41D5C782-5EAE-48FE-AC87-D0FEEA99E110}" dt="2023-03-08T00:47:36.064" v="912" actId="1076"/>
          <ac:picMkLst>
            <pc:docMk/>
            <pc:sldMk cId="1472428141" sldId="452"/>
            <ac:picMk id="4" creationId="{5A8060C5-4E4F-4D64-F2F1-B1B413B322F3}"/>
          </ac:picMkLst>
        </pc:picChg>
      </pc:sldChg>
      <pc:sldChg chg="addSp delSp modSp add mod">
        <pc:chgData name="NORBEY DANILO" userId="29f64d73-8b12-4c53-a9f3-1c223397a229" providerId="ADAL" clId="{41D5C782-5EAE-48FE-AC87-D0FEEA99E110}" dt="2023-03-08T01:35:52.359" v="1044" actId="1076"/>
        <pc:sldMkLst>
          <pc:docMk/>
          <pc:sldMk cId="2683753348" sldId="453"/>
        </pc:sldMkLst>
        <pc:picChg chg="add mod">
          <ac:chgData name="NORBEY DANILO" userId="29f64d73-8b12-4c53-a9f3-1c223397a229" providerId="ADAL" clId="{41D5C782-5EAE-48FE-AC87-D0FEEA99E110}" dt="2023-03-08T01:35:50.361" v="1043" actId="1076"/>
          <ac:picMkLst>
            <pc:docMk/>
            <pc:sldMk cId="2683753348" sldId="453"/>
            <ac:picMk id="3" creationId="{4E60FF3D-B6F0-45C0-FE00-E6492AB854FE}"/>
          </ac:picMkLst>
        </pc:picChg>
        <pc:picChg chg="del">
          <ac:chgData name="NORBEY DANILO" userId="29f64d73-8b12-4c53-a9f3-1c223397a229" providerId="ADAL" clId="{41D5C782-5EAE-48FE-AC87-D0FEEA99E110}" dt="2023-03-08T00:48:31.901" v="914" actId="478"/>
          <ac:picMkLst>
            <pc:docMk/>
            <pc:sldMk cId="2683753348" sldId="453"/>
            <ac:picMk id="4" creationId="{5A8060C5-4E4F-4D64-F2F1-B1B413B322F3}"/>
          </ac:picMkLst>
        </pc:picChg>
        <pc:picChg chg="add mod">
          <ac:chgData name="NORBEY DANILO" userId="29f64d73-8b12-4c53-a9f3-1c223397a229" providerId="ADAL" clId="{41D5C782-5EAE-48FE-AC87-D0FEEA99E110}" dt="2023-03-08T01:35:52.359" v="1044" actId="1076"/>
          <ac:picMkLst>
            <pc:docMk/>
            <pc:sldMk cId="2683753348" sldId="453"/>
            <ac:picMk id="6" creationId="{F28B22F1-B19F-527E-EBCA-BBE30BF7DEB7}"/>
          </ac:picMkLst>
        </pc:picChg>
      </pc:sldChg>
      <pc:sldChg chg="addSp delSp modSp add mod">
        <pc:chgData name="NORBEY DANILO" userId="29f64d73-8b12-4c53-a9f3-1c223397a229" providerId="ADAL" clId="{41D5C782-5EAE-48FE-AC87-D0FEEA99E110}" dt="2023-03-08T00:52:41.840" v="924" actId="1076"/>
        <pc:sldMkLst>
          <pc:docMk/>
          <pc:sldMk cId="3962888757" sldId="454"/>
        </pc:sldMkLst>
        <pc:picChg chg="del">
          <ac:chgData name="NORBEY DANILO" userId="29f64d73-8b12-4c53-a9f3-1c223397a229" providerId="ADAL" clId="{41D5C782-5EAE-48FE-AC87-D0FEEA99E110}" dt="2023-03-08T00:52:20.724" v="921" actId="478"/>
          <ac:picMkLst>
            <pc:docMk/>
            <pc:sldMk cId="3962888757" sldId="454"/>
            <ac:picMk id="3" creationId="{4E60FF3D-B6F0-45C0-FE00-E6492AB854FE}"/>
          </ac:picMkLst>
        </pc:picChg>
        <pc:picChg chg="add mod">
          <ac:chgData name="NORBEY DANILO" userId="29f64d73-8b12-4c53-a9f3-1c223397a229" providerId="ADAL" clId="{41D5C782-5EAE-48FE-AC87-D0FEEA99E110}" dt="2023-03-08T00:52:41.840" v="924" actId="1076"/>
          <ac:picMkLst>
            <pc:docMk/>
            <pc:sldMk cId="3962888757" sldId="454"/>
            <ac:picMk id="4" creationId="{2B2678B5-AA0C-A2FA-0F00-036F1FEC25D1}"/>
          </ac:picMkLst>
        </pc:picChg>
      </pc:sldChg>
      <pc:sldChg chg="addSp delSp modSp add mod">
        <pc:chgData name="NORBEY DANILO" userId="29f64d73-8b12-4c53-a9f3-1c223397a229" providerId="ADAL" clId="{41D5C782-5EAE-48FE-AC87-D0FEEA99E110}" dt="2023-03-08T00:54:10.696" v="929" actId="1076"/>
        <pc:sldMkLst>
          <pc:docMk/>
          <pc:sldMk cId="1315371124" sldId="455"/>
        </pc:sldMkLst>
        <pc:picChg chg="add mod">
          <ac:chgData name="NORBEY DANILO" userId="29f64d73-8b12-4c53-a9f3-1c223397a229" providerId="ADAL" clId="{41D5C782-5EAE-48FE-AC87-D0FEEA99E110}" dt="2023-03-08T00:54:10.696" v="929" actId="1076"/>
          <ac:picMkLst>
            <pc:docMk/>
            <pc:sldMk cId="1315371124" sldId="455"/>
            <ac:picMk id="3" creationId="{F4B70E51-F081-C1CA-A92D-902387663143}"/>
          </ac:picMkLst>
        </pc:picChg>
        <pc:picChg chg="del">
          <ac:chgData name="NORBEY DANILO" userId="29f64d73-8b12-4c53-a9f3-1c223397a229" providerId="ADAL" clId="{41D5C782-5EAE-48FE-AC87-D0FEEA99E110}" dt="2023-03-08T00:52:59.899" v="926" actId="478"/>
          <ac:picMkLst>
            <pc:docMk/>
            <pc:sldMk cId="1315371124" sldId="455"/>
            <ac:picMk id="4" creationId="{2B2678B5-AA0C-A2FA-0F00-036F1FEC25D1}"/>
          </ac:picMkLst>
        </pc:picChg>
      </pc:sldChg>
      <pc:sldChg chg="addSp delSp modSp add mod">
        <pc:chgData name="NORBEY DANILO" userId="29f64d73-8b12-4c53-a9f3-1c223397a229" providerId="ADAL" clId="{41D5C782-5EAE-48FE-AC87-D0FEEA99E110}" dt="2023-03-08T00:54:41.722" v="937" actId="1076"/>
        <pc:sldMkLst>
          <pc:docMk/>
          <pc:sldMk cId="1723740037" sldId="456"/>
        </pc:sldMkLst>
        <pc:picChg chg="del mod">
          <ac:chgData name="NORBEY DANILO" userId="29f64d73-8b12-4c53-a9f3-1c223397a229" providerId="ADAL" clId="{41D5C782-5EAE-48FE-AC87-D0FEEA99E110}" dt="2023-03-08T00:54:15.367" v="932" actId="478"/>
          <ac:picMkLst>
            <pc:docMk/>
            <pc:sldMk cId="1723740037" sldId="456"/>
            <ac:picMk id="3" creationId="{F4B70E51-F081-C1CA-A92D-902387663143}"/>
          </ac:picMkLst>
        </pc:picChg>
        <pc:picChg chg="add mod">
          <ac:chgData name="NORBEY DANILO" userId="29f64d73-8b12-4c53-a9f3-1c223397a229" providerId="ADAL" clId="{41D5C782-5EAE-48FE-AC87-D0FEEA99E110}" dt="2023-03-08T00:54:41.722" v="937" actId="1076"/>
          <ac:picMkLst>
            <pc:docMk/>
            <pc:sldMk cId="1723740037" sldId="456"/>
            <ac:picMk id="4" creationId="{1F7A548E-C14B-2CA2-9C61-94DE32EFBBE1}"/>
          </ac:picMkLst>
        </pc:picChg>
      </pc:sldChg>
      <pc:sldChg chg="addSp delSp modSp add mod">
        <pc:chgData name="NORBEY DANILO" userId="29f64d73-8b12-4c53-a9f3-1c223397a229" providerId="ADAL" clId="{41D5C782-5EAE-48FE-AC87-D0FEEA99E110}" dt="2023-03-08T00:56:29.811" v="946" actId="1076"/>
        <pc:sldMkLst>
          <pc:docMk/>
          <pc:sldMk cId="3007749229" sldId="457"/>
        </pc:sldMkLst>
        <pc:spChg chg="add del mod">
          <ac:chgData name="NORBEY DANILO" userId="29f64d73-8b12-4c53-a9f3-1c223397a229" providerId="ADAL" clId="{41D5C782-5EAE-48FE-AC87-D0FEEA99E110}" dt="2023-03-08T00:55:17.802" v="941" actId="478"/>
          <ac:spMkLst>
            <pc:docMk/>
            <pc:sldMk cId="3007749229" sldId="457"/>
            <ac:spMk id="3" creationId="{035771CA-6DE8-FEBC-E29A-E6FA501A2289}"/>
          </ac:spMkLst>
        </pc:spChg>
        <pc:spChg chg="del">
          <ac:chgData name="NORBEY DANILO" userId="29f64d73-8b12-4c53-a9f3-1c223397a229" providerId="ADAL" clId="{41D5C782-5EAE-48FE-AC87-D0FEEA99E110}" dt="2023-03-08T00:55:17.037" v="940" actId="478"/>
          <ac:spMkLst>
            <pc:docMk/>
            <pc:sldMk cId="3007749229" sldId="457"/>
            <ac:spMk id="191" creationId="{00000000-0000-0000-0000-000000000000}"/>
          </ac:spMkLst>
        </pc:spChg>
        <pc:picChg chg="del">
          <ac:chgData name="NORBEY DANILO" userId="29f64d73-8b12-4c53-a9f3-1c223397a229" providerId="ADAL" clId="{41D5C782-5EAE-48FE-AC87-D0FEEA99E110}" dt="2023-03-08T00:55:16.232" v="939" actId="478"/>
          <ac:picMkLst>
            <pc:docMk/>
            <pc:sldMk cId="3007749229" sldId="457"/>
            <ac:picMk id="4" creationId="{1F7A548E-C14B-2CA2-9C61-94DE32EFBBE1}"/>
          </ac:picMkLst>
        </pc:picChg>
        <pc:picChg chg="add mod">
          <ac:chgData name="NORBEY DANILO" userId="29f64d73-8b12-4c53-a9f3-1c223397a229" providerId="ADAL" clId="{41D5C782-5EAE-48FE-AC87-D0FEEA99E110}" dt="2023-03-08T00:56:12.672" v="943" actId="1076"/>
          <ac:picMkLst>
            <pc:docMk/>
            <pc:sldMk cId="3007749229" sldId="457"/>
            <ac:picMk id="6" creationId="{236B2D2F-00CD-0613-D2BA-94ABAED6BDA7}"/>
          </ac:picMkLst>
        </pc:picChg>
        <pc:picChg chg="add mod">
          <ac:chgData name="NORBEY DANILO" userId="29f64d73-8b12-4c53-a9f3-1c223397a229" providerId="ADAL" clId="{41D5C782-5EAE-48FE-AC87-D0FEEA99E110}" dt="2023-03-08T00:56:29.811" v="946" actId="1076"/>
          <ac:picMkLst>
            <pc:docMk/>
            <pc:sldMk cId="3007749229" sldId="457"/>
            <ac:picMk id="8" creationId="{0CAA9460-E32D-46AA-AA5C-11EE7845B31F}"/>
          </ac:picMkLst>
        </pc:picChg>
      </pc:sldChg>
      <pc:sldChg chg="addSp delSp modSp add mod ord">
        <pc:chgData name="NORBEY DANILO" userId="29f64d73-8b12-4c53-a9f3-1c223397a229" providerId="ADAL" clId="{41D5C782-5EAE-48FE-AC87-D0FEEA99E110}" dt="2023-03-08T01:13:35.012" v="995" actId="1076"/>
        <pc:sldMkLst>
          <pc:docMk/>
          <pc:sldMk cId="843328866" sldId="458"/>
        </pc:sldMkLst>
        <pc:spChg chg="mod">
          <ac:chgData name="NORBEY DANILO" userId="29f64d73-8b12-4c53-a9f3-1c223397a229" providerId="ADAL" clId="{41D5C782-5EAE-48FE-AC87-D0FEEA99E110}" dt="2023-03-08T01:12:58.381" v="992" actId="20577"/>
          <ac:spMkLst>
            <pc:docMk/>
            <pc:sldMk cId="843328866" sldId="458"/>
            <ac:spMk id="7" creationId="{43F05B6E-EED9-B3C6-A0ED-CAC4253BE833}"/>
          </ac:spMkLst>
        </pc:spChg>
        <pc:spChg chg="mod">
          <ac:chgData name="NORBEY DANILO" userId="29f64d73-8b12-4c53-a9f3-1c223397a229" providerId="ADAL" clId="{41D5C782-5EAE-48FE-AC87-D0FEEA99E110}" dt="2023-03-08T00:57:57.038" v="967" actId="20577"/>
          <ac:spMkLst>
            <pc:docMk/>
            <pc:sldMk cId="843328866" sldId="458"/>
            <ac:spMk id="191" creationId="{00000000-0000-0000-0000-000000000000}"/>
          </ac:spMkLst>
        </pc:spChg>
        <pc:picChg chg="add mod">
          <ac:chgData name="NORBEY DANILO" userId="29f64d73-8b12-4c53-a9f3-1c223397a229" providerId="ADAL" clId="{41D5C782-5EAE-48FE-AC87-D0FEEA99E110}" dt="2023-03-08T01:13:35.012" v="995" actId="1076"/>
          <ac:picMkLst>
            <pc:docMk/>
            <pc:sldMk cId="843328866" sldId="458"/>
            <ac:picMk id="3" creationId="{FED50277-052C-439C-1C95-9BDFA25C3F16}"/>
          </ac:picMkLst>
        </pc:picChg>
        <pc:picChg chg="del">
          <ac:chgData name="NORBEY DANILO" userId="29f64d73-8b12-4c53-a9f3-1c223397a229" providerId="ADAL" clId="{41D5C782-5EAE-48FE-AC87-D0FEEA99E110}" dt="2023-03-08T01:11:37.542" v="969" actId="478"/>
          <ac:picMkLst>
            <pc:docMk/>
            <pc:sldMk cId="843328866" sldId="458"/>
            <ac:picMk id="5" creationId="{9F56EAF0-F398-D000-C54E-007E99BB4DBD}"/>
          </ac:picMkLst>
        </pc:picChg>
      </pc:sldChg>
      <pc:sldChg chg="add del">
        <pc:chgData name="NORBEY DANILO" userId="29f64d73-8b12-4c53-a9f3-1c223397a229" providerId="ADAL" clId="{41D5C782-5EAE-48FE-AC87-D0FEEA99E110}" dt="2023-03-08T01:12:22.194" v="982" actId="47"/>
        <pc:sldMkLst>
          <pc:docMk/>
          <pc:sldMk cId="3405037931" sldId="459"/>
        </pc:sldMkLst>
      </pc:sldChg>
      <pc:sldChg chg="addSp delSp modSp add mod">
        <pc:chgData name="NORBEY DANILO" userId="29f64d73-8b12-4c53-a9f3-1c223397a229" providerId="ADAL" clId="{41D5C782-5EAE-48FE-AC87-D0FEEA99E110}" dt="2023-03-08T01:14:20.944" v="1001" actId="1076"/>
        <pc:sldMkLst>
          <pc:docMk/>
          <pc:sldMk cId="4225134469" sldId="459"/>
        </pc:sldMkLst>
        <pc:spChg chg="del">
          <ac:chgData name="NORBEY DANILO" userId="29f64d73-8b12-4c53-a9f3-1c223397a229" providerId="ADAL" clId="{41D5C782-5EAE-48FE-AC87-D0FEEA99E110}" dt="2023-03-08T01:14:01.498" v="998" actId="478"/>
          <ac:spMkLst>
            <pc:docMk/>
            <pc:sldMk cId="4225134469" sldId="459"/>
            <ac:spMk id="7" creationId="{43F05B6E-EED9-B3C6-A0ED-CAC4253BE833}"/>
          </ac:spMkLst>
        </pc:spChg>
        <pc:picChg chg="del">
          <ac:chgData name="NORBEY DANILO" userId="29f64d73-8b12-4c53-a9f3-1c223397a229" providerId="ADAL" clId="{41D5C782-5EAE-48FE-AC87-D0FEEA99E110}" dt="2023-03-08T01:14:00.311" v="997" actId="478"/>
          <ac:picMkLst>
            <pc:docMk/>
            <pc:sldMk cId="4225134469" sldId="459"/>
            <ac:picMk id="3" creationId="{FED50277-052C-439C-1C95-9BDFA25C3F16}"/>
          </ac:picMkLst>
        </pc:picChg>
        <pc:picChg chg="add mod">
          <ac:chgData name="NORBEY DANILO" userId="29f64d73-8b12-4c53-a9f3-1c223397a229" providerId="ADAL" clId="{41D5C782-5EAE-48FE-AC87-D0FEEA99E110}" dt="2023-03-08T01:14:20.944" v="1001" actId="1076"/>
          <ac:picMkLst>
            <pc:docMk/>
            <pc:sldMk cId="4225134469" sldId="459"/>
            <ac:picMk id="4" creationId="{77513604-6EE2-6C23-8540-1C79F91173CC}"/>
          </ac:picMkLst>
        </pc:picChg>
      </pc:sldChg>
      <pc:sldChg chg="addSp delSp modSp add mod">
        <pc:chgData name="NORBEY DANILO" userId="29f64d73-8b12-4c53-a9f3-1c223397a229" providerId="ADAL" clId="{41D5C782-5EAE-48FE-AC87-D0FEEA99E110}" dt="2023-03-08T01:26:09.684" v="1007" actId="1076"/>
        <pc:sldMkLst>
          <pc:docMk/>
          <pc:sldMk cId="1218397634" sldId="460"/>
        </pc:sldMkLst>
        <pc:picChg chg="add mod">
          <ac:chgData name="NORBEY DANILO" userId="29f64d73-8b12-4c53-a9f3-1c223397a229" providerId="ADAL" clId="{41D5C782-5EAE-48FE-AC87-D0FEEA99E110}" dt="2023-03-08T01:26:09.684" v="1007" actId="1076"/>
          <ac:picMkLst>
            <pc:docMk/>
            <pc:sldMk cId="1218397634" sldId="460"/>
            <ac:picMk id="3" creationId="{051F7AD6-073B-65C5-BCCF-EFB671C3C011}"/>
          </ac:picMkLst>
        </pc:picChg>
        <pc:picChg chg="del">
          <ac:chgData name="NORBEY DANILO" userId="29f64d73-8b12-4c53-a9f3-1c223397a229" providerId="ADAL" clId="{41D5C782-5EAE-48FE-AC87-D0FEEA99E110}" dt="2023-03-08T01:15:09.788" v="1003" actId="478"/>
          <ac:picMkLst>
            <pc:docMk/>
            <pc:sldMk cId="1218397634" sldId="460"/>
            <ac:picMk id="4" creationId="{77513604-6EE2-6C23-8540-1C79F91173CC}"/>
          </ac:picMkLst>
        </pc:picChg>
      </pc:sldChg>
      <pc:sldChg chg="addSp modSp add mod">
        <pc:chgData name="NORBEY DANILO" userId="29f64d73-8b12-4c53-a9f3-1c223397a229" providerId="ADAL" clId="{41D5C782-5EAE-48FE-AC87-D0FEEA99E110}" dt="2023-03-08T01:26:29.207" v="1012" actId="14100"/>
        <pc:sldMkLst>
          <pc:docMk/>
          <pc:sldMk cId="807772450" sldId="461"/>
        </pc:sldMkLst>
        <pc:picChg chg="add mod">
          <ac:chgData name="NORBEY DANILO" userId="29f64d73-8b12-4c53-a9f3-1c223397a229" providerId="ADAL" clId="{41D5C782-5EAE-48FE-AC87-D0FEEA99E110}" dt="2023-03-08T01:26:29.207" v="1012" actId="14100"/>
          <ac:picMkLst>
            <pc:docMk/>
            <pc:sldMk cId="807772450" sldId="461"/>
            <ac:picMk id="4" creationId="{C06759F4-8698-18B3-66A3-C3967FA813D5}"/>
          </ac:picMkLst>
        </pc:picChg>
      </pc:sldChg>
      <pc:sldChg chg="addSp delSp modSp add mod">
        <pc:chgData name="NORBEY DANILO" userId="29f64d73-8b12-4c53-a9f3-1c223397a229" providerId="ADAL" clId="{41D5C782-5EAE-48FE-AC87-D0FEEA99E110}" dt="2023-03-08T01:32:19.867" v="1018" actId="1076"/>
        <pc:sldMkLst>
          <pc:docMk/>
          <pc:sldMk cId="1365818386" sldId="462"/>
        </pc:sldMkLst>
        <pc:picChg chg="del">
          <ac:chgData name="NORBEY DANILO" userId="29f64d73-8b12-4c53-a9f3-1c223397a229" providerId="ADAL" clId="{41D5C782-5EAE-48FE-AC87-D0FEEA99E110}" dt="2023-03-08T01:32:13.590" v="1014" actId="478"/>
          <ac:picMkLst>
            <pc:docMk/>
            <pc:sldMk cId="1365818386" sldId="462"/>
            <ac:picMk id="3" creationId="{051F7AD6-073B-65C5-BCCF-EFB671C3C011}"/>
          </ac:picMkLst>
        </pc:picChg>
        <pc:picChg chg="del">
          <ac:chgData name="NORBEY DANILO" userId="29f64d73-8b12-4c53-a9f3-1c223397a229" providerId="ADAL" clId="{41D5C782-5EAE-48FE-AC87-D0FEEA99E110}" dt="2023-03-08T01:32:14.095" v="1015" actId="478"/>
          <ac:picMkLst>
            <pc:docMk/>
            <pc:sldMk cId="1365818386" sldId="462"/>
            <ac:picMk id="4" creationId="{C06759F4-8698-18B3-66A3-C3967FA813D5}"/>
          </ac:picMkLst>
        </pc:picChg>
        <pc:picChg chg="add mod">
          <ac:chgData name="NORBEY DANILO" userId="29f64d73-8b12-4c53-a9f3-1c223397a229" providerId="ADAL" clId="{41D5C782-5EAE-48FE-AC87-D0FEEA99E110}" dt="2023-03-08T01:32:19.867" v="1018" actId="1076"/>
          <ac:picMkLst>
            <pc:docMk/>
            <pc:sldMk cId="1365818386" sldId="462"/>
            <ac:picMk id="5" creationId="{D0554552-81B5-3F36-E62E-637993A4B3F7}"/>
          </ac:picMkLst>
        </pc:picChg>
      </pc:sldChg>
      <pc:sldChg chg="addSp delSp modSp add mod">
        <pc:chgData name="NORBEY DANILO" userId="29f64d73-8b12-4c53-a9f3-1c223397a229" providerId="ADAL" clId="{41D5C782-5EAE-48FE-AC87-D0FEEA99E110}" dt="2023-03-08T01:33:35.884" v="1023" actId="1076"/>
        <pc:sldMkLst>
          <pc:docMk/>
          <pc:sldMk cId="2742839038" sldId="463"/>
        </pc:sldMkLst>
        <pc:picChg chg="add mod">
          <ac:chgData name="NORBEY DANILO" userId="29f64d73-8b12-4c53-a9f3-1c223397a229" providerId="ADAL" clId="{41D5C782-5EAE-48FE-AC87-D0FEEA99E110}" dt="2023-03-08T01:33:35.884" v="1023" actId="1076"/>
          <ac:picMkLst>
            <pc:docMk/>
            <pc:sldMk cId="2742839038" sldId="463"/>
            <ac:picMk id="3" creationId="{28CD00D4-6A5E-E8A3-DC95-150A255BEC33}"/>
          </ac:picMkLst>
        </pc:picChg>
        <pc:picChg chg="del">
          <ac:chgData name="NORBEY DANILO" userId="29f64d73-8b12-4c53-a9f3-1c223397a229" providerId="ADAL" clId="{41D5C782-5EAE-48FE-AC87-D0FEEA99E110}" dt="2023-03-08T01:32:41.925" v="1020" actId="478"/>
          <ac:picMkLst>
            <pc:docMk/>
            <pc:sldMk cId="2742839038" sldId="463"/>
            <ac:picMk id="5" creationId="{D0554552-81B5-3F36-E62E-637993A4B3F7}"/>
          </ac:picMkLst>
        </pc:picChg>
      </pc:sldChg>
      <pc:sldChg chg="addSp delSp modSp add mod">
        <pc:chgData name="NORBEY DANILO" userId="29f64d73-8b12-4c53-a9f3-1c223397a229" providerId="ADAL" clId="{41D5C782-5EAE-48FE-AC87-D0FEEA99E110}" dt="2023-03-08T01:37:14.159" v="1052" actId="1076"/>
        <pc:sldMkLst>
          <pc:docMk/>
          <pc:sldMk cId="1389068979" sldId="464"/>
        </pc:sldMkLst>
        <pc:picChg chg="del">
          <ac:chgData name="NORBEY DANILO" userId="29f64d73-8b12-4c53-a9f3-1c223397a229" providerId="ADAL" clId="{41D5C782-5EAE-48FE-AC87-D0FEEA99E110}" dt="2023-03-08T01:33:40.391" v="1025" actId="478"/>
          <ac:picMkLst>
            <pc:docMk/>
            <pc:sldMk cId="1389068979" sldId="464"/>
            <ac:picMk id="3" creationId="{28CD00D4-6A5E-E8A3-DC95-150A255BEC33}"/>
          </ac:picMkLst>
        </pc:picChg>
        <pc:picChg chg="add mod">
          <ac:chgData name="NORBEY DANILO" userId="29f64d73-8b12-4c53-a9f3-1c223397a229" providerId="ADAL" clId="{41D5C782-5EAE-48FE-AC87-D0FEEA99E110}" dt="2023-03-08T01:37:09.431" v="1051" actId="1076"/>
          <ac:picMkLst>
            <pc:docMk/>
            <pc:sldMk cId="1389068979" sldId="464"/>
            <ac:picMk id="4" creationId="{EBD1A6F0-C7A3-51FB-7F8E-5B4A926CEE44}"/>
          </ac:picMkLst>
        </pc:picChg>
        <pc:picChg chg="add mod">
          <ac:chgData name="NORBEY DANILO" userId="29f64d73-8b12-4c53-a9f3-1c223397a229" providerId="ADAL" clId="{41D5C782-5EAE-48FE-AC87-D0FEEA99E110}" dt="2023-03-08T01:37:09.431" v="1051" actId="1076"/>
          <ac:picMkLst>
            <pc:docMk/>
            <pc:sldMk cId="1389068979" sldId="464"/>
            <ac:picMk id="6" creationId="{C994C1E4-55DB-2FAF-8448-2B580AC4BBF2}"/>
          </ac:picMkLst>
        </pc:picChg>
        <pc:picChg chg="add mod">
          <ac:chgData name="NORBEY DANILO" userId="29f64d73-8b12-4c53-a9f3-1c223397a229" providerId="ADAL" clId="{41D5C782-5EAE-48FE-AC87-D0FEEA99E110}" dt="2023-03-08T01:37:14.159" v="1052" actId="1076"/>
          <ac:picMkLst>
            <pc:docMk/>
            <pc:sldMk cId="1389068979" sldId="464"/>
            <ac:picMk id="8" creationId="{3BB730FF-5D65-5B96-9EBE-1BFA8D2B68D8}"/>
          </ac:picMkLst>
        </pc:picChg>
      </pc:sldChg>
      <pc:sldChg chg="addSp delSp modSp add mod ord">
        <pc:chgData name="NORBEY DANILO" userId="29f64d73-8b12-4c53-a9f3-1c223397a229" providerId="ADAL" clId="{41D5C782-5EAE-48FE-AC87-D0FEEA99E110}" dt="2023-03-08T01:37:57.767" v="1061" actId="1076"/>
        <pc:sldMkLst>
          <pc:docMk/>
          <pc:sldMk cId="3164444343" sldId="465"/>
        </pc:sldMkLst>
        <pc:picChg chg="del">
          <ac:chgData name="NORBEY DANILO" userId="29f64d73-8b12-4c53-a9f3-1c223397a229" providerId="ADAL" clId="{41D5C782-5EAE-48FE-AC87-D0FEEA99E110}" dt="2023-03-08T01:37:49.078" v="1056" actId="478"/>
          <ac:picMkLst>
            <pc:docMk/>
            <pc:sldMk cId="3164444343" sldId="465"/>
            <ac:picMk id="3" creationId="{28CD00D4-6A5E-E8A3-DC95-150A255BEC33}"/>
          </ac:picMkLst>
        </pc:picChg>
        <pc:picChg chg="add mod">
          <ac:chgData name="NORBEY DANILO" userId="29f64d73-8b12-4c53-a9f3-1c223397a229" providerId="ADAL" clId="{41D5C782-5EAE-48FE-AC87-D0FEEA99E110}" dt="2023-03-08T01:37:57.767" v="1061" actId="1076"/>
          <ac:picMkLst>
            <pc:docMk/>
            <pc:sldMk cId="3164444343" sldId="465"/>
            <ac:picMk id="4" creationId="{A5F17E70-E94D-8FFC-398D-37AFD2987EC0}"/>
          </ac:picMkLst>
        </pc:picChg>
      </pc:sldChg>
      <pc:sldChg chg="addSp delSp modSp add mod">
        <pc:chgData name="NORBEY DANILO" userId="29f64d73-8b12-4c53-a9f3-1c223397a229" providerId="ADAL" clId="{41D5C782-5EAE-48FE-AC87-D0FEEA99E110}" dt="2023-03-08T01:41:03.106" v="1075" actId="1076"/>
        <pc:sldMkLst>
          <pc:docMk/>
          <pc:sldMk cId="1910929061" sldId="466"/>
        </pc:sldMkLst>
        <pc:picChg chg="add mod">
          <ac:chgData name="NORBEY DANILO" userId="29f64d73-8b12-4c53-a9f3-1c223397a229" providerId="ADAL" clId="{41D5C782-5EAE-48FE-AC87-D0FEEA99E110}" dt="2023-03-08T01:41:03.106" v="1075" actId="1076"/>
          <ac:picMkLst>
            <pc:docMk/>
            <pc:sldMk cId="1910929061" sldId="466"/>
            <ac:picMk id="3" creationId="{9581EA9A-9E90-9838-F496-044EFB1F73E8}"/>
          </ac:picMkLst>
        </pc:picChg>
        <pc:picChg chg="del">
          <ac:chgData name="NORBEY DANILO" userId="29f64d73-8b12-4c53-a9f3-1c223397a229" providerId="ADAL" clId="{41D5C782-5EAE-48FE-AC87-D0FEEA99E110}" dt="2023-03-08T01:40:08.272" v="1063" actId="478"/>
          <ac:picMkLst>
            <pc:docMk/>
            <pc:sldMk cId="1910929061" sldId="466"/>
            <ac:picMk id="4" creationId="{A5F17E70-E94D-8FFC-398D-37AFD2987EC0}"/>
          </ac:picMkLst>
        </pc:picChg>
        <pc:picChg chg="add mod">
          <ac:chgData name="NORBEY DANILO" userId="29f64d73-8b12-4c53-a9f3-1c223397a229" providerId="ADAL" clId="{41D5C782-5EAE-48FE-AC87-D0FEEA99E110}" dt="2023-03-08T01:40:57.795" v="1073" actId="1076"/>
          <ac:picMkLst>
            <pc:docMk/>
            <pc:sldMk cId="1910929061" sldId="466"/>
            <ac:picMk id="6" creationId="{9BF61580-04B6-0166-CBC4-F5AFA0FBC35D}"/>
          </ac:picMkLst>
        </pc:picChg>
      </pc:sldChg>
      <pc:sldChg chg="addSp delSp modSp add mod">
        <pc:chgData name="NORBEY DANILO" userId="29f64d73-8b12-4c53-a9f3-1c223397a229" providerId="ADAL" clId="{41D5C782-5EAE-48FE-AC87-D0FEEA99E110}" dt="2023-03-08T01:41:41.563" v="1083" actId="1076"/>
        <pc:sldMkLst>
          <pc:docMk/>
          <pc:sldMk cId="244069029" sldId="467"/>
        </pc:sldMkLst>
        <pc:picChg chg="del">
          <ac:chgData name="NORBEY DANILO" userId="29f64d73-8b12-4c53-a9f3-1c223397a229" providerId="ADAL" clId="{41D5C782-5EAE-48FE-AC87-D0FEEA99E110}" dt="2023-03-08T01:41:17.801" v="1077" actId="478"/>
          <ac:picMkLst>
            <pc:docMk/>
            <pc:sldMk cId="244069029" sldId="467"/>
            <ac:picMk id="3" creationId="{9581EA9A-9E90-9838-F496-044EFB1F73E8}"/>
          </ac:picMkLst>
        </pc:picChg>
        <pc:picChg chg="add mod">
          <ac:chgData name="NORBEY DANILO" userId="29f64d73-8b12-4c53-a9f3-1c223397a229" providerId="ADAL" clId="{41D5C782-5EAE-48FE-AC87-D0FEEA99E110}" dt="2023-03-08T01:41:41.563" v="1083" actId="1076"/>
          <ac:picMkLst>
            <pc:docMk/>
            <pc:sldMk cId="244069029" sldId="467"/>
            <ac:picMk id="4" creationId="{C332A024-3F74-4C5B-2623-2FD945C6DE8E}"/>
          </ac:picMkLst>
        </pc:picChg>
        <pc:picChg chg="del">
          <ac:chgData name="NORBEY DANILO" userId="29f64d73-8b12-4c53-a9f3-1c223397a229" providerId="ADAL" clId="{41D5C782-5EAE-48FE-AC87-D0FEEA99E110}" dt="2023-03-08T01:41:18.341" v="1078" actId="478"/>
          <ac:picMkLst>
            <pc:docMk/>
            <pc:sldMk cId="244069029" sldId="467"/>
            <ac:picMk id="6" creationId="{9BF61580-04B6-0166-CBC4-F5AFA0FBC35D}"/>
          </ac:picMkLst>
        </pc:picChg>
      </pc:sldChg>
      <pc:sldChg chg="addSp delSp modSp add mod">
        <pc:chgData name="NORBEY DANILO" userId="29f64d73-8b12-4c53-a9f3-1c223397a229" providerId="ADAL" clId="{41D5C782-5EAE-48FE-AC87-D0FEEA99E110}" dt="2023-03-08T01:42:09.419" v="1088" actId="1076"/>
        <pc:sldMkLst>
          <pc:docMk/>
          <pc:sldMk cId="3026192384" sldId="468"/>
        </pc:sldMkLst>
        <pc:picChg chg="add mod">
          <ac:chgData name="NORBEY DANILO" userId="29f64d73-8b12-4c53-a9f3-1c223397a229" providerId="ADAL" clId="{41D5C782-5EAE-48FE-AC87-D0FEEA99E110}" dt="2023-03-08T01:42:09.419" v="1088" actId="1076"/>
          <ac:picMkLst>
            <pc:docMk/>
            <pc:sldMk cId="3026192384" sldId="468"/>
            <ac:picMk id="3" creationId="{D8F231F7-0731-4FA6-73B3-A557CCAC5055}"/>
          </ac:picMkLst>
        </pc:picChg>
        <pc:picChg chg="del">
          <ac:chgData name="NORBEY DANILO" userId="29f64d73-8b12-4c53-a9f3-1c223397a229" providerId="ADAL" clId="{41D5C782-5EAE-48FE-AC87-D0FEEA99E110}" dt="2023-03-08T01:41:48.396" v="1085" actId="478"/>
          <ac:picMkLst>
            <pc:docMk/>
            <pc:sldMk cId="3026192384" sldId="468"/>
            <ac:picMk id="4" creationId="{C332A024-3F74-4C5B-2623-2FD945C6DE8E}"/>
          </ac:picMkLst>
        </pc:picChg>
      </pc:sldChg>
      <pc:sldChg chg="addSp delSp modSp add mod">
        <pc:chgData name="NORBEY DANILO" userId="29f64d73-8b12-4c53-a9f3-1c223397a229" providerId="ADAL" clId="{41D5C782-5EAE-48FE-AC87-D0FEEA99E110}" dt="2023-03-08T01:45:49.341" v="1169" actId="20577"/>
        <pc:sldMkLst>
          <pc:docMk/>
          <pc:sldMk cId="366565229" sldId="469"/>
        </pc:sldMkLst>
        <pc:spChg chg="add mod">
          <ac:chgData name="NORBEY DANILO" userId="29f64d73-8b12-4c53-a9f3-1c223397a229" providerId="ADAL" clId="{41D5C782-5EAE-48FE-AC87-D0FEEA99E110}" dt="2023-03-08T01:45:49.341" v="1169" actId="20577"/>
          <ac:spMkLst>
            <pc:docMk/>
            <pc:sldMk cId="366565229" sldId="469"/>
            <ac:spMk id="4" creationId="{9CAEF14F-F881-E7CE-B987-AF0B64579E29}"/>
          </ac:spMkLst>
        </pc:spChg>
        <pc:spChg chg="mod">
          <ac:chgData name="NORBEY DANILO" userId="29f64d73-8b12-4c53-a9f3-1c223397a229" providerId="ADAL" clId="{41D5C782-5EAE-48FE-AC87-D0FEEA99E110}" dt="2023-03-08T01:43:27.600" v="1103" actId="20577"/>
          <ac:spMkLst>
            <pc:docMk/>
            <pc:sldMk cId="366565229" sldId="469"/>
            <ac:spMk id="191" creationId="{00000000-0000-0000-0000-000000000000}"/>
          </ac:spMkLst>
        </pc:spChg>
        <pc:picChg chg="del">
          <ac:chgData name="NORBEY DANILO" userId="29f64d73-8b12-4c53-a9f3-1c223397a229" providerId="ADAL" clId="{41D5C782-5EAE-48FE-AC87-D0FEEA99E110}" dt="2023-03-08T01:43:29.299" v="1104" actId="478"/>
          <ac:picMkLst>
            <pc:docMk/>
            <pc:sldMk cId="366565229" sldId="469"/>
            <ac:picMk id="3" creationId="{D8F231F7-0731-4FA6-73B3-A557CCAC5055}"/>
          </ac:picMkLst>
        </pc:picChg>
      </pc:sldChg>
      <pc:sldChg chg="addSp delSp modSp add mod">
        <pc:chgData name="NORBEY DANILO" userId="29f64d73-8b12-4c53-a9f3-1c223397a229" providerId="ADAL" clId="{41D5C782-5EAE-48FE-AC87-D0FEEA99E110}" dt="2023-03-08T01:46:19.031" v="1175" actId="1076"/>
        <pc:sldMkLst>
          <pc:docMk/>
          <pc:sldMk cId="112345294" sldId="470"/>
        </pc:sldMkLst>
        <pc:spChg chg="del">
          <ac:chgData name="NORBEY DANILO" userId="29f64d73-8b12-4c53-a9f3-1c223397a229" providerId="ADAL" clId="{41D5C782-5EAE-48FE-AC87-D0FEEA99E110}" dt="2023-03-08T01:46:10.169" v="1171" actId="478"/>
          <ac:spMkLst>
            <pc:docMk/>
            <pc:sldMk cId="112345294" sldId="470"/>
            <ac:spMk id="4" creationId="{9CAEF14F-F881-E7CE-B987-AF0B64579E29}"/>
          </ac:spMkLst>
        </pc:spChg>
        <pc:picChg chg="add mod">
          <ac:chgData name="NORBEY DANILO" userId="29f64d73-8b12-4c53-a9f3-1c223397a229" providerId="ADAL" clId="{41D5C782-5EAE-48FE-AC87-D0FEEA99E110}" dt="2023-03-08T01:46:19.031" v="1175" actId="1076"/>
          <ac:picMkLst>
            <pc:docMk/>
            <pc:sldMk cId="112345294" sldId="470"/>
            <ac:picMk id="3" creationId="{11A1B2B7-29B3-A1AF-A27E-3B1F504801FA}"/>
          </ac:picMkLst>
        </pc:picChg>
      </pc:sldChg>
      <pc:sldChg chg="addSp delSp modSp add mod">
        <pc:chgData name="NORBEY DANILO" userId="29f64d73-8b12-4c53-a9f3-1c223397a229" providerId="ADAL" clId="{41D5C782-5EAE-48FE-AC87-D0FEEA99E110}" dt="2023-03-08T01:49:06.139" v="1185" actId="1076"/>
        <pc:sldMkLst>
          <pc:docMk/>
          <pc:sldMk cId="763465" sldId="471"/>
        </pc:sldMkLst>
        <pc:picChg chg="del">
          <ac:chgData name="NORBEY DANILO" userId="29f64d73-8b12-4c53-a9f3-1c223397a229" providerId="ADAL" clId="{41D5C782-5EAE-48FE-AC87-D0FEEA99E110}" dt="2023-03-08T01:48:30.037" v="1177" actId="478"/>
          <ac:picMkLst>
            <pc:docMk/>
            <pc:sldMk cId="763465" sldId="471"/>
            <ac:picMk id="3" creationId="{11A1B2B7-29B3-A1AF-A27E-3B1F504801FA}"/>
          </ac:picMkLst>
        </pc:picChg>
        <pc:picChg chg="add mod">
          <ac:chgData name="NORBEY DANILO" userId="29f64d73-8b12-4c53-a9f3-1c223397a229" providerId="ADAL" clId="{41D5C782-5EAE-48FE-AC87-D0FEEA99E110}" dt="2023-03-08T01:48:38.004" v="1182" actId="1076"/>
          <ac:picMkLst>
            <pc:docMk/>
            <pc:sldMk cId="763465" sldId="471"/>
            <ac:picMk id="4" creationId="{D2644F34-FABA-F09A-E137-0B8B25D722D8}"/>
          </ac:picMkLst>
        </pc:picChg>
        <pc:picChg chg="add mod">
          <ac:chgData name="NORBEY DANILO" userId="29f64d73-8b12-4c53-a9f3-1c223397a229" providerId="ADAL" clId="{41D5C782-5EAE-48FE-AC87-D0FEEA99E110}" dt="2023-03-08T01:49:06.139" v="1185" actId="1076"/>
          <ac:picMkLst>
            <pc:docMk/>
            <pc:sldMk cId="763465" sldId="471"/>
            <ac:picMk id="6" creationId="{FE972AF2-6E56-F8D6-B5B3-FAAAD0E1422C}"/>
          </ac:picMkLst>
        </pc:picChg>
      </pc:sldChg>
      <pc:sldChg chg="addSp delSp modSp add mod">
        <pc:chgData name="NORBEY DANILO" userId="29f64d73-8b12-4c53-a9f3-1c223397a229" providerId="ADAL" clId="{41D5C782-5EAE-48FE-AC87-D0FEEA99E110}" dt="2023-03-08T01:49:57.203" v="1195" actId="1076"/>
        <pc:sldMkLst>
          <pc:docMk/>
          <pc:sldMk cId="994830941" sldId="472"/>
        </pc:sldMkLst>
        <pc:picChg chg="add mod">
          <ac:chgData name="NORBEY DANILO" userId="29f64d73-8b12-4c53-a9f3-1c223397a229" providerId="ADAL" clId="{41D5C782-5EAE-48FE-AC87-D0FEEA99E110}" dt="2023-03-08T01:49:53.368" v="1192" actId="1076"/>
          <ac:picMkLst>
            <pc:docMk/>
            <pc:sldMk cId="994830941" sldId="472"/>
            <ac:picMk id="3" creationId="{91F9246B-B81D-4AA6-631F-B9525A5C627F}"/>
          </ac:picMkLst>
        </pc:picChg>
        <pc:picChg chg="del">
          <ac:chgData name="NORBEY DANILO" userId="29f64d73-8b12-4c53-a9f3-1c223397a229" providerId="ADAL" clId="{41D5C782-5EAE-48FE-AC87-D0FEEA99E110}" dt="2023-03-08T01:49:24.476" v="1187" actId="478"/>
          <ac:picMkLst>
            <pc:docMk/>
            <pc:sldMk cId="994830941" sldId="472"/>
            <ac:picMk id="4" creationId="{D2644F34-FABA-F09A-E137-0B8B25D722D8}"/>
          </ac:picMkLst>
        </pc:picChg>
        <pc:picChg chg="del">
          <ac:chgData name="NORBEY DANILO" userId="29f64d73-8b12-4c53-a9f3-1c223397a229" providerId="ADAL" clId="{41D5C782-5EAE-48FE-AC87-D0FEEA99E110}" dt="2023-03-08T01:49:25.177" v="1188" actId="478"/>
          <ac:picMkLst>
            <pc:docMk/>
            <pc:sldMk cId="994830941" sldId="472"/>
            <ac:picMk id="6" creationId="{FE972AF2-6E56-F8D6-B5B3-FAAAD0E1422C}"/>
          </ac:picMkLst>
        </pc:picChg>
        <pc:picChg chg="add mod">
          <ac:chgData name="NORBEY DANILO" userId="29f64d73-8b12-4c53-a9f3-1c223397a229" providerId="ADAL" clId="{41D5C782-5EAE-48FE-AC87-D0FEEA99E110}" dt="2023-03-08T01:49:57.203" v="1195" actId="1076"/>
          <ac:picMkLst>
            <pc:docMk/>
            <pc:sldMk cId="994830941" sldId="472"/>
            <ac:picMk id="7" creationId="{C9CD10A5-2770-ABD6-AEE0-77B28F15CAC1}"/>
          </ac:picMkLst>
        </pc:picChg>
      </pc:sldChg>
      <pc:sldChg chg="addSp delSp modSp add mod">
        <pc:chgData name="NORBEY DANILO" userId="29f64d73-8b12-4c53-a9f3-1c223397a229" providerId="ADAL" clId="{41D5C782-5EAE-48FE-AC87-D0FEEA99E110}" dt="2023-03-08T01:50:18.188" v="1200" actId="1076"/>
        <pc:sldMkLst>
          <pc:docMk/>
          <pc:sldMk cId="1266505886" sldId="473"/>
        </pc:sldMkLst>
        <pc:picChg chg="del">
          <ac:chgData name="NORBEY DANILO" userId="29f64d73-8b12-4c53-a9f3-1c223397a229" providerId="ADAL" clId="{41D5C782-5EAE-48FE-AC87-D0FEEA99E110}" dt="2023-03-08T01:50:14.249" v="1197" actId="478"/>
          <ac:picMkLst>
            <pc:docMk/>
            <pc:sldMk cId="1266505886" sldId="473"/>
            <ac:picMk id="3" creationId="{91F9246B-B81D-4AA6-631F-B9525A5C627F}"/>
          </ac:picMkLst>
        </pc:picChg>
        <pc:picChg chg="add mod">
          <ac:chgData name="NORBEY DANILO" userId="29f64d73-8b12-4c53-a9f3-1c223397a229" providerId="ADAL" clId="{41D5C782-5EAE-48FE-AC87-D0FEEA99E110}" dt="2023-03-08T01:50:18.188" v="1200" actId="1076"/>
          <ac:picMkLst>
            <pc:docMk/>
            <pc:sldMk cId="1266505886" sldId="473"/>
            <ac:picMk id="4" creationId="{E5A9C9CE-7806-8724-8D55-291B1B0CF8A4}"/>
          </ac:picMkLst>
        </pc:picChg>
        <pc:picChg chg="del">
          <ac:chgData name="NORBEY DANILO" userId="29f64d73-8b12-4c53-a9f3-1c223397a229" providerId="ADAL" clId="{41D5C782-5EAE-48FE-AC87-D0FEEA99E110}" dt="2023-03-08T01:50:14.249" v="1197" actId="478"/>
          <ac:picMkLst>
            <pc:docMk/>
            <pc:sldMk cId="1266505886" sldId="473"/>
            <ac:picMk id="7" creationId="{C9CD10A5-2770-ABD6-AEE0-77B28F15CAC1}"/>
          </ac:picMkLst>
        </pc:picChg>
      </pc:sldChg>
      <pc:sldChg chg="addSp delSp modSp add mod">
        <pc:chgData name="NORBEY DANILO" userId="29f64d73-8b12-4c53-a9f3-1c223397a229" providerId="ADAL" clId="{41D5C782-5EAE-48FE-AC87-D0FEEA99E110}" dt="2023-03-08T01:50:55.428" v="1209" actId="1076"/>
        <pc:sldMkLst>
          <pc:docMk/>
          <pc:sldMk cId="2306520847" sldId="474"/>
        </pc:sldMkLst>
        <pc:picChg chg="add mod">
          <ac:chgData name="NORBEY DANILO" userId="29f64d73-8b12-4c53-a9f3-1c223397a229" providerId="ADAL" clId="{41D5C782-5EAE-48FE-AC87-D0FEEA99E110}" dt="2023-03-08T01:50:55.428" v="1209" actId="1076"/>
          <ac:picMkLst>
            <pc:docMk/>
            <pc:sldMk cId="2306520847" sldId="474"/>
            <ac:picMk id="3" creationId="{C27A34D5-7F22-1F8E-0185-91A555503138}"/>
          </ac:picMkLst>
        </pc:picChg>
        <pc:picChg chg="del">
          <ac:chgData name="NORBEY DANILO" userId="29f64d73-8b12-4c53-a9f3-1c223397a229" providerId="ADAL" clId="{41D5C782-5EAE-48FE-AC87-D0FEEA99E110}" dt="2023-03-08T01:50:21.511" v="1202" actId="478"/>
          <ac:picMkLst>
            <pc:docMk/>
            <pc:sldMk cId="2306520847" sldId="474"/>
            <ac:picMk id="4" creationId="{E5A9C9CE-7806-8724-8D55-291B1B0CF8A4}"/>
          </ac:picMkLst>
        </pc:picChg>
      </pc:sldChg>
      <pc:sldChg chg="addSp delSp modSp add mod">
        <pc:chgData name="NORBEY DANILO" userId="29f64d73-8b12-4c53-a9f3-1c223397a229" providerId="ADAL" clId="{41D5C782-5EAE-48FE-AC87-D0FEEA99E110}" dt="2023-03-08T01:51:19.391" v="1216" actId="1076"/>
        <pc:sldMkLst>
          <pc:docMk/>
          <pc:sldMk cId="3178632903" sldId="475"/>
        </pc:sldMkLst>
        <pc:picChg chg="del">
          <ac:chgData name="NORBEY DANILO" userId="29f64d73-8b12-4c53-a9f3-1c223397a229" providerId="ADAL" clId="{41D5C782-5EAE-48FE-AC87-D0FEEA99E110}" dt="2023-03-08T01:51:04" v="1211" actId="478"/>
          <ac:picMkLst>
            <pc:docMk/>
            <pc:sldMk cId="3178632903" sldId="475"/>
            <ac:picMk id="3" creationId="{C27A34D5-7F22-1F8E-0185-91A555503138}"/>
          </ac:picMkLst>
        </pc:picChg>
        <pc:picChg chg="add mod">
          <ac:chgData name="NORBEY DANILO" userId="29f64d73-8b12-4c53-a9f3-1c223397a229" providerId="ADAL" clId="{41D5C782-5EAE-48FE-AC87-D0FEEA99E110}" dt="2023-03-08T01:51:19.391" v="1216" actId="1076"/>
          <ac:picMkLst>
            <pc:docMk/>
            <pc:sldMk cId="3178632903" sldId="475"/>
            <ac:picMk id="4" creationId="{5132A94B-4F83-6BC0-6D4D-BD203B74442F}"/>
          </ac:picMkLst>
        </pc:picChg>
      </pc:sldChg>
      <pc:sldChg chg="addSp delSp modSp add mod">
        <pc:chgData name="NORBEY DANILO" userId="29f64d73-8b12-4c53-a9f3-1c223397a229" providerId="ADAL" clId="{41D5C782-5EAE-48FE-AC87-D0FEEA99E110}" dt="2023-03-08T01:51:47.519" v="1221" actId="1076"/>
        <pc:sldMkLst>
          <pc:docMk/>
          <pc:sldMk cId="672265668" sldId="476"/>
        </pc:sldMkLst>
        <pc:picChg chg="add mod">
          <ac:chgData name="NORBEY DANILO" userId="29f64d73-8b12-4c53-a9f3-1c223397a229" providerId="ADAL" clId="{41D5C782-5EAE-48FE-AC87-D0FEEA99E110}" dt="2023-03-08T01:51:47.519" v="1221" actId="1076"/>
          <ac:picMkLst>
            <pc:docMk/>
            <pc:sldMk cId="672265668" sldId="476"/>
            <ac:picMk id="3" creationId="{76BDFAD5-9C70-4E2C-2045-E42C4B52494E}"/>
          </ac:picMkLst>
        </pc:picChg>
        <pc:picChg chg="del">
          <ac:chgData name="NORBEY DANILO" userId="29f64d73-8b12-4c53-a9f3-1c223397a229" providerId="ADAL" clId="{41D5C782-5EAE-48FE-AC87-D0FEEA99E110}" dt="2023-03-08T01:51:34.634" v="1218" actId="478"/>
          <ac:picMkLst>
            <pc:docMk/>
            <pc:sldMk cId="672265668" sldId="476"/>
            <ac:picMk id="4" creationId="{5132A94B-4F83-6BC0-6D4D-BD203B74442F}"/>
          </ac:picMkLst>
        </pc:picChg>
      </pc:sldChg>
      <pc:sldChg chg="addSp delSp modSp add mod">
        <pc:chgData name="NORBEY DANILO" userId="29f64d73-8b12-4c53-a9f3-1c223397a229" providerId="ADAL" clId="{41D5C782-5EAE-48FE-AC87-D0FEEA99E110}" dt="2023-03-08T01:52:11.268" v="1226" actId="1076"/>
        <pc:sldMkLst>
          <pc:docMk/>
          <pc:sldMk cId="1557689946" sldId="477"/>
        </pc:sldMkLst>
        <pc:picChg chg="del">
          <ac:chgData name="NORBEY DANILO" userId="29f64d73-8b12-4c53-a9f3-1c223397a229" providerId="ADAL" clId="{41D5C782-5EAE-48FE-AC87-D0FEEA99E110}" dt="2023-03-08T01:52:06.311" v="1223" actId="478"/>
          <ac:picMkLst>
            <pc:docMk/>
            <pc:sldMk cId="1557689946" sldId="477"/>
            <ac:picMk id="3" creationId="{76BDFAD5-9C70-4E2C-2045-E42C4B52494E}"/>
          </ac:picMkLst>
        </pc:picChg>
        <pc:picChg chg="add mod">
          <ac:chgData name="NORBEY DANILO" userId="29f64d73-8b12-4c53-a9f3-1c223397a229" providerId="ADAL" clId="{41D5C782-5EAE-48FE-AC87-D0FEEA99E110}" dt="2023-03-08T01:52:11.268" v="1226" actId="1076"/>
          <ac:picMkLst>
            <pc:docMk/>
            <pc:sldMk cId="1557689946" sldId="477"/>
            <ac:picMk id="4" creationId="{616EB154-0906-9EF8-73EF-0595EBB77814}"/>
          </ac:picMkLst>
        </pc:picChg>
      </pc:sldChg>
      <pc:sldChg chg="addSp delSp modSp add del mod">
        <pc:chgData name="NORBEY DANILO" userId="29f64d73-8b12-4c53-a9f3-1c223397a229" providerId="ADAL" clId="{41D5C782-5EAE-48FE-AC87-D0FEEA99E110}" dt="2023-03-08T02:04:15.372" v="1234" actId="47"/>
        <pc:sldMkLst>
          <pc:docMk/>
          <pc:sldMk cId="3700845794" sldId="478"/>
        </pc:sldMkLst>
        <pc:picChg chg="add mod">
          <ac:chgData name="NORBEY DANILO" userId="29f64d73-8b12-4c53-a9f3-1c223397a229" providerId="ADAL" clId="{41D5C782-5EAE-48FE-AC87-D0FEEA99E110}" dt="2023-03-08T02:02:57.299" v="1231" actId="1076"/>
          <ac:picMkLst>
            <pc:docMk/>
            <pc:sldMk cId="3700845794" sldId="478"/>
            <ac:picMk id="3" creationId="{89883F8E-E135-B928-6B2D-2B1C3087FD53}"/>
          </ac:picMkLst>
        </pc:picChg>
        <pc:picChg chg="del">
          <ac:chgData name="NORBEY DANILO" userId="29f64d73-8b12-4c53-a9f3-1c223397a229" providerId="ADAL" clId="{41D5C782-5EAE-48FE-AC87-D0FEEA99E110}" dt="2023-03-08T02:02:51.071" v="1228" actId="478"/>
          <ac:picMkLst>
            <pc:docMk/>
            <pc:sldMk cId="3700845794" sldId="478"/>
            <ac:picMk id="4" creationId="{616EB154-0906-9EF8-73EF-0595EBB77814}"/>
          </ac:picMkLst>
        </pc:picChg>
      </pc:sldChg>
      <pc:sldChg chg="addSp delSp modSp add mod">
        <pc:chgData name="NORBEY DANILO" userId="29f64d73-8b12-4c53-a9f3-1c223397a229" providerId="ADAL" clId="{41D5C782-5EAE-48FE-AC87-D0FEEA99E110}" dt="2023-03-08T02:04:24.979" v="1237" actId="1076"/>
        <pc:sldMkLst>
          <pc:docMk/>
          <pc:sldMk cId="2746604493" sldId="479"/>
        </pc:sldMkLst>
        <pc:picChg chg="del">
          <ac:chgData name="NORBEY DANILO" userId="29f64d73-8b12-4c53-a9f3-1c223397a229" providerId="ADAL" clId="{41D5C782-5EAE-48FE-AC87-D0FEEA99E110}" dt="2023-03-08T02:04:13.248" v="1233" actId="478"/>
          <ac:picMkLst>
            <pc:docMk/>
            <pc:sldMk cId="2746604493" sldId="479"/>
            <ac:picMk id="3" creationId="{89883F8E-E135-B928-6B2D-2B1C3087FD53}"/>
          </ac:picMkLst>
        </pc:picChg>
        <pc:picChg chg="add mod">
          <ac:chgData name="NORBEY DANILO" userId="29f64d73-8b12-4c53-a9f3-1c223397a229" providerId="ADAL" clId="{41D5C782-5EAE-48FE-AC87-D0FEEA99E110}" dt="2023-03-08T02:04:24.979" v="1237" actId="1076"/>
          <ac:picMkLst>
            <pc:docMk/>
            <pc:sldMk cId="2746604493" sldId="479"/>
            <ac:picMk id="4" creationId="{09C57DD5-290F-7B7C-1D78-64A35AE7247D}"/>
          </ac:picMkLst>
        </pc:picChg>
      </pc:sldChg>
      <pc:sldChg chg="addSp delSp modSp add mod">
        <pc:chgData name="NORBEY DANILO" userId="29f64d73-8b12-4c53-a9f3-1c223397a229" providerId="ADAL" clId="{41D5C782-5EAE-48FE-AC87-D0FEEA99E110}" dt="2023-03-08T02:04:41.016" v="1242" actId="1076"/>
        <pc:sldMkLst>
          <pc:docMk/>
          <pc:sldMk cId="621438882" sldId="480"/>
        </pc:sldMkLst>
        <pc:picChg chg="add mod">
          <ac:chgData name="NORBEY DANILO" userId="29f64d73-8b12-4c53-a9f3-1c223397a229" providerId="ADAL" clId="{41D5C782-5EAE-48FE-AC87-D0FEEA99E110}" dt="2023-03-08T02:04:41.016" v="1242" actId="1076"/>
          <ac:picMkLst>
            <pc:docMk/>
            <pc:sldMk cId="621438882" sldId="480"/>
            <ac:picMk id="3" creationId="{C82E02FC-5505-BA00-F021-B54FF840BBD4}"/>
          </ac:picMkLst>
        </pc:picChg>
        <pc:picChg chg="del">
          <ac:chgData name="NORBEY DANILO" userId="29f64d73-8b12-4c53-a9f3-1c223397a229" providerId="ADAL" clId="{41D5C782-5EAE-48FE-AC87-D0FEEA99E110}" dt="2023-03-08T02:04:29.380" v="1239" actId="478"/>
          <ac:picMkLst>
            <pc:docMk/>
            <pc:sldMk cId="621438882" sldId="480"/>
            <ac:picMk id="4" creationId="{09C57DD5-290F-7B7C-1D78-64A35AE7247D}"/>
          </ac:picMkLst>
        </pc:picChg>
      </pc:sldChg>
    </pc:docChg>
  </pc:docChgLst>
  <pc:docChgLst>
    <pc:chgData name="NORVEY DANILO MUÑOZ" userId="6c920eed-56a1-4dd6-94e7-28cd095909bd" providerId="ADAL" clId="{08BBBA70-F1EB-4390-90B7-43D2712089F9}"/>
    <pc:docChg chg="undo custSel addSld delSld modSld sldOrd">
      <pc:chgData name="NORVEY DANILO MUÑOZ" userId="6c920eed-56a1-4dd6-94e7-28cd095909bd" providerId="ADAL" clId="{08BBBA70-F1EB-4390-90B7-43D2712089F9}" dt="2023-02-08T16:58:03.788" v="1698" actId="1076"/>
      <pc:docMkLst>
        <pc:docMk/>
      </pc:docMkLst>
      <pc:sldChg chg="modSp mod">
        <pc:chgData name="NORVEY DANILO MUÑOZ" userId="6c920eed-56a1-4dd6-94e7-28cd095909bd" providerId="ADAL" clId="{08BBBA70-F1EB-4390-90B7-43D2712089F9}" dt="2023-02-08T14:58:55.040" v="48" actId="20577"/>
        <pc:sldMkLst>
          <pc:docMk/>
          <pc:sldMk cId="0" sldId="256"/>
        </pc:sldMkLst>
        <pc:spChg chg="mod">
          <ac:chgData name="NORVEY DANILO MUÑOZ" userId="6c920eed-56a1-4dd6-94e7-28cd095909bd" providerId="ADAL" clId="{08BBBA70-F1EB-4390-90B7-43D2712089F9}" dt="2023-02-08T14:57:19.018" v="16" actId="20577"/>
          <ac:spMkLst>
            <pc:docMk/>
            <pc:sldMk cId="0" sldId="256"/>
            <ac:spMk id="185" creationId="{00000000-0000-0000-0000-000000000000}"/>
          </ac:spMkLst>
        </pc:spChg>
        <pc:spChg chg="mod">
          <ac:chgData name="NORVEY DANILO MUÑOZ" userId="6c920eed-56a1-4dd6-94e7-28cd095909bd" providerId="ADAL" clId="{08BBBA70-F1EB-4390-90B7-43D2712089F9}" dt="2023-02-08T14:58:55.040" v="48" actId="20577"/>
          <ac:spMkLst>
            <pc:docMk/>
            <pc:sldMk cId="0" sldId="256"/>
            <ac:spMk id="186" creationId="{00000000-0000-0000-0000-000000000000}"/>
          </ac:spMkLst>
        </pc:spChg>
      </pc:sldChg>
      <pc:sldChg chg="modSp mod">
        <pc:chgData name="NORVEY DANILO MUÑOZ" userId="6c920eed-56a1-4dd6-94e7-28cd095909bd" providerId="ADAL" clId="{08BBBA70-F1EB-4390-90B7-43D2712089F9}" dt="2023-02-08T14:59:55.661" v="90" actId="20577"/>
        <pc:sldMkLst>
          <pc:docMk/>
          <pc:sldMk cId="0" sldId="257"/>
        </pc:sldMkLst>
        <pc:spChg chg="mod">
          <ac:chgData name="NORVEY DANILO MUÑOZ" userId="6c920eed-56a1-4dd6-94e7-28cd095909bd" providerId="ADAL" clId="{08BBBA70-F1EB-4390-90B7-43D2712089F9}" dt="2023-02-08T14:59:11.451" v="72" actId="20577"/>
          <ac:spMkLst>
            <pc:docMk/>
            <pc:sldMk cId="0" sldId="257"/>
            <ac:spMk id="191" creationId="{00000000-0000-0000-0000-000000000000}"/>
          </ac:spMkLst>
        </pc:spChg>
        <pc:spChg chg="mod">
          <ac:chgData name="NORVEY DANILO MUÑOZ" userId="6c920eed-56a1-4dd6-94e7-28cd095909bd" providerId="ADAL" clId="{08BBBA70-F1EB-4390-90B7-43D2712089F9}" dt="2023-02-08T14:59:55.661" v="90" actId="20577"/>
          <ac:spMkLst>
            <pc:docMk/>
            <pc:sldMk cId="0" sldId="257"/>
            <ac:spMk id="192" creationId="{00000000-0000-0000-0000-000000000000}"/>
          </ac:spMkLst>
        </pc:spChg>
      </pc:sldChg>
      <pc:sldChg chg="modSp mod">
        <pc:chgData name="NORVEY DANILO MUÑOZ" userId="6c920eed-56a1-4dd6-94e7-28cd095909bd" providerId="ADAL" clId="{08BBBA70-F1EB-4390-90B7-43D2712089F9}" dt="2023-02-08T16:43:49.988" v="1393" actId="20577"/>
        <pc:sldMkLst>
          <pc:docMk/>
          <pc:sldMk cId="0" sldId="259"/>
        </pc:sldMkLst>
        <pc:spChg chg="mod">
          <ac:chgData name="NORVEY DANILO MUÑOZ" userId="6c920eed-56a1-4dd6-94e7-28cd095909bd" providerId="ADAL" clId="{08BBBA70-F1EB-4390-90B7-43D2712089F9}" dt="2023-02-08T16:43:49.988" v="1393" actId="20577"/>
          <ac:spMkLst>
            <pc:docMk/>
            <pc:sldMk cId="0" sldId="259"/>
            <ac:spMk id="215" creationId="{00000000-0000-0000-0000-000000000000}"/>
          </ac:spMkLst>
        </pc:spChg>
      </pc:sldChg>
      <pc:sldChg chg="modSp mod ord">
        <pc:chgData name="NORVEY DANILO MUÑOZ" userId="6c920eed-56a1-4dd6-94e7-28cd095909bd" providerId="ADAL" clId="{08BBBA70-F1EB-4390-90B7-43D2712089F9}" dt="2023-02-08T16:35:40.350" v="1289" actId="20577"/>
        <pc:sldMkLst>
          <pc:docMk/>
          <pc:sldMk cId="0" sldId="279"/>
        </pc:sldMkLst>
        <pc:spChg chg="mod">
          <ac:chgData name="NORVEY DANILO MUÑOZ" userId="6c920eed-56a1-4dd6-94e7-28cd095909bd" providerId="ADAL" clId="{08BBBA70-F1EB-4390-90B7-43D2712089F9}" dt="2023-02-08T16:35:40.350" v="1289" actId="20577"/>
          <ac:spMkLst>
            <pc:docMk/>
            <pc:sldMk cId="0" sldId="279"/>
            <ac:spMk id="497" creationId="{00000000-0000-0000-0000-000000000000}"/>
          </ac:spMkLst>
        </pc:spChg>
      </pc:sldChg>
      <pc:sldChg chg="modSp mod">
        <pc:chgData name="NORVEY DANILO MUÑOZ" userId="6c920eed-56a1-4dd6-94e7-28cd095909bd" providerId="ADAL" clId="{08BBBA70-F1EB-4390-90B7-43D2712089F9}" dt="2023-02-08T15:03:45.116" v="383" actId="20577"/>
        <pc:sldMkLst>
          <pc:docMk/>
          <pc:sldMk cId="3567729611" sldId="310"/>
        </pc:sldMkLst>
        <pc:spChg chg="mod">
          <ac:chgData name="NORVEY DANILO MUÑOZ" userId="6c920eed-56a1-4dd6-94e7-28cd095909bd" providerId="ADAL" clId="{08BBBA70-F1EB-4390-90B7-43D2712089F9}" dt="2023-02-08T15:03:05.584" v="368" actId="20577"/>
          <ac:spMkLst>
            <pc:docMk/>
            <pc:sldMk cId="3567729611" sldId="310"/>
            <ac:spMk id="191" creationId="{00000000-0000-0000-0000-000000000000}"/>
          </ac:spMkLst>
        </pc:spChg>
        <pc:spChg chg="mod">
          <ac:chgData name="NORVEY DANILO MUÑOZ" userId="6c920eed-56a1-4dd6-94e7-28cd095909bd" providerId="ADAL" clId="{08BBBA70-F1EB-4390-90B7-43D2712089F9}" dt="2023-02-08T15:03:45.116" v="383" actId="20577"/>
          <ac:spMkLst>
            <pc:docMk/>
            <pc:sldMk cId="3567729611" sldId="310"/>
            <ac:spMk id="192" creationId="{00000000-0000-0000-0000-000000000000}"/>
          </ac:spMkLst>
        </pc:spChg>
      </pc:sldChg>
      <pc:sldChg chg="modSp mod">
        <pc:chgData name="NORVEY DANILO MUÑOZ" userId="6c920eed-56a1-4dd6-94e7-28cd095909bd" providerId="ADAL" clId="{08BBBA70-F1EB-4390-90B7-43D2712089F9}" dt="2023-02-08T15:24:08.882" v="806" actId="20577"/>
        <pc:sldMkLst>
          <pc:docMk/>
          <pc:sldMk cId="4118244966" sldId="311"/>
        </pc:sldMkLst>
        <pc:spChg chg="mod">
          <ac:chgData name="NORVEY DANILO MUÑOZ" userId="6c920eed-56a1-4dd6-94e7-28cd095909bd" providerId="ADAL" clId="{08BBBA70-F1EB-4390-90B7-43D2712089F9}" dt="2023-02-08T15:21:14.385" v="769" actId="20577"/>
          <ac:spMkLst>
            <pc:docMk/>
            <pc:sldMk cId="4118244966" sldId="311"/>
            <ac:spMk id="191" creationId="{00000000-0000-0000-0000-000000000000}"/>
          </ac:spMkLst>
        </pc:spChg>
        <pc:spChg chg="mod">
          <ac:chgData name="NORVEY DANILO MUÑOZ" userId="6c920eed-56a1-4dd6-94e7-28cd095909bd" providerId="ADAL" clId="{08BBBA70-F1EB-4390-90B7-43D2712089F9}" dt="2023-02-08T15:24:08.882" v="806" actId="20577"/>
          <ac:spMkLst>
            <pc:docMk/>
            <pc:sldMk cId="4118244966" sldId="311"/>
            <ac:spMk id="192" creationId="{00000000-0000-0000-0000-000000000000}"/>
          </ac:spMkLst>
        </pc:spChg>
      </pc:sldChg>
      <pc:sldChg chg="modSp mod ord">
        <pc:chgData name="NORVEY DANILO MUÑOZ" userId="6c920eed-56a1-4dd6-94e7-28cd095909bd" providerId="ADAL" clId="{08BBBA70-F1EB-4390-90B7-43D2712089F9}" dt="2023-02-08T15:19:43.720" v="732" actId="21"/>
        <pc:sldMkLst>
          <pc:docMk/>
          <pc:sldMk cId="2012777000" sldId="312"/>
        </pc:sldMkLst>
        <pc:spChg chg="mod">
          <ac:chgData name="NORVEY DANILO MUÑOZ" userId="6c920eed-56a1-4dd6-94e7-28cd095909bd" providerId="ADAL" clId="{08BBBA70-F1EB-4390-90B7-43D2712089F9}" dt="2023-02-08T15:15:20.092" v="677" actId="20577"/>
          <ac:spMkLst>
            <pc:docMk/>
            <pc:sldMk cId="2012777000" sldId="312"/>
            <ac:spMk id="191" creationId="{00000000-0000-0000-0000-000000000000}"/>
          </ac:spMkLst>
        </pc:spChg>
        <pc:spChg chg="mod">
          <ac:chgData name="NORVEY DANILO MUÑOZ" userId="6c920eed-56a1-4dd6-94e7-28cd095909bd" providerId="ADAL" clId="{08BBBA70-F1EB-4390-90B7-43D2712089F9}" dt="2023-02-08T15:19:43.720" v="732" actId="21"/>
          <ac:spMkLst>
            <pc:docMk/>
            <pc:sldMk cId="2012777000" sldId="312"/>
            <ac:spMk id="192" creationId="{00000000-0000-0000-0000-000000000000}"/>
          </ac:spMkLst>
        </pc:spChg>
      </pc:sldChg>
      <pc:sldChg chg="addSp delSp modSp mod">
        <pc:chgData name="NORVEY DANILO MUÑOZ" userId="6c920eed-56a1-4dd6-94e7-28cd095909bd" providerId="ADAL" clId="{08BBBA70-F1EB-4390-90B7-43D2712089F9}" dt="2023-02-08T16:56:26.884" v="1675"/>
        <pc:sldMkLst>
          <pc:docMk/>
          <pc:sldMk cId="2834772407" sldId="313"/>
        </pc:sldMkLst>
        <pc:spChg chg="add del mod">
          <ac:chgData name="NORVEY DANILO MUÑOZ" userId="6c920eed-56a1-4dd6-94e7-28cd095909bd" providerId="ADAL" clId="{08BBBA70-F1EB-4390-90B7-43D2712089F9}" dt="2023-02-08T16:28:08.269" v="1234" actId="478"/>
          <ac:spMkLst>
            <pc:docMk/>
            <pc:sldMk cId="2834772407" sldId="313"/>
            <ac:spMk id="3" creationId="{73D14D75-CCA9-78E8-30E7-2AA613782FA2}"/>
          </ac:spMkLst>
        </pc:spChg>
        <pc:spChg chg="mod">
          <ac:chgData name="NORVEY DANILO MUÑOZ" userId="6c920eed-56a1-4dd6-94e7-28cd095909bd" providerId="ADAL" clId="{08BBBA70-F1EB-4390-90B7-43D2712089F9}" dt="2023-02-08T16:28:06.161" v="1232" actId="1076"/>
          <ac:spMkLst>
            <pc:docMk/>
            <pc:sldMk cId="2834772407" sldId="313"/>
            <ac:spMk id="214" creationId="{00000000-0000-0000-0000-000000000000}"/>
          </ac:spMkLst>
        </pc:spChg>
        <pc:spChg chg="del">
          <ac:chgData name="NORVEY DANILO MUÑOZ" userId="6c920eed-56a1-4dd6-94e7-28cd095909bd" providerId="ADAL" clId="{08BBBA70-F1EB-4390-90B7-43D2712089F9}" dt="2023-02-08T16:28:07.638" v="1233" actId="478"/>
          <ac:spMkLst>
            <pc:docMk/>
            <pc:sldMk cId="2834772407" sldId="313"/>
            <ac:spMk id="215" creationId="{00000000-0000-0000-0000-000000000000}"/>
          </ac:spMkLst>
        </pc:spChg>
        <pc:picChg chg="add mod">
          <ac:chgData name="NORVEY DANILO MUÑOZ" userId="6c920eed-56a1-4dd6-94e7-28cd095909bd" providerId="ADAL" clId="{08BBBA70-F1EB-4390-90B7-43D2712089F9}" dt="2023-02-08T16:56:26.884" v="1675"/>
          <ac:picMkLst>
            <pc:docMk/>
            <pc:sldMk cId="2834772407" sldId="313"/>
            <ac:picMk id="4" creationId="{0853F64C-BF6C-06D4-B308-DF60BF583CA9}"/>
          </ac:picMkLst>
        </pc:picChg>
        <pc:picChg chg="add del mod">
          <ac:chgData name="NORVEY DANILO MUÑOZ" userId="6c920eed-56a1-4dd6-94e7-28cd095909bd" providerId="ADAL" clId="{08BBBA70-F1EB-4390-90B7-43D2712089F9}" dt="2023-02-08T16:56:21.360" v="1673" actId="478"/>
          <ac:picMkLst>
            <pc:docMk/>
            <pc:sldMk cId="2834772407" sldId="313"/>
            <ac:picMk id="5122" creationId="{0B6F24F9-1F6A-BA09-9EE5-56B52399983C}"/>
          </ac:picMkLst>
        </pc:picChg>
      </pc:sldChg>
      <pc:sldChg chg="modSp mod">
        <pc:chgData name="NORVEY DANILO MUÑOZ" userId="6c920eed-56a1-4dd6-94e7-28cd095909bd" providerId="ADAL" clId="{08BBBA70-F1EB-4390-90B7-43D2712089F9}" dt="2023-02-08T16:23:13.323" v="1193" actId="20577"/>
        <pc:sldMkLst>
          <pc:docMk/>
          <pc:sldMk cId="2213320943" sldId="314"/>
        </pc:sldMkLst>
        <pc:spChg chg="mod">
          <ac:chgData name="NORVEY DANILO MUÑOZ" userId="6c920eed-56a1-4dd6-94e7-28cd095909bd" providerId="ADAL" clId="{08BBBA70-F1EB-4390-90B7-43D2712089F9}" dt="2023-02-08T16:23:13.323" v="1193" actId="20577"/>
          <ac:spMkLst>
            <pc:docMk/>
            <pc:sldMk cId="2213320943" sldId="314"/>
            <ac:spMk id="222" creationId="{00000000-0000-0000-0000-000000000000}"/>
          </ac:spMkLst>
        </pc:spChg>
      </pc:sldChg>
      <pc:sldChg chg="addSp modSp mod">
        <pc:chgData name="NORVEY DANILO MUÑOZ" userId="6c920eed-56a1-4dd6-94e7-28cd095909bd" providerId="ADAL" clId="{08BBBA70-F1EB-4390-90B7-43D2712089F9}" dt="2023-02-08T16:24:42.752" v="1209" actId="1076"/>
        <pc:sldMkLst>
          <pc:docMk/>
          <pc:sldMk cId="3021841683" sldId="315"/>
        </pc:sldMkLst>
        <pc:spChg chg="mod">
          <ac:chgData name="NORVEY DANILO MUÑOZ" userId="6c920eed-56a1-4dd6-94e7-28cd095909bd" providerId="ADAL" clId="{08BBBA70-F1EB-4390-90B7-43D2712089F9}" dt="2023-02-08T16:24:37.082" v="1207" actId="14100"/>
          <ac:spMkLst>
            <pc:docMk/>
            <pc:sldMk cId="3021841683" sldId="315"/>
            <ac:spMk id="215" creationId="{00000000-0000-0000-0000-000000000000}"/>
          </ac:spMkLst>
        </pc:spChg>
        <pc:picChg chg="add mod">
          <ac:chgData name="NORVEY DANILO MUÑOZ" userId="6c920eed-56a1-4dd6-94e7-28cd095909bd" providerId="ADAL" clId="{08BBBA70-F1EB-4390-90B7-43D2712089F9}" dt="2023-02-08T16:24:42.752" v="1209" actId="1076"/>
          <ac:picMkLst>
            <pc:docMk/>
            <pc:sldMk cId="3021841683" sldId="315"/>
            <ac:picMk id="2050" creationId="{1F8E3B32-44D2-90A4-2540-BC8B7CCC0C39}"/>
          </ac:picMkLst>
        </pc:picChg>
      </pc:sldChg>
      <pc:sldChg chg="addSp delSp modSp mod ord">
        <pc:chgData name="NORVEY DANILO MUÑOZ" userId="6c920eed-56a1-4dd6-94e7-28cd095909bd" providerId="ADAL" clId="{08BBBA70-F1EB-4390-90B7-43D2712089F9}" dt="2023-02-08T16:35:59.261" v="1308"/>
        <pc:sldMkLst>
          <pc:docMk/>
          <pc:sldMk cId="1139785874" sldId="322"/>
        </pc:sldMkLst>
        <pc:spChg chg="add del mod">
          <ac:chgData name="NORVEY DANILO MUÑOZ" userId="6c920eed-56a1-4dd6-94e7-28cd095909bd" providerId="ADAL" clId="{08BBBA70-F1EB-4390-90B7-43D2712089F9}" dt="2023-02-08T16:35:55.707" v="1307" actId="478"/>
          <ac:spMkLst>
            <pc:docMk/>
            <pc:sldMk cId="1139785874" sldId="322"/>
            <ac:spMk id="3" creationId="{D64B8FE2-983A-D0A8-3DD6-8A7A7588409D}"/>
          </ac:spMkLst>
        </pc:spChg>
        <pc:spChg chg="mod">
          <ac:chgData name="NORVEY DANILO MUÑOZ" userId="6c920eed-56a1-4dd6-94e7-28cd095909bd" providerId="ADAL" clId="{08BBBA70-F1EB-4390-90B7-43D2712089F9}" dt="2023-02-08T16:35:50.122" v="1304" actId="20577"/>
          <ac:spMkLst>
            <pc:docMk/>
            <pc:sldMk cId="1139785874" sldId="322"/>
            <ac:spMk id="235" creationId="{00000000-0000-0000-0000-000000000000}"/>
          </ac:spMkLst>
        </pc:spChg>
        <pc:spChg chg="del">
          <ac:chgData name="NORVEY DANILO MUÑOZ" userId="6c920eed-56a1-4dd6-94e7-28cd095909bd" providerId="ADAL" clId="{08BBBA70-F1EB-4390-90B7-43D2712089F9}" dt="2023-02-08T16:35:54.412" v="1306" actId="478"/>
          <ac:spMkLst>
            <pc:docMk/>
            <pc:sldMk cId="1139785874" sldId="322"/>
            <ac:spMk id="237" creationId="{00000000-0000-0000-0000-000000000000}"/>
          </ac:spMkLst>
        </pc:spChg>
        <pc:picChg chg="del">
          <ac:chgData name="NORVEY DANILO MUÑOZ" userId="6c920eed-56a1-4dd6-94e7-28cd095909bd" providerId="ADAL" clId="{08BBBA70-F1EB-4390-90B7-43D2712089F9}" dt="2023-02-08T16:35:51.798" v="1305" actId="478"/>
          <ac:picMkLst>
            <pc:docMk/>
            <pc:sldMk cId="1139785874" sldId="322"/>
            <ac:picMk id="15" creationId="{64B6B4C1-1644-FF3A-6E3B-F113E4E00E20}"/>
          </ac:picMkLst>
        </pc:picChg>
        <pc:picChg chg="add">
          <ac:chgData name="NORVEY DANILO MUÑOZ" userId="6c920eed-56a1-4dd6-94e7-28cd095909bd" providerId="ADAL" clId="{08BBBA70-F1EB-4390-90B7-43D2712089F9}" dt="2023-02-08T16:35:59.261" v="1308"/>
          <ac:picMkLst>
            <pc:docMk/>
            <pc:sldMk cId="1139785874" sldId="322"/>
            <ac:picMk id="8194" creationId="{232E11A9-B3EB-3262-9C16-1B579AD8F1B1}"/>
          </ac:picMkLst>
        </pc:picChg>
      </pc:sldChg>
      <pc:sldChg chg="modSp add mod">
        <pc:chgData name="NORVEY DANILO MUÑOZ" userId="6c920eed-56a1-4dd6-94e7-28cd095909bd" providerId="ADAL" clId="{08BBBA70-F1EB-4390-90B7-43D2712089F9}" dt="2023-02-08T15:01:29.222" v="294" actId="20577"/>
        <pc:sldMkLst>
          <pc:docMk/>
          <pc:sldMk cId="2252551699" sldId="367"/>
        </pc:sldMkLst>
        <pc:spChg chg="mod">
          <ac:chgData name="NORVEY DANILO MUÑOZ" userId="6c920eed-56a1-4dd6-94e7-28cd095909bd" providerId="ADAL" clId="{08BBBA70-F1EB-4390-90B7-43D2712089F9}" dt="2023-02-08T15:00:26.399" v="127" actId="20577"/>
          <ac:spMkLst>
            <pc:docMk/>
            <pc:sldMk cId="2252551699" sldId="367"/>
            <ac:spMk id="191" creationId="{00000000-0000-0000-0000-000000000000}"/>
          </ac:spMkLst>
        </pc:spChg>
        <pc:spChg chg="mod">
          <ac:chgData name="NORVEY DANILO MUÑOZ" userId="6c920eed-56a1-4dd6-94e7-28cd095909bd" providerId="ADAL" clId="{08BBBA70-F1EB-4390-90B7-43D2712089F9}" dt="2023-02-08T15:01:29.222" v="294" actId="20577"/>
          <ac:spMkLst>
            <pc:docMk/>
            <pc:sldMk cId="2252551699" sldId="367"/>
            <ac:spMk id="192" creationId="{00000000-0000-0000-0000-000000000000}"/>
          </ac:spMkLst>
        </pc:spChg>
      </pc:sldChg>
      <pc:sldChg chg="addSp delSp modSp add mod">
        <pc:chgData name="NORVEY DANILO MUÑOZ" userId="6c920eed-56a1-4dd6-94e7-28cd095909bd" providerId="ADAL" clId="{08BBBA70-F1EB-4390-90B7-43D2712089F9}" dt="2023-02-08T15:02:41.791" v="341" actId="1076"/>
        <pc:sldMkLst>
          <pc:docMk/>
          <pc:sldMk cId="2414942149" sldId="368"/>
        </pc:sldMkLst>
        <pc:spChg chg="add del mod">
          <ac:chgData name="NORVEY DANILO MUÑOZ" userId="6c920eed-56a1-4dd6-94e7-28cd095909bd" providerId="ADAL" clId="{08BBBA70-F1EB-4390-90B7-43D2712089F9}" dt="2023-02-08T15:02:14.957" v="338" actId="478"/>
          <ac:spMkLst>
            <pc:docMk/>
            <pc:sldMk cId="2414942149" sldId="368"/>
            <ac:spMk id="3" creationId="{4BC0A9B1-ABE7-7259-4908-C20DED9B5599}"/>
          </ac:spMkLst>
        </pc:spChg>
        <pc:spChg chg="mod">
          <ac:chgData name="NORVEY DANILO MUÑOZ" userId="6c920eed-56a1-4dd6-94e7-28cd095909bd" providerId="ADAL" clId="{08BBBA70-F1EB-4390-90B7-43D2712089F9}" dt="2023-02-08T15:02:06.962" v="335" actId="20577"/>
          <ac:spMkLst>
            <pc:docMk/>
            <pc:sldMk cId="2414942149" sldId="368"/>
            <ac:spMk id="191" creationId="{00000000-0000-0000-0000-000000000000}"/>
          </ac:spMkLst>
        </pc:spChg>
        <pc:spChg chg="del mod">
          <ac:chgData name="NORVEY DANILO MUÑOZ" userId="6c920eed-56a1-4dd6-94e7-28cd095909bd" providerId="ADAL" clId="{08BBBA70-F1EB-4390-90B7-43D2712089F9}" dt="2023-02-08T15:02:12.688" v="337" actId="478"/>
          <ac:spMkLst>
            <pc:docMk/>
            <pc:sldMk cId="2414942149" sldId="368"/>
            <ac:spMk id="192" creationId="{00000000-0000-0000-0000-000000000000}"/>
          </ac:spMkLst>
        </pc:spChg>
        <pc:picChg chg="add mod">
          <ac:chgData name="NORVEY DANILO MUÑOZ" userId="6c920eed-56a1-4dd6-94e7-28cd095909bd" providerId="ADAL" clId="{08BBBA70-F1EB-4390-90B7-43D2712089F9}" dt="2023-02-08T15:02:41.791" v="341" actId="1076"/>
          <ac:picMkLst>
            <pc:docMk/>
            <pc:sldMk cId="2414942149" sldId="368"/>
            <ac:picMk id="5" creationId="{C2FBF8F7-F32A-CE6D-EDDC-7E1E74C1E2DC}"/>
          </ac:picMkLst>
        </pc:picChg>
      </pc:sldChg>
      <pc:sldChg chg="modSp add mod">
        <pc:chgData name="NORVEY DANILO MUÑOZ" userId="6c920eed-56a1-4dd6-94e7-28cd095909bd" providerId="ADAL" clId="{08BBBA70-F1EB-4390-90B7-43D2712089F9}" dt="2023-02-08T15:14:59.834" v="643" actId="113"/>
        <pc:sldMkLst>
          <pc:docMk/>
          <pc:sldMk cId="2244255232" sldId="369"/>
        </pc:sldMkLst>
        <pc:spChg chg="mod">
          <ac:chgData name="NORVEY DANILO MUÑOZ" userId="6c920eed-56a1-4dd6-94e7-28cd095909bd" providerId="ADAL" clId="{08BBBA70-F1EB-4390-90B7-43D2712089F9}" dt="2023-02-08T15:03:57.722" v="391" actId="20577"/>
          <ac:spMkLst>
            <pc:docMk/>
            <pc:sldMk cId="2244255232" sldId="369"/>
            <ac:spMk id="191" creationId="{00000000-0000-0000-0000-000000000000}"/>
          </ac:spMkLst>
        </pc:spChg>
        <pc:spChg chg="mod">
          <ac:chgData name="NORVEY DANILO MUÑOZ" userId="6c920eed-56a1-4dd6-94e7-28cd095909bd" providerId="ADAL" clId="{08BBBA70-F1EB-4390-90B7-43D2712089F9}" dt="2023-02-08T15:14:59.834" v="643" actId="113"/>
          <ac:spMkLst>
            <pc:docMk/>
            <pc:sldMk cId="2244255232" sldId="369"/>
            <ac:spMk id="192" creationId="{00000000-0000-0000-0000-000000000000}"/>
          </ac:spMkLst>
        </pc:spChg>
      </pc:sldChg>
      <pc:sldChg chg="modSp add mod">
        <pc:chgData name="NORVEY DANILO MUÑOZ" userId="6c920eed-56a1-4dd6-94e7-28cd095909bd" providerId="ADAL" clId="{08BBBA70-F1EB-4390-90B7-43D2712089F9}" dt="2023-02-08T15:36:11.136" v="849" actId="20577"/>
        <pc:sldMkLst>
          <pc:docMk/>
          <pc:sldMk cId="844426838" sldId="370"/>
        </pc:sldMkLst>
        <pc:spChg chg="mod">
          <ac:chgData name="NORVEY DANILO MUÑOZ" userId="6c920eed-56a1-4dd6-94e7-28cd095909bd" providerId="ADAL" clId="{08BBBA70-F1EB-4390-90B7-43D2712089F9}" dt="2023-02-08T15:36:11.136" v="849" actId="20577"/>
          <ac:spMkLst>
            <pc:docMk/>
            <pc:sldMk cId="844426838" sldId="370"/>
            <ac:spMk id="192" creationId="{00000000-0000-0000-0000-000000000000}"/>
          </ac:spMkLst>
        </pc:spChg>
      </pc:sldChg>
      <pc:sldChg chg="addSp modSp add mod">
        <pc:chgData name="NORVEY DANILO MUÑOZ" userId="6c920eed-56a1-4dd6-94e7-28cd095909bd" providerId="ADAL" clId="{08BBBA70-F1EB-4390-90B7-43D2712089F9}" dt="2023-02-08T15:21:08.954" v="768" actId="1076"/>
        <pc:sldMkLst>
          <pc:docMk/>
          <pc:sldMk cId="1640251976" sldId="371"/>
        </pc:sldMkLst>
        <pc:spChg chg="mod">
          <ac:chgData name="NORVEY DANILO MUÑOZ" userId="6c920eed-56a1-4dd6-94e7-28cd095909bd" providerId="ADAL" clId="{08BBBA70-F1EB-4390-90B7-43D2712089F9}" dt="2023-02-08T15:20:52.704" v="762" actId="1076"/>
          <ac:spMkLst>
            <pc:docMk/>
            <pc:sldMk cId="1640251976" sldId="371"/>
            <ac:spMk id="192" creationId="{00000000-0000-0000-0000-000000000000}"/>
          </ac:spMkLst>
        </pc:spChg>
        <pc:picChg chg="add mod">
          <ac:chgData name="NORVEY DANILO MUÑOZ" userId="6c920eed-56a1-4dd6-94e7-28cd095909bd" providerId="ADAL" clId="{08BBBA70-F1EB-4390-90B7-43D2712089F9}" dt="2023-02-08T15:21:08.954" v="768" actId="1076"/>
          <ac:picMkLst>
            <pc:docMk/>
            <pc:sldMk cId="1640251976" sldId="371"/>
            <ac:picMk id="1026" creationId="{F4DF180B-DE61-4810-2964-8AE9D712AD79}"/>
          </ac:picMkLst>
        </pc:picChg>
      </pc:sldChg>
      <pc:sldChg chg="modSp add mod">
        <pc:chgData name="NORVEY DANILO MUÑOZ" userId="6c920eed-56a1-4dd6-94e7-28cd095909bd" providerId="ADAL" clId="{08BBBA70-F1EB-4390-90B7-43D2712089F9}" dt="2023-02-08T15:42:13.314" v="928" actId="313"/>
        <pc:sldMkLst>
          <pc:docMk/>
          <pc:sldMk cId="1483896231" sldId="372"/>
        </pc:sldMkLst>
        <pc:spChg chg="mod">
          <ac:chgData name="NORVEY DANILO MUÑOZ" userId="6c920eed-56a1-4dd6-94e7-28cd095909bd" providerId="ADAL" clId="{08BBBA70-F1EB-4390-90B7-43D2712089F9}" dt="2023-02-08T15:36:56.663" v="865" actId="20577"/>
          <ac:spMkLst>
            <pc:docMk/>
            <pc:sldMk cId="1483896231" sldId="372"/>
            <ac:spMk id="191" creationId="{00000000-0000-0000-0000-000000000000}"/>
          </ac:spMkLst>
        </pc:spChg>
        <pc:spChg chg="mod">
          <ac:chgData name="NORVEY DANILO MUÑOZ" userId="6c920eed-56a1-4dd6-94e7-28cd095909bd" providerId="ADAL" clId="{08BBBA70-F1EB-4390-90B7-43D2712089F9}" dt="2023-02-08T15:42:13.314" v="928" actId="313"/>
          <ac:spMkLst>
            <pc:docMk/>
            <pc:sldMk cId="1483896231" sldId="372"/>
            <ac:spMk id="192" creationId="{00000000-0000-0000-0000-000000000000}"/>
          </ac:spMkLst>
        </pc:spChg>
      </pc:sldChg>
      <pc:sldChg chg="addSp delSp modSp add mod">
        <pc:chgData name="NORVEY DANILO MUÑOZ" userId="6c920eed-56a1-4dd6-94e7-28cd095909bd" providerId="ADAL" clId="{08BBBA70-F1EB-4390-90B7-43D2712089F9}" dt="2023-02-08T15:56:53.887" v="934" actId="1076"/>
        <pc:sldMkLst>
          <pc:docMk/>
          <pc:sldMk cId="2407232986" sldId="373"/>
        </pc:sldMkLst>
        <pc:spChg chg="add del mod">
          <ac:chgData name="NORVEY DANILO MUÑOZ" userId="6c920eed-56a1-4dd6-94e7-28cd095909bd" providerId="ADAL" clId="{08BBBA70-F1EB-4390-90B7-43D2712089F9}" dt="2023-02-08T15:42:24.175" v="931" actId="478"/>
          <ac:spMkLst>
            <pc:docMk/>
            <pc:sldMk cId="2407232986" sldId="373"/>
            <ac:spMk id="3" creationId="{5FA27CAB-140F-FD35-6D0B-FEB44BEFD8F3}"/>
          </ac:spMkLst>
        </pc:spChg>
        <pc:spChg chg="del">
          <ac:chgData name="NORVEY DANILO MUÑOZ" userId="6c920eed-56a1-4dd6-94e7-28cd095909bd" providerId="ADAL" clId="{08BBBA70-F1EB-4390-90B7-43D2712089F9}" dt="2023-02-08T15:42:22.367" v="930" actId="478"/>
          <ac:spMkLst>
            <pc:docMk/>
            <pc:sldMk cId="2407232986" sldId="373"/>
            <ac:spMk id="192" creationId="{00000000-0000-0000-0000-000000000000}"/>
          </ac:spMkLst>
        </pc:spChg>
        <pc:picChg chg="add mod">
          <ac:chgData name="NORVEY DANILO MUÑOZ" userId="6c920eed-56a1-4dd6-94e7-28cd095909bd" providerId="ADAL" clId="{08BBBA70-F1EB-4390-90B7-43D2712089F9}" dt="2023-02-08T15:56:53.887" v="934" actId="1076"/>
          <ac:picMkLst>
            <pc:docMk/>
            <pc:sldMk cId="2407232986" sldId="373"/>
            <ac:picMk id="5" creationId="{B2DFE150-F2E9-B904-2FE9-CA32472425B1}"/>
          </ac:picMkLst>
        </pc:picChg>
      </pc:sldChg>
      <pc:sldChg chg="addSp delSp modSp add mod">
        <pc:chgData name="NORVEY DANILO MUÑOZ" userId="6c920eed-56a1-4dd6-94e7-28cd095909bd" providerId="ADAL" clId="{08BBBA70-F1EB-4390-90B7-43D2712089F9}" dt="2023-02-08T15:58:45.602" v="976" actId="1076"/>
        <pc:sldMkLst>
          <pc:docMk/>
          <pc:sldMk cId="2669140229" sldId="374"/>
        </pc:sldMkLst>
        <pc:spChg chg="add mod">
          <ac:chgData name="NORVEY DANILO MUÑOZ" userId="6c920eed-56a1-4dd6-94e7-28cd095909bd" providerId="ADAL" clId="{08BBBA70-F1EB-4390-90B7-43D2712089F9}" dt="2023-02-08T15:58:14.472" v="973" actId="113"/>
          <ac:spMkLst>
            <pc:docMk/>
            <pc:sldMk cId="2669140229" sldId="374"/>
            <ac:spMk id="2" creationId="{C0B608A9-9574-5207-56A3-C5CFEE4309AD}"/>
          </ac:spMkLst>
        </pc:spChg>
        <pc:spChg chg="mod">
          <ac:chgData name="NORVEY DANILO MUÑOZ" userId="6c920eed-56a1-4dd6-94e7-28cd095909bd" providerId="ADAL" clId="{08BBBA70-F1EB-4390-90B7-43D2712089F9}" dt="2023-02-08T15:57:34.078" v="950" actId="20577"/>
          <ac:spMkLst>
            <pc:docMk/>
            <pc:sldMk cId="2669140229" sldId="374"/>
            <ac:spMk id="191" creationId="{00000000-0000-0000-0000-000000000000}"/>
          </ac:spMkLst>
        </pc:spChg>
        <pc:picChg chg="add mod">
          <ac:chgData name="NORVEY DANILO MUÑOZ" userId="6c920eed-56a1-4dd6-94e7-28cd095909bd" providerId="ADAL" clId="{08BBBA70-F1EB-4390-90B7-43D2712089F9}" dt="2023-02-08T15:58:45.602" v="976" actId="1076"/>
          <ac:picMkLst>
            <pc:docMk/>
            <pc:sldMk cId="2669140229" sldId="374"/>
            <ac:picMk id="4" creationId="{3CC63424-56E9-BFB1-F114-2CFC51AB183C}"/>
          </ac:picMkLst>
        </pc:picChg>
        <pc:picChg chg="del">
          <ac:chgData name="NORVEY DANILO MUÑOZ" userId="6c920eed-56a1-4dd6-94e7-28cd095909bd" providerId="ADAL" clId="{08BBBA70-F1EB-4390-90B7-43D2712089F9}" dt="2023-02-08T15:57:35.555" v="951" actId="478"/>
          <ac:picMkLst>
            <pc:docMk/>
            <pc:sldMk cId="2669140229" sldId="374"/>
            <ac:picMk id="5" creationId="{B2DFE150-F2E9-B904-2FE9-CA32472425B1}"/>
          </ac:picMkLst>
        </pc:picChg>
      </pc:sldChg>
      <pc:sldChg chg="delSp modSp add mod">
        <pc:chgData name="NORVEY DANILO MUÑOZ" userId="6c920eed-56a1-4dd6-94e7-28cd095909bd" providerId="ADAL" clId="{08BBBA70-F1EB-4390-90B7-43D2712089F9}" dt="2023-02-08T16:02:27.515" v="1044" actId="20577"/>
        <pc:sldMkLst>
          <pc:docMk/>
          <pc:sldMk cId="805343460" sldId="375"/>
        </pc:sldMkLst>
        <pc:spChg chg="mod">
          <ac:chgData name="NORVEY DANILO MUÑOZ" userId="6c920eed-56a1-4dd6-94e7-28cd095909bd" providerId="ADAL" clId="{08BBBA70-F1EB-4390-90B7-43D2712089F9}" dt="2023-02-08T16:02:27.515" v="1044" actId="20577"/>
          <ac:spMkLst>
            <pc:docMk/>
            <pc:sldMk cId="805343460" sldId="375"/>
            <ac:spMk id="2" creationId="{C0B608A9-9574-5207-56A3-C5CFEE4309AD}"/>
          </ac:spMkLst>
        </pc:spChg>
        <pc:spChg chg="mod">
          <ac:chgData name="NORVEY DANILO MUÑOZ" userId="6c920eed-56a1-4dd6-94e7-28cd095909bd" providerId="ADAL" clId="{08BBBA70-F1EB-4390-90B7-43D2712089F9}" dt="2023-02-08T15:59:12.792" v="1000" actId="20577"/>
          <ac:spMkLst>
            <pc:docMk/>
            <pc:sldMk cId="805343460" sldId="375"/>
            <ac:spMk id="191" creationId="{00000000-0000-0000-0000-000000000000}"/>
          </ac:spMkLst>
        </pc:spChg>
        <pc:picChg chg="del">
          <ac:chgData name="NORVEY DANILO MUÑOZ" userId="6c920eed-56a1-4dd6-94e7-28cd095909bd" providerId="ADAL" clId="{08BBBA70-F1EB-4390-90B7-43D2712089F9}" dt="2023-02-08T15:59:23.395" v="1002" actId="478"/>
          <ac:picMkLst>
            <pc:docMk/>
            <pc:sldMk cId="805343460" sldId="375"/>
            <ac:picMk id="4" creationId="{3CC63424-56E9-BFB1-F114-2CFC51AB183C}"/>
          </ac:picMkLst>
        </pc:picChg>
      </pc:sldChg>
      <pc:sldChg chg="addSp modSp add mod">
        <pc:chgData name="NORVEY DANILO MUÑOZ" userId="6c920eed-56a1-4dd6-94e7-28cd095909bd" providerId="ADAL" clId="{08BBBA70-F1EB-4390-90B7-43D2712089F9}" dt="2023-02-08T16:18:51.197" v="1085" actId="1076"/>
        <pc:sldMkLst>
          <pc:docMk/>
          <pc:sldMk cId="3646398806" sldId="376"/>
        </pc:sldMkLst>
        <pc:spChg chg="mod">
          <ac:chgData name="NORVEY DANILO MUÑOZ" userId="6c920eed-56a1-4dd6-94e7-28cd095909bd" providerId="ADAL" clId="{08BBBA70-F1EB-4390-90B7-43D2712089F9}" dt="2023-02-08T16:18:49.869" v="1084" actId="1076"/>
          <ac:spMkLst>
            <pc:docMk/>
            <pc:sldMk cId="3646398806" sldId="376"/>
            <ac:spMk id="2" creationId="{C0B608A9-9574-5207-56A3-C5CFEE4309AD}"/>
          </ac:spMkLst>
        </pc:spChg>
        <pc:spChg chg="mod">
          <ac:chgData name="NORVEY DANILO MUÑOZ" userId="6c920eed-56a1-4dd6-94e7-28cd095909bd" providerId="ADAL" clId="{08BBBA70-F1EB-4390-90B7-43D2712089F9}" dt="2023-02-08T16:02:59.267" v="1071" actId="20577"/>
          <ac:spMkLst>
            <pc:docMk/>
            <pc:sldMk cId="3646398806" sldId="376"/>
            <ac:spMk id="191" creationId="{00000000-0000-0000-0000-000000000000}"/>
          </ac:spMkLst>
        </pc:spChg>
        <pc:picChg chg="add mod">
          <ac:chgData name="NORVEY DANILO MUÑOZ" userId="6c920eed-56a1-4dd6-94e7-28cd095909bd" providerId="ADAL" clId="{08BBBA70-F1EB-4390-90B7-43D2712089F9}" dt="2023-02-08T16:18:51.197" v="1085" actId="1076"/>
          <ac:picMkLst>
            <pc:docMk/>
            <pc:sldMk cId="3646398806" sldId="376"/>
            <ac:picMk id="4" creationId="{B1515F61-6623-6C18-56DA-FB23A92E6DF2}"/>
          </ac:picMkLst>
        </pc:picChg>
      </pc:sldChg>
      <pc:sldChg chg="modSp add mod">
        <pc:chgData name="NORVEY DANILO MUÑOZ" userId="6c920eed-56a1-4dd6-94e7-28cd095909bd" providerId="ADAL" clId="{08BBBA70-F1EB-4390-90B7-43D2712089F9}" dt="2023-02-08T16:20:16.092" v="1108" actId="12"/>
        <pc:sldMkLst>
          <pc:docMk/>
          <pc:sldMk cId="4077152137" sldId="377"/>
        </pc:sldMkLst>
        <pc:spChg chg="mod">
          <ac:chgData name="NORVEY DANILO MUÑOZ" userId="6c920eed-56a1-4dd6-94e7-28cd095909bd" providerId="ADAL" clId="{08BBBA70-F1EB-4390-90B7-43D2712089F9}" dt="2023-02-08T16:20:16.092" v="1108" actId="12"/>
          <ac:spMkLst>
            <pc:docMk/>
            <pc:sldMk cId="4077152137" sldId="377"/>
            <ac:spMk id="2" creationId="{C0B608A9-9574-5207-56A3-C5CFEE4309AD}"/>
          </ac:spMkLst>
        </pc:spChg>
        <pc:picChg chg="mod">
          <ac:chgData name="NORVEY DANILO MUÑOZ" userId="6c920eed-56a1-4dd6-94e7-28cd095909bd" providerId="ADAL" clId="{08BBBA70-F1EB-4390-90B7-43D2712089F9}" dt="2023-02-08T16:19:21.881" v="1090" actId="1076"/>
          <ac:picMkLst>
            <pc:docMk/>
            <pc:sldMk cId="4077152137" sldId="377"/>
            <ac:picMk id="4" creationId="{B1515F61-6623-6C18-56DA-FB23A92E6DF2}"/>
          </ac:picMkLst>
        </pc:picChg>
      </pc:sldChg>
      <pc:sldChg chg="addSp delSp modSp add mod">
        <pc:chgData name="NORVEY DANILO MUÑOZ" userId="6c920eed-56a1-4dd6-94e7-28cd095909bd" providerId="ADAL" clId="{08BBBA70-F1EB-4390-90B7-43D2712089F9}" dt="2023-02-08T16:22:19.133" v="1146" actId="113"/>
        <pc:sldMkLst>
          <pc:docMk/>
          <pc:sldMk cId="1141441756" sldId="378"/>
        </pc:sldMkLst>
        <pc:spChg chg="del">
          <ac:chgData name="NORVEY DANILO MUÑOZ" userId="6c920eed-56a1-4dd6-94e7-28cd095909bd" providerId="ADAL" clId="{08BBBA70-F1EB-4390-90B7-43D2712089F9}" dt="2023-02-08T16:20:29.706" v="1111" actId="478"/>
          <ac:spMkLst>
            <pc:docMk/>
            <pc:sldMk cId="1141441756" sldId="378"/>
            <ac:spMk id="2" creationId="{C0B608A9-9574-5207-56A3-C5CFEE4309AD}"/>
          </ac:spMkLst>
        </pc:spChg>
        <pc:spChg chg="add mod">
          <ac:chgData name="NORVEY DANILO MUÑOZ" userId="6c920eed-56a1-4dd6-94e7-28cd095909bd" providerId="ADAL" clId="{08BBBA70-F1EB-4390-90B7-43D2712089F9}" dt="2023-02-08T16:22:19.133" v="1146" actId="113"/>
          <ac:spMkLst>
            <pc:docMk/>
            <pc:sldMk cId="1141441756" sldId="378"/>
            <ac:spMk id="5" creationId="{96381981-90CA-A982-6AF0-917E95B82D60}"/>
          </ac:spMkLst>
        </pc:spChg>
        <pc:picChg chg="del">
          <ac:chgData name="NORVEY DANILO MUÑOZ" userId="6c920eed-56a1-4dd6-94e7-28cd095909bd" providerId="ADAL" clId="{08BBBA70-F1EB-4390-90B7-43D2712089F9}" dt="2023-02-08T16:20:27.379" v="1110" actId="478"/>
          <ac:picMkLst>
            <pc:docMk/>
            <pc:sldMk cId="1141441756" sldId="378"/>
            <ac:picMk id="4" creationId="{B1515F61-6623-6C18-56DA-FB23A92E6DF2}"/>
          </ac:picMkLst>
        </pc:picChg>
      </pc:sldChg>
      <pc:sldChg chg="modSp add mod">
        <pc:chgData name="NORVEY DANILO MUÑOZ" userId="6c920eed-56a1-4dd6-94e7-28cd095909bd" providerId="ADAL" clId="{08BBBA70-F1EB-4390-90B7-43D2712089F9}" dt="2023-02-08T16:22:56.196" v="1183" actId="113"/>
        <pc:sldMkLst>
          <pc:docMk/>
          <pc:sldMk cId="1015212810" sldId="379"/>
        </pc:sldMkLst>
        <pc:spChg chg="mod">
          <ac:chgData name="NORVEY DANILO MUÑOZ" userId="6c920eed-56a1-4dd6-94e7-28cd095909bd" providerId="ADAL" clId="{08BBBA70-F1EB-4390-90B7-43D2712089F9}" dt="2023-02-08T16:22:56.196" v="1183" actId="113"/>
          <ac:spMkLst>
            <pc:docMk/>
            <pc:sldMk cId="1015212810" sldId="379"/>
            <ac:spMk id="5" creationId="{96381981-90CA-A982-6AF0-917E95B82D60}"/>
          </ac:spMkLst>
        </pc:spChg>
        <pc:spChg chg="mod">
          <ac:chgData name="NORVEY DANILO MUÑOZ" userId="6c920eed-56a1-4dd6-94e7-28cd095909bd" providerId="ADAL" clId="{08BBBA70-F1EB-4390-90B7-43D2712089F9}" dt="2023-02-08T16:22:35.033" v="1180" actId="20577"/>
          <ac:spMkLst>
            <pc:docMk/>
            <pc:sldMk cId="1015212810" sldId="379"/>
            <ac:spMk id="191" creationId="{00000000-0000-0000-0000-000000000000}"/>
          </ac:spMkLst>
        </pc:spChg>
      </pc:sldChg>
      <pc:sldChg chg="addSp delSp modSp add mod">
        <pc:chgData name="NORVEY DANILO MUÑOZ" userId="6c920eed-56a1-4dd6-94e7-28cd095909bd" providerId="ADAL" clId="{08BBBA70-F1EB-4390-90B7-43D2712089F9}" dt="2023-02-08T16:25:51.885" v="1215" actId="1076"/>
        <pc:sldMkLst>
          <pc:docMk/>
          <pc:sldMk cId="2253480106" sldId="380"/>
        </pc:sldMkLst>
        <pc:spChg chg="add del mod">
          <ac:chgData name="NORVEY DANILO MUÑOZ" userId="6c920eed-56a1-4dd6-94e7-28cd095909bd" providerId="ADAL" clId="{08BBBA70-F1EB-4390-90B7-43D2712089F9}" dt="2023-02-08T16:25:42.953" v="1213" actId="478"/>
          <ac:spMkLst>
            <pc:docMk/>
            <pc:sldMk cId="2253480106" sldId="380"/>
            <ac:spMk id="3" creationId="{2A7C568D-D596-4BF9-3428-2D4EA99AF195}"/>
          </ac:spMkLst>
        </pc:spChg>
        <pc:spChg chg="del">
          <ac:chgData name="NORVEY DANILO MUÑOZ" userId="6c920eed-56a1-4dd6-94e7-28cd095909bd" providerId="ADAL" clId="{08BBBA70-F1EB-4390-90B7-43D2712089F9}" dt="2023-02-08T16:25:41.571" v="1212" actId="478"/>
          <ac:spMkLst>
            <pc:docMk/>
            <pc:sldMk cId="2253480106" sldId="380"/>
            <ac:spMk id="215" creationId="{00000000-0000-0000-0000-000000000000}"/>
          </ac:spMkLst>
        </pc:spChg>
        <pc:picChg chg="del">
          <ac:chgData name="NORVEY DANILO MUÑOZ" userId="6c920eed-56a1-4dd6-94e7-28cd095909bd" providerId="ADAL" clId="{08BBBA70-F1EB-4390-90B7-43D2712089F9}" dt="2023-02-08T16:25:40.683" v="1211" actId="478"/>
          <ac:picMkLst>
            <pc:docMk/>
            <pc:sldMk cId="2253480106" sldId="380"/>
            <ac:picMk id="2050" creationId="{1F8E3B32-44D2-90A4-2540-BC8B7CCC0C39}"/>
          </ac:picMkLst>
        </pc:picChg>
        <pc:picChg chg="add mod">
          <ac:chgData name="NORVEY DANILO MUÑOZ" userId="6c920eed-56a1-4dd6-94e7-28cd095909bd" providerId="ADAL" clId="{08BBBA70-F1EB-4390-90B7-43D2712089F9}" dt="2023-02-08T16:25:51.885" v="1215" actId="1076"/>
          <ac:picMkLst>
            <pc:docMk/>
            <pc:sldMk cId="2253480106" sldId="380"/>
            <ac:picMk id="3074" creationId="{B77568B6-22B8-8410-138F-A5BF5576D00D}"/>
          </ac:picMkLst>
        </pc:picChg>
      </pc:sldChg>
      <pc:sldChg chg="addSp delSp modSp add ord">
        <pc:chgData name="NORVEY DANILO MUÑOZ" userId="6c920eed-56a1-4dd6-94e7-28cd095909bd" providerId="ADAL" clId="{08BBBA70-F1EB-4390-90B7-43D2712089F9}" dt="2023-02-08T16:55:59.675" v="1672"/>
        <pc:sldMkLst>
          <pc:docMk/>
          <pc:sldMk cId="3966894046" sldId="381"/>
        </pc:sldMkLst>
        <pc:picChg chg="del">
          <ac:chgData name="NORVEY DANILO MUÑOZ" userId="6c920eed-56a1-4dd6-94e7-28cd095909bd" providerId="ADAL" clId="{08BBBA70-F1EB-4390-90B7-43D2712089F9}" dt="2023-02-08T16:26:05.741" v="1217" actId="478"/>
          <ac:picMkLst>
            <pc:docMk/>
            <pc:sldMk cId="3966894046" sldId="381"/>
            <ac:picMk id="3074" creationId="{B77568B6-22B8-8410-138F-A5BF5576D00D}"/>
          </ac:picMkLst>
        </pc:picChg>
        <pc:picChg chg="add mod">
          <ac:chgData name="NORVEY DANILO MUÑOZ" userId="6c920eed-56a1-4dd6-94e7-28cd095909bd" providerId="ADAL" clId="{08BBBA70-F1EB-4390-90B7-43D2712089F9}" dt="2023-02-08T16:26:13.681" v="1220" actId="1076"/>
          <ac:picMkLst>
            <pc:docMk/>
            <pc:sldMk cId="3966894046" sldId="381"/>
            <ac:picMk id="4098" creationId="{442FD085-63DA-EE97-A045-CAB4A1AFD925}"/>
          </ac:picMkLst>
        </pc:picChg>
      </pc:sldChg>
      <pc:sldChg chg="modSp add mod ord">
        <pc:chgData name="NORVEY DANILO MUÑOZ" userId="6c920eed-56a1-4dd6-94e7-28cd095909bd" providerId="ADAL" clId="{08BBBA70-F1EB-4390-90B7-43D2712089F9}" dt="2023-02-08T16:43:36.459" v="1376"/>
        <pc:sldMkLst>
          <pc:docMk/>
          <pc:sldMk cId="3793310610" sldId="382"/>
        </pc:sldMkLst>
        <pc:spChg chg="mod">
          <ac:chgData name="NORVEY DANILO MUÑOZ" userId="6c920eed-56a1-4dd6-94e7-28cd095909bd" providerId="ADAL" clId="{08BBBA70-F1EB-4390-90B7-43D2712089F9}" dt="2023-02-08T16:30:16.424" v="1252" actId="20577"/>
          <ac:spMkLst>
            <pc:docMk/>
            <pc:sldMk cId="3793310610" sldId="382"/>
            <ac:spMk id="215" creationId="{00000000-0000-0000-0000-000000000000}"/>
          </ac:spMkLst>
        </pc:spChg>
      </pc:sldChg>
      <pc:sldChg chg="addSp delSp modSp add del mod">
        <pc:chgData name="NORVEY DANILO MUÑOZ" userId="6c920eed-56a1-4dd6-94e7-28cd095909bd" providerId="ADAL" clId="{08BBBA70-F1EB-4390-90B7-43D2712089F9}" dt="2023-02-08T16:56:28.962" v="1676" actId="47"/>
        <pc:sldMkLst>
          <pc:docMk/>
          <pc:sldMk cId="2041644710" sldId="383"/>
        </pc:sldMkLst>
        <pc:spChg chg="add del mod">
          <ac:chgData name="NORVEY DANILO MUÑOZ" userId="6c920eed-56a1-4dd6-94e7-28cd095909bd" providerId="ADAL" clId="{08BBBA70-F1EB-4390-90B7-43D2712089F9}" dt="2023-02-08T16:30:32.984" v="1255" actId="478"/>
          <ac:spMkLst>
            <pc:docMk/>
            <pc:sldMk cId="2041644710" sldId="383"/>
            <ac:spMk id="3" creationId="{5B16DE57-40DB-BA92-7C16-53C35403DA2F}"/>
          </ac:spMkLst>
        </pc:spChg>
        <pc:spChg chg="del">
          <ac:chgData name="NORVEY DANILO MUÑOZ" userId="6c920eed-56a1-4dd6-94e7-28cd095909bd" providerId="ADAL" clId="{08BBBA70-F1EB-4390-90B7-43D2712089F9}" dt="2023-02-08T16:30:29.140" v="1254" actId="478"/>
          <ac:spMkLst>
            <pc:docMk/>
            <pc:sldMk cId="2041644710" sldId="383"/>
            <ac:spMk id="215" creationId="{00000000-0000-0000-0000-000000000000}"/>
          </ac:spMkLst>
        </pc:spChg>
        <pc:picChg chg="add del mod">
          <ac:chgData name="NORVEY DANILO MUÑOZ" userId="6c920eed-56a1-4dd6-94e7-28cd095909bd" providerId="ADAL" clId="{08BBBA70-F1EB-4390-90B7-43D2712089F9}" dt="2023-02-08T16:56:25.892" v="1674" actId="21"/>
          <ac:picMkLst>
            <pc:docMk/>
            <pc:sldMk cId="2041644710" sldId="383"/>
            <ac:picMk id="6146" creationId="{16E91C92-0FB3-980B-71F0-8A0D5686D204}"/>
          </ac:picMkLst>
        </pc:picChg>
      </pc:sldChg>
      <pc:sldChg chg="addSp delSp modSp add mod">
        <pc:chgData name="NORVEY DANILO MUÑOZ" userId="6c920eed-56a1-4dd6-94e7-28cd095909bd" providerId="ADAL" clId="{08BBBA70-F1EB-4390-90B7-43D2712089F9}" dt="2023-02-08T16:31:51.549" v="1265" actId="1076"/>
        <pc:sldMkLst>
          <pc:docMk/>
          <pc:sldMk cId="368216936" sldId="384"/>
        </pc:sldMkLst>
        <pc:spChg chg="add del mod">
          <ac:chgData name="NORVEY DANILO MUÑOZ" userId="6c920eed-56a1-4dd6-94e7-28cd095909bd" providerId="ADAL" clId="{08BBBA70-F1EB-4390-90B7-43D2712089F9}" dt="2023-02-08T16:31:35.081" v="1260" actId="478"/>
          <ac:spMkLst>
            <pc:docMk/>
            <pc:sldMk cId="368216936" sldId="384"/>
            <ac:spMk id="3" creationId="{B38FCF4F-5FA7-44D9-9511-00308C93A03E}"/>
          </ac:spMkLst>
        </pc:spChg>
        <pc:spChg chg="add del">
          <ac:chgData name="NORVEY DANILO MUÑOZ" userId="6c920eed-56a1-4dd6-94e7-28cd095909bd" providerId="ADAL" clId="{08BBBA70-F1EB-4390-90B7-43D2712089F9}" dt="2023-02-08T16:31:37.735" v="1262" actId="22"/>
          <ac:spMkLst>
            <pc:docMk/>
            <pc:sldMk cId="368216936" sldId="384"/>
            <ac:spMk id="5" creationId="{A88F3F15-3249-C68A-6490-E887212790E7}"/>
          </ac:spMkLst>
        </pc:spChg>
        <pc:spChg chg="del">
          <ac:chgData name="NORVEY DANILO MUÑOZ" userId="6c920eed-56a1-4dd6-94e7-28cd095909bd" providerId="ADAL" clId="{08BBBA70-F1EB-4390-90B7-43D2712089F9}" dt="2023-02-08T16:31:34.451" v="1259" actId="478"/>
          <ac:spMkLst>
            <pc:docMk/>
            <pc:sldMk cId="368216936" sldId="384"/>
            <ac:spMk id="192" creationId="{00000000-0000-0000-0000-000000000000}"/>
          </ac:spMkLst>
        </pc:spChg>
        <pc:picChg chg="add mod">
          <ac:chgData name="NORVEY DANILO MUÑOZ" userId="6c920eed-56a1-4dd6-94e7-28cd095909bd" providerId="ADAL" clId="{08BBBA70-F1EB-4390-90B7-43D2712089F9}" dt="2023-02-08T16:31:51.549" v="1265" actId="1076"/>
          <ac:picMkLst>
            <pc:docMk/>
            <pc:sldMk cId="368216936" sldId="384"/>
            <ac:picMk id="7170" creationId="{4FB85C70-4BA7-D73E-BFE2-37E7A81E243B}"/>
          </ac:picMkLst>
        </pc:picChg>
      </pc:sldChg>
      <pc:sldChg chg="addSp delSp modSp add mod">
        <pc:chgData name="NORVEY DANILO MUÑOZ" userId="6c920eed-56a1-4dd6-94e7-28cd095909bd" providerId="ADAL" clId="{08BBBA70-F1EB-4390-90B7-43D2712089F9}" dt="2023-02-08T16:36:12.304" v="1318"/>
        <pc:sldMkLst>
          <pc:docMk/>
          <pc:sldMk cId="1939832174" sldId="385"/>
        </pc:sldMkLst>
        <pc:spChg chg="mod">
          <ac:chgData name="NORVEY DANILO MUÑOZ" userId="6c920eed-56a1-4dd6-94e7-28cd095909bd" providerId="ADAL" clId="{08BBBA70-F1EB-4390-90B7-43D2712089F9}" dt="2023-02-08T16:36:06.844" v="1316" actId="20577"/>
          <ac:spMkLst>
            <pc:docMk/>
            <pc:sldMk cId="1939832174" sldId="385"/>
            <ac:spMk id="235" creationId="{00000000-0000-0000-0000-000000000000}"/>
          </ac:spMkLst>
        </pc:spChg>
        <pc:picChg chg="del">
          <ac:chgData name="NORVEY DANILO MUÑOZ" userId="6c920eed-56a1-4dd6-94e7-28cd095909bd" providerId="ADAL" clId="{08BBBA70-F1EB-4390-90B7-43D2712089F9}" dt="2023-02-08T16:36:08.567" v="1317" actId="478"/>
          <ac:picMkLst>
            <pc:docMk/>
            <pc:sldMk cId="1939832174" sldId="385"/>
            <ac:picMk id="8194" creationId="{232E11A9-B3EB-3262-9C16-1B579AD8F1B1}"/>
          </ac:picMkLst>
        </pc:picChg>
        <pc:picChg chg="add">
          <ac:chgData name="NORVEY DANILO MUÑOZ" userId="6c920eed-56a1-4dd6-94e7-28cd095909bd" providerId="ADAL" clId="{08BBBA70-F1EB-4390-90B7-43D2712089F9}" dt="2023-02-08T16:36:12.304" v="1318"/>
          <ac:picMkLst>
            <pc:docMk/>
            <pc:sldMk cId="1939832174" sldId="385"/>
            <ac:picMk id="9218" creationId="{AD78485B-2425-622B-CC2B-BEDE16361B84}"/>
          </ac:picMkLst>
        </pc:picChg>
      </pc:sldChg>
      <pc:sldChg chg="addSp delSp modSp add mod">
        <pc:chgData name="NORVEY DANILO MUÑOZ" userId="6c920eed-56a1-4dd6-94e7-28cd095909bd" providerId="ADAL" clId="{08BBBA70-F1EB-4390-90B7-43D2712089F9}" dt="2023-02-08T16:36:30.578" v="1332"/>
        <pc:sldMkLst>
          <pc:docMk/>
          <pc:sldMk cId="3945072177" sldId="386"/>
        </pc:sldMkLst>
        <pc:spChg chg="mod">
          <ac:chgData name="NORVEY DANILO MUÑOZ" userId="6c920eed-56a1-4dd6-94e7-28cd095909bd" providerId="ADAL" clId="{08BBBA70-F1EB-4390-90B7-43D2712089F9}" dt="2023-02-08T16:36:25.690" v="1330" actId="20577"/>
          <ac:spMkLst>
            <pc:docMk/>
            <pc:sldMk cId="3945072177" sldId="386"/>
            <ac:spMk id="235" creationId="{00000000-0000-0000-0000-000000000000}"/>
          </ac:spMkLst>
        </pc:spChg>
        <pc:picChg chg="del">
          <ac:chgData name="NORVEY DANILO MUÑOZ" userId="6c920eed-56a1-4dd6-94e7-28cd095909bd" providerId="ADAL" clId="{08BBBA70-F1EB-4390-90B7-43D2712089F9}" dt="2023-02-08T16:36:27.341" v="1331" actId="478"/>
          <ac:picMkLst>
            <pc:docMk/>
            <pc:sldMk cId="3945072177" sldId="386"/>
            <ac:picMk id="9218" creationId="{AD78485B-2425-622B-CC2B-BEDE16361B84}"/>
          </ac:picMkLst>
        </pc:picChg>
        <pc:picChg chg="add">
          <ac:chgData name="NORVEY DANILO MUÑOZ" userId="6c920eed-56a1-4dd6-94e7-28cd095909bd" providerId="ADAL" clId="{08BBBA70-F1EB-4390-90B7-43D2712089F9}" dt="2023-02-08T16:36:30.578" v="1332"/>
          <ac:picMkLst>
            <pc:docMk/>
            <pc:sldMk cId="3945072177" sldId="386"/>
            <ac:picMk id="10242" creationId="{84215C94-8619-6F13-A0A9-9912989F1B5E}"/>
          </ac:picMkLst>
        </pc:picChg>
      </pc:sldChg>
      <pc:sldChg chg="addSp delSp modSp add mod">
        <pc:chgData name="NORVEY DANILO MUÑOZ" userId="6c920eed-56a1-4dd6-94e7-28cd095909bd" providerId="ADAL" clId="{08BBBA70-F1EB-4390-90B7-43D2712089F9}" dt="2023-02-08T16:45:40.041" v="1412" actId="1076"/>
        <pc:sldMkLst>
          <pc:docMk/>
          <pc:sldMk cId="1943410392" sldId="387"/>
        </pc:sldMkLst>
        <pc:spChg chg="add mod">
          <ac:chgData name="NORVEY DANILO MUÑOZ" userId="6c920eed-56a1-4dd6-94e7-28cd095909bd" providerId="ADAL" clId="{08BBBA70-F1EB-4390-90B7-43D2712089F9}" dt="2023-02-08T16:45:23.449" v="1408" actId="113"/>
          <ac:spMkLst>
            <pc:docMk/>
            <pc:sldMk cId="1943410392" sldId="387"/>
            <ac:spMk id="2" creationId="{D90DF9B6-6AF1-6C25-8FAC-8DFEC35762EA}"/>
          </ac:spMkLst>
        </pc:spChg>
        <pc:spChg chg="mod">
          <ac:chgData name="NORVEY DANILO MUÑOZ" userId="6c920eed-56a1-4dd6-94e7-28cd095909bd" providerId="ADAL" clId="{08BBBA70-F1EB-4390-90B7-43D2712089F9}" dt="2023-02-08T16:39:57.522" v="1365" actId="20577"/>
          <ac:spMkLst>
            <pc:docMk/>
            <pc:sldMk cId="1943410392" sldId="387"/>
            <ac:spMk id="235" creationId="{00000000-0000-0000-0000-000000000000}"/>
          </ac:spMkLst>
        </pc:spChg>
        <pc:picChg chg="add mod">
          <ac:chgData name="NORVEY DANILO MUÑOZ" userId="6c920eed-56a1-4dd6-94e7-28cd095909bd" providerId="ADAL" clId="{08BBBA70-F1EB-4390-90B7-43D2712089F9}" dt="2023-02-08T16:45:40.041" v="1412" actId="1076"/>
          <ac:picMkLst>
            <pc:docMk/>
            <pc:sldMk cId="1943410392" sldId="387"/>
            <ac:picMk id="4" creationId="{EE89982B-90F8-A376-5296-151D8FF58AE0}"/>
          </ac:picMkLst>
        </pc:picChg>
        <pc:picChg chg="del">
          <ac:chgData name="NORVEY DANILO MUÑOZ" userId="6c920eed-56a1-4dd6-94e7-28cd095909bd" providerId="ADAL" clId="{08BBBA70-F1EB-4390-90B7-43D2712089F9}" dt="2023-02-08T16:39:26.304" v="1353" actId="478"/>
          <ac:picMkLst>
            <pc:docMk/>
            <pc:sldMk cId="1943410392" sldId="387"/>
            <ac:picMk id="10242" creationId="{84215C94-8619-6F13-A0A9-9912989F1B5E}"/>
          </ac:picMkLst>
        </pc:picChg>
      </pc:sldChg>
      <pc:sldChg chg="add del">
        <pc:chgData name="NORVEY DANILO MUÑOZ" userId="6c920eed-56a1-4dd6-94e7-28cd095909bd" providerId="ADAL" clId="{08BBBA70-F1EB-4390-90B7-43D2712089F9}" dt="2023-02-08T16:36:36.773" v="1334" actId="47"/>
        <pc:sldMkLst>
          <pc:docMk/>
          <pc:sldMk cId="2228862701" sldId="387"/>
        </pc:sldMkLst>
      </pc:sldChg>
      <pc:sldChg chg="delSp modSp add mod">
        <pc:chgData name="NORVEY DANILO MUÑOZ" userId="6c920eed-56a1-4dd6-94e7-28cd095909bd" providerId="ADAL" clId="{08BBBA70-F1EB-4390-90B7-43D2712089F9}" dt="2023-02-08T16:51:43.629" v="1593" actId="1076"/>
        <pc:sldMkLst>
          <pc:docMk/>
          <pc:sldMk cId="66050442" sldId="388"/>
        </pc:sldMkLst>
        <pc:spChg chg="mod">
          <ac:chgData name="NORVEY DANILO MUÑOZ" userId="6c920eed-56a1-4dd6-94e7-28cd095909bd" providerId="ADAL" clId="{08BBBA70-F1EB-4390-90B7-43D2712089F9}" dt="2023-02-08T16:51:43.629" v="1593" actId="1076"/>
          <ac:spMkLst>
            <pc:docMk/>
            <pc:sldMk cId="66050442" sldId="388"/>
            <ac:spMk id="2" creationId="{D90DF9B6-6AF1-6C25-8FAC-8DFEC35762EA}"/>
          </ac:spMkLst>
        </pc:spChg>
        <pc:spChg chg="mod">
          <ac:chgData name="NORVEY DANILO MUÑOZ" userId="6c920eed-56a1-4dd6-94e7-28cd095909bd" providerId="ADAL" clId="{08BBBA70-F1EB-4390-90B7-43D2712089F9}" dt="2023-02-08T16:47:30.788" v="1481"/>
          <ac:spMkLst>
            <pc:docMk/>
            <pc:sldMk cId="66050442" sldId="388"/>
            <ac:spMk id="235" creationId="{00000000-0000-0000-0000-000000000000}"/>
          </ac:spMkLst>
        </pc:spChg>
        <pc:picChg chg="del">
          <ac:chgData name="NORVEY DANILO MUÑOZ" userId="6c920eed-56a1-4dd6-94e7-28cd095909bd" providerId="ADAL" clId="{08BBBA70-F1EB-4390-90B7-43D2712089F9}" dt="2023-02-08T16:46:17.518" v="1433" actId="478"/>
          <ac:picMkLst>
            <pc:docMk/>
            <pc:sldMk cId="66050442" sldId="388"/>
            <ac:picMk id="4" creationId="{EE89982B-90F8-A376-5296-151D8FF58AE0}"/>
          </ac:picMkLst>
        </pc:picChg>
      </pc:sldChg>
      <pc:sldChg chg="modSp add mod ord">
        <pc:chgData name="NORVEY DANILO MUÑOZ" userId="6c920eed-56a1-4dd6-94e7-28cd095909bd" providerId="ADAL" clId="{08BBBA70-F1EB-4390-90B7-43D2712089F9}" dt="2023-02-08T16:48:52.630" v="1571"/>
        <pc:sldMkLst>
          <pc:docMk/>
          <pc:sldMk cId="3918203194" sldId="389"/>
        </pc:sldMkLst>
        <pc:spChg chg="mod">
          <ac:chgData name="NORVEY DANILO MUÑOZ" userId="6c920eed-56a1-4dd6-94e7-28cd095909bd" providerId="ADAL" clId="{08BBBA70-F1EB-4390-90B7-43D2712089F9}" dt="2023-02-08T16:47:22.514" v="1480" actId="20577"/>
          <ac:spMkLst>
            <pc:docMk/>
            <pc:sldMk cId="3918203194" sldId="389"/>
            <ac:spMk id="235" creationId="{00000000-0000-0000-0000-000000000000}"/>
          </ac:spMkLst>
        </pc:spChg>
      </pc:sldChg>
      <pc:sldChg chg="addSp delSp modSp add mod">
        <pc:chgData name="NORVEY DANILO MUÑOZ" userId="6c920eed-56a1-4dd6-94e7-28cd095909bd" providerId="ADAL" clId="{08BBBA70-F1EB-4390-90B7-43D2712089F9}" dt="2023-02-08T16:53:07.213" v="1623" actId="1076"/>
        <pc:sldMkLst>
          <pc:docMk/>
          <pc:sldMk cId="1028980673" sldId="390"/>
        </pc:sldMkLst>
        <pc:spChg chg="mod">
          <ac:chgData name="NORVEY DANILO MUÑOZ" userId="6c920eed-56a1-4dd6-94e7-28cd095909bd" providerId="ADAL" clId="{08BBBA70-F1EB-4390-90B7-43D2712089F9}" dt="2023-02-08T16:53:07.213" v="1623" actId="1076"/>
          <ac:spMkLst>
            <pc:docMk/>
            <pc:sldMk cId="1028980673" sldId="390"/>
            <ac:spMk id="2" creationId="{D90DF9B6-6AF1-6C25-8FAC-8DFEC35762EA}"/>
          </ac:spMkLst>
        </pc:spChg>
        <pc:spChg chg="add del">
          <ac:chgData name="NORVEY DANILO MUÑOZ" userId="6c920eed-56a1-4dd6-94e7-28cd095909bd" providerId="ADAL" clId="{08BBBA70-F1EB-4390-90B7-43D2712089F9}" dt="2023-02-08T16:52:25.574" v="1614"/>
          <ac:spMkLst>
            <pc:docMk/>
            <pc:sldMk cId="1028980673" sldId="390"/>
            <ac:spMk id="3" creationId="{AD78814D-4FF6-0A6D-E7F4-3457219B6CEB}"/>
          </ac:spMkLst>
        </pc:spChg>
        <pc:spChg chg="add mod">
          <ac:chgData name="NORVEY DANILO MUÑOZ" userId="6c920eed-56a1-4dd6-94e7-28cd095909bd" providerId="ADAL" clId="{08BBBA70-F1EB-4390-90B7-43D2712089F9}" dt="2023-02-08T16:52:52.525" v="1621" actId="14100"/>
          <ac:spMkLst>
            <pc:docMk/>
            <pc:sldMk cId="1028980673" sldId="390"/>
            <ac:spMk id="5" creationId="{06E31F08-F051-615B-C179-DDD4DA4D0F6F}"/>
          </ac:spMkLst>
        </pc:spChg>
      </pc:sldChg>
      <pc:sldChg chg="addSp delSp modSp add mod">
        <pc:chgData name="NORVEY DANILO MUÑOZ" userId="6c920eed-56a1-4dd6-94e7-28cd095909bd" providerId="ADAL" clId="{08BBBA70-F1EB-4390-90B7-43D2712089F9}" dt="2023-02-08T16:54:15.016" v="1644" actId="1076"/>
        <pc:sldMkLst>
          <pc:docMk/>
          <pc:sldMk cId="703612668" sldId="391"/>
        </pc:sldMkLst>
        <pc:spChg chg="mod">
          <ac:chgData name="NORVEY DANILO MUÑOZ" userId="6c920eed-56a1-4dd6-94e7-28cd095909bd" providerId="ADAL" clId="{08BBBA70-F1EB-4390-90B7-43D2712089F9}" dt="2023-02-08T16:54:02.461" v="1641" actId="1076"/>
          <ac:spMkLst>
            <pc:docMk/>
            <pc:sldMk cId="703612668" sldId="391"/>
            <ac:spMk id="2" creationId="{D90DF9B6-6AF1-6C25-8FAC-8DFEC35762EA}"/>
          </ac:spMkLst>
        </pc:spChg>
        <pc:spChg chg="del">
          <ac:chgData name="NORVEY DANILO MUÑOZ" userId="6c920eed-56a1-4dd6-94e7-28cd095909bd" providerId="ADAL" clId="{08BBBA70-F1EB-4390-90B7-43D2712089F9}" dt="2023-02-08T16:53:50.167" v="1625" actId="478"/>
          <ac:spMkLst>
            <pc:docMk/>
            <pc:sldMk cId="703612668" sldId="391"/>
            <ac:spMk id="5" creationId="{06E31F08-F051-615B-C179-DDD4DA4D0F6F}"/>
          </ac:spMkLst>
        </pc:spChg>
        <pc:picChg chg="add mod">
          <ac:chgData name="NORVEY DANILO MUÑOZ" userId="6c920eed-56a1-4dd6-94e7-28cd095909bd" providerId="ADAL" clId="{08BBBA70-F1EB-4390-90B7-43D2712089F9}" dt="2023-02-08T16:54:15.016" v="1644" actId="1076"/>
          <ac:picMkLst>
            <pc:docMk/>
            <pc:sldMk cId="703612668" sldId="391"/>
            <ac:picMk id="4" creationId="{2A7AD30A-6EFC-FE0A-F3E2-095980820EAA}"/>
          </ac:picMkLst>
        </pc:picChg>
      </pc:sldChg>
      <pc:sldChg chg="addSp delSp modSp add mod">
        <pc:chgData name="NORVEY DANILO MUÑOZ" userId="6c920eed-56a1-4dd6-94e7-28cd095909bd" providerId="ADAL" clId="{08BBBA70-F1EB-4390-90B7-43D2712089F9}" dt="2023-02-08T16:54:45.257" v="1669" actId="1076"/>
        <pc:sldMkLst>
          <pc:docMk/>
          <pc:sldMk cId="3593356433" sldId="392"/>
        </pc:sldMkLst>
        <pc:spChg chg="del">
          <ac:chgData name="NORVEY DANILO MUÑOZ" userId="6c920eed-56a1-4dd6-94e7-28cd095909bd" providerId="ADAL" clId="{08BBBA70-F1EB-4390-90B7-43D2712089F9}" dt="2023-02-08T16:54:30.321" v="1647" actId="478"/>
          <ac:spMkLst>
            <pc:docMk/>
            <pc:sldMk cId="3593356433" sldId="392"/>
            <ac:spMk id="2" creationId="{D90DF9B6-6AF1-6C25-8FAC-8DFEC35762EA}"/>
          </ac:spMkLst>
        </pc:spChg>
        <pc:spChg chg="mod">
          <ac:chgData name="NORVEY DANILO MUÑOZ" userId="6c920eed-56a1-4dd6-94e7-28cd095909bd" providerId="ADAL" clId="{08BBBA70-F1EB-4390-90B7-43D2712089F9}" dt="2023-02-08T16:54:36.528" v="1664" actId="20577"/>
          <ac:spMkLst>
            <pc:docMk/>
            <pc:sldMk cId="3593356433" sldId="392"/>
            <ac:spMk id="235" creationId="{00000000-0000-0000-0000-000000000000}"/>
          </ac:spMkLst>
        </pc:spChg>
        <pc:picChg chg="del">
          <ac:chgData name="NORVEY DANILO MUÑOZ" userId="6c920eed-56a1-4dd6-94e7-28cd095909bd" providerId="ADAL" clId="{08BBBA70-F1EB-4390-90B7-43D2712089F9}" dt="2023-02-08T16:54:29.038" v="1646" actId="478"/>
          <ac:picMkLst>
            <pc:docMk/>
            <pc:sldMk cId="3593356433" sldId="392"/>
            <ac:picMk id="4" creationId="{2A7AD30A-6EFC-FE0A-F3E2-095980820EAA}"/>
          </ac:picMkLst>
        </pc:picChg>
        <pc:picChg chg="add mod">
          <ac:chgData name="NORVEY DANILO MUÑOZ" userId="6c920eed-56a1-4dd6-94e7-28cd095909bd" providerId="ADAL" clId="{08BBBA70-F1EB-4390-90B7-43D2712089F9}" dt="2023-02-08T16:54:45.257" v="1669" actId="1076"/>
          <ac:picMkLst>
            <pc:docMk/>
            <pc:sldMk cId="3593356433" sldId="392"/>
            <ac:picMk id="5" creationId="{61A09883-0D35-7B51-C6C6-EA85C7F32212}"/>
          </ac:picMkLst>
        </pc:picChg>
      </pc:sldChg>
      <pc:sldChg chg="addSp delSp modSp add">
        <pc:chgData name="NORVEY DANILO MUÑOZ" userId="6c920eed-56a1-4dd6-94e7-28cd095909bd" providerId="ADAL" clId="{08BBBA70-F1EB-4390-90B7-43D2712089F9}" dt="2023-02-08T16:57:26.432" v="1688" actId="1076"/>
        <pc:sldMkLst>
          <pc:docMk/>
          <pc:sldMk cId="1370982778" sldId="393"/>
        </pc:sldMkLst>
        <pc:picChg chg="del">
          <ac:chgData name="NORVEY DANILO MUÑOZ" userId="6c920eed-56a1-4dd6-94e7-28cd095909bd" providerId="ADAL" clId="{08BBBA70-F1EB-4390-90B7-43D2712089F9}" dt="2023-02-08T16:56:35.391" v="1678" actId="478"/>
          <ac:picMkLst>
            <pc:docMk/>
            <pc:sldMk cId="1370982778" sldId="393"/>
            <ac:picMk id="4098" creationId="{442FD085-63DA-EE97-A045-CAB4A1AFD925}"/>
          </ac:picMkLst>
        </pc:picChg>
        <pc:picChg chg="add mod">
          <ac:chgData name="NORVEY DANILO MUÑOZ" userId="6c920eed-56a1-4dd6-94e7-28cd095909bd" providerId="ADAL" clId="{08BBBA70-F1EB-4390-90B7-43D2712089F9}" dt="2023-02-08T16:57:05.177" v="1683" actId="14100"/>
          <ac:picMkLst>
            <pc:docMk/>
            <pc:sldMk cId="1370982778" sldId="393"/>
            <ac:picMk id="12290" creationId="{67E4F184-2305-865B-056B-8AB53C4C110E}"/>
          </ac:picMkLst>
        </pc:picChg>
        <pc:picChg chg="add mod">
          <ac:chgData name="NORVEY DANILO MUÑOZ" userId="6c920eed-56a1-4dd6-94e7-28cd095909bd" providerId="ADAL" clId="{08BBBA70-F1EB-4390-90B7-43D2712089F9}" dt="2023-02-08T16:57:26.432" v="1688" actId="1076"/>
          <ac:picMkLst>
            <pc:docMk/>
            <pc:sldMk cId="1370982778" sldId="393"/>
            <ac:picMk id="12292" creationId="{89A85A1B-B79B-CAC7-DC11-E687327CC5A9}"/>
          </ac:picMkLst>
        </pc:picChg>
      </pc:sldChg>
      <pc:sldChg chg="delSp add ord">
        <pc:chgData name="NORVEY DANILO MUÑOZ" userId="6c920eed-56a1-4dd6-94e7-28cd095909bd" providerId="ADAL" clId="{08BBBA70-F1EB-4390-90B7-43D2712089F9}" dt="2023-02-08T16:57:52.255" v="1692" actId="478"/>
        <pc:sldMkLst>
          <pc:docMk/>
          <pc:sldMk cId="254590961" sldId="394"/>
        </pc:sldMkLst>
        <pc:picChg chg="del">
          <ac:chgData name="NORVEY DANILO MUÑOZ" userId="6c920eed-56a1-4dd6-94e7-28cd095909bd" providerId="ADAL" clId="{08BBBA70-F1EB-4390-90B7-43D2712089F9}" dt="2023-02-08T16:57:52.255" v="1692" actId="478"/>
          <ac:picMkLst>
            <pc:docMk/>
            <pc:sldMk cId="254590961" sldId="394"/>
            <ac:picMk id="4" creationId="{0853F64C-BF6C-06D4-B308-DF60BF583CA9}"/>
          </ac:picMkLst>
        </pc:picChg>
      </pc:sldChg>
      <pc:sldChg chg="addSp modSp add">
        <pc:chgData name="NORVEY DANILO MUÑOZ" userId="6c920eed-56a1-4dd6-94e7-28cd095909bd" providerId="ADAL" clId="{08BBBA70-F1EB-4390-90B7-43D2712089F9}" dt="2023-02-08T16:58:03.788" v="1698" actId="1076"/>
        <pc:sldMkLst>
          <pc:docMk/>
          <pc:sldMk cId="2213399795" sldId="395"/>
        </pc:sldMkLst>
        <pc:picChg chg="add mod">
          <ac:chgData name="NORVEY DANILO MUÑOZ" userId="6c920eed-56a1-4dd6-94e7-28cd095909bd" providerId="ADAL" clId="{08BBBA70-F1EB-4390-90B7-43D2712089F9}" dt="2023-02-08T16:58:03.788" v="1698" actId="1076"/>
          <ac:picMkLst>
            <pc:docMk/>
            <pc:sldMk cId="2213399795" sldId="395"/>
            <ac:picMk id="13314" creationId="{B50E5205-57E7-50FB-43D9-FFDBDE64125B}"/>
          </ac:picMkLst>
        </pc:picChg>
      </pc:sldChg>
    </pc:docChg>
  </pc:docChgLst>
  <pc:docChgLst>
    <pc:chgData name="NORBEY DANILO" userId="29f64d73-8b12-4c53-a9f3-1c223397a229" providerId="ADAL" clId="{A5AE6E25-21AD-4D40-9E84-2389743BE4E2}"/>
    <pc:docChg chg="custSel addSld delSld modSld">
      <pc:chgData name="NORBEY DANILO" userId="29f64d73-8b12-4c53-a9f3-1c223397a229" providerId="ADAL" clId="{A5AE6E25-21AD-4D40-9E84-2389743BE4E2}" dt="2023-03-08T04:54:10.221" v="505" actId="47"/>
      <pc:docMkLst>
        <pc:docMk/>
      </pc:docMkLst>
      <pc:sldChg chg="modSp mod">
        <pc:chgData name="NORBEY DANILO" userId="29f64d73-8b12-4c53-a9f3-1c223397a229" providerId="ADAL" clId="{A5AE6E25-21AD-4D40-9E84-2389743BE4E2}" dt="2023-03-08T04:31:55.652" v="24" actId="20577"/>
        <pc:sldMkLst>
          <pc:docMk/>
          <pc:sldMk cId="0" sldId="256"/>
        </pc:sldMkLst>
        <pc:spChg chg="mod">
          <ac:chgData name="NORBEY DANILO" userId="29f64d73-8b12-4c53-a9f3-1c223397a229" providerId="ADAL" clId="{A5AE6E25-21AD-4D40-9E84-2389743BE4E2}" dt="2023-03-08T04:31:55.652" v="24" actId="20577"/>
          <ac:spMkLst>
            <pc:docMk/>
            <pc:sldMk cId="0" sldId="256"/>
            <ac:spMk id="185" creationId="{00000000-0000-0000-0000-000000000000}"/>
          </ac:spMkLst>
        </pc:spChg>
      </pc:sldChg>
      <pc:sldChg chg="del">
        <pc:chgData name="NORBEY DANILO" userId="29f64d73-8b12-4c53-a9f3-1c223397a229" providerId="ADAL" clId="{A5AE6E25-21AD-4D40-9E84-2389743BE4E2}" dt="2023-03-08T04:31:58.638" v="25" actId="47"/>
        <pc:sldMkLst>
          <pc:docMk/>
          <pc:sldMk cId="0" sldId="257"/>
        </pc:sldMkLst>
      </pc:sldChg>
      <pc:sldChg chg="del">
        <pc:chgData name="NORBEY DANILO" userId="29f64d73-8b12-4c53-a9f3-1c223397a229" providerId="ADAL" clId="{A5AE6E25-21AD-4D40-9E84-2389743BE4E2}" dt="2023-03-08T04:54:00.783" v="456" actId="47"/>
        <pc:sldMkLst>
          <pc:docMk/>
          <pc:sldMk cId="3567729611" sldId="310"/>
        </pc:sldMkLst>
      </pc:sldChg>
      <pc:sldChg chg="modSp mod">
        <pc:chgData name="NORBEY DANILO" userId="29f64d73-8b12-4c53-a9f3-1c223397a229" providerId="ADAL" clId="{A5AE6E25-21AD-4D40-9E84-2389743BE4E2}" dt="2023-03-08T04:34:27.535" v="112" actId="20577"/>
        <pc:sldMkLst>
          <pc:docMk/>
          <pc:sldMk cId="2252551699" sldId="367"/>
        </pc:sldMkLst>
        <pc:spChg chg="mod">
          <ac:chgData name="NORBEY DANILO" userId="29f64d73-8b12-4c53-a9f3-1c223397a229" providerId="ADAL" clId="{A5AE6E25-21AD-4D40-9E84-2389743BE4E2}" dt="2023-03-08T04:32:18.180" v="38" actId="20577"/>
          <ac:spMkLst>
            <pc:docMk/>
            <pc:sldMk cId="2252551699" sldId="367"/>
            <ac:spMk id="191" creationId="{00000000-0000-0000-0000-000000000000}"/>
          </ac:spMkLst>
        </pc:spChg>
        <pc:spChg chg="mod">
          <ac:chgData name="NORBEY DANILO" userId="29f64d73-8b12-4c53-a9f3-1c223397a229" providerId="ADAL" clId="{A5AE6E25-21AD-4D40-9E84-2389743BE4E2}" dt="2023-03-08T04:34:27.535" v="112" actId="20577"/>
          <ac:spMkLst>
            <pc:docMk/>
            <pc:sldMk cId="2252551699" sldId="367"/>
            <ac:spMk id="192" creationId="{00000000-0000-0000-0000-000000000000}"/>
          </ac:spMkLst>
        </pc:spChg>
      </pc:sldChg>
      <pc:sldChg chg="addSp delSp modSp mod">
        <pc:chgData name="NORBEY DANILO" userId="29f64d73-8b12-4c53-a9f3-1c223397a229" providerId="ADAL" clId="{A5AE6E25-21AD-4D40-9E84-2389743BE4E2}" dt="2023-03-08T04:35:41.902" v="130" actId="1076"/>
        <pc:sldMkLst>
          <pc:docMk/>
          <pc:sldMk cId="2414942149" sldId="368"/>
        </pc:sldMkLst>
        <pc:spChg chg="mod">
          <ac:chgData name="NORBEY DANILO" userId="29f64d73-8b12-4c53-a9f3-1c223397a229" providerId="ADAL" clId="{A5AE6E25-21AD-4D40-9E84-2389743BE4E2}" dt="2023-03-08T04:34:51.610" v="126" actId="20577"/>
          <ac:spMkLst>
            <pc:docMk/>
            <pc:sldMk cId="2414942149" sldId="368"/>
            <ac:spMk id="191" creationId="{00000000-0000-0000-0000-000000000000}"/>
          </ac:spMkLst>
        </pc:spChg>
        <pc:picChg chg="add mod">
          <ac:chgData name="NORBEY DANILO" userId="29f64d73-8b12-4c53-a9f3-1c223397a229" providerId="ADAL" clId="{A5AE6E25-21AD-4D40-9E84-2389743BE4E2}" dt="2023-03-08T04:35:41.902" v="130" actId="1076"/>
          <ac:picMkLst>
            <pc:docMk/>
            <pc:sldMk cId="2414942149" sldId="368"/>
            <ac:picMk id="3" creationId="{5685E95D-9417-6D20-4AAD-D2AB34562DCA}"/>
          </ac:picMkLst>
        </pc:picChg>
        <pc:picChg chg="del">
          <ac:chgData name="NORBEY DANILO" userId="29f64d73-8b12-4c53-a9f3-1c223397a229" providerId="ADAL" clId="{A5AE6E25-21AD-4D40-9E84-2389743BE4E2}" dt="2023-03-08T04:34:46.337" v="113" actId="478"/>
          <ac:picMkLst>
            <pc:docMk/>
            <pc:sldMk cId="2414942149" sldId="368"/>
            <ac:picMk id="6" creationId="{F449B409-92E0-7E11-168A-D275E0DCFD10}"/>
          </ac:picMkLst>
        </pc:picChg>
      </pc:sldChg>
      <pc:sldChg chg="del">
        <pc:chgData name="NORBEY DANILO" userId="29f64d73-8b12-4c53-a9f3-1c223397a229" providerId="ADAL" clId="{A5AE6E25-21AD-4D40-9E84-2389743BE4E2}" dt="2023-03-08T04:54:08.877" v="501" actId="47"/>
        <pc:sldMkLst>
          <pc:docMk/>
          <pc:sldMk cId="2244255232" sldId="369"/>
        </pc:sldMkLst>
      </pc:sldChg>
      <pc:sldChg chg="del">
        <pc:chgData name="NORBEY DANILO" userId="29f64d73-8b12-4c53-a9f3-1c223397a229" providerId="ADAL" clId="{A5AE6E25-21AD-4D40-9E84-2389743BE4E2}" dt="2023-03-08T04:54:00.816" v="457" actId="47"/>
        <pc:sldMkLst>
          <pc:docMk/>
          <pc:sldMk cId="4210932705" sldId="396"/>
        </pc:sldMkLst>
      </pc:sldChg>
      <pc:sldChg chg="del">
        <pc:chgData name="NORBEY DANILO" userId="29f64d73-8b12-4c53-a9f3-1c223397a229" providerId="ADAL" clId="{A5AE6E25-21AD-4D40-9E84-2389743BE4E2}" dt="2023-03-08T04:54:00.847" v="458" actId="47"/>
        <pc:sldMkLst>
          <pc:docMk/>
          <pc:sldMk cId="9505273" sldId="397"/>
        </pc:sldMkLst>
      </pc:sldChg>
      <pc:sldChg chg="del">
        <pc:chgData name="NORBEY DANILO" userId="29f64d73-8b12-4c53-a9f3-1c223397a229" providerId="ADAL" clId="{A5AE6E25-21AD-4D40-9E84-2389743BE4E2}" dt="2023-03-08T04:54:08.238" v="498" actId="47"/>
        <pc:sldMkLst>
          <pc:docMk/>
          <pc:sldMk cId="2632446278" sldId="398"/>
        </pc:sldMkLst>
      </pc:sldChg>
      <pc:sldChg chg="del">
        <pc:chgData name="NORBEY DANILO" userId="29f64d73-8b12-4c53-a9f3-1c223397a229" providerId="ADAL" clId="{A5AE6E25-21AD-4D40-9E84-2389743BE4E2}" dt="2023-03-08T04:54:08.444" v="499" actId="47"/>
        <pc:sldMkLst>
          <pc:docMk/>
          <pc:sldMk cId="516941123" sldId="399"/>
        </pc:sldMkLst>
      </pc:sldChg>
      <pc:sldChg chg="del">
        <pc:chgData name="NORBEY DANILO" userId="29f64d73-8b12-4c53-a9f3-1c223397a229" providerId="ADAL" clId="{A5AE6E25-21AD-4D40-9E84-2389743BE4E2}" dt="2023-03-08T04:54:08.680" v="500" actId="47"/>
        <pc:sldMkLst>
          <pc:docMk/>
          <pc:sldMk cId="919147768" sldId="400"/>
        </pc:sldMkLst>
      </pc:sldChg>
      <pc:sldChg chg="del">
        <pc:chgData name="NORBEY DANILO" userId="29f64d73-8b12-4c53-a9f3-1c223397a229" providerId="ADAL" clId="{A5AE6E25-21AD-4D40-9E84-2389743BE4E2}" dt="2023-03-08T04:54:05.725" v="486" actId="47"/>
        <pc:sldMkLst>
          <pc:docMk/>
          <pc:sldMk cId="1792618635" sldId="401"/>
        </pc:sldMkLst>
      </pc:sldChg>
      <pc:sldChg chg="del">
        <pc:chgData name="NORBEY DANILO" userId="29f64d73-8b12-4c53-a9f3-1c223397a229" providerId="ADAL" clId="{A5AE6E25-21AD-4D40-9E84-2389743BE4E2}" dt="2023-03-08T04:54:09.089" v="502" actId="47"/>
        <pc:sldMkLst>
          <pc:docMk/>
          <pc:sldMk cId="1502933733" sldId="408"/>
        </pc:sldMkLst>
      </pc:sldChg>
      <pc:sldChg chg="del">
        <pc:chgData name="NORBEY DANILO" userId="29f64d73-8b12-4c53-a9f3-1c223397a229" providerId="ADAL" clId="{A5AE6E25-21AD-4D40-9E84-2389743BE4E2}" dt="2023-03-08T04:54:09.297" v="503" actId="47"/>
        <pc:sldMkLst>
          <pc:docMk/>
          <pc:sldMk cId="2835311418" sldId="409"/>
        </pc:sldMkLst>
      </pc:sldChg>
      <pc:sldChg chg="del">
        <pc:chgData name="NORBEY DANILO" userId="29f64d73-8b12-4c53-a9f3-1c223397a229" providerId="ADAL" clId="{A5AE6E25-21AD-4D40-9E84-2389743BE4E2}" dt="2023-03-08T04:54:09.509" v="504" actId="47"/>
        <pc:sldMkLst>
          <pc:docMk/>
          <pc:sldMk cId="678700996" sldId="410"/>
        </pc:sldMkLst>
      </pc:sldChg>
      <pc:sldChg chg="del">
        <pc:chgData name="NORBEY DANILO" userId="29f64d73-8b12-4c53-a9f3-1c223397a229" providerId="ADAL" clId="{A5AE6E25-21AD-4D40-9E84-2389743BE4E2}" dt="2023-03-08T04:54:10.221" v="505" actId="47"/>
        <pc:sldMkLst>
          <pc:docMk/>
          <pc:sldMk cId="2169949934" sldId="411"/>
        </pc:sldMkLst>
      </pc:sldChg>
      <pc:sldChg chg="modSp mod">
        <pc:chgData name="NORBEY DANILO" userId="29f64d73-8b12-4c53-a9f3-1c223397a229" providerId="ADAL" clId="{A5AE6E25-21AD-4D40-9E84-2389743BE4E2}" dt="2023-03-08T04:37:03.712" v="170" actId="20577"/>
        <pc:sldMkLst>
          <pc:docMk/>
          <pc:sldMk cId="1937748922" sldId="412"/>
        </pc:sldMkLst>
        <pc:spChg chg="mod">
          <ac:chgData name="NORBEY DANILO" userId="29f64d73-8b12-4c53-a9f3-1c223397a229" providerId="ADAL" clId="{A5AE6E25-21AD-4D40-9E84-2389743BE4E2}" dt="2023-03-08T04:36:21.585" v="143" actId="20577"/>
          <ac:spMkLst>
            <pc:docMk/>
            <pc:sldMk cId="1937748922" sldId="412"/>
            <ac:spMk id="191" creationId="{00000000-0000-0000-0000-000000000000}"/>
          </ac:spMkLst>
        </pc:spChg>
        <pc:spChg chg="mod">
          <ac:chgData name="NORBEY DANILO" userId="29f64d73-8b12-4c53-a9f3-1c223397a229" providerId="ADAL" clId="{A5AE6E25-21AD-4D40-9E84-2389743BE4E2}" dt="2023-03-08T04:37:03.712" v="170" actId="20577"/>
          <ac:spMkLst>
            <pc:docMk/>
            <pc:sldMk cId="1937748922" sldId="412"/>
            <ac:spMk id="192" creationId="{00000000-0000-0000-0000-000000000000}"/>
          </ac:spMkLst>
        </pc:spChg>
      </pc:sldChg>
      <pc:sldChg chg="addSp delSp modSp mod">
        <pc:chgData name="NORBEY DANILO" userId="29f64d73-8b12-4c53-a9f3-1c223397a229" providerId="ADAL" clId="{A5AE6E25-21AD-4D40-9E84-2389743BE4E2}" dt="2023-03-08T04:38:31.550" v="191" actId="1076"/>
        <pc:sldMkLst>
          <pc:docMk/>
          <pc:sldMk cId="712897181" sldId="413"/>
        </pc:sldMkLst>
        <pc:spChg chg="mod">
          <ac:chgData name="NORBEY DANILO" userId="29f64d73-8b12-4c53-a9f3-1c223397a229" providerId="ADAL" clId="{A5AE6E25-21AD-4D40-9E84-2389743BE4E2}" dt="2023-03-08T04:38:09" v="183" actId="20577"/>
          <ac:spMkLst>
            <pc:docMk/>
            <pc:sldMk cId="712897181" sldId="413"/>
            <ac:spMk id="191" creationId="{00000000-0000-0000-0000-000000000000}"/>
          </ac:spMkLst>
        </pc:spChg>
        <pc:picChg chg="add mod">
          <ac:chgData name="NORBEY DANILO" userId="29f64d73-8b12-4c53-a9f3-1c223397a229" providerId="ADAL" clId="{A5AE6E25-21AD-4D40-9E84-2389743BE4E2}" dt="2023-03-08T04:38:27.358" v="188" actId="1076"/>
          <ac:picMkLst>
            <pc:docMk/>
            <pc:sldMk cId="712897181" sldId="413"/>
            <ac:picMk id="3" creationId="{C52D00AD-E15F-E5A1-9568-2AE16709C650}"/>
          </ac:picMkLst>
        </pc:picChg>
        <pc:picChg chg="del">
          <ac:chgData name="NORBEY DANILO" userId="29f64d73-8b12-4c53-a9f3-1c223397a229" providerId="ADAL" clId="{A5AE6E25-21AD-4D40-9E84-2389743BE4E2}" dt="2023-03-08T04:38:10.980" v="184" actId="478"/>
          <ac:picMkLst>
            <pc:docMk/>
            <pc:sldMk cId="712897181" sldId="413"/>
            <ac:picMk id="5" creationId="{B291DE61-BE7E-6AF7-0328-667F7052839D}"/>
          </ac:picMkLst>
        </pc:picChg>
        <pc:picChg chg="add mod">
          <ac:chgData name="NORBEY DANILO" userId="29f64d73-8b12-4c53-a9f3-1c223397a229" providerId="ADAL" clId="{A5AE6E25-21AD-4D40-9E84-2389743BE4E2}" dt="2023-03-08T04:38:31.550" v="191" actId="1076"/>
          <ac:picMkLst>
            <pc:docMk/>
            <pc:sldMk cId="712897181" sldId="413"/>
            <ac:picMk id="6" creationId="{2F9FEEBA-0B02-5120-3C17-79B10A2F946C}"/>
          </ac:picMkLst>
        </pc:picChg>
      </pc:sldChg>
      <pc:sldChg chg="addSp delSp modSp mod">
        <pc:chgData name="NORBEY DANILO" userId="29f64d73-8b12-4c53-a9f3-1c223397a229" providerId="ADAL" clId="{A5AE6E25-21AD-4D40-9E84-2389743BE4E2}" dt="2023-03-08T04:40:03.458" v="216" actId="1076"/>
        <pc:sldMkLst>
          <pc:docMk/>
          <pc:sldMk cId="1024426399" sldId="414"/>
        </pc:sldMkLst>
        <pc:spChg chg="mod">
          <ac:chgData name="NORBEY DANILO" userId="29f64d73-8b12-4c53-a9f3-1c223397a229" providerId="ADAL" clId="{A5AE6E25-21AD-4D40-9E84-2389743BE4E2}" dt="2023-03-08T04:39:52.344" v="211" actId="20577"/>
          <ac:spMkLst>
            <pc:docMk/>
            <pc:sldMk cId="1024426399" sldId="414"/>
            <ac:spMk id="191" creationId="{00000000-0000-0000-0000-000000000000}"/>
          </ac:spMkLst>
        </pc:spChg>
        <pc:picChg chg="del">
          <ac:chgData name="NORBEY DANILO" userId="29f64d73-8b12-4c53-a9f3-1c223397a229" providerId="ADAL" clId="{A5AE6E25-21AD-4D40-9E84-2389743BE4E2}" dt="2023-03-08T04:39:53.595" v="212" actId="478"/>
          <ac:picMkLst>
            <pc:docMk/>
            <pc:sldMk cId="1024426399" sldId="414"/>
            <ac:picMk id="3" creationId="{FA081916-DC16-A3AB-D16E-E278B7494BCA}"/>
          </ac:picMkLst>
        </pc:picChg>
        <pc:picChg chg="add mod">
          <ac:chgData name="NORBEY DANILO" userId="29f64d73-8b12-4c53-a9f3-1c223397a229" providerId="ADAL" clId="{A5AE6E25-21AD-4D40-9E84-2389743BE4E2}" dt="2023-03-08T04:40:03.458" v="216" actId="1076"/>
          <ac:picMkLst>
            <pc:docMk/>
            <pc:sldMk cId="1024426399" sldId="414"/>
            <ac:picMk id="4" creationId="{1A03D8E4-2F79-9183-3EA3-F4C3899BCF8A}"/>
          </ac:picMkLst>
        </pc:picChg>
        <pc:picChg chg="del">
          <ac:chgData name="NORBEY DANILO" userId="29f64d73-8b12-4c53-a9f3-1c223397a229" providerId="ADAL" clId="{A5AE6E25-21AD-4D40-9E84-2389743BE4E2}" dt="2023-03-08T04:39:54.157" v="213" actId="478"/>
          <ac:picMkLst>
            <pc:docMk/>
            <pc:sldMk cId="1024426399" sldId="414"/>
            <ac:picMk id="6" creationId="{4960D880-5F07-ACAF-2F67-85805C4D5D32}"/>
          </ac:picMkLst>
        </pc:picChg>
      </pc:sldChg>
      <pc:sldChg chg="addSp delSp modSp mod">
        <pc:chgData name="NORBEY DANILO" userId="29f64d73-8b12-4c53-a9f3-1c223397a229" providerId="ADAL" clId="{A5AE6E25-21AD-4D40-9E84-2389743BE4E2}" dt="2023-03-08T04:42:14.939" v="247" actId="732"/>
        <pc:sldMkLst>
          <pc:docMk/>
          <pc:sldMk cId="549993861" sldId="415"/>
        </pc:sldMkLst>
        <pc:spChg chg="mod">
          <ac:chgData name="NORBEY DANILO" userId="29f64d73-8b12-4c53-a9f3-1c223397a229" providerId="ADAL" clId="{A5AE6E25-21AD-4D40-9E84-2389743BE4E2}" dt="2023-03-08T04:40:48.432" v="229" actId="20577"/>
          <ac:spMkLst>
            <pc:docMk/>
            <pc:sldMk cId="549993861" sldId="415"/>
            <ac:spMk id="191" creationId="{00000000-0000-0000-0000-000000000000}"/>
          </ac:spMkLst>
        </pc:spChg>
        <pc:picChg chg="add mod">
          <ac:chgData name="NORBEY DANILO" userId="29f64d73-8b12-4c53-a9f3-1c223397a229" providerId="ADAL" clId="{A5AE6E25-21AD-4D40-9E84-2389743BE4E2}" dt="2023-03-08T04:42:01.286" v="243" actId="1076"/>
          <ac:picMkLst>
            <pc:docMk/>
            <pc:sldMk cId="549993861" sldId="415"/>
            <ac:picMk id="3" creationId="{7CF5DD56-AAD2-8B00-AA1F-7458230DDBC8}"/>
          </ac:picMkLst>
        </pc:picChg>
        <pc:picChg chg="del">
          <ac:chgData name="NORBEY DANILO" userId="29f64d73-8b12-4c53-a9f3-1c223397a229" providerId="ADAL" clId="{A5AE6E25-21AD-4D40-9E84-2389743BE4E2}" dt="2023-03-08T04:40:50.142" v="230" actId="478"/>
          <ac:picMkLst>
            <pc:docMk/>
            <pc:sldMk cId="549993861" sldId="415"/>
            <ac:picMk id="4" creationId="{BA142727-0E6A-1637-8D23-7AC37AB1C141}"/>
          </ac:picMkLst>
        </pc:picChg>
        <pc:picChg chg="add mod">
          <ac:chgData name="NORBEY DANILO" userId="29f64d73-8b12-4c53-a9f3-1c223397a229" providerId="ADAL" clId="{A5AE6E25-21AD-4D40-9E84-2389743BE4E2}" dt="2023-03-08T04:42:01.286" v="243" actId="1076"/>
          <ac:picMkLst>
            <pc:docMk/>
            <pc:sldMk cId="549993861" sldId="415"/>
            <ac:picMk id="6" creationId="{8EE107CA-3F2A-E9BA-64C1-D6C148ABBADB}"/>
          </ac:picMkLst>
        </pc:picChg>
        <pc:picChg chg="add mod modCrop">
          <ac:chgData name="NORBEY DANILO" userId="29f64d73-8b12-4c53-a9f3-1c223397a229" providerId="ADAL" clId="{A5AE6E25-21AD-4D40-9E84-2389743BE4E2}" dt="2023-03-08T04:42:14.939" v="247" actId="732"/>
          <ac:picMkLst>
            <pc:docMk/>
            <pc:sldMk cId="549993861" sldId="415"/>
            <ac:picMk id="8" creationId="{9C380483-0412-4131-F4DB-A1BB1E3B0E19}"/>
          </ac:picMkLst>
        </pc:picChg>
      </pc:sldChg>
      <pc:sldChg chg="addSp delSp modSp mod">
        <pc:chgData name="NORBEY DANILO" userId="29f64d73-8b12-4c53-a9f3-1c223397a229" providerId="ADAL" clId="{A5AE6E25-21AD-4D40-9E84-2389743BE4E2}" dt="2023-03-08T04:42:48.188" v="264" actId="1076"/>
        <pc:sldMkLst>
          <pc:docMk/>
          <pc:sldMk cId="2858029987" sldId="416"/>
        </pc:sldMkLst>
        <pc:spChg chg="mod">
          <ac:chgData name="NORBEY DANILO" userId="29f64d73-8b12-4c53-a9f3-1c223397a229" providerId="ADAL" clId="{A5AE6E25-21AD-4D40-9E84-2389743BE4E2}" dt="2023-03-08T04:42:40.154" v="260" actId="20577"/>
          <ac:spMkLst>
            <pc:docMk/>
            <pc:sldMk cId="2858029987" sldId="416"/>
            <ac:spMk id="191" creationId="{00000000-0000-0000-0000-000000000000}"/>
          </ac:spMkLst>
        </pc:spChg>
        <pc:picChg chg="del">
          <ac:chgData name="NORBEY DANILO" userId="29f64d73-8b12-4c53-a9f3-1c223397a229" providerId="ADAL" clId="{A5AE6E25-21AD-4D40-9E84-2389743BE4E2}" dt="2023-03-08T04:42:42.073" v="261" actId="478"/>
          <ac:picMkLst>
            <pc:docMk/>
            <pc:sldMk cId="2858029987" sldId="416"/>
            <ac:picMk id="3" creationId="{1EDD370B-74AA-765B-1DF0-65396E289029}"/>
          </ac:picMkLst>
        </pc:picChg>
        <pc:picChg chg="add mod">
          <ac:chgData name="NORBEY DANILO" userId="29f64d73-8b12-4c53-a9f3-1c223397a229" providerId="ADAL" clId="{A5AE6E25-21AD-4D40-9E84-2389743BE4E2}" dt="2023-03-08T04:42:48.188" v="264" actId="1076"/>
          <ac:picMkLst>
            <pc:docMk/>
            <pc:sldMk cId="2858029987" sldId="416"/>
            <ac:picMk id="4" creationId="{23E7CC6E-616B-FBF7-47E5-AEC983B16A08}"/>
          </ac:picMkLst>
        </pc:picChg>
      </pc:sldChg>
      <pc:sldChg chg="delSp modSp del mod">
        <pc:chgData name="NORBEY DANILO" userId="29f64d73-8b12-4c53-a9f3-1c223397a229" providerId="ADAL" clId="{A5AE6E25-21AD-4D40-9E84-2389743BE4E2}" dt="2023-03-08T04:43:54.963" v="275" actId="47"/>
        <pc:sldMkLst>
          <pc:docMk/>
          <pc:sldMk cId="3102589011" sldId="417"/>
        </pc:sldMkLst>
        <pc:spChg chg="mod">
          <ac:chgData name="NORBEY DANILO" userId="29f64d73-8b12-4c53-a9f3-1c223397a229" providerId="ADAL" clId="{A5AE6E25-21AD-4D40-9E84-2389743BE4E2}" dt="2023-03-08T04:43:34.168" v="273" actId="20577"/>
          <ac:spMkLst>
            <pc:docMk/>
            <pc:sldMk cId="3102589011" sldId="417"/>
            <ac:spMk id="191" creationId="{00000000-0000-0000-0000-000000000000}"/>
          </ac:spMkLst>
        </pc:spChg>
        <pc:picChg chg="del">
          <ac:chgData name="NORBEY DANILO" userId="29f64d73-8b12-4c53-a9f3-1c223397a229" providerId="ADAL" clId="{A5AE6E25-21AD-4D40-9E84-2389743BE4E2}" dt="2023-03-08T04:43:35.686" v="274" actId="478"/>
          <ac:picMkLst>
            <pc:docMk/>
            <pc:sldMk cId="3102589011" sldId="417"/>
            <ac:picMk id="4" creationId="{4D361743-935E-2522-F4E1-B90693696855}"/>
          </ac:picMkLst>
        </pc:picChg>
      </pc:sldChg>
      <pc:sldChg chg="modSp mod">
        <pc:chgData name="NORBEY DANILO" userId="29f64d73-8b12-4c53-a9f3-1c223397a229" providerId="ADAL" clId="{A5AE6E25-21AD-4D40-9E84-2389743BE4E2}" dt="2023-03-08T04:46:01.665" v="328" actId="20577"/>
        <pc:sldMkLst>
          <pc:docMk/>
          <pc:sldMk cId="290647687" sldId="418"/>
        </pc:sldMkLst>
        <pc:spChg chg="mod">
          <ac:chgData name="NORBEY DANILO" userId="29f64d73-8b12-4c53-a9f3-1c223397a229" providerId="ADAL" clId="{A5AE6E25-21AD-4D40-9E84-2389743BE4E2}" dt="2023-03-08T04:43:59.071" v="284" actId="20577"/>
          <ac:spMkLst>
            <pc:docMk/>
            <pc:sldMk cId="290647687" sldId="418"/>
            <ac:spMk id="191" creationId="{00000000-0000-0000-0000-000000000000}"/>
          </ac:spMkLst>
        </pc:spChg>
        <pc:spChg chg="mod">
          <ac:chgData name="NORBEY DANILO" userId="29f64d73-8b12-4c53-a9f3-1c223397a229" providerId="ADAL" clId="{A5AE6E25-21AD-4D40-9E84-2389743BE4E2}" dt="2023-03-08T04:46:01.665" v="328" actId="20577"/>
          <ac:spMkLst>
            <pc:docMk/>
            <pc:sldMk cId="290647687" sldId="418"/>
            <ac:spMk id="192" creationId="{00000000-0000-0000-0000-000000000000}"/>
          </ac:spMkLst>
        </pc:spChg>
      </pc:sldChg>
      <pc:sldChg chg="addSp delSp modSp mod">
        <pc:chgData name="NORBEY DANILO" userId="29f64d73-8b12-4c53-a9f3-1c223397a229" providerId="ADAL" clId="{A5AE6E25-21AD-4D40-9E84-2389743BE4E2}" dt="2023-03-08T04:46:38.021" v="343" actId="1076"/>
        <pc:sldMkLst>
          <pc:docMk/>
          <pc:sldMk cId="110690283" sldId="419"/>
        </pc:sldMkLst>
        <pc:spChg chg="mod">
          <ac:chgData name="NORBEY DANILO" userId="29f64d73-8b12-4c53-a9f3-1c223397a229" providerId="ADAL" clId="{A5AE6E25-21AD-4D40-9E84-2389743BE4E2}" dt="2023-03-08T04:46:20.561" v="339" actId="20577"/>
          <ac:spMkLst>
            <pc:docMk/>
            <pc:sldMk cId="110690283" sldId="419"/>
            <ac:spMk id="191" creationId="{00000000-0000-0000-0000-000000000000}"/>
          </ac:spMkLst>
        </pc:spChg>
        <pc:picChg chg="add mod">
          <ac:chgData name="NORBEY DANILO" userId="29f64d73-8b12-4c53-a9f3-1c223397a229" providerId="ADAL" clId="{A5AE6E25-21AD-4D40-9E84-2389743BE4E2}" dt="2023-03-08T04:46:38.021" v="343" actId="1076"/>
          <ac:picMkLst>
            <pc:docMk/>
            <pc:sldMk cId="110690283" sldId="419"/>
            <ac:picMk id="3" creationId="{7F57C08F-F668-16F9-5AC0-47D4133FB665}"/>
          </ac:picMkLst>
        </pc:picChg>
        <pc:picChg chg="del">
          <ac:chgData name="NORBEY DANILO" userId="29f64d73-8b12-4c53-a9f3-1c223397a229" providerId="ADAL" clId="{A5AE6E25-21AD-4D40-9E84-2389743BE4E2}" dt="2023-03-08T04:46:22.353" v="340" actId="478"/>
          <ac:picMkLst>
            <pc:docMk/>
            <pc:sldMk cId="110690283" sldId="419"/>
            <ac:picMk id="7" creationId="{381D0345-A2D9-3CF9-4339-3008A0A591EC}"/>
          </ac:picMkLst>
        </pc:picChg>
      </pc:sldChg>
      <pc:sldChg chg="addSp delSp modSp mod">
        <pc:chgData name="NORBEY DANILO" userId="29f64d73-8b12-4c53-a9f3-1c223397a229" providerId="ADAL" clId="{A5AE6E25-21AD-4D40-9E84-2389743BE4E2}" dt="2023-03-08T04:50:50.910" v="397" actId="1076"/>
        <pc:sldMkLst>
          <pc:docMk/>
          <pc:sldMk cId="3934344230" sldId="420"/>
        </pc:sldMkLst>
        <pc:spChg chg="mod">
          <ac:chgData name="NORBEY DANILO" userId="29f64d73-8b12-4c53-a9f3-1c223397a229" providerId="ADAL" clId="{A5AE6E25-21AD-4D40-9E84-2389743BE4E2}" dt="2023-03-08T04:50:07.817" v="390" actId="20577"/>
          <ac:spMkLst>
            <pc:docMk/>
            <pc:sldMk cId="3934344230" sldId="420"/>
            <ac:spMk id="191" creationId="{00000000-0000-0000-0000-000000000000}"/>
          </ac:spMkLst>
        </pc:spChg>
        <pc:picChg chg="add mod">
          <ac:chgData name="NORBEY DANILO" userId="29f64d73-8b12-4c53-a9f3-1c223397a229" providerId="ADAL" clId="{A5AE6E25-21AD-4D40-9E84-2389743BE4E2}" dt="2023-03-08T04:50:26.010" v="394" actId="1076"/>
          <ac:picMkLst>
            <pc:docMk/>
            <pc:sldMk cId="3934344230" sldId="420"/>
            <ac:picMk id="3" creationId="{5CC309D7-FE9F-8FDF-43DA-9437EAF2B6DF}"/>
          </ac:picMkLst>
        </pc:picChg>
        <pc:picChg chg="del">
          <ac:chgData name="NORBEY DANILO" userId="29f64d73-8b12-4c53-a9f3-1c223397a229" providerId="ADAL" clId="{A5AE6E25-21AD-4D40-9E84-2389743BE4E2}" dt="2023-03-08T04:50:09.460" v="391" actId="478"/>
          <ac:picMkLst>
            <pc:docMk/>
            <pc:sldMk cId="3934344230" sldId="420"/>
            <ac:picMk id="5" creationId="{C341B38C-42E8-8E0E-FE6C-888EA08A7FEA}"/>
          </ac:picMkLst>
        </pc:picChg>
        <pc:picChg chg="add mod">
          <ac:chgData name="NORBEY DANILO" userId="29f64d73-8b12-4c53-a9f3-1c223397a229" providerId="ADAL" clId="{A5AE6E25-21AD-4D40-9E84-2389743BE4E2}" dt="2023-03-08T04:50:50.910" v="397" actId="1076"/>
          <ac:picMkLst>
            <pc:docMk/>
            <pc:sldMk cId="3934344230" sldId="420"/>
            <ac:picMk id="6" creationId="{B563C287-CEC9-E3E7-0B49-3722FB880195}"/>
          </ac:picMkLst>
        </pc:picChg>
      </pc:sldChg>
      <pc:sldChg chg="addSp delSp modSp mod">
        <pc:chgData name="NORBEY DANILO" userId="29f64d73-8b12-4c53-a9f3-1c223397a229" providerId="ADAL" clId="{A5AE6E25-21AD-4D40-9E84-2389743BE4E2}" dt="2023-03-08T04:53:09.942" v="423" actId="1076"/>
        <pc:sldMkLst>
          <pc:docMk/>
          <pc:sldMk cId="3788969096" sldId="421"/>
        </pc:sldMkLst>
        <pc:spChg chg="add del mod">
          <ac:chgData name="NORBEY DANILO" userId="29f64d73-8b12-4c53-a9f3-1c223397a229" providerId="ADAL" clId="{A5AE6E25-21AD-4D40-9E84-2389743BE4E2}" dt="2023-03-08T04:51:50.529" v="408" actId="478"/>
          <ac:spMkLst>
            <pc:docMk/>
            <pc:sldMk cId="3788969096" sldId="421"/>
            <ac:spMk id="4" creationId="{42DF8E8F-3F56-69B1-99C4-34C080042E26}"/>
          </ac:spMkLst>
        </pc:spChg>
        <pc:spChg chg="mod">
          <ac:chgData name="NORBEY DANILO" userId="29f64d73-8b12-4c53-a9f3-1c223397a229" providerId="ADAL" clId="{A5AE6E25-21AD-4D40-9E84-2389743BE4E2}" dt="2023-03-08T04:51:47.010" v="406" actId="20577"/>
          <ac:spMkLst>
            <pc:docMk/>
            <pc:sldMk cId="3788969096" sldId="421"/>
            <ac:spMk id="191" creationId="{00000000-0000-0000-0000-000000000000}"/>
          </ac:spMkLst>
        </pc:spChg>
        <pc:spChg chg="del">
          <ac:chgData name="NORBEY DANILO" userId="29f64d73-8b12-4c53-a9f3-1c223397a229" providerId="ADAL" clId="{A5AE6E25-21AD-4D40-9E84-2389743BE4E2}" dt="2023-03-08T04:51:49.128" v="407" actId="478"/>
          <ac:spMkLst>
            <pc:docMk/>
            <pc:sldMk cId="3788969096" sldId="421"/>
            <ac:spMk id="192" creationId="{00000000-0000-0000-0000-000000000000}"/>
          </ac:spMkLst>
        </pc:spChg>
        <pc:picChg chg="del">
          <ac:chgData name="NORBEY DANILO" userId="29f64d73-8b12-4c53-a9f3-1c223397a229" providerId="ADAL" clId="{A5AE6E25-21AD-4D40-9E84-2389743BE4E2}" dt="2023-03-08T04:51:51.163" v="409" actId="478"/>
          <ac:picMkLst>
            <pc:docMk/>
            <pc:sldMk cId="3788969096" sldId="421"/>
            <ac:picMk id="3" creationId="{7A8F7ADD-24F4-7376-4B31-A3B02B466A67}"/>
          </ac:picMkLst>
        </pc:picChg>
        <pc:picChg chg="add mod">
          <ac:chgData name="NORBEY DANILO" userId="29f64d73-8b12-4c53-a9f3-1c223397a229" providerId="ADAL" clId="{A5AE6E25-21AD-4D40-9E84-2389743BE4E2}" dt="2023-03-08T04:52:41.149" v="417" actId="1076"/>
          <ac:picMkLst>
            <pc:docMk/>
            <pc:sldMk cId="3788969096" sldId="421"/>
            <ac:picMk id="6" creationId="{81CD3CBD-58C8-FCC3-7A7B-5E6401B2B8AC}"/>
          </ac:picMkLst>
        </pc:picChg>
        <pc:picChg chg="add mod">
          <ac:chgData name="NORBEY DANILO" userId="29f64d73-8b12-4c53-a9f3-1c223397a229" providerId="ADAL" clId="{A5AE6E25-21AD-4D40-9E84-2389743BE4E2}" dt="2023-03-08T04:52:43.026" v="418" actId="1076"/>
          <ac:picMkLst>
            <pc:docMk/>
            <pc:sldMk cId="3788969096" sldId="421"/>
            <ac:picMk id="8" creationId="{FDBC29B8-75B2-EC86-6003-8283ED743184}"/>
          </ac:picMkLst>
        </pc:picChg>
        <pc:picChg chg="add mod">
          <ac:chgData name="NORBEY DANILO" userId="29f64d73-8b12-4c53-a9f3-1c223397a229" providerId="ADAL" clId="{A5AE6E25-21AD-4D40-9E84-2389743BE4E2}" dt="2023-03-08T04:53:09.942" v="423" actId="1076"/>
          <ac:picMkLst>
            <pc:docMk/>
            <pc:sldMk cId="3788969096" sldId="421"/>
            <ac:picMk id="10" creationId="{C522FC6A-8059-C7EE-3320-94EA9CE33204}"/>
          </ac:picMkLst>
        </pc:picChg>
      </pc:sldChg>
      <pc:sldChg chg="addSp delSp modSp mod">
        <pc:chgData name="NORBEY DANILO" userId="29f64d73-8b12-4c53-a9f3-1c223397a229" providerId="ADAL" clId="{A5AE6E25-21AD-4D40-9E84-2389743BE4E2}" dt="2023-03-08T04:53:45.294" v="438" actId="1076"/>
        <pc:sldMkLst>
          <pc:docMk/>
          <pc:sldMk cId="2239289159" sldId="422"/>
        </pc:sldMkLst>
        <pc:spChg chg="add del mod">
          <ac:chgData name="NORBEY DANILO" userId="29f64d73-8b12-4c53-a9f3-1c223397a229" providerId="ADAL" clId="{A5AE6E25-21AD-4D40-9E84-2389743BE4E2}" dt="2023-03-08T04:53:38.778" v="435" actId="478"/>
          <ac:spMkLst>
            <pc:docMk/>
            <pc:sldMk cId="2239289159" sldId="422"/>
            <ac:spMk id="3" creationId="{BADBD5DB-5EEB-824F-B8EE-C868D6D855ED}"/>
          </ac:spMkLst>
        </pc:spChg>
        <pc:spChg chg="mod">
          <ac:chgData name="NORBEY DANILO" userId="29f64d73-8b12-4c53-a9f3-1c223397a229" providerId="ADAL" clId="{A5AE6E25-21AD-4D40-9E84-2389743BE4E2}" dt="2023-03-08T04:53:34.056" v="432" actId="20577"/>
          <ac:spMkLst>
            <pc:docMk/>
            <pc:sldMk cId="2239289159" sldId="422"/>
            <ac:spMk id="191" creationId="{00000000-0000-0000-0000-000000000000}"/>
          </ac:spMkLst>
        </pc:spChg>
        <pc:spChg chg="del">
          <ac:chgData name="NORBEY DANILO" userId="29f64d73-8b12-4c53-a9f3-1c223397a229" providerId="ADAL" clId="{A5AE6E25-21AD-4D40-9E84-2389743BE4E2}" dt="2023-03-08T04:53:37.368" v="434" actId="478"/>
          <ac:spMkLst>
            <pc:docMk/>
            <pc:sldMk cId="2239289159" sldId="422"/>
            <ac:spMk id="192" creationId="{00000000-0000-0000-0000-000000000000}"/>
          </ac:spMkLst>
        </pc:spChg>
        <pc:picChg chg="del">
          <ac:chgData name="NORBEY DANILO" userId="29f64d73-8b12-4c53-a9f3-1c223397a229" providerId="ADAL" clId="{A5AE6E25-21AD-4D40-9E84-2389743BE4E2}" dt="2023-03-08T04:53:35.778" v="433" actId="478"/>
          <ac:picMkLst>
            <pc:docMk/>
            <pc:sldMk cId="2239289159" sldId="422"/>
            <ac:picMk id="4" creationId="{1A0BD202-F0B8-98B5-90BC-50E60D84413B}"/>
          </ac:picMkLst>
        </pc:picChg>
        <pc:picChg chg="add mod">
          <ac:chgData name="NORBEY DANILO" userId="29f64d73-8b12-4c53-a9f3-1c223397a229" providerId="ADAL" clId="{A5AE6E25-21AD-4D40-9E84-2389743BE4E2}" dt="2023-03-08T04:53:45.294" v="438" actId="1076"/>
          <ac:picMkLst>
            <pc:docMk/>
            <pc:sldMk cId="2239289159" sldId="422"/>
            <ac:picMk id="6" creationId="{D6459ACC-B92E-28EB-B24A-5DB6FAECD22E}"/>
          </ac:picMkLst>
        </pc:picChg>
      </pc:sldChg>
      <pc:sldChg chg="addSp delSp modSp mod">
        <pc:chgData name="NORBEY DANILO" userId="29f64d73-8b12-4c53-a9f3-1c223397a229" providerId="ADAL" clId="{A5AE6E25-21AD-4D40-9E84-2389743BE4E2}" dt="2023-03-08T04:47:24.514" v="358" actId="1076"/>
        <pc:sldMkLst>
          <pc:docMk/>
          <pc:sldMk cId="4000503241" sldId="423"/>
        </pc:sldMkLst>
        <pc:spChg chg="mod">
          <ac:chgData name="NORBEY DANILO" userId="29f64d73-8b12-4c53-a9f3-1c223397a229" providerId="ADAL" clId="{A5AE6E25-21AD-4D40-9E84-2389743BE4E2}" dt="2023-03-08T04:47:14.291" v="352" actId="20577"/>
          <ac:spMkLst>
            <pc:docMk/>
            <pc:sldMk cId="4000503241" sldId="423"/>
            <ac:spMk id="191" creationId="{00000000-0000-0000-0000-000000000000}"/>
          </ac:spMkLst>
        </pc:spChg>
        <pc:picChg chg="add mod">
          <ac:chgData name="NORBEY DANILO" userId="29f64d73-8b12-4c53-a9f3-1c223397a229" providerId="ADAL" clId="{A5AE6E25-21AD-4D40-9E84-2389743BE4E2}" dt="2023-03-08T04:47:24.514" v="358" actId="1076"/>
          <ac:picMkLst>
            <pc:docMk/>
            <pc:sldMk cId="4000503241" sldId="423"/>
            <ac:picMk id="3" creationId="{4590963D-856D-0B62-D97A-16C38750EBE2}"/>
          </ac:picMkLst>
        </pc:picChg>
        <pc:picChg chg="del">
          <ac:chgData name="NORBEY DANILO" userId="29f64d73-8b12-4c53-a9f3-1c223397a229" providerId="ADAL" clId="{A5AE6E25-21AD-4D40-9E84-2389743BE4E2}" dt="2023-03-08T04:47:15.853" v="353" actId="478"/>
          <ac:picMkLst>
            <pc:docMk/>
            <pc:sldMk cId="4000503241" sldId="423"/>
            <ac:picMk id="6" creationId="{2969AF55-321B-CE5F-E083-2FB20DDB5FD5}"/>
          </ac:picMkLst>
        </pc:picChg>
      </pc:sldChg>
      <pc:sldChg chg="addSp delSp modSp mod">
        <pc:chgData name="NORBEY DANILO" userId="29f64d73-8b12-4c53-a9f3-1c223397a229" providerId="ADAL" clId="{A5AE6E25-21AD-4D40-9E84-2389743BE4E2}" dt="2023-03-08T04:48:45.358" v="373" actId="1076"/>
        <pc:sldMkLst>
          <pc:docMk/>
          <pc:sldMk cId="1258943398" sldId="424"/>
        </pc:sldMkLst>
        <pc:spChg chg="mod">
          <ac:chgData name="NORBEY DANILO" userId="29f64d73-8b12-4c53-a9f3-1c223397a229" providerId="ADAL" clId="{A5AE6E25-21AD-4D40-9E84-2389743BE4E2}" dt="2023-03-08T04:47:33.557" v="367" actId="20577"/>
          <ac:spMkLst>
            <pc:docMk/>
            <pc:sldMk cId="1258943398" sldId="424"/>
            <ac:spMk id="191" creationId="{00000000-0000-0000-0000-000000000000}"/>
          </ac:spMkLst>
        </pc:spChg>
        <pc:picChg chg="del">
          <ac:chgData name="NORBEY DANILO" userId="29f64d73-8b12-4c53-a9f3-1c223397a229" providerId="ADAL" clId="{A5AE6E25-21AD-4D40-9E84-2389743BE4E2}" dt="2023-03-08T04:47:35.127" v="368" actId="478"/>
          <ac:picMkLst>
            <pc:docMk/>
            <pc:sldMk cId="1258943398" sldId="424"/>
            <ac:picMk id="3" creationId="{56DD553A-FEFF-914E-8E0F-F05E746C1095}"/>
          </ac:picMkLst>
        </pc:picChg>
        <pc:picChg chg="add mod">
          <ac:chgData name="NORBEY DANILO" userId="29f64d73-8b12-4c53-a9f3-1c223397a229" providerId="ADAL" clId="{A5AE6E25-21AD-4D40-9E84-2389743BE4E2}" dt="2023-03-08T04:48:45.358" v="373" actId="1076"/>
          <ac:picMkLst>
            <pc:docMk/>
            <pc:sldMk cId="1258943398" sldId="424"/>
            <ac:picMk id="4" creationId="{E1E4A3C3-0A62-9979-F794-82C96FFD5A7F}"/>
          </ac:picMkLst>
        </pc:picChg>
      </pc:sldChg>
      <pc:sldChg chg="del">
        <pc:chgData name="NORBEY DANILO" userId="29f64d73-8b12-4c53-a9f3-1c223397a229" providerId="ADAL" clId="{A5AE6E25-21AD-4D40-9E84-2389743BE4E2}" dt="2023-03-08T04:53:59.745" v="439" actId="47"/>
        <pc:sldMkLst>
          <pc:docMk/>
          <pc:sldMk cId="899533250" sldId="425"/>
        </pc:sldMkLst>
      </pc:sldChg>
      <pc:sldChg chg="del">
        <pc:chgData name="NORBEY DANILO" userId="29f64d73-8b12-4c53-a9f3-1c223397a229" providerId="ADAL" clId="{A5AE6E25-21AD-4D40-9E84-2389743BE4E2}" dt="2023-03-08T04:54:00.252" v="440" actId="47"/>
        <pc:sldMkLst>
          <pc:docMk/>
          <pc:sldMk cId="592865857" sldId="426"/>
        </pc:sldMkLst>
      </pc:sldChg>
      <pc:sldChg chg="del">
        <pc:chgData name="NORBEY DANILO" userId="29f64d73-8b12-4c53-a9f3-1c223397a229" providerId="ADAL" clId="{A5AE6E25-21AD-4D40-9E84-2389743BE4E2}" dt="2023-03-08T04:54:00.286" v="441" actId="47"/>
        <pc:sldMkLst>
          <pc:docMk/>
          <pc:sldMk cId="2143894318" sldId="427"/>
        </pc:sldMkLst>
      </pc:sldChg>
      <pc:sldChg chg="del">
        <pc:chgData name="NORBEY DANILO" userId="29f64d73-8b12-4c53-a9f3-1c223397a229" providerId="ADAL" clId="{A5AE6E25-21AD-4D40-9E84-2389743BE4E2}" dt="2023-03-08T04:54:00.321" v="442" actId="47"/>
        <pc:sldMkLst>
          <pc:docMk/>
          <pc:sldMk cId="2098493197" sldId="428"/>
        </pc:sldMkLst>
      </pc:sldChg>
      <pc:sldChg chg="del">
        <pc:chgData name="NORBEY DANILO" userId="29f64d73-8b12-4c53-a9f3-1c223397a229" providerId="ADAL" clId="{A5AE6E25-21AD-4D40-9E84-2389743BE4E2}" dt="2023-03-08T04:54:00.349" v="443" actId="47"/>
        <pc:sldMkLst>
          <pc:docMk/>
          <pc:sldMk cId="1679138341" sldId="429"/>
        </pc:sldMkLst>
      </pc:sldChg>
      <pc:sldChg chg="del">
        <pc:chgData name="NORBEY DANILO" userId="29f64d73-8b12-4c53-a9f3-1c223397a229" providerId="ADAL" clId="{A5AE6E25-21AD-4D40-9E84-2389743BE4E2}" dt="2023-03-08T04:54:00.389" v="444" actId="47"/>
        <pc:sldMkLst>
          <pc:docMk/>
          <pc:sldMk cId="371043596" sldId="430"/>
        </pc:sldMkLst>
      </pc:sldChg>
      <pc:sldChg chg="del">
        <pc:chgData name="NORBEY DANILO" userId="29f64d73-8b12-4c53-a9f3-1c223397a229" providerId="ADAL" clId="{A5AE6E25-21AD-4D40-9E84-2389743BE4E2}" dt="2023-03-08T04:54:00.417" v="445" actId="47"/>
        <pc:sldMkLst>
          <pc:docMk/>
          <pc:sldMk cId="3778750269" sldId="431"/>
        </pc:sldMkLst>
      </pc:sldChg>
      <pc:sldChg chg="del">
        <pc:chgData name="NORBEY DANILO" userId="29f64d73-8b12-4c53-a9f3-1c223397a229" providerId="ADAL" clId="{A5AE6E25-21AD-4D40-9E84-2389743BE4E2}" dt="2023-03-08T04:54:00.451" v="446" actId="47"/>
        <pc:sldMkLst>
          <pc:docMk/>
          <pc:sldMk cId="3541279966" sldId="432"/>
        </pc:sldMkLst>
      </pc:sldChg>
      <pc:sldChg chg="del">
        <pc:chgData name="NORBEY DANILO" userId="29f64d73-8b12-4c53-a9f3-1c223397a229" providerId="ADAL" clId="{A5AE6E25-21AD-4D40-9E84-2389743BE4E2}" dt="2023-03-08T04:54:00.484" v="447" actId="47"/>
        <pc:sldMkLst>
          <pc:docMk/>
          <pc:sldMk cId="821516633" sldId="433"/>
        </pc:sldMkLst>
      </pc:sldChg>
      <pc:sldChg chg="del">
        <pc:chgData name="NORBEY DANILO" userId="29f64d73-8b12-4c53-a9f3-1c223397a229" providerId="ADAL" clId="{A5AE6E25-21AD-4D40-9E84-2389743BE4E2}" dt="2023-03-08T04:54:00.517" v="448" actId="47"/>
        <pc:sldMkLst>
          <pc:docMk/>
          <pc:sldMk cId="1714546372" sldId="434"/>
        </pc:sldMkLst>
      </pc:sldChg>
      <pc:sldChg chg="del">
        <pc:chgData name="NORBEY DANILO" userId="29f64d73-8b12-4c53-a9f3-1c223397a229" providerId="ADAL" clId="{A5AE6E25-21AD-4D40-9E84-2389743BE4E2}" dt="2023-03-08T04:54:00.547" v="449" actId="47"/>
        <pc:sldMkLst>
          <pc:docMk/>
          <pc:sldMk cId="1348479097" sldId="435"/>
        </pc:sldMkLst>
      </pc:sldChg>
      <pc:sldChg chg="del">
        <pc:chgData name="NORBEY DANILO" userId="29f64d73-8b12-4c53-a9f3-1c223397a229" providerId="ADAL" clId="{A5AE6E25-21AD-4D40-9E84-2389743BE4E2}" dt="2023-03-08T04:54:00.590" v="450" actId="47"/>
        <pc:sldMkLst>
          <pc:docMk/>
          <pc:sldMk cId="998862330" sldId="436"/>
        </pc:sldMkLst>
      </pc:sldChg>
      <pc:sldChg chg="del">
        <pc:chgData name="NORBEY DANILO" userId="29f64d73-8b12-4c53-a9f3-1c223397a229" providerId="ADAL" clId="{A5AE6E25-21AD-4D40-9E84-2389743BE4E2}" dt="2023-03-08T04:54:00.610" v="451" actId="47"/>
        <pc:sldMkLst>
          <pc:docMk/>
          <pc:sldMk cId="4168909761" sldId="437"/>
        </pc:sldMkLst>
      </pc:sldChg>
      <pc:sldChg chg="del">
        <pc:chgData name="NORBEY DANILO" userId="29f64d73-8b12-4c53-a9f3-1c223397a229" providerId="ADAL" clId="{A5AE6E25-21AD-4D40-9E84-2389743BE4E2}" dt="2023-03-08T04:54:00.647" v="452" actId="47"/>
        <pc:sldMkLst>
          <pc:docMk/>
          <pc:sldMk cId="646450501" sldId="438"/>
        </pc:sldMkLst>
      </pc:sldChg>
      <pc:sldChg chg="del">
        <pc:chgData name="NORBEY DANILO" userId="29f64d73-8b12-4c53-a9f3-1c223397a229" providerId="ADAL" clId="{A5AE6E25-21AD-4D40-9E84-2389743BE4E2}" dt="2023-03-08T04:54:00.675" v="453" actId="47"/>
        <pc:sldMkLst>
          <pc:docMk/>
          <pc:sldMk cId="329244073" sldId="439"/>
        </pc:sldMkLst>
      </pc:sldChg>
      <pc:sldChg chg="del">
        <pc:chgData name="NORBEY DANILO" userId="29f64d73-8b12-4c53-a9f3-1c223397a229" providerId="ADAL" clId="{A5AE6E25-21AD-4D40-9E84-2389743BE4E2}" dt="2023-03-08T04:54:00.711" v="454" actId="47"/>
        <pc:sldMkLst>
          <pc:docMk/>
          <pc:sldMk cId="1311212694" sldId="440"/>
        </pc:sldMkLst>
      </pc:sldChg>
      <pc:sldChg chg="del">
        <pc:chgData name="NORBEY DANILO" userId="29f64d73-8b12-4c53-a9f3-1c223397a229" providerId="ADAL" clId="{A5AE6E25-21AD-4D40-9E84-2389743BE4E2}" dt="2023-03-08T04:54:00.745" v="455" actId="47"/>
        <pc:sldMkLst>
          <pc:docMk/>
          <pc:sldMk cId="4256136481" sldId="441"/>
        </pc:sldMkLst>
      </pc:sldChg>
      <pc:sldChg chg="del">
        <pc:chgData name="NORBEY DANILO" userId="29f64d73-8b12-4c53-a9f3-1c223397a229" providerId="ADAL" clId="{A5AE6E25-21AD-4D40-9E84-2389743BE4E2}" dt="2023-03-08T04:54:00.882" v="459" actId="47"/>
        <pc:sldMkLst>
          <pc:docMk/>
          <pc:sldMk cId="898346033" sldId="442"/>
        </pc:sldMkLst>
      </pc:sldChg>
      <pc:sldChg chg="del">
        <pc:chgData name="NORBEY DANILO" userId="29f64d73-8b12-4c53-a9f3-1c223397a229" providerId="ADAL" clId="{A5AE6E25-21AD-4D40-9E84-2389743BE4E2}" dt="2023-03-08T04:54:00.906" v="460" actId="47"/>
        <pc:sldMkLst>
          <pc:docMk/>
          <pc:sldMk cId="2981242174" sldId="443"/>
        </pc:sldMkLst>
      </pc:sldChg>
      <pc:sldChg chg="del">
        <pc:chgData name="NORBEY DANILO" userId="29f64d73-8b12-4c53-a9f3-1c223397a229" providerId="ADAL" clId="{A5AE6E25-21AD-4D40-9E84-2389743BE4E2}" dt="2023-03-08T04:54:00.948" v="461" actId="47"/>
        <pc:sldMkLst>
          <pc:docMk/>
          <pc:sldMk cId="2585836597" sldId="444"/>
        </pc:sldMkLst>
      </pc:sldChg>
      <pc:sldChg chg="del">
        <pc:chgData name="NORBEY DANILO" userId="29f64d73-8b12-4c53-a9f3-1c223397a229" providerId="ADAL" clId="{A5AE6E25-21AD-4D40-9E84-2389743BE4E2}" dt="2023-03-08T04:54:00.981" v="462" actId="47"/>
        <pc:sldMkLst>
          <pc:docMk/>
          <pc:sldMk cId="2353552706" sldId="445"/>
        </pc:sldMkLst>
      </pc:sldChg>
      <pc:sldChg chg="del">
        <pc:chgData name="NORBEY DANILO" userId="29f64d73-8b12-4c53-a9f3-1c223397a229" providerId="ADAL" clId="{A5AE6E25-21AD-4D40-9E84-2389743BE4E2}" dt="2023-03-08T04:54:01.006" v="463" actId="47"/>
        <pc:sldMkLst>
          <pc:docMk/>
          <pc:sldMk cId="921455359" sldId="446"/>
        </pc:sldMkLst>
      </pc:sldChg>
      <pc:sldChg chg="del">
        <pc:chgData name="NORBEY DANILO" userId="29f64d73-8b12-4c53-a9f3-1c223397a229" providerId="ADAL" clId="{A5AE6E25-21AD-4D40-9E84-2389743BE4E2}" dt="2023-03-08T04:54:01.471" v="464" actId="47"/>
        <pc:sldMkLst>
          <pc:docMk/>
          <pc:sldMk cId="2955409740" sldId="447"/>
        </pc:sldMkLst>
      </pc:sldChg>
      <pc:sldChg chg="del">
        <pc:chgData name="NORBEY DANILO" userId="29f64d73-8b12-4c53-a9f3-1c223397a229" providerId="ADAL" clId="{A5AE6E25-21AD-4D40-9E84-2389743BE4E2}" dt="2023-03-08T04:54:01.647" v="465" actId="47"/>
        <pc:sldMkLst>
          <pc:docMk/>
          <pc:sldMk cId="570432175" sldId="448"/>
        </pc:sldMkLst>
      </pc:sldChg>
      <pc:sldChg chg="del">
        <pc:chgData name="NORBEY DANILO" userId="29f64d73-8b12-4c53-a9f3-1c223397a229" providerId="ADAL" clId="{A5AE6E25-21AD-4D40-9E84-2389743BE4E2}" dt="2023-03-08T04:54:01.827" v="466" actId="47"/>
        <pc:sldMkLst>
          <pc:docMk/>
          <pc:sldMk cId="1662631011" sldId="449"/>
        </pc:sldMkLst>
      </pc:sldChg>
      <pc:sldChg chg="del">
        <pc:chgData name="NORBEY DANILO" userId="29f64d73-8b12-4c53-a9f3-1c223397a229" providerId="ADAL" clId="{A5AE6E25-21AD-4D40-9E84-2389743BE4E2}" dt="2023-03-08T04:54:02.010" v="467" actId="47"/>
        <pc:sldMkLst>
          <pc:docMk/>
          <pc:sldMk cId="3573633439" sldId="450"/>
        </pc:sldMkLst>
      </pc:sldChg>
      <pc:sldChg chg="del">
        <pc:chgData name="NORBEY DANILO" userId="29f64d73-8b12-4c53-a9f3-1c223397a229" providerId="ADAL" clId="{A5AE6E25-21AD-4D40-9E84-2389743BE4E2}" dt="2023-03-08T04:54:02.184" v="468" actId="47"/>
        <pc:sldMkLst>
          <pc:docMk/>
          <pc:sldMk cId="1741533188" sldId="451"/>
        </pc:sldMkLst>
      </pc:sldChg>
      <pc:sldChg chg="del">
        <pc:chgData name="NORBEY DANILO" userId="29f64d73-8b12-4c53-a9f3-1c223397a229" providerId="ADAL" clId="{A5AE6E25-21AD-4D40-9E84-2389743BE4E2}" dt="2023-03-08T04:54:02.383" v="469" actId="47"/>
        <pc:sldMkLst>
          <pc:docMk/>
          <pc:sldMk cId="1472428141" sldId="452"/>
        </pc:sldMkLst>
      </pc:sldChg>
      <pc:sldChg chg="del">
        <pc:chgData name="NORBEY DANILO" userId="29f64d73-8b12-4c53-a9f3-1c223397a229" providerId="ADAL" clId="{A5AE6E25-21AD-4D40-9E84-2389743BE4E2}" dt="2023-03-08T04:54:02.577" v="470" actId="47"/>
        <pc:sldMkLst>
          <pc:docMk/>
          <pc:sldMk cId="2683753348" sldId="453"/>
        </pc:sldMkLst>
      </pc:sldChg>
      <pc:sldChg chg="del">
        <pc:chgData name="NORBEY DANILO" userId="29f64d73-8b12-4c53-a9f3-1c223397a229" providerId="ADAL" clId="{A5AE6E25-21AD-4D40-9E84-2389743BE4E2}" dt="2023-03-08T04:54:02.761" v="471" actId="47"/>
        <pc:sldMkLst>
          <pc:docMk/>
          <pc:sldMk cId="3962888757" sldId="454"/>
        </pc:sldMkLst>
      </pc:sldChg>
      <pc:sldChg chg="del">
        <pc:chgData name="NORBEY DANILO" userId="29f64d73-8b12-4c53-a9f3-1c223397a229" providerId="ADAL" clId="{A5AE6E25-21AD-4D40-9E84-2389743BE4E2}" dt="2023-03-08T04:54:02.949" v="472" actId="47"/>
        <pc:sldMkLst>
          <pc:docMk/>
          <pc:sldMk cId="1315371124" sldId="455"/>
        </pc:sldMkLst>
      </pc:sldChg>
      <pc:sldChg chg="del">
        <pc:chgData name="NORBEY DANILO" userId="29f64d73-8b12-4c53-a9f3-1c223397a229" providerId="ADAL" clId="{A5AE6E25-21AD-4D40-9E84-2389743BE4E2}" dt="2023-03-08T04:54:03.121" v="473" actId="47"/>
        <pc:sldMkLst>
          <pc:docMk/>
          <pc:sldMk cId="1723740037" sldId="456"/>
        </pc:sldMkLst>
      </pc:sldChg>
      <pc:sldChg chg="del">
        <pc:chgData name="NORBEY DANILO" userId="29f64d73-8b12-4c53-a9f3-1c223397a229" providerId="ADAL" clId="{A5AE6E25-21AD-4D40-9E84-2389743BE4E2}" dt="2023-03-08T04:54:03.310" v="474" actId="47"/>
        <pc:sldMkLst>
          <pc:docMk/>
          <pc:sldMk cId="3007749229" sldId="457"/>
        </pc:sldMkLst>
      </pc:sldChg>
      <pc:sldChg chg="del">
        <pc:chgData name="NORBEY DANILO" userId="29f64d73-8b12-4c53-a9f3-1c223397a229" providerId="ADAL" clId="{A5AE6E25-21AD-4D40-9E84-2389743BE4E2}" dt="2023-03-08T04:54:03.498" v="475" actId="47"/>
        <pc:sldMkLst>
          <pc:docMk/>
          <pc:sldMk cId="843328866" sldId="458"/>
        </pc:sldMkLst>
      </pc:sldChg>
      <pc:sldChg chg="del">
        <pc:chgData name="NORBEY DANILO" userId="29f64d73-8b12-4c53-a9f3-1c223397a229" providerId="ADAL" clId="{A5AE6E25-21AD-4D40-9E84-2389743BE4E2}" dt="2023-03-08T04:54:03.686" v="476" actId="47"/>
        <pc:sldMkLst>
          <pc:docMk/>
          <pc:sldMk cId="4225134469" sldId="459"/>
        </pc:sldMkLst>
      </pc:sldChg>
      <pc:sldChg chg="del">
        <pc:chgData name="NORBEY DANILO" userId="29f64d73-8b12-4c53-a9f3-1c223397a229" providerId="ADAL" clId="{A5AE6E25-21AD-4D40-9E84-2389743BE4E2}" dt="2023-03-08T04:54:03.891" v="477" actId="47"/>
        <pc:sldMkLst>
          <pc:docMk/>
          <pc:sldMk cId="1218397634" sldId="460"/>
        </pc:sldMkLst>
      </pc:sldChg>
      <pc:sldChg chg="del">
        <pc:chgData name="NORBEY DANILO" userId="29f64d73-8b12-4c53-a9f3-1c223397a229" providerId="ADAL" clId="{A5AE6E25-21AD-4D40-9E84-2389743BE4E2}" dt="2023-03-08T04:54:04.084" v="478" actId="47"/>
        <pc:sldMkLst>
          <pc:docMk/>
          <pc:sldMk cId="807772450" sldId="461"/>
        </pc:sldMkLst>
      </pc:sldChg>
      <pc:sldChg chg="del">
        <pc:chgData name="NORBEY DANILO" userId="29f64d73-8b12-4c53-a9f3-1c223397a229" providerId="ADAL" clId="{A5AE6E25-21AD-4D40-9E84-2389743BE4E2}" dt="2023-03-08T04:54:04.296" v="479" actId="47"/>
        <pc:sldMkLst>
          <pc:docMk/>
          <pc:sldMk cId="1365818386" sldId="462"/>
        </pc:sldMkLst>
      </pc:sldChg>
      <pc:sldChg chg="del">
        <pc:chgData name="NORBEY DANILO" userId="29f64d73-8b12-4c53-a9f3-1c223397a229" providerId="ADAL" clId="{A5AE6E25-21AD-4D40-9E84-2389743BE4E2}" dt="2023-03-08T04:54:04.491" v="480" actId="47"/>
        <pc:sldMkLst>
          <pc:docMk/>
          <pc:sldMk cId="2742839038" sldId="463"/>
        </pc:sldMkLst>
      </pc:sldChg>
      <pc:sldChg chg="del">
        <pc:chgData name="NORBEY DANILO" userId="29f64d73-8b12-4c53-a9f3-1c223397a229" providerId="ADAL" clId="{A5AE6E25-21AD-4D40-9E84-2389743BE4E2}" dt="2023-03-08T04:54:04.701" v="481" actId="47"/>
        <pc:sldMkLst>
          <pc:docMk/>
          <pc:sldMk cId="1389068979" sldId="464"/>
        </pc:sldMkLst>
      </pc:sldChg>
      <pc:sldChg chg="del">
        <pc:chgData name="NORBEY DANILO" userId="29f64d73-8b12-4c53-a9f3-1c223397a229" providerId="ADAL" clId="{A5AE6E25-21AD-4D40-9E84-2389743BE4E2}" dt="2023-03-08T04:54:04.892" v="482" actId="47"/>
        <pc:sldMkLst>
          <pc:docMk/>
          <pc:sldMk cId="3164444343" sldId="465"/>
        </pc:sldMkLst>
      </pc:sldChg>
      <pc:sldChg chg="del">
        <pc:chgData name="NORBEY DANILO" userId="29f64d73-8b12-4c53-a9f3-1c223397a229" providerId="ADAL" clId="{A5AE6E25-21AD-4D40-9E84-2389743BE4E2}" dt="2023-03-08T04:54:05.103" v="483" actId="47"/>
        <pc:sldMkLst>
          <pc:docMk/>
          <pc:sldMk cId="1910929061" sldId="466"/>
        </pc:sldMkLst>
      </pc:sldChg>
      <pc:sldChg chg="del">
        <pc:chgData name="NORBEY DANILO" userId="29f64d73-8b12-4c53-a9f3-1c223397a229" providerId="ADAL" clId="{A5AE6E25-21AD-4D40-9E84-2389743BE4E2}" dt="2023-03-08T04:54:05.306" v="484" actId="47"/>
        <pc:sldMkLst>
          <pc:docMk/>
          <pc:sldMk cId="244069029" sldId="467"/>
        </pc:sldMkLst>
      </pc:sldChg>
      <pc:sldChg chg="del">
        <pc:chgData name="NORBEY DANILO" userId="29f64d73-8b12-4c53-a9f3-1c223397a229" providerId="ADAL" clId="{A5AE6E25-21AD-4D40-9E84-2389743BE4E2}" dt="2023-03-08T04:54:05.503" v="485" actId="47"/>
        <pc:sldMkLst>
          <pc:docMk/>
          <pc:sldMk cId="3026192384" sldId="468"/>
        </pc:sldMkLst>
      </pc:sldChg>
      <pc:sldChg chg="del">
        <pc:chgData name="NORBEY DANILO" userId="29f64d73-8b12-4c53-a9f3-1c223397a229" providerId="ADAL" clId="{A5AE6E25-21AD-4D40-9E84-2389743BE4E2}" dt="2023-03-08T04:54:05.928" v="487" actId="47"/>
        <pc:sldMkLst>
          <pc:docMk/>
          <pc:sldMk cId="366565229" sldId="469"/>
        </pc:sldMkLst>
      </pc:sldChg>
      <pc:sldChg chg="del">
        <pc:chgData name="NORBEY DANILO" userId="29f64d73-8b12-4c53-a9f3-1c223397a229" providerId="ADAL" clId="{A5AE6E25-21AD-4D40-9E84-2389743BE4E2}" dt="2023-03-08T04:54:06.140" v="488" actId="47"/>
        <pc:sldMkLst>
          <pc:docMk/>
          <pc:sldMk cId="112345294" sldId="470"/>
        </pc:sldMkLst>
      </pc:sldChg>
      <pc:sldChg chg="del">
        <pc:chgData name="NORBEY DANILO" userId="29f64d73-8b12-4c53-a9f3-1c223397a229" providerId="ADAL" clId="{A5AE6E25-21AD-4D40-9E84-2389743BE4E2}" dt="2023-03-08T04:54:06.350" v="489" actId="47"/>
        <pc:sldMkLst>
          <pc:docMk/>
          <pc:sldMk cId="763465" sldId="471"/>
        </pc:sldMkLst>
      </pc:sldChg>
      <pc:sldChg chg="del">
        <pc:chgData name="NORBEY DANILO" userId="29f64d73-8b12-4c53-a9f3-1c223397a229" providerId="ADAL" clId="{A5AE6E25-21AD-4D40-9E84-2389743BE4E2}" dt="2023-03-08T04:54:06.558" v="490" actId="47"/>
        <pc:sldMkLst>
          <pc:docMk/>
          <pc:sldMk cId="994830941" sldId="472"/>
        </pc:sldMkLst>
      </pc:sldChg>
      <pc:sldChg chg="del">
        <pc:chgData name="NORBEY DANILO" userId="29f64d73-8b12-4c53-a9f3-1c223397a229" providerId="ADAL" clId="{A5AE6E25-21AD-4D40-9E84-2389743BE4E2}" dt="2023-03-08T04:54:06.760" v="491" actId="47"/>
        <pc:sldMkLst>
          <pc:docMk/>
          <pc:sldMk cId="1266505886" sldId="473"/>
        </pc:sldMkLst>
      </pc:sldChg>
      <pc:sldChg chg="del">
        <pc:chgData name="NORBEY DANILO" userId="29f64d73-8b12-4c53-a9f3-1c223397a229" providerId="ADAL" clId="{A5AE6E25-21AD-4D40-9E84-2389743BE4E2}" dt="2023-03-08T04:54:06.963" v="492" actId="47"/>
        <pc:sldMkLst>
          <pc:docMk/>
          <pc:sldMk cId="2306520847" sldId="474"/>
        </pc:sldMkLst>
      </pc:sldChg>
      <pc:sldChg chg="del">
        <pc:chgData name="NORBEY DANILO" userId="29f64d73-8b12-4c53-a9f3-1c223397a229" providerId="ADAL" clId="{A5AE6E25-21AD-4D40-9E84-2389743BE4E2}" dt="2023-03-08T04:54:07.174" v="493" actId="47"/>
        <pc:sldMkLst>
          <pc:docMk/>
          <pc:sldMk cId="3178632903" sldId="475"/>
        </pc:sldMkLst>
      </pc:sldChg>
      <pc:sldChg chg="del">
        <pc:chgData name="NORBEY DANILO" userId="29f64d73-8b12-4c53-a9f3-1c223397a229" providerId="ADAL" clId="{A5AE6E25-21AD-4D40-9E84-2389743BE4E2}" dt="2023-03-08T04:54:07.400" v="494" actId="47"/>
        <pc:sldMkLst>
          <pc:docMk/>
          <pc:sldMk cId="672265668" sldId="476"/>
        </pc:sldMkLst>
      </pc:sldChg>
      <pc:sldChg chg="del">
        <pc:chgData name="NORBEY DANILO" userId="29f64d73-8b12-4c53-a9f3-1c223397a229" providerId="ADAL" clId="{A5AE6E25-21AD-4D40-9E84-2389743BE4E2}" dt="2023-03-08T04:54:07.608" v="495" actId="47"/>
        <pc:sldMkLst>
          <pc:docMk/>
          <pc:sldMk cId="1557689946" sldId="477"/>
        </pc:sldMkLst>
      </pc:sldChg>
      <pc:sldChg chg="del">
        <pc:chgData name="NORBEY DANILO" userId="29f64d73-8b12-4c53-a9f3-1c223397a229" providerId="ADAL" clId="{A5AE6E25-21AD-4D40-9E84-2389743BE4E2}" dt="2023-03-08T04:54:07.813" v="496" actId="47"/>
        <pc:sldMkLst>
          <pc:docMk/>
          <pc:sldMk cId="2746604493" sldId="479"/>
        </pc:sldMkLst>
      </pc:sldChg>
      <pc:sldChg chg="del">
        <pc:chgData name="NORBEY DANILO" userId="29f64d73-8b12-4c53-a9f3-1c223397a229" providerId="ADAL" clId="{A5AE6E25-21AD-4D40-9E84-2389743BE4E2}" dt="2023-03-08T04:54:08.034" v="497" actId="47"/>
        <pc:sldMkLst>
          <pc:docMk/>
          <pc:sldMk cId="621438882" sldId="480"/>
        </pc:sldMkLst>
      </pc:sldChg>
      <pc:sldChg chg="addSp delSp modSp add mod">
        <pc:chgData name="NORBEY DANILO" userId="29f64d73-8b12-4c53-a9f3-1c223397a229" providerId="ADAL" clId="{A5AE6E25-21AD-4D40-9E84-2389743BE4E2}" dt="2023-03-08T04:39:16.954" v="198" actId="1076"/>
        <pc:sldMkLst>
          <pc:docMk/>
          <pc:sldMk cId="3420045399" sldId="481"/>
        </pc:sldMkLst>
        <pc:picChg chg="del">
          <ac:chgData name="NORBEY DANILO" userId="29f64d73-8b12-4c53-a9f3-1c223397a229" providerId="ADAL" clId="{A5AE6E25-21AD-4D40-9E84-2389743BE4E2}" dt="2023-03-08T04:39:11.509" v="194" actId="478"/>
          <ac:picMkLst>
            <pc:docMk/>
            <pc:sldMk cId="3420045399" sldId="481"/>
            <ac:picMk id="3" creationId="{C52D00AD-E15F-E5A1-9568-2AE16709C650}"/>
          </ac:picMkLst>
        </pc:picChg>
        <pc:picChg chg="add mod">
          <ac:chgData name="NORBEY DANILO" userId="29f64d73-8b12-4c53-a9f3-1c223397a229" providerId="ADAL" clId="{A5AE6E25-21AD-4D40-9E84-2389743BE4E2}" dt="2023-03-08T04:39:16.954" v="198" actId="1076"/>
          <ac:picMkLst>
            <pc:docMk/>
            <pc:sldMk cId="3420045399" sldId="481"/>
            <ac:picMk id="4" creationId="{876886A9-DE28-8BDB-BAFB-C5A95C5E1992}"/>
          </ac:picMkLst>
        </pc:picChg>
        <pc:picChg chg="del">
          <ac:chgData name="NORBEY DANILO" userId="29f64d73-8b12-4c53-a9f3-1c223397a229" providerId="ADAL" clId="{A5AE6E25-21AD-4D40-9E84-2389743BE4E2}" dt="2023-03-08T04:39:10.986" v="193" actId="478"/>
          <ac:picMkLst>
            <pc:docMk/>
            <pc:sldMk cId="3420045399" sldId="481"/>
            <ac:picMk id="6" creationId="{2F9FEEBA-0B02-5120-3C17-79B10A2F946C}"/>
          </ac:picMkLst>
        </pc:picChg>
      </pc:sldChg>
    </pc:docChg>
  </pc:docChgLst>
  <pc:docChgLst>
    <pc:chgData name="Norbey Danilo Muñoz Cañon" userId="f9b99cdf-5c7d-4531-9d80-51358d80de39" providerId="ADAL" clId="{A5AE6E25-21AD-4D40-9E84-2389743BE4E2}"/>
    <pc:docChg chg="addSld delSld modSld">
      <pc:chgData name="Norbey Danilo Muñoz Cañon" userId="f9b99cdf-5c7d-4531-9d80-51358d80de39" providerId="ADAL" clId="{A5AE6E25-21AD-4D40-9E84-2389743BE4E2}" dt="2023-09-04T21:49:34.183" v="25" actId="47"/>
      <pc:docMkLst>
        <pc:docMk/>
      </pc:docMkLst>
      <pc:sldChg chg="del">
        <pc:chgData name="Norbey Danilo Muñoz Cañon" userId="f9b99cdf-5c7d-4531-9d80-51358d80de39" providerId="ADAL" clId="{A5AE6E25-21AD-4D40-9E84-2389743BE4E2}" dt="2023-09-04T21:49:34.183" v="25" actId="47"/>
        <pc:sldMkLst>
          <pc:docMk/>
          <pc:sldMk cId="0" sldId="256"/>
        </pc:sldMkLst>
      </pc:sldChg>
      <pc:sldChg chg="modSp add mod setBg">
        <pc:chgData name="Norbey Danilo Muñoz Cañon" userId="f9b99cdf-5c7d-4531-9d80-51358d80de39" providerId="ADAL" clId="{A5AE6E25-21AD-4D40-9E84-2389743BE4E2}" dt="2023-09-04T21:49:31.885" v="24" actId="20577"/>
        <pc:sldMkLst>
          <pc:docMk/>
          <pc:sldMk cId="0" sldId="294"/>
        </pc:sldMkLst>
        <pc:spChg chg="mod">
          <ac:chgData name="Norbey Danilo Muñoz Cañon" userId="f9b99cdf-5c7d-4531-9d80-51358d80de39" providerId="ADAL" clId="{A5AE6E25-21AD-4D40-9E84-2389743BE4E2}" dt="2023-09-04T21:49:31.885" v="24" actId="20577"/>
          <ac:spMkLst>
            <pc:docMk/>
            <pc:sldMk cId="0" sldId="294"/>
            <ac:spMk id="98" creationId="{00000000-0000-0000-0000-000000000000}"/>
          </ac:spMkLst>
        </pc:spChg>
      </pc:sldChg>
      <pc:sldMasterChg chg="delSldLayout">
        <pc:chgData name="Norbey Danilo Muñoz Cañon" userId="f9b99cdf-5c7d-4531-9d80-51358d80de39" providerId="ADAL" clId="{A5AE6E25-21AD-4D40-9E84-2389743BE4E2}" dt="2023-09-04T21:49:34.183" v="25" actId="47"/>
        <pc:sldMasterMkLst>
          <pc:docMk/>
          <pc:sldMasterMk cId="0" sldId="2147483675"/>
        </pc:sldMasterMkLst>
        <pc:sldLayoutChg chg="del">
          <pc:chgData name="Norbey Danilo Muñoz Cañon" userId="f9b99cdf-5c7d-4531-9d80-51358d80de39" providerId="ADAL" clId="{A5AE6E25-21AD-4D40-9E84-2389743BE4E2}" dt="2023-09-04T21:49:34.183" v="25" actId="47"/>
          <pc:sldLayoutMkLst>
            <pc:docMk/>
            <pc:sldMasterMk cId="0" sldId="2147483675"/>
            <pc:sldLayoutMk cId="0" sldId="2147483648"/>
          </pc:sldLayoutMkLst>
        </pc:sldLayoutChg>
      </pc:sldMasterChg>
    </pc:docChg>
  </pc:docChgLst>
  <pc:docChgLst>
    <pc:chgData name="NORVEY DANILO MUÑOZ" userId="6c920eed-56a1-4dd6-94e7-28cd095909bd" providerId="ADAL" clId="{6075C14E-5387-4FB1-A876-B652AAF5BBEF}"/>
    <pc:docChg chg="undo custSel addSld delSld modSld sldOrd">
      <pc:chgData name="NORVEY DANILO MUÑOZ" userId="6c920eed-56a1-4dd6-94e7-28cd095909bd" providerId="ADAL" clId="{6075C14E-5387-4FB1-A876-B652AAF5BBEF}" dt="2023-02-15T03:06:06.202" v="987" actId="47"/>
      <pc:docMkLst>
        <pc:docMk/>
      </pc:docMkLst>
      <pc:sldChg chg="modSp mod">
        <pc:chgData name="NORVEY DANILO MUÑOZ" userId="6c920eed-56a1-4dd6-94e7-28cd095909bd" providerId="ADAL" clId="{6075C14E-5387-4FB1-A876-B652AAF5BBEF}" dt="2023-02-08T17:10:04.899" v="16" actId="20577"/>
        <pc:sldMkLst>
          <pc:docMk/>
          <pc:sldMk cId="0" sldId="256"/>
        </pc:sldMkLst>
        <pc:spChg chg="mod">
          <ac:chgData name="NORVEY DANILO MUÑOZ" userId="6c920eed-56a1-4dd6-94e7-28cd095909bd" providerId="ADAL" clId="{6075C14E-5387-4FB1-A876-B652AAF5BBEF}" dt="2023-02-08T17:10:04.899" v="16" actId="20577"/>
          <ac:spMkLst>
            <pc:docMk/>
            <pc:sldMk cId="0" sldId="256"/>
            <ac:spMk id="186" creationId="{00000000-0000-0000-0000-000000000000}"/>
          </ac:spMkLst>
        </pc:spChg>
      </pc:sldChg>
      <pc:sldChg chg="addSp delSp modSp mod">
        <pc:chgData name="NORVEY DANILO MUÑOZ" userId="6c920eed-56a1-4dd6-94e7-28cd095909bd" providerId="ADAL" clId="{6075C14E-5387-4FB1-A876-B652AAF5BBEF}" dt="2023-02-08T17:14:49.875" v="370" actId="20577"/>
        <pc:sldMkLst>
          <pc:docMk/>
          <pc:sldMk cId="0" sldId="257"/>
        </pc:sldMkLst>
        <pc:spChg chg="add del mod">
          <ac:chgData name="NORVEY DANILO MUÑOZ" userId="6c920eed-56a1-4dd6-94e7-28cd095909bd" providerId="ADAL" clId="{6075C14E-5387-4FB1-A876-B652AAF5BBEF}" dt="2023-02-08T17:13:00.086" v="179" actId="478"/>
          <ac:spMkLst>
            <pc:docMk/>
            <pc:sldMk cId="0" sldId="257"/>
            <ac:spMk id="3" creationId="{5DBB37FE-AF04-BA38-7A07-8C1321BBE31B}"/>
          </ac:spMkLst>
        </pc:spChg>
        <pc:spChg chg="mod">
          <ac:chgData name="NORVEY DANILO MUÑOZ" userId="6c920eed-56a1-4dd6-94e7-28cd095909bd" providerId="ADAL" clId="{6075C14E-5387-4FB1-A876-B652AAF5BBEF}" dt="2023-02-08T17:10:49.655" v="22" actId="20577"/>
          <ac:spMkLst>
            <pc:docMk/>
            <pc:sldMk cId="0" sldId="257"/>
            <ac:spMk id="191" creationId="{00000000-0000-0000-0000-000000000000}"/>
          </ac:spMkLst>
        </pc:spChg>
        <pc:spChg chg="add del mod">
          <ac:chgData name="NORVEY DANILO MUÑOZ" userId="6c920eed-56a1-4dd6-94e7-28cd095909bd" providerId="ADAL" clId="{6075C14E-5387-4FB1-A876-B652AAF5BBEF}" dt="2023-02-08T17:14:49.875" v="370" actId="20577"/>
          <ac:spMkLst>
            <pc:docMk/>
            <pc:sldMk cId="0" sldId="257"/>
            <ac:spMk id="192" creationId="{00000000-0000-0000-0000-000000000000}"/>
          </ac:spMkLst>
        </pc:spChg>
      </pc:sldChg>
      <pc:sldChg chg="del">
        <pc:chgData name="NORVEY DANILO MUÑOZ" userId="6c920eed-56a1-4dd6-94e7-28cd095909bd" providerId="ADAL" clId="{6075C14E-5387-4FB1-A876-B652AAF5BBEF}" dt="2023-02-15T03:05:43.637" v="941" actId="47"/>
        <pc:sldMkLst>
          <pc:docMk/>
          <pc:sldMk cId="0" sldId="258"/>
        </pc:sldMkLst>
      </pc:sldChg>
      <pc:sldChg chg="del">
        <pc:chgData name="NORVEY DANILO MUÑOZ" userId="6c920eed-56a1-4dd6-94e7-28cd095909bd" providerId="ADAL" clId="{6075C14E-5387-4FB1-A876-B652AAF5BBEF}" dt="2023-02-15T03:05:30.061" v="871" actId="47"/>
        <pc:sldMkLst>
          <pc:docMk/>
          <pc:sldMk cId="0" sldId="259"/>
        </pc:sldMkLst>
      </pc:sldChg>
      <pc:sldChg chg="del">
        <pc:chgData name="NORVEY DANILO MUÑOZ" userId="6c920eed-56a1-4dd6-94e7-28cd095909bd" providerId="ADAL" clId="{6075C14E-5387-4FB1-A876-B652AAF5BBEF}" dt="2023-02-15T03:05:30.768" v="893" actId="47"/>
        <pc:sldMkLst>
          <pc:docMk/>
          <pc:sldMk cId="0" sldId="260"/>
        </pc:sldMkLst>
      </pc:sldChg>
      <pc:sldChg chg="del">
        <pc:chgData name="NORVEY DANILO MUÑOZ" userId="6c920eed-56a1-4dd6-94e7-28cd095909bd" providerId="ADAL" clId="{6075C14E-5387-4FB1-A876-B652AAF5BBEF}" dt="2023-02-15T03:05:32.555" v="898" actId="47"/>
        <pc:sldMkLst>
          <pc:docMk/>
          <pc:sldMk cId="0" sldId="261"/>
        </pc:sldMkLst>
      </pc:sldChg>
      <pc:sldChg chg="del">
        <pc:chgData name="NORVEY DANILO MUÑOZ" userId="6c920eed-56a1-4dd6-94e7-28cd095909bd" providerId="ADAL" clId="{6075C14E-5387-4FB1-A876-B652AAF5BBEF}" dt="2023-02-15T03:05:43.906" v="942" actId="47"/>
        <pc:sldMkLst>
          <pc:docMk/>
          <pc:sldMk cId="0" sldId="262"/>
        </pc:sldMkLst>
      </pc:sldChg>
      <pc:sldChg chg="del">
        <pc:chgData name="NORVEY DANILO MUÑOZ" userId="6c920eed-56a1-4dd6-94e7-28cd095909bd" providerId="ADAL" clId="{6075C14E-5387-4FB1-A876-B652AAF5BBEF}" dt="2023-02-15T03:05:44.298" v="943" actId="47"/>
        <pc:sldMkLst>
          <pc:docMk/>
          <pc:sldMk cId="0" sldId="263"/>
        </pc:sldMkLst>
      </pc:sldChg>
      <pc:sldChg chg="del">
        <pc:chgData name="NORVEY DANILO MUÑOZ" userId="6c920eed-56a1-4dd6-94e7-28cd095909bd" providerId="ADAL" clId="{6075C14E-5387-4FB1-A876-B652AAF5BBEF}" dt="2023-02-15T03:05:44.610" v="944" actId="47"/>
        <pc:sldMkLst>
          <pc:docMk/>
          <pc:sldMk cId="0" sldId="264"/>
        </pc:sldMkLst>
      </pc:sldChg>
      <pc:sldChg chg="del">
        <pc:chgData name="NORVEY DANILO MUÑOZ" userId="6c920eed-56a1-4dd6-94e7-28cd095909bd" providerId="ADAL" clId="{6075C14E-5387-4FB1-A876-B652AAF5BBEF}" dt="2023-02-15T03:05:44.989" v="945" actId="47"/>
        <pc:sldMkLst>
          <pc:docMk/>
          <pc:sldMk cId="0" sldId="265"/>
        </pc:sldMkLst>
      </pc:sldChg>
      <pc:sldChg chg="del">
        <pc:chgData name="NORVEY DANILO MUÑOZ" userId="6c920eed-56a1-4dd6-94e7-28cd095909bd" providerId="ADAL" clId="{6075C14E-5387-4FB1-A876-B652AAF5BBEF}" dt="2023-02-15T03:05:45.290" v="946" actId="47"/>
        <pc:sldMkLst>
          <pc:docMk/>
          <pc:sldMk cId="0" sldId="266"/>
        </pc:sldMkLst>
      </pc:sldChg>
      <pc:sldChg chg="del">
        <pc:chgData name="NORVEY DANILO MUÑOZ" userId="6c920eed-56a1-4dd6-94e7-28cd095909bd" providerId="ADAL" clId="{6075C14E-5387-4FB1-A876-B652AAF5BBEF}" dt="2023-02-15T03:05:45.739" v="947" actId="47"/>
        <pc:sldMkLst>
          <pc:docMk/>
          <pc:sldMk cId="0" sldId="267"/>
        </pc:sldMkLst>
      </pc:sldChg>
      <pc:sldChg chg="del">
        <pc:chgData name="NORVEY DANILO MUÑOZ" userId="6c920eed-56a1-4dd6-94e7-28cd095909bd" providerId="ADAL" clId="{6075C14E-5387-4FB1-A876-B652AAF5BBEF}" dt="2023-02-15T03:05:46.132" v="948" actId="47"/>
        <pc:sldMkLst>
          <pc:docMk/>
          <pc:sldMk cId="0" sldId="268"/>
        </pc:sldMkLst>
      </pc:sldChg>
      <pc:sldChg chg="del">
        <pc:chgData name="NORVEY DANILO MUÑOZ" userId="6c920eed-56a1-4dd6-94e7-28cd095909bd" providerId="ADAL" clId="{6075C14E-5387-4FB1-A876-B652AAF5BBEF}" dt="2023-02-15T03:05:46.525" v="949" actId="47"/>
        <pc:sldMkLst>
          <pc:docMk/>
          <pc:sldMk cId="0" sldId="269"/>
        </pc:sldMkLst>
      </pc:sldChg>
      <pc:sldChg chg="del">
        <pc:chgData name="NORVEY DANILO MUÑOZ" userId="6c920eed-56a1-4dd6-94e7-28cd095909bd" providerId="ADAL" clId="{6075C14E-5387-4FB1-A876-B652AAF5BBEF}" dt="2023-02-15T03:05:46.929" v="950" actId="47"/>
        <pc:sldMkLst>
          <pc:docMk/>
          <pc:sldMk cId="0" sldId="270"/>
        </pc:sldMkLst>
      </pc:sldChg>
      <pc:sldChg chg="del">
        <pc:chgData name="NORVEY DANILO MUÑOZ" userId="6c920eed-56a1-4dd6-94e7-28cd095909bd" providerId="ADAL" clId="{6075C14E-5387-4FB1-A876-B652AAF5BBEF}" dt="2023-02-15T03:05:47.324" v="951" actId="47"/>
        <pc:sldMkLst>
          <pc:docMk/>
          <pc:sldMk cId="0" sldId="271"/>
        </pc:sldMkLst>
      </pc:sldChg>
      <pc:sldChg chg="del">
        <pc:chgData name="NORVEY DANILO MUÑOZ" userId="6c920eed-56a1-4dd6-94e7-28cd095909bd" providerId="ADAL" clId="{6075C14E-5387-4FB1-A876-B652AAF5BBEF}" dt="2023-02-15T03:05:47.710" v="952" actId="47"/>
        <pc:sldMkLst>
          <pc:docMk/>
          <pc:sldMk cId="0" sldId="272"/>
        </pc:sldMkLst>
      </pc:sldChg>
      <pc:sldChg chg="del">
        <pc:chgData name="NORVEY DANILO MUÑOZ" userId="6c920eed-56a1-4dd6-94e7-28cd095909bd" providerId="ADAL" clId="{6075C14E-5387-4FB1-A876-B652AAF5BBEF}" dt="2023-02-15T03:05:48.074" v="953" actId="47"/>
        <pc:sldMkLst>
          <pc:docMk/>
          <pc:sldMk cId="0" sldId="273"/>
        </pc:sldMkLst>
      </pc:sldChg>
      <pc:sldChg chg="del">
        <pc:chgData name="NORVEY DANILO MUÑOZ" userId="6c920eed-56a1-4dd6-94e7-28cd095909bd" providerId="ADAL" clId="{6075C14E-5387-4FB1-A876-B652AAF5BBEF}" dt="2023-02-15T03:05:48.844" v="954" actId="47"/>
        <pc:sldMkLst>
          <pc:docMk/>
          <pc:sldMk cId="0" sldId="274"/>
        </pc:sldMkLst>
      </pc:sldChg>
      <pc:sldChg chg="del">
        <pc:chgData name="NORVEY DANILO MUÑOZ" userId="6c920eed-56a1-4dd6-94e7-28cd095909bd" providerId="ADAL" clId="{6075C14E-5387-4FB1-A876-B652AAF5BBEF}" dt="2023-02-15T03:05:49.255" v="955" actId="47"/>
        <pc:sldMkLst>
          <pc:docMk/>
          <pc:sldMk cId="0" sldId="275"/>
        </pc:sldMkLst>
      </pc:sldChg>
      <pc:sldChg chg="del">
        <pc:chgData name="NORVEY DANILO MUÑOZ" userId="6c920eed-56a1-4dd6-94e7-28cd095909bd" providerId="ADAL" clId="{6075C14E-5387-4FB1-A876-B652AAF5BBEF}" dt="2023-02-15T03:05:49.635" v="956" actId="47"/>
        <pc:sldMkLst>
          <pc:docMk/>
          <pc:sldMk cId="0" sldId="276"/>
        </pc:sldMkLst>
      </pc:sldChg>
      <pc:sldChg chg="del">
        <pc:chgData name="NORVEY DANILO MUÑOZ" userId="6c920eed-56a1-4dd6-94e7-28cd095909bd" providerId="ADAL" clId="{6075C14E-5387-4FB1-A876-B652AAF5BBEF}" dt="2023-02-15T03:05:50.072" v="957" actId="47"/>
        <pc:sldMkLst>
          <pc:docMk/>
          <pc:sldMk cId="0" sldId="277"/>
        </pc:sldMkLst>
      </pc:sldChg>
      <pc:sldChg chg="del">
        <pc:chgData name="NORVEY DANILO MUÑOZ" userId="6c920eed-56a1-4dd6-94e7-28cd095909bd" providerId="ADAL" clId="{6075C14E-5387-4FB1-A876-B652AAF5BBEF}" dt="2023-02-15T03:05:50.506" v="958" actId="47"/>
        <pc:sldMkLst>
          <pc:docMk/>
          <pc:sldMk cId="0" sldId="278"/>
        </pc:sldMkLst>
      </pc:sldChg>
      <pc:sldChg chg="del">
        <pc:chgData name="NORVEY DANILO MUÑOZ" userId="6c920eed-56a1-4dd6-94e7-28cd095909bd" providerId="ADAL" clId="{6075C14E-5387-4FB1-A876-B652AAF5BBEF}" dt="2023-02-15T03:05:30.183" v="875" actId="47"/>
        <pc:sldMkLst>
          <pc:docMk/>
          <pc:sldMk cId="0" sldId="279"/>
        </pc:sldMkLst>
      </pc:sldChg>
      <pc:sldChg chg="del">
        <pc:chgData name="NORVEY DANILO MUÑOZ" userId="6c920eed-56a1-4dd6-94e7-28cd095909bd" providerId="ADAL" clId="{6075C14E-5387-4FB1-A876-B652AAF5BBEF}" dt="2023-02-15T03:05:51.329" v="960" actId="47"/>
        <pc:sldMkLst>
          <pc:docMk/>
          <pc:sldMk cId="0" sldId="280"/>
        </pc:sldMkLst>
      </pc:sldChg>
      <pc:sldChg chg="del">
        <pc:chgData name="NORVEY DANILO MUÑOZ" userId="6c920eed-56a1-4dd6-94e7-28cd095909bd" providerId="ADAL" clId="{6075C14E-5387-4FB1-A876-B652AAF5BBEF}" dt="2023-02-15T03:05:51.718" v="961" actId="47"/>
        <pc:sldMkLst>
          <pc:docMk/>
          <pc:sldMk cId="0" sldId="281"/>
        </pc:sldMkLst>
      </pc:sldChg>
      <pc:sldChg chg="del">
        <pc:chgData name="NORVEY DANILO MUÑOZ" userId="6c920eed-56a1-4dd6-94e7-28cd095909bd" providerId="ADAL" clId="{6075C14E-5387-4FB1-A876-B652AAF5BBEF}" dt="2023-02-15T03:05:52.120" v="962" actId="47"/>
        <pc:sldMkLst>
          <pc:docMk/>
          <pc:sldMk cId="0" sldId="282"/>
        </pc:sldMkLst>
      </pc:sldChg>
      <pc:sldChg chg="del">
        <pc:chgData name="NORVEY DANILO MUÑOZ" userId="6c920eed-56a1-4dd6-94e7-28cd095909bd" providerId="ADAL" clId="{6075C14E-5387-4FB1-A876-B652AAF5BBEF}" dt="2023-02-15T03:05:52.525" v="963" actId="47"/>
        <pc:sldMkLst>
          <pc:docMk/>
          <pc:sldMk cId="0" sldId="283"/>
        </pc:sldMkLst>
      </pc:sldChg>
      <pc:sldChg chg="del">
        <pc:chgData name="NORVEY DANILO MUÑOZ" userId="6c920eed-56a1-4dd6-94e7-28cd095909bd" providerId="ADAL" clId="{6075C14E-5387-4FB1-A876-B652AAF5BBEF}" dt="2023-02-15T03:05:52.917" v="964" actId="47"/>
        <pc:sldMkLst>
          <pc:docMk/>
          <pc:sldMk cId="0" sldId="284"/>
        </pc:sldMkLst>
      </pc:sldChg>
      <pc:sldChg chg="del">
        <pc:chgData name="NORVEY DANILO MUÑOZ" userId="6c920eed-56a1-4dd6-94e7-28cd095909bd" providerId="ADAL" clId="{6075C14E-5387-4FB1-A876-B652AAF5BBEF}" dt="2023-02-15T03:05:53.308" v="965" actId="47"/>
        <pc:sldMkLst>
          <pc:docMk/>
          <pc:sldMk cId="0" sldId="285"/>
        </pc:sldMkLst>
      </pc:sldChg>
      <pc:sldChg chg="del">
        <pc:chgData name="NORVEY DANILO MUÑOZ" userId="6c920eed-56a1-4dd6-94e7-28cd095909bd" providerId="ADAL" clId="{6075C14E-5387-4FB1-A876-B652AAF5BBEF}" dt="2023-02-15T03:05:53.736" v="966" actId="47"/>
        <pc:sldMkLst>
          <pc:docMk/>
          <pc:sldMk cId="0" sldId="286"/>
        </pc:sldMkLst>
      </pc:sldChg>
      <pc:sldChg chg="del">
        <pc:chgData name="NORVEY DANILO MUÑOZ" userId="6c920eed-56a1-4dd6-94e7-28cd095909bd" providerId="ADAL" clId="{6075C14E-5387-4FB1-A876-B652AAF5BBEF}" dt="2023-02-15T03:05:54.113" v="967" actId="47"/>
        <pc:sldMkLst>
          <pc:docMk/>
          <pc:sldMk cId="0" sldId="287"/>
        </pc:sldMkLst>
      </pc:sldChg>
      <pc:sldChg chg="del">
        <pc:chgData name="NORVEY DANILO MUÑOZ" userId="6c920eed-56a1-4dd6-94e7-28cd095909bd" providerId="ADAL" clId="{6075C14E-5387-4FB1-A876-B652AAF5BBEF}" dt="2023-02-15T03:05:54.493" v="968" actId="47"/>
        <pc:sldMkLst>
          <pc:docMk/>
          <pc:sldMk cId="0" sldId="288"/>
        </pc:sldMkLst>
      </pc:sldChg>
      <pc:sldChg chg="del">
        <pc:chgData name="NORVEY DANILO MUÑOZ" userId="6c920eed-56a1-4dd6-94e7-28cd095909bd" providerId="ADAL" clId="{6075C14E-5387-4FB1-A876-B652AAF5BBEF}" dt="2023-02-15T03:05:54.988" v="969" actId="47"/>
        <pc:sldMkLst>
          <pc:docMk/>
          <pc:sldMk cId="0" sldId="289"/>
        </pc:sldMkLst>
      </pc:sldChg>
      <pc:sldChg chg="del">
        <pc:chgData name="NORVEY DANILO MUÑOZ" userId="6c920eed-56a1-4dd6-94e7-28cd095909bd" providerId="ADAL" clId="{6075C14E-5387-4FB1-A876-B652AAF5BBEF}" dt="2023-02-15T03:05:55.362" v="970" actId="47"/>
        <pc:sldMkLst>
          <pc:docMk/>
          <pc:sldMk cId="0" sldId="290"/>
        </pc:sldMkLst>
      </pc:sldChg>
      <pc:sldChg chg="del">
        <pc:chgData name="NORVEY DANILO MUÑOZ" userId="6c920eed-56a1-4dd6-94e7-28cd095909bd" providerId="ADAL" clId="{6075C14E-5387-4FB1-A876-B652AAF5BBEF}" dt="2023-02-15T03:05:55.851" v="971" actId="47"/>
        <pc:sldMkLst>
          <pc:docMk/>
          <pc:sldMk cId="0" sldId="291"/>
        </pc:sldMkLst>
      </pc:sldChg>
      <pc:sldChg chg="del">
        <pc:chgData name="NORVEY DANILO MUÑOZ" userId="6c920eed-56a1-4dd6-94e7-28cd095909bd" providerId="ADAL" clId="{6075C14E-5387-4FB1-A876-B652AAF5BBEF}" dt="2023-02-15T03:05:56.256" v="972" actId="47"/>
        <pc:sldMkLst>
          <pc:docMk/>
          <pc:sldMk cId="0" sldId="292"/>
        </pc:sldMkLst>
      </pc:sldChg>
      <pc:sldChg chg="del">
        <pc:chgData name="NORVEY DANILO MUÑOZ" userId="6c920eed-56a1-4dd6-94e7-28cd095909bd" providerId="ADAL" clId="{6075C14E-5387-4FB1-A876-B652AAF5BBEF}" dt="2023-02-15T03:05:56.843" v="973" actId="47"/>
        <pc:sldMkLst>
          <pc:docMk/>
          <pc:sldMk cId="0" sldId="293"/>
        </pc:sldMkLst>
      </pc:sldChg>
      <pc:sldChg chg="del">
        <pc:chgData name="NORVEY DANILO MUÑOZ" userId="6c920eed-56a1-4dd6-94e7-28cd095909bd" providerId="ADAL" clId="{6075C14E-5387-4FB1-A876-B652AAF5BBEF}" dt="2023-02-15T03:05:57.505" v="974" actId="47"/>
        <pc:sldMkLst>
          <pc:docMk/>
          <pc:sldMk cId="0" sldId="294"/>
        </pc:sldMkLst>
      </pc:sldChg>
      <pc:sldChg chg="del">
        <pc:chgData name="NORVEY DANILO MUÑOZ" userId="6c920eed-56a1-4dd6-94e7-28cd095909bd" providerId="ADAL" clId="{6075C14E-5387-4FB1-A876-B652AAF5BBEF}" dt="2023-02-15T03:05:58.437" v="975" actId="47"/>
        <pc:sldMkLst>
          <pc:docMk/>
          <pc:sldMk cId="0" sldId="295"/>
        </pc:sldMkLst>
      </pc:sldChg>
      <pc:sldChg chg="del">
        <pc:chgData name="NORVEY DANILO MUÑOZ" userId="6c920eed-56a1-4dd6-94e7-28cd095909bd" providerId="ADAL" clId="{6075C14E-5387-4FB1-A876-B652AAF5BBEF}" dt="2023-02-15T03:05:59.191" v="976" actId="47"/>
        <pc:sldMkLst>
          <pc:docMk/>
          <pc:sldMk cId="0" sldId="296"/>
        </pc:sldMkLst>
      </pc:sldChg>
      <pc:sldChg chg="del">
        <pc:chgData name="NORVEY DANILO MUÑOZ" userId="6c920eed-56a1-4dd6-94e7-28cd095909bd" providerId="ADAL" clId="{6075C14E-5387-4FB1-A876-B652AAF5BBEF}" dt="2023-02-15T03:05:59.772" v="977" actId="47"/>
        <pc:sldMkLst>
          <pc:docMk/>
          <pc:sldMk cId="0" sldId="297"/>
        </pc:sldMkLst>
      </pc:sldChg>
      <pc:sldChg chg="del">
        <pc:chgData name="NORVEY DANILO MUÑOZ" userId="6c920eed-56a1-4dd6-94e7-28cd095909bd" providerId="ADAL" clId="{6075C14E-5387-4FB1-A876-B652AAF5BBEF}" dt="2023-02-15T03:06:00.437" v="978" actId="47"/>
        <pc:sldMkLst>
          <pc:docMk/>
          <pc:sldMk cId="0" sldId="298"/>
        </pc:sldMkLst>
      </pc:sldChg>
      <pc:sldChg chg="del">
        <pc:chgData name="NORVEY DANILO MUÑOZ" userId="6c920eed-56a1-4dd6-94e7-28cd095909bd" providerId="ADAL" clId="{6075C14E-5387-4FB1-A876-B652AAF5BBEF}" dt="2023-02-15T03:06:01.112" v="979" actId="47"/>
        <pc:sldMkLst>
          <pc:docMk/>
          <pc:sldMk cId="0" sldId="299"/>
        </pc:sldMkLst>
      </pc:sldChg>
      <pc:sldChg chg="del">
        <pc:chgData name="NORVEY DANILO MUÑOZ" userId="6c920eed-56a1-4dd6-94e7-28cd095909bd" providerId="ADAL" clId="{6075C14E-5387-4FB1-A876-B652AAF5BBEF}" dt="2023-02-15T03:06:01.683" v="980" actId="47"/>
        <pc:sldMkLst>
          <pc:docMk/>
          <pc:sldMk cId="0" sldId="300"/>
        </pc:sldMkLst>
      </pc:sldChg>
      <pc:sldChg chg="del">
        <pc:chgData name="NORVEY DANILO MUÑOZ" userId="6c920eed-56a1-4dd6-94e7-28cd095909bd" providerId="ADAL" clId="{6075C14E-5387-4FB1-A876-B652AAF5BBEF}" dt="2023-02-15T03:06:02.375" v="981" actId="47"/>
        <pc:sldMkLst>
          <pc:docMk/>
          <pc:sldMk cId="0" sldId="301"/>
        </pc:sldMkLst>
      </pc:sldChg>
      <pc:sldChg chg="del">
        <pc:chgData name="NORVEY DANILO MUÑOZ" userId="6c920eed-56a1-4dd6-94e7-28cd095909bd" providerId="ADAL" clId="{6075C14E-5387-4FB1-A876-B652AAF5BBEF}" dt="2023-02-15T03:06:02.964" v="982" actId="47"/>
        <pc:sldMkLst>
          <pc:docMk/>
          <pc:sldMk cId="0" sldId="302"/>
        </pc:sldMkLst>
      </pc:sldChg>
      <pc:sldChg chg="del">
        <pc:chgData name="NORVEY DANILO MUÑOZ" userId="6c920eed-56a1-4dd6-94e7-28cd095909bd" providerId="ADAL" clId="{6075C14E-5387-4FB1-A876-B652AAF5BBEF}" dt="2023-02-15T03:06:03.637" v="983" actId="47"/>
        <pc:sldMkLst>
          <pc:docMk/>
          <pc:sldMk cId="0" sldId="303"/>
        </pc:sldMkLst>
      </pc:sldChg>
      <pc:sldChg chg="del">
        <pc:chgData name="NORVEY DANILO MUÑOZ" userId="6c920eed-56a1-4dd6-94e7-28cd095909bd" providerId="ADAL" clId="{6075C14E-5387-4FB1-A876-B652AAF5BBEF}" dt="2023-02-15T03:06:04.317" v="984" actId="47"/>
        <pc:sldMkLst>
          <pc:docMk/>
          <pc:sldMk cId="0" sldId="304"/>
        </pc:sldMkLst>
      </pc:sldChg>
      <pc:sldChg chg="del">
        <pc:chgData name="NORVEY DANILO MUÑOZ" userId="6c920eed-56a1-4dd6-94e7-28cd095909bd" providerId="ADAL" clId="{6075C14E-5387-4FB1-A876-B652AAF5BBEF}" dt="2023-02-15T03:06:04.972" v="985" actId="47"/>
        <pc:sldMkLst>
          <pc:docMk/>
          <pc:sldMk cId="0" sldId="305"/>
        </pc:sldMkLst>
      </pc:sldChg>
      <pc:sldChg chg="del">
        <pc:chgData name="NORVEY DANILO MUÑOZ" userId="6c920eed-56a1-4dd6-94e7-28cd095909bd" providerId="ADAL" clId="{6075C14E-5387-4FB1-A876-B652AAF5BBEF}" dt="2023-02-15T03:06:05.605" v="986" actId="47"/>
        <pc:sldMkLst>
          <pc:docMk/>
          <pc:sldMk cId="0" sldId="306"/>
        </pc:sldMkLst>
      </pc:sldChg>
      <pc:sldChg chg="del">
        <pc:chgData name="NORVEY DANILO MUÑOZ" userId="6c920eed-56a1-4dd6-94e7-28cd095909bd" providerId="ADAL" clId="{6075C14E-5387-4FB1-A876-B652AAF5BBEF}" dt="2023-02-15T03:06:06.202" v="987" actId="47"/>
        <pc:sldMkLst>
          <pc:docMk/>
          <pc:sldMk cId="0" sldId="307"/>
        </pc:sldMkLst>
      </pc:sldChg>
      <pc:sldChg chg="del">
        <pc:chgData name="NORVEY DANILO MUÑOZ" userId="6c920eed-56a1-4dd6-94e7-28cd095909bd" providerId="ADAL" clId="{6075C14E-5387-4FB1-A876-B652AAF5BBEF}" dt="2023-02-15T03:05:42.615" v="939" actId="47"/>
        <pc:sldMkLst>
          <pc:docMk/>
          <pc:sldMk cId="2356400674" sldId="309"/>
        </pc:sldMkLst>
      </pc:sldChg>
      <pc:sldChg chg="addSp modSp mod">
        <pc:chgData name="NORVEY DANILO MUÑOZ" userId="6c920eed-56a1-4dd6-94e7-28cd095909bd" providerId="ADAL" clId="{6075C14E-5387-4FB1-A876-B652AAF5BBEF}" dt="2023-02-08T17:20:11.072" v="446" actId="1076"/>
        <pc:sldMkLst>
          <pc:docMk/>
          <pc:sldMk cId="3567729611" sldId="310"/>
        </pc:sldMkLst>
        <pc:spChg chg="mod">
          <ac:chgData name="NORVEY DANILO MUÑOZ" userId="6c920eed-56a1-4dd6-94e7-28cd095909bd" providerId="ADAL" clId="{6075C14E-5387-4FB1-A876-B652AAF5BBEF}" dt="2023-02-08T17:18:07.207" v="436"/>
          <ac:spMkLst>
            <pc:docMk/>
            <pc:sldMk cId="3567729611" sldId="310"/>
            <ac:spMk id="191" creationId="{00000000-0000-0000-0000-000000000000}"/>
          </ac:spMkLst>
        </pc:spChg>
        <pc:spChg chg="mod">
          <ac:chgData name="NORVEY DANILO MUÑOZ" userId="6c920eed-56a1-4dd6-94e7-28cd095909bd" providerId="ADAL" clId="{6075C14E-5387-4FB1-A876-B652AAF5BBEF}" dt="2023-02-08T17:19:31.698" v="441" actId="20577"/>
          <ac:spMkLst>
            <pc:docMk/>
            <pc:sldMk cId="3567729611" sldId="310"/>
            <ac:spMk id="192" creationId="{00000000-0000-0000-0000-000000000000}"/>
          </ac:spMkLst>
        </pc:spChg>
        <pc:picChg chg="add mod">
          <ac:chgData name="NORVEY DANILO MUÑOZ" userId="6c920eed-56a1-4dd6-94e7-28cd095909bd" providerId="ADAL" clId="{6075C14E-5387-4FB1-A876-B652AAF5BBEF}" dt="2023-02-08T17:20:00.728" v="444" actId="1076"/>
          <ac:picMkLst>
            <pc:docMk/>
            <pc:sldMk cId="3567729611" sldId="310"/>
            <ac:picMk id="3" creationId="{328E9FE2-D637-1820-06CD-BE77CB119EFA}"/>
          </ac:picMkLst>
        </pc:picChg>
        <pc:picChg chg="add mod">
          <ac:chgData name="NORVEY DANILO MUÑOZ" userId="6c920eed-56a1-4dd6-94e7-28cd095909bd" providerId="ADAL" clId="{6075C14E-5387-4FB1-A876-B652AAF5BBEF}" dt="2023-02-08T17:20:11.072" v="446" actId="1076"/>
          <ac:picMkLst>
            <pc:docMk/>
            <pc:sldMk cId="3567729611" sldId="310"/>
            <ac:picMk id="5" creationId="{D5D500B9-57DF-00C0-2A0C-F73822413F6B}"/>
          </ac:picMkLst>
        </pc:picChg>
      </pc:sldChg>
      <pc:sldChg chg="del">
        <pc:chgData name="NORVEY DANILO MUÑOZ" userId="6c920eed-56a1-4dd6-94e7-28cd095909bd" providerId="ADAL" clId="{6075C14E-5387-4FB1-A876-B652AAF5BBEF}" dt="2023-02-15T03:05:29.676" v="859" actId="47"/>
        <pc:sldMkLst>
          <pc:docMk/>
          <pc:sldMk cId="4118244966" sldId="311"/>
        </pc:sldMkLst>
      </pc:sldChg>
      <pc:sldChg chg="addSp delSp modSp mod">
        <pc:chgData name="NORVEY DANILO MUÑOZ" userId="6c920eed-56a1-4dd6-94e7-28cd095909bd" providerId="ADAL" clId="{6075C14E-5387-4FB1-A876-B652AAF5BBEF}" dt="2023-02-08T17:41:38.511" v="691" actId="1076"/>
        <pc:sldMkLst>
          <pc:docMk/>
          <pc:sldMk cId="2012777000" sldId="312"/>
        </pc:sldMkLst>
        <pc:spChg chg="add del mod">
          <ac:chgData name="NORVEY DANILO MUÑOZ" userId="6c920eed-56a1-4dd6-94e7-28cd095909bd" providerId="ADAL" clId="{6075C14E-5387-4FB1-A876-B652AAF5BBEF}" dt="2023-02-08T17:41:08.453" v="683" actId="478"/>
          <ac:spMkLst>
            <pc:docMk/>
            <pc:sldMk cId="2012777000" sldId="312"/>
            <ac:spMk id="3" creationId="{87A3B0B6-86D4-DC2C-E8BA-42F0E965E762}"/>
          </ac:spMkLst>
        </pc:spChg>
        <pc:spChg chg="mod">
          <ac:chgData name="NORVEY DANILO MUÑOZ" userId="6c920eed-56a1-4dd6-94e7-28cd095909bd" providerId="ADAL" clId="{6075C14E-5387-4FB1-A876-B652AAF5BBEF}" dt="2023-02-08T17:41:32.755" v="689" actId="1076"/>
          <ac:spMkLst>
            <pc:docMk/>
            <pc:sldMk cId="2012777000" sldId="312"/>
            <ac:spMk id="191" creationId="{00000000-0000-0000-0000-000000000000}"/>
          </ac:spMkLst>
        </pc:spChg>
        <pc:spChg chg="del">
          <ac:chgData name="NORVEY DANILO MUÑOZ" userId="6c920eed-56a1-4dd6-94e7-28cd095909bd" providerId="ADAL" clId="{6075C14E-5387-4FB1-A876-B652AAF5BBEF}" dt="2023-02-08T17:41:07.762" v="682" actId="478"/>
          <ac:spMkLst>
            <pc:docMk/>
            <pc:sldMk cId="2012777000" sldId="312"/>
            <ac:spMk id="192" creationId="{00000000-0000-0000-0000-000000000000}"/>
          </ac:spMkLst>
        </pc:spChg>
        <pc:picChg chg="add mod">
          <ac:chgData name="NORVEY DANILO MUÑOZ" userId="6c920eed-56a1-4dd6-94e7-28cd095909bd" providerId="ADAL" clId="{6075C14E-5387-4FB1-A876-B652AAF5BBEF}" dt="2023-02-08T17:41:38.511" v="691" actId="1076"/>
          <ac:picMkLst>
            <pc:docMk/>
            <pc:sldMk cId="2012777000" sldId="312"/>
            <ac:picMk id="2050" creationId="{1F0DF01B-E7EA-A73E-990D-B99EC5DBCC17}"/>
          </ac:picMkLst>
        </pc:picChg>
      </pc:sldChg>
      <pc:sldChg chg="del">
        <pc:chgData name="NORVEY DANILO MUÑOZ" userId="6c920eed-56a1-4dd6-94e7-28cd095909bd" providerId="ADAL" clId="{6075C14E-5387-4FB1-A876-B652AAF5BBEF}" dt="2023-02-15T03:05:30.641" v="889" actId="47"/>
        <pc:sldMkLst>
          <pc:docMk/>
          <pc:sldMk cId="2834772407" sldId="313"/>
        </pc:sldMkLst>
      </pc:sldChg>
      <pc:sldChg chg="del">
        <pc:chgData name="NORVEY DANILO MUÑOZ" userId="6c920eed-56a1-4dd6-94e7-28cd095909bd" providerId="ADAL" clId="{6075C14E-5387-4FB1-A876-B652AAF5BBEF}" dt="2023-02-15T03:05:30.023" v="870" actId="47"/>
        <pc:sldMkLst>
          <pc:docMk/>
          <pc:sldMk cId="2213320943" sldId="314"/>
        </pc:sldMkLst>
      </pc:sldChg>
      <pc:sldChg chg="del">
        <pc:chgData name="NORVEY DANILO MUÑOZ" userId="6c920eed-56a1-4dd6-94e7-28cd095909bd" providerId="ADAL" clId="{6075C14E-5387-4FB1-A876-B652AAF5BBEF}" dt="2023-02-15T03:05:30.118" v="873" actId="47"/>
        <pc:sldMkLst>
          <pc:docMk/>
          <pc:sldMk cId="3021841683" sldId="315"/>
        </pc:sldMkLst>
      </pc:sldChg>
      <pc:sldChg chg="del">
        <pc:chgData name="NORVEY DANILO MUÑOZ" userId="6c920eed-56a1-4dd6-94e7-28cd095909bd" providerId="ADAL" clId="{6075C14E-5387-4FB1-A876-B652AAF5BBEF}" dt="2023-02-15T03:05:30.672" v="890" actId="47"/>
        <pc:sldMkLst>
          <pc:docMk/>
          <pc:sldMk cId="2060028205" sldId="316"/>
        </pc:sldMkLst>
      </pc:sldChg>
      <pc:sldChg chg="del">
        <pc:chgData name="NORVEY DANILO MUÑOZ" userId="6c920eed-56a1-4dd6-94e7-28cd095909bd" providerId="ADAL" clId="{6075C14E-5387-4FB1-A876-B652AAF5BBEF}" dt="2023-02-15T03:05:38.479" v="923" actId="47"/>
        <pc:sldMkLst>
          <pc:docMk/>
          <pc:sldMk cId="1331053973" sldId="317"/>
        </pc:sldMkLst>
      </pc:sldChg>
      <pc:sldChg chg="del">
        <pc:chgData name="NORVEY DANILO MUÑOZ" userId="6c920eed-56a1-4dd6-94e7-28cd095909bd" providerId="ADAL" clId="{6075C14E-5387-4FB1-A876-B652AAF5BBEF}" dt="2023-02-15T03:05:50.942" v="959" actId="47"/>
        <pc:sldMkLst>
          <pc:docMk/>
          <pc:sldMk cId="67405003" sldId="318"/>
        </pc:sldMkLst>
      </pc:sldChg>
      <pc:sldChg chg="del">
        <pc:chgData name="NORVEY DANILO MUÑOZ" userId="6c920eed-56a1-4dd6-94e7-28cd095909bd" providerId="ADAL" clId="{6075C14E-5387-4FB1-A876-B652AAF5BBEF}" dt="2023-02-15T03:05:30.704" v="891" actId="47"/>
        <pc:sldMkLst>
          <pc:docMk/>
          <pc:sldMk cId="2202870537" sldId="319"/>
        </pc:sldMkLst>
      </pc:sldChg>
      <pc:sldChg chg="del">
        <pc:chgData name="NORVEY DANILO MUÑOZ" userId="6c920eed-56a1-4dd6-94e7-28cd095909bd" providerId="ADAL" clId="{6075C14E-5387-4FB1-A876-B652AAF5BBEF}" dt="2023-02-15T03:05:30.736" v="892" actId="47"/>
        <pc:sldMkLst>
          <pc:docMk/>
          <pc:sldMk cId="1775397427" sldId="320"/>
        </pc:sldMkLst>
      </pc:sldChg>
      <pc:sldChg chg="del">
        <pc:chgData name="NORVEY DANILO MUÑOZ" userId="6c920eed-56a1-4dd6-94e7-28cd095909bd" providerId="ADAL" clId="{6075C14E-5387-4FB1-A876-B652AAF5BBEF}" dt="2023-02-15T03:05:39.525" v="928" actId="47"/>
        <pc:sldMkLst>
          <pc:docMk/>
          <pc:sldMk cId="620206592" sldId="321"/>
        </pc:sldMkLst>
      </pc:sldChg>
      <pc:sldChg chg="del">
        <pc:chgData name="NORVEY DANILO MUÑOZ" userId="6c920eed-56a1-4dd6-94e7-28cd095909bd" providerId="ADAL" clId="{6075C14E-5387-4FB1-A876-B652AAF5BBEF}" dt="2023-02-15T03:05:30.216" v="876" actId="47"/>
        <pc:sldMkLst>
          <pc:docMk/>
          <pc:sldMk cId="1139785874" sldId="322"/>
        </pc:sldMkLst>
      </pc:sldChg>
      <pc:sldChg chg="del">
        <pc:chgData name="NORVEY DANILO MUÑOZ" userId="6c920eed-56a1-4dd6-94e7-28cd095909bd" providerId="ADAL" clId="{6075C14E-5387-4FB1-A876-B652AAF5BBEF}" dt="2023-02-15T03:05:30.816" v="894" actId="47"/>
        <pc:sldMkLst>
          <pc:docMk/>
          <pc:sldMk cId="3451968263" sldId="323"/>
        </pc:sldMkLst>
      </pc:sldChg>
      <pc:sldChg chg="del">
        <pc:chgData name="NORVEY DANILO MUÑOZ" userId="6c920eed-56a1-4dd6-94e7-28cd095909bd" providerId="ADAL" clId="{6075C14E-5387-4FB1-A876-B652AAF5BBEF}" dt="2023-02-15T03:05:31.973" v="895" actId="47"/>
        <pc:sldMkLst>
          <pc:docMk/>
          <pc:sldMk cId="3706077343" sldId="324"/>
        </pc:sldMkLst>
      </pc:sldChg>
      <pc:sldChg chg="del">
        <pc:chgData name="NORVEY DANILO MUÑOZ" userId="6c920eed-56a1-4dd6-94e7-28cd095909bd" providerId="ADAL" clId="{6075C14E-5387-4FB1-A876-B652AAF5BBEF}" dt="2023-02-15T03:05:32.178" v="896" actId="47"/>
        <pc:sldMkLst>
          <pc:docMk/>
          <pc:sldMk cId="4155689048" sldId="325"/>
        </pc:sldMkLst>
      </pc:sldChg>
      <pc:sldChg chg="del">
        <pc:chgData name="NORVEY DANILO MUÑOZ" userId="6c920eed-56a1-4dd6-94e7-28cd095909bd" providerId="ADAL" clId="{6075C14E-5387-4FB1-A876-B652AAF5BBEF}" dt="2023-02-15T03:05:32.373" v="897" actId="47"/>
        <pc:sldMkLst>
          <pc:docMk/>
          <pc:sldMk cId="4031053724" sldId="326"/>
        </pc:sldMkLst>
      </pc:sldChg>
      <pc:sldChg chg="del">
        <pc:chgData name="NORVEY DANILO MUÑOZ" userId="6c920eed-56a1-4dd6-94e7-28cd095909bd" providerId="ADAL" clId="{6075C14E-5387-4FB1-A876-B652AAF5BBEF}" dt="2023-02-15T03:05:32.742" v="899" actId="47"/>
        <pc:sldMkLst>
          <pc:docMk/>
          <pc:sldMk cId="3246787241" sldId="327"/>
        </pc:sldMkLst>
      </pc:sldChg>
      <pc:sldChg chg="del">
        <pc:chgData name="NORVEY DANILO MUÑOZ" userId="6c920eed-56a1-4dd6-94e7-28cd095909bd" providerId="ADAL" clId="{6075C14E-5387-4FB1-A876-B652AAF5BBEF}" dt="2023-02-15T03:05:32.919" v="900" actId="47"/>
        <pc:sldMkLst>
          <pc:docMk/>
          <pc:sldMk cId="2684663948" sldId="328"/>
        </pc:sldMkLst>
      </pc:sldChg>
      <pc:sldChg chg="del">
        <pc:chgData name="NORVEY DANILO MUÑOZ" userId="6c920eed-56a1-4dd6-94e7-28cd095909bd" providerId="ADAL" clId="{6075C14E-5387-4FB1-A876-B652AAF5BBEF}" dt="2023-02-15T03:05:33.114" v="901" actId="47"/>
        <pc:sldMkLst>
          <pc:docMk/>
          <pc:sldMk cId="1214209245" sldId="329"/>
        </pc:sldMkLst>
      </pc:sldChg>
      <pc:sldChg chg="del">
        <pc:chgData name="NORVEY DANILO MUÑOZ" userId="6c920eed-56a1-4dd6-94e7-28cd095909bd" providerId="ADAL" clId="{6075C14E-5387-4FB1-A876-B652AAF5BBEF}" dt="2023-02-15T03:05:33.296" v="902" actId="47"/>
        <pc:sldMkLst>
          <pc:docMk/>
          <pc:sldMk cId="1380359251" sldId="330"/>
        </pc:sldMkLst>
      </pc:sldChg>
      <pc:sldChg chg="del">
        <pc:chgData name="NORVEY DANILO MUÑOZ" userId="6c920eed-56a1-4dd6-94e7-28cd095909bd" providerId="ADAL" clId="{6075C14E-5387-4FB1-A876-B652AAF5BBEF}" dt="2023-02-15T03:05:33.524" v="903" actId="47"/>
        <pc:sldMkLst>
          <pc:docMk/>
          <pc:sldMk cId="1569628170" sldId="331"/>
        </pc:sldMkLst>
      </pc:sldChg>
      <pc:sldChg chg="del">
        <pc:chgData name="NORVEY DANILO MUÑOZ" userId="6c920eed-56a1-4dd6-94e7-28cd095909bd" providerId="ADAL" clId="{6075C14E-5387-4FB1-A876-B652AAF5BBEF}" dt="2023-02-15T03:05:35.208" v="909" actId="47"/>
        <pc:sldMkLst>
          <pc:docMk/>
          <pc:sldMk cId="2843637578" sldId="332"/>
        </pc:sldMkLst>
      </pc:sldChg>
      <pc:sldChg chg="del">
        <pc:chgData name="NORVEY DANILO MUÑOZ" userId="6c920eed-56a1-4dd6-94e7-28cd095909bd" providerId="ADAL" clId="{6075C14E-5387-4FB1-A876-B652AAF5BBEF}" dt="2023-02-15T03:05:34.959" v="908" actId="47"/>
        <pc:sldMkLst>
          <pc:docMk/>
          <pc:sldMk cId="1838177117" sldId="333"/>
        </pc:sldMkLst>
      </pc:sldChg>
      <pc:sldChg chg="del">
        <pc:chgData name="NORVEY DANILO MUÑOZ" userId="6c920eed-56a1-4dd6-94e7-28cd095909bd" providerId="ADAL" clId="{6075C14E-5387-4FB1-A876-B652AAF5BBEF}" dt="2023-02-15T03:05:33.734" v="904" actId="47"/>
        <pc:sldMkLst>
          <pc:docMk/>
          <pc:sldMk cId="325380253" sldId="334"/>
        </pc:sldMkLst>
      </pc:sldChg>
      <pc:sldChg chg="del">
        <pc:chgData name="NORVEY DANILO MUÑOZ" userId="6c920eed-56a1-4dd6-94e7-28cd095909bd" providerId="ADAL" clId="{6075C14E-5387-4FB1-A876-B652AAF5BBEF}" dt="2023-02-15T03:05:33.929" v="905" actId="47"/>
        <pc:sldMkLst>
          <pc:docMk/>
          <pc:sldMk cId="1556377094" sldId="335"/>
        </pc:sldMkLst>
      </pc:sldChg>
      <pc:sldChg chg="del">
        <pc:chgData name="NORVEY DANILO MUÑOZ" userId="6c920eed-56a1-4dd6-94e7-28cd095909bd" providerId="ADAL" clId="{6075C14E-5387-4FB1-A876-B652AAF5BBEF}" dt="2023-02-15T03:05:34.139" v="906" actId="47"/>
        <pc:sldMkLst>
          <pc:docMk/>
          <pc:sldMk cId="711873617" sldId="336"/>
        </pc:sldMkLst>
      </pc:sldChg>
      <pc:sldChg chg="del">
        <pc:chgData name="NORVEY DANILO MUÑOZ" userId="6c920eed-56a1-4dd6-94e7-28cd095909bd" providerId="ADAL" clId="{6075C14E-5387-4FB1-A876-B652AAF5BBEF}" dt="2023-02-15T03:05:34.659" v="907" actId="47"/>
        <pc:sldMkLst>
          <pc:docMk/>
          <pc:sldMk cId="1840772436" sldId="337"/>
        </pc:sldMkLst>
      </pc:sldChg>
      <pc:sldChg chg="del">
        <pc:chgData name="NORVEY DANILO MUÑOZ" userId="6c920eed-56a1-4dd6-94e7-28cd095909bd" providerId="ADAL" clId="{6075C14E-5387-4FB1-A876-B652AAF5BBEF}" dt="2023-02-15T03:05:35.461" v="910" actId="47"/>
        <pc:sldMkLst>
          <pc:docMk/>
          <pc:sldMk cId="1001481906" sldId="338"/>
        </pc:sldMkLst>
      </pc:sldChg>
      <pc:sldChg chg="del">
        <pc:chgData name="NORVEY DANILO MUÑOZ" userId="6c920eed-56a1-4dd6-94e7-28cd095909bd" providerId="ADAL" clId="{6075C14E-5387-4FB1-A876-B652AAF5BBEF}" dt="2023-02-15T03:05:35.672" v="911" actId="47"/>
        <pc:sldMkLst>
          <pc:docMk/>
          <pc:sldMk cId="1987237157" sldId="339"/>
        </pc:sldMkLst>
      </pc:sldChg>
      <pc:sldChg chg="del">
        <pc:chgData name="NORVEY DANILO MUÑOZ" userId="6c920eed-56a1-4dd6-94e7-28cd095909bd" providerId="ADAL" clId="{6075C14E-5387-4FB1-A876-B652AAF5BBEF}" dt="2023-02-15T03:05:35.897" v="912" actId="47"/>
        <pc:sldMkLst>
          <pc:docMk/>
          <pc:sldMk cId="2634615155" sldId="340"/>
        </pc:sldMkLst>
      </pc:sldChg>
      <pc:sldChg chg="del">
        <pc:chgData name="NORVEY DANILO MUÑOZ" userId="6c920eed-56a1-4dd6-94e7-28cd095909bd" providerId="ADAL" clId="{6075C14E-5387-4FB1-A876-B652AAF5BBEF}" dt="2023-02-15T03:05:36.103" v="913" actId="47"/>
        <pc:sldMkLst>
          <pc:docMk/>
          <pc:sldMk cId="3030019239" sldId="341"/>
        </pc:sldMkLst>
      </pc:sldChg>
      <pc:sldChg chg="del">
        <pc:chgData name="NORVEY DANILO MUÑOZ" userId="6c920eed-56a1-4dd6-94e7-28cd095909bd" providerId="ADAL" clId="{6075C14E-5387-4FB1-A876-B652AAF5BBEF}" dt="2023-02-15T03:05:36.314" v="914" actId="47"/>
        <pc:sldMkLst>
          <pc:docMk/>
          <pc:sldMk cId="730278964" sldId="342"/>
        </pc:sldMkLst>
      </pc:sldChg>
      <pc:sldChg chg="del">
        <pc:chgData name="NORVEY DANILO MUÑOZ" userId="6c920eed-56a1-4dd6-94e7-28cd095909bd" providerId="ADAL" clId="{6075C14E-5387-4FB1-A876-B652AAF5BBEF}" dt="2023-02-15T03:05:36.539" v="915" actId="47"/>
        <pc:sldMkLst>
          <pc:docMk/>
          <pc:sldMk cId="421300418" sldId="343"/>
        </pc:sldMkLst>
      </pc:sldChg>
      <pc:sldChg chg="del">
        <pc:chgData name="NORVEY DANILO MUÑOZ" userId="6c920eed-56a1-4dd6-94e7-28cd095909bd" providerId="ADAL" clId="{6075C14E-5387-4FB1-A876-B652AAF5BBEF}" dt="2023-02-15T03:05:36.751" v="916" actId="47"/>
        <pc:sldMkLst>
          <pc:docMk/>
          <pc:sldMk cId="2145435784" sldId="344"/>
        </pc:sldMkLst>
      </pc:sldChg>
      <pc:sldChg chg="del">
        <pc:chgData name="NORVEY DANILO MUÑOZ" userId="6c920eed-56a1-4dd6-94e7-28cd095909bd" providerId="ADAL" clId="{6075C14E-5387-4FB1-A876-B652AAF5BBEF}" dt="2023-02-15T03:05:36.980" v="917" actId="47"/>
        <pc:sldMkLst>
          <pc:docMk/>
          <pc:sldMk cId="2886689139" sldId="345"/>
        </pc:sldMkLst>
      </pc:sldChg>
      <pc:sldChg chg="del">
        <pc:chgData name="NORVEY DANILO MUÑOZ" userId="6c920eed-56a1-4dd6-94e7-28cd095909bd" providerId="ADAL" clId="{6075C14E-5387-4FB1-A876-B652AAF5BBEF}" dt="2023-02-15T03:05:37.202" v="918" actId="47"/>
        <pc:sldMkLst>
          <pc:docMk/>
          <pc:sldMk cId="2856303794" sldId="346"/>
        </pc:sldMkLst>
      </pc:sldChg>
      <pc:sldChg chg="del">
        <pc:chgData name="NORVEY DANILO MUÑOZ" userId="6c920eed-56a1-4dd6-94e7-28cd095909bd" providerId="ADAL" clId="{6075C14E-5387-4FB1-A876-B652AAF5BBEF}" dt="2023-02-15T03:05:37.408" v="919" actId="47"/>
        <pc:sldMkLst>
          <pc:docMk/>
          <pc:sldMk cId="2362338430" sldId="347"/>
        </pc:sldMkLst>
      </pc:sldChg>
      <pc:sldChg chg="del">
        <pc:chgData name="NORVEY DANILO MUÑOZ" userId="6c920eed-56a1-4dd6-94e7-28cd095909bd" providerId="ADAL" clId="{6075C14E-5387-4FB1-A876-B652AAF5BBEF}" dt="2023-02-15T03:05:37.635" v="920" actId="47"/>
        <pc:sldMkLst>
          <pc:docMk/>
          <pc:sldMk cId="2728495485" sldId="348"/>
        </pc:sldMkLst>
      </pc:sldChg>
      <pc:sldChg chg="del">
        <pc:chgData name="NORVEY DANILO MUÑOZ" userId="6c920eed-56a1-4dd6-94e7-28cd095909bd" providerId="ADAL" clId="{6075C14E-5387-4FB1-A876-B652AAF5BBEF}" dt="2023-02-15T03:05:37.841" v="921" actId="47"/>
        <pc:sldMkLst>
          <pc:docMk/>
          <pc:sldMk cId="2559769617" sldId="349"/>
        </pc:sldMkLst>
      </pc:sldChg>
      <pc:sldChg chg="del">
        <pc:chgData name="NORVEY DANILO MUÑOZ" userId="6c920eed-56a1-4dd6-94e7-28cd095909bd" providerId="ADAL" clId="{6075C14E-5387-4FB1-A876-B652AAF5BBEF}" dt="2023-02-15T03:05:38.259" v="922" actId="47"/>
        <pc:sldMkLst>
          <pc:docMk/>
          <pc:sldMk cId="350248673" sldId="350"/>
        </pc:sldMkLst>
      </pc:sldChg>
      <pc:sldChg chg="del">
        <pc:chgData name="NORVEY DANILO MUÑOZ" userId="6c920eed-56a1-4dd6-94e7-28cd095909bd" providerId="ADAL" clId="{6075C14E-5387-4FB1-A876-B652AAF5BBEF}" dt="2023-02-15T03:05:38.674" v="924" actId="47"/>
        <pc:sldMkLst>
          <pc:docMk/>
          <pc:sldMk cId="1205981856" sldId="351"/>
        </pc:sldMkLst>
      </pc:sldChg>
      <pc:sldChg chg="del">
        <pc:chgData name="NORVEY DANILO MUÑOZ" userId="6c920eed-56a1-4dd6-94e7-28cd095909bd" providerId="ADAL" clId="{6075C14E-5387-4FB1-A876-B652AAF5BBEF}" dt="2023-02-15T03:05:38.907" v="925" actId="47"/>
        <pc:sldMkLst>
          <pc:docMk/>
          <pc:sldMk cId="2587997566" sldId="352"/>
        </pc:sldMkLst>
      </pc:sldChg>
      <pc:sldChg chg="del">
        <pc:chgData name="NORVEY DANILO MUÑOZ" userId="6c920eed-56a1-4dd6-94e7-28cd095909bd" providerId="ADAL" clId="{6075C14E-5387-4FB1-A876-B652AAF5BBEF}" dt="2023-02-15T03:05:39.103" v="926" actId="47"/>
        <pc:sldMkLst>
          <pc:docMk/>
          <pc:sldMk cId="3746880780" sldId="353"/>
        </pc:sldMkLst>
      </pc:sldChg>
      <pc:sldChg chg="del">
        <pc:chgData name="NORVEY DANILO MUÑOZ" userId="6c920eed-56a1-4dd6-94e7-28cd095909bd" providerId="ADAL" clId="{6075C14E-5387-4FB1-A876-B652AAF5BBEF}" dt="2023-02-15T03:05:39.889" v="929" actId="47"/>
        <pc:sldMkLst>
          <pc:docMk/>
          <pc:sldMk cId="3338316674" sldId="354"/>
        </pc:sldMkLst>
      </pc:sldChg>
      <pc:sldChg chg="del">
        <pc:chgData name="NORVEY DANILO MUÑOZ" userId="6c920eed-56a1-4dd6-94e7-28cd095909bd" providerId="ADAL" clId="{6075C14E-5387-4FB1-A876-B652AAF5BBEF}" dt="2023-02-15T03:05:39.307" v="927" actId="47"/>
        <pc:sldMkLst>
          <pc:docMk/>
          <pc:sldMk cId="1623265840" sldId="355"/>
        </pc:sldMkLst>
      </pc:sldChg>
      <pc:sldChg chg="del">
        <pc:chgData name="NORVEY DANILO MUÑOZ" userId="6c920eed-56a1-4dd6-94e7-28cd095909bd" providerId="ADAL" clId="{6075C14E-5387-4FB1-A876-B652AAF5BBEF}" dt="2023-02-15T03:05:40.148" v="930" actId="47"/>
        <pc:sldMkLst>
          <pc:docMk/>
          <pc:sldMk cId="1636314556" sldId="356"/>
        </pc:sldMkLst>
      </pc:sldChg>
      <pc:sldChg chg="del">
        <pc:chgData name="NORVEY DANILO MUÑOZ" userId="6c920eed-56a1-4dd6-94e7-28cd095909bd" providerId="ADAL" clId="{6075C14E-5387-4FB1-A876-B652AAF5BBEF}" dt="2023-02-15T03:05:40.411" v="931" actId="47"/>
        <pc:sldMkLst>
          <pc:docMk/>
          <pc:sldMk cId="3329565702" sldId="357"/>
        </pc:sldMkLst>
      </pc:sldChg>
      <pc:sldChg chg="del">
        <pc:chgData name="NORVEY DANILO MUÑOZ" userId="6c920eed-56a1-4dd6-94e7-28cd095909bd" providerId="ADAL" clId="{6075C14E-5387-4FB1-A876-B652AAF5BBEF}" dt="2023-02-15T03:05:40.663" v="932" actId="47"/>
        <pc:sldMkLst>
          <pc:docMk/>
          <pc:sldMk cId="2258224261" sldId="358"/>
        </pc:sldMkLst>
      </pc:sldChg>
      <pc:sldChg chg="del">
        <pc:chgData name="NORVEY DANILO MUÑOZ" userId="6c920eed-56a1-4dd6-94e7-28cd095909bd" providerId="ADAL" clId="{6075C14E-5387-4FB1-A876-B652AAF5BBEF}" dt="2023-02-15T03:05:40.886" v="933" actId="47"/>
        <pc:sldMkLst>
          <pc:docMk/>
          <pc:sldMk cId="3321011124" sldId="359"/>
        </pc:sldMkLst>
      </pc:sldChg>
      <pc:sldChg chg="del">
        <pc:chgData name="NORVEY DANILO MUÑOZ" userId="6c920eed-56a1-4dd6-94e7-28cd095909bd" providerId="ADAL" clId="{6075C14E-5387-4FB1-A876-B652AAF5BBEF}" dt="2023-02-15T03:05:42.168" v="938" actId="47"/>
        <pc:sldMkLst>
          <pc:docMk/>
          <pc:sldMk cId="0" sldId="361"/>
        </pc:sldMkLst>
      </pc:sldChg>
      <pc:sldChg chg="del">
        <pc:chgData name="NORVEY DANILO MUÑOZ" userId="6c920eed-56a1-4dd6-94e7-28cd095909bd" providerId="ADAL" clId="{6075C14E-5387-4FB1-A876-B652AAF5BBEF}" dt="2023-02-15T03:05:41.115" v="934" actId="47"/>
        <pc:sldMkLst>
          <pc:docMk/>
          <pc:sldMk cId="1897390636" sldId="362"/>
        </pc:sldMkLst>
      </pc:sldChg>
      <pc:sldChg chg="del">
        <pc:chgData name="NORVEY DANILO MUÑOZ" userId="6c920eed-56a1-4dd6-94e7-28cd095909bd" providerId="ADAL" clId="{6075C14E-5387-4FB1-A876-B652AAF5BBEF}" dt="2023-02-15T03:05:41.333" v="935" actId="47"/>
        <pc:sldMkLst>
          <pc:docMk/>
          <pc:sldMk cId="3286778521" sldId="363"/>
        </pc:sldMkLst>
      </pc:sldChg>
      <pc:sldChg chg="del">
        <pc:chgData name="NORVEY DANILO MUÑOZ" userId="6c920eed-56a1-4dd6-94e7-28cd095909bd" providerId="ADAL" clId="{6075C14E-5387-4FB1-A876-B652AAF5BBEF}" dt="2023-02-15T03:05:41.663" v="936" actId="47"/>
        <pc:sldMkLst>
          <pc:docMk/>
          <pc:sldMk cId="2589776929" sldId="364"/>
        </pc:sldMkLst>
      </pc:sldChg>
      <pc:sldChg chg="del">
        <pc:chgData name="NORVEY DANILO MUÑOZ" userId="6c920eed-56a1-4dd6-94e7-28cd095909bd" providerId="ADAL" clId="{6075C14E-5387-4FB1-A876-B652AAF5BBEF}" dt="2023-02-15T03:05:41.934" v="937" actId="47"/>
        <pc:sldMkLst>
          <pc:docMk/>
          <pc:sldMk cId="2471323115" sldId="365"/>
        </pc:sldMkLst>
      </pc:sldChg>
      <pc:sldChg chg="del">
        <pc:chgData name="NORVEY DANILO MUÑOZ" userId="6c920eed-56a1-4dd6-94e7-28cd095909bd" providerId="ADAL" clId="{6075C14E-5387-4FB1-A876-B652AAF5BBEF}" dt="2023-02-15T03:05:42.887" v="940" actId="47"/>
        <pc:sldMkLst>
          <pc:docMk/>
          <pc:sldMk cId="533894151" sldId="366"/>
        </pc:sldMkLst>
      </pc:sldChg>
      <pc:sldChg chg="modSp mod">
        <pc:chgData name="NORVEY DANILO MUÑOZ" userId="6c920eed-56a1-4dd6-94e7-28cd095909bd" providerId="ADAL" clId="{6075C14E-5387-4FB1-A876-B652AAF5BBEF}" dt="2023-02-08T17:16:20.914" v="383" actId="20577"/>
        <pc:sldMkLst>
          <pc:docMk/>
          <pc:sldMk cId="2252551699" sldId="367"/>
        </pc:sldMkLst>
        <pc:spChg chg="mod">
          <ac:chgData name="NORVEY DANILO MUÑOZ" userId="6c920eed-56a1-4dd6-94e7-28cd095909bd" providerId="ADAL" clId="{6075C14E-5387-4FB1-A876-B652AAF5BBEF}" dt="2023-02-08T17:14:01.894" v="333" actId="20577"/>
          <ac:spMkLst>
            <pc:docMk/>
            <pc:sldMk cId="2252551699" sldId="367"/>
            <ac:spMk id="191" creationId="{00000000-0000-0000-0000-000000000000}"/>
          </ac:spMkLst>
        </pc:spChg>
        <pc:spChg chg="mod">
          <ac:chgData name="NORVEY DANILO MUÑOZ" userId="6c920eed-56a1-4dd6-94e7-28cd095909bd" providerId="ADAL" clId="{6075C14E-5387-4FB1-A876-B652AAF5BBEF}" dt="2023-02-08T17:16:20.914" v="383" actId="20577"/>
          <ac:spMkLst>
            <pc:docMk/>
            <pc:sldMk cId="2252551699" sldId="367"/>
            <ac:spMk id="192" creationId="{00000000-0000-0000-0000-000000000000}"/>
          </ac:spMkLst>
        </pc:spChg>
      </pc:sldChg>
      <pc:sldChg chg="addSp delSp modSp mod">
        <pc:chgData name="NORVEY DANILO MUÑOZ" userId="6c920eed-56a1-4dd6-94e7-28cd095909bd" providerId="ADAL" clId="{6075C14E-5387-4FB1-A876-B652AAF5BBEF}" dt="2023-02-08T17:17:20.260" v="422" actId="1076"/>
        <pc:sldMkLst>
          <pc:docMk/>
          <pc:sldMk cId="2414942149" sldId="368"/>
        </pc:sldMkLst>
        <pc:spChg chg="add del">
          <ac:chgData name="NORVEY DANILO MUÑOZ" userId="6c920eed-56a1-4dd6-94e7-28cd095909bd" providerId="ADAL" clId="{6075C14E-5387-4FB1-A876-B652AAF5BBEF}" dt="2023-02-08T17:16:43.017" v="408" actId="478"/>
          <ac:spMkLst>
            <pc:docMk/>
            <pc:sldMk cId="2414942149" sldId="368"/>
            <ac:spMk id="2" creationId="{0722DDA6-9C2C-2333-BC0E-622EF56C6402}"/>
          </ac:spMkLst>
        </pc:spChg>
        <pc:spChg chg="add del mod">
          <ac:chgData name="NORVEY DANILO MUÑOZ" userId="6c920eed-56a1-4dd6-94e7-28cd095909bd" providerId="ADAL" clId="{6075C14E-5387-4FB1-A876-B652AAF5BBEF}" dt="2023-02-08T17:17:05.037" v="419" actId="478"/>
          <ac:spMkLst>
            <pc:docMk/>
            <pc:sldMk cId="2414942149" sldId="368"/>
            <ac:spMk id="3" creationId="{EDF9ED4E-2FB3-FA61-F1BF-A5159038A2E8}"/>
          </ac:spMkLst>
        </pc:spChg>
        <pc:spChg chg="mod">
          <ac:chgData name="NORVEY DANILO MUÑOZ" userId="6c920eed-56a1-4dd6-94e7-28cd095909bd" providerId="ADAL" clId="{6075C14E-5387-4FB1-A876-B652AAF5BBEF}" dt="2023-02-08T17:16:30.242" v="405" actId="20577"/>
          <ac:spMkLst>
            <pc:docMk/>
            <pc:sldMk cId="2414942149" sldId="368"/>
            <ac:spMk id="191" creationId="{00000000-0000-0000-0000-000000000000}"/>
          </ac:spMkLst>
        </pc:spChg>
        <pc:picChg chg="del">
          <ac:chgData name="NORVEY DANILO MUÑOZ" userId="6c920eed-56a1-4dd6-94e7-28cd095909bd" providerId="ADAL" clId="{6075C14E-5387-4FB1-A876-B652AAF5BBEF}" dt="2023-02-08T17:16:32.037" v="406" actId="478"/>
          <ac:picMkLst>
            <pc:docMk/>
            <pc:sldMk cId="2414942149" sldId="368"/>
            <ac:picMk id="5" creationId="{C2FBF8F7-F32A-CE6D-EDDC-7E1E74C1E2DC}"/>
          </ac:picMkLst>
        </pc:picChg>
        <pc:picChg chg="add mod">
          <ac:chgData name="NORVEY DANILO MUÑOZ" userId="6c920eed-56a1-4dd6-94e7-28cd095909bd" providerId="ADAL" clId="{6075C14E-5387-4FB1-A876-B652AAF5BBEF}" dt="2023-02-08T17:17:20.260" v="422" actId="1076"/>
          <ac:picMkLst>
            <pc:docMk/>
            <pc:sldMk cId="2414942149" sldId="368"/>
            <ac:picMk id="6" creationId="{F449B409-92E0-7E11-168A-D275E0DCFD10}"/>
          </ac:picMkLst>
        </pc:picChg>
        <pc:picChg chg="add del mod">
          <ac:chgData name="NORVEY DANILO MUÑOZ" userId="6c920eed-56a1-4dd6-94e7-28cd095909bd" providerId="ADAL" clId="{6075C14E-5387-4FB1-A876-B652AAF5BBEF}" dt="2023-02-08T17:16:55.348" v="416" actId="478"/>
          <ac:picMkLst>
            <pc:docMk/>
            <pc:sldMk cId="2414942149" sldId="368"/>
            <ac:picMk id="1028" creationId="{A080219D-6373-824F-E6A6-C37A8913723E}"/>
          </ac:picMkLst>
        </pc:picChg>
      </pc:sldChg>
      <pc:sldChg chg="addSp modSp mod">
        <pc:chgData name="NORVEY DANILO MUÑOZ" userId="6c920eed-56a1-4dd6-94e7-28cd095909bd" providerId="ADAL" clId="{6075C14E-5387-4FB1-A876-B652AAF5BBEF}" dt="2023-02-08T17:38:10.691" v="572" actId="1076"/>
        <pc:sldMkLst>
          <pc:docMk/>
          <pc:sldMk cId="2244255232" sldId="369"/>
        </pc:sldMkLst>
        <pc:spChg chg="mod">
          <ac:chgData name="NORVEY DANILO MUÑOZ" userId="6c920eed-56a1-4dd6-94e7-28cd095909bd" providerId="ADAL" clId="{6075C14E-5387-4FB1-A876-B652AAF5BBEF}" dt="2023-02-08T17:36:00.774" v="554" actId="20577"/>
          <ac:spMkLst>
            <pc:docMk/>
            <pc:sldMk cId="2244255232" sldId="369"/>
            <ac:spMk id="191" creationId="{00000000-0000-0000-0000-000000000000}"/>
          </ac:spMkLst>
        </pc:spChg>
        <pc:spChg chg="mod">
          <ac:chgData name="NORVEY DANILO MUÑOZ" userId="6c920eed-56a1-4dd6-94e7-28cd095909bd" providerId="ADAL" clId="{6075C14E-5387-4FB1-A876-B652AAF5BBEF}" dt="2023-02-08T17:37:51.949" v="569" actId="20577"/>
          <ac:spMkLst>
            <pc:docMk/>
            <pc:sldMk cId="2244255232" sldId="369"/>
            <ac:spMk id="192" creationId="{00000000-0000-0000-0000-000000000000}"/>
          </ac:spMkLst>
        </pc:spChg>
        <pc:picChg chg="add mod">
          <ac:chgData name="NORVEY DANILO MUÑOZ" userId="6c920eed-56a1-4dd6-94e7-28cd095909bd" providerId="ADAL" clId="{6075C14E-5387-4FB1-A876-B652AAF5BBEF}" dt="2023-02-08T17:38:10.691" v="572" actId="1076"/>
          <ac:picMkLst>
            <pc:docMk/>
            <pc:sldMk cId="2244255232" sldId="369"/>
            <ac:picMk id="3" creationId="{170704EF-A5CE-C4D4-FEA5-1EABBADEF7F0}"/>
          </ac:picMkLst>
        </pc:picChg>
      </pc:sldChg>
      <pc:sldChg chg="del">
        <pc:chgData name="NORVEY DANILO MUÑOZ" userId="6c920eed-56a1-4dd6-94e7-28cd095909bd" providerId="ADAL" clId="{6075C14E-5387-4FB1-A876-B652AAF5BBEF}" dt="2023-02-15T03:05:29.695" v="860" actId="47"/>
        <pc:sldMkLst>
          <pc:docMk/>
          <pc:sldMk cId="844426838" sldId="370"/>
        </pc:sldMkLst>
      </pc:sldChg>
      <pc:sldChg chg="del">
        <pc:chgData name="NORVEY DANILO MUÑOZ" userId="6c920eed-56a1-4dd6-94e7-28cd095909bd" providerId="ADAL" clId="{6075C14E-5387-4FB1-A876-B652AAF5BBEF}" dt="2023-02-15T03:05:29.171" v="858" actId="47"/>
        <pc:sldMkLst>
          <pc:docMk/>
          <pc:sldMk cId="1640251976" sldId="371"/>
        </pc:sldMkLst>
      </pc:sldChg>
      <pc:sldChg chg="del">
        <pc:chgData name="NORVEY DANILO MUÑOZ" userId="6c920eed-56a1-4dd6-94e7-28cd095909bd" providerId="ADAL" clId="{6075C14E-5387-4FB1-A876-B652AAF5BBEF}" dt="2023-02-15T03:05:29.786" v="862" actId="47"/>
        <pc:sldMkLst>
          <pc:docMk/>
          <pc:sldMk cId="1483896231" sldId="372"/>
        </pc:sldMkLst>
      </pc:sldChg>
      <pc:sldChg chg="del">
        <pc:chgData name="NORVEY DANILO MUÑOZ" userId="6c920eed-56a1-4dd6-94e7-28cd095909bd" providerId="ADAL" clId="{6075C14E-5387-4FB1-A876-B652AAF5BBEF}" dt="2023-02-15T03:05:29.811" v="863" actId="47"/>
        <pc:sldMkLst>
          <pc:docMk/>
          <pc:sldMk cId="2407232986" sldId="373"/>
        </pc:sldMkLst>
      </pc:sldChg>
      <pc:sldChg chg="del">
        <pc:chgData name="NORVEY DANILO MUÑOZ" userId="6c920eed-56a1-4dd6-94e7-28cd095909bd" providerId="ADAL" clId="{6075C14E-5387-4FB1-A876-B652AAF5BBEF}" dt="2023-02-15T03:05:29.844" v="864" actId="47"/>
        <pc:sldMkLst>
          <pc:docMk/>
          <pc:sldMk cId="2669140229" sldId="374"/>
        </pc:sldMkLst>
      </pc:sldChg>
      <pc:sldChg chg="del">
        <pc:chgData name="NORVEY DANILO MUÑOZ" userId="6c920eed-56a1-4dd6-94e7-28cd095909bd" providerId="ADAL" clId="{6075C14E-5387-4FB1-A876-B652AAF5BBEF}" dt="2023-02-15T03:05:29.870" v="865" actId="47"/>
        <pc:sldMkLst>
          <pc:docMk/>
          <pc:sldMk cId="805343460" sldId="375"/>
        </pc:sldMkLst>
      </pc:sldChg>
      <pc:sldChg chg="del">
        <pc:chgData name="NORVEY DANILO MUÑOZ" userId="6c920eed-56a1-4dd6-94e7-28cd095909bd" providerId="ADAL" clId="{6075C14E-5387-4FB1-A876-B652AAF5BBEF}" dt="2023-02-15T03:05:29.903" v="866" actId="47"/>
        <pc:sldMkLst>
          <pc:docMk/>
          <pc:sldMk cId="3646398806" sldId="376"/>
        </pc:sldMkLst>
      </pc:sldChg>
      <pc:sldChg chg="del">
        <pc:chgData name="NORVEY DANILO MUÑOZ" userId="6c920eed-56a1-4dd6-94e7-28cd095909bd" providerId="ADAL" clId="{6075C14E-5387-4FB1-A876-B652AAF5BBEF}" dt="2023-02-15T03:05:29.937" v="867" actId="47"/>
        <pc:sldMkLst>
          <pc:docMk/>
          <pc:sldMk cId="4077152137" sldId="377"/>
        </pc:sldMkLst>
      </pc:sldChg>
      <pc:sldChg chg="del">
        <pc:chgData name="NORVEY DANILO MUÑOZ" userId="6c920eed-56a1-4dd6-94e7-28cd095909bd" providerId="ADAL" clId="{6075C14E-5387-4FB1-A876-B652AAF5BBEF}" dt="2023-02-15T03:05:29.959" v="868" actId="47"/>
        <pc:sldMkLst>
          <pc:docMk/>
          <pc:sldMk cId="1141441756" sldId="378"/>
        </pc:sldMkLst>
      </pc:sldChg>
      <pc:sldChg chg="del">
        <pc:chgData name="NORVEY DANILO MUÑOZ" userId="6c920eed-56a1-4dd6-94e7-28cd095909bd" providerId="ADAL" clId="{6075C14E-5387-4FB1-A876-B652AAF5BBEF}" dt="2023-02-15T03:05:29.988" v="869" actId="47"/>
        <pc:sldMkLst>
          <pc:docMk/>
          <pc:sldMk cId="1015212810" sldId="379"/>
        </pc:sldMkLst>
      </pc:sldChg>
      <pc:sldChg chg="del">
        <pc:chgData name="NORVEY DANILO MUÑOZ" userId="6c920eed-56a1-4dd6-94e7-28cd095909bd" providerId="ADAL" clId="{6075C14E-5387-4FB1-A876-B652AAF5BBEF}" dt="2023-02-15T03:05:30.150" v="874" actId="47"/>
        <pc:sldMkLst>
          <pc:docMk/>
          <pc:sldMk cId="2253480106" sldId="380"/>
        </pc:sldMkLst>
      </pc:sldChg>
      <pc:sldChg chg="del">
        <pc:chgData name="NORVEY DANILO MUÑOZ" userId="6c920eed-56a1-4dd6-94e7-28cd095909bd" providerId="ADAL" clId="{6075C14E-5387-4FB1-A876-B652AAF5BBEF}" dt="2023-02-15T03:05:30.516" v="885" actId="47"/>
        <pc:sldMkLst>
          <pc:docMk/>
          <pc:sldMk cId="3966894046" sldId="381"/>
        </pc:sldMkLst>
      </pc:sldChg>
      <pc:sldChg chg="del">
        <pc:chgData name="NORVEY DANILO MUÑOZ" userId="6c920eed-56a1-4dd6-94e7-28cd095909bd" providerId="ADAL" clId="{6075C14E-5387-4FB1-A876-B652AAF5BBEF}" dt="2023-02-15T03:05:30.100" v="872" actId="47"/>
        <pc:sldMkLst>
          <pc:docMk/>
          <pc:sldMk cId="3793310610" sldId="382"/>
        </pc:sldMkLst>
      </pc:sldChg>
      <pc:sldChg chg="del">
        <pc:chgData name="NORVEY DANILO MUÑOZ" userId="6c920eed-56a1-4dd6-94e7-28cd095909bd" providerId="ADAL" clId="{6075C14E-5387-4FB1-A876-B652AAF5BBEF}" dt="2023-02-15T03:05:29.768" v="861" actId="47"/>
        <pc:sldMkLst>
          <pc:docMk/>
          <pc:sldMk cId="368216936" sldId="384"/>
        </pc:sldMkLst>
      </pc:sldChg>
      <pc:sldChg chg="del">
        <pc:chgData name="NORVEY DANILO MUÑOZ" userId="6c920eed-56a1-4dd6-94e7-28cd095909bd" providerId="ADAL" clId="{6075C14E-5387-4FB1-A876-B652AAF5BBEF}" dt="2023-02-15T03:05:30.252" v="877" actId="47"/>
        <pc:sldMkLst>
          <pc:docMk/>
          <pc:sldMk cId="1939832174" sldId="385"/>
        </pc:sldMkLst>
      </pc:sldChg>
      <pc:sldChg chg="del">
        <pc:chgData name="NORVEY DANILO MUÑOZ" userId="6c920eed-56a1-4dd6-94e7-28cd095909bd" providerId="ADAL" clId="{6075C14E-5387-4FB1-A876-B652AAF5BBEF}" dt="2023-02-15T03:05:30.298" v="878" actId="47"/>
        <pc:sldMkLst>
          <pc:docMk/>
          <pc:sldMk cId="3945072177" sldId="386"/>
        </pc:sldMkLst>
      </pc:sldChg>
      <pc:sldChg chg="del">
        <pc:chgData name="NORVEY DANILO MUÑOZ" userId="6c920eed-56a1-4dd6-94e7-28cd095909bd" providerId="ADAL" clId="{6075C14E-5387-4FB1-A876-B652AAF5BBEF}" dt="2023-02-15T03:05:30.320" v="879" actId="47"/>
        <pc:sldMkLst>
          <pc:docMk/>
          <pc:sldMk cId="1943410392" sldId="387"/>
        </pc:sldMkLst>
      </pc:sldChg>
      <pc:sldChg chg="del">
        <pc:chgData name="NORVEY DANILO MUÑOZ" userId="6c920eed-56a1-4dd6-94e7-28cd095909bd" providerId="ADAL" clId="{6075C14E-5387-4FB1-A876-B652AAF5BBEF}" dt="2023-02-15T03:05:30.380" v="881" actId="47"/>
        <pc:sldMkLst>
          <pc:docMk/>
          <pc:sldMk cId="66050442" sldId="388"/>
        </pc:sldMkLst>
      </pc:sldChg>
      <pc:sldChg chg="del">
        <pc:chgData name="NORVEY DANILO MUÑOZ" userId="6c920eed-56a1-4dd6-94e7-28cd095909bd" providerId="ADAL" clId="{6075C14E-5387-4FB1-A876-B652AAF5BBEF}" dt="2023-02-15T03:05:30.346" v="880" actId="47"/>
        <pc:sldMkLst>
          <pc:docMk/>
          <pc:sldMk cId="3918203194" sldId="389"/>
        </pc:sldMkLst>
      </pc:sldChg>
      <pc:sldChg chg="del">
        <pc:chgData name="NORVEY DANILO MUÑOZ" userId="6c920eed-56a1-4dd6-94e7-28cd095909bd" providerId="ADAL" clId="{6075C14E-5387-4FB1-A876-B652AAF5BBEF}" dt="2023-02-15T03:05:30.412" v="882" actId="47"/>
        <pc:sldMkLst>
          <pc:docMk/>
          <pc:sldMk cId="1028980673" sldId="390"/>
        </pc:sldMkLst>
      </pc:sldChg>
      <pc:sldChg chg="del">
        <pc:chgData name="NORVEY DANILO MUÑOZ" userId="6c920eed-56a1-4dd6-94e7-28cd095909bd" providerId="ADAL" clId="{6075C14E-5387-4FB1-A876-B652AAF5BBEF}" dt="2023-02-15T03:05:30.444" v="883" actId="47"/>
        <pc:sldMkLst>
          <pc:docMk/>
          <pc:sldMk cId="703612668" sldId="391"/>
        </pc:sldMkLst>
      </pc:sldChg>
      <pc:sldChg chg="del">
        <pc:chgData name="NORVEY DANILO MUÑOZ" userId="6c920eed-56a1-4dd6-94e7-28cd095909bd" providerId="ADAL" clId="{6075C14E-5387-4FB1-A876-B652AAF5BBEF}" dt="2023-02-15T03:05:30.479" v="884" actId="47"/>
        <pc:sldMkLst>
          <pc:docMk/>
          <pc:sldMk cId="3593356433" sldId="392"/>
        </pc:sldMkLst>
      </pc:sldChg>
      <pc:sldChg chg="del">
        <pc:chgData name="NORVEY DANILO MUÑOZ" userId="6c920eed-56a1-4dd6-94e7-28cd095909bd" providerId="ADAL" clId="{6075C14E-5387-4FB1-A876-B652AAF5BBEF}" dt="2023-02-15T03:05:30.548" v="886" actId="47"/>
        <pc:sldMkLst>
          <pc:docMk/>
          <pc:sldMk cId="1370982778" sldId="393"/>
        </pc:sldMkLst>
      </pc:sldChg>
      <pc:sldChg chg="del">
        <pc:chgData name="NORVEY DANILO MUÑOZ" userId="6c920eed-56a1-4dd6-94e7-28cd095909bd" providerId="ADAL" clId="{6075C14E-5387-4FB1-A876-B652AAF5BBEF}" dt="2023-02-15T03:05:30.579" v="887" actId="47"/>
        <pc:sldMkLst>
          <pc:docMk/>
          <pc:sldMk cId="254590961" sldId="394"/>
        </pc:sldMkLst>
      </pc:sldChg>
      <pc:sldChg chg="del">
        <pc:chgData name="NORVEY DANILO MUÑOZ" userId="6c920eed-56a1-4dd6-94e7-28cd095909bd" providerId="ADAL" clId="{6075C14E-5387-4FB1-A876-B652AAF5BBEF}" dt="2023-02-15T03:05:30.619" v="888" actId="47"/>
        <pc:sldMkLst>
          <pc:docMk/>
          <pc:sldMk cId="2213399795" sldId="395"/>
        </pc:sldMkLst>
      </pc:sldChg>
      <pc:sldChg chg="addSp delSp modSp add mod modAnim">
        <pc:chgData name="NORVEY DANILO MUÑOZ" userId="6c920eed-56a1-4dd6-94e7-28cd095909bd" providerId="ADAL" clId="{6075C14E-5387-4FB1-A876-B652AAF5BBEF}" dt="2023-02-08T17:24:31.661" v="469"/>
        <pc:sldMkLst>
          <pc:docMk/>
          <pc:sldMk cId="4210932705" sldId="396"/>
        </pc:sldMkLst>
        <pc:spChg chg="add mod">
          <ac:chgData name="NORVEY DANILO MUÑOZ" userId="6c920eed-56a1-4dd6-94e7-28cd095909bd" providerId="ADAL" clId="{6075C14E-5387-4FB1-A876-B652AAF5BBEF}" dt="2023-02-08T17:22:53.380" v="457" actId="207"/>
          <ac:spMkLst>
            <pc:docMk/>
            <pc:sldMk cId="4210932705" sldId="396"/>
            <ac:spMk id="6" creationId="{3B8EEE3B-639F-59A2-3538-AE9A9CDA8028}"/>
          </ac:spMkLst>
        </pc:spChg>
        <pc:spChg chg="add mod">
          <ac:chgData name="NORVEY DANILO MUÑOZ" userId="6c920eed-56a1-4dd6-94e7-28cd095909bd" providerId="ADAL" clId="{6075C14E-5387-4FB1-A876-B652AAF5BBEF}" dt="2023-02-08T17:23:30.342" v="462" actId="123"/>
          <ac:spMkLst>
            <pc:docMk/>
            <pc:sldMk cId="4210932705" sldId="396"/>
            <ac:spMk id="8" creationId="{5FEE753E-C2BA-DEF0-A05D-156F17E1A1C3}"/>
          </ac:spMkLst>
        </pc:spChg>
        <pc:picChg chg="del">
          <ac:chgData name="NORVEY DANILO MUÑOZ" userId="6c920eed-56a1-4dd6-94e7-28cd095909bd" providerId="ADAL" clId="{6075C14E-5387-4FB1-A876-B652AAF5BBEF}" dt="2023-02-08T17:21:31.566" v="448" actId="478"/>
          <ac:picMkLst>
            <pc:docMk/>
            <pc:sldMk cId="4210932705" sldId="396"/>
            <ac:picMk id="3" creationId="{328E9FE2-D637-1820-06CD-BE77CB119EFA}"/>
          </ac:picMkLst>
        </pc:picChg>
        <pc:picChg chg="add mod">
          <ac:chgData name="NORVEY DANILO MUÑOZ" userId="6c920eed-56a1-4dd6-94e7-28cd095909bd" providerId="ADAL" clId="{6075C14E-5387-4FB1-A876-B652AAF5BBEF}" dt="2023-02-08T17:21:36.147" v="451" actId="1076"/>
          <ac:picMkLst>
            <pc:docMk/>
            <pc:sldMk cId="4210932705" sldId="396"/>
            <ac:picMk id="4" creationId="{FE1C76DF-665F-E49D-4DA3-04940A67C7B9}"/>
          </ac:picMkLst>
        </pc:picChg>
        <pc:picChg chg="del">
          <ac:chgData name="NORVEY DANILO MUÑOZ" userId="6c920eed-56a1-4dd6-94e7-28cd095909bd" providerId="ADAL" clId="{6075C14E-5387-4FB1-A876-B652AAF5BBEF}" dt="2023-02-08T17:21:32.307" v="449" actId="478"/>
          <ac:picMkLst>
            <pc:docMk/>
            <pc:sldMk cId="4210932705" sldId="396"/>
            <ac:picMk id="5" creationId="{D5D500B9-57DF-00C0-2A0C-F73822413F6B}"/>
          </ac:picMkLst>
        </pc:picChg>
        <pc:picChg chg="add mod">
          <ac:chgData name="NORVEY DANILO MUÑOZ" userId="6c920eed-56a1-4dd6-94e7-28cd095909bd" providerId="ADAL" clId="{6075C14E-5387-4FB1-A876-B652AAF5BBEF}" dt="2023-02-08T17:23:44.712" v="465" actId="1076"/>
          <ac:picMkLst>
            <pc:docMk/>
            <pc:sldMk cId="4210932705" sldId="396"/>
            <ac:picMk id="10" creationId="{59930C11-F74F-C1C3-0AB9-3F1834B29F28}"/>
          </ac:picMkLst>
        </pc:picChg>
      </pc:sldChg>
      <pc:sldChg chg="addSp delSp modSp add mod delAnim">
        <pc:chgData name="NORVEY DANILO MUÑOZ" userId="6c920eed-56a1-4dd6-94e7-28cd095909bd" providerId="ADAL" clId="{6075C14E-5387-4FB1-A876-B652AAF5BBEF}" dt="2023-02-08T17:25:30.951" v="485" actId="1076"/>
        <pc:sldMkLst>
          <pc:docMk/>
          <pc:sldMk cId="9505273" sldId="397"/>
        </pc:sldMkLst>
        <pc:spChg chg="del">
          <ac:chgData name="NORVEY DANILO MUÑOZ" userId="6c920eed-56a1-4dd6-94e7-28cd095909bd" providerId="ADAL" clId="{6075C14E-5387-4FB1-A876-B652AAF5BBEF}" dt="2023-02-08T17:25:00.105" v="478" actId="478"/>
          <ac:spMkLst>
            <pc:docMk/>
            <pc:sldMk cId="9505273" sldId="397"/>
            <ac:spMk id="6" creationId="{3B8EEE3B-639F-59A2-3538-AE9A9CDA8028}"/>
          </ac:spMkLst>
        </pc:spChg>
        <pc:spChg chg="del mod">
          <ac:chgData name="NORVEY DANILO MUÑOZ" userId="6c920eed-56a1-4dd6-94e7-28cd095909bd" providerId="ADAL" clId="{6075C14E-5387-4FB1-A876-B652AAF5BBEF}" dt="2023-02-08T17:24:58.820" v="477" actId="478"/>
          <ac:spMkLst>
            <pc:docMk/>
            <pc:sldMk cId="9505273" sldId="397"/>
            <ac:spMk id="8" creationId="{5FEE753E-C2BA-DEF0-A05D-156F17E1A1C3}"/>
          </ac:spMkLst>
        </pc:spChg>
        <pc:spChg chg="mod">
          <ac:chgData name="NORVEY DANILO MUÑOZ" userId="6c920eed-56a1-4dd6-94e7-28cd095909bd" providerId="ADAL" clId="{6075C14E-5387-4FB1-A876-B652AAF5BBEF}" dt="2023-02-08T17:25:09.245" v="481" actId="20577"/>
          <ac:spMkLst>
            <pc:docMk/>
            <pc:sldMk cId="9505273" sldId="397"/>
            <ac:spMk id="192" creationId="{00000000-0000-0000-0000-000000000000}"/>
          </ac:spMkLst>
        </pc:spChg>
        <pc:picChg chg="add mod">
          <ac:chgData name="NORVEY DANILO MUÑOZ" userId="6c920eed-56a1-4dd6-94e7-28cd095909bd" providerId="ADAL" clId="{6075C14E-5387-4FB1-A876-B652AAF5BBEF}" dt="2023-02-08T17:25:26.396" v="482" actId="1076"/>
          <ac:picMkLst>
            <pc:docMk/>
            <pc:sldMk cId="9505273" sldId="397"/>
            <ac:picMk id="3" creationId="{90F7B063-DFE1-BC2F-BB4F-3DCA8F43D3D5}"/>
          </ac:picMkLst>
        </pc:picChg>
        <pc:picChg chg="del">
          <ac:chgData name="NORVEY DANILO MUÑOZ" userId="6c920eed-56a1-4dd6-94e7-28cd095909bd" providerId="ADAL" clId="{6075C14E-5387-4FB1-A876-B652AAF5BBEF}" dt="2023-02-08T17:24:57.653" v="476" actId="478"/>
          <ac:picMkLst>
            <pc:docMk/>
            <pc:sldMk cId="9505273" sldId="397"/>
            <ac:picMk id="4" creationId="{FE1C76DF-665F-E49D-4DA3-04940A67C7B9}"/>
          </ac:picMkLst>
        </pc:picChg>
        <pc:picChg chg="add mod">
          <ac:chgData name="NORVEY DANILO MUÑOZ" userId="6c920eed-56a1-4dd6-94e7-28cd095909bd" providerId="ADAL" clId="{6075C14E-5387-4FB1-A876-B652AAF5BBEF}" dt="2023-02-08T17:25:30.951" v="485" actId="1076"/>
          <ac:picMkLst>
            <pc:docMk/>
            <pc:sldMk cId="9505273" sldId="397"/>
            <ac:picMk id="7" creationId="{A79224E8-6C81-7603-6203-29AAF92B1D88}"/>
          </ac:picMkLst>
        </pc:picChg>
        <pc:picChg chg="del">
          <ac:chgData name="NORVEY DANILO MUÑOZ" userId="6c920eed-56a1-4dd6-94e7-28cd095909bd" providerId="ADAL" clId="{6075C14E-5387-4FB1-A876-B652AAF5BBEF}" dt="2023-02-08T17:24:55.261" v="473" actId="478"/>
          <ac:picMkLst>
            <pc:docMk/>
            <pc:sldMk cId="9505273" sldId="397"/>
            <ac:picMk id="10" creationId="{59930C11-F74F-C1C3-0AB9-3F1834B29F28}"/>
          </ac:picMkLst>
        </pc:picChg>
      </pc:sldChg>
      <pc:sldChg chg="addSp delSp modSp add mod">
        <pc:chgData name="NORVEY DANILO MUÑOZ" userId="6c920eed-56a1-4dd6-94e7-28cd095909bd" providerId="ADAL" clId="{6075C14E-5387-4FB1-A876-B652AAF5BBEF}" dt="2023-02-08T17:28:23.407" v="505" actId="1076"/>
        <pc:sldMkLst>
          <pc:docMk/>
          <pc:sldMk cId="2632446278" sldId="398"/>
        </pc:sldMkLst>
        <pc:spChg chg="mod">
          <ac:chgData name="NORVEY DANILO MUÑOZ" userId="6c920eed-56a1-4dd6-94e7-28cd095909bd" providerId="ADAL" clId="{6075C14E-5387-4FB1-A876-B652AAF5BBEF}" dt="2023-02-08T17:26:00.789" v="495" actId="20577"/>
          <ac:spMkLst>
            <pc:docMk/>
            <pc:sldMk cId="2632446278" sldId="398"/>
            <ac:spMk id="191" creationId="{00000000-0000-0000-0000-000000000000}"/>
          </ac:spMkLst>
        </pc:spChg>
        <pc:spChg chg="mod">
          <ac:chgData name="NORVEY DANILO MUÑOZ" userId="6c920eed-56a1-4dd6-94e7-28cd095909bd" providerId="ADAL" clId="{6075C14E-5387-4FB1-A876-B652AAF5BBEF}" dt="2023-02-08T17:26:17.672" v="500" actId="14100"/>
          <ac:spMkLst>
            <pc:docMk/>
            <pc:sldMk cId="2632446278" sldId="398"/>
            <ac:spMk id="192" creationId="{00000000-0000-0000-0000-000000000000}"/>
          </ac:spMkLst>
        </pc:spChg>
        <pc:picChg chg="del">
          <ac:chgData name="NORVEY DANILO MUÑOZ" userId="6c920eed-56a1-4dd6-94e7-28cd095909bd" providerId="ADAL" clId="{6075C14E-5387-4FB1-A876-B652AAF5BBEF}" dt="2023-02-08T17:26:12.882" v="498" actId="478"/>
          <ac:picMkLst>
            <pc:docMk/>
            <pc:sldMk cId="2632446278" sldId="398"/>
            <ac:picMk id="3" creationId="{90F7B063-DFE1-BC2F-BB4F-3DCA8F43D3D5}"/>
          </ac:picMkLst>
        </pc:picChg>
        <pc:picChg chg="add mod">
          <ac:chgData name="NORVEY DANILO MUÑOZ" userId="6c920eed-56a1-4dd6-94e7-28cd095909bd" providerId="ADAL" clId="{6075C14E-5387-4FB1-A876-B652AAF5BBEF}" dt="2023-02-08T17:28:19.860" v="503" actId="1076"/>
          <ac:picMkLst>
            <pc:docMk/>
            <pc:sldMk cId="2632446278" sldId="398"/>
            <ac:picMk id="4" creationId="{65CBE7C6-91C8-B67A-024A-0C28DFE19286}"/>
          </ac:picMkLst>
        </pc:picChg>
        <pc:picChg chg="add mod">
          <ac:chgData name="NORVEY DANILO MUÑOZ" userId="6c920eed-56a1-4dd6-94e7-28cd095909bd" providerId="ADAL" clId="{6075C14E-5387-4FB1-A876-B652AAF5BBEF}" dt="2023-02-08T17:28:23.407" v="505" actId="1076"/>
          <ac:picMkLst>
            <pc:docMk/>
            <pc:sldMk cId="2632446278" sldId="398"/>
            <ac:picMk id="6" creationId="{4B771610-2BF5-E7C7-A614-A70886AABD4C}"/>
          </ac:picMkLst>
        </pc:picChg>
        <pc:picChg chg="del">
          <ac:chgData name="NORVEY DANILO MUÑOZ" userId="6c920eed-56a1-4dd6-94e7-28cd095909bd" providerId="ADAL" clId="{6075C14E-5387-4FB1-A876-B652AAF5BBEF}" dt="2023-02-08T17:26:13.583" v="499" actId="478"/>
          <ac:picMkLst>
            <pc:docMk/>
            <pc:sldMk cId="2632446278" sldId="398"/>
            <ac:picMk id="7" creationId="{A79224E8-6C81-7603-6203-29AAF92B1D88}"/>
          </ac:picMkLst>
        </pc:picChg>
      </pc:sldChg>
      <pc:sldChg chg="addSp delSp modSp add mod">
        <pc:chgData name="NORVEY DANILO MUÑOZ" userId="6c920eed-56a1-4dd6-94e7-28cd095909bd" providerId="ADAL" clId="{6075C14E-5387-4FB1-A876-B652AAF5BBEF}" dt="2023-02-08T17:29:40.160" v="516" actId="1076"/>
        <pc:sldMkLst>
          <pc:docMk/>
          <pc:sldMk cId="516941123" sldId="399"/>
        </pc:sldMkLst>
        <pc:spChg chg="mod">
          <ac:chgData name="NORVEY DANILO MUÑOZ" userId="6c920eed-56a1-4dd6-94e7-28cd095909bd" providerId="ADAL" clId="{6075C14E-5387-4FB1-A876-B652AAF5BBEF}" dt="2023-02-08T17:29:24.888" v="513" actId="20577"/>
          <ac:spMkLst>
            <pc:docMk/>
            <pc:sldMk cId="516941123" sldId="399"/>
            <ac:spMk id="192" creationId="{00000000-0000-0000-0000-000000000000}"/>
          </ac:spMkLst>
        </pc:spChg>
        <pc:picChg chg="add del mod">
          <ac:chgData name="NORVEY DANILO MUÑOZ" userId="6c920eed-56a1-4dd6-94e7-28cd095909bd" providerId="ADAL" clId="{6075C14E-5387-4FB1-A876-B652AAF5BBEF}" dt="2023-02-08T17:29:26.339" v="514" actId="478"/>
          <ac:picMkLst>
            <pc:docMk/>
            <pc:sldMk cId="516941123" sldId="399"/>
            <ac:picMk id="3" creationId="{146E3BDE-ECD3-5070-D10B-C775A8D539DF}"/>
          </ac:picMkLst>
        </pc:picChg>
        <pc:picChg chg="del">
          <ac:chgData name="NORVEY DANILO MUÑOZ" userId="6c920eed-56a1-4dd6-94e7-28cd095909bd" providerId="ADAL" clId="{6075C14E-5387-4FB1-A876-B652AAF5BBEF}" dt="2023-02-08T17:28:43.977" v="507" actId="478"/>
          <ac:picMkLst>
            <pc:docMk/>
            <pc:sldMk cId="516941123" sldId="399"/>
            <ac:picMk id="4" creationId="{65CBE7C6-91C8-B67A-024A-0C28DFE19286}"/>
          </ac:picMkLst>
        </pc:picChg>
        <pc:picChg chg="del">
          <ac:chgData name="NORVEY DANILO MUÑOZ" userId="6c920eed-56a1-4dd6-94e7-28cd095909bd" providerId="ADAL" clId="{6075C14E-5387-4FB1-A876-B652AAF5BBEF}" dt="2023-02-08T17:28:44.664" v="508" actId="478"/>
          <ac:picMkLst>
            <pc:docMk/>
            <pc:sldMk cId="516941123" sldId="399"/>
            <ac:picMk id="6" creationId="{4B771610-2BF5-E7C7-A614-A70886AABD4C}"/>
          </ac:picMkLst>
        </pc:picChg>
        <pc:picChg chg="add mod">
          <ac:chgData name="NORVEY DANILO MUÑOZ" userId="6c920eed-56a1-4dd6-94e7-28cd095909bd" providerId="ADAL" clId="{6075C14E-5387-4FB1-A876-B652AAF5BBEF}" dt="2023-02-08T17:29:40.160" v="516" actId="1076"/>
          <ac:picMkLst>
            <pc:docMk/>
            <pc:sldMk cId="516941123" sldId="399"/>
            <ac:picMk id="7" creationId="{6DCC697F-5584-BAF6-4EF0-F7E38B9A4251}"/>
          </ac:picMkLst>
        </pc:picChg>
      </pc:sldChg>
      <pc:sldChg chg="addSp delSp modSp add mod">
        <pc:chgData name="NORVEY DANILO MUÑOZ" userId="6c920eed-56a1-4dd6-94e7-28cd095909bd" providerId="ADAL" clId="{6075C14E-5387-4FB1-A876-B652AAF5BBEF}" dt="2023-02-08T17:31:09.267" v="526" actId="1076"/>
        <pc:sldMkLst>
          <pc:docMk/>
          <pc:sldMk cId="919147768" sldId="400"/>
        </pc:sldMkLst>
        <pc:spChg chg="add del mod">
          <ac:chgData name="NORVEY DANILO MUÑOZ" userId="6c920eed-56a1-4dd6-94e7-28cd095909bd" providerId="ADAL" clId="{6075C14E-5387-4FB1-A876-B652AAF5BBEF}" dt="2023-02-08T17:30:44.072" v="520" actId="478"/>
          <ac:spMkLst>
            <pc:docMk/>
            <pc:sldMk cId="919147768" sldId="400"/>
            <ac:spMk id="3" creationId="{2CFCF6DB-F1AC-65AD-B83B-7611A3F7B3F0}"/>
          </ac:spMkLst>
        </pc:spChg>
        <pc:spChg chg="del">
          <ac:chgData name="NORVEY DANILO MUÑOZ" userId="6c920eed-56a1-4dd6-94e7-28cd095909bd" providerId="ADAL" clId="{6075C14E-5387-4FB1-A876-B652AAF5BBEF}" dt="2023-02-08T17:30:42.786" v="519" actId="478"/>
          <ac:spMkLst>
            <pc:docMk/>
            <pc:sldMk cId="919147768" sldId="400"/>
            <ac:spMk id="192" creationId="{00000000-0000-0000-0000-000000000000}"/>
          </ac:spMkLst>
        </pc:spChg>
        <pc:picChg chg="add mod">
          <ac:chgData name="NORVEY DANILO MUÑOZ" userId="6c920eed-56a1-4dd6-94e7-28cd095909bd" providerId="ADAL" clId="{6075C14E-5387-4FB1-A876-B652AAF5BBEF}" dt="2023-02-08T17:30:47.703" v="522" actId="1076"/>
          <ac:picMkLst>
            <pc:docMk/>
            <pc:sldMk cId="919147768" sldId="400"/>
            <ac:picMk id="5" creationId="{5E043638-EE4E-7036-5870-BC743F7654CD}"/>
          </ac:picMkLst>
        </pc:picChg>
        <pc:picChg chg="del">
          <ac:chgData name="NORVEY DANILO MUÑOZ" userId="6c920eed-56a1-4dd6-94e7-28cd095909bd" providerId="ADAL" clId="{6075C14E-5387-4FB1-A876-B652AAF5BBEF}" dt="2023-02-08T17:30:36.702" v="518" actId="478"/>
          <ac:picMkLst>
            <pc:docMk/>
            <pc:sldMk cId="919147768" sldId="400"/>
            <ac:picMk id="7" creationId="{6DCC697F-5584-BAF6-4EF0-F7E38B9A4251}"/>
          </ac:picMkLst>
        </pc:picChg>
        <pc:picChg chg="add mod modCrop">
          <ac:chgData name="NORVEY DANILO MUÑOZ" userId="6c920eed-56a1-4dd6-94e7-28cd095909bd" providerId="ADAL" clId="{6075C14E-5387-4FB1-A876-B652AAF5BBEF}" dt="2023-02-08T17:31:09.267" v="526" actId="1076"/>
          <ac:picMkLst>
            <pc:docMk/>
            <pc:sldMk cId="919147768" sldId="400"/>
            <ac:picMk id="8" creationId="{E86325E4-1AEF-CF59-07AF-F1EFC5842749}"/>
          </ac:picMkLst>
        </pc:picChg>
      </pc:sldChg>
      <pc:sldChg chg="addSp delSp modSp add mod ord">
        <pc:chgData name="NORVEY DANILO MUÑOZ" userId="6c920eed-56a1-4dd6-94e7-28cd095909bd" providerId="ADAL" clId="{6075C14E-5387-4FB1-A876-B652AAF5BBEF}" dt="2023-02-08T17:35:20.695" v="544" actId="1076"/>
        <pc:sldMkLst>
          <pc:docMk/>
          <pc:sldMk cId="1792618635" sldId="401"/>
        </pc:sldMkLst>
        <pc:spChg chg="mod">
          <ac:chgData name="NORVEY DANILO MUÑOZ" userId="6c920eed-56a1-4dd6-94e7-28cd095909bd" providerId="ADAL" clId="{6075C14E-5387-4FB1-A876-B652AAF5BBEF}" dt="2023-02-08T17:31:48.798" v="534" actId="20577"/>
          <ac:spMkLst>
            <pc:docMk/>
            <pc:sldMk cId="1792618635" sldId="401"/>
            <ac:spMk id="191" creationId="{00000000-0000-0000-0000-000000000000}"/>
          </ac:spMkLst>
        </pc:spChg>
        <pc:spChg chg="mod">
          <ac:chgData name="NORVEY DANILO MUÑOZ" userId="6c920eed-56a1-4dd6-94e7-28cd095909bd" providerId="ADAL" clId="{6075C14E-5387-4FB1-A876-B652AAF5BBEF}" dt="2023-02-08T17:34:05.257" v="538" actId="20577"/>
          <ac:spMkLst>
            <pc:docMk/>
            <pc:sldMk cId="1792618635" sldId="401"/>
            <ac:spMk id="192" creationId="{00000000-0000-0000-0000-000000000000}"/>
          </ac:spMkLst>
        </pc:spChg>
        <pc:picChg chg="add mod">
          <ac:chgData name="NORVEY DANILO MUÑOZ" userId="6c920eed-56a1-4dd6-94e7-28cd095909bd" providerId="ADAL" clId="{6075C14E-5387-4FB1-A876-B652AAF5BBEF}" dt="2023-02-08T17:34:18.959" v="540" actId="1076"/>
          <ac:picMkLst>
            <pc:docMk/>
            <pc:sldMk cId="1792618635" sldId="401"/>
            <ac:picMk id="3" creationId="{D8200893-DBC1-FCA8-350F-C6D16511F051}"/>
          </ac:picMkLst>
        </pc:picChg>
        <pc:picChg chg="add mod">
          <ac:chgData name="NORVEY DANILO MUÑOZ" userId="6c920eed-56a1-4dd6-94e7-28cd095909bd" providerId="ADAL" clId="{6075C14E-5387-4FB1-A876-B652AAF5BBEF}" dt="2023-02-08T17:34:31.111" v="542" actId="1076"/>
          <ac:picMkLst>
            <pc:docMk/>
            <pc:sldMk cId="1792618635" sldId="401"/>
            <ac:picMk id="5" creationId="{E8C66177-32A9-8436-1A44-509FFCCACB54}"/>
          </ac:picMkLst>
        </pc:picChg>
        <pc:picChg chg="del">
          <ac:chgData name="NORVEY DANILO MUÑOZ" userId="6c920eed-56a1-4dd6-94e7-28cd095909bd" providerId="ADAL" clId="{6075C14E-5387-4FB1-A876-B652AAF5BBEF}" dt="2023-02-08T17:31:51.189" v="535" actId="478"/>
          <ac:picMkLst>
            <pc:docMk/>
            <pc:sldMk cId="1792618635" sldId="401"/>
            <ac:picMk id="7" creationId="{6DCC697F-5584-BAF6-4EF0-F7E38B9A4251}"/>
          </ac:picMkLst>
        </pc:picChg>
        <pc:picChg chg="add mod">
          <ac:chgData name="NORVEY DANILO MUÑOZ" userId="6c920eed-56a1-4dd6-94e7-28cd095909bd" providerId="ADAL" clId="{6075C14E-5387-4FB1-A876-B652AAF5BBEF}" dt="2023-02-08T17:35:20.695" v="544" actId="1076"/>
          <ac:picMkLst>
            <pc:docMk/>
            <pc:sldMk cId="1792618635" sldId="401"/>
            <ac:picMk id="8" creationId="{1AA60DDE-47A1-DD64-EB7C-76B93084446B}"/>
          </ac:picMkLst>
        </pc:picChg>
      </pc:sldChg>
      <pc:sldChg chg="addSp delSp modSp add mod">
        <pc:chgData name="NORVEY DANILO MUÑOZ" userId="6c920eed-56a1-4dd6-94e7-28cd095909bd" providerId="ADAL" clId="{6075C14E-5387-4FB1-A876-B652AAF5BBEF}" dt="2023-02-08T17:39:53.871" v="655" actId="1076"/>
        <pc:sldMkLst>
          <pc:docMk/>
          <pc:sldMk cId="3692068965" sldId="402"/>
        </pc:sldMkLst>
        <pc:spChg chg="mod">
          <ac:chgData name="NORVEY DANILO MUÑOZ" userId="6c920eed-56a1-4dd6-94e7-28cd095909bd" providerId="ADAL" clId="{6075C14E-5387-4FB1-A876-B652AAF5BBEF}" dt="2023-02-08T17:39:45.288" v="651" actId="313"/>
          <ac:spMkLst>
            <pc:docMk/>
            <pc:sldMk cId="3692068965" sldId="402"/>
            <ac:spMk id="192" creationId="{00000000-0000-0000-0000-000000000000}"/>
          </ac:spMkLst>
        </pc:spChg>
        <pc:picChg chg="del">
          <ac:chgData name="NORVEY DANILO MUÑOZ" userId="6c920eed-56a1-4dd6-94e7-28cd095909bd" providerId="ADAL" clId="{6075C14E-5387-4FB1-A876-B652AAF5BBEF}" dt="2023-02-08T17:38:15.945" v="574" actId="478"/>
          <ac:picMkLst>
            <pc:docMk/>
            <pc:sldMk cId="3692068965" sldId="402"/>
            <ac:picMk id="3" creationId="{170704EF-A5CE-C4D4-FEA5-1EABBADEF7F0}"/>
          </ac:picMkLst>
        </pc:picChg>
        <pc:picChg chg="add mod">
          <ac:chgData name="NORVEY DANILO MUÑOZ" userId="6c920eed-56a1-4dd6-94e7-28cd095909bd" providerId="ADAL" clId="{6075C14E-5387-4FB1-A876-B652AAF5BBEF}" dt="2023-02-08T17:39:53.871" v="655" actId="1076"/>
          <ac:picMkLst>
            <pc:docMk/>
            <pc:sldMk cId="3692068965" sldId="402"/>
            <ac:picMk id="4" creationId="{54192E1F-EF87-E411-077B-EF4C44E2372E}"/>
          </ac:picMkLst>
        </pc:picChg>
        <pc:picChg chg="add mod">
          <ac:chgData name="NORVEY DANILO MUÑOZ" userId="6c920eed-56a1-4dd6-94e7-28cd095909bd" providerId="ADAL" clId="{6075C14E-5387-4FB1-A876-B652AAF5BBEF}" dt="2023-02-08T17:39:50.032" v="653" actId="1076"/>
          <ac:picMkLst>
            <pc:docMk/>
            <pc:sldMk cId="3692068965" sldId="402"/>
            <ac:picMk id="6" creationId="{43718299-1FC6-CCC4-0406-A9108D529452}"/>
          </ac:picMkLst>
        </pc:picChg>
      </pc:sldChg>
      <pc:sldChg chg="addSp delSp modSp add mod">
        <pc:chgData name="NORVEY DANILO MUÑOZ" userId="6c920eed-56a1-4dd6-94e7-28cd095909bd" providerId="ADAL" clId="{6075C14E-5387-4FB1-A876-B652AAF5BBEF}" dt="2023-02-08T18:00:43.903" v="780" actId="1076"/>
        <pc:sldMkLst>
          <pc:docMk/>
          <pc:sldMk cId="4020559624" sldId="403"/>
        </pc:sldMkLst>
        <pc:spChg chg="mod">
          <ac:chgData name="NORVEY DANILO MUÑOZ" userId="6c920eed-56a1-4dd6-94e7-28cd095909bd" providerId="ADAL" clId="{6075C14E-5387-4FB1-A876-B652AAF5BBEF}" dt="2023-02-08T18:00:40.617" v="779" actId="20577"/>
          <ac:spMkLst>
            <pc:docMk/>
            <pc:sldMk cId="4020559624" sldId="403"/>
            <ac:spMk id="191" creationId="{00000000-0000-0000-0000-000000000000}"/>
          </ac:spMkLst>
        </pc:spChg>
        <pc:picChg chg="del">
          <ac:chgData name="NORVEY DANILO MUÑOZ" userId="6c920eed-56a1-4dd6-94e7-28cd095909bd" providerId="ADAL" clId="{6075C14E-5387-4FB1-A876-B652AAF5BBEF}" dt="2023-02-08T18:00:24.561" v="772" actId="478"/>
          <ac:picMkLst>
            <pc:docMk/>
            <pc:sldMk cId="4020559624" sldId="403"/>
            <ac:picMk id="2050" creationId="{1F0DF01B-E7EA-A73E-990D-B99EC5DBCC17}"/>
          </ac:picMkLst>
        </pc:picChg>
        <pc:picChg chg="add mod">
          <ac:chgData name="NORVEY DANILO MUÑOZ" userId="6c920eed-56a1-4dd6-94e7-28cd095909bd" providerId="ADAL" clId="{6075C14E-5387-4FB1-A876-B652AAF5BBEF}" dt="2023-02-08T18:00:43.903" v="780" actId="1076"/>
          <ac:picMkLst>
            <pc:docMk/>
            <pc:sldMk cId="4020559624" sldId="403"/>
            <ac:picMk id="7170" creationId="{C537BE49-E499-F448-6EC5-4D645ADC7B19}"/>
          </ac:picMkLst>
        </pc:picChg>
      </pc:sldChg>
      <pc:sldChg chg="addSp delSp modSp add mod ord">
        <pc:chgData name="NORVEY DANILO MUÑOZ" userId="6c920eed-56a1-4dd6-94e7-28cd095909bd" providerId="ADAL" clId="{6075C14E-5387-4FB1-A876-B652AAF5BBEF}" dt="2023-02-08T17:57:55.851" v="738" actId="1076"/>
        <pc:sldMkLst>
          <pc:docMk/>
          <pc:sldMk cId="3105859779" sldId="404"/>
        </pc:sldMkLst>
        <pc:spChg chg="add mod">
          <ac:chgData name="NORVEY DANILO MUÑOZ" userId="6c920eed-56a1-4dd6-94e7-28cd095909bd" providerId="ADAL" clId="{6075C14E-5387-4FB1-A876-B652AAF5BBEF}" dt="2023-02-08T17:57:46.932" v="735" actId="20577"/>
          <ac:spMkLst>
            <pc:docMk/>
            <pc:sldMk cId="3105859779" sldId="404"/>
            <ac:spMk id="3" creationId="{010CCFF6-B3B2-3E29-7D35-C41A5809A026}"/>
          </ac:spMkLst>
        </pc:spChg>
        <pc:spChg chg="mod">
          <ac:chgData name="NORVEY DANILO MUÑOZ" userId="6c920eed-56a1-4dd6-94e7-28cd095909bd" providerId="ADAL" clId="{6075C14E-5387-4FB1-A876-B652AAF5BBEF}" dt="2023-02-08T17:56:56.987" v="713" actId="1076"/>
          <ac:spMkLst>
            <pc:docMk/>
            <pc:sldMk cId="3105859779" sldId="404"/>
            <ac:spMk id="191" creationId="{00000000-0000-0000-0000-000000000000}"/>
          </ac:spMkLst>
        </pc:spChg>
        <pc:picChg chg="del">
          <ac:chgData name="NORVEY DANILO MUÑOZ" userId="6c920eed-56a1-4dd6-94e7-28cd095909bd" providerId="ADAL" clId="{6075C14E-5387-4FB1-A876-B652AAF5BBEF}" dt="2023-02-08T17:56:41.961" v="694" actId="478"/>
          <ac:picMkLst>
            <pc:docMk/>
            <pc:sldMk cId="3105859779" sldId="404"/>
            <ac:picMk id="2050" creationId="{1F0DF01B-E7EA-A73E-990D-B99EC5DBCC17}"/>
          </ac:picMkLst>
        </pc:picChg>
        <pc:picChg chg="add mod">
          <ac:chgData name="NORVEY DANILO MUÑOZ" userId="6c920eed-56a1-4dd6-94e7-28cd095909bd" providerId="ADAL" clId="{6075C14E-5387-4FB1-A876-B652AAF5BBEF}" dt="2023-02-08T17:57:55.851" v="738" actId="1076"/>
          <ac:picMkLst>
            <pc:docMk/>
            <pc:sldMk cId="3105859779" sldId="404"/>
            <ac:picMk id="3074" creationId="{EC403A9B-71DC-4977-A677-7F3AB3B69E97}"/>
          </ac:picMkLst>
        </pc:picChg>
      </pc:sldChg>
      <pc:sldChg chg="addSp delSp modSp add mod">
        <pc:chgData name="NORVEY DANILO MUÑOZ" userId="6c920eed-56a1-4dd6-94e7-28cd095909bd" providerId="ADAL" clId="{6075C14E-5387-4FB1-A876-B652AAF5BBEF}" dt="2023-02-08T17:58:21.875" v="743" actId="1076"/>
        <pc:sldMkLst>
          <pc:docMk/>
          <pc:sldMk cId="1290478887" sldId="405"/>
        </pc:sldMkLst>
        <pc:spChg chg="del">
          <ac:chgData name="NORVEY DANILO MUÑOZ" userId="6c920eed-56a1-4dd6-94e7-28cd095909bd" providerId="ADAL" clId="{6075C14E-5387-4FB1-A876-B652AAF5BBEF}" dt="2023-02-08T17:58:17.773" v="741" actId="478"/>
          <ac:spMkLst>
            <pc:docMk/>
            <pc:sldMk cId="1290478887" sldId="405"/>
            <ac:spMk id="3" creationId="{010CCFF6-B3B2-3E29-7D35-C41A5809A026}"/>
          </ac:spMkLst>
        </pc:spChg>
        <pc:picChg chg="del">
          <ac:chgData name="NORVEY DANILO MUÑOZ" userId="6c920eed-56a1-4dd6-94e7-28cd095909bd" providerId="ADAL" clId="{6075C14E-5387-4FB1-A876-B652AAF5BBEF}" dt="2023-02-08T17:58:16.263" v="740" actId="478"/>
          <ac:picMkLst>
            <pc:docMk/>
            <pc:sldMk cId="1290478887" sldId="405"/>
            <ac:picMk id="3074" creationId="{EC403A9B-71DC-4977-A677-7F3AB3B69E97}"/>
          </ac:picMkLst>
        </pc:picChg>
        <pc:picChg chg="add mod">
          <ac:chgData name="NORVEY DANILO MUÑOZ" userId="6c920eed-56a1-4dd6-94e7-28cd095909bd" providerId="ADAL" clId="{6075C14E-5387-4FB1-A876-B652AAF5BBEF}" dt="2023-02-08T17:58:21.875" v="743" actId="1076"/>
          <ac:picMkLst>
            <pc:docMk/>
            <pc:sldMk cId="1290478887" sldId="405"/>
            <ac:picMk id="4098" creationId="{F40FC970-11DD-32FA-4998-0F90789C9B57}"/>
          </ac:picMkLst>
        </pc:picChg>
      </pc:sldChg>
      <pc:sldChg chg="addSp delSp modSp add">
        <pc:chgData name="NORVEY DANILO MUÑOZ" userId="6c920eed-56a1-4dd6-94e7-28cd095909bd" providerId="ADAL" clId="{6075C14E-5387-4FB1-A876-B652AAF5BBEF}" dt="2023-02-08T17:58:48.074" v="750" actId="1076"/>
        <pc:sldMkLst>
          <pc:docMk/>
          <pc:sldMk cId="4218222119" sldId="406"/>
        </pc:sldMkLst>
        <pc:picChg chg="del">
          <ac:chgData name="NORVEY DANILO MUÑOZ" userId="6c920eed-56a1-4dd6-94e7-28cd095909bd" providerId="ADAL" clId="{6075C14E-5387-4FB1-A876-B652AAF5BBEF}" dt="2023-02-08T17:58:36.473" v="745" actId="478"/>
          <ac:picMkLst>
            <pc:docMk/>
            <pc:sldMk cId="4218222119" sldId="406"/>
            <ac:picMk id="4098" creationId="{F40FC970-11DD-32FA-4998-0F90789C9B57}"/>
          </ac:picMkLst>
        </pc:picChg>
        <pc:picChg chg="add mod">
          <ac:chgData name="NORVEY DANILO MUÑOZ" userId="6c920eed-56a1-4dd6-94e7-28cd095909bd" providerId="ADAL" clId="{6075C14E-5387-4FB1-A876-B652AAF5BBEF}" dt="2023-02-08T17:58:46.647" v="749" actId="1076"/>
          <ac:picMkLst>
            <pc:docMk/>
            <pc:sldMk cId="4218222119" sldId="406"/>
            <ac:picMk id="5122" creationId="{1879C34E-2AC1-D98A-77D0-B52D864FAB90}"/>
          </ac:picMkLst>
        </pc:picChg>
        <pc:picChg chg="add mod">
          <ac:chgData name="NORVEY DANILO MUÑOZ" userId="6c920eed-56a1-4dd6-94e7-28cd095909bd" providerId="ADAL" clId="{6075C14E-5387-4FB1-A876-B652AAF5BBEF}" dt="2023-02-08T17:58:48.074" v="750" actId="1076"/>
          <ac:picMkLst>
            <pc:docMk/>
            <pc:sldMk cId="4218222119" sldId="406"/>
            <ac:picMk id="5123" creationId="{FC2F6348-701D-746F-D409-3E2E43B74B6E}"/>
          </ac:picMkLst>
        </pc:picChg>
      </pc:sldChg>
      <pc:sldChg chg="addSp delSp modSp add">
        <pc:chgData name="NORVEY DANILO MUÑOZ" userId="6c920eed-56a1-4dd6-94e7-28cd095909bd" providerId="ADAL" clId="{6075C14E-5387-4FB1-A876-B652AAF5BBEF}" dt="2023-02-08T18:00:01.955" v="770" actId="1076"/>
        <pc:sldMkLst>
          <pc:docMk/>
          <pc:sldMk cId="1811660567" sldId="407"/>
        </pc:sldMkLst>
        <pc:picChg chg="del">
          <ac:chgData name="NORVEY DANILO MUÑOZ" userId="6c920eed-56a1-4dd6-94e7-28cd095909bd" providerId="ADAL" clId="{6075C14E-5387-4FB1-A876-B652AAF5BBEF}" dt="2023-02-08T17:59:23.904" v="754" actId="478"/>
          <ac:picMkLst>
            <pc:docMk/>
            <pc:sldMk cId="1811660567" sldId="407"/>
            <ac:picMk id="5122" creationId="{1879C34E-2AC1-D98A-77D0-B52D864FAB90}"/>
          </ac:picMkLst>
        </pc:picChg>
        <pc:picChg chg="del">
          <ac:chgData name="NORVEY DANILO MUÑOZ" userId="6c920eed-56a1-4dd6-94e7-28cd095909bd" providerId="ADAL" clId="{6075C14E-5387-4FB1-A876-B652AAF5BBEF}" dt="2023-02-08T17:59:23.295" v="753" actId="478"/>
          <ac:picMkLst>
            <pc:docMk/>
            <pc:sldMk cId="1811660567" sldId="407"/>
            <ac:picMk id="5123" creationId="{FC2F6348-701D-746F-D409-3E2E43B74B6E}"/>
          </ac:picMkLst>
        </pc:picChg>
        <pc:picChg chg="add mod">
          <ac:chgData name="NORVEY DANILO MUÑOZ" userId="6c920eed-56a1-4dd6-94e7-28cd095909bd" providerId="ADAL" clId="{6075C14E-5387-4FB1-A876-B652AAF5BBEF}" dt="2023-02-08T17:59:33.314" v="758" actId="1076"/>
          <ac:picMkLst>
            <pc:docMk/>
            <pc:sldMk cId="1811660567" sldId="407"/>
            <ac:picMk id="6146" creationId="{A738019D-2629-EE58-2210-5E3A7ED682B6}"/>
          </ac:picMkLst>
        </pc:picChg>
        <pc:picChg chg="add mod">
          <ac:chgData name="NORVEY DANILO MUÑOZ" userId="6c920eed-56a1-4dd6-94e7-28cd095909bd" providerId="ADAL" clId="{6075C14E-5387-4FB1-A876-B652AAF5BBEF}" dt="2023-02-08T17:59:56.939" v="767" actId="1076"/>
          <ac:picMkLst>
            <pc:docMk/>
            <pc:sldMk cId="1811660567" sldId="407"/>
            <ac:picMk id="6148" creationId="{2C1116E1-C756-1ABD-C042-C3E65996F6AB}"/>
          </ac:picMkLst>
        </pc:picChg>
        <pc:picChg chg="add del">
          <ac:chgData name="NORVEY DANILO MUÑOZ" userId="6c920eed-56a1-4dd6-94e7-28cd095909bd" providerId="ADAL" clId="{6075C14E-5387-4FB1-A876-B652AAF5BBEF}" dt="2023-02-08T17:59:40.975" v="760" actId="478"/>
          <ac:picMkLst>
            <pc:docMk/>
            <pc:sldMk cId="1811660567" sldId="407"/>
            <ac:picMk id="6149" creationId="{8C43B4D4-40BC-18E2-8312-2AA948570DF5}"/>
          </ac:picMkLst>
        </pc:picChg>
        <pc:picChg chg="add mod">
          <ac:chgData name="NORVEY DANILO MUÑOZ" userId="6c920eed-56a1-4dd6-94e7-28cd095909bd" providerId="ADAL" clId="{6075C14E-5387-4FB1-A876-B652AAF5BBEF}" dt="2023-02-08T18:00:01.955" v="770" actId="1076"/>
          <ac:picMkLst>
            <pc:docMk/>
            <pc:sldMk cId="1811660567" sldId="407"/>
            <ac:picMk id="6151" creationId="{A7BE2F88-B34C-5B0F-A92F-C6EB4FF3B668}"/>
          </ac:picMkLst>
        </pc:picChg>
      </pc:sldChg>
      <pc:sldChg chg="delSp add del">
        <pc:chgData name="NORVEY DANILO MUÑOZ" userId="6c920eed-56a1-4dd6-94e7-28cd095909bd" providerId="ADAL" clId="{6075C14E-5387-4FB1-A876-B652AAF5BBEF}" dt="2023-02-08T18:00:13.169" v="771" actId="47"/>
        <pc:sldMkLst>
          <pc:docMk/>
          <pc:sldMk cId="557584263" sldId="408"/>
        </pc:sldMkLst>
        <pc:picChg chg="del">
          <ac:chgData name="NORVEY DANILO MUÑOZ" userId="6c920eed-56a1-4dd6-94e7-28cd095909bd" providerId="ADAL" clId="{6075C14E-5387-4FB1-A876-B652AAF5BBEF}" dt="2023-02-08T17:59:25.591" v="756" actId="478"/>
          <ac:picMkLst>
            <pc:docMk/>
            <pc:sldMk cId="557584263" sldId="408"/>
            <ac:picMk id="5122" creationId="{1879C34E-2AC1-D98A-77D0-B52D864FAB90}"/>
          </ac:picMkLst>
        </pc:picChg>
        <pc:picChg chg="del">
          <ac:chgData name="NORVEY DANILO MUÑOZ" userId="6c920eed-56a1-4dd6-94e7-28cd095909bd" providerId="ADAL" clId="{6075C14E-5387-4FB1-A876-B652AAF5BBEF}" dt="2023-02-08T17:59:25.124" v="755" actId="478"/>
          <ac:picMkLst>
            <pc:docMk/>
            <pc:sldMk cId="557584263" sldId="408"/>
            <ac:picMk id="5123" creationId="{FC2F6348-701D-746F-D409-3E2E43B74B6E}"/>
          </ac:picMkLst>
        </pc:picChg>
      </pc:sldChg>
      <pc:sldChg chg="addSp delSp modSp add mod">
        <pc:chgData name="NORVEY DANILO MUÑOZ" userId="6c920eed-56a1-4dd6-94e7-28cd095909bd" providerId="ADAL" clId="{6075C14E-5387-4FB1-A876-B652AAF5BBEF}" dt="2023-02-10T15:03:03.966" v="791" actId="1076"/>
        <pc:sldMkLst>
          <pc:docMk/>
          <pc:sldMk cId="1502933733" sldId="408"/>
        </pc:sldMkLst>
        <pc:spChg chg="add del mod">
          <ac:chgData name="NORVEY DANILO MUÑOZ" userId="6c920eed-56a1-4dd6-94e7-28cd095909bd" providerId="ADAL" clId="{6075C14E-5387-4FB1-A876-B652AAF5BBEF}" dt="2023-02-10T15:00:32.382" v="783" actId="478"/>
          <ac:spMkLst>
            <pc:docMk/>
            <pc:sldMk cId="1502933733" sldId="408"/>
            <ac:spMk id="4" creationId="{CFFE72C2-B1D8-4462-BF89-2EA777FE2BFE}"/>
          </ac:spMkLst>
        </pc:spChg>
        <pc:spChg chg="add mod">
          <ac:chgData name="NORVEY DANILO MUÑOZ" userId="6c920eed-56a1-4dd6-94e7-28cd095909bd" providerId="ADAL" clId="{6075C14E-5387-4FB1-A876-B652AAF5BBEF}" dt="2023-02-10T15:03:03.966" v="791" actId="1076"/>
          <ac:spMkLst>
            <pc:docMk/>
            <pc:sldMk cId="1502933733" sldId="408"/>
            <ac:spMk id="6" creationId="{6948DE14-E5E8-2BFA-7A98-1BCC3C0666C5}"/>
          </ac:spMkLst>
        </pc:spChg>
        <pc:spChg chg="del">
          <ac:chgData name="NORVEY DANILO MUÑOZ" userId="6c920eed-56a1-4dd6-94e7-28cd095909bd" providerId="ADAL" clId="{6075C14E-5387-4FB1-A876-B652AAF5BBEF}" dt="2023-02-10T15:00:30.847" v="782" actId="478"/>
          <ac:spMkLst>
            <pc:docMk/>
            <pc:sldMk cId="1502933733" sldId="408"/>
            <ac:spMk id="192" creationId="{00000000-0000-0000-0000-000000000000}"/>
          </ac:spMkLst>
        </pc:spChg>
        <pc:picChg chg="del">
          <ac:chgData name="NORVEY DANILO MUÑOZ" userId="6c920eed-56a1-4dd6-94e7-28cd095909bd" providerId="ADAL" clId="{6075C14E-5387-4FB1-A876-B652AAF5BBEF}" dt="2023-02-10T15:00:34.042" v="784" actId="478"/>
          <ac:picMkLst>
            <pc:docMk/>
            <pc:sldMk cId="1502933733" sldId="408"/>
            <ac:picMk id="3" creationId="{170704EF-A5CE-C4D4-FEA5-1EABBADEF7F0}"/>
          </ac:picMkLst>
        </pc:picChg>
        <pc:picChg chg="add mod">
          <ac:chgData name="NORVEY DANILO MUÑOZ" userId="6c920eed-56a1-4dd6-94e7-28cd095909bd" providerId="ADAL" clId="{6075C14E-5387-4FB1-A876-B652AAF5BBEF}" dt="2023-02-10T15:00:48.146" v="788" actId="1076"/>
          <ac:picMkLst>
            <pc:docMk/>
            <pc:sldMk cId="1502933733" sldId="408"/>
            <ac:picMk id="1026" creationId="{5AC3B965-63DE-D91E-AA58-4BA21CE2B0EF}"/>
          </ac:picMkLst>
        </pc:picChg>
      </pc:sldChg>
      <pc:sldChg chg="addSp delSp modSp add mod">
        <pc:chgData name="NORVEY DANILO MUÑOZ" userId="6c920eed-56a1-4dd6-94e7-28cd095909bd" providerId="ADAL" clId="{6075C14E-5387-4FB1-A876-B652AAF5BBEF}" dt="2023-02-10T15:09:49.363" v="845" actId="1076"/>
        <pc:sldMkLst>
          <pc:docMk/>
          <pc:sldMk cId="2835311418" sldId="409"/>
        </pc:sldMkLst>
        <pc:spChg chg="add mod">
          <ac:chgData name="NORVEY DANILO MUÑOZ" userId="6c920eed-56a1-4dd6-94e7-28cd095909bd" providerId="ADAL" clId="{6075C14E-5387-4FB1-A876-B652AAF5BBEF}" dt="2023-02-10T15:07:54.293" v="821" actId="1076"/>
          <ac:spMkLst>
            <pc:docMk/>
            <pc:sldMk cId="2835311418" sldId="409"/>
            <ac:spMk id="3" creationId="{BCEE6AD3-7972-1D43-F23E-7DDB1E51F75C}"/>
          </ac:spMkLst>
        </pc:spChg>
        <pc:spChg chg="del">
          <ac:chgData name="NORVEY DANILO MUÑOZ" userId="6c920eed-56a1-4dd6-94e7-28cd095909bd" providerId="ADAL" clId="{6075C14E-5387-4FB1-A876-B652AAF5BBEF}" dt="2023-02-10T15:05:47.437" v="794" actId="478"/>
          <ac:spMkLst>
            <pc:docMk/>
            <pc:sldMk cId="2835311418" sldId="409"/>
            <ac:spMk id="6" creationId="{6948DE14-E5E8-2BFA-7A98-1BCC3C0666C5}"/>
          </ac:spMkLst>
        </pc:spChg>
        <pc:spChg chg="add del mod">
          <ac:chgData name="NORVEY DANILO MUÑOZ" userId="6c920eed-56a1-4dd6-94e7-28cd095909bd" providerId="ADAL" clId="{6075C14E-5387-4FB1-A876-B652AAF5BBEF}" dt="2023-02-10T15:09:45.042" v="843"/>
          <ac:spMkLst>
            <pc:docMk/>
            <pc:sldMk cId="2835311418" sldId="409"/>
            <ac:spMk id="8" creationId="{A11B7974-9D3B-E1C5-5166-9A47D8C3D8DB}"/>
          </ac:spMkLst>
        </pc:spChg>
        <pc:spChg chg="add mod">
          <ac:chgData name="NORVEY DANILO MUÑOZ" userId="6c920eed-56a1-4dd6-94e7-28cd095909bd" providerId="ADAL" clId="{6075C14E-5387-4FB1-A876-B652AAF5BBEF}" dt="2023-02-10T15:09:49.363" v="845" actId="1076"/>
          <ac:spMkLst>
            <pc:docMk/>
            <pc:sldMk cId="2835311418" sldId="409"/>
            <ac:spMk id="10" creationId="{DCA4E79C-FB30-4089-4746-F633FF55B8E2}"/>
          </ac:spMkLst>
        </pc:spChg>
        <pc:graphicFrameChg chg="add del mod">
          <ac:chgData name="NORVEY DANILO MUÑOZ" userId="6c920eed-56a1-4dd6-94e7-28cd095909bd" providerId="ADAL" clId="{6075C14E-5387-4FB1-A876-B652AAF5BBEF}" dt="2023-02-10T15:06:45.166" v="798" actId="478"/>
          <ac:graphicFrameMkLst>
            <pc:docMk/>
            <pc:sldMk cId="2835311418" sldId="409"/>
            <ac:graphicFrameMk id="4" creationId="{89224D29-DD60-1487-F29C-324FC58F45CA}"/>
          </ac:graphicFrameMkLst>
        </pc:graphicFrameChg>
        <pc:graphicFrameChg chg="add del mod modGraphic">
          <ac:chgData name="NORVEY DANILO MUÑOZ" userId="6c920eed-56a1-4dd6-94e7-28cd095909bd" providerId="ADAL" clId="{6075C14E-5387-4FB1-A876-B652AAF5BBEF}" dt="2023-02-10T15:06:57.588" v="801" actId="478"/>
          <ac:graphicFrameMkLst>
            <pc:docMk/>
            <pc:sldMk cId="2835311418" sldId="409"/>
            <ac:graphicFrameMk id="5" creationId="{B9B2336D-F9F3-4BA9-72E0-51354885EB33}"/>
          </ac:graphicFrameMkLst>
        </pc:graphicFrameChg>
        <pc:graphicFrameChg chg="add del mod modGraphic">
          <ac:chgData name="NORVEY DANILO MUÑOZ" userId="6c920eed-56a1-4dd6-94e7-28cd095909bd" providerId="ADAL" clId="{6075C14E-5387-4FB1-A876-B652AAF5BBEF}" dt="2023-02-10T15:07:14.433" v="807" actId="478"/>
          <ac:graphicFrameMkLst>
            <pc:docMk/>
            <pc:sldMk cId="2835311418" sldId="409"/>
            <ac:graphicFrameMk id="7" creationId="{74D1FCE3-F30D-86F8-5716-30A80FA29F95}"/>
          </ac:graphicFrameMkLst>
        </pc:graphicFrameChg>
        <pc:picChg chg="del">
          <ac:chgData name="NORVEY DANILO MUÑOZ" userId="6c920eed-56a1-4dd6-94e7-28cd095909bd" providerId="ADAL" clId="{6075C14E-5387-4FB1-A876-B652AAF5BBEF}" dt="2023-02-10T15:05:44.475" v="793" actId="478"/>
          <ac:picMkLst>
            <pc:docMk/>
            <pc:sldMk cId="2835311418" sldId="409"/>
            <ac:picMk id="1026" creationId="{5AC3B965-63DE-D91E-AA58-4BA21CE2B0EF}"/>
          </ac:picMkLst>
        </pc:picChg>
      </pc:sldChg>
      <pc:sldChg chg="addSp delSp modSp add mod ord">
        <pc:chgData name="NORVEY DANILO MUÑOZ" userId="6c920eed-56a1-4dd6-94e7-28cd095909bd" providerId="ADAL" clId="{6075C14E-5387-4FB1-A876-B652AAF5BBEF}" dt="2023-02-10T15:19:00.446" v="850" actId="1076"/>
        <pc:sldMkLst>
          <pc:docMk/>
          <pc:sldMk cId="678700996" sldId="410"/>
        </pc:sldMkLst>
        <pc:spChg chg="add del mod">
          <ac:chgData name="NORVEY DANILO MUÑOZ" userId="6c920eed-56a1-4dd6-94e7-28cd095909bd" providerId="ADAL" clId="{6075C14E-5387-4FB1-A876-B652AAF5BBEF}" dt="2023-02-10T15:08:51.422" v="829" actId="478"/>
          <ac:spMkLst>
            <pc:docMk/>
            <pc:sldMk cId="678700996" sldId="410"/>
            <ac:spMk id="3" creationId="{654001D1-D5F9-663D-5D31-41D2467D19AC}"/>
          </ac:spMkLst>
        </pc:spChg>
        <pc:spChg chg="add mod">
          <ac:chgData name="NORVEY DANILO MUÑOZ" userId="6c920eed-56a1-4dd6-94e7-28cd095909bd" providerId="ADAL" clId="{6075C14E-5387-4FB1-A876-B652AAF5BBEF}" dt="2023-02-10T15:19:00.446" v="850" actId="1076"/>
          <ac:spMkLst>
            <pc:docMk/>
            <pc:sldMk cId="678700996" sldId="410"/>
            <ac:spMk id="9" creationId="{76FE870E-5E6E-AD9B-F0A5-75FD1419A291}"/>
          </ac:spMkLst>
        </pc:spChg>
        <pc:spChg chg="add del">
          <ac:chgData name="NORVEY DANILO MUÑOZ" userId="6c920eed-56a1-4dd6-94e7-28cd095909bd" providerId="ADAL" clId="{6075C14E-5387-4FB1-A876-B652AAF5BBEF}" dt="2023-02-10T15:18:55.533" v="849" actId="21"/>
          <ac:spMkLst>
            <pc:docMk/>
            <pc:sldMk cId="678700996" sldId="410"/>
            <ac:spMk id="11" creationId="{7732EBAF-CFCB-65A3-1FC4-B5452EB54900}"/>
          </ac:spMkLst>
        </pc:spChg>
        <pc:spChg chg="del">
          <ac:chgData name="NORVEY DANILO MUÑOZ" userId="6c920eed-56a1-4dd6-94e7-28cd095909bd" providerId="ADAL" clId="{6075C14E-5387-4FB1-A876-B652AAF5BBEF}" dt="2023-02-10T15:08:49.535" v="828" actId="478"/>
          <ac:spMkLst>
            <pc:docMk/>
            <pc:sldMk cId="678700996" sldId="410"/>
            <ac:spMk id="192" creationId="{00000000-0000-0000-0000-000000000000}"/>
          </ac:spMkLst>
        </pc:spChg>
        <pc:graphicFrameChg chg="add del mod">
          <ac:chgData name="NORVEY DANILO MUÑOZ" userId="6c920eed-56a1-4dd6-94e7-28cd095909bd" providerId="ADAL" clId="{6075C14E-5387-4FB1-A876-B652AAF5BBEF}" dt="2023-02-10T15:08:59.564" v="831" actId="478"/>
          <ac:graphicFrameMkLst>
            <pc:docMk/>
            <pc:sldMk cId="678700996" sldId="410"/>
            <ac:graphicFrameMk id="5" creationId="{58F5B7FE-C7C6-FCE2-AA58-A28149787ED9}"/>
          </ac:graphicFrameMkLst>
        </pc:graphicFrameChg>
        <pc:graphicFrameChg chg="add del mod modGraphic">
          <ac:chgData name="NORVEY DANILO MUÑOZ" userId="6c920eed-56a1-4dd6-94e7-28cd095909bd" providerId="ADAL" clId="{6075C14E-5387-4FB1-A876-B652AAF5BBEF}" dt="2023-02-10T15:09:27.878" v="840" actId="478"/>
          <ac:graphicFrameMkLst>
            <pc:docMk/>
            <pc:sldMk cId="678700996" sldId="410"/>
            <ac:graphicFrameMk id="7" creationId="{095A3603-7FE8-2039-880A-7B276D533BB1}"/>
          </ac:graphicFrameMkLst>
        </pc:graphicFrameChg>
        <pc:picChg chg="del">
          <ac:chgData name="NORVEY DANILO MUÑOZ" userId="6c920eed-56a1-4dd6-94e7-28cd095909bd" providerId="ADAL" clId="{6075C14E-5387-4FB1-A876-B652AAF5BBEF}" dt="2023-02-10T15:08:49.535" v="828" actId="478"/>
          <ac:picMkLst>
            <pc:docMk/>
            <pc:sldMk cId="678700996" sldId="410"/>
            <ac:picMk id="4" creationId="{54192E1F-EF87-E411-077B-EF4C44E2372E}"/>
          </ac:picMkLst>
        </pc:picChg>
        <pc:picChg chg="del">
          <ac:chgData name="NORVEY DANILO MUÑOZ" userId="6c920eed-56a1-4dd6-94e7-28cd095909bd" providerId="ADAL" clId="{6075C14E-5387-4FB1-A876-B652AAF5BBEF}" dt="2023-02-10T15:08:49.535" v="828" actId="478"/>
          <ac:picMkLst>
            <pc:docMk/>
            <pc:sldMk cId="678700996" sldId="410"/>
            <ac:picMk id="6" creationId="{43718299-1FC6-CCC4-0406-A9108D529452}"/>
          </ac:picMkLst>
        </pc:picChg>
      </pc:sldChg>
      <pc:sldChg chg="addSp delSp modSp add mod">
        <pc:chgData name="NORVEY DANILO MUÑOZ" userId="6c920eed-56a1-4dd6-94e7-28cd095909bd" providerId="ADAL" clId="{6075C14E-5387-4FB1-A876-B652AAF5BBEF}" dt="2023-02-10T15:19:19.303" v="857" actId="1076"/>
        <pc:sldMkLst>
          <pc:docMk/>
          <pc:sldMk cId="2169949934" sldId="411"/>
        </pc:sldMkLst>
        <pc:spChg chg="add mod">
          <ac:chgData name="NORVEY DANILO MUÑOZ" userId="6c920eed-56a1-4dd6-94e7-28cd095909bd" providerId="ADAL" clId="{6075C14E-5387-4FB1-A876-B652AAF5BBEF}" dt="2023-02-10T15:19:19.303" v="857" actId="1076"/>
          <ac:spMkLst>
            <pc:docMk/>
            <pc:sldMk cId="2169949934" sldId="411"/>
            <ac:spMk id="2" creationId="{4263FC28-DA2D-C0A1-69A3-E327D37CB4F2}"/>
          </ac:spMkLst>
        </pc:spChg>
        <pc:spChg chg="del">
          <ac:chgData name="NORVEY DANILO MUÑOZ" userId="6c920eed-56a1-4dd6-94e7-28cd095909bd" providerId="ADAL" clId="{6075C14E-5387-4FB1-A876-B652AAF5BBEF}" dt="2023-02-10T15:19:05.761" v="852" actId="478"/>
          <ac:spMkLst>
            <pc:docMk/>
            <pc:sldMk cId="2169949934" sldId="411"/>
            <ac:spMk id="9" creationId="{76FE870E-5E6E-AD9B-F0A5-75FD1419A291}"/>
          </ac:spMkLst>
        </pc:spChg>
      </pc:sldChg>
      <pc:sldMasterChg chg="delSldLayout">
        <pc:chgData name="NORVEY DANILO MUÑOZ" userId="6c920eed-56a1-4dd6-94e7-28cd095909bd" providerId="ADAL" clId="{6075C14E-5387-4FB1-A876-B652AAF5BBEF}" dt="2023-02-15T03:05:55.362" v="970" actId="47"/>
        <pc:sldMasterMkLst>
          <pc:docMk/>
          <pc:sldMasterMk cId="0" sldId="2147483675"/>
        </pc:sldMasterMkLst>
        <pc:sldLayoutChg chg="del">
          <pc:chgData name="NORVEY DANILO MUÑOZ" userId="6c920eed-56a1-4dd6-94e7-28cd095909bd" providerId="ADAL" clId="{6075C14E-5387-4FB1-A876-B652AAF5BBEF}" dt="2023-02-15T03:05:38.907" v="925" actId="47"/>
          <pc:sldLayoutMkLst>
            <pc:docMk/>
            <pc:sldMasterMk cId="0" sldId="2147483675"/>
            <pc:sldLayoutMk cId="0" sldId="2147483649"/>
          </pc:sldLayoutMkLst>
        </pc:sldLayoutChg>
        <pc:sldLayoutChg chg="del">
          <pc:chgData name="NORVEY DANILO MUÑOZ" userId="6c920eed-56a1-4dd6-94e7-28cd095909bd" providerId="ADAL" clId="{6075C14E-5387-4FB1-A876-B652AAF5BBEF}" dt="2023-02-15T03:05:48.844" v="954" actId="47"/>
          <pc:sldLayoutMkLst>
            <pc:docMk/>
            <pc:sldMasterMk cId="0" sldId="2147483675"/>
            <pc:sldLayoutMk cId="0" sldId="2147483651"/>
          </pc:sldLayoutMkLst>
        </pc:sldLayoutChg>
        <pc:sldLayoutChg chg="del">
          <pc:chgData name="NORVEY DANILO MUÑOZ" userId="6c920eed-56a1-4dd6-94e7-28cd095909bd" providerId="ADAL" clId="{6075C14E-5387-4FB1-A876-B652AAF5BBEF}" dt="2023-02-15T03:05:52.525" v="963" actId="47"/>
          <pc:sldLayoutMkLst>
            <pc:docMk/>
            <pc:sldMasterMk cId="0" sldId="2147483675"/>
            <pc:sldLayoutMk cId="0" sldId="2147483652"/>
          </pc:sldLayoutMkLst>
        </pc:sldLayoutChg>
        <pc:sldLayoutChg chg="del">
          <pc:chgData name="NORVEY DANILO MUÑOZ" userId="6c920eed-56a1-4dd6-94e7-28cd095909bd" providerId="ADAL" clId="{6075C14E-5387-4FB1-A876-B652AAF5BBEF}" dt="2023-02-15T03:05:30.641" v="889" actId="47"/>
          <pc:sldLayoutMkLst>
            <pc:docMk/>
            <pc:sldMasterMk cId="0" sldId="2147483675"/>
            <pc:sldLayoutMk cId="0" sldId="2147483653"/>
          </pc:sldLayoutMkLst>
        </pc:sldLayoutChg>
        <pc:sldLayoutChg chg="del">
          <pc:chgData name="NORVEY DANILO MUÑOZ" userId="6c920eed-56a1-4dd6-94e7-28cd095909bd" providerId="ADAL" clId="{6075C14E-5387-4FB1-A876-B652AAF5BBEF}" dt="2023-02-15T03:05:48.074" v="953" actId="47"/>
          <pc:sldLayoutMkLst>
            <pc:docMk/>
            <pc:sldMasterMk cId="0" sldId="2147483675"/>
            <pc:sldLayoutMk cId="0" sldId="2147483654"/>
          </pc:sldLayoutMkLst>
        </pc:sldLayoutChg>
        <pc:sldLayoutChg chg="del">
          <pc:chgData name="NORVEY DANILO MUÑOZ" userId="6c920eed-56a1-4dd6-94e7-28cd095909bd" providerId="ADAL" clId="{6075C14E-5387-4FB1-A876-B652AAF5BBEF}" dt="2023-02-15T03:05:50.942" v="959" actId="47"/>
          <pc:sldLayoutMkLst>
            <pc:docMk/>
            <pc:sldMasterMk cId="0" sldId="2147483675"/>
            <pc:sldLayoutMk cId="0" sldId="2147483655"/>
          </pc:sldLayoutMkLst>
        </pc:sldLayoutChg>
        <pc:sldLayoutChg chg="del">
          <pc:chgData name="NORVEY DANILO MUÑOZ" userId="6c920eed-56a1-4dd6-94e7-28cd095909bd" providerId="ADAL" clId="{6075C14E-5387-4FB1-A876-B652AAF5BBEF}" dt="2023-02-15T03:05:49.635" v="956" actId="47"/>
          <pc:sldLayoutMkLst>
            <pc:docMk/>
            <pc:sldMasterMk cId="0" sldId="2147483675"/>
            <pc:sldLayoutMk cId="0" sldId="2147483656"/>
          </pc:sldLayoutMkLst>
        </pc:sldLayoutChg>
        <pc:sldLayoutChg chg="del">
          <pc:chgData name="NORVEY DANILO MUÑOZ" userId="6c920eed-56a1-4dd6-94e7-28cd095909bd" providerId="ADAL" clId="{6075C14E-5387-4FB1-A876-B652AAF5BBEF}" dt="2023-02-15T03:05:50.072" v="957" actId="47"/>
          <pc:sldLayoutMkLst>
            <pc:docMk/>
            <pc:sldMasterMk cId="0" sldId="2147483675"/>
            <pc:sldLayoutMk cId="0" sldId="2147483657"/>
          </pc:sldLayoutMkLst>
        </pc:sldLayoutChg>
        <pc:sldLayoutChg chg="del">
          <pc:chgData name="NORVEY DANILO MUÑOZ" userId="6c920eed-56a1-4dd6-94e7-28cd095909bd" providerId="ADAL" clId="{6075C14E-5387-4FB1-A876-B652AAF5BBEF}" dt="2023-02-15T03:05:49.255" v="955" actId="47"/>
          <pc:sldLayoutMkLst>
            <pc:docMk/>
            <pc:sldMasterMk cId="0" sldId="2147483675"/>
            <pc:sldLayoutMk cId="0" sldId="2147483659"/>
          </pc:sldLayoutMkLst>
        </pc:sldLayoutChg>
        <pc:sldLayoutChg chg="del">
          <pc:chgData name="NORVEY DANILO MUÑOZ" userId="6c920eed-56a1-4dd6-94e7-28cd095909bd" providerId="ADAL" clId="{6075C14E-5387-4FB1-A876-B652AAF5BBEF}" dt="2023-02-15T03:05:43.637" v="941" actId="47"/>
          <pc:sldLayoutMkLst>
            <pc:docMk/>
            <pc:sldMasterMk cId="0" sldId="2147483675"/>
            <pc:sldLayoutMk cId="0" sldId="2147483660"/>
          </pc:sldLayoutMkLst>
        </pc:sldLayoutChg>
        <pc:sldLayoutChg chg="del">
          <pc:chgData name="NORVEY DANILO MUÑOZ" userId="6c920eed-56a1-4dd6-94e7-28cd095909bd" providerId="ADAL" clId="{6075C14E-5387-4FB1-A876-B652AAF5BBEF}" dt="2023-02-15T03:05:52.120" v="962" actId="47"/>
          <pc:sldLayoutMkLst>
            <pc:docMk/>
            <pc:sldMasterMk cId="0" sldId="2147483675"/>
            <pc:sldLayoutMk cId="0" sldId="2147483661"/>
          </pc:sldLayoutMkLst>
        </pc:sldLayoutChg>
        <pc:sldLayoutChg chg="del">
          <pc:chgData name="NORVEY DANILO MUÑOZ" userId="6c920eed-56a1-4dd6-94e7-28cd095909bd" providerId="ADAL" clId="{6075C14E-5387-4FB1-A876-B652AAF5BBEF}" dt="2023-02-15T03:05:53.308" v="965" actId="47"/>
          <pc:sldLayoutMkLst>
            <pc:docMk/>
            <pc:sldMasterMk cId="0" sldId="2147483675"/>
            <pc:sldLayoutMk cId="0" sldId="2147483662"/>
          </pc:sldLayoutMkLst>
        </pc:sldLayoutChg>
        <pc:sldLayoutChg chg="del">
          <pc:chgData name="NORVEY DANILO MUÑOZ" userId="6c920eed-56a1-4dd6-94e7-28cd095909bd" providerId="ADAL" clId="{6075C14E-5387-4FB1-A876-B652AAF5BBEF}" dt="2023-02-15T03:05:43.906" v="942" actId="47"/>
          <pc:sldLayoutMkLst>
            <pc:docMk/>
            <pc:sldMasterMk cId="0" sldId="2147483675"/>
            <pc:sldLayoutMk cId="0" sldId="2147483663"/>
          </pc:sldLayoutMkLst>
        </pc:sldLayoutChg>
        <pc:sldLayoutChg chg="del">
          <pc:chgData name="NORVEY DANILO MUÑOZ" userId="6c920eed-56a1-4dd6-94e7-28cd095909bd" providerId="ADAL" clId="{6075C14E-5387-4FB1-A876-B652AAF5BBEF}" dt="2023-02-15T03:05:45.290" v="946" actId="47"/>
          <pc:sldLayoutMkLst>
            <pc:docMk/>
            <pc:sldMasterMk cId="0" sldId="2147483675"/>
            <pc:sldLayoutMk cId="0" sldId="2147483664"/>
          </pc:sldLayoutMkLst>
        </pc:sldLayoutChg>
        <pc:sldLayoutChg chg="del">
          <pc:chgData name="NORVEY DANILO MUÑOZ" userId="6c920eed-56a1-4dd6-94e7-28cd095909bd" providerId="ADAL" clId="{6075C14E-5387-4FB1-A876-B652AAF5BBEF}" dt="2023-02-15T03:05:52.917" v="964" actId="47"/>
          <pc:sldLayoutMkLst>
            <pc:docMk/>
            <pc:sldMasterMk cId="0" sldId="2147483675"/>
            <pc:sldLayoutMk cId="0" sldId="2147483665"/>
          </pc:sldLayoutMkLst>
        </pc:sldLayoutChg>
        <pc:sldLayoutChg chg="del">
          <pc:chgData name="NORVEY DANILO MUÑOZ" userId="6c920eed-56a1-4dd6-94e7-28cd095909bd" providerId="ADAL" clId="{6075C14E-5387-4FB1-A876-B652AAF5BBEF}" dt="2023-02-15T03:05:39.525" v="928" actId="47"/>
          <pc:sldLayoutMkLst>
            <pc:docMk/>
            <pc:sldMasterMk cId="0" sldId="2147483675"/>
            <pc:sldLayoutMk cId="0" sldId="2147483666"/>
          </pc:sldLayoutMkLst>
        </pc:sldLayoutChg>
        <pc:sldLayoutChg chg="del">
          <pc:chgData name="NORVEY DANILO MUÑOZ" userId="6c920eed-56a1-4dd6-94e7-28cd095909bd" providerId="ADAL" clId="{6075C14E-5387-4FB1-A876-B652AAF5BBEF}" dt="2023-02-15T03:05:50.506" v="958" actId="47"/>
          <pc:sldLayoutMkLst>
            <pc:docMk/>
            <pc:sldMasterMk cId="0" sldId="2147483675"/>
            <pc:sldLayoutMk cId="0" sldId="2147483667"/>
          </pc:sldLayoutMkLst>
        </pc:sldLayoutChg>
        <pc:sldLayoutChg chg="del">
          <pc:chgData name="NORVEY DANILO MUÑOZ" userId="6c920eed-56a1-4dd6-94e7-28cd095909bd" providerId="ADAL" clId="{6075C14E-5387-4FB1-A876-B652AAF5BBEF}" dt="2023-02-15T03:05:47.710" v="952" actId="47"/>
          <pc:sldLayoutMkLst>
            <pc:docMk/>
            <pc:sldMasterMk cId="0" sldId="2147483675"/>
            <pc:sldLayoutMk cId="0" sldId="2147483668"/>
          </pc:sldLayoutMkLst>
        </pc:sldLayoutChg>
        <pc:sldLayoutChg chg="del">
          <pc:chgData name="NORVEY DANILO MUÑOZ" userId="6c920eed-56a1-4dd6-94e7-28cd095909bd" providerId="ADAL" clId="{6075C14E-5387-4FB1-A876-B652AAF5BBEF}" dt="2023-02-15T03:05:53.736" v="966" actId="47"/>
          <pc:sldLayoutMkLst>
            <pc:docMk/>
            <pc:sldMasterMk cId="0" sldId="2147483675"/>
            <pc:sldLayoutMk cId="0" sldId="2147483669"/>
          </pc:sldLayoutMkLst>
        </pc:sldLayoutChg>
        <pc:sldLayoutChg chg="del">
          <pc:chgData name="NORVEY DANILO MUÑOZ" userId="6c920eed-56a1-4dd6-94e7-28cd095909bd" providerId="ADAL" clId="{6075C14E-5387-4FB1-A876-B652AAF5BBEF}" dt="2023-02-15T03:05:55.362" v="970" actId="47"/>
          <pc:sldLayoutMkLst>
            <pc:docMk/>
            <pc:sldMasterMk cId="0" sldId="2147483675"/>
            <pc:sldLayoutMk cId="0" sldId="2147483670"/>
          </pc:sldLayoutMkLst>
        </pc:sldLayoutChg>
        <pc:sldLayoutChg chg="del">
          <pc:chgData name="NORVEY DANILO MUÑOZ" userId="6c920eed-56a1-4dd6-94e7-28cd095909bd" providerId="ADAL" clId="{6075C14E-5387-4FB1-A876-B652AAF5BBEF}" dt="2023-02-15T03:05:51.718" v="961" actId="47"/>
          <pc:sldLayoutMkLst>
            <pc:docMk/>
            <pc:sldMasterMk cId="0" sldId="2147483675"/>
            <pc:sldLayoutMk cId="0" sldId="2147483671"/>
          </pc:sldLayoutMkLst>
        </pc:sldLayoutChg>
        <pc:sldLayoutChg chg="del">
          <pc:chgData name="NORVEY DANILO MUÑOZ" userId="6c920eed-56a1-4dd6-94e7-28cd095909bd" providerId="ADAL" clId="{6075C14E-5387-4FB1-A876-B652AAF5BBEF}" dt="2023-02-15T03:05:54.113" v="967" actId="47"/>
          <pc:sldLayoutMkLst>
            <pc:docMk/>
            <pc:sldMasterMk cId="0" sldId="2147483675"/>
            <pc:sldLayoutMk cId="0" sldId="2147483672"/>
          </pc:sldLayoutMkLst>
        </pc:sldLayoutChg>
        <pc:sldLayoutChg chg="del">
          <pc:chgData name="NORVEY DANILO MUÑOZ" userId="6c920eed-56a1-4dd6-94e7-28cd095909bd" providerId="ADAL" clId="{6075C14E-5387-4FB1-A876-B652AAF5BBEF}" dt="2023-02-15T03:05:54.493" v="968" actId="47"/>
          <pc:sldLayoutMkLst>
            <pc:docMk/>
            <pc:sldMasterMk cId="0" sldId="2147483675"/>
            <pc:sldLayoutMk cId="0" sldId="2147483673"/>
          </pc:sldLayoutMkLst>
        </pc:sldLayoutChg>
        <pc:sldLayoutChg chg="del">
          <pc:chgData name="NORVEY DANILO MUÑOZ" userId="6c920eed-56a1-4dd6-94e7-28cd095909bd" providerId="ADAL" clId="{6075C14E-5387-4FB1-A876-B652AAF5BBEF}" dt="2023-02-15T03:05:42.168" v="938" actId="47"/>
          <pc:sldLayoutMkLst>
            <pc:docMk/>
            <pc:sldMasterMk cId="0" sldId="2147483675"/>
            <pc:sldLayoutMk cId="1438977053" sldId="2147483677"/>
          </pc:sldLayoutMkLst>
        </pc:sldLayoutChg>
      </pc:sldMasterChg>
    </pc:docChg>
  </pc:docChgLst>
  <pc:docChgLst>
    <pc:chgData name="NORVEY DANILO MUÑOZ" userId="6c920eed-56a1-4dd6-94e7-28cd095909bd" providerId="ADAL" clId="{E68E6373-0133-48F9-A085-1C5324C2A634}"/>
    <pc:docChg chg="undo custSel addSld delSld modSld sldOrd">
      <pc:chgData name="NORVEY DANILO MUÑOZ" userId="6c920eed-56a1-4dd6-94e7-28cd095909bd" providerId="ADAL" clId="{E68E6373-0133-48F9-A085-1C5324C2A634}" dt="2023-02-07T22:44:12.967" v="2545" actId="403"/>
      <pc:docMkLst>
        <pc:docMk/>
      </pc:docMkLst>
      <pc:sldChg chg="modSp mod">
        <pc:chgData name="NORVEY DANILO MUÑOZ" userId="6c920eed-56a1-4dd6-94e7-28cd095909bd" providerId="ADAL" clId="{E68E6373-0133-48F9-A085-1C5324C2A634}" dt="2023-02-07T14:28:48.398" v="97" actId="790"/>
        <pc:sldMkLst>
          <pc:docMk/>
          <pc:sldMk cId="0" sldId="256"/>
        </pc:sldMkLst>
        <pc:spChg chg="mod">
          <ac:chgData name="NORVEY DANILO MUÑOZ" userId="6c920eed-56a1-4dd6-94e7-28cd095909bd" providerId="ADAL" clId="{E68E6373-0133-48F9-A085-1C5324C2A634}" dt="2023-02-07T14:28:05.402" v="14" actId="790"/>
          <ac:spMkLst>
            <pc:docMk/>
            <pc:sldMk cId="0" sldId="256"/>
            <ac:spMk id="185" creationId="{00000000-0000-0000-0000-000000000000}"/>
          </ac:spMkLst>
        </pc:spChg>
        <pc:spChg chg="mod">
          <ac:chgData name="NORVEY DANILO MUÑOZ" userId="6c920eed-56a1-4dd6-94e7-28cd095909bd" providerId="ADAL" clId="{E68E6373-0133-48F9-A085-1C5324C2A634}" dt="2023-02-07T14:28:48.398" v="97" actId="790"/>
          <ac:spMkLst>
            <pc:docMk/>
            <pc:sldMk cId="0" sldId="256"/>
            <ac:spMk id="186" creationId="{00000000-0000-0000-0000-000000000000}"/>
          </ac:spMkLst>
        </pc:spChg>
      </pc:sldChg>
      <pc:sldChg chg="modSp mod">
        <pc:chgData name="NORVEY DANILO MUÑOZ" userId="6c920eed-56a1-4dd6-94e7-28cd095909bd" providerId="ADAL" clId="{E68E6373-0133-48F9-A085-1C5324C2A634}" dt="2023-02-07T14:37:02.579" v="137" actId="20577"/>
        <pc:sldMkLst>
          <pc:docMk/>
          <pc:sldMk cId="0" sldId="257"/>
        </pc:sldMkLst>
        <pc:spChg chg="mod">
          <ac:chgData name="NORVEY DANILO MUÑOZ" userId="6c920eed-56a1-4dd6-94e7-28cd095909bd" providerId="ADAL" clId="{E68E6373-0133-48F9-A085-1C5324C2A634}" dt="2023-02-07T14:34:57.754" v="118" actId="5793"/>
          <ac:spMkLst>
            <pc:docMk/>
            <pc:sldMk cId="0" sldId="257"/>
            <ac:spMk id="191" creationId="{00000000-0000-0000-0000-000000000000}"/>
          </ac:spMkLst>
        </pc:spChg>
        <pc:spChg chg="mod">
          <ac:chgData name="NORVEY DANILO MUÑOZ" userId="6c920eed-56a1-4dd6-94e7-28cd095909bd" providerId="ADAL" clId="{E68E6373-0133-48F9-A085-1C5324C2A634}" dt="2023-02-07T14:37:02.579" v="137" actId="20577"/>
          <ac:spMkLst>
            <pc:docMk/>
            <pc:sldMk cId="0" sldId="257"/>
            <ac:spMk id="192" creationId="{00000000-0000-0000-0000-000000000000}"/>
          </ac:spMkLst>
        </pc:spChg>
      </pc:sldChg>
      <pc:sldChg chg="addSp delSp modSp mod ord modNotes">
        <pc:chgData name="NORVEY DANILO MUÑOZ" userId="6c920eed-56a1-4dd6-94e7-28cd095909bd" providerId="ADAL" clId="{E68E6373-0133-48F9-A085-1C5324C2A634}" dt="2023-02-07T15:02:02.879" v="293" actId="113"/>
        <pc:sldMkLst>
          <pc:docMk/>
          <pc:sldMk cId="0" sldId="259"/>
        </pc:sldMkLst>
        <pc:spChg chg="add del mod">
          <ac:chgData name="NORVEY DANILO MUÑOZ" userId="6c920eed-56a1-4dd6-94e7-28cd095909bd" providerId="ADAL" clId="{E68E6373-0133-48F9-A085-1C5324C2A634}" dt="2023-02-07T15:00:38.740" v="249" actId="478"/>
          <ac:spMkLst>
            <pc:docMk/>
            <pc:sldMk cId="0" sldId="259"/>
            <ac:spMk id="3" creationId="{A6C955AA-C7E0-1894-21A7-7E63F3EDF209}"/>
          </ac:spMkLst>
        </pc:spChg>
        <pc:spChg chg="del">
          <ac:chgData name="NORVEY DANILO MUÑOZ" userId="6c920eed-56a1-4dd6-94e7-28cd095909bd" providerId="ADAL" clId="{E68E6373-0133-48F9-A085-1C5324C2A634}" dt="2023-02-07T15:00:37.496" v="248" actId="478"/>
          <ac:spMkLst>
            <pc:docMk/>
            <pc:sldMk cId="0" sldId="259"/>
            <ac:spMk id="214" creationId="{00000000-0000-0000-0000-000000000000}"/>
          </ac:spMkLst>
        </pc:spChg>
        <pc:spChg chg="mod">
          <ac:chgData name="NORVEY DANILO MUÑOZ" userId="6c920eed-56a1-4dd6-94e7-28cd095909bd" providerId="ADAL" clId="{E68E6373-0133-48F9-A085-1C5324C2A634}" dt="2023-02-07T15:02:02.879" v="293" actId="113"/>
          <ac:spMkLst>
            <pc:docMk/>
            <pc:sldMk cId="0" sldId="259"/>
            <ac:spMk id="215" creationId="{00000000-0000-0000-0000-000000000000}"/>
          </ac:spMkLst>
        </pc:spChg>
      </pc:sldChg>
      <pc:sldChg chg="addSp delSp modSp mod ord modNotes">
        <pc:chgData name="NORVEY DANILO MUÑOZ" userId="6c920eed-56a1-4dd6-94e7-28cd095909bd" providerId="ADAL" clId="{E68E6373-0133-48F9-A085-1C5324C2A634}" dt="2023-02-07T15:53:10.772" v="513" actId="20577"/>
        <pc:sldMkLst>
          <pc:docMk/>
          <pc:sldMk cId="0" sldId="260"/>
        </pc:sldMkLst>
        <pc:spChg chg="add del mod">
          <ac:chgData name="NORVEY DANILO MUÑOZ" userId="6c920eed-56a1-4dd6-94e7-28cd095909bd" providerId="ADAL" clId="{E68E6373-0133-48F9-A085-1C5324C2A634}" dt="2023-02-07T15:53:04.144" v="494" actId="478"/>
          <ac:spMkLst>
            <pc:docMk/>
            <pc:sldMk cId="0" sldId="260"/>
            <ac:spMk id="3" creationId="{C7BED814-F639-0B68-BAA6-4104770E0EAD}"/>
          </ac:spMkLst>
        </pc:spChg>
        <pc:spChg chg="add del mod">
          <ac:chgData name="NORVEY DANILO MUÑOZ" userId="6c920eed-56a1-4dd6-94e7-28cd095909bd" providerId="ADAL" clId="{E68E6373-0133-48F9-A085-1C5324C2A634}" dt="2023-02-07T15:53:06.037" v="496" actId="478"/>
          <ac:spMkLst>
            <pc:docMk/>
            <pc:sldMk cId="0" sldId="260"/>
            <ac:spMk id="5" creationId="{FF31F3AD-F511-314C-2C92-8A838915F185}"/>
          </ac:spMkLst>
        </pc:spChg>
        <pc:spChg chg="mod">
          <ac:chgData name="NORVEY DANILO MUÑOZ" userId="6c920eed-56a1-4dd6-94e7-28cd095909bd" providerId="ADAL" clId="{E68E6373-0133-48F9-A085-1C5324C2A634}" dt="2023-02-07T15:53:10.772" v="513" actId="20577"/>
          <ac:spMkLst>
            <pc:docMk/>
            <pc:sldMk cId="0" sldId="260"/>
            <ac:spMk id="222" creationId="{00000000-0000-0000-0000-000000000000}"/>
          </ac:spMkLst>
        </pc:spChg>
        <pc:spChg chg="del">
          <ac:chgData name="NORVEY DANILO MUÑOZ" userId="6c920eed-56a1-4dd6-94e7-28cd095909bd" providerId="ADAL" clId="{E68E6373-0133-48F9-A085-1C5324C2A634}" dt="2023-02-07T15:53:05.460" v="495" actId="478"/>
          <ac:spMkLst>
            <pc:docMk/>
            <pc:sldMk cId="0" sldId="260"/>
            <ac:spMk id="223" creationId="{00000000-0000-0000-0000-000000000000}"/>
          </ac:spMkLst>
        </pc:spChg>
        <pc:spChg chg="del">
          <ac:chgData name="NORVEY DANILO MUÑOZ" userId="6c920eed-56a1-4dd6-94e7-28cd095909bd" providerId="ADAL" clId="{E68E6373-0133-48F9-A085-1C5324C2A634}" dt="2023-02-07T15:53:02.881" v="493" actId="478"/>
          <ac:spMkLst>
            <pc:docMk/>
            <pc:sldMk cId="0" sldId="260"/>
            <ac:spMk id="224" creationId="{00000000-0000-0000-0000-000000000000}"/>
          </ac:spMkLst>
        </pc:spChg>
      </pc:sldChg>
      <pc:sldChg chg="delSp modSp mod ord modNotes">
        <pc:chgData name="NORVEY DANILO MUÑOZ" userId="6c920eed-56a1-4dd6-94e7-28cd095909bd" providerId="ADAL" clId="{E68E6373-0133-48F9-A085-1C5324C2A634}" dt="2023-02-07T16:24:59.994" v="1017" actId="14100"/>
        <pc:sldMkLst>
          <pc:docMk/>
          <pc:sldMk cId="0" sldId="261"/>
        </pc:sldMkLst>
        <pc:spChg chg="del mod">
          <ac:chgData name="NORVEY DANILO MUÑOZ" userId="6c920eed-56a1-4dd6-94e7-28cd095909bd" providerId="ADAL" clId="{E68E6373-0133-48F9-A085-1C5324C2A634}" dt="2023-02-07T16:13:29.400" v="894" actId="478"/>
          <ac:spMkLst>
            <pc:docMk/>
            <pc:sldMk cId="0" sldId="261"/>
            <ac:spMk id="229" creationId="{00000000-0000-0000-0000-000000000000}"/>
          </ac:spMkLst>
        </pc:spChg>
        <pc:spChg chg="mod">
          <ac:chgData name="NORVEY DANILO MUÑOZ" userId="6c920eed-56a1-4dd6-94e7-28cd095909bd" providerId="ADAL" clId="{E68E6373-0133-48F9-A085-1C5324C2A634}" dt="2023-02-07T16:24:59.994" v="1017" actId="14100"/>
          <ac:spMkLst>
            <pc:docMk/>
            <pc:sldMk cId="0" sldId="261"/>
            <ac:spMk id="230" creationId="{00000000-0000-0000-0000-000000000000}"/>
          </ac:spMkLst>
        </pc:spChg>
      </pc:sldChg>
      <pc:sldChg chg="addSp delSp modSp mod ord modNotes">
        <pc:chgData name="NORVEY DANILO MUÑOZ" userId="6c920eed-56a1-4dd6-94e7-28cd095909bd" providerId="ADAL" clId="{E68E6373-0133-48F9-A085-1C5324C2A634}" dt="2023-02-07T15:48:02.651" v="492" actId="20577"/>
        <pc:sldMkLst>
          <pc:docMk/>
          <pc:sldMk cId="0" sldId="279"/>
        </pc:sldMkLst>
        <pc:spChg chg="add del mod">
          <ac:chgData name="NORVEY DANILO MUÑOZ" userId="6c920eed-56a1-4dd6-94e7-28cd095909bd" providerId="ADAL" clId="{E68E6373-0133-48F9-A085-1C5324C2A634}" dt="2023-02-07T15:41:46.524" v="441" actId="478"/>
          <ac:spMkLst>
            <pc:docMk/>
            <pc:sldMk cId="0" sldId="279"/>
            <ac:spMk id="3" creationId="{5EC00130-E5A8-9D66-68BB-0CF8BDC4E65D}"/>
          </ac:spMkLst>
        </pc:spChg>
        <pc:spChg chg="add del mod">
          <ac:chgData name="NORVEY DANILO MUÑOZ" userId="6c920eed-56a1-4dd6-94e7-28cd095909bd" providerId="ADAL" clId="{E68E6373-0133-48F9-A085-1C5324C2A634}" dt="2023-02-07T15:41:49.379" v="443" actId="478"/>
          <ac:spMkLst>
            <pc:docMk/>
            <pc:sldMk cId="0" sldId="279"/>
            <ac:spMk id="5" creationId="{F67FFB6D-4CFC-4D6A-832A-9887493E1A47}"/>
          </ac:spMkLst>
        </pc:spChg>
        <pc:spChg chg="mod">
          <ac:chgData name="NORVEY DANILO MUÑOZ" userId="6c920eed-56a1-4dd6-94e7-28cd095909bd" providerId="ADAL" clId="{E68E6373-0133-48F9-A085-1C5324C2A634}" dt="2023-02-07T15:48:02.651" v="492" actId="20577"/>
          <ac:spMkLst>
            <pc:docMk/>
            <pc:sldMk cId="0" sldId="279"/>
            <ac:spMk id="497" creationId="{00000000-0000-0000-0000-000000000000}"/>
          </ac:spMkLst>
        </pc:spChg>
        <pc:spChg chg="del">
          <ac:chgData name="NORVEY DANILO MUÑOZ" userId="6c920eed-56a1-4dd6-94e7-28cd095909bd" providerId="ADAL" clId="{E68E6373-0133-48F9-A085-1C5324C2A634}" dt="2023-02-07T15:41:48.315" v="442" actId="478"/>
          <ac:spMkLst>
            <pc:docMk/>
            <pc:sldMk cId="0" sldId="279"/>
            <ac:spMk id="498" creationId="{00000000-0000-0000-0000-000000000000}"/>
          </ac:spMkLst>
        </pc:spChg>
        <pc:spChg chg="del">
          <ac:chgData name="NORVEY DANILO MUÑOZ" userId="6c920eed-56a1-4dd6-94e7-28cd095909bd" providerId="ADAL" clId="{E68E6373-0133-48F9-A085-1C5324C2A634}" dt="2023-02-07T15:41:45.372" v="440" actId="478"/>
          <ac:spMkLst>
            <pc:docMk/>
            <pc:sldMk cId="0" sldId="279"/>
            <ac:spMk id="499" creationId="{00000000-0000-0000-0000-000000000000}"/>
          </ac:spMkLst>
        </pc:spChg>
      </pc:sldChg>
      <pc:sldChg chg="modSp add mod">
        <pc:chgData name="NORVEY DANILO MUÑOZ" userId="6c920eed-56a1-4dd6-94e7-28cd095909bd" providerId="ADAL" clId="{E68E6373-0133-48F9-A085-1C5324C2A634}" dt="2023-02-07T22:42:23.201" v="2376" actId="20577"/>
        <pc:sldMkLst>
          <pc:docMk/>
          <pc:sldMk cId="2356400674" sldId="309"/>
        </pc:sldMkLst>
        <pc:spChg chg="mod">
          <ac:chgData name="NORVEY DANILO MUÑOZ" userId="6c920eed-56a1-4dd6-94e7-28cd095909bd" providerId="ADAL" clId="{E68E6373-0133-48F9-A085-1C5324C2A634}" dt="2023-02-07T22:42:23.201" v="2376" actId="20577"/>
          <ac:spMkLst>
            <pc:docMk/>
            <pc:sldMk cId="2356400674" sldId="309"/>
            <ac:spMk id="191" creationId="{00000000-0000-0000-0000-000000000000}"/>
          </ac:spMkLst>
        </pc:spChg>
        <pc:spChg chg="mod">
          <ac:chgData name="NORVEY DANILO MUÑOZ" userId="6c920eed-56a1-4dd6-94e7-28cd095909bd" providerId="ADAL" clId="{E68E6373-0133-48F9-A085-1C5324C2A634}" dt="2023-02-07T22:34:15.929" v="2346" actId="20577"/>
          <ac:spMkLst>
            <pc:docMk/>
            <pc:sldMk cId="2356400674" sldId="309"/>
            <ac:spMk id="192" creationId="{00000000-0000-0000-0000-000000000000}"/>
          </ac:spMkLst>
        </pc:spChg>
      </pc:sldChg>
      <pc:sldChg chg="modSp add mod">
        <pc:chgData name="NORVEY DANILO MUÑOZ" userId="6c920eed-56a1-4dd6-94e7-28cd095909bd" providerId="ADAL" clId="{E68E6373-0133-48F9-A085-1C5324C2A634}" dt="2023-02-07T14:42:29.260" v="152" actId="20577"/>
        <pc:sldMkLst>
          <pc:docMk/>
          <pc:sldMk cId="3567729611" sldId="310"/>
        </pc:sldMkLst>
        <pc:spChg chg="mod">
          <ac:chgData name="NORVEY DANILO MUÑOZ" userId="6c920eed-56a1-4dd6-94e7-28cd095909bd" providerId="ADAL" clId="{E68E6373-0133-48F9-A085-1C5324C2A634}" dt="2023-02-07T14:42:29.260" v="152" actId="20577"/>
          <ac:spMkLst>
            <pc:docMk/>
            <pc:sldMk cId="3567729611" sldId="310"/>
            <ac:spMk id="192" creationId="{00000000-0000-0000-0000-000000000000}"/>
          </ac:spMkLst>
        </pc:spChg>
      </pc:sldChg>
      <pc:sldChg chg="modSp add mod">
        <pc:chgData name="NORVEY DANILO MUÑOZ" userId="6c920eed-56a1-4dd6-94e7-28cd095909bd" providerId="ADAL" clId="{E68E6373-0133-48F9-A085-1C5324C2A634}" dt="2023-02-07T14:53:42.458" v="188"/>
        <pc:sldMkLst>
          <pc:docMk/>
          <pc:sldMk cId="4118244966" sldId="311"/>
        </pc:sldMkLst>
        <pc:spChg chg="mod">
          <ac:chgData name="NORVEY DANILO MUÑOZ" userId="6c920eed-56a1-4dd6-94e7-28cd095909bd" providerId="ADAL" clId="{E68E6373-0133-48F9-A085-1C5324C2A634}" dt="2023-02-07T14:53:42.458" v="188"/>
          <ac:spMkLst>
            <pc:docMk/>
            <pc:sldMk cId="4118244966" sldId="311"/>
            <ac:spMk id="192" creationId="{00000000-0000-0000-0000-000000000000}"/>
          </ac:spMkLst>
        </pc:spChg>
      </pc:sldChg>
      <pc:sldChg chg="modSp add mod">
        <pc:chgData name="NORVEY DANILO MUÑOZ" userId="6c920eed-56a1-4dd6-94e7-28cd095909bd" providerId="ADAL" clId="{E68E6373-0133-48F9-A085-1C5324C2A634}" dt="2023-02-07T14:59:02.258" v="225" actId="114"/>
        <pc:sldMkLst>
          <pc:docMk/>
          <pc:sldMk cId="2012777000" sldId="312"/>
        </pc:sldMkLst>
        <pc:spChg chg="mod">
          <ac:chgData name="NORVEY DANILO MUÑOZ" userId="6c920eed-56a1-4dd6-94e7-28cd095909bd" providerId="ADAL" clId="{E68E6373-0133-48F9-A085-1C5324C2A634}" dt="2023-02-07T14:59:02.258" v="225" actId="114"/>
          <ac:spMkLst>
            <pc:docMk/>
            <pc:sldMk cId="2012777000" sldId="312"/>
            <ac:spMk id="192" creationId="{00000000-0000-0000-0000-000000000000}"/>
          </ac:spMkLst>
        </pc:spChg>
      </pc:sldChg>
      <pc:sldChg chg="modSp add mod">
        <pc:chgData name="NORVEY DANILO MUÑOZ" userId="6c920eed-56a1-4dd6-94e7-28cd095909bd" providerId="ADAL" clId="{E68E6373-0133-48F9-A085-1C5324C2A634}" dt="2023-02-07T15:34:04.427" v="399" actId="14100"/>
        <pc:sldMkLst>
          <pc:docMk/>
          <pc:sldMk cId="2834772407" sldId="313"/>
        </pc:sldMkLst>
        <pc:spChg chg="mod">
          <ac:chgData name="NORVEY DANILO MUÑOZ" userId="6c920eed-56a1-4dd6-94e7-28cd095909bd" providerId="ADAL" clId="{E68E6373-0133-48F9-A085-1C5324C2A634}" dt="2023-02-07T15:33:17.840" v="379" actId="20577"/>
          <ac:spMkLst>
            <pc:docMk/>
            <pc:sldMk cId="2834772407" sldId="313"/>
            <ac:spMk id="214" creationId="{00000000-0000-0000-0000-000000000000}"/>
          </ac:spMkLst>
        </pc:spChg>
        <pc:spChg chg="mod">
          <ac:chgData name="NORVEY DANILO MUÑOZ" userId="6c920eed-56a1-4dd6-94e7-28cd095909bd" providerId="ADAL" clId="{E68E6373-0133-48F9-A085-1C5324C2A634}" dt="2023-02-07T15:34:04.427" v="399" actId="14100"/>
          <ac:spMkLst>
            <pc:docMk/>
            <pc:sldMk cId="2834772407" sldId="313"/>
            <ac:spMk id="215" creationId="{00000000-0000-0000-0000-000000000000}"/>
          </ac:spMkLst>
        </pc:spChg>
      </pc:sldChg>
      <pc:sldChg chg="addSp delSp modSp add mod ord">
        <pc:chgData name="NORVEY DANILO MUÑOZ" userId="6c920eed-56a1-4dd6-94e7-28cd095909bd" providerId="ADAL" clId="{E68E6373-0133-48F9-A085-1C5324C2A634}" dt="2023-02-07T15:00:29.349" v="247" actId="478"/>
        <pc:sldMkLst>
          <pc:docMk/>
          <pc:sldMk cId="2213320943" sldId="314"/>
        </pc:sldMkLst>
        <pc:spChg chg="add del mod">
          <ac:chgData name="NORVEY DANILO MUÑOZ" userId="6c920eed-56a1-4dd6-94e7-28cd095909bd" providerId="ADAL" clId="{E68E6373-0133-48F9-A085-1C5324C2A634}" dt="2023-02-07T15:00:26.313" v="245" actId="478"/>
          <ac:spMkLst>
            <pc:docMk/>
            <pc:sldMk cId="2213320943" sldId="314"/>
            <ac:spMk id="3" creationId="{B9216E76-A329-D98C-DB36-0A19C90A1D10}"/>
          </ac:spMkLst>
        </pc:spChg>
        <pc:spChg chg="add del mod">
          <ac:chgData name="NORVEY DANILO MUÑOZ" userId="6c920eed-56a1-4dd6-94e7-28cd095909bd" providerId="ADAL" clId="{E68E6373-0133-48F9-A085-1C5324C2A634}" dt="2023-02-07T15:00:29.349" v="247" actId="478"/>
          <ac:spMkLst>
            <pc:docMk/>
            <pc:sldMk cId="2213320943" sldId="314"/>
            <ac:spMk id="5" creationId="{4649E90E-6710-52F5-9241-D5B651E708EA}"/>
          </ac:spMkLst>
        </pc:spChg>
        <pc:spChg chg="mod">
          <ac:chgData name="NORVEY DANILO MUÑOZ" userId="6c920eed-56a1-4dd6-94e7-28cd095909bd" providerId="ADAL" clId="{E68E6373-0133-48F9-A085-1C5324C2A634}" dt="2023-02-07T15:00:18.272" v="243" actId="20577"/>
          <ac:spMkLst>
            <pc:docMk/>
            <pc:sldMk cId="2213320943" sldId="314"/>
            <ac:spMk id="222" creationId="{00000000-0000-0000-0000-000000000000}"/>
          </ac:spMkLst>
        </pc:spChg>
        <pc:spChg chg="del">
          <ac:chgData name="NORVEY DANILO MUÑOZ" userId="6c920eed-56a1-4dd6-94e7-28cd095909bd" providerId="ADAL" clId="{E68E6373-0133-48F9-A085-1C5324C2A634}" dt="2023-02-07T15:00:27.673" v="246" actId="478"/>
          <ac:spMkLst>
            <pc:docMk/>
            <pc:sldMk cId="2213320943" sldId="314"/>
            <ac:spMk id="223" creationId="{00000000-0000-0000-0000-000000000000}"/>
          </ac:spMkLst>
        </pc:spChg>
        <pc:spChg chg="del">
          <ac:chgData name="NORVEY DANILO MUÑOZ" userId="6c920eed-56a1-4dd6-94e7-28cd095909bd" providerId="ADAL" clId="{E68E6373-0133-48F9-A085-1C5324C2A634}" dt="2023-02-07T15:00:24.531" v="244" actId="478"/>
          <ac:spMkLst>
            <pc:docMk/>
            <pc:sldMk cId="2213320943" sldId="314"/>
            <ac:spMk id="224" creationId="{00000000-0000-0000-0000-000000000000}"/>
          </ac:spMkLst>
        </pc:spChg>
      </pc:sldChg>
      <pc:sldChg chg="modSp add mod">
        <pc:chgData name="NORVEY DANILO MUÑOZ" userId="6c920eed-56a1-4dd6-94e7-28cd095909bd" providerId="ADAL" clId="{E68E6373-0133-48F9-A085-1C5324C2A634}" dt="2023-02-07T15:31:54.975" v="336" actId="14100"/>
        <pc:sldMkLst>
          <pc:docMk/>
          <pc:sldMk cId="3021841683" sldId="315"/>
        </pc:sldMkLst>
        <pc:spChg chg="mod">
          <ac:chgData name="NORVEY DANILO MUÑOZ" userId="6c920eed-56a1-4dd6-94e7-28cd095909bd" providerId="ADAL" clId="{E68E6373-0133-48F9-A085-1C5324C2A634}" dt="2023-02-07T15:31:54.975" v="336" actId="14100"/>
          <ac:spMkLst>
            <pc:docMk/>
            <pc:sldMk cId="3021841683" sldId="315"/>
            <ac:spMk id="215" creationId="{00000000-0000-0000-0000-000000000000}"/>
          </ac:spMkLst>
        </pc:spChg>
      </pc:sldChg>
      <pc:sldChg chg="addSp delSp modSp add mod ord">
        <pc:chgData name="NORVEY DANILO MUÑOZ" userId="6c920eed-56a1-4dd6-94e7-28cd095909bd" providerId="ADAL" clId="{E68E6373-0133-48F9-A085-1C5324C2A634}" dt="2023-02-07T15:37:09.543" v="433" actId="14100"/>
        <pc:sldMkLst>
          <pc:docMk/>
          <pc:sldMk cId="2060028205" sldId="316"/>
        </pc:sldMkLst>
        <pc:spChg chg="add del mod">
          <ac:chgData name="NORVEY DANILO MUÑOZ" userId="6c920eed-56a1-4dd6-94e7-28cd095909bd" providerId="ADAL" clId="{E68E6373-0133-48F9-A085-1C5324C2A634}" dt="2023-02-07T15:35:34.040" v="404" actId="478"/>
          <ac:spMkLst>
            <pc:docMk/>
            <pc:sldMk cId="2060028205" sldId="316"/>
            <ac:spMk id="3" creationId="{8178A723-F7F3-CC91-4FA1-04533C5BF61C}"/>
          </ac:spMkLst>
        </pc:spChg>
        <pc:spChg chg="del">
          <ac:chgData name="NORVEY DANILO MUÑOZ" userId="6c920eed-56a1-4dd6-94e7-28cd095909bd" providerId="ADAL" clId="{E68E6373-0133-48F9-A085-1C5324C2A634}" dt="2023-02-07T15:35:33.478" v="403" actId="478"/>
          <ac:spMkLst>
            <pc:docMk/>
            <pc:sldMk cId="2060028205" sldId="316"/>
            <ac:spMk id="229" creationId="{00000000-0000-0000-0000-000000000000}"/>
          </ac:spMkLst>
        </pc:spChg>
        <pc:spChg chg="mod">
          <ac:chgData name="NORVEY DANILO MUÑOZ" userId="6c920eed-56a1-4dd6-94e7-28cd095909bd" providerId="ADAL" clId="{E68E6373-0133-48F9-A085-1C5324C2A634}" dt="2023-02-07T15:37:09.543" v="433" actId="14100"/>
          <ac:spMkLst>
            <pc:docMk/>
            <pc:sldMk cId="2060028205" sldId="316"/>
            <ac:spMk id="230" creationId="{00000000-0000-0000-0000-000000000000}"/>
          </ac:spMkLst>
        </pc:spChg>
        <pc:picChg chg="add mod">
          <ac:chgData name="NORVEY DANILO MUÑOZ" userId="6c920eed-56a1-4dd6-94e7-28cd095909bd" providerId="ADAL" clId="{E68E6373-0133-48F9-A085-1C5324C2A634}" dt="2023-02-07T15:36:49.078" v="430" actId="1076"/>
          <ac:picMkLst>
            <pc:docMk/>
            <pc:sldMk cId="2060028205" sldId="316"/>
            <ac:picMk id="5" creationId="{45F23B45-4D4D-80C3-492F-E887695E3140}"/>
          </ac:picMkLst>
        </pc:picChg>
      </pc:sldChg>
      <pc:sldChg chg="addSp delSp modSp add mod">
        <pc:chgData name="NORVEY DANILO MUÑOZ" userId="6c920eed-56a1-4dd6-94e7-28cd095909bd" providerId="ADAL" clId="{E68E6373-0133-48F9-A085-1C5324C2A634}" dt="2023-02-07T18:07:53.666" v="1673" actId="20577"/>
        <pc:sldMkLst>
          <pc:docMk/>
          <pc:sldMk cId="1331053973" sldId="317"/>
        </pc:sldMkLst>
        <pc:spChg chg="add del mod">
          <ac:chgData name="NORVEY DANILO MUÑOZ" userId="6c920eed-56a1-4dd6-94e7-28cd095909bd" providerId="ADAL" clId="{E68E6373-0133-48F9-A085-1C5324C2A634}" dt="2023-02-07T18:07:43.560" v="1645" actId="478"/>
          <ac:spMkLst>
            <pc:docMk/>
            <pc:sldMk cId="1331053973" sldId="317"/>
            <ac:spMk id="3" creationId="{CD965A79-1F2F-F6D1-9A01-EEC8F244AD6A}"/>
          </ac:spMkLst>
        </pc:spChg>
        <pc:spChg chg="add del mod">
          <ac:chgData name="NORVEY DANILO MUÑOZ" userId="6c920eed-56a1-4dd6-94e7-28cd095909bd" providerId="ADAL" clId="{E68E6373-0133-48F9-A085-1C5324C2A634}" dt="2023-02-07T18:07:45.697" v="1647" actId="478"/>
          <ac:spMkLst>
            <pc:docMk/>
            <pc:sldMk cId="1331053973" sldId="317"/>
            <ac:spMk id="5" creationId="{FFFFD00F-5B77-1A05-FF29-D09B46F1FB64}"/>
          </ac:spMkLst>
        </pc:spChg>
        <pc:spChg chg="mod">
          <ac:chgData name="NORVEY DANILO MUÑOZ" userId="6c920eed-56a1-4dd6-94e7-28cd095909bd" providerId="ADAL" clId="{E68E6373-0133-48F9-A085-1C5324C2A634}" dt="2023-02-07T18:07:53.666" v="1673" actId="20577"/>
          <ac:spMkLst>
            <pc:docMk/>
            <pc:sldMk cId="1331053973" sldId="317"/>
            <ac:spMk id="222" creationId="{00000000-0000-0000-0000-000000000000}"/>
          </ac:spMkLst>
        </pc:spChg>
        <pc:spChg chg="del">
          <ac:chgData name="NORVEY DANILO MUÑOZ" userId="6c920eed-56a1-4dd6-94e7-28cd095909bd" providerId="ADAL" clId="{E68E6373-0133-48F9-A085-1C5324C2A634}" dt="2023-02-07T18:07:45.160" v="1646" actId="478"/>
          <ac:spMkLst>
            <pc:docMk/>
            <pc:sldMk cId="1331053973" sldId="317"/>
            <ac:spMk id="223" creationId="{00000000-0000-0000-0000-000000000000}"/>
          </ac:spMkLst>
        </pc:spChg>
        <pc:spChg chg="del">
          <ac:chgData name="NORVEY DANILO MUÑOZ" userId="6c920eed-56a1-4dd6-94e7-28cd095909bd" providerId="ADAL" clId="{E68E6373-0133-48F9-A085-1C5324C2A634}" dt="2023-02-07T18:07:42.439" v="1644" actId="478"/>
          <ac:spMkLst>
            <pc:docMk/>
            <pc:sldMk cId="1331053973" sldId="317"/>
            <ac:spMk id="224" creationId="{00000000-0000-0000-0000-000000000000}"/>
          </ac:spMkLst>
        </pc:spChg>
      </pc:sldChg>
      <pc:sldChg chg="add">
        <pc:chgData name="NORVEY DANILO MUÑOZ" userId="6c920eed-56a1-4dd6-94e7-28cd095909bd" providerId="ADAL" clId="{E68E6373-0133-48F9-A085-1C5324C2A634}" dt="2023-02-07T15:41:36.849" v="437" actId="2890"/>
        <pc:sldMkLst>
          <pc:docMk/>
          <pc:sldMk cId="67405003" sldId="318"/>
        </pc:sldMkLst>
      </pc:sldChg>
      <pc:sldChg chg="addSp delSp modSp add mod ord">
        <pc:chgData name="NORVEY DANILO MUÑOZ" userId="6c920eed-56a1-4dd6-94e7-28cd095909bd" providerId="ADAL" clId="{E68E6373-0133-48F9-A085-1C5324C2A634}" dt="2023-02-07T15:43:56.085" v="486" actId="1076"/>
        <pc:sldMkLst>
          <pc:docMk/>
          <pc:sldMk cId="2202870537" sldId="319"/>
        </pc:sldMkLst>
        <pc:spChg chg="add del mod">
          <ac:chgData name="NORVEY DANILO MUÑOZ" userId="6c920eed-56a1-4dd6-94e7-28cd095909bd" providerId="ADAL" clId="{E68E6373-0133-48F9-A085-1C5324C2A634}" dt="2023-02-07T15:43:34.871" v="481" actId="478"/>
          <ac:spMkLst>
            <pc:docMk/>
            <pc:sldMk cId="2202870537" sldId="319"/>
            <ac:spMk id="3" creationId="{EFFEA048-D348-B7A3-6F02-2FE71828DB02}"/>
          </ac:spMkLst>
        </pc:spChg>
        <pc:spChg chg="del">
          <ac:chgData name="NORVEY DANILO MUÑOZ" userId="6c920eed-56a1-4dd6-94e7-28cd095909bd" providerId="ADAL" clId="{E68E6373-0133-48F9-A085-1C5324C2A634}" dt="2023-02-07T15:43:30.517" v="480" actId="478"/>
          <ac:spMkLst>
            <pc:docMk/>
            <pc:sldMk cId="2202870537" sldId="319"/>
            <ac:spMk id="26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6"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8"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80" creationId="{00000000-0000-0000-0000-000000000000}"/>
          </ac:spMkLst>
        </pc:spChg>
        <pc:grpChg chg="del">
          <ac:chgData name="NORVEY DANILO MUÑOZ" userId="6c920eed-56a1-4dd6-94e7-28cd095909bd" providerId="ADAL" clId="{E68E6373-0133-48F9-A085-1C5324C2A634}" dt="2023-02-07T15:43:30.517" v="480" actId="478"/>
          <ac:grpSpMkLst>
            <pc:docMk/>
            <pc:sldMk cId="2202870537" sldId="319"/>
            <ac:grpSpMk id="268" creationId="{00000000-0000-0000-0000-000000000000}"/>
          </ac:grpSpMkLst>
        </pc:grpChg>
        <pc:picChg chg="add mod">
          <ac:chgData name="NORVEY DANILO MUÑOZ" userId="6c920eed-56a1-4dd6-94e7-28cd095909bd" providerId="ADAL" clId="{E68E6373-0133-48F9-A085-1C5324C2A634}" dt="2023-02-07T15:43:56.085" v="486" actId="1076"/>
          <ac:picMkLst>
            <pc:docMk/>
            <pc:sldMk cId="2202870537" sldId="319"/>
            <ac:picMk id="5" creationId="{AC3391E9-2F02-D8D4-A654-5ADF897CFEDC}"/>
          </ac:picMkLst>
        </pc:picChg>
        <pc:cxnChg chg="del">
          <ac:chgData name="NORVEY DANILO MUÑOZ" userId="6c920eed-56a1-4dd6-94e7-28cd095909bd" providerId="ADAL" clId="{E68E6373-0133-48F9-A085-1C5324C2A634}" dt="2023-02-07T15:43:30.517" v="480" actId="478"/>
          <ac:cxnSpMkLst>
            <pc:docMk/>
            <pc:sldMk cId="2202870537" sldId="319"/>
            <ac:cxnSpMk id="279" creationId="{00000000-0000-0000-0000-000000000000}"/>
          </ac:cxnSpMkLst>
        </pc:cxnChg>
      </pc:sldChg>
      <pc:sldChg chg="addSp delSp modSp add mod">
        <pc:chgData name="NORVEY DANILO MUÑOZ" userId="6c920eed-56a1-4dd6-94e7-28cd095909bd" providerId="ADAL" clId="{E68E6373-0133-48F9-A085-1C5324C2A634}" dt="2023-02-07T15:46:05.837" v="491" actId="1076"/>
        <pc:sldMkLst>
          <pc:docMk/>
          <pc:sldMk cId="1775397427" sldId="320"/>
        </pc:sldMkLst>
        <pc:picChg chg="add mod">
          <ac:chgData name="NORVEY DANILO MUÑOZ" userId="6c920eed-56a1-4dd6-94e7-28cd095909bd" providerId="ADAL" clId="{E68E6373-0133-48F9-A085-1C5324C2A634}" dt="2023-02-07T15:46:05.837" v="491" actId="1076"/>
          <ac:picMkLst>
            <pc:docMk/>
            <pc:sldMk cId="1775397427" sldId="320"/>
            <ac:picMk id="3" creationId="{54E07243-5D3C-CBD8-3D95-0BD98FDB6D2B}"/>
          </ac:picMkLst>
        </pc:picChg>
        <pc:picChg chg="del">
          <ac:chgData name="NORVEY DANILO MUÑOZ" userId="6c920eed-56a1-4dd6-94e7-28cd095909bd" providerId="ADAL" clId="{E68E6373-0133-48F9-A085-1C5324C2A634}" dt="2023-02-07T15:45:59.314" v="488" actId="478"/>
          <ac:picMkLst>
            <pc:docMk/>
            <pc:sldMk cId="1775397427" sldId="320"/>
            <ac:picMk id="5" creationId="{AC3391E9-2F02-D8D4-A654-5ADF897CFEDC}"/>
          </ac:picMkLst>
        </pc:picChg>
      </pc:sldChg>
      <pc:sldChg chg="modSp add mod">
        <pc:chgData name="NORVEY DANILO MUÑOZ" userId="6c920eed-56a1-4dd6-94e7-28cd095909bd" providerId="ADAL" clId="{E68E6373-0133-48F9-A085-1C5324C2A634}" dt="2023-02-07T21:53:53.409" v="1988" actId="14100"/>
        <pc:sldMkLst>
          <pc:docMk/>
          <pc:sldMk cId="620206592" sldId="321"/>
        </pc:sldMkLst>
        <pc:spChg chg="mod">
          <ac:chgData name="NORVEY DANILO MUÑOZ" userId="6c920eed-56a1-4dd6-94e7-28cd095909bd" providerId="ADAL" clId="{E68E6373-0133-48F9-A085-1C5324C2A634}" dt="2023-02-07T21:53:26.204" v="1969" actId="1076"/>
          <ac:spMkLst>
            <pc:docMk/>
            <pc:sldMk cId="620206592" sldId="321"/>
            <ac:spMk id="229" creationId="{00000000-0000-0000-0000-000000000000}"/>
          </ac:spMkLst>
        </pc:spChg>
        <pc:spChg chg="mod">
          <ac:chgData name="NORVEY DANILO MUÑOZ" userId="6c920eed-56a1-4dd6-94e7-28cd095909bd" providerId="ADAL" clId="{E68E6373-0133-48F9-A085-1C5324C2A634}" dt="2023-02-07T21:53:53.409" v="1988" actId="14100"/>
          <ac:spMkLst>
            <pc:docMk/>
            <pc:sldMk cId="620206592" sldId="321"/>
            <ac:spMk id="230" creationId="{00000000-0000-0000-0000-000000000000}"/>
          </ac:spMkLst>
        </pc:spChg>
      </pc:sldChg>
      <pc:sldChg chg="addSp delSp modSp add mod ord">
        <pc:chgData name="NORVEY DANILO MUÑOZ" userId="6c920eed-56a1-4dd6-94e7-28cd095909bd" providerId="ADAL" clId="{E68E6373-0133-48F9-A085-1C5324C2A634}" dt="2023-02-07T15:58:12.454" v="713" actId="1076"/>
        <pc:sldMkLst>
          <pc:docMk/>
          <pc:sldMk cId="1139785874" sldId="322"/>
        </pc:sldMkLst>
        <pc:spChg chg="add del mod">
          <ac:chgData name="NORVEY DANILO MUÑOZ" userId="6c920eed-56a1-4dd6-94e7-28cd095909bd" providerId="ADAL" clId="{E68E6373-0133-48F9-A085-1C5324C2A634}" dt="2023-02-07T15:56:18.416" v="560" actId="478"/>
          <ac:spMkLst>
            <pc:docMk/>
            <pc:sldMk cId="1139785874" sldId="322"/>
            <ac:spMk id="3" creationId="{9B2D7789-33C3-37FE-2062-7224410F4EFA}"/>
          </ac:spMkLst>
        </pc:spChg>
        <pc:spChg chg="add del mod">
          <ac:chgData name="NORVEY DANILO MUÑOZ" userId="6c920eed-56a1-4dd6-94e7-28cd095909bd" providerId="ADAL" clId="{E68E6373-0133-48F9-A085-1C5324C2A634}" dt="2023-02-07T15:57:40.321" v="704" actId="478"/>
          <ac:spMkLst>
            <pc:docMk/>
            <pc:sldMk cId="1139785874" sldId="322"/>
            <ac:spMk id="5" creationId="{76EEE7C1-7372-DBED-BA71-9396AE322660}"/>
          </ac:spMkLst>
        </pc:spChg>
        <pc:spChg chg="add del mod">
          <ac:chgData name="NORVEY DANILO MUÑOZ" userId="6c920eed-56a1-4dd6-94e7-28cd095909bd" providerId="ADAL" clId="{E68E6373-0133-48F9-A085-1C5324C2A634}" dt="2023-02-07T15:57:45.737" v="706" actId="478"/>
          <ac:spMkLst>
            <pc:docMk/>
            <pc:sldMk cId="1139785874" sldId="322"/>
            <ac:spMk id="7" creationId="{3C5B0DAC-DEF3-5821-BC40-5B572F65921B}"/>
          </ac:spMkLst>
        </pc:spChg>
        <pc:spChg chg="add del mod">
          <ac:chgData name="NORVEY DANILO MUÑOZ" userId="6c920eed-56a1-4dd6-94e7-28cd095909bd" providerId="ADAL" clId="{E68E6373-0133-48F9-A085-1C5324C2A634}" dt="2023-02-07T15:57:45.737" v="706" actId="478"/>
          <ac:spMkLst>
            <pc:docMk/>
            <pc:sldMk cId="1139785874" sldId="322"/>
            <ac:spMk id="9" creationId="{E5ECA0B0-50CA-DFC3-1680-721B90908C16}"/>
          </ac:spMkLst>
        </pc:spChg>
        <pc:spChg chg="add del mod">
          <ac:chgData name="NORVEY DANILO MUÑOZ" userId="6c920eed-56a1-4dd6-94e7-28cd095909bd" providerId="ADAL" clId="{E68E6373-0133-48F9-A085-1C5324C2A634}" dt="2023-02-07T15:57:45.737" v="706" actId="478"/>
          <ac:spMkLst>
            <pc:docMk/>
            <pc:sldMk cId="1139785874" sldId="322"/>
            <ac:spMk id="11" creationId="{523B7CCB-2832-E47E-F02F-A8BC04823B9D}"/>
          </ac:spMkLst>
        </pc:spChg>
        <pc:spChg chg="add del mod">
          <ac:chgData name="NORVEY DANILO MUÑOZ" userId="6c920eed-56a1-4dd6-94e7-28cd095909bd" providerId="ADAL" clId="{E68E6373-0133-48F9-A085-1C5324C2A634}" dt="2023-02-07T15:57:45.737" v="706" actId="478"/>
          <ac:spMkLst>
            <pc:docMk/>
            <pc:sldMk cId="1139785874" sldId="322"/>
            <ac:spMk id="13" creationId="{F485FB30-F149-E02D-8E1B-7C2C4A66D391}"/>
          </ac:spMkLst>
        </pc:spChg>
        <pc:spChg chg="add del mod">
          <ac:chgData name="NORVEY DANILO MUÑOZ" userId="6c920eed-56a1-4dd6-94e7-28cd095909bd" providerId="ADAL" clId="{E68E6373-0133-48F9-A085-1C5324C2A634}" dt="2023-02-07T15:56:29.232" v="595" actId="20577"/>
          <ac:spMkLst>
            <pc:docMk/>
            <pc:sldMk cId="1139785874" sldId="322"/>
            <ac:spMk id="235" creationId="{00000000-0000-0000-0000-000000000000}"/>
          </ac:spMkLst>
        </pc:spChg>
        <pc:spChg chg="del mod">
          <ac:chgData name="NORVEY DANILO MUÑOZ" userId="6c920eed-56a1-4dd6-94e7-28cd095909bd" providerId="ADAL" clId="{E68E6373-0133-48F9-A085-1C5324C2A634}" dt="2023-02-07T15:57:39.093" v="703" actId="478"/>
          <ac:spMkLst>
            <pc:docMk/>
            <pc:sldMk cId="1139785874" sldId="322"/>
            <ac:spMk id="236" creationId="{00000000-0000-0000-0000-000000000000}"/>
          </ac:spMkLst>
        </pc:spChg>
        <pc:spChg chg="mod">
          <ac:chgData name="NORVEY DANILO MUÑOZ" userId="6c920eed-56a1-4dd6-94e7-28cd095909bd" providerId="ADAL" clId="{E68E6373-0133-48F9-A085-1C5324C2A634}" dt="2023-02-07T15:57:53.187" v="709" actId="1076"/>
          <ac:spMkLst>
            <pc:docMk/>
            <pc:sldMk cId="1139785874" sldId="322"/>
            <ac:spMk id="237"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8"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9"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0"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1" creationId="{00000000-0000-0000-0000-000000000000}"/>
          </ac:spMkLst>
        </pc:spChg>
        <pc:spChg chg="del">
          <ac:chgData name="NORVEY DANILO MUÑOZ" userId="6c920eed-56a1-4dd6-94e7-28cd095909bd" providerId="ADAL" clId="{E68E6373-0133-48F9-A085-1C5324C2A634}" dt="2023-02-07T15:55:34.228" v="543" actId="478"/>
          <ac:spMkLst>
            <pc:docMk/>
            <pc:sldMk cId="1139785874" sldId="322"/>
            <ac:spMk id="242" creationId="{00000000-0000-0000-0000-000000000000}"/>
          </ac:spMkLst>
        </pc:spChg>
        <pc:spChg chg="del">
          <ac:chgData name="NORVEY DANILO MUÑOZ" userId="6c920eed-56a1-4dd6-94e7-28cd095909bd" providerId="ADAL" clId="{E68E6373-0133-48F9-A085-1C5324C2A634}" dt="2023-02-07T15:55:33.186" v="542" actId="478"/>
          <ac:spMkLst>
            <pc:docMk/>
            <pc:sldMk cId="1139785874" sldId="322"/>
            <ac:spMk id="243" creationId="{00000000-0000-0000-0000-000000000000}"/>
          </ac:spMkLst>
        </pc:spChg>
        <pc:grpChg chg="del">
          <ac:chgData name="NORVEY DANILO MUÑOZ" userId="6c920eed-56a1-4dd6-94e7-28cd095909bd" providerId="ADAL" clId="{E68E6373-0133-48F9-A085-1C5324C2A634}" dt="2023-02-07T15:55:35.098" v="544" actId="478"/>
          <ac:grpSpMkLst>
            <pc:docMk/>
            <pc:sldMk cId="1139785874" sldId="322"/>
            <ac:grpSpMk id="244" creationId="{00000000-0000-0000-0000-000000000000}"/>
          </ac:grpSpMkLst>
        </pc:grpChg>
        <pc:picChg chg="add mod">
          <ac:chgData name="NORVEY DANILO MUÑOZ" userId="6c920eed-56a1-4dd6-94e7-28cd095909bd" providerId="ADAL" clId="{E68E6373-0133-48F9-A085-1C5324C2A634}" dt="2023-02-07T15:58:12.454" v="713" actId="1076"/>
          <ac:picMkLst>
            <pc:docMk/>
            <pc:sldMk cId="1139785874" sldId="322"/>
            <ac:picMk id="15" creationId="{64B6B4C1-1644-FF3A-6E3B-F113E4E00E20}"/>
          </ac:picMkLst>
        </pc:picChg>
      </pc:sldChg>
      <pc:sldChg chg="addSp delSp modSp add mod">
        <pc:chgData name="NORVEY DANILO MUÑOZ" userId="6c920eed-56a1-4dd6-94e7-28cd095909bd" providerId="ADAL" clId="{E68E6373-0133-48F9-A085-1C5324C2A634}" dt="2023-02-07T16:05:11.409" v="838" actId="21"/>
        <pc:sldMkLst>
          <pc:docMk/>
          <pc:sldMk cId="3451968263" sldId="323"/>
        </pc:sldMkLst>
        <pc:spChg chg="add del mod">
          <ac:chgData name="NORVEY DANILO MUÑOZ" userId="6c920eed-56a1-4dd6-94e7-28cd095909bd" providerId="ADAL" clId="{E68E6373-0133-48F9-A085-1C5324C2A634}" dt="2023-02-07T15:59:21.075" v="718" actId="478"/>
          <ac:spMkLst>
            <pc:docMk/>
            <pc:sldMk cId="3451968263" sldId="323"/>
            <ac:spMk id="3" creationId="{A042F288-EC56-A5EC-3D44-AA097CEE8F52}"/>
          </ac:spMkLst>
        </pc:spChg>
        <pc:spChg chg="add mod">
          <ac:chgData name="NORVEY DANILO MUÑOZ" userId="6c920eed-56a1-4dd6-94e7-28cd095909bd" providerId="ADAL" clId="{E68E6373-0133-48F9-A085-1C5324C2A634}" dt="2023-02-07T16:03:14.450" v="799" actId="1076"/>
          <ac:spMkLst>
            <pc:docMk/>
            <pc:sldMk cId="3451968263" sldId="323"/>
            <ac:spMk id="6" creationId="{1D9A1016-3282-AFC7-E089-5C5226987A37}"/>
          </ac:spMkLst>
        </pc:spChg>
        <pc:spChg chg="add del mod">
          <ac:chgData name="NORVEY DANILO MUÑOZ" userId="6c920eed-56a1-4dd6-94e7-28cd095909bd" providerId="ADAL" clId="{E68E6373-0133-48F9-A085-1C5324C2A634}" dt="2023-02-07T16:05:11.409" v="838" actId="21"/>
          <ac:spMkLst>
            <pc:docMk/>
            <pc:sldMk cId="3451968263" sldId="323"/>
            <ac:spMk id="7" creationId="{376D79F8-94C9-C070-B1EF-DED869BCD966}"/>
          </ac:spMkLst>
        </pc:spChg>
        <pc:spChg chg="del mod">
          <ac:chgData name="NORVEY DANILO MUÑOZ" userId="6c920eed-56a1-4dd6-94e7-28cd095909bd" providerId="ADAL" clId="{E68E6373-0133-48F9-A085-1C5324C2A634}" dt="2023-02-07T15:59:19.106" v="717" actId="478"/>
          <ac:spMkLst>
            <pc:docMk/>
            <pc:sldMk cId="3451968263" sldId="323"/>
            <ac:spMk id="237" creationId="{00000000-0000-0000-0000-000000000000}"/>
          </ac:spMkLst>
        </pc:spChg>
        <pc:picChg chg="add mod">
          <ac:chgData name="NORVEY DANILO MUÑOZ" userId="6c920eed-56a1-4dd6-94e7-28cd095909bd" providerId="ADAL" clId="{E68E6373-0133-48F9-A085-1C5324C2A634}" dt="2023-02-07T16:03:15.797" v="800" actId="1076"/>
          <ac:picMkLst>
            <pc:docMk/>
            <pc:sldMk cId="3451968263" sldId="323"/>
            <ac:picMk id="5" creationId="{D0B3984E-D6D7-EF88-D0BC-E756D4BA858F}"/>
          </ac:picMkLst>
        </pc:picChg>
        <pc:picChg chg="del">
          <ac:chgData name="NORVEY DANILO MUÑOZ" userId="6c920eed-56a1-4dd6-94e7-28cd095909bd" providerId="ADAL" clId="{E68E6373-0133-48F9-A085-1C5324C2A634}" dt="2023-02-07T15:59:09.825" v="715" actId="478"/>
          <ac:picMkLst>
            <pc:docMk/>
            <pc:sldMk cId="3451968263" sldId="323"/>
            <ac:picMk id="15" creationId="{64B6B4C1-1644-FF3A-6E3B-F113E4E00E20}"/>
          </ac:picMkLst>
        </pc:picChg>
      </pc:sldChg>
      <pc:sldChg chg="addSp delSp modSp add mod">
        <pc:chgData name="NORVEY DANILO MUÑOZ" userId="6c920eed-56a1-4dd6-94e7-28cd095909bd" providerId="ADAL" clId="{E68E6373-0133-48F9-A085-1C5324C2A634}" dt="2023-02-07T16:06:06.046" v="846" actId="1076"/>
        <pc:sldMkLst>
          <pc:docMk/>
          <pc:sldMk cId="3706077343" sldId="324"/>
        </pc:sldMkLst>
        <pc:spChg chg="add mod">
          <ac:chgData name="NORVEY DANILO MUÑOZ" userId="6c920eed-56a1-4dd6-94e7-28cd095909bd" providerId="ADAL" clId="{E68E6373-0133-48F9-A085-1C5324C2A634}" dt="2023-02-07T16:06:06.046" v="846" actId="1076"/>
          <ac:spMkLst>
            <pc:docMk/>
            <pc:sldMk cId="3706077343" sldId="324"/>
            <ac:spMk id="2" creationId="{DF484FB2-A94D-F6A4-9B45-53F6373E8AE2}"/>
          </ac:spMkLst>
        </pc:spChg>
        <pc:spChg chg="del">
          <ac:chgData name="NORVEY DANILO MUÑOZ" userId="6c920eed-56a1-4dd6-94e7-28cd095909bd" providerId="ADAL" clId="{E68E6373-0133-48F9-A085-1C5324C2A634}" dt="2023-02-07T16:05:16.340" v="841" actId="478"/>
          <ac:spMkLst>
            <pc:docMk/>
            <pc:sldMk cId="3706077343" sldId="324"/>
            <ac:spMk id="6" creationId="{1D9A1016-3282-AFC7-E089-5C5226987A37}"/>
          </ac:spMkLst>
        </pc:spChg>
        <pc:picChg chg="del">
          <ac:chgData name="NORVEY DANILO MUÑOZ" userId="6c920eed-56a1-4dd6-94e7-28cd095909bd" providerId="ADAL" clId="{E68E6373-0133-48F9-A085-1C5324C2A634}" dt="2023-02-07T16:05:15.299" v="840" actId="478"/>
          <ac:picMkLst>
            <pc:docMk/>
            <pc:sldMk cId="3706077343" sldId="324"/>
            <ac:picMk id="5" creationId="{D0B3984E-D6D7-EF88-D0BC-E756D4BA858F}"/>
          </ac:picMkLst>
        </pc:picChg>
      </pc:sldChg>
      <pc:sldChg chg="addSp delSp modSp add mod">
        <pc:chgData name="NORVEY DANILO MUÑOZ" userId="6c920eed-56a1-4dd6-94e7-28cd095909bd" providerId="ADAL" clId="{E68E6373-0133-48F9-A085-1C5324C2A634}" dt="2023-02-07T16:08:52.385" v="875" actId="1076"/>
        <pc:sldMkLst>
          <pc:docMk/>
          <pc:sldMk cId="4155689048" sldId="325"/>
        </pc:sldMkLst>
        <pc:spChg chg="del">
          <ac:chgData name="NORVEY DANILO MUÑOZ" userId="6c920eed-56a1-4dd6-94e7-28cd095909bd" providerId="ADAL" clId="{E68E6373-0133-48F9-A085-1C5324C2A634}" dt="2023-02-07T16:07:51.275" v="869" actId="478"/>
          <ac:spMkLst>
            <pc:docMk/>
            <pc:sldMk cId="4155689048" sldId="325"/>
            <ac:spMk id="2" creationId="{DF484FB2-A94D-F6A4-9B45-53F6373E8AE2}"/>
          </ac:spMkLst>
        </pc:spChg>
        <pc:spChg chg="mod">
          <ac:chgData name="NORVEY DANILO MUÑOZ" userId="6c920eed-56a1-4dd6-94e7-28cd095909bd" providerId="ADAL" clId="{E68E6373-0133-48F9-A085-1C5324C2A634}" dt="2023-02-07T16:07:38.845" v="868" actId="20577"/>
          <ac:spMkLst>
            <pc:docMk/>
            <pc:sldMk cId="4155689048" sldId="325"/>
            <ac:spMk id="235" creationId="{00000000-0000-0000-0000-000000000000}"/>
          </ac:spMkLst>
        </pc:spChg>
        <pc:picChg chg="add mod">
          <ac:chgData name="NORVEY DANILO MUÑOZ" userId="6c920eed-56a1-4dd6-94e7-28cd095909bd" providerId="ADAL" clId="{E68E6373-0133-48F9-A085-1C5324C2A634}" dt="2023-02-07T16:07:58.528" v="872" actId="1076"/>
          <ac:picMkLst>
            <pc:docMk/>
            <pc:sldMk cId="4155689048" sldId="325"/>
            <ac:picMk id="4" creationId="{693EFC1D-B05D-3A18-3A07-DB083025CD9D}"/>
          </ac:picMkLst>
        </pc:picChg>
        <pc:picChg chg="add mod">
          <ac:chgData name="NORVEY DANILO MUÑOZ" userId="6c920eed-56a1-4dd6-94e7-28cd095909bd" providerId="ADAL" clId="{E68E6373-0133-48F9-A085-1C5324C2A634}" dt="2023-02-07T16:08:52.385" v="875" actId="1076"/>
          <ac:picMkLst>
            <pc:docMk/>
            <pc:sldMk cId="4155689048" sldId="325"/>
            <ac:picMk id="6" creationId="{DCFAC66D-CBC2-312B-E8AF-8F3AAC322D31}"/>
          </ac:picMkLst>
        </pc:picChg>
      </pc:sldChg>
      <pc:sldChg chg="addSp delSp modSp add mod">
        <pc:chgData name="NORVEY DANILO MUÑOZ" userId="6c920eed-56a1-4dd6-94e7-28cd095909bd" providerId="ADAL" clId="{E68E6373-0133-48F9-A085-1C5324C2A634}" dt="2023-02-07T16:10:52.180" v="891" actId="1076"/>
        <pc:sldMkLst>
          <pc:docMk/>
          <pc:sldMk cId="4031053724" sldId="326"/>
        </pc:sldMkLst>
        <pc:spChg chg="mod">
          <ac:chgData name="NORVEY DANILO MUÑOZ" userId="6c920eed-56a1-4dd6-94e7-28cd095909bd" providerId="ADAL" clId="{E68E6373-0133-48F9-A085-1C5324C2A634}" dt="2023-02-07T16:10:30.842" v="886" actId="20577"/>
          <ac:spMkLst>
            <pc:docMk/>
            <pc:sldMk cId="4031053724" sldId="326"/>
            <ac:spMk id="235" creationId="{00000000-0000-0000-0000-000000000000}"/>
          </ac:spMkLst>
        </pc:spChg>
        <pc:picChg chg="add mod">
          <ac:chgData name="NORVEY DANILO MUÑOZ" userId="6c920eed-56a1-4dd6-94e7-28cd095909bd" providerId="ADAL" clId="{E68E6373-0133-48F9-A085-1C5324C2A634}" dt="2023-02-07T16:10:52.180" v="891" actId="1076"/>
          <ac:picMkLst>
            <pc:docMk/>
            <pc:sldMk cId="4031053724" sldId="326"/>
            <ac:picMk id="3" creationId="{E91E09D7-C5AF-3378-A850-813BC7B38388}"/>
          </ac:picMkLst>
        </pc:picChg>
        <pc:picChg chg="del">
          <ac:chgData name="NORVEY DANILO MUÑOZ" userId="6c920eed-56a1-4dd6-94e7-28cd095909bd" providerId="ADAL" clId="{E68E6373-0133-48F9-A085-1C5324C2A634}" dt="2023-02-07T16:10:33.126" v="887" actId="478"/>
          <ac:picMkLst>
            <pc:docMk/>
            <pc:sldMk cId="4031053724" sldId="326"/>
            <ac:picMk id="4" creationId="{693EFC1D-B05D-3A18-3A07-DB083025CD9D}"/>
          </ac:picMkLst>
        </pc:picChg>
        <pc:picChg chg="del">
          <ac:chgData name="NORVEY DANILO MUÑOZ" userId="6c920eed-56a1-4dd6-94e7-28cd095909bd" providerId="ADAL" clId="{E68E6373-0133-48F9-A085-1C5324C2A634}" dt="2023-02-07T16:10:35.041" v="888" actId="478"/>
          <ac:picMkLst>
            <pc:docMk/>
            <pc:sldMk cId="4031053724" sldId="326"/>
            <ac:picMk id="6" creationId="{DCFAC66D-CBC2-312B-E8AF-8F3AAC322D31}"/>
          </ac:picMkLst>
        </pc:picChg>
      </pc:sldChg>
      <pc:sldChg chg="modSp add mod ord">
        <pc:chgData name="NORVEY DANILO MUÑOZ" userId="6c920eed-56a1-4dd6-94e7-28cd095909bd" providerId="ADAL" clId="{E68E6373-0133-48F9-A085-1C5324C2A634}" dt="2023-02-07T16:28:15.833" v="1055" actId="1076"/>
        <pc:sldMkLst>
          <pc:docMk/>
          <pc:sldMk cId="3246787241" sldId="327"/>
        </pc:sldMkLst>
        <pc:spChg chg="mod">
          <ac:chgData name="NORVEY DANILO MUÑOZ" userId="6c920eed-56a1-4dd6-94e7-28cd095909bd" providerId="ADAL" clId="{E68E6373-0133-48F9-A085-1C5324C2A634}" dt="2023-02-07T16:28:15.833" v="1055" actId="1076"/>
          <ac:spMkLst>
            <pc:docMk/>
            <pc:sldMk cId="3246787241" sldId="327"/>
            <ac:spMk id="230" creationId="{00000000-0000-0000-0000-000000000000}"/>
          </ac:spMkLst>
        </pc:spChg>
      </pc:sldChg>
      <pc:sldChg chg="addSp delSp modSp add mod">
        <pc:chgData name="NORVEY DANILO MUÑOZ" userId="6c920eed-56a1-4dd6-94e7-28cd095909bd" providerId="ADAL" clId="{E68E6373-0133-48F9-A085-1C5324C2A634}" dt="2023-02-07T16:22:35.262" v="996" actId="20577"/>
        <pc:sldMkLst>
          <pc:docMk/>
          <pc:sldMk cId="2684663948" sldId="328"/>
        </pc:sldMkLst>
        <pc:spChg chg="add mod">
          <ac:chgData name="NORVEY DANILO MUÑOZ" userId="6c920eed-56a1-4dd6-94e7-28cd095909bd" providerId="ADAL" clId="{E68E6373-0133-48F9-A085-1C5324C2A634}" dt="2023-02-07T16:22:35.262" v="996" actId="20577"/>
          <ac:spMkLst>
            <pc:docMk/>
            <pc:sldMk cId="2684663948" sldId="328"/>
            <ac:spMk id="3" creationId="{9514A30B-93A6-BA25-152C-D24D15E59BD0}"/>
          </ac:spMkLst>
        </pc:spChg>
        <pc:spChg chg="del">
          <ac:chgData name="NORVEY DANILO MUÑOZ" userId="6c920eed-56a1-4dd6-94e7-28cd095909bd" providerId="ADAL" clId="{E68E6373-0133-48F9-A085-1C5324C2A634}" dt="2023-02-07T16:19:32.226" v="951" actId="478"/>
          <ac:spMkLst>
            <pc:docMk/>
            <pc:sldMk cId="2684663948" sldId="328"/>
            <ac:spMk id="230" creationId="{00000000-0000-0000-0000-000000000000}"/>
          </ac:spMkLst>
        </pc:spChg>
        <pc:picChg chg="add mod">
          <ac:chgData name="NORVEY DANILO MUÑOZ" userId="6c920eed-56a1-4dd6-94e7-28cd095909bd" providerId="ADAL" clId="{E68E6373-0133-48F9-A085-1C5324C2A634}" dt="2023-02-07T16:22:20.390" v="982" actId="1076"/>
          <ac:picMkLst>
            <pc:docMk/>
            <pc:sldMk cId="2684663948" sldId="328"/>
            <ac:picMk id="1026" creationId="{D7678E72-FD1A-E49A-498B-6D30C9E75DE6}"/>
          </ac:picMkLst>
        </pc:picChg>
      </pc:sldChg>
      <pc:sldChg chg="delSp modSp add mod">
        <pc:chgData name="NORVEY DANILO MUÑOZ" userId="6c920eed-56a1-4dd6-94e7-28cd095909bd" providerId="ADAL" clId="{E68E6373-0133-48F9-A085-1C5324C2A634}" dt="2023-02-07T16:31:25.407" v="1062" actId="20577"/>
        <pc:sldMkLst>
          <pc:docMk/>
          <pc:sldMk cId="1214209245" sldId="329"/>
        </pc:sldMkLst>
        <pc:spChg chg="mod">
          <ac:chgData name="NORVEY DANILO MUÑOZ" userId="6c920eed-56a1-4dd6-94e7-28cd095909bd" providerId="ADAL" clId="{E68E6373-0133-48F9-A085-1C5324C2A634}" dt="2023-02-07T16:31:25.407" v="1062" actId="20577"/>
          <ac:spMkLst>
            <pc:docMk/>
            <pc:sldMk cId="1214209245" sldId="329"/>
            <ac:spMk id="3" creationId="{9514A30B-93A6-BA25-152C-D24D15E59BD0}"/>
          </ac:spMkLst>
        </pc:spChg>
        <pc:picChg chg="del">
          <ac:chgData name="NORVEY DANILO MUÑOZ" userId="6c920eed-56a1-4dd6-94e7-28cd095909bd" providerId="ADAL" clId="{E68E6373-0133-48F9-A085-1C5324C2A634}" dt="2023-02-07T16:23:41.335" v="998" actId="478"/>
          <ac:picMkLst>
            <pc:docMk/>
            <pc:sldMk cId="1214209245" sldId="329"/>
            <ac:picMk id="1026" creationId="{D7678E72-FD1A-E49A-498B-6D30C9E75DE6}"/>
          </ac:picMkLst>
        </pc:picChg>
      </pc:sldChg>
      <pc:sldChg chg="addSp delSp modSp add mod ord">
        <pc:chgData name="NORVEY DANILO MUÑOZ" userId="6c920eed-56a1-4dd6-94e7-28cd095909bd" providerId="ADAL" clId="{E68E6373-0133-48F9-A085-1C5324C2A634}" dt="2023-02-07T16:36:11.229" v="1112" actId="13926"/>
        <pc:sldMkLst>
          <pc:docMk/>
          <pc:sldMk cId="1380359251" sldId="330"/>
        </pc:sldMkLst>
        <pc:spChg chg="add del mod">
          <ac:chgData name="NORVEY DANILO MUÑOZ" userId="6c920eed-56a1-4dd6-94e7-28cd095909bd" providerId="ADAL" clId="{E68E6373-0133-48F9-A085-1C5324C2A634}" dt="2023-02-07T16:33:42.679" v="1069" actId="478"/>
          <ac:spMkLst>
            <pc:docMk/>
            <pc:sldMk cId="1380359251" sldId="330"/>
            <ac:spMk id="3" creationId="{B1E82381-3780-B240-EF37-B57FA6010885}"/>
          </ac:spMkLst>
        </pc:spChg>
        <pc:spChg chg="add del mod">
          <ac:chgData name="NORVEY DANILO MUÑOZ" userId="6c920eed-56a1-4dd6-94e7-28cd095909bd" providerId="ADAL" clId="{E68E6373-0133-48F9-A085-1C5324C2A634}" dt="2023-02-07T16:33:46.393" v="1071" actId="478"/>
          <ac:spMkLst>
            <pc:docMk/>
            <pc:sldMk cId="1380359251" sldId="330"/>
            <ac:spMk id="5" creationId="{568D6947-91A8-1394-D79D-4606B3B2A98F}"/>
          </ac:spMkLst>
        </pc:spChg>
        <pc:spChg chg="add del mod">
          <ac:chgData name="NORVEY DANILO MUÑOZ" userId="6c920eed-56a1-4dd6-94e7-28cd095909bd" providerId="ADAL" clId="{E68E6373-0133-48F9-A085-1C5324C2A634}" dt="2023-02-07T16:33:49.292" v="1073" actId="478"/>
          <ac:spMkLst>
            <pc:docMk/>
            <pc:sldMk cId="1380359251" sldId="330"/>
            <ac:spMk id="7" creationId="{9604EC24-8EF0-E44F-F5EB-A0F7D58B5184}"/>
          </ac:spMkLst>
        </pc:spChg>
        <pc:spChg chg="del">
          <ac:chgData name="NORVEY DANILO MUÑOZ" userId="6c920eed-56a1-4dd6-94e7-28cd095909bd" providerId="ADAL" clId="{E68E6373-0133-48F9-A085-1C5324C2A634}" dt="2023-02-07T16:33:41.880" v="1068" actId="478"/>
          <ac:spMkLst>
            <pc:docMk/>
            <pc:sldMk cId="1380359251" sldId="330"/>
            <ac:spMk id="600" creationId="{00000000-0000-0000-0000-000000000000}"/>
          </ac:spMkLst>
        </pc:spChg>
        <pc:spChg chg="mod">
          <ac:chgData name="NORVEY DANILO MUÑOZ" userId="6c920eed-56a1-4dd6-94e7-28cd095909bd" providerId="ADAL" clId="{E68E6373-0133-48F9-A085-1C5324C2A634}" dt="2023-02-07T16:36:11.229" v="1112" actId="13926"/>
          <ac:spMkLst>
            <pc:docMk/>
            <pc:sldMk cId="1380359251" sldId="330"/>
            <ac:spMk id="601" creationId="{00000000-0000-0000-0000-000000000000}"/>
          </ac:spMkLst>
        </pc:spChg>
        <pc:spChg chg="del">
          <ac:chgData name="NORVEY DANILO MUÑOZ" userId="6c920eed-56a1-4dd6-94e7-28cd095909bd" providerId="ADAL" clId="{E68E6373-0133-48F9-A085-1C5324C2A634}" dt="2023-02-07T16:33:48.505" v="1072" actId="478"/>
          <ac:spMkLst>
            <pc:docMk/>
            <pc:sldMk cId="1380359251" sldId="330"/>
            <ac:spMk id="602" creationId="{00000000-0000-0000-0000-000000000000}"/>
          </ac:spMkLst>
        </pc:spChg>
        <pc:spChg chg="del">
          <ac:chgData name="NORVEY DANILO MUÑOZ" userId="6c920eed-56a1-4dd6-94e7-28cd095909bd" providerId="ADAL" clId="{E68E6373-0133-48F9-A085-1C5324C2A634}" dt="2023-02-07T16:33:44.740" v="1070" actId="478"/>
          <ac:spMkLst>
            <pc:docMk/>
            <pc:sldMk cId="1380359251" sldId="330"/>
            <ac:spMk id="603" creationId="{00000000-0000-0000-0000-000000000000}"/>
          </ac:spMkLst>
        </pc:spChg>
        <pc:spChg chg="mod">
          <ac:chgData name="NORVEY DANILO MUÑOZ" userId="6c920eed-56a1-4dd6-94e7-28cd095909bd" providerId="ADAL" clId="{E68E6373-0133-48F9-A085-1C5324C2A634}" dt="2023-02-07T16:35:05.735" v="1107" actId="1076"/>
          <ac:spMkLst>
            <pc:docMk/>
            <pc:sldMk cId="1380359251" sldId="330"/>
            <ac:spMk id="604" creationId="{00000000-0000-0000-0000-000000000000}"/>
          </ac:spMkLst>
        </pc:spChg>
      </pc:sldChg>
      <pc:sldChg chg="addSp delSp modSp add mod ord">
        <pc:chgData name="NORVEY DANILO MUÑOZ" userId="6c920eed-56a1-4dd6-94e7-28cd095909bd" providerId="ADAL" clId="{E68E6373-0133-48F9-A085-1C5324C2A634}" dt="2023-02-07T16:44:16.306" v="1195" actId="1076"/>
        <pc:sldMkLst>
          <pc:docMk/>
          <pc:sldMk cId="1569628170" sldId="331"/>
        </pc:sldMkLst>
        <pc:spChg chg="add del mod">
          <ac:chgData name="NORVEY DANILO MUÑOZ" userId="6c920eed-56a1-4dd6-94e7-28cd095909bd" providerId="ADAL" clId="{E68E6373-0133-48F9-A085-1C5324C2A634}" dt="2023-02-07T16:38:35.299" v="1144" actId="478"/>
          <ac:spMkLst>
            <pc:docMk/>
            <pc:sldMk cId="1569628170" sldId="331"/>
            <ac:spMk id="3" creationId="{B3E4B4D3-CA98-26D8-CFD7-CF3698004F65}"/>
          </ac:spMkLst>
        </pc:spChg>
        <pc:spChg chg="mod">
          <ac:chgData name="NORVEY DANILO MUÑOZ" userId="6c920eed-56a1-4dd6-94e7-28cd095909bd" providerId="ADAL" clId="{E68E6373-0133-48F9-A085-1C5324C2A634}" dt="2023-02-07T16:38:11.115" v="1141" actId="20577"/>
          <ac:spMkLst>
            <pc:docMk/>
            <pc:sldMk cId="1569628170" sldId="331"/>
            <ac:spMk id="235" creationId="{00000000-0000-0000-0000-000000000000}"/>
          </ac:spMkLst>
        </pc:spChg>
        <pc:spChg chg="del">
          <ac:chgData name="NORVEY DANILO MUÑOZ" userId="6c920eed-56a1-4dd6-94e7-28cd095909bd" providerId="ADAL" clId="{E68E6373-0133-48F9-A085-1C5324C2A634}" dt="2023-02-07T16:38:33.122" v="1143" actId="478"/>
          <ac:spMkLst>
            <pc:docMk/>
            <pc:sldMk cId="1569628170" sldId="331"/>
            <ac:spMk id="237" creationId="{00000000-0000-0000-0000-000000000000}"/>
          </ac:spMkLst>
        </pc:spChg>
        <pc:picChg chg="add del mod">
          <ac:chgData name="NORVEY DANILO MUÑOZ" userId="6c920eed-56a1-4dd6-94e7-28cd095909bd" providerId="ADAL" clId="{E68E6373-0133-48F9-A085-1C5324C2A634}" dt="2023-02-07T16:44:11.537" v="1192" actId="478"/>
          <ac:picMkLst>
            <pc:docMk/>
            <pc:sldMk cId="1569628170" sldId="331"/>
            <ac:picMk id="5" creationId="{DBE887F1-640D-8809-9FC6-ABB8689CBAFC}"/>
          </ac:picMkLst>
        </pc:picChg>
        <pc:picChg chg="add mod">
          <ac:chgData name="NORVEY DANILO MUÑOZ" userId="6c920eed-56a1-4dd6-94e7-28cd095909bd" providerId="ADAL" clId="{E68E6373-0133-48F9-A085-1C5324C2A634}" dt="2023-02-07T16:44:16.306" v="1195" actId="1076"/>
          <ac:picMkLst>
            <pc:docMk/>
            <pc:sldMk cId="1569628170" sldId="331"/>
            <ac:picMk id="7" creationId="{ADBCC6BB-C530-8F85-9429-D9472A8F2A96}"/>
          </ac:picMkLst>
        </pc:picChg>
        <pc:picChg chg="del">
          <ac:chgData name="NORVEY DANILO MUÑOZ" userId="6c920eed-56a1-4dd6-94e7-28cd095909bd" providerId="ADAL" clId="{E68E6373-0133-48F9-A085-1C5324C2A634}" dt="2023-02-07T16:38:13.169" v="1142" actId="478"/>
          <ac:picMkLst>
            <pc:docMk/>
            <pc:sldMk cId="1569628170" sldId="331"/>
            <ac:picMk id="15" creationId="{64B6B4C1-1644-FF3A-6E3B-F113E4E00E20}"/>
          </ac:picMkLst>
        </pc:picChg>
      </pc:sldChg>
      <pc:sldChg chg="addSp delSp modSp add mod">
        <pc:chgData name="NORVEY DANILO MUÑOZ" userId="6c920eed-56a1-4dd6-94e7-28cd095909bd" providerId="ADAL" clId="{E68E6373-0133-48F9-A085-1C5324C2A634}" dt="2023-02-07T17:03:50.206" v="1332" actId="1076"/>
        <pc:sldMkLst>
          <pc:docMk/>
          <pc:sldMk cId="2843637578" sldId="332"/>
        </pc:sldMkLst>
        <pc:spChg chg="add mod">
          <ac:chgData name="NORVEY DANILO MUÑOZ" userId="6c920eed-56a1-4dd6-94e7-28cd095909bd" providerId="ADAL" clId="{E68E6373-0133-48F9-A085-1C5324C2A634}" dt="2023-02-07T16:42:56.698" v="1186" actId="20577"/>
          <ac:spMkLst>
            <pc:docMk/>
            <pc:sldMk cId="2843637578" sldId="332"/>
            <ac:spMk id="2" creationId="{D35220FB-DCE1-731F-FFD5-28C7FA0A3324}"/>
          </ac:spMkLst>
        </pc:spChg>
        <pc:spChg chg="add mod">
          <ac:chgData name="NORVEY DANILO MUÑOZ" userId="6c920eed-56a1-4dd6-94e7-28cd095909bd" providerId="ADAL" clId="{E68E6373-0133-48F9-A085-1C5324C2A634}" dt="2023-02-07T17:01:37.764" v="1307" actId="6549"/>
          <ac:spMkLst>
            <pc:docMk/>
            <pc:sldMk cId="2843637578" sldId="332"/>
            <ac:spMk id="3" creationId="{27FD7535-8B4E-60CF-1B19-FEEC3011FAC8}"/>
          </ac:spMkLst>
        </pc:spChg>
        <pc:spChg chg="add mod">
          <ac:chgData name="NORVEY DANILO MUÑOZ" userId="6c920eed-56a1-4dd6-94e7-28cd095909bd" providerId="ADAL" clId="{E68E6373-0133-48F9-A085-1C5324C2A634}" dt="2023-02-07T17:03:26.131" v="1327" actId="1076"/>
          <ac:spMkLst>
            <pc:docMk/>
            <pc:sldMk cId="2843637578" sldId="332"/>
            <ac:spMk id="4" creationId="{DC1B7170-0CF7-E1D5-0A8B-31376F7214A1}"/>
          </ac:spMkLst>
        </pc:spChg>
        <pc:picChg chg="del">
          <ac:chgData name="NORVEY DANILO MUÑOZ" userId="6c920eed-56a1-4dd6-94e7-28cd095909bd" providerId="ADAL" clId="{E68E6373-0133-48F9-A085-1C5324C2A634}" dt="2023-02-07T16:41:08.455" v="1149" actId="478"/>
          <ac:picMkLst>
            <pc:docMk/>
            <pc:sldMk cId="2843637578" sldId="332"/>
            <ac:picMk id="5" creationId="{DBE887F1-640D-8809-9FC6-ABB8689CBAFC}"/>
          </ac:picMkLst>
        </pc:picChg>
        <pc:picChg chg="add mod">
          <ac:chgData name="NORVEY DANILO MUÑOZ" userId="6c920eed-56a1-4dd6-94e7-28cd095909bd" providerId="ADAL" clId="{E68E6373-0133-48F9-A085-1C5324C2A634}" dt="2023-02-07T17:03:50.206" v="1332" actId="1076"/>
          <ac:picMkLst>
            <pc:docMk/>
            <pc:sldMk cId="2843637578" sldId="332"/>
            <ac:picMk id="7" creationId="{D7578EA5-19FF-1B39-5FD3-9DF5B4FDF04E}"/>
          </ac:picMkLst>
        </pc:picChg>
      </pc:sldChg>
      <pc:sldChg chg="add">
        <pc:chgData name="NORVEY DANILO MUÑOZ" userId="6c920eed-56a1-4dd6-94e7-28cd095909bd" providerId="ADAL" clId="{E68E6373-0133-48F9-A085-1C5324C2A634}" dt="2023-02-07T16:44:09.152" v="1191" actId="2890"/>
        <pc:sldMkLst>
          <pc:docMk/>
          <pc:sldMk cId="1838177117" sldId="333"/>
        </pc:sldMkLst>
      </pc:sldChg>
      <pc:sldChg chg="addSp delSp modSp add mod">
        <pc:chgData name="NORVEY DANILO MUÑOZ" userId="6c920eed-56a1-4dd6-94e7-28cd095909bd" providerId="ADAL" clId="{E68E6373-0133-48F9-A085-1C5324C2A634}" dt="2023-02-07T16:55:39.240" v="1267" actId="1076"/>
        <pc:sldMkLst>
          <pc:docMk/>
          <pc:sldMk cId="325380253" sldId="334"/>
        </pc:sldMkLst>
        <pc:spChg chg="add mod">
          <ac:chgData name="NORVEY DANILO MUÑOZ" userId="6c920eed-56a1-4dd6-94e7-28cd095909bd" providerId="ADAL" clId="{E68E6373-0133-48F9-A085-1C5324C2A634}" dt="2023-02-07T16:55:39.240" v="1267" actId="1076"/>
          <ac:spMkLst>
            <pc:docMk/>
            <pc:sldMk cId="325380253" sldId="334"/>
            <ac:spMk id="4" creationId="{CEEB84A9-07D3-6511-1DF4-F666675798ED}"/>
          </ac:spMkLst>
        </pc:spChg>
        <pc:spChg chg="mod">
          <ac:chgData name="NORVEY DANILO MUÑOZ" userId="6c920eed-56a1-4dd6-94e7-28cd095909bd" providerId="ADAL" clId="{E68E6373-0133-48F9-A085-1C5324C2A634}" dt="2023-02-07T16:45:34.896" v="1217" actId="20577"/>
          <ac:spMkLst>
            <pc:docMk/>
            <pc:sldMk cId="325380253" sldId="334"/>
            <ac:spMk id="235" creationId="{00000000-0000-0000-0000-000000000000}"/>
          </ac:spMkLst>
        </pc:spChg>
        <pc:picChg chg="add mod">
          <ac:chgData name="NORVEY DANILO MUÑOZ" userId="6c920eed-56a1-4dd6-94e7-28cd095909bd" providerId="ADAL" clId="{E68E6373-0133-48F9-A085-1C5324C2A634}" dt="2023-02-07T16:45:42.697" v="1221" actId="1076"/>
          <ac:picMkLst>
            <pc:docMk/>
            <pc:sldMk cId="325380253" sldId="334"/>
            <ac:picMk id="3" creationId="{A08EB6D7-47C2-293C-D71B-2E621F3440F8}"/>
          </ac:picMkLst>
        </pc:picChg>
        <pc:picChg chg="del">
          <ac:chgData name="NORVEY DANILO MUÑOZ" userId="6c920eed-56a1-4dd6-94e7-28cd095909bd" providerId="ADAL" clId="{E68E6373-0133-48F9-A085-1C5324C2A634}" dt="2023-02-07T16:45:36.736" v="1218" actId="478"/>
          <ac:picMkLst>
            <pc:docMk/>
            <pc:sldMk cId="325380253" sldId="334"/>
            <ac:picMk id="7" creationId="{ADBCC6BB-C530-8F85-9429-D9472A8F2A96}"/>
          </ac:picMkLst>
        </pc:picChg>
      </pc:sldChg>
      <pc:sldChg chg="addSp delSp modSp add mod">
        <pc:chgData name="NORVEY DANILO MUÑOZ" userId="6c920eed-56a1-4dd6-94e7-28cd095909bd" providerId="ADAL" clId="{E68E6373-0133-48F9-A085-1C5324C2A634}" dt="2023-02-07T16:51:02.674" v="1238" actId="20577"/>
        <pc:sldMkLst>
          <pc:docMk/>
          <pc:sldMk cId="1556377094" sldId="335"/>
        </pc:sldMkLst>
        <pc:spChg chg="add mod">
          <ac:chgData name="NORVEY DANILO MUÑOZ" userId="6c920eed-56a1-4dd6-94e7-28cd095909bd" providerId="ADAL" clId="{E68E6373-0133-48F9-A085-1C5324C2A634}" dt="2023-02-07T16:51:02.674" v="1238" actId="20577"/>
          <ac:spMkLst>
            <pc:docMk/>
            <pc:sldMk cId="1556377094" sldId="335"/>
            <ac:spMk id="4" creationId="{ED868F19-79ED-9708-6B1C-032D64FAA85E}"/>
          </ac:spMkLst>
        </pc:spChg>
        <pc:picChg chg="del">
          <ac:chgData name="NORVEY DANILO MUÑOZ" userId="6c920eed-56a1-4dd6-94e7-28cd095909bd" providerId="ADAL" clId="{E68E6373-0133-48F9-A085-1C5324C2A634}" dt="2023-02-07T16:49:44.408" v="1223" actId="478"/>
          <ac:picMkLst>
            <pc:docMk/>
            <pc:sldMk cId="1556377094" sldId="335"/>
            <ac:picMk id="3" creationId="{A08EB6D7-47C2-293C-D71B-2E621F3440F8}"/>
          </ac:picMkLst>
        </pc:picChg>
      </pc:sldChg>
      <pc:sldChg chg="addSp delSp modSp add mod ord">
        <pc:chgData name="NORVEY DANILO MUÑOZ" userId="6c920eed-56a1-4dd6-94e7-28cd095909bd" providerId="ADAL" clId="{E68E6373-0133-48F9-A085-1C5324C2A634}" dt="2023-02-07T16:52:07.049" v="1255" actId="1076"/>
        <pc:sldMkLst>
          <pc:docMk/>
          <pc:sldMk cId="711873617" sldId="336"/>
        </pc:sldMkLst>
        <pc:spChg chg="mod">
          <ac:chgData name="NORVEY DANILO MUÑOZ" userId="6c920eed-56a1-4dd6-94e7-28cd095909bd" providerId="ADAL" clId="{E68E6373-0133-48F9-A085-1C5324C2A634}" dt="2023-02-07T16:51:55.355" v="1251" actId="20577"/>
          <ac:spMkLst>
            <pc:docMk/>
            <pc:sldMk cId="711873617" sldId="336"/>
            <ac:spMk id="235" creationId="{00000000-0000-0000-0000-000000000000}"/>
          </ac:spMkLst>
        </pc:spChg>
        <pc:picChg chg="del">
          <ac:chgData name="NORVEY DANILO MUÑOZ" userId="6c920eed-56a1-4dd6-94e7-28cd095909bd" providerId="ADAL" clId="{E68E6373-0133-48F9-A085-1C5324C2A634}" dt="2023-02-07T16:51:56.784" v="1252" actId="478"/>
          <ac:picMkLst>
            <pc:docMk/>
            <pc:sldMk cId="711873617" sldId="336"/>
            <ac:picMk id="3" creationId="{A08EB6D7-47C2-293C-D71B-2E621F3440F8}"/>
          </ac:picMkLst>
        </pc:picChg>
        <pc:picChg chg="add mod">
          <ac:chgData name="NORVEY DANILO MUÑOZ" userId="6c920eed-56a1-4dd6-94e7-28cd095909bd" providerId="ADAL" clId="{E68E6373-0133-48F9-A085-1C5324C2A634}" dt="2023-02-07T16:52:07.049" v="1255" actId="1076"/>
          <ac:picMkLst>
            <pc:docMk/>
            <pc:sldMk cId="711873617" sldId="336"/>
            <ac:picMk id="4" creationId="{059F7769-53A1-86D9-7901-048EFBF15271}"/>
          </ac:picMkLst>
        </pc:picChg>
      </pc:sldChg>
      <pc:sldChg chg="modSp add mod ord">
        <pc:chgData name="NORVEY DANILO MUÑOZ" userId="6c920eed-56a1-4dd6-94e7-28cd095909bd" providerId="ADAL" clId="{E68E6373-0133-48F9-A085-1C5324C2A634}" dt="2023-02-07T16:57:26.719" v="1284" actId="14100"/>
        <pc:sldMkLst>
          <pc:docMk/>
          <pc:sldMk cId="1840772436" sldId="337"/>
        </pc:sldMkLst>
        <pc:spChg chg="mod">
          <ac:chgData name="NORVEY DANILO MUÑOZ" userId="6c920eed-56a1-4dd6-94e7-28cd095909bd" providerId="ADAL" clId="{E68E6373-0133-48F9-A085-1C5324C2A634}" dt="2023-02-07T16:57:26.719" v="1284" actId="14100"/>
          <ac:spMkLst>
            <pc:docMk/>
            <pc:sldMk cId="1840772436" sldId="337"/>
            <ac:spMk id="4" creationId="{ED868F19-79ED-9708-6B1C-032D64FAA85E}"/>
          </ac:spMkLst>
        </pc:spChg>
        <pc:spChg chg="mod">
          <ac:chgData name="NORVEY DANILO MUÑOZ" userId="6c920eed-56a1-4dd6-94e7-28cd095909bd" providerId="ADAL" clId="{E68E6373-0133-48F9-A085-1C5324C2A634}" dt="2023-02-07T16:57:07.860" v="1279" actId="20577"/>
          <ac:spMkLst>
            <pc:docMk/>
            <pc:sldMk cId="1840772436" sldId="337"/>
            <ac:spMk id="235" creationId="{00000000-0000-0000-0000-000000000000}"/>
          </ac:spMkLst>
        </pc:spChg>
      </pc:sldChg>
      <pc:sldChg chg="addSp delSp modSp add mod">
        <pc:chgData name="NORVEY DANILO MUÑOZ" userId="6c920eed-56a1-4dd6-94e7-28cd095909bd" providerId="ADAL" clId="{E68E6373-0133-48F9-A085-1C5324C2A634}" dt="2023-02-07T17:07:20.768" v="1401" actId="20577"/>
        <pc:sldMkLst>
          <pc:docMk/>
          <pc:sldMk cId="1001481906" sldId="338"/>
        </pc:sldMkLst>
        <pc:spChg chg="mod">
          <ac:chgData name="NORVEY DANILO MUÑOZ" userId="6c920eed-56a1-4dd6-94e7-28cd095909bd" providerId="ADAL" clId="{E68E6373-0133-48F9-A085-1C5324C2A634}" dt="2023-02-07T17:04:39.339" v="1349" actId="20577"/>
          <ac:spMkLst>
            <pc:docMk/>
            <pc:sldMk cId="1001481906" sldId="338"/>
            <ac:spMk id="2" creationId="{D35220FB-DCE1-731F-FFD5-28C7FA0A3324}"/>
          </ac:spMkLst>
        </pc:spChg>
        <pc:spChg chg="mod">
          <ac:chgData name="NORVEY DANILO MUÑOZ" userId="6c920eed-56a1-4dd6-94e7-28cd095909bd" providerId="ADAL" clId="{E68E6373-0133-48F9-A085-1C5324C2A634}" dt="2023-02-07T17:05:10.430" v="1355" actId="20577"/>
          <ac:spMkLst>
            <pc:docMk/>
            <pc:sldMk cId="1001481906" sldId="338"/>
            <ac:spMk id="3" creationId="{27FD7535-8B4E-60CF-1B19-FEEC3011FAC8}"/>
          </ac:spMkLst>
        </pc:spChg>
        <pc:spChg chg="mod">
          <ac:chgData name="NORVEY DANILO MUÑOZ" userId="6c920eed-56a1-4dd6-94e7-28cd095909bd" providerId="ADAL" clId="{E68E6373-0133-48F9-A085-1C5324C2A634}" dt="2023-02-07T17:05:46.854" v="1389" actId="20577"/>
          <ac:spMkLst>
            <pc:docMk/>
            <pc:sldMk cId="1001481906" sldId="338"/>
            <ac:spMk id="4" creationId="{DC1B7170-0CF7-E1D5-0A8B-31376F7214A1}"/>
          </ac:spMkLst>
        </pc:spChg>
        <pc:spChg chg="add mod">
          <ac:chgData name="NORVEY DANILO MUÑOZ" userId="6c920eed-56a1-4dd6-94e7-28cd095909bd" providerId="ADAL" clId="{E68E6373-0133-48F9-A085-1C5324C2A634}" dt="2023-02-07T17:07:20.768" v="1401" actId="20577"/>
          <ac:spMkLst>
            <pc:docMk/>
            <pc:sldMk cId="1001481906" sldId="338"/>
            <ac:spMk id="5" creationId="{5B6A5260-4935-7927-6138-36C55045D549}"/>
          </ac:spMkLst>
        </pc:spChg>
        <pc:picChg chg="del">
          <ac:chgData name="NORVEY DANILO MUÑOZ" userId="6c920eed-56a1-4dd6-94e7-28cd095909bd" providerId="ADAL" clId="{E68E6373-0133-48F9-A085-1C5324C2A634}" dt="2023-02-07T17:04:29.367" v="1347" actId="478"/>
          <ac:picMkLst>
            <pc:docMk/>
            <pc:sldMk cId="1001481906" sldId="338"/>
            <ac:picMk id="7" creationId="{D7578EA5-19FF-1B39-5FD3-9DF5B4FDF04E}"/>
          </ac:picMkLst>
        </pc:picChg>
      </pc:sldChg>
      <pc:sldChg chg="addSp delSp modSp add mod">
        <pc:chgData name="NORVEY DANILO MUÑOZ" userId="6c920eed-56a1-4dd6-94e7-28cd095909bd" providerId="ADAL" clId="{E68E6373-0133-48F9-A085-1C5324C2A634}" dt="2023-02-07T17:14:26.230" v="1427" actId="20577"/>
        <pc:sldMkLst>
          <pc:docMk/>
          <pc:sldMk cId="1987237157" sldId="339"/>
        </pc:sldMkLst>
        <pc:spChg chg="mod">
          <ac:chgData name="NORVEY DANILO MUÑOZ" userId="6c920eed-56a1-4dd6-94e7-28cd095909bd" providerId="ADAL" clId="{E68E6373-0133-48F9-A085-1C5324C2A634}" dt="2023-02-07T17:09:44.539" v="1413" actId="20577"/>
          <ac:spMkLst>
            <pc:docMk/>
            <pc:sldMk cId="1987237157" sldId="339"/>
            <ac:spMk id="2" creationId="{D35220FB-DCE1-731F-FFD5-28C7FA0A3324}"/>
          </ac:spMkLst>
        </pc:spChg>
        <pc:spChg chg="del">
          <ac:chgData name="NORVEY DANILO MUÑOZ" userId="6c920eed-56a1-4dd6-94e7-28cd095909bd" providerId="ADAL" clId="{E68E6373-0133-48F9-A085-1C5324C2A634}" dt="2023-02-07T17:08:12.418" v="1409" actId="478"/>
          <ac:spMkLst>
            <pc:docMk/>
            <pc:sldMk cId="1987237157" sldId="339"/>
            <ac:spMk id="3" creationId="{27FD7535-8B4E-60CF-1B19-FEEC3011FAC8}"/>
          </ac:spMkLst>
        </pc:spChg>
        <pc:spChg chg="del">
          <ac:chgData name="NORVEY DANILO MUÑOZ" userId="6c920eed-56a1-4dd6-94e7-28cd095909bd" providerId="ADAL" clId="{E68E6373-0133-48F9-A085-1C5324C2A634}" dt="2023-02-07T17:08:10.126" v="1408" actId="478"/>
          <ac:spMkLst>
            <pc:docMk/>
            <pc:sldMk cId="1987237157" sldId="339"/>
            <ac:spMk id="4" creationId="{DC1B7170-0CF7-E1D5-0A8B-31376F7214A1}"/>
          </ac:spMkLst>
        </pc:spChg>
        <pc:spChg chg="mod">
          <ac:chgData name="NORVEY DANILO MUÑOZ" userId="6c920eed-56a1-4dd6-94e7-28cd095909bd" providerId="ADAL" clId="{E68E6373-0133-48F9-A085-1C5324C2A634}" dt="2023-02-07T17:13:54.542" v="1420" actId="113"/>
          <ac:spMkLst>
            <pc:docMk/>
            <pc:sldMk cId="1987237157" sldId="339"/>
            <ac:spMk id="5" creationId="{5B6A5260-4935-7927-6138-36C55045D549}"/>
          </ac:spMkLst>
        </pc:spChg>
        <pc:spChg chg="add mod">
          <ac:chgData name="NORVEY DANILO MUÑOZ" userId="6c920eed-56a1-4dd6-94e7-28cd095909bd" providerId="ADAL" clId="{E68E6373-0133-48F9-A085-1C5324C2A634}" dt="2023-02-07T17:14:26.230" v="1427" actId="20577"/>
          <ac:spMkLst>
            <pc:docMk/>
            <pc:sldMk cId="1987237157" sldId="339"/>
            <ac:spMk id="6" creationId="{74A6B5E5-CEC7-34C2-C490-3374C04E7857}"/>
          </ac:spMkLst>
        </pc:spChg>
      </pc:sldChg>
      <pc:sldChg chg="addSp delSp modSp add mod">
        <pc:chgData name="NORVEY DANILO MUÑOZ" userId="6c920eed-56a1-4dd6-94e7-28cd095909bd" providerId="ADAL" clId="{E68E6373-0133-48F9-A085-1C5324C2A634}" dt="2023-02-07T17:16:19.239" v="1455" actId="1076"/>
        <pc:sldMkLst>
          <pc:docMk/>
          <pc:sldMk cId="2634615155" sldId="340"/>
        </pc:sldMkLst>
        <pc:spChg chg="del">
          <ac:chgData name="NORVEY DANILO MUÑOZ" userId="6c920eed-56a1-4dd6-94e7-28cd095909bd" providerId="ADAL" clId="{E68E6373-0133-48F9-A085-1C5324C2A634}" dt="2023-02-07T17:15:56.975" v="1448" actId="478"/>
          <ac:spMkLst>
            <pc:docMk/>
            <pc:sldMk cId="2634615155" sldId="340"/>
            <ac:spMk id="2" creationId="{D35220FB-DCE1-731F-FFD5-28C7FA0A3324}"/>
          </ac:spMkLst>
        </pc:spChg>
        <pc:spChg chg="del">
          <ac:chgData name="NORVEY DANILO MUÑOZ" userId="6c920eed-56a1-4dd6-94e7-28cd095909bd" providerId="ADAL" clId="{E68E6373-0133-48F9-A085-1C5324C2A634}" dt="2023-02-07T17:15:59.491" v="1449" actId="478"/>
          <ac:spMkLst>
            <pc:docMk/>
            <pc:sldMk cId="2634615155" sldId="340"/>
            <ac:spMk id="5" creationId="{5B6A5260-4935-7927-6138-36C55045D549}"/>
          </ac:spMkLst>
        </pc:spChg>
        <pc:spChg chg="del">
          <ac:chgData name="NORVEY DANILO MUÑOZ" userId="6c920eed-56a1-4dd6-94e7-28cd095909bd" providerId="ADAL" clId="{E68E6373-0133-48F9-A085-1C5324C2A634}" dt="2023-02-07T17:15:59.491" v="1449" actId="478"/>
          <ac:spMkLst>
            <pc:docMk/>
            <pc:sldMk cId="2634615155" sldId="340"/>
            <ac:spMk id="6" creationId="{74A6B5E5-CEC7-34C2-C490-3374C04E7857}"/>
          </ac:spMkLst>
        </pc:spChg>
        <pc:spChg chg="mod">
          <ac:chgData name="NORVEY DANILO MUÑOZ" userId="6c920eed-56a1-4dd6-94e7-28cd095909bd" providerId="ADAL" clId="{E68E6373-0133-48F9-A085-1C5324C2A634}" dt="2023-02-07T17:15:54.343" v="1447" actId="20577"/>
          <ac:spMkLst>
            <pc:docMk/>
            <pc:sldMk cId="2634615155" sldId="340"/>
            <ac:spMk id="235" creationId="{00000000-0000-0000-0000-000000000000}"/>
          </ac:spMkLst>
        </pc:spChg>
        <pc:picChg chg="add mod">
          <ac:chgData name="NORVEY DANILO MUÑOZ" userId="6c920eed-56a1-4dd6-94e7-28cd095909bd" providerId="ADAL" clId="{E68E6373-0133-48F9-A085-1C5324C2A634}" dt="2023-02-07T17:16:19.239" v="1455" actId="1076"/>
          <ac:picMkLst>
            <pc:docMk/>
            <pc:sldMk cId="2634615155" sldId="340"/>
            <ac:picMk id="4" creationId="{63B3DEA2-6266-502E-A506-8A11BF8FBF6B}"/>
          </ac:picMkLst>
        </pc:picChg>
      </pc:sldChg>
      <pc:sldChg chg="addSp delSp modSp add mod">
        <pc:chgData name="NORVEY DANILO MUÑOZ" userId="6c920eed-56a1-4dd6-94e7-28cd095909bd" providerId="ADAL" clId="{E68E6373-0133-48F9-A085-1C5324C2A634}" dt="2023-02-07T17:18:37.007" v="1460" actId="1076"/>
        <pc:sldMkLst>
          <pc:docMk/>
          <pc:sldMk cId="3030019239" sldId="341"/>
        </pc:sldMkLst>
        <pc:picChg chg="add mod">
          <ac:chgData name="NORVEY DANILO MUÑOZ" userId="6c920eed-56a1-4dd6-94e7-28cd095909bd" providerId="ADAL" clId="{E68E6373-0133-48F9-A085-1C5324C2A634}" dt="2023-02-07T17:18:37.007" v="1460" actId="1076"/>
          <ac:picMkLst>
            <pc:docMk/>
            <pc:sldMk cId="3030019239" sldId="341"/>
            <ac:picMk id="3" creationId="{A889A582-7A4A-297F-DD6D-00878EB8120D}"/>
          </ac:picMkLst>
        </pc:picChg>
        <pc:picChg chg="del">
          <ac:chgData name="NORVEY DANILO MUÑOZ" userId="6c920eed-56a1-4dd6-94e7-28cd095909bd" providerId="ADAL" clId="{E68E6373-0133-48F9-A085-1C5324C2A634}" dt="2023-02-07T17:18:32.095" v="1457" actId="478"/>
          <ac:picMkLst>
            <pc:docMk/>
            <pc:sldMk cId="3030019239" sldId="341"/>
            <ac:picMk id="4" creationId="{63B3DEA2-6266-502E-A506-8A11BF8FBF6B}"/>
          </ac:picMkLst>
        </pc:picChg>
      </pc:sldChg>
      <pc:sldChg chg="addSp delSp modSp add mod">
        <pc:chgData name="NORVEY DANILO MUÑOZ" userId="6c920eed-56a1-4dd6-94e7-28cd095909bd" providerId="ADAL" clId="{E68E6373-0133-48F9-A085-1C5324C2A634}" dt="2023-02-07T17:19:32.799" v="1466" actId="1076"/>
        <pc:sldMkLst>
          <pc:docMk/>
          <pc:sldMk cId="730278964" sldId="342"/>
        </pc:sldMkLst>
        <pc:picChg chg="del mod">
          <ac:chgData name="NORVEY DANILO MUÑOZ" userId="6c920eed-56a1-4dd6-94e7-28cd095909bd" providerId="ADAL" clId="{E68E6373-0133-48F9-A085-1C5324C2A634}" dt="2023-02-07T17:19:27.453" v="1463" actId="478"/>
          <ac:picMkLst>
            <pc:docMk/>
            <pc:sldMk cId="730278964" sldId="342"/>
            <ac:picMk id="3" creationId="{A889A582-7A4A-297F-DD6D-00878EB8120D}"/>
          </ac:picMkLst>
        </pc:picChg>
        <pc:picChg chg="add mod">
          <ac:chgData name="NORVEY DANILO MUÑOZ" userId="6c920eed-56a1-4dd6-94e7-28cd095909bd" providerId="ADAL" clId="{E68E6373-0133-48F9-A085-1C5324C2A634}" dt="2023-02-07T17:19:32.799" v="1466" actId="1076"/>
          <ac:picMkLst>
            <pc:docMk/>
            <pc:sldMk cId="730278964" sldId="342"/>
            <ac:picMk id="4" creationId="{C819AA8A-8761-CBCB-CB1F-73816D40EFAA}"/>
          </ac:picMkLst>
        </pc:picChg>
      </pc:sldChg>
      <pc:sldChg chg="addSp delSp modSp add mod">
        <pc:chgData name="NORVEY DANILO MUÑOZ" userId="6c920eed-56a1-4dd6-94e7-28cd095909bd" providerId="ADAL" clId="{E68E6373-0133-48F9-A085-1C5324C2A634}" dt="2023-02-07T17:20:23.755" v="1471" actId="1076"/>
        <pc:sldMkLst>
          <pc:docMk/>
          <pc:sldMk cId="421300418" sldId="343"/>
        </pc:sldMkLst>
        <pc:picChg chg="add mod">
          <ac:chgData name="NORVEY DANILO MUÑOZ" userId="6c920eed-56a1-4dd6-94e7-28cd095909bd" providerId="ADAL" clId="{E68E6373-0133-48F9-A085-1C5324C2A634}" dt="2023-02-07T17:20:23.755" v="1471" actId="1076"/>
          <ac:picMkLst>
            <pc:docMk/>
            <pc:sldMk cId="421300418" sldId="343"/>
            <ac:picMk id="3" creationId="{74882595-AD28-D265-842D-AE7536CD1E05}"/>
          </ac:picMkLst>
        </pc:picChg>
        <pc:picChg chg="del">
          <ac:chgData name="NORVEY DANILO MUÑOZ" userId="6c920eed-56a1-4dd6-94e7-28cd095909bd" providerId="ADAL" clId="{E68E6373-0133-48F9-A085-1C5324C2A634}" dt="2023-02-07T17:20:19.188" v="1468" actId="478"/>
          <ac:picMkLst>
            <pc:docMk/>
            <pc:sldMk cId="421300418" sldId="343"/>
            <ac:picMk id="4" creationId="{C819AA8A-8761-CBCB-CB1F-73816D40EFAA}"/>
          </ac:picMkLst>
        </pc:picChg>
      </pc:sldChg>
      <pc:sldChg chg="addSp delSp modSp add mod">
        <pc:chgData name="NORVEY DANILO MUÑOZ" userId="6c920eed-56a1-4dd6-94e7-28cd095909bd" providerId="ADAL" clId="{E68E6373-0133-48F9-A085-1C5324C2A634}" dt="2023-02-07T17:20:58.703" v="1476" actId="1076"/>
        <pc:sldMkLst>
          <pc:docMk/>
          <pc:sldMk cId="2145435784" sldId="344"/>
        </pc:sldMkLst>
        <pc:picChg chg="del">
          <ac:chgData name="NORVEY DANILO MUÑOZ" userId="6c920eed-56a1-4dd6-94e7-28cd095909bd" providerId="ADAL" clId="{E68E6373-0133-48F9-A085-1C5324C2A634}" dt="2023-02-07T17:20:50.469" v="1473" actId="478"/>
          <ac:picMkLst>
            <pc:docMk/>
            <pc:sldMk cId="2145435784" sldId="344"/>
            <ac:picMk id="3" creationId="{74882595-AD28-D265-842D-AE7536CD1E05}"/>
          </ac:picMkLst>
        </pc:picChg>
        <pc:picChg chg="add mod">
          <ac:chgData name="NORVEY DANILO MUÑOZ" userId="6c920eed-56a1-4dd6-94e7-28cd095909bd" providerId="ADAL" clId="{E68E6373-0133-48F9-A085-1C5324C2A634}" dt="2023-02-07T17:20:58.703" v="1476" actId="1076"/>
          <ac:picMkLst>
            <pc:docMk/>
            <pc:sldMk cId="2145435784" sldId="344"/>
            <ac:picMk id="4" creationId="{4D15D1FC-57E9-0980-D1BF-BD403C192190}"/>
          </ac:picMkLst>
        </pc:picChg>
      </pc:sldChg>
      <pc:sldChg chg="addSp delSp modSp add mod">
        <pc:chgData name="NORVEY DANILO MUÑOZ" userId="6c920eed-56a1-4dd6-94e7-28cd095909bd" providerId="ADAL" clId="{E68E6373-0133-48F9-A085-1C5324C2A634}" dt="2023-02-07T17:22:39.811" v="1481" actId="1076"/>
        <pc:sldMkLst>
          <pc:docMk/>
          <pc:sldMk cId="2886689139" sldId="345"/>
        </pc:sldMkLst>
        <pc:picChg chg="add mod">
          <ac:chgData name="NORVEY DANILO MUÑOZ" userId="6c920eed-56a1-4dd6-94e7-28cd095909bd" providerId="ADAL" clId="{E68E6373-0133-48F9-A085-1C5324C2A634}" dt="2023-02-07T17:22:39.811" v="1481" actId="1076"/>
          <ac:picMkLst>
            <pc:docMk/>
            <pc:sldMk cId="2886689139" sldId="345"/>
            <ac:picMk id="3" creationId="{059C0C70-7F07-F9B2-4C92-308F91647A4A}"/>
          </ac:picMkLst>
        </pc:picChg>
        <pc:picChg chg="del">
          <ac:chgData name="NORVEY DANILO MUÑOZ" userId="6c920eed-56a1-4dd6-94e7-28cd095909bd" providerId="ADAL" clId="{E68E6373-0133-48F9-A085-1C5324C2A634}" dt="2023-02-07T17:22:33.336" v="1478" actId="478"/>
          <ac:picMkLst>
            <pc:docMk/>
            <pc:sldMk cId="2886689139" sldId="345"/>
            <ac:picMk id="4" creationId="{4D15D1FC-57E9-0980-D1BF-BD403C192190}"/>
          </ac:picMkLst>
        </pc:picChg>
      </pc:sldChg>
      <pc:sldChg chg="addSp delSp modSp add mod">
        <pc:chgData name="NORVEY DANILO MUÑOZ" userId="6c920eed-56a1-4dd6-94e7-28cd095909bd" providerId="ADAL" clId="{E68E6373-0133-48F9-A085-1C5324C2A634}" dt="2023-02-07T17:23:30.566" v="1486" actId="1076"/>
        <pc:sldMkLst>
          <pc:docMk/>
          <pc:sldMk cId="2856303794" sldId="346"/>
        </pc:sldMkLst>
        <pc:picChg chg="del">
          <ac:chgData name="NORVEY DANILO MUÑOZ" userId="6c920eed-56a1-4dd6-94e7-28cd095909bd" providerId="ADAL" clId="{E68E6373-0133-48F9-A085-1C5324C2A634}" dt="2023-02-07T17:23:26.207" v="1483" actId="478"/>
          <ac:picMkLst>
            <pc:docMk/>
            <pc:sldMk cId="2856303794" sldId="346"/>
            <ac:picMk id="3" creationId="{059C0C70-7F07-F9B2-4C92-308F91647A4A}"/>
          </ac:picMkLst>
        </pc:picChg>
        <pc:picChg chg="add mod">
          <ac:chgData name="NORVEY DANILO MUÑOZ" userId="6c920eed-56a1-4dd6-94e7-28cd095909bd" providerId="ADAL" clId="{E68E6373-0133-48F9-A085-1C5324C2A634}" dt="2023-02-07T17:23:30.566" v="1486" actId="1076"/>
          <ac:picMkLst>
            <pc:docMk/>
            <pc:sldMk cId="2856303794" sldId="346"/>
            <ac:picMk id="4" creationId="{0A476942-43C7-2633-4A6D-C5399F2E76A5}"/>
          </ac:picMkLst>
        </pc:picChg>
      </pc:sldChg>
      <pc:sldChg chg="addSp delSp modSp add mod">
        <pc:chgData name="NORVEY DANILO MUÑOZ" userId="6c920eed-56a1-4dd6-94e7-28cd095909bd" providerId="ADAL" clId="{E68E6373-0133-48F9-A085-1C5324C2A634}" dt="2023-02-07T17:31:58.085" v="1491" actId="1076"/>
        <pc:sldMkLst>
          <pc:docMk/>
          <pc:sldMk cId="2362338430" sldId="347"/>
        </pc:sldMkLst>
        <pc:picChg chg="add mod">
          <ac:chgData name="NORVEY DANILO MUÑOZ" userId="6c920eed-56a1-4dd6-94e7-28cd095909bd" providerId="ADAL" clId="{E68E6373-0133-48F9-A085-1C5324C2A634}" dt="2023-02-07T17:31:58.085" v="1491" actId="1076"/>
          <ac:picMkLst>
            <pc:docMk/>
            <pc:sldMk cId="2362338430" sldId="347"/>
            <ac:picMk id="3" creationId="{C2E53844-5381-4A44-2EDE-1D2873C25223}"/>
          </ac:picMkLst>
        </pc:picChg>
        <pc:picChg chg="del">
          <ac:chgData name="NORVEY DANILO MUÑOZ" userId="6c920eed-56a1-4dd6-94e7-28cd095909bd" providerId="ADAL" clId="{E68E6373-0133-48F9-A085-1C5324C2A634}" dt="2023-02-07T17:30:48.550" v="1488" actId="478"/>
          <ac:picMkLst>
            <pc:docMk/>
            <pc:sldMk cId="2362338430" sldId="347"/>
            <ac:picMk id="4" creationId="{0A476942-43C7-2633-4A6D-C5399F2E76A5}"/>
          </ac:picMkLst>
        </pc:picChg>
      </pc:sldChg>
      <pc:sldChg chg="addSp delSp modSp add mod ord">
        <pc:chgData name="NORVEY DANILO MUÑOZ" userId="6c920eed-56a1-4dd6-94e7-28cd095909bd" providerId="ADAL" clId="{E68E6373-0133-48F9-A085-1C5324C2A634}" dt="2023-02-07T17:47:06.094" v="1516" actId="1076"/>
        <pc:sldMkLst>
          <pc:docMk/>
          <pc:sldMk cId="2728495485" sldId="348"/>
        </pc:sldMkLst>
        <pc:spChg chg="mod">
          <ac:chgData name="NORVEY DANILO MUÑOZ" userId="6c920eed-56a1-4dd6-94e7-28cd095909bd" providerId="ADAL" clId="{E68E6373-0133-48F9-A085-1C5324C2A634}" dt="2023-02-07T17:46:51.993" v="1514" actId="20577"/>
          <ac:spMkLst>
            <pc:docMk/>
            <pc:sldMk cId="2728495485" sldId="348"/>
            <ac:spMk id="235" creationId="{00000000-0000-0000-0000-000000000000}"/>
          </ac:spMkLst>
        </pc:spChg>
        <pc:picChg chg="add mod">
          <ac:chgData name="NORVEY DANILO MUÑOZ" userId="6c920eed-56a1-4dd6-94e7-28cd095909bd" providerId="ADAL" clId="{E68E6373-0133-48F9-A085-1C5324C2A634}" dt="2023-02-07T17:47:06.094" v="1516" actId="1076"/>
          <ac:picMkLst>
            <pc:docMk/>
            <pc:sldMk cId="2728495485" sldId="348"/>
            <ac:picMk id="3" creationId="{3286ACD7-72F1-9780-3CC1-D96DB8819E61}"/>
          </ac:picMkLst>
        </pc:picChg>
        <pc:picChg chg="del">
          <ac:chgData name="NORVEY DANILO MUÑOZ" userId="6c920eed-56a1-4dd6-94e7-28cd095909bd" providerId="ADAL" clId="{E68E6373-0133-48F9-A085-1C5324C2A634}" dt="2023-02-07T17:46:23.979" v="1504" actId="478"/>
          <ac:picMkLst>
            <pc:docMk/>
            <pc:sldMk cId="2728495485" sldId="348"/>
            <ac:picMk id="4" creationId="{0A476942-43C7-2633-4A6D-C5399F2E76A5}"/>
          </ac:picMkLst>
        </pc:picChg>
      </pc:sldChg>
      <pc:sldChg chg="addSp delSp modSp add mod">
        <pc:chgData name="NORVEY DANILO MUÑOZ" userId="6c920eed-56a1-4dd6-94e7-28cd095909bd" providerId="ADAL" clId="{E68E6373-0133-48F9-A085-1C5324C2A634}" dt="2023-02-07T18:04:45.857" v="1643" actId="20577"/>
        <pc:sldMkLst>
          <pc:docMk/>
          <pc:sldMk cId="2559769617" sldId="349"/>
        </pc:sldMkLst>
        <pc:spChg chg="add mod">
          <ac:chgData name="NORVEY DANILO MUÑOZ" userId="6c920eed-56a1-4dd6-94e7-28cd095909bd" providerId="ADAL" clId="{E68E6373-0133-48F9-A085-1C5324C2A634}" dt="2023-02-07T18:04:45.857" v="1643" actId="20577"/>
          <ac:spMkLst>
            <pc:docMk/>
            <pc:sldMk cId="2559769617" sldId="349"/>
            <ac:spMk id="2" creationId="{0B62F89B-B23B-AAE3-02BD-F975291C588B}"/>
          </ac:spMkLst>
        </pc:spChg>
        <pc:spChg chg="mod">
          <ac:chgData name="NORVEY DANILO MUÑOZ" userId="6c920eed-56a1-4dd6-94e7-28cd095909bd" providerId="ADAL" clId="{E68E6373-0133-48F9-A085-1C5324C2A634}" dt="2023-02-07T17:47:14.869" v="1526" actId="20577"/>
          <ac:spMkLst>
            <pc:docMk/>
            <pc:sldMk cId="2559769617" sldId="349"/>
            <ac:spMk id="235" creationId="{00000000-0000-0000-0000-000000000000}"/>
          </ac:spMkLst>
        </pc:spChg>
        <pc:picChg chg="del">
          <ac:chgData name="NORVEY DANILO MUÑOZ" userId="6c920eed-56a1-4dd6-94e7-28cd095909bd" providerId="ADAL" clId="{E68E6373-0133-48F9-A085-1C5324C2A634}" dt="2023-02-07T17:47:26.686" v="1527" actId="478"/>
          <ac:picMkLst>
            <pc:docMk/>
            <pc:sldMk cId="2559769617" sldId="349"/>
            <ac:picMk id="3" creationId="{3286ACD7-72F1-9780-3CC1-D96DB8819E61}"/>
          </ac:picMkLst>
        </pc:picChg>
        <pc:picChg chg="add del mod">
          <ac:chgData name="NORVEY DANILO MUÑOZ" userId="6c920eed-56a1-4dd6-94e7-28cd095909bd" providerId="ADAL" clId="{E68E6373-0133-48F9-A085-1C5324C2A634}" dt="2023-02-07T17:59:25.979" v="1578" actId="21"/>
          <ac:picMkLst>
            <pc:docMk/>
            <pc:sldMk cId="2559769617" sldId="349"/>
            <ac:picMk id="5" creationId="{5869AB5F-E031-C761-4698-E0DB668C923E}"/>
          </ac:picMkLst>
        </pc:picChg>
      </pc:sldChg>
      <pc:sldChg chg="addSp delSp modSp add mod">
        <pc:chgData name="NORVEY DANILO MUÑOZ" userId="6c920eed-56a1-4dd6-94e7-28cd095909bd" providerId="ADAL" clId="{E68E6373-0133-48F9-A085-1C5324C2A634}" dt="2023-02-07T17:59:41.255" v="1584" actId="1076"/>
        <pc:sldMkLst>
          <pc:docMk/>
          <pc:sldMk cId="350248673" sldId="350"/>
        </pc:sldMkLst>
        <pc:spChg chg="del">
          <ac:chgData name="NORVEY DANILO MUÑOZ" userId="6c920eed-56a1-4dd6-94e7-28cd095909bd" providerId="ADAL" clId="{E68E6373-0133-48F9-A085-1C5324C2A634}" dt="2023-02-07T17:59:33.040" v="1581" actId="478"/>
          <ac:spMkLst>
            <pc:docMk/>
            <pc:sldMk cId="350248673" sldId="350"/>
            <ac:spMk id="2" creationId="{0B62F89B-B23B-AAE3-02BD-F975291C588B}"/>
          </ac:spMkLst>
        </pc:spChg>
        <pc:spChg chg="add del mod">
          <ac:chgData name="NORVEY DANILO MUÑOZ" userId="6c920eed-56a1-4dd6-94e7-28cd095909bd" providerId="ADAL" clId="{E68E6373-0133-48F9-A085-1C5324C2A634}" dt="2023-02-07T17:59:36.462" v="1583" actId="478"/>
          <ac:spMkLst>
            <pc:docMk/>
            <pc:sldMk cId="350248673" sldId="350"/>
            <ac:spMk id="5" creationId="{235A27EE-3301-BB18-02FE-0D4D52FA6EF5}"/>
          </ac:spMkLst>
        </pc:spChg>
        <pc:spChg chg="del">
          <ac:chgData name="NORVEY DANILO MUÑOZ" userId="6c920eed-56a1-4dd6-94e7-28cd095909bd" providerId="ADAL" clId="{E68E6373-0133-48F9-A085-1C5324C2A634}" dt="2023-02-07T17:59:34.944" v="1582" actId="478"/>
          <ac:spMkLst>
            <pc:docMk/>
            <pc:sldMk cId="350248673" sldId="350"/>
            <ac:spMk id="235" creationId="{00000000-0000-0000-0000-000000000000}"/>
          </ac:spMkLst>
        </pc:spChg>
        <pc:picChg chg="add mod">
          <ac:chgData name="NORVEY DANILO MUÑOZ" userId="6c920eed-56a1-4dd6-94e7-28cd095909bd" providerId="ADAL" clId="{E68E6373-0133-48F9-A085-1C5324C2A634}" dt="2023-02-07T17:59:41.255" v="1584" actId="1076"/>
          <ac:picMkLst>
            <pc:docMk/>
            <pc:sldMk cId="350248673" sldId="350"/>
            <ac:picMk id="3" creationId="{E8D4033E-65ED-0F16-5402-12A8DA1CA8D9}"/>
          </ac:picMkLst>
        </pc:picChg>
      </pc:sldChg>
      <pc:sldChg chg="addSp delSp modSp add mod ord">
        <pc:chgData name="NORVEY DANILO MUÑOZ" userId="6c920eed-56a1-4dd6-94e7-28cd095909bd" providerId="ADAL" clId="{E68E6373-0133-48F9-A085-1C5324C2A634}" dt="2023-02-07T18:10:43.045" v="1768" actId="20577"/>
        <pc:sldMkLst>
          <pc:docMk/>
          <pc:sldMk cId="1205981856" sldId="351"/>
        </pc:sldMkLst>
        <pc:spChg chg="add del mod">
          <ac:chgData name="NORVEY DANILO MUÑOZ" userId="6c920eed-56a1-4dd6-94e7-28cd095909bd" providerId="ADAL" clId="{E68E6373-0133-48F9-A085-1C5324C2A634}" dt="2023-02-07T18:08:55.386" v="1760" actId="478"/>
          <ac:spMkLst>
            <pc:docMk/>
            <pc:sldMk cId="1205981856" sldId="351"/>
            <ac:spMk id="3" creationId="{3A2EB75D-4540-C6FE-606F-E53490835219}"/>
          </ac:spMkLst>
        </pc:spChg>
        <pc:spChg chg="add del mod">
          <ac:chgData name="NORVEY DANILO MUÑOZ" userId="6c920eed-56a1-4dd6-94e7-28cd095909bd" providerId="ADAL" clId="{E68E6373-0133-48F9-A085-1C5324C2A634}" dt="2023-02-07T18:08:55.386" v="1760" actId="478"/>
          <ac:spMkLst>
            <pc:docMk/>
            <pc:sldMk cId="1205981856" sldId="351"/>
            <ac:spMk id="5" creationId="{99F1E8C9-779A-1B3F-B1A5-FE07EB74C899}"/>
          </ac:spMkLst>
        </pc:spChg>
        <pc:spChg chg="mod">
          <ac:chgData name="NORVEY DANILO MUÑOZ" userId="6c920eed-56a1-4dd6-94e7-28cd095909bd" providerId="ADAL" clId="{E68E6373-0133-48F9-A085-1C5324C2A634}" dt="2023-02-07T18:08:19.218" v="1700" actId="20577"/>
          <ac:spMkLst>
            <pc:docMk/>
            <pc:sldMk cId="1205981856" sldId="351"/>
            <ac:spMk id="235"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6" creationId="{00000000-0000-0000-0000-000000000000}"/>
          </ac:spMkLst>
        </pc:spChg>
        <pc:spChg chg="mod">
          <ac:chgData name="NORVEY DANILO MUÑOZ" userId="6c920eed-56a1-4dd6-94e7-28cd095909bd" providerId="ADAL" clId="{E68E6373-0133-48F9-A085-1C5324C2A634}" dt="2023-02-07T18:10:27.157" v="1766" actId="20577"/>
          <ac:spMkLst>
            <pc:docMk/>
            <pc:sldMk cId="1205981856" sldId="351"/>
            <ac:spMk id="237"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8" creationId="{00000000-0000-0000-0000-000000000000}"/>
          </ac:spMkLst>
        </pc:spChg>
        <pc:spChg chg="mod">
          <ac:chgData name="NORVEY DANILO MUÑOZ" userId="6c920eed-56a1-4dd6-94e7-28cd095909bd" providerId="ADAL" clId="{E68E6373-0133-48F9-A085-1C5324C2A634}" dt="2023-02-07T18:10:43.045" v="1768" actId="20577"/>
          <ac:spMkLst>
            <pc:docMk/>
            <pc:sldMk cId="1205981856" sldId="351"/>
            <ac:spMk id="239"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0"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1" creationId="{00000000-0000-0000-0000-000000000000}"/>
          </ac:spMkLst>
        </pc:spChg>
        <pc:spChg chg="del">
          <ac:chgData name="NORVEY DANILO MUÑOZ" userId="6c920eed-56a1-4dd6-94e7-28cd095909bd" providerId="ADAL" clId="{E68E6373-0133-48F9-A085-1C5324C2A634}" dt="2023-02-07T18:08:51.449" v="1758" actId="478"/>
          <ac:spMkLst>
            <pc:docMk/>
            <pc:sldMk cId="1205981856" sldId="351"/>
            <ac:spMk id="242" creationId="{00000000-0000-0000-0000-000000000000}"/>
          </ac:spMkLst>
        </pc:spChg>
        <pc:spChg chg="del">
          <ac:chgData name="NORVEY DANILO MUÑOZ" userId="6c920eed-56a1-4dd6-94e7-28cd095909bd" providerId="ADAL" clId="{E68E6373-0133-48F9-A085-1C5324C2A634}" dt="2023-02-07T18:08:50.679" v="1757" actId="478"/>
          <ac:spMkLst>
            <pc:docMk/>
            <pc:sldMk cId="1205981856" sldId="351"/>
            <ac:spMk id="243" creationId="{00000000-0000-0000-0000-000000000000}"/>
          </ac:spMkLst>
        </pc:spChg>
        <pc:grpChg chg="del">
          <ac:chgData name="NORVEY DANILO MUÑOZ" userId="6c920eed-56a1-4dd6-94e7-28cd095909bd" providerId="ADAL" clId="{E68E6373-0133-48F9-A085-1C5324C2A634}" dt="2023-02-07T18:08:53.250" v="1759" actId="478"/>
          <ac:grpSpMkLst>
            <pc:docMk/>
            <pc:sldMk cId="1205981856" sldId="351"/>
            <ac:grpSpMk id="244" creationId="{00000000-0000-0000-0000-000000000000}"/>
          </ac:grpSpMkLst>
        </pc:grpChg>
      </pc:sldChg>
      <pc:sldChg chg="modSp add mod">
        <pc:chgData name="NORVEY DANILO MUÑOZ" userId="6c920eed-56a1-4dd6-94e7-28cd095909bd" providerId="ADAL" clId="{E68E6373-0133-48F9-A085-1C5324C2A634}" dt="2023-02-07T18:13:52.420" v="1787" actId="20577"/>
        <pc:sldMkLst>
          <pc:docMk/>
          <pc:sldMk cId="2587997566" sldId="352"/>
        </pc:sldMkLst>
        <pc:spChg chg="mod">
          <ac:chgData name="NORVEY DANILO MUÑOZ" userId="6c920eed-56a1-4dd6-94e7-28cd095909bd" providerId="ADAL" clId="{E68E6373-0133-48F9-A085-1C5324C2A634}" dt="2023-02-07T18:13:52.420" v="1787" actId="20577"/>
          <ac:spMkLst>
            <pc:docMk/>
            <pc:sldMk cId="2587997566" sldId="352"/>
            <ac:spMk id="222" creationId="{00000000-0000-0000-0000-000000000000}"/>
          </ac:spMkLst>
        </pc:spChg>
      </pc:sldChg>
      <pc:sldChg chg="addSp delSp modSp add mod replId modAnim">
        <pc:chgData name="NORVEY DANILO MUÑOZ" userId="6c920eed-56a1-4dd6-94e7-28cd095909bd" providerId="ADAL" clId="{E68E6373-0133-48F9-A085-1C5324C2A634}" dt="2023-02-07T18:17:31.092" v="1816" actId="1076"/>
        <pc:sldMkLst>
          <pc:docMk/>
          <pc:sldMk cId="3746880780" sldId="353"/>
        </pc:sldMkLst>
        <pc:spChg chg="add del mod">
          <ac:chgData name="NORVEY DANILO MUÑOZ" userId="6c920eed-56a1-4dd6-94e7-28cd095909bd" providerId="ADAL" clId="{E68E6373-0133-48F9-A085-1C5324C2A634}" dt="2023-02-07T18:14:06.426" v="1807" actId="478"/>
          <ac:spMkLst>
            <pc:docMk/>
            <pc:sldMk cId="3746880780" sldId="353"/>
            <ac:spMk id="3" creationId="{C7623916-DD1E-037D-D24A-A95984D8127B}"/>
          </ac:spMkLst>
        </pc:spChg>
        <pc:spChg chg="add del mod">
          <ac:chgData name="NORVEY DANILO MUÑOZ" userId="6c920eed-56a1-4dd6-94e7-28cd095909bd" providerId="ADAL" clId="{E68E6373-0133-48F9-A085-1C5324C2A634}" dt="2023-02-07T18:14:06.426" v="1807" actId="478"/>
          <ac:spMkLst>
            <pc:docMk/>
            <pc:sldMk cId="3746880780" sldId="353"/>
            <ac:spMk id="5" creationId="{9BA4433D-85A2-B216-D598-B5951A5240B3}"/>
          </ac:spMkLst>
        </pc:spChg>
        <pc:spChg chg="add del mod">
          <ac:chgData name="NORVEY DANILO MUÑOZ" userId="6c920eed-56a1-4dd6-94e7-28cd095909bd" providerId="ADAL" clId="{E68E6373-0133-48F9-A085-1C5324C2A634}" dt="2023-02-07T18:14:06.426" v="1807" actId="478"/>
          <ac:spMkLst>
            <pc:docMk/>
            <pc:sldMk cId="3746880780" sldId="353"/>
            <ac:spMk id="7" creationId="{A98D6870-56FA-BC67-05CC-7D8252CBF737}"/>
          </ac:spMkLst>
        </pc:spChg>
        <pc:spChg chg="add del mod">
          <ac:chgData name="NORVEY DANILO MUÑOZ" userId="6c920eed-56a1-4dd6-94e7-28cd095909bd" providerId="ADAL" clId="{E68E6373-0133-48F9-A085-1C5324C2A634}" dt="2023-02-07T18:14:06.426" v="1807" actId="478"/>
          <ac:spMkLst>
            <pc:docMk/>
            <pc:sldMk cId="3746880780" sldId="353"/>
            <ac:spMk id="9" creationId="{2422B321-CE3A-3AA9-DB67-FDDB7758338C}"/>
          </ac:spMkLst>
        </pc:spChg>
        <pc:spChg chg="mod">
          <ac:chgData name="NORVEY DANILO MUÑOZ" userId="6c920eed-56a1-4dd6-94e7-28cd095909bd" providerId="ADAL" clId="{E68E6373-0133-48F9-A085-1C5324C2A634}" dt="2023-02-07T18:16:30.278" v="1808"/>
          <ac:spMkLst>
            <pc:docMk/>
            <pc:sldMk cId="3746880780" sldId="353"/>
            <ac:spMk id="11" creationId="{102038A4-D583-99F2-0CF0-50D2E93DD422}"/>
          </ac:spMkLst>
        </pc:spChg>
        <pc:spChg chg="mod">
          <ac:chgData name="NORVEY DANILO MUÑOZ" userId="6c920eed-56a1-4dd6-94e7-28cd095909bd" providerId="ADAL" clId="{E68E6373-0133-48F9-A085-1C5324C2A634}" dt="2023-02-07T18:16:30.278" v="1808"/>
          <ac:spMkLst>
            <pc:docMk/>
            <pc:sldMk cId="3746880780" sldId="353"/>
            <ac:spMk id="12" creationId="{E30A2C16-7E6C-04E9-2BA4-67F653F1C918}"/>
          </ac:spMkLst>
        </pc:spChg>
        <pc:spChg chg="mod">
          <ac:chgData name="NORVEY DANILO MUÑOZ" userId="6c920eed-56a1-4dd6-94e7-28cd095909bd" providerId="ADAL" clId="{E68E6373-0133-48F9-A085-1C5324C2A634}" dt="2023-02-07T18:16:30.278" v="1808"/>
          <ac:spMkLst>
            <pc:docMk/>
            <pc:sldMk cId="3746880780" sldId="353"/>
            <ac:spMk id="13" creationId="{25C09155-034F-F349-1A71-02573BE58D20}"/>
          </ac:spMkLst>
        </pc:spChg>
        <pc:spChg chg="mod">
          <ac:chgData name="NORVEY DANILO MUÑOZ" userId="6c920eed-56a1-4dd6-94e7-28cd095909bd" providerId="ADAL" clId="{E68E6373-0133-48F9-A085-1C5324C2A634}" dt="2023-02-07T18:16:30.278" v="1808"/>
          <ac:spMkLst>
            <pc:docMk/>
            <pc:sldMk cId="3746880780" sldId="353"/>
            <ac:spMk id="14" creationId="{D3435A06-2265-21D7-C1FD-259A9CD15F6D}"/>
          </ac:spMkLst>
        </pc:spChg>
        <pc:spChg chg="mod">
          <ac:chgData name="NORVEY DANILO MUÑOZ" userId="6c920eed-56a1-4dd6-94e7-28cd095909bd" providerId="ADAL" clId="{E68E6373-0133-48F9-A085-1C5324C2A634}" dt="2023-02-07T18:16:30.278" v="1808"/>
          <ac:spMkLst>
            <pc:docMk/>
            <pc:sldMk cId="3746880780" sldId="353"/>
            <ac:spMk id="15" creationId="{B760A8AA-357F-113C-011B-69C4220868A9}"/>
          </ac:spMkLst>
        </pc:spChg>
        <pc:spChg chg="mod">
          <ac:chgData name="NORVEY DANILO MUÑOZ" userId="6c920eed-56a1-4dd6-94e7-28cd095909bd" providerId="ADAL" clId="{E68E6373-0133-48F9-A085-1C5324C2A634}" dt="2023-02-07T18:16:30.278" v="1808"/>
          <ac:spMkLst>
            <pc:docMk/>
            <pc:sldMk cId="3746880780" sldId="353"/>
            <ac:spMk id="16" creationId="{A22B13A4-381F-8580-E897-B1D7F9E773A4}"/>
          </ac:spMkLst>
        </pc:spChg>
        <pc:spChg chg="mod">
          <ac:chgData name="NORVEY DANILO MUÑOZ" userId="6c920eed-56a1-4dd6-94e7-28cd095909bd" providerId="ADAL" clId="{E68E6373-0133-48F9-A085-1C5324C2A634}" dt="2023-02-07T18:16:30.278" v="1808"/>
          <ac:spMkLst>
            <pc:docMk/>
            <pc:sldMk cId="3746880780" sldId="353"/>
            <ac:spMk id="17" creationId="{E7CA48EF-9F8E-81D1-5866-66D93403576F}"/>
          </ac:spMkLst>
        </pc:spChg>
        <pc:spChg chg="mod">
          <ac:chgData name="NORVEY DANILO MUÑOZ" userId="6c920eed-56a1-4dd6-94e7-28cd095909bd" providerId="ADAL" clId="{E68E6373-0133-48F9-A085-1C5324C2A634}" dt="2023-02-07T18:16:30.278" v="1808"/>
          <ac:spMkLst>
            <pc:docMk/>
            <pc:sldMk cId="3746880780" sldId="353"/>
            <ac:spMk id="18" creationId="{6FCF078C-4F28-8E0E-B5BA-A777B885DE65}"/>
          </ac:spMkLst>
        </pc:spChg>
        <pc:spChg chg="mod">
          <ac:chgData name="NORVEY DANILO MUÑOZ" userId="6c920eed-56a1-4dd6-94e7-28cd095909bd" providerId="ADAL" clId="{E68E6373-0133-48F9-A085-1C5324C2A634}" dt="2023-02-07T18:16:30.278" v="1808"/>
          <ac:spMkLst>
            <pc:docMk/>
            <pc:sldMk cId="3746880780" sldId="353"/>
            <ac:spMk id="19" creationId="{AE24883B-A0A3-949F-2264-45A3AE4B69B2}"/>
          </ac:spMkLst>
        </pc:spChg>
        <pc:spChg chg="mod">
          <ac:chgData name="NORVEY DANILO MUÑOZ" userId="6c920eed-56a1-4dd6-94e7-28cd095909bd" providerId="ADAL" clId="{E68E6373-0133-48F9-A085-1C5324C2A634}" dt="2023-02-07T18:16:30.278" v="1808"/>
          <ac:spMkLst>
            <pc:docMk/>
            <pc:sldMk cId="3746880780" sldId="353"/>
            <ac:spMk id="20" creationId="{1D8E5CAE-776E-1C15-4284-9AA4DE1FACA9}"/>
          </ac:spMkLst>
        </pc:spChg>
        <pc:spChg chg="mod">
          <ac:chgData name="NORVEY DANILO MUÑOZ" userId="6c920eed-56a1-4dd6-94e7-28cd095909bd" providerId="ADAL" clId="{E68E6373-0133-48F9-A085-1C5324C2A634}" dt="2023-02-07T18:16:30.278" v="1808"/>
          <ac:spMkLst>
            <pc:docMk/>
            <pc:sldMk cId="3746880780" sldId="353"/>
            <ac:spMk id="21" creationId="{0D993602-5E99-8172-836D-694BB990D0D1}"/>
          </ac:spMkLst>
        </pc:spChg>
        <pc:spChg chg="mod">
          <ac:chgData name="NORVEY DANILO MUÑOZ" userId="6c920eed-56a1-4dd6-94e7-28cd095909bd" providerId="ADAL" clId="{E68E6373-0133-48F9-A085-1C5324C2A634}" dt="2023-02-07T18:16:30.278" v="1808"/>
          <ac:spMkLst>
            <pc:docMk/>
            <pc:sldMk cId="3746880780" sldId="353"/>
            <ac:spMk id="24" creationId="{3C07787D-EABC-F56C-C181-699E0003013D}"/>
          </ac:spMkLst>
        </pc:spChg>
        <pc:spChg chg="mod">
          <ac:chgData name="NORVEY DANILO MUÑOZ" userId="6c920eed-56a1-4dd6-94e7-28cd095909bd" providerId="ADAL" clId="{E68E6373-0133-48F9-A085-1C5324C2A634}" dt="2023-02-07T18:16:30.278" v="1808"/>
          <ac:spMkLst>
            <pc:docMk/>
            <pc:sldMk cId="3746880780" sldId="353"/>
            <ac:spMk id="25" creationId="{996EE02B-16CA-70F4-3F49-F44FAD84430C}"/>
          </ac:spMkLst>
        </pc:spChg>
        <pc:spChg chg="mod">
          <ac:chgData name="NORVEY DANILO MUÑOZ" userId="6c920eed-56a1-4dd6-94e7-28cd095909bd" providerId="ADAL" clId="{E68E6373-0133-48F9-A085-1C5324C2A634}" dt="2023-02-07T18:16:30.278" v="1808"/>
          <ac:spMkLst>
            <pc:docMk/>
            <pc:sldMk cId="3746880780" sldId="353"/>
            <ac:spMk id="26" creationId="{9D90A023-E604-7658-682F-40C5A7D49BFC}"/>
          </ac:spMkLst>
        </pc:spChg>
        <pc:spChg chg="mod">
          <ac:chgData name="NORVEY DANILO MUÑOZ" userId="6c920eed-56a1-4dd6-94e7-28cd095909bd" providerId="ADAL" clId="{E68E6373-0133-48F9-A085-1C5324C2A634}" dt="2023-02-07T18:16:30.278" v="1808"/>
          <ac:spMkLst>
            <pc:docMk/>
            <pc:sldMk cId="3746880780" sldId="353"/>
            <ac:spMk id="27" creationId="{E90109B7-3244-746A-574C-F8AFD675FAE8}"/>
          </ac:spMkLst>
        </pc:spChg>
        <pc:spChg chg="mod">
          <ac:chgData name="NORVEY DANILO MUÑOZ" userId="6c920eed-56a1-4dd6-94e7-28cd095909bd" providerId="ADAL" clId="{E68E6373-0133-48F9-A085-1C5324C2A634}" dt="2023-02-07T18:16:30.278" v="1808"/>
          <ac:spMkLst>
            <pc:docMk/>
            <pc:sldMk cId="3746880780" sldId="353"/>
            <ac:spMk id="28" creationId="{E6846D89-CF67-B4F5-7151-93BDE5CCAD6B}"/>
          </ac:spMkLst>
        </pc:spChg>
        <pc:spChg chg="mod">
          <ac:chgData name="NORVEY DANILO MUÑOZ" userId="6c920eed-56a1-4dd6-94e7-28cd095909bd" providerId="ADAL" clId="{E68E6373-0133-48F9-A085-1C5324C2A634}" dt="2023-02-07T18:16:30.278" v="1808"/>
          <ac:spMkLst>
            <pc:docMk/>
            <pc:sldMk cId="3746880780" sldId="353"/>
            <ac:spMk id="29" creationId="{D7A50C52-074B-25DB-DEDB-2037238B818B}"/>
          </ac:spMkLst>
        </pc:spChg>
        <pc:spChg chg="mod">
          <ac:chgData name="NORVEY DANILO MUÑOZ" userId="6c920eed-56a1-4dd6-94e7-28cd095909bd" providerId="ADAL" clId="{E68E6373-0133-48F9-A085-1C5324C2A634}" dt="2023-02-07T18:16:30.278" v="1808"/>
          <ac:spMkLst>
            <pc:docMk/>
            <pc:sldMk cId="3746880780" sldId="353"/>
            <ac:spMk id="30" creationId="{C3437ACB-7878-5C08-426A-03691CEDD19E}"/>
          </ac:spMkLst>
        </pc:spChg>
        <pc:spChg chg="mod">
          <ac:chgData name="NORVEY DANILO MUÑOZ" userId="6c920eed-56a1-4dd6-94e7-28cd095909bd" providerId="ADAL" clId="{E68E6373-0133-48F9-A085-1C5324C2A634}" dt="2023-02-07T18:16:30.278" v="1808"/>
          <ac:spMkLst>
            <pc:docMk/>
            <pc:sldMk cId="3746880780" sldId="353"/>
            <ac:spMk id="31" creationId="{674BF174-7FF7-A04B-F086-2E879C70ABEF}"/>
          </ac:spMkLst>
        </pc:spChg>
        <pc:spChg chg="mod">
          <ac:chgData name="NORVEY DANILO MUÑOZ" userId="6c920eed-56a1-4dd6-94e7-28cd095909bd" providerId="ADAL" clId="{E68E6373-0133-48F9-A085-1C5324C2A634}" dt="2023-02-07T18:16:30.278" v="1808"/>
          <ac:spMkLst>
            <pc:docMk/>
            <pc:sldMk cId="3746880780" sldId="353"/>
            <ac:spMk id="32" creationId="{8A757580-4B40-9E61-552E-143F084503D4}"/>
          </ac:spMkLst>
        </pc:spChg>
        <pc:spChg chg="mod">
          <ac:chgData name="NORVEY DANILO MUÑOZ" userId="6c920eed-56a1-4dd6-94e7-28cd095909bd" providerId="ADAL" clId="{E68E6373-0133-48F9-A085-1C5324C2A634}" dt="2023-02-07T18:16:30.278" v="1808"/>
          <ac:spMkLst>
            <pc:docMk/>
            <pc:sldMk cId="3746880780" sldId="353"/>
            <ac:spMk id="33" creationId="{12CB26CF-7516-E70C-1687-4FC1C6C5BA0A}"/>
          </ac:spMkLst>
        </pc:spChg>
        <pc:spChg chg="mod">
          <ac:chgData name="NORVEY DANILO MUÑOZ" userId="6c920eed-56a1-4dd6-94e7-28cd095909bd" providerId="ADAL" clId="{E68E6373-0133-48F9-A085-1C5324C2A634}" dt="2023-02-07T18:16:30.278" v="1808"/>
          <ac:spMkLst>
            <pc:docMk/>
            <pc:sldMk cId="3746880780" sldId="353"/>
            <ac:spMk id="34" creationId="{973C6E64-8964-1D84-F29B-4869221CD4C6}"/>
          </ac:spMkLst>
        </pc:spChg>
        <pc:spChg chg="mod">
          <ac:chgData name="NORVEY DANILO MUÑOZ" userId="6c920eed-56a1-4dd6-94e7-28cd095909bd" providerId="ADAL" clId="{E68E6373-0133-48F9-A085-1C5324C2A634}" dt="2023-02-07T18:16:30.278" v="1808"/>
          <ac:spMkLst>
            <pc:docMk/>
            <pc:sldMk cId="3746880780" sldId="353"/>
            <ac:spMk id="35" creationId="{F6FB2828-DC72-3EEA-54B0-73A1E1E9CBC1}"/>
          </ac:spMkLst>
        </pc:spChg>
        <pc:spChg chg="mod">
          <ac:chgData name="NORVEY DANILO MUÑOZ" userId="6c920eed-56a1-4dd6-94e7-28cd095909bd" providerId="ADAL" clId="{E68E6373-0133-48F9-A085-1C5324C2A634}" dt="2023-02-07T18:16:30.278" v="1808"/>
          <ac:spMkLst>
            <pc:docMk/>
            <pc:sldMk cId="3746880780" sldId="353"/>
            <ac:spMk id="36" creationId="{63533266-F179-F4E6-8BCA-186C6792A036}"/>
          </ac:spMkLst>
        </pc:spChg>
        <pc:spChg chg="mod">
          <ac:chgData name="NORVEY DANILO MUÑOZ" userId="6c920eed-56a1-4dd6-94e7-28cd095909bd" providerId="ADAL" clId="{E68E6373-0133-48F9-A085-1C5324C2A634}" dt="2023-02-07T18:16:30.278" v="1808"/>
          <ac:spMkLst>
            <pc:docMk/>
            <pc:sldMk cId="3746880780" sldId="353"/>
            <ac:spMk id="37" creationId="{F2689305-9E4D-30D7-69CF-D6C4736D9823}"/>
          </ac:spMkLst>
        </pc:spChg>
        <pc:spChg chg="mod">
          <ac:chgData name="NORVEY DANILO MUÑOZ" userId="6c920eed-56a1-4dd6-94e7-28cd095909bd" providerId="ADAL" clId="{E68E6373-0133-48F9-A085-1C5324C2A634}" dt="2023-02-07T18:16:30.278" v="1808"/>
          <ac:spMkLst>
            <pc:docMk/>
            <pc:sldMk cId="3746880780" sldId="353"/>
            <ac:spMk id="40" creationId="{411E90C8-12BD-F43E-B9CB-2061CADA151E}"/>
          </ac:spMkLst>
        </pc:spChg>
        <pc:spChg chg="mod">
          <ac:chgData name="NORVEY DANILO MUÑOZ" userId="6c920eed-56a1-4dd6-94e7-28cd095909bd" providerId="ADAL" clId="{E68E6373-0133-48F9-A085-1C5324C2A634}" dt="2023-02-07T18:16:30.278" v="1808"/>
          <ac:spMkLst>
            <pc:docMk/>
            <pc:sldMk cId="3746880780" sldId="353"/>
            <ac:spMk id="41" creationId="{52337326-7E0B-0D03-1F3E-E9C3F0097A8D}"/>
          </ac:spMkLst>
        </pc:spChg>
        <pc:spChg chg="mod">
          <ac:chgData name="NORVEY DANILO MUÑOZ" userId="6c920eed-56a1-4dd6-94e7-28cd095909bd" providerId="ADAL" clId="{E68E6373-0133-48F9-A085-1C5324C2A634}" dt="2023-02-07T18:16:30.278" v="1808"/>
          <ac:spMkLst>
            <pc:docMk/>
            <pc:sldMk cId="3746880780" sldId="353"/>
            <ac:spMk id="42" creationId="{BB170C8F-143B-1E11-461B-A1242214D33C}"/>
          </ac:spMkLst>
        </pc:spChg>
        <pc:spChg chg="mod">
          <ac:chgData name="NORVEY DANILO MUÑOZ" userId="6c920eed-56a1-4dd6-94e7-28cd095909bd" providerId="ADAL" clId="{E68E6373-0133-48F9-A085-1C5324C2A634}" dt="2023-02-07T18:16:30.278" v="1808"/>
          <ac:spMkLst>
            <pc:docMk/>
            <pc:sldMk cId="3746880780" sldId="353"/>
            <ac:spMk id="43" creationId="{F8117D18-685A-690B-A080-4D3B098BDCE5}"/>
          </ac:spMkLst>
        </pc:spChg>
        <pc:spChg chg="mod">
          <ac:chgData name="NORVEY DANILO MUÑOZ" userId="6c920eed-56a1-4dd6-94e7-28cd095909bd" providerId="ADAL" clId="{E68E6373-0133-48F9-A085-1C5324C2A634}" dt="2023-02-07T18:16:30.278" v="1808"/>
          <ac:spMkLst>
            <pc:docMk/>
            <pc:sldMk cId="3746880780" sldId="353"/>
            <ac:spMk id="44" creationId="{27C6D785-A871-0575-3820-39AAC422A8BE}"/>
          </ac:spMkLst>
        </pc:spChg>
        <pc:spChg chg="mod">
          <ac:chgData name="NORVEY DANILO MUÑOZ" userId="6c920eed-56a1-4dd6-94e7-28cd095909bd" providerId="ADAL" clId="{E68E6373-0133-48F9-A085-1C5324C2A634}" dt="2023-02-07T18:16:30.278" v="1808"/>
          <ac:spMkLst>
            <pc:docMk/>
            <pc:sldMk cId="3746880780" sldId="353"/>
            <ac:spMk id="45" creationId="{A2BF3FE7-82E7-9A38-F8FC-71A759E0AE1F}"/>
          </ac:spMkLst>
        </pc:spChg>
        <pc:spChg chg="mod">
          <ac:chgData name="NORVEY DANILO MUÑOZ" userId="6c920eed-56a1-4dd6-94e7-28cd095909bd" providerId="ADAL" clId="{E68E6373-0133-48F9-A085-1C5324C2A634}" dt="2023-02-07T18:16:30.278" v="1808"/>
          <ac:spMkLst>
            <pc:docMk/>
            <pc:sldMk cId="3746880780" sldId="353"/>
            <ac:spMk id="46" creationId="{B86698E7-4D48-4728-362A-C3C3DFC8EE7C}"/>
          </ac:spMkLst>
        </pc:spChg>
        <pc:spChg chg="mod">
          <ac:chgData name="NORVEY DANILO MUÑOZ" userId="6c920eed-56a1-4dd6-94e7-28cd095909bd" providerId="ADAL" clId="{E68E6373-0133-48F9-A085-1C5324C2A634}" dt="2023-02-07T18:16:30.278" v="1808"/>
          <ac:spMkLst>
            <pc:docMk/>
            <pc:sldMk cId="3746880780" sldId="353"/>
            <ac:spMk id="47" creationId="{AB77D94B-4BF2-48FE-3C06-D9321531C445}"/>
          </ac:spMkLst>
        </pc:spChg>
        <pc:spChg chg="mod">
          <ac:chgData name="NORVEY DANILO MUÑOZ" userId="6c920eed-56a1-4dd6-94e7-28cd095909bd" providerId="ADAL" clId="{E68E6373-0133-48F9-A085-1C5324C2A634}" dt="2023-02-07T18:16:30.278" v="1808"/>
          <ac:spMkLst>
            <pc:docMk/>
            <pc:sldMk cId="3746880780" sldId="353"/>
            <ac:spMk id="48" creationId="{7C068CEA-B2F3-40BB-8247-5228C3973C8D}"/>
          </ac:spMkLst>
        </pc:spChg>
        <pc:spChg chg="mod">
          <ac:chgData name="NORVEY DANILO MUÑOZ" userId="6c920eed-56a1-4dd6-94e7-28cd095909bd" providerId="ADAL" clId="{E68E6373-0133-48F9-A085-1C5324C2A634}" dt="2023-02-07T18:16:30.278" v="1808"/>
          <ac:spMkLst>
            <pc:docMk/>
            <pc:sldMk cId="3746880780" sldId="353"/>
            <ac:spMk id="49" creationId="{A3E8BDA9-A907-F908-294F-34FFD5C1854D}"/>
          </ac:spMkLst>
        </pc:spChg>
        <pc:spChg chg="mod">
          <ac:chgData name="NORVEY DANILO MUÑOZ" userId="6c920eed-56a1-4dd6-94e7-28cd095909bd" providerId="ADAL" clId="{E68E6373-0133-48F9-A085-1C5324C2A634}" dt="2023-02-07T18:16:30.278" v="1808"/>
          <ac:spMkLst>
            <pc:docMk/>
            <pc:sldMk cId="3746880780" sldId="353"/>
            <ac:spMk id="50" creationId="{DDC0DC93-F3F8-E9A0-FA79-CF6052462CFA}"/>
          </ac:spMkLst>
        </pc:spChg>
        <pc:spChg chg="mod">
          <ac:chgData name="NORVEY DANILO MUÑOZ" userId="6c920eed-56a1-4dd6-94e7-28cd095909bd" providerId="ADAL" clId="{E68E6373-0133-48F9-A085-1C5324C2A634}" dt="2023-02-07T18:16:30.278" v="1808"/>
          <ac:spMkLst>
            <pc:docMk/>
            <pc:sldMk cId="3746880780" sldId="353"/>
            <ac:spMk id="51" creationId="{985F335C-58AC-F549-066F-973F4B5AB923}"/>
          </ac:spMkLst>
        </pc:spChg>
        <pc:spChg chg="mod">
          <ac:chgData name="NORVEY DANILO MUÑOZ" userId="6c920eed-56a1-4dd6-94e7-28cd095909bd" providerId="ADAL" clId="{E68E6373-0133-48F9-A085-1C5324C2A634}" dt="2023-02-07T18:16:30.278" v="1808"/>
          <ac:spMkLst>
            <pc:docMk/>
            <pc:sldMk cId="3746880780" sldId="353"/>
            <ac:spMk id="52" creationId="{498F7AE3-6586-4762-4E87-010228873299}"/>
          </ac:spMkLst>
        </pc:spChg>
        <pc:spChg chg="mod">
          <ac:chgData name="NORVEY DANILO MUÑOZ" userId="6c920eed-56a1-4dd6-94e7-28cd095909bd" providerId="ADAL" clId="{E68E6373-0133-48F9-A085-1C5324C2A634}" dt="2023-02-07T18:16:30.278" v="1808"/>
          <ac:spMkLst>
            <pc:docMk/>
            <pc:sldMk cId="3746880780" sldId="353"/>
            <ac:spMk id="53" creationId="{F310D036-1862-2678-21A9-E02CB4B943B3}"/>
          </ac:spMkLst>
        </pc:spChg>
        <pc:spChg chg="mod">
          <ac:chgData name="NORVEY DANILO MUÑOZ" userId="6c920eed-56a1-4dd6-94e7-28cd095909bd" providerId="ADAL" clId="{E68E6373-0133-48F9-A085-1C5324C2A634}" dt="2023-02-07T18:16:30.278" v="1808"/>
          <ac:spMkLst>
            <pc:docMk/>
            <pc:sldMk cId="3746880780" sldId="353"/>
            <ac:spMk id="56" creationId="{4D2E827F-61CE-9A55-0D29-55DE57A2737C}"/>
          </ac:spMkLst>
        </pc:spChg>
        <pc:spChg chg="mod">
          <ac:chgData name="NORVEY DANILO MUÑOZ" userId="6c920eed-56a1-4dd6-94e7-28cd095909bd" providerId="ADAL" clId="{E68E6373-0133-48F9-A085-1C5324C2A634}" dt="2023-02-07T18:16:30.278" v="1808"/>
          <ac:spMkLst>
            <pc:docMk/>
            <pc:sldMk cId="3746880780" sldId="353"/>
            <ac:spMk id="57" creationId="{74261968-77AF-80AE-8849-48CE920DFF60}"/>
          </ac:spMkLst>
        </pc:spChg>
        <pc:spChg chg="mod">
          <ac:chgData name="NORVEY DANILO MUÑOZ" userId="6c920eed-56a1-4dd6-94e7-28cd095909bd" providerId="ADAL" clId="{E68E6373-0133-48F9-A085-1C5324C2A634}" dt="2023-02-07T18:16:30.278" v="1808"/>
          <ac:spMkLst>
            <pc:docMk/>
            <pc:sldMk cId="3746880780" sldId="353"/>
            <ac:spMk id="58" creationId="{CA51EDC8-5F0D-28AB-E793-4E9B83CF803C}"/>
          </ac:spMkLst>
        </pc:spChg>
        <pc:spChg chg="mod">
          <ac:chgData name="NORVEY DANILO MUÑOZ" userId="6c920eed-56a1-4dd6-94e7-28cd095909bd" providerId="ADAL" clId="{E68E6373-0133-48F9-A085-1C5324C2A634}" dt="2023-02-07T18:16:30.278" v="1808"/>
          <ac:spMkLst>
            <pc:docMk/>
            <pc:sldMk cId="3746880780" sldId="353"/>
            <ac:spMk id="59" creationId="{FEF75669-0959-69EB-095C-F577F01968AB}"/>
          </ac:spMkLst>
        </pc:spChg>
        <pc:spChg chg="mod">
          <ac:chgData name="NORVEY DANILO MUÑOZ" userId="6c920eed-56a1-4dd6-94e7-28cd095909bd" providerId="ADAL" clId="{E68E6373-0133-48F9-A085-1C5324C2A634}" dt="2023-02-07T18:16:30.278" v="1808"/>
          <ac:spMkLst>
            <pc:docMk/>
            <pc:sldMk cId="3746880780" sldId="353"/>
            <ac:spMk id="60" creationId="{E10E706B-0E46-0A4B-03D1-232FEDEBC534}"/>
          </ac:spMkLst>
        </pc:spChg>
        <pc:spChg chg="mod">
          <ac:chgData name="NORVEY DANILO MUÑOZ" userId="6c920eed-56a1-4dd6-94e7-28cd095909bd" providerId="ADAL" clId="{E68E6373-0133-48F9-A085-1C5324C2A634}" dt="2023-02-07T18:16:30.278" v="1808"/>
          <ac:spMkLst>
            <pc:docMk/>
            <pc:sldMk cId="3746880780" sldId="353"/>
            <ac:spMk id="61" creationId="{E86457E4-8C6C-125E-52FE-3B1EDB175A7C}"/>
          </ac:spMkLst>
        </pc:spChg>
        <pc:spChg chg="mod">
          <ac:chgData name="NORVEY DANILO MUÑOZ" userId="6c920eed-56a1-4dd6-94e7-28cd095909bd" providerId="ADAL" clId="{E68E6373-0133-48F9-A085-1C5324C2A634}" dt="2023-02-07T18:16:30.278" v="1808"/>
          <ac:spMkLst>
            <pc:docMk/>
            <pc:sldMk cId="3746880780" sldId="353"/>
            <ac:spMk id="62" creationId="{791FF42A-FE48-7EFD-8DBE-ED56E99DCCBD}"/>
          </ac:spMkLst>
        </pc:spChg>
        <pc:spChg chg="mod">
          <ac:chgData name="NORVEY DANILO MUÑOZ" userId="6c920eed-56a1-4dd6-94e7-28cd095909bd" providerId="ADAL" clId="{E68E6373-0133-48F9-A085-1C5324C2A634}" dt="2023-02-07T18:16:30.278" v="1808"/>
          <ac:spMkLst>
            <pc:docMk/>
            <pc:sldMk cId="3746880780" sldId="353"/>
            <ac:spMk id="63" creationId="{28D03D5E-500E-D250-1035-9AE8E90677EA}"/>
          </ac:spMkLst>
        </pc:spChg>
        <pc:spChg chg="mod">
          <ac:chgData name="NORVEY DANILO MUÑOZ" userId="6c920eed-56a1-4dd6-94e7-28cd095909bd" providerId="ADAL" clId="{E68E6373-0133-48F9-A085-1C5324C2A634}" dt="2023-02-07T18:16:30.278" v="1808"/>
          <ac:spMkLst>
            <pc:docMk/>
            <pc:sldMk cId="3746880780" sldId="353"/>
            <ac:spMk id="192" creationId="{F7F875BF-99C6-AF1B-F0CB-78CBBFFC15F2}"/>
          </ac:spMkLst>
        </pc:spChg>
        <pc:spChg chg="mod">
          <ac:chgData name="NORVEY DANILO MUÑOZ" userId="6c920eed-56a1-4dd6-94e7-28cd095909bd" providerId="ADAL" clId="{E68E6373-0133-48F9-A085-1C5324C2A634}" dt="2023-02-07T18:16:30.278" v="1808"/>
          <ac:spMkLst>
            <pc:docMk/>
            <pc:sldMk cId="3746880780" sldId="353"/>
            <ac:spMk id="193" creationId="{17898E65-F651-5A16-3DC4-7C9AED7D424C}"/>
          </ac:spMkLst>
        </pc:spChg>
        <pc:spChg chg="mod">
          <ac:chgData name="NORVEY DANILO MUÑOZ" userId="6c920eed-56a1-4dd6-94e7-28cd095909bd" providerId="ADAL" clId="{E68E6373-0133-48F9-A085-1C5324C2A634}" dt="2023-02-07T18:16:30.278" v="1808"/>
          <ac:spMkLst>
            <pc:docMk/>
            <pc:sldMk cId="3746880780" sldId="353"/>
            <ac:spMk id="194" creationId="{71F7964D-0612-7380-45DD-862A6AA71729}"/>
          </ac:spMkLst>
        </pc:spChg>
        <pc:spChg chg="mod">
          <ac:chgData name="NORVEY DANILO MUÑOZ" userId="6c920eed-56a1-4dd6-94e7-28cd095909bd" providerId="ADAL" clId="{E68E6373-0133-48F9-A085-1C5324C2A634}" dt="2023-02-07T18:16:30.278" v="1808"/>
          <ac:spMkLst>
            <pc:docMk/>
            <pc:sldMk cId="3746880780" sldId="353"/>
            <ac:spMk id="195" creationId="{B85156E2-1DAA-BA32-A593-FA11A7629203}"/>
          </ac:spMkLst>
        </pc:spChg>
        <pc:spChg chg="mod">
          <ac:chgData name="NORVEY DANILO MUÑOZ" userId="6c920eed-56a1-4dd6-94e7-28cd095909bd" providerId="ADAL" clId="{E68E6373-0133-48F9-A085-1C5324C2A634}" dt="2023-02-07T18:16:30.278" v="1808"/>
          <ac:spMkLst>
            <pc:docMk/>
            <pc:sldMk cId="3746880780" sldId="353"/>
            <ac:spMk id="196" creationId="{58FA7ADD-E611-9B30-9CDA-D8B742E26B65}"/>
          </ac:spMkLst>
        </pc:spChg>
        <pc:spChg chg="mod">
          <ac:chgData name="NORVEY DANILO MUÑOZ" userId="6c920eed-56a1-4dd6-94e7-28cd095909bd" providerId="ADAL" clId="{E68E6373-0133-48F9-A085-1C5324C2A634}" dt="2023-02-07T18:16:30.278" v="1808"/>
          <ac:spMkLst>
            <pc:docMk/>
            <pc:sldMk cId="3746880780" sldId="353"/>
            <ac:spMk id="197" creationId="{017891CA-94B2-8657-D4FB-45FB959C39F2}"/>
          </ac:spMkLst>
        </pc:spChg>
        <pc:spChg chg="mod">
          <ac:chgData name="NORVEY DANILO MUÑOZ" userId="6c920eed-56a1-4dd6-94e7-28cd095909bd" providerId="ADAL" clId="{E68E6373-0133-48F9-A085-1C5324C2A634}" dt="2023-02-07T18:17:01.044" v="1811" actId="1076"/>
          <ac:spMkLst>
            <pc:docMk/>
            <pc:sldMk cId="3746880780" sldId="353"/>
            <ac:spMk id="199" creationId="{E1CC2185-EF47-90C1-8F1F-1CC0497ECA6E}"/>
          </ac:spMkLst>
        </pc:spChg>
        <pc:spChg chg="mod">
          <ac:chgData name="NORVEY DANILO MUÑOZ" userId="6c920eed-56a1-4dd6-94e7-28cd095909bd" providerId="ADAL" clId="{E68E6373-0133-48F9-A085-1C5324C2A634}" dt="2023-02-07T18:17:01.044" v="1811" actId="1076"/>
          <ac:spMkLst>
            <pc:docMk/>
            <pc:sldMk cId="3746880780" sldId="353"/>
            <ac:spMk id="200" creationId="{B4AED6F2-5BC0-6619-EC2B-04F453100C78}"/>
          </ac:spMkLst>
        </pc:spChg>
        <pc:spChg chg="mod">
          <ac:chgData name="NORVEY DANILO MUÑOZ" userId="6c920eed-56a1-4dd6-94e7-28cd095909bd" providerId="ADAL" clId="{E68E6373-0133-48F9-A085-1C5324C2A634}" dt="2023-02-07T18:17:01.044" v="1811" actId="1076"/>
          <ac:spMkLst>
            <pc:docMk/>
            <pc:sldMk cId="3746880780" sldId="353"/>
            <ac:spMk id="201" creationId="{641CEF0B-AA7C-4519-F561-EC82145CBD16}"/>
          </ac:spMkLst>
        </pc:spChg>
        <pc:spChg chg="mod">
          <ac:chgData name="NORVEY DANILO MUÑOZ" userId="6c920eed-56a1-4dd6-94e7-28cd095909bd" providerId="ADAL" clId="{E68E6373-0133-48F9-A085-1C5324C2A634}" dt="2023-02-07T18:17:01.044" v="1811" actId="1076"/>
          <ac:spMkLst>
            <pc:docMk/>
            <pc:sldMk cId="3746880780" sldId="353"/>
            <ac:spMk id="202" creationId="{870657F6-862E-8BE0-A7E8-D7E22594DF2C}"/>
          </ac:spMkLst>
        </pc:spChg>
        <pc:spChg chg="mod">
          <ac:chgData name="NORVEY DANILO MUÑOZ" userId="6c920eed-56a1-4dd6-94e7-28cd095909bd" providerId="ADAL" clId="{E68E6373-0133-48F9-A085-1C5324C2A634}" dt="2023-02-07T18:17:01.044" v="1811" actId="1076"/>
          <ac:spMkLst>
            <pc:docMk/>
            <pc:sldMk cId="3746880780" sldId="353"/>
            <ac:spMk id="203" creationId="{FDE5E2A6-8B73-6EE7-C5AB-2D8D9989CA58}"/>
          </ac:spMkLst>
        </pc:spChg>
        <pc:spChg chg="mod">
          <ac:chgData name="NORVEY DANILO MUÑOZ" userId="6c920eed-56a1-4dd6-94e7-28cd095909bd" providerId="ADAL" clId="{E68E6373-0133-48F9-A085-1C5324C2A634}" dt="2023-02-07T18:17:01.044" v="1811" actId="1076"/>
          <ac:spMkLst>
            <pc:docMk/>
            <pc:sldMk cId="3746880780" sldId="353"/>
            <ac:spMk id="204" creationId="{803EB35B-8ED9-3E2C-3B83-0D07BFF2724A}"/>
          </ac:spMkLst>
        </pc:spChg>
        <pc:spChg chg="mod">
          <ac:chgData name="NORVEY DANILO MUÑOZ" userId="6c920eed-56a1-4dd6-94e7-28cd095909bd" providerId="ADAL" clId="{E68E6373-0133-48F9-A085-1C5324C2A634}" dt="2023-02-07T18:17:01.044" v="1811" actId="1076"/>
          <ac:spMkLst>
            <pc:docMk/>
            <pc:sldMk cId="3746880780" sldId="353"/>
            <ac:spMk id="205" creationId="{A6A64E08-B296-81B5-825B-842C4E9CCF89}"/>
          </ac:spMkLst>
        </pc:spChg>
        <pc:spChg chg="mod">
          <ac:chgData name="NORVEY DANILO MUÑOZ" userId="6c920eed-56a1-4dd6-94e7-28cd095909bd" providerId="ADAL" clId="{E68E6373-0133-48F9-A085-1C5324C2A634}" dt="2023-02-07T18:17:01.044" v="1811" actId="1076"/>
          <ac:spMkLst>
            <pc:docMk/>
            <pc:sldMk cId="3746880780" sldId="353"/>
            <ac:spMk id="206" creationId="{EDD43DDB-40C5-AC3B-EB44-859F1AD24C77}"/>
          </ac:spMkLst>
        </pc:spChg>
        <pc:spChg chg="mod">
          <ac:chgData name="NORVEY DANILO MUÑOZ" userId="6c920eed-56a1-4dd6-94e7-28cd095909bd" providerId="ADAL" clId="{E68E6373-0133-48F9-A085-1C5324C2A634}" dt="2023-02-07T18:17:01.044" v="1811" actId="1076"/>
          <ac:spMkLst>
            <pc:docMk/>
            <pc:sldMk cId="3746880780" sldId="353"/>
            <ac:spMk id="207" creationId="{D0126123-2CCC-D03E-0FB0-A5BF26BC41DB}"/>
          </ac:spMkLst>
        </pc:spChg>
        <pc:spChg chg="mod">
          <ac:chgData name="NORVEY DANILO MUÑOZ" userId="6c920eed-56a1-4dd6-94e7-28cd095909bd" providerId="ADAL" clId="{E68E6373-0133-48F9-A085-1C5324C2A634}" dt="2023-02-07T18:17:01.044" v="1811" actId="1076"/>
          <ac:spMkLst>
            <pc:docMk/>
            <pc:sldMk cId="3746880780" sldId="353"/>
            <ac:spMk id="208" creationId="{10541001-AF54-31F1-9354-1AF1ED1D75E7}"/>
          </ac:spMkLst>
        </pc:spChg>
        <pc:spChg chg="mod">
          <ac:chgData name="NORVEY DANILO MUÑOZ" userId="6c920eed-56a1-4dd6-94e7-28cd095909bd" providerId="ADAL" clId="{E68E6373-0133-48F9-A085-1C5324C2A634}" dt="2023-02-07T18:17:01.044" v="1811" actId="1076"/>
          <ac:spMkLst>
            <pc:docMk/>
            <pc:sldMk cId="3746880780" sldId="353"/>
            <ac:spMk id="209" creationId="{D108F5FB-76E8-7DAE-931C-D02333C785A0}"/>
          </ac:spMkLst>
        </pc:spChg>
        <pc:spChg chg="mod">
          <ac:chgData name="NORVEY DANILO MUÑOZ" userId="6c920eed-56a1-4dd6-94e7-28cd095909bd" providerId="ADAL" clId="{E68E6373-0133-48F9-A085-1C5324C2A634}" dt="2023-02-07T18:17:07.219" v="1812" actId="1076"/>
          <ac:spMkLst>
            <pc:docMk/>
            <pc:sldMk cId="3746880780" sldId="353"/>
            <ac:spMk id="212" creationId="{3A7185DA-07AA-CC71-90E0-DA5FD9862575}"/>
          </ac:spMkLst>
        </pc:spChg>
        <pc:spChg chg="mod">
          <ac:chgData name="NORVEY DANILO MUÑOZ" userId="6c920eed-56a1-4dd6-94e7-28cd095909bd" providerId="ADAL" clId="{E68E6373-0133-48F9-A085-1C5324C2A634}" dt="2023-02-07T18:17:07.219" v="1812" actId="1076"/>
          <ac:spMkLst>
            <pc:docMk/>
            <pc:sldMk cId="3746880780" sldId="353"/>
            <ac:spMk id="213" creationId="{021AD46E-10C0-673E-CCFF-A47A46551A1B}"/>
          </ac:spMkLst>
        </pc:spChg>
        <pc:spChg chg="mod">
          <ac:chgData name="NORVEY DANILO MUÑOZ" userId="6c920eed-56a1-4dd6-94e7-28cd095909bd" providerId="ADAL" clId="{E68E6373-0133-48F9-A085-1C5324C2A634}" dt="2023-02-07T18:17:07.219" v="1812" actId="1076"/>
          <ac:spMkLst>
            <pc:docMk/>
            <pc:sldMk cId="3746880780" sldId="353"/>
            <ac:spMk id="214" creationId="{E8A45893-154C-8CEB-E182-0CE3797C1F6E}"/>
          </ac:spMkLst>
        </pc:spChg>
        <pc:spChg chg="mod">
          <ac:chgData name="NORVEY DANILO MUÑOZ" userId="6c920eed-56a1-4dd6-94e7-28cd095909bd" providerId="ADAL" clId="{E68E6373-0133-48F9-A085-1C5324C2A634}" dt="2023-02-07T18:17:07.219" v="1812" actId="1076"/>
          <ac:spMkLst>
            <pc:docMk/>
            <pc:sldMk cId="3746880780" sldId="353"/>
            <ac:spMk id="215" creationId="{BFFD0D06-457E-E119-F05A-E8B12543B3AC}"/>
          </ac:spMkLst>
        </pc:spChg>
        <pc:spChg chg="mod">
          <ac:chgData name="NORVEY DANILO MUÑOZ" userId="6c920eed-56a1-4dd6-94e7-28cd095909bd" providerId="ADAL" clId="{E68E6373-0133-48F9-A085-1C5324C2A634}" dt="2023-02-07T18:17:07.219" v="1812" actId="1076"/>
          <ac:spMkLst>
            <pc:docMk/>
            <pc:sldMk cId="3746880780" sldId="353"/>
            <ac:spMk id="216" creationId="{5744CAB8-3B77-5247-1DA6-7BA8249025C5}"/>
          </ac:spMkLst>
        </pc:spChg>
        <pc:spChg chg="mod">
          <ac:chgData name="NORVEY DANILO MUÑOZ" userId="6c920eed-56a1-4dd6-94e7-28cd095909bd" providerId="ADAL" clId="{E68E6373-0133-48F9-A085-1C5324C2A634}" dt="2023-02-07T18:17:07.219" v="1812" actId="1076"/>
          <ac:spMkLst>
            <pc:docMk/>
            <pc:sldMk cId="3746880780" sldId="353"/>
            <ac:spMk id="217" creationId="{32D3F809-3AFF-1388-4661-D42B4B566318}"/>
          </ac:spMkLst>
        </pc:spChg>
        <pc:spChg chg="mod">
          <ac:chgData name="NORVEY DANILO MUÑOZ" userId="6c920eed-56a1-4dd6-94e7-28cd095909bd" providerId="ADAL" clId="{E68E6373-0133-48F9-A085-1C5324C2A634}" dt="2023-02-07T18:17:07.219" v="1812" actId="1076"/>
          <ac:spMkLst>
            <pc:docMk/>
            <pc:sldMk cId="3746880780" sldId="353"/>
            <ac:spMk id="218" creationId="{6A13C04C-97A5-D9D9-B118-CE9ABA3E4860}"/>
          </ac:spMkLst>
        </pc:spChg>
        <pc:spChg chg="mod">
          <ac:chgData name="NORVEY DANILO MUÑOZ" userId="6c920eed-56a1-4dd6-94e7-28cd095909bd" providerId="ADAL" clId="{E68E6373-0133-48F9-A085-1C5324C2A634}" dt="2023-02-07T18:17:07.219" v="1812" actId="1076"/>
          <ac:spMkLst>
            <pc:docMk/>
            <pc:sldMk cId="3746880780" sldId="353"/>
            <ac:spMk id="219" creationId="{BA72DD21-B493-C1D1-A361-9BB645D37304}"/>
          </ac:spMkLst>
        </pc:spChg>
        <pc:spChg chg="mod">
          <ac:chgData name="NORVEY DANILO MUÑOZ" userId="6c920eed-56a1-4dd6-94e7-28cd095909bd" providerId="ADAL" clId="{E68E6373-0133-48F9-A085-1C5324C2A634}" dt="2023-02-07T18:17:07.219" v="1812" actId="1076"/>
          <ac:spMkLst>
            <pc:docMk/>
            <pc:sldMk cId="3746880780" sldId="353"/>
            <ac:spMk id="220" creationId="{F938E2B0-DA6E-4993-636D-0DA159667DDD}"/>
          </ac:spMkLst>
        </pc:spChg>
        <pc:spChg chg="mod">
          <ac:chgData name="NORVEY DANILO MUÑOZ" userId="6c920eed-56a1-4dd6-94e7-28cd095909bd" providerId="ADAL" clId="{E68E6373-0133-48F9-A085-1C5324C2A634}" dt="2023-02-07T18:17:07.219" v="1812" actId="1076"/>
          <ac:spMkLst>
            <pc:docMk/>
            <pc:sldMk cId="3746880780" sldId="353"/>
            <ac:spMk id="221" creationId="{C768F354-6CE6-3FF2-D67F-CDA28CCDC92C}"/>
          </ac:spMkLst>
        </pc:spChg>
        <pc:spChg chg="mod">
          <ac:chgData name="NORVEY DANILO MUÑOZ" userId="6c920eed-56a1-4dd6-94e7-28cd095909bd" providerId="ADAL" clId="{E68E6373-0133-48F9-A085-1C5324C2A634}" dt="2023-02-07T18:17:07.219" v="1812" actId="1076"/>
          <ac:spMkLst>
            <pc:docMk/>
            <pc:sldMk cId="3746880780" sldId="353"/>
            <ac:spMk id="222" creationId="{39665BC0-A7F4-1EC1-39A3-914E5A4BAE39}"/>
          </ac:spMkLst>
        </pc:spChg>
        <pc:spChg chg="mod">
          <ac:chgData name="NORVEY DANILO MUÑOZ" userId="6c920eed-56a1-4dd6-94e7-28cd095909bd" providerId="ADAL" clId="{E68E6373-0133-48F9-A085-1C5324C2A634}" dt="2023-02-07T18:17:07.219" v="1812" actId="1076"/>
          <ac:spMkLst>
            <pc:docMk/>
            <pc:sldMk cId="3746880780" sldId="353"/>
            <ac:spMk id="223" creationId="{EEE63A19-0E90-4F6F-F190-467AE181F194}"/>
          </ac:spMkLst>
        </pc:spChg>
        <pc:spChg chg="mod">
          <ac:chgData name="NORVEY DANILO MUÑOZ" userId="6c920eed-56a1-4dd6-94e7-28cd095909bd" providerId="ADAL" clId="{E68E6373-0133-48F9-A085-1C5324C2A634}" dt="2023-02-07T18:17:07.219" v="1812" actId="1076"/>
          <ac:spMkLst>
            <pc:docMk/>
            <pc:sldMk cId="3746880780" sldId="353"/>
            <ac:spMk id="224" creationId="{28695E0F-2C42-8112-190C-DCFAB4CA63D0}"/>
          </ac:spMkLst>
        </pc:spChg>
        <pc:spChg chg="mod">
          <ac:chgData name="NORVEY DANILO MUÑOZ" userId="6c920eed-56a1-4dd6-94e7-28cd095909bd" providerId="ADAL" clId="{E68E6373-0133-48F9-A085-1C5324C2A634}" dt="2023-02-07T18:17:07.219" v="1812" actId="1076"/>
          <ac:spMkLst>
            <pc:docMk/>
            <pc:sldMk cId="3746880780" sldId="353"/>
            <ac:spMk id="225" creationId="{DEE38356-4483-C894-EB5D-529221D52816}"/>
          </ac:spMkLst>
        </pc:spChg>
        <pc:spChg chg="mod">
          <ac:chgData name="NORVEY DANILO MUÑOZ" userId="6c920eed-56a1-4dd6-94e7-28cd095909bd" providerId="ADAL" clId="{E68E6373-0133-48F9-A085-1C5324C2A634}" dt="2023-02-07T18:17:18.444" v="1815" actId="1076"/>
          <ac:spMkLst>
            <pc:docMk/>
            <pc:sldMk cId="3746880780" sldId="353"/>
            <ac:spMk id="228" creationId="{C0BF556B-B4DB-DFFA-3083-2D24C4438627}"/>
          </ac:spMkLst>
        </pc:spChg>
        <pc:spChg chg="mod">
          <ac:chgData name="NORVEY DANILO MUÑOZ" userId="6c920eed-56a1-4dd6-94e7-28cd095909bd" providerId="ADAL" clId="{E68E6373-0133-48F9-A085-1C5324C2A634}" dt="2023-02-07T18:17:18.444" v="1815" actId="1076"/>
          <ac:spMkLst>
            <pc:docMk/>
            <pc:sldMk cId="3746880780" sldId="353"/>
            <ac:spMk id="229" creationId="{9B8279BB-4139-4F4C-B268-AFBAF72DA006}"/>
          </ac:spMkLst>
        </pc:spChg>
        <pc:spChg chg="mod">
          <ac:chgData name="NORVEY DANILO MUÑOZ" userId="6c920eed-56a1-4dd6-94e7-28cd095909bd" providerId="ADAL" clId="{E68E6373-0133-48F9-A085-1C5324C2A634}" dt="2023-02-07T18:17:18.444" v="1815" actId="1076"/>
          <ac:spMkLst>
            <pc:docMk/>
            <pc:sldMk cId="3746880780" sldId="353"/>
            <ac:spMk id="230" creationId="{A6E8944A-F824-A499-A0F7-38A21CD89F55}"/>
          </ac:spMkLst>
        </pc:spChg>
        <pc:spChg chg="mod">
          <ac:chgData name="NORVEY DANILO MUÑOZ" userId="6c920eed-56a1-4dd6-94e7-28cd095909bd" providerId="ADAL" clId="{E68E6373-0133-48F9-A085-1C5324C2A634}" dt="2023-02-07T18:17:18.444" v="1815" actId="1076"/>
          <ac:spMkLst>
            <pc:docMk/>
            <pc:sldMk cId="3746880780" sldId="353"/>
            <ac:spMk id="231" creationId="{E613E62B-129C-5082-14EB-93F800093958}"/>
          </ac:spMkLst>
        </pc:spChg>
        <pc:spChg chg="mod">
          <ac:chgData name="NORVEY DANILO MUÑOZ" userId="6c920eed-56a1-4dd6-94e7-28cd095909bd" providerId="ADAL" clId="{E68E6373-0133-48F9-A085-1C5324C2A634}" dt="2023-02-07T18:17:18.444" v="1815" actId="1076"/>
          <ac:spMkLst>
            <pc:docMk/>
            <pc:sldMk cId="3746880780" sldId="353"/>
            <ac:spMk id="232" creationId="{22E2DA43-51AE-3429-8882-5B2718D9F5E5}"/>
          </ac:spMkLst>
        </pc:spChg>
        <pc:spChg chg="mod">
          <ac:chgData name="NORVEY DANILO MUÑOZ" userId="6c920eed-56a1-4dd6-94e7-28cd095909bd" providerId="ADAL" clId="{E68E6373-0133-48F9-A085-1C5324C2A634}" dt="2023-02-07T18:17:18.444" v="1815" actId="1076"/>
          <ac:spMkLst>
            <pc:docMk/>
            <pc:sldMk cId="3746880780" sldId="353"/>
            <ac:spMk id="233" creationId="{6E705F12-371B-88E7-3A50-AE74299A6C81}"/>
          </ac:spMkLst>
        </pc:spChg>
        <pc:spChg chg="mod">
          <ac:chgData name="NORVEY DANILO MUÑOZ" userId="6c920eed-56a1-4dd6-94e7-28cd095909bd" providerId="ADAL" clId="{E68E6373-0133-48F9-A085-1C5324C2A634}" dt="2023-02-07T18:17:18.444" v="1815" actId="1076"/>
          <ac:spMkLst>
            <pc:docMk/>
            <pc:sldMk cId="3746880780" sldId="353"/>
            <ac:spMk id="234" creationId="{630839B5-D5B8-818E-F949-FC0F590D5615}"/>
          </ac:spMkLst>
        </pc:spChg>
        <pc:spChg chg="mod">
          <ac:chgData name="NORVEY DANILO MUÑOZ" userId="6c920eed-56a1-4dd6-94e7-28cd095909bd" providerId="ADAL" clId="{E68E6373-0133-48F9-A085-1C5324C2A634}" dt="2023-02-07T18:13:59.985" v="1805" actId="20577"/>
          <ac:spMkLst>
            <pc:docMk/>
            <pc:sldMk cId="3746880780" sldId="353"/>
            <ac:spMk id="235"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6"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7"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8"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9" creationId="{00000000-0000-0000-0000-000000000000}"/>
          </ac:spMkLst>
        </pc:spChg>
        <pc:spChg chg="mod">
          <ac:chgData name="NORVEY DANILO MUÑOZ" userId="6c920eed-56a1-4dd6-94e7-28cd095909bd" providerId="ADAL" clId="{E68E6373-0133-48F9-A085-1C5324C2A634}" dt="2023-02-07T18:17:18.444" v="1815" actId="1076"/>
          <ac:spMkLst>
            <pc:docMk/>
            <pc:sldMk cId="3746880780" sldId="353"/>
            <ac:spMk id="240" creationId="{E1661175-0661-0CF9-46EA-48BC53434004}"/>
          </ac:spMkLst>
        </pc:spChg>
        <pc:spChg chg="mod">
          <ac:chgData name="NORVEY DANILO MUÑOZ" userId="6c920eed-56a1-4dd6-94e7-28cd095909bd" providerId="ADAL" clId="{E68E6373-0133-48F9-A085-1C5324C2A634}" dt="2023-02-07T18:17:18.444" v="1815" actId="1076"/>
          <ac:spMkLst>
            <pc:docMk/>
            <pc:sldMk cId="3746880780" sldId="353"/>
            <ac:spMk id="241" creationId="{2731F3DD-0770-D5FE-A8EB-3A7D0A78F910}"/>
          </ac:spMkLst>
        </pc:spChg>
        <pc:spChg chg="mod">
          <ac:chgData name="NORVEY DANILO MUÑOZ" userId="6c920eed-56a1-4dd6-94e7-28cd095909bd" providerId="ADAL" clId="{E68E6373-0133-48F9-A085-1C5324C2A634}" dt="2023-02-07T18:17:18.444" v="1815" actId="1076"/>
          <ac:spMkLst>
            <pc:docMk/>
            <pc:sldMk cId="3746880780" sldId="353"/>
            <ac:spMk id="242" creationId="{1011D0CA-1A72-8796-44E4-611B5EAFF172}"/>
          </ac:spMkLst>
        </pc:spChg>
        <pc:spChg chg="mod">
          <ac:chgData name="NORVEY DANILO MUÑOZ" userId="6c920eed-56a1-4dd6-94e7-28cd095909bd" providerId="ADAL" clId="{E68E6373-0133-48F9-A085-1C5324C2A634}" dt="2023-02-07T18:17:18.444" v="1815" actId="1076"/>
          <ac:spMkLst>
            <pc:docMk/>
            <pc:sldMk cId="3746880780" sldId="353"/>
            <ac:spMk id="243" creationId="{77B60E16-5452-D643-E786-74FAC68FF306}"/>
          </ac:spMkLst>
        </pc:spChg>
        <pc:spChg chg="mod">
          <ac:chgData name="NORVEY DANILO MUÑOZ" userId="6c920eed-56a1-4dd6-94e7-28cd095909bd" providerId="ADAL" clId="{E68E6373-0133-48F9-A085-1C5324C2A634}" dt="2023-02-07T18:17:18.444" v="1815" actId="1076"/>
          <ac:spMkLst>
            <pc:docMk/>
            <pc:sldMk cId="3746880780" sldId="353"/>
            <ac:spMk id="244" creationId="{170B0260-D68A-771D-0061-88DA7F6D083A}"/>
          </ac:spMkLst>
        </pc:spChg>
        <pc:spChg chg="mod">
          <ac:chgData name="NORVEY DANILO MUÑOZ" userId="6c920eed-56a1-4dd6-94e7-28cd095909bd" providerId="ADAL" clId="{E68E6373-0133-48F9-A085-1C5324C2A634}" dt="2023-02-07T18:17:18.444" v="1815" actId="1076"/>
          <ac:spMkLst>
            <pc:docMk/>
            <pc:sldMk cId="3746880780" sldId="353"/>
            <ac:spMk id="245" creationId="{4F3BFE6E-9C49-6E6C-4C1D-D1B2136862B3}"/>
          </ac:spMkLst>
        </pc:spChg>
        <pc:spChg chg="mod">
          <ac:chgData name="NORVEY DANILO MUÑOZ" userId="6c920eed-56a1-4dd6-94e7-28cd095909bd" providerId="ADAL" clId="{E68E6373-0133-48F9-A085-1C5324C2A634}" dt="2023-02-07T18:17:18.444" v="1815" actId="1076"/>
          <ac:spMkLst>
            <pc:docMk/>
            <pc:sldMk cId="3746880780" sldId="353"/>
            <ac:spMk id="246" creationId="{51FEDA57-003B-28C4-4339-A5E3CDF6EA9D}"/>
          </ac:spMkLst>
        </pc:spChg>
        <pc:spChg chg="add mod">
          <ac:chgData name="NORVEY DANILO MUÑOZ" userId="6c920eed-56a1-4dd6-94e7-28cd095909bd" providerId="ADAL" clId="{E68E6373-0133-48F9-A085-1C5324C2A634}" dt="2023-02-07T18:17:18.444" v="1815" actId="1076"/>
          <ac:spMkLst>
            <pc:docMk/>
            <pc:sldMk cId="3746880780" sldId="353"/>
            <ac:spMk id="247" creationId="{77A26283-B8E8-4C7B-FE13-919CEAAE1116}"/>
          </ac:spMkLst>
        </pc:spChg>
        <pc:spChg chg="mod">
          <ac:chgData name="NORVEY DANILO MUÑOZ" userId="6c920eed-56a1-4dd6-94e7-28cd095909bd" providerId="ADAL" clId="{E68E6373-0133-48F9-A085-1C5324C2A634}" dt="2023-02-07T18:17:31.092" v="1816" actId="1076"/>
          <ac:spMkLst>
            <pc:docMk/>
            <pc:sldMk cId="3746880780" sldId="353"/>
            <ac:spMk id="250" creationId="{8684BD42-3B25-89A8-7F81-19C74922A200}"/>
          </ac:spMkLst>
        </pc:spChg>
        <pc:spChg chg="mod">
          <ac:chgData name="NORVEY DANILO MUÑOZ" userId="6c920eed-56a1-4dd6-94e7-28cd095909bd" providerId="ADAL" clId="{E68E6373-0133-48F9-A085-1C5324C2A634}" dt="2023-02-07T18:17:31.092" v="1816" actId="1076"/>
          <ac:spMkLst>
            <pc:docMk/>
            <pc:sldMk cId="3746880780" sldId="353"/>
            <ac:spMk id="251" creationId="{2BC58F4F-AC4C-51AA-8F7B-EA3407AAA21F}"/>
          </ac:spMkLst>
        </pc:spChg>
        <pc:spChg chg="mod">
          <ac:chgData name="NORVEY DANILO MUÑOZ" userId="6c920eed-56a1-4dd6-94e7-28cd095909bd" providerId="ADAL" clId="{E68E6373-0133-48F9-A085-1C5324C2A634}" dt="2023-02-07T18:17:31.092" v="1816" actId="1076"/>
          <ac:spMkLst>
            <pc:docMk/>
            <pc:sldMk cId="3746880780" sldId="353"/>
            <ac:spMk id="252" creationId="{029AD05B-D3A4-49F6-B39B-9CEC8A32B980}"/>
          </ac:spMkLst>
        </pc:spChg>
        <pc:spChg chg="mod">
          <ac:chgData name="NORVEY DANILO MUÑOZ" userId="6c920eed-56a1-4dd6-94e7-28cd095909bd" providerId="ADAL" clId="{E68E6373-0133-48F9-A085-1C5324C2A634}" dt="2023-02-07T18:17:31.092" v="1816" actId="1076"/>
          <ac:spMkLst>
            <pc:docMk/>
            <pc:sldMk cId="3746880780" sldId="353"/>
            <ac:spMk id="253" creationId="{35E3FF37-F68F-254D-F810-7DCD1E52C941}"/>
          </ac:spMkLst>
        </pc:spChg>
        <pc:spChg chg="mod">
          <ac:chgData name="NORVEY DANILO MUÑOZ" userId="6c920eed-56a1-4dd6-94e7-28cd095909bd" providerId="ADAL" clId="{E68E6373-0133-48F9-A085-1C5324C2A634}" dt="2023-02-07T18:17:31.092" v="1816" actId="1076"/>
          <ac:spMkLst>
            <pc:docMk/>
            <pc:sldMk cId="3746880780" sldId="353"/>
            <ac:spMk id="254" creationId="{DDA60E5D-CE97-F587-CF5B-C0DE0AE2E8D1}"/>
          </ac:spMkLst>
        </pc:spChg>
        <pc:spChg chg="mod">
          <ac:chgData name="NORVEY DANILO MUÑOZ" userId="6c920eed-56a1-4dd6-94e7-28cd095909bd" providerId="ADAL" clId="{E68E6373-0133-48F9-A085-1C5324C2A634}" dt="2023-02-07T18:17:31.092" v="1816" actId="1076"/>
          <ac:spMkLst>
            <pc:docMk/>
            <pc:sldMk cId="3746880780" sldId="353"/>
            <ac:spMk id="255" creationId="{E67B5C63-F5E5-26CB-158E-C35F95C0681F}"/>
          </ac:spMkLst>
        </pc:spChg>
        <pc:spChg chg="mod">
          <ac:chgData name="NORVEY DANILO MUÑOZ" userId="6c920eed-56a1-4dd6-94e7-28cd095909bd" providerId="ADAL" clId="{E68E6373-0133-48F9-A085-1C5324C2A634}" dt="2023-02-07T18:17:31.092" v="1816" actId="1076"/>
          <ac:spMkLst>
            <pc:docMk/>
            <pc:sldMk cId="3746880780" sldId="353"/>
            <ac:spMk id="256" creationId="{0D965535-CC7C-24D3-73E7-032CB2F5F4C3}"/>
          </ac:spMkLst>
        </pc:spChg>
        <pc:spChg chg="mod">
          <ac:chgData name="NORVEY DANILO MUÑOZ" userId="6c920eed-56a1-4dd6-94e7-28cd095909bd" providerId="ADAL" clId="{E68E6373-0133-48F9-A085-1C5324C2A634}" dt="2023-02-07T18:17:31.092" v="1816" actId="1076"/>
          <ac:spMkLst>
            <pc:docMk/>
            <pc:sldMk cId="3746880780" sldId="353"/>
            <ac:spMk id="257" creationId="{3489B364-8AC9-5BEA-B7F7-C34EF6C539D9}"/>
          </ac:spMkLst>
        </pc:spChg>
        <pc:spChg chg="mod">
          <ac:chgData name="NORVEY DANILO MUÑOZ" userId="6c920eed-56a1-4dd6-94e7-28cd095909bd" providerId="ADAL" clId="{E68E6373-0133-48F9-A085-1C5324C2A634}" dt="2023-02-07T18:17:31.092" v="1816" actId="1076"/>
          <ac:spMkLst>
            <pc:docMk/>
            <pc:sldMk cId="3746880780" sldId="353"/>
            <ac:spMk id="258" creationId="{6FF6289B-DAB9-C134-F287-CE9E40C8F14B}"/>
          </ac:spMkLst>
        </pc:spChg>
        <pc:spChg chg="mod">
          <ac:chgData name="NORVEY DANILO MUÑOZ" userId="6c920eed-56a1-4dd6-94e7-28cd095909bd" providerId="ADAL" clId="{E68E6373-0133-48F9-A085-1C5324C2A634}" dt="2023-02-07T18:17:31.092" v="1816" actId="1076"/>
          <ac:spMkLst>
            <pc:docMk/>
            <pc:sldMk cId="3746880780" sldId="353"/>
            <ac:spMk id="259" creationId="{8EFAFC18-2E20-2DD6-BB7B-FF10ACB546E5}"/>
          </ac:spMkLst>
        </pc:spChg>
        <pc:spChg chg="mod">
          <ac:chgData name="NORVEY DANILO MUÑOZ" userId="6c920eed-56a1-4dd6-94e7-28cd095909bd" providerId="ADAL" clId="{E68E6373-0133-48F9-A085-1C5324C2A634}" dt="2023-02-07T18:17:31.092" v="1816" actId="1076"/>
          <ac:spMkLst>
            <pc:docMk/>
            <pc:sldMk cId="3746880780" sldId="353"/>
            <ac:spMk id="260" creationId="{093071FF-9C15-95D1-03C1-FFD3BEB00DD7}"/>
          </ac:spMkLst>
        </pc:spChg>
        <pc:spChg chg="mod">
          <ac:chgData name="NORVEY DANILO MUÑOZ" userId="6c920eed-56a1-4dd6-94e7-28cd095909bd" providerId="ADAL" clId="{E68E6373-0133-48F9-A085-1C5324C2A634}" dt="2023-02-07T18:17:31.092" v="1816" actId="1076"/>
          <ac:spMkLst>
            <pc:docMk/>
            <pc:sldMk cId="3746880780" sldId="353"/>
            <ac:spMk id="261" creationId="{DCE68873-8FB8-2FA5-A5EC-302FE3F98648}"/>
          </ac:spMkLst>
        </pc:spChg>
        <pc:spChg chg="mod">
          <ac:chgData name="NORVEY DANILO MUÑOZ" userId="6c920eed-56a1-4dd6-94e7-28cd095909bd" providerId="ADAL" clId="{E68E6373-0133-48F9-A085-1C5324C2A634}" dt="2023-02-07T18:17:31.092" v="1816" actId="1076"/>
          <ac:spMkLst>
            <pc:docMk/>
            <pc:sldMk cId="3746880780" sldId="353"/>
            <ac:spMk id="262" creationId="{DA5A0DB5-620C-2D02-71AC-30A1510783AD}"/>
          </ac:spMkLst>
        </pc:spChg>
        <pc:spChg chg="mod">
          <ac:chgData name="NORVEY DANILO MUÑOZ" userId="6c920eed-56a1-4dd6-94e7-28cd095909bd" providerId="ADAL" clId="{E68E6373-0133-48F9-A085-1C5324C2A634}" dt="2023-02-07T18:17:31.092" v="1816" actId="1076"/>
          <ac:spMkLst>
            <pc:docMk/>
            <pc:sldMk cId="3746880780" sldId="353"/>
            <ac:spMk id="263" creationId="{14F6A3D9-34EB-50B6-434C-94B478A820C2}"/>
          </ac:spMkLst>
        </pc:spChg>
        <pc:spChg chg="add mod">
          <ac:chgData name="NORVEY DANILO MUÑOZ" userId="6c920eed-56a1-4dd6-94e7-28cd095909bd" providerId="ADAL" clId="{E68E6373-0133-48F9-A085-1C5324C2A634}" dt="2023-02-07T18:17:31.092" v="1816" actId="1076"/>
          <ac:spMkLst>
            <pc:docMk/>
            <pc:sldMk cId="3746880780" sldId="353"/>
            <ac:spMk id="264" creationId="{84917122-22A3-0533-4B97-6E44954BC3C0}"/>
          </ac:spMkLst>
        </pc:spChg>
        <pc:grpChg chg="add del mod">
          <ac:chgData name="NORVEY DANILO MUÑOZ" userId="6c920eed-56a1-4dd6-94e7-28cd095909bd" providerId="ADAL" clId="{E68E6373-0133-48F9-A085-1C5324C2A634}" dt="2023-02-07T18:16:48.011" v="1809"/>
          <ac:grpSpMkLst>
            <pc:docMk/>
            <pc:sldMk cId="3746880780" sldId="353"/>
            <ac:grpSpMk id="10" creationId="{7BFB8396-A61B-D2DA-228D-313EDED20924}"/>
          </ac:grpSpMkLst>
        </pc:grpChg>
        <pc:grpChg chg="add del mod">
          <ac:chgData name="NORVEY DANILO MUÑOZ" userId="6c920eed-56a1-4dd6-94e7-28cd095909bd" providerId="ADAL" clId="{E68E6373-0133-48F9-A085-1C5324C2A634}" dt="2023-02-07T18:16:48.011" v="1809"/>
          <ac:grpSpMkLst>
            <pc:docMk/>
            <pc:sldMk cId="3746880780" sldId="353"/>
            <ac:grpSpMk id="22" creationId="{6BE04CC0-333B-1186-C24C-2F2B0F93C5E0}"/>
          </ac:grpSpMkLst>
        </pc:grpChg>
        <pc:grpChg chg="mod">
          <ac:chgData name="NORVEY DANILO MUÑOZ" userId="6c920eed-56a1-4dd6-94e7-28cd095909bd" providerId="ADAL" clId="{E68E6373-0133-48F9-A085-1C5324C2A634}" dt="2023-02-07T18:16:30.278" v="1808"/>
          <ac:grpSpMkLst>
            <pc:docMk/>
            <pc:sldMk cId="3746880780" sldId="353"/>
            <ac:grpSpMk id="23" creationId="{CBC99F15-C07B-458E-814D-B6AE15770A0C}"/>
          </ac:grpSpMkLst>
        </pc:grpChg>
        <pc:grpChg chg="add del mod">
          <ac:chgData name="NORVEY DANILO MUÑOZ" userId="6c920eed-56a1-4dd6-94e7-28cd095909bd" providerId="ADAL" clId="{E68E6373-0133-48F9-A085-1C5324C2A634}" dt="2023-02-07T18:16:48.011" v="1809"/>
          <ac:grpSpMkLst>
            <pc:docMk/>
            <pc:sldMk cId="3746880780" sldId="353"/>
            <ac:grpSpMk id="38" creationId="{C20111BF-A2B0-703D-8223-11706E160436}"/>
          </ac:grpSpMkLst>
        </pc:grpChg>
        <pc:grpChg chg="mod">
          <ac:chgData name="NORVEY DANILO MUÑOZ" userId="6c920eed-56a1-4dd6-94e7-28cd095909bd" providerId="ADAL" clId="{E68E6373-0133-48F9-A085-1C5324C2A634}" dt="2023-02-07T18:16:30.278" v="1808"/>
          <ac:grpSpMkLst>
            <pc:docMk/>
            <pc:sldMk cId="3746880780" sldId="353"/>
            <ac:grpSpMk id="39" creationId="{337344AF-C400-E754-E45B-FDE14BBC49FF}"/>
          </ac:grpSpMkLst>
        </pc:grpChg>
        <pc:grpChg chg="add del mod">
          <ac:chgData name="NORVEY DANILO MUÑOZ" userId="6c920eed-56a1-4dd6-94e7-28cd095909bd" providerId="ADAL" clId="{E68E6373-0133-48F9-A085-1C5324C2A634}" dt="2023-02-07T18:16:48.011" v="1809"/>
          <ac:grpSpMkLst>
            <pc:docMk/>
            <pc:sldMk cId="3746880780" sldId="353"/>
            <ac:grpSpMk id="54" creationId="{B1B021E3-0E02-083E-CDB9-547E0F0B8C30}"/>
          </ac:grpSpMkLst>
        </pc:grpChg>
        <pc:grpChg chg="mod">
          <ac:chgData name="NORVEY DANILO MUÑOZ" userId="6c920eed-56a1-4dd6-94e7-28cd095909bd" providerId="ADAL" clId="{E68E6373-0133-48F9-A085-1C5324C2A634}" dt="2023-02-07T18:16:30.278" v="1808"/>
          <ac:grpSpMkLst>
            <pc:docMk/>
            <pc:sldMk cId="3746880780" sldId="353"/>
            <ac:grpSpMk id="55" creationId="{132720D6-7652-1C1E-615C-F553F7BBF9BC}"/>
          </ac:grpSpMkLst>
        </pc:grpChg>
        <pc:grpChg chg="add mod">
          <ac:chgData name="NORVEY DANILO MUÑOZ" userId="6c920eed-56a1-4dd6-94e7-28cd095909bd" providerId="ADAL" clId="{E68E6373-0133-48F9-A085-1C5324C2A634}" dt="2023-02-07T18:17:01.044" v="1811" actId="1076"/>
          <ac:grpSpMkLst>
            <pc:docMk/>
            <pc:sldMk cId="3746880780" sldId="353"/>
            <ac:grpSpMk id="198" creationId="{F038818D-B667-8871-4AD7-FE259639BE46}"/>
          </ac:grpSpMkLst>
        </pc:grpChg>
        <pc:grpChg chg="add mod">
          <ac:chgData name="NORVEY DANILO MUÑOZ" userId="6c920eed-56a1-4dd6-94e7-28cd095909bd" providerId="ADAL" clId="{E68E6373-0133-48F9-A085-1C5324C2A634}" dt="2023-02-07T18:17:07.219" v="1812" actId="1076"/>
          <ac:grpSpMkLst>
            <pc:docMk/>
            <pc:sldMk cId="3746880780" sldId="353"/>
            <ac:grpSpMk id="210" creationId="{9A01D16E-70E1-5117-329D-E70C1A7449C3}"/>
          </ac:grpSpMkLst>
        </pc:grpChg>
        <pc:grpChg chg="mod">
          <ac:chgData name="NORVEY DANILO MUÑOZ" userId="6c920eed-56a1-4dd6-94e7-28cd095909bd" providerId="ADAL" clId="{E68E6373-0133-48F9-A085-1C5324C2A634}" dt="2023-02-07T18:17:07.219" v="1812" actId="1076"/>
          <ac:grpSpMkLst>
            <pc:docMk/>
            <pc:sldMk cId="3746880780" sldId="353"/>
            <ac:grpSpMk id="211" creationId="{68999873-44A3-DC54-5045-06FF504923AB}"/>
          </ac:grpSpMkLst>
        </pc:grpChg>
        <pc:grpChg chg="add mod">
          <ac:chgData name="NORVEY DANILO MUÑOZ" userId="6c920eed-56a1-4dd6-94e7-28cd095909bd" providerId="ADAL" clId="{E68E6373-0133-48F9-A085-1C5324C2A634}" dt="2023-02-07T18:17:18.444" v="1815" actId="1076"/>
          <ac:grpSpMkLst>
            <pc:docMk/>
            <pc:sldMk cId="3746880780" sldId="353"/>
            <ac:grpSpMk id="226" creationId="{B1818FD6-218D-948A-EAED-0397145F2D28}"/>
          </ac:grpSpMkLst>
        </pc:grpChg>
        <pc:grpChg chg="mod">
          <ac:chgData name="NORVEY DANILO MUÑOZ" userId="6c920eed-56a1-4dd6-94e7-28cd095909bd" providerId="ADAL" clId="{E68E6373-0133-48F9-A085-1C5324C2A634}" dt="2023-02-07T18:17:18.444" v="1815" actId="1076"/>
          <ac:grpSpMkLst>
            <pc:docMk/>
            <pc:sldMk cId="3746880780" sldId="353"/>
            <ac:grpSpMk id="227" creationId="{8F71120D-1F9B-DB54-8476-FE507227D824}"/>
          </ac:grpSpMkLst>
        </pc:grpChg>
        <pc:grpChg chg="add mod">
          <ac:chgData name="NORVEY DANILO MUÑOZ" userId="6c920eed-56a1-4dd6-94e7-28cd095909bd" providerId="ADAL" clId="{E68E6373-0133-48F9-A085-1C5324C2A634}" dt="2023-02-07T18:17:31.092" v="1816" actId="1076"/>
          <ac:grpSpMkLst>
            <pc:docMk/>
            <pc:sldMk cId="3746880780" sldId="353"/>
            <ac:grpSpMk id="248" creationId="{3F58DED4-D4DD-0A11-BB9E-AC34E281E874}"/>
          </ac:grpSpMkLst>
        </pc:grpChg>
        <pc:grpChg chg="mod">
          <ac:chgData name="NORVEY DANILO MUÑOZ" userId="6c920eed-56a1-4dd6-94e7-28cd095909bd" providerId="ADAL" clId="{E68E6373-0133-48F9-A085-1C5324C2A634}" dt="2023-02-07T18:17:31.092" v="1816" actId="1076"/>
          <ac:grpSpMkLst>
            <pc:docMk/>
            <pc:sldMk cId="3746880780" sldId="353"/>
            <ac:grpSpMk id="249" creationId="{D34145ED-C87F-2DAA-E2AF-FD85058AFE1D}"/>
          </ac:grpSpMkLst>
        </pc:grpChg>
      </pc:sldChg>
      <pc:sldChg chg="addSp delSp modSp add mod ord delAnim modAnim">
        <pc:chgData name="NORVEY DANILO MUÑOZ" userId="6c920eed-56a1-4dd6-94e7-28cd095909bd" providerId="ADAL" clId="{E68E6373-0133-48F9-A085-1C5324C2A634}" dt="2023-02-07T21:42:03.539" v="1907" actId="113"/>
        <pc:sldMkLst>
          <pc:docMk/>
          <pc:sldMk cId="3338316674" sldId="354"/>
        </pc:sldMkLst>
        <pc:spChg chg="mod">
          <ac:chgData name="NORVEY DANILO MUÑOZ" userId="6c920eed-56a1-4dd6-94e7-28cd095909bd" providerId="ADAL" clId="{E68E6373-0133-48F9-A085-1C5324C2A634}" dt="2023-02-07T21:41:35.353" v="1901" actId="1076"/>
          <ac:spMkLst>
            <pc:docMk/>
            <pc:sldMk cId="3338316674" sldId="354"/>
            <ac:spMk id="4" creationId="{669BBB2F-055C-D159-8A79-B263862E34FC}"/>
          </ac:spMkLst>
        </pc:spChg>
        <pc:spChg chg="mod">
          <ac:chgData name="NORVEY DANILO MUÑOZ" userId="6c920eed-56a1-4dd6-94e7-28cd095909bd" providerId="ADAL" clId="{E68E6373-0133-48F9-A085-1C5324C2A634}" dt="2023-02-07T21:41:35.353" v="1901" actId="1076"/>
          <ac:spMkLst>
            <pc:docMk/>
            <pc:sldMk cId="3338316674" sldId="354"/>
            <ac:spMk id="5" creationId="{9178B283-2F20-2141-7121-5AF02E59917E}"/>
          </ac:spMkLst>
        </pc:spChg>
        <pc:spChg chg="mod">
          <ac:chgData name="NORVEY DANILO MUÑOZ" userId="6c920eed-56a1-4dd6-94e7-28cd095909bd" providerId="ADAL" clId="{E68E6373-0133-48F9-A085-1C5324C2A634}" dt="2023-02-07T21:41:35.353" v="1901" actId="1076"/>
          <ac:spMkLst>
            <pc:docMk/>
            <pc:sldMk cId="3338316674" sldId="354"/>
            <ac:spMk id="6" creationId="{4772377F-F380-57A8-A77D-E1A761614B62}"/>
          </ac:spMkLst>
        </pc:spChg>
        <pc:spChg chg="mod">
          <ac:chgData name="NORVEY DANILO MUÑOZ" userId="6c920eed-56a1-4dd6-94e7-28cd095909bd" providerId="ADAL" clId="{E68E6373-0133-48F9-A085-1C5324C2A634}" dt="2023-02-07T21:41:35.353" v="1901" actId="1076"/>
          <ac:spMkLst>
            <pc:docMk/>
            <pc:sldMk cId="3338316674" sldId="354"/>
            <ac:spMk id="7" creationId="{616ECA72-2FD0-0EA5-1A94-3D54DAB31FAF}"/>
          </ac:spMkLst>
        </pc:spChg>
        <pc:spChg chg="mod">
          <ac:chgData name="NORVEY DANILO MUÑOZ" userId="6c920eed-56a1-4dd6-94e7-28cd095909bd" providerId="ADAL" clId="{E68E6373-0133-48F9-A085-1C5324C2A634}" dt="2023-02-07T21:41:35.353" v="1901" actId="1076"/>
          <ac:spMkLst>
            <pc:docMk/>
            <pc:sldMk cId="3338316674" sldId="354"/>
            <ac:spMk id="8" creationId="{66120E73-DD82-C035-7024-36376B606D96}"/>
          </ac:spMkLst>
        </pc:spChg>
        <pc:spChg chg="mod">
          <ac:chgData name="NORVEY DANILO MUÑOZ" userId="6c920eed-56a1-4dd6-94e7-28cd095909bd" providerId="ADAL" clId="{E68E6373-0133-48F9-A085-1C5324C2A634}" dt="2023-02-07T21:41:35.353" v="1901" actId="1076"/>
          <ac:spMkLst>
            <pc:docMk/>
            <pc:sldMk cId="3338316674" sldId="354"/>
            <ac:spMk id="9" creationId="{089AB507-5A01-C7D7-B29C-7BC2132192AD}"/>
          </ac:spMkLst>
        </pc:spChg>
        <pc:spChg chg="mod">
          <ac:chgData name="NORVEY DANILO MUÑOZ" userId="6c920eed-56a1-4dd6-94e7-28cd095909bd" providerId="ADAL" clId="{E68E6373-0133-48F9-A085-1C5324C2A634}" dt="2023-02-07T21:41:35.353" v="1901" actId="1076"/>
          <ac:spMkLst>
            <pc:docMk/>
            <pc:sldMk cId="3338316674" sldId="354"/>
            <ac:spMk id="10" creationId="{8A9D02A0-4C35-2D79-BDBF-58D9A2FFD46E}"/>
          </ac:spMkLst>
        </pc:spChg>
        <pc:spChg chg="mod">
          <ac:chgData name="NORVEY DANILO MUÑOZ" userId="6c920eed-56a1-4dd6-94e7-28cd095909bd" providerId="ADAL" clId="{E68E6373-0133-48F9-A085-1C5324C2A634}" dt="2023-02-07T21:41:35.353" v="1901" actId="1076"/>
          <ac:spMkLst>
            <pc:docMk/>
            <pc:sldMk cId="3338316674" sldId="354"/>
            <ac:spMk id="11" creationId="{0060653A-57AA-FF26-6884-2A3735775C93}"/>
          </ac:spMkLst>
        </pc:spChg>
        <pc:spChg chg="mod">
          <ac:chgData name="NORVEY DANILO MUÑOZ" userId="6c920eed-56a1-4dd6-94e7-28cd095909bd" providerId="ADAL" clId="{E68E6373-0133-48F9-A085-1C5324C2A634}" dt="2023-02-07T21:41:35.353" v="1901" actId="1076"/>
          <ac:spMkLst>
            <pc:docMk/>
            <pc:sldMk cId="3338316674" sldId="354"/>
            <ac:spMk id="12" creationId="{91E8668A-E215-935A-42D0-AE4321BE9E2C}"/>
          </ac:spMkLst>
        </pc:spChg>
        <pc:spChg chg="mod">
          <ac:chgData name="NORVEY DANILO MUÑOZ" userId="6c920eed-56a1-4dd6-94e7-28cd095909bd" providerId="ADAL" clId="{E68E6373-0133-48F9-A085-1C5324C2A634}" dt="2023-02-07T21:41:35.353" v="1901" actId="1076"/>
          <ac:spMkLst>
            <pc:docMk/>
            <pc:sldMk cId="3338316674" sldId="354"/>
            <ac:spMk id="13" creationId="{26DB9B04-4963-AA4F-DE8F-CFC678EBFDB8}"/>
          </ac:spMkLst>
        </pc:spChg>
        <pc:spChg chg="mod">
          <ac:chgData name="NORVEY DANILO MUÑOZ" userId="6c920eed-56a1-4dd6-94e7-28cd095909bd" providerId="ADAL" clId="{E68E6373-0133-48F9-A085-1C5324C2A634}" dt="2023-02-07T21:41:35.353" v="1901" actId="1076"/>
          <ac:spMkLst>
            <pc:docMk/>
            <pc:sldMk cId="3338316674" sldId="354"/>
            <ac:spMk id="14" creationId="{AA633A9C-33F2-10DE-0F80-515594ECB444}"/>
          </ac:spMkLst>
        </pc:spChg>
        <pc:spChg chg="mod">
          <ac:chgData name="NORVEY DANILO MUÑOZ" userId="6c920eed-56a1-4dd6-94e7-28cd095909bd" providerId="ADAL" clId="{E68E6373-0133-48F9-A085-1C5324C2A634}" dt="2023-02-07T21:41:35.353" v="1901" actId="1076"/>
          <ac:spMkLst>
            <pc:docMk/>
            <pc:sldMk cId="3338316674" sldId="354"/>
            <ac:spMk id="15" creationId="{0677EA5B-FAE1-EB29-CB04-ABE0E79D53FD}"/>
          </ac:spMkLst>
        </pc:spChg>
        <pc:spChg chg="add mod">
          <ac:chgData name="NORVEY DANILO MUÑOZ" userId="6c920eed-56a1-4dd6-94e7-28cd095909bd" providerId="ADAL" clId="{E68E6373-0133-48F9-A085-1C5324C2A634}" dt="2023-02-07T21:42:03.539" v="1907" actId="113"/>
          <ac:spMkLst>
            <pc:docMk/>
            <pc:sldMk cId="3338316674" sldId="354"/>
            <ac:spMk id="16" creationId="{4044A361-0EB4-B1AF-2CB4-F611451D2A42}"/>
          </ac:spMkLst>
        </pc:spChg>
        <pc:spChg chg="mod">
          <ac:chgData name="NORVEY DANILO MUÑOZ" userId="6c920eed-56a1-4dd6-94e7-28cd095909bd" providerId="ADAL" clId="{E68E6373-0133-48F9-A085-1C5324C2A634}" dt="2023-02-07T21:41:41.045" v="1903" actId="1076"/>
          <ac:spMkLst>
            <pc:docMk/>
            <pc:sldMk cId="3338316674" sldId="354"/>
            <ac:spMk id="19" creationId="{716A1E75-E39F-9926-C1C4-863A7D3F292C}"/>
          </ac:spMkLst>
        </pc:spChg>
        <pc:spChg chg="mod">
          <ac:chgData name="NORVEY DANILO MUÑOZ" userId="6c920eed-56a1-4dd6-94e7-28cd095909bd" providerId="ADAL" clId="{E68E6373-0133-48F9-A085-1C5324C2A634}" dt="2023-02-07T21:41:41.045" v="1903" actId="1076"/>
          <ac:spMkLst>
            <pc:docMk/>
            <pc:sldMk cId="3338316674" sldId="354"/>
            <ac:spMk id="20" creationId="{6C3E5B86-9235-6A01-D99D-38A0D0EC37EE}"/>
          </ac:spMkLst>
        </pc:spChg>
        <pc:spChg chg="mod">
          <ac:chgData name="NORVEY DANILO MUÑOZ" userId="6c920eed-56a1-4dd6-94e7-28cd095909bd" providerId="ADAL" clId="{E68E6373-0133-48F9-A085-1C5324C2A634}" dt="2023-02-07T21:41:41.045" v="1903" actId="1076"/>
          <ac:spMkLst>
            <pc:docMk/>
            <pc:sldMk cId="3338316674" sldId="354"/>
            <ac:spMk id="21" creationId="{9B0A2B2F-6188-CE04-07AD-BF2267AE9A6B}"/>
          </ac:spMkLst>
        </pc:spChg>
        <pc:spChg chg="mod">
          <ac:chgData name="NORVEY DANILO MUÑOZ" userId="6c920eed-56a1-4dd6-94e7-28cd095909bd" providerId="ADAL" clId="{E68E6373-0133-48F9-A085-1C5324C2A634}" dt="2023-02-07T21:41:41.045" v="1903" actId="1076"/>
          <ac:spMkLst>
            <pc:docMk/>
            <pc:sldMk cId="3338316674" sldId="354"/>
            <ac:spMk id="22" creationId="{4A963D2D-266A-C063-9CDF-ED1F9B8E39CF}"/>
          </ac:spMkLst>
        </pc:spChg>
        <pc:spChg chg="mod">
          <ac:chgData name="NORVEY DANILO MUÑOZ" userId="6c920eed-56a1-4dd6-94e7-28cd095909bd" providerId="ADAL" clId="{E68E6373-0133-48F9-A085-1C5324C2A634}" dt="2023-02-07T21:41:41.045" v="1903" actId="1076"/>
          <ac:spMkLst>
            <pc:docMk/>
            <pc:sldMk cId="3338316674" sldId="354"/>
            <ac:spMk id="23" creationId="{A1D27447-B398-28A9-6F78-B2FB96868044}"/>
          </ac:spMkLst>
        </pc:spChg>
        <pc:spChg chg="mod">
          <ac:chgData name="NORVEY DANILO MUÑOZ" userId="6c920eed-56a1-4dd6-94e7-28cd095909bd" providerId="ADAL" clId="{E68E6373-0133-48F9-A085-1C5324C2A634}" dt="2023-02-07T21:41:41.045" v="1903" actId="1076"/>
          <ac:spMkLst>
            <pc:docMk/>
            <pc:sldMk cId="3338316674" sldId="354"/>
            <ac:spMk id="24" creationId="{B84B993E-E616-D7E6-A218-C8E4E1F60583}"/>
          </ac:spMkLst>
        </pc:spChg>
        <pc:spChg chg="mod">
          <ac:chgData name="NORVEY DANILO MUÑOZ" userId="6c920eed-56a1-4dd6-94e7-28cd095909bd" providerId="ADAL" clId="{E68E6373-0133-48F9-A085-1C5324C2A634}" dt="2023-02-07T21:41:41.045" v="1903" actId="1076"/>
          <ac:spMkLst>
            <pc:docMk/>
            <pc:sldMk cId="3338316674" sldId="354"/>
            <ac:spMk id="25" creationId="{D4D40722-CF0B-1C31-E0FE-7F97AD1193D2}"/>
          </ac:spMkLst>
        </pc:spChg>
        <pc:spChg chg="mod">
          <ac:chgData name="NORVEY DANILO MUÑOZ" userId="6c920eed-56a1-4dd6-94e7-28cd095909bd" providerId="ADAL" clId="{E68E6373-0133-48F9-A085-1C5324C2A634}" dt="2023-02-07T21:41:41.045" v="1903" actId="1076"/>
          <ac:spMkLst>
            <pc:docMk/>
            <pc:sldMk cId="3338316674" sldId="354"/>
            <ac:spMk id="26" creationId="{C8088DF8-3C8E-CB39-5E22-042186982364}"/>
          </ac:spMkLst>
        </pc:spChg>
        <pc:spChg chg="mod">
          <ac:chgData name="NORVEY DANILO MUÑOZ" userId="6c920eed-56a1-4dd6-94e7-28cd095909bd" providerId="ADAL" clId="{E68E6373-0133-48F9-A085-1C5324C2A634}" dt="2023-02-07T21:41:41.045" v="1903" actId="1076"/>
          <ac:spMkLst>
            <pc:docMk/>
            <pc:sldMk cId="3338316674" sldId="354"/>
            <ac:spMk id="27" creationId="{F6EB4ECC-4DCA-63B2-907C-BBE4215C33D8}"/>
          </ac:spMkLst>
        </pc:spChg>
        <pc:spChg chg="mod">
          <ac:chgData name="NORVEY DANILO MUÑOZ" userId="6c920eed-56a1-4dd6-94e7-28cd095909bd" providerId="ADAL" clId="{E68E6373-0133-48F9-A085-1C5324C2A634}" dt="2023-02-07T21:41:41.045" v="1903" actId="1076"/>
          <ac:spMkLst>
            <pc:docMk/>
            <pc:sldMk cId="3338316674" sldId="354"/>
            <ac:spMk id="28" creationId="{2020F340-BCD5-8898-43EA-9978EFA4672A}"/>
          </ac:spMkLst>
        </pc:spChg>
        <pc:spChg chg="mod">
          <ac:chgData name="NORVEY DANILO MUÑOZ" userId="6c920eed-56a1-4dd6-94e7-28cd095909bd" providerId="ADAL" clId="{E68E6373-0133-48F9-A085-1C5324C2A634}" dt="2023-02-07T21:41:41.045" v="1903" actId="1076"/>
          <ac:spMkLst>
            <pc:docMk/>
            <pc:sldMk cId="3338316674" sldId="354"/>
            <ac:spMk id="29" creationId="{0B38E263-AC36-74B5-E841-CB10B9293226}"/>
          </ac:spMkLst>
        </pc:spChg>
        <pc:spChg chg="mod">
          <ac:chgData name="NORVEY DANILO MUÑOZ" userId="6c920eed-56a1-4dd6-94e7-28cd095909bd" providerId="ADAL" clId="{E68E6373-0133-48F9-A085-1C5324C2A634}" dt="2023-02-07T21:41:41.045" v="1903" actId="1076"/>
          <ac:spMkLst>
            <pc:docMk/>
            <pc:sldMk cId="3338316674" sldId="354"/>
            <ac:spMk id="30" creationId="{409AD9F7-CA06-E689-7188-D1C1278B90D1}"/>
          </ac:spMkLst>
        </pc:spChg>
        <pc:spChg chg="mod">
          <ac:chgData name="NORVEY DANILO MUÑOZ" userId="6c920eed-56a1-4dd6-94e7-28cd095909bd" providerId="ADAL" clId="{E68E6373-0133-48F9-A085-1C5324C2A634}" dt="2023-02-07T21:41:41.045" v="1903" actId="1076"/>
          <ac:spMkLst>
            <pc:docMk/>
            <pc:sldMk cId="3338316674" sldId="354"/>
            <ac:spMk id="31" creationId="{97F9862E-FD36-0F2F-2B8E-6C6D758C6985}"/>
          </ac:spMkLst>
        </pc:spChg>
        <pc:spChg chg="add mod">
          <ac:chgData name="NORVEY DANILO MUÑOZ" userId="6c920eed-56a1-4dd6-94e7-28cd095909bd" providerId="ADAL" clId="{E68E6373-0133-48F9-A085-1C5324C2A634}" dt="2023-02-07T21:41:48.384" v="1905" actId="1076"/>
          <ac:spMkLst>
            <pc:docMk/>
            <pc:sldMk cId="3338316674" sldId="354"/>
            <ac:spMk id="32" creationId="{D9387789-4009-28BE-0EB7-A13BE3A38628}"/>
          </ac:spMkLst>
        </pc:spChg>
        <pc:spChg chg="mod">
          <ac:chgData name="NORVEY DANILO MUÑOZ" userId="6c920eed-56a1-4dd6-94e7-28cd095909bd" providerId="ADAL" clId="{E68E6373-0133-48F9-A085-1C5324C2A634}" dt="2023-02-07T21:35:04.040" v="1869" actId="1076"/>
          <ac:spMkLst>
            <pc:docMk/>
            <pc:sldMk cId="3338316674" sldId="354"/>
            <ac:spMk id="235" creationId="{00000000-0000-0000-0000-000000000000}"/>
          </ac:spMkLst>
        </pc:spChg>
        <pc:spChg chg="del">
          <ac:chgData name="NORVEY DANILO MUÑOZ" userId="6c920eed-56a1-4dd6-94e7-28cd095909bd" providerId="ADAL" clId="{E68E6373-0133-48F9-A085-1C5324C2A634}" dt="2023-02-07T21:35:11.026" v="1873" actId="478"/>
          <ac:spMkLst>
            <pc:docMk/>
            <pc:sldMk cId="3338316674" sldId="354"/>
            <ac:spMk id="247" creationId="{77A26283-B8E8-4C7B-FE13-919CEAAE1116}"/>
          </ac:spMkLst>
        </pc:spChg>
        <pc:spChg chg="del">
          <ac:chgData name="NORVEY DANILO MUÑOZ" userId="6c920eed-56a1-4dd6-94e7-28cd095909bd" providerId="ADAL" clId="{E68E6373-0133-48F9-A085-1C5324C2A634}" dt="2023-02-07T21:35:11.990" v="1874" actId="478"/>
          <ac:spMkLst>
            <pc:docMk/>
            <pc:sldMk cId="3338316674" sldId="354"/>
            <ac:spMk id="264" creationId="{84917122-22A3-0533-4B97-6E44954BC3C0}"/>
          </ac:spMkLst>
        </pc:spChg>
        <pc:grpChg chg="add mod">
          <ac:chgData name="NORVEY DANILO MUÑOZ" userId="6c920eed-56a1-4dd6-94e7-28cd095909bd" providerId="ADAL" clId="{E68E6373-0133-48F9-A085-1C5324C2A634}" dt="2023-02-07T21:41:35.353" v="1901" actId="1076"/>
          <ac:grpSpMkLst>
            <pc:docMk/>
            <pc:sldMk cId="3338316674" sldId="354"/>
            <ac:grpSpMk id="2" creationId="{32B91BAD-A795-A44F-8F20-9C5C3C83BDB9}"/>
          </ac:grpSpMkLst>
        </pc:grpChg>
        <pc:grpChg chg="mod">
          <ac:chgData name="NORVEY DANILO MUÑOZ" userId="6c920eed-56a1-4dd6-94e7-28cd095909bd" providerId="ADAL" clId="{E68E6373-0133-48F9-A085-1C5324C2A634}" dt="2023-02-07T21:41:35.353" v="1901" actId="1076"/>
          <ac:grpSpMkLst>
            <pc:docMk/>
            <pc:sldMk cId="3338316674" sldId="354"/>
            <ac:grpSpMk id="3" creationId="{C936A6CD-39F3-9BC7-6911-E03AA0B3559A}"/>
          </ac:grpSpMkLst>
        </pc:grpChg>
        <pc:grpChg chg="add mod">
          <ac:chgData name="NORVEY DANILO MUÑOZ" userId="6c920eed-56a1-4dd6-94e7-28cd095909bd" providerId="ADAL" clId="{E68E6373-0133-48F9-A085-1C5324C2A634}" dt="2023-02-07T21:41:41.045" v="1903" actId="1076"/>
          <ac:grpSpMkLst>
            <pc:docMk/>
            <pc:sldMk cId="3338316674" sldId="354"/>
            <ac:grpSpMk id="17" creationId="{A00328B6-D121-FD51-2355-6E19EE52991A}"/>
          </ac:grpSpMkLst>
        </pc:grpChg>
        <pc:grpChg chg="mod">
          <ac:chgData name="NORVEY DANILO MUÑOZ" userId="6c920eed-56a1-4dd6-94e7-28cd095909bd" providerId="ADAL" clId="{E68E6373-0133-48F9-A085-1C5324C2A634}" dt="2023-02-07T21:41:41.045" v="1903" actId="1076"/>
          <ac:grpSpMkLst>
            <pc:docMk/>
            <pc:sldMk cId="3338316674" sldId="354"/>
            <ac:grpSpMk id="18" creationId="{0B3E2BC6-FEAD-26F1-6730-AA2372E6E0AA}"/>
          </ac:grpSpMkLst>
        </pc:grpChg>
        <pc:grpChg chg="del">
          <ac:chgData name="NORVEY DANILO MUÑOZ" userId="6c920eed-56a1-4dd6-94e7-28cd095909bd" providerId="ADAL" clId="{E68E6373-0133-48F9-A085-1C5324C2A634}" dt="2023-02-07T21:35:01.450" v="1867" actId="478"/>
          <ac:grpSpMkLst>
            <pc:docMk/>
            <pc:sldMk cId="3338316674" sldId="354"/>
            <ac:grpSpMk id="198" creationId="{F038818D-B667-8871-4AD7-FE259639BE46}"/>
          </ac:grpSpMkLst>
        </pc:grpChg>
        <pc:grpChg chg="del">
          <ac:chgData name="NORVEY DANILO MUÑOZ" userId="6c920eed-56a1-4dd6-94e7-28cd095909bd" providerId="ADAL" clId="{E68E6373-0133-48F9-A085-1C5324C2A634}" dt="2023-02-07T21:35:05.740" v="1870" actId="478"/>
          <ac:grpSpMkLst>
            <pc:docMk/>
            <pc:sldMk cId="3338316674" sldId="354"/>
            <ac:grpSpMk id="210" creationId="{9A01D16E-70E1-5117-329D-E70C1A7449C3}"/>
          </ac:grpSpMkLst>
        </pc:grpChg>
        <pc:grpChg chg="del">
          <ac:chgData name="NORVEY DANILO MUÑOZ" userId="6c920eed-56a1-4dd6-94e7-28cd095909bd" providerId="ADAL" clId="{E68E6373-0133-48F9-A085-1C5324C2A634}" dt="2023-02-07T21:35:08.183" v="1872" actId="478"/>
          <ac:grpSpMkLst>
            <pc:docMk/>
            <pc:sldMk cId="3338316674" sldId="354"/>
            <ac:grpSpMk id="226" creationId="{B1818FD6-218D-948A-EAED-0397145F2D28}"/>
          </ac:grpSpMkLst>
        </pc:grpChg>
        <pc:grpChg chg="del">
          <ac:chgData name="NORVEY DANILO MUÑOZ" userId="6c920eed-56a1-4dd6-94e7-28cd095909bd" providerId="ADAL" clId="{E68E6373-0133-48F9-A085-1C5324C2A634}" dt="2023-02-07T21:35:06.954" v="1871" actId="478"/>
          <ac:grpSpMkLst>
            <pc:docMk/>
            <pc:sldMk cId="3338316674" sldId="354"/>
            <ac:grpSpMk id="248" creationId="{3F58DED4-D4DD-0A11-BB9E-AC34E281E874}"/>
          </ac:grpSpMkLst>
        </pc:grpChg>
      </pc:sldChg>
      <pc:sldChg chg="addSp delSp modSp add mod ord modAnim">
        <pc:chgData name="NORVEY DANILO MUÑOZ" userId="6c920eed-56a1-4dd6-94e7-28cd095909bd" providerId="ADAL" clId="{E68E6373-0133-48F9-A085-1C5324C2A634}" dt="2023-02-07T21:57:11.403" v="2010"/>
        <pc:sldMkLst>
          <pc:docMk/>
          <pc:sldMk cId="1623265840" sldId="355"/>
        </pc:sldMkLst>
        <pc:spChg chg="del">
          <ac:chgData name="NORVEY DANILO MUÑOZ" userId="6c920eed-56a1-4dd6-94e7-28cd095909bd" providerId="ADAL" clId="{E68E6373-0133-48F9-A085-1C5324C2A634}" dt="2023-02-07T21:50:49.613" v="1950" actId="478"/>
          <ac:spMkLst>
            <pc:docMk/>
            <pc:sldMk cId="1623265840" sldId="355"/>
            <ac:spMk id="16" creationId="{4044A361-0EB4-B1AF-2CB4-F611451D2A42}"/>
          </ac:spMkLst>
        </pc:spChg>
        <pc:spChg chg="del">
          <ac:chgData name="NORVEY DANILO MUÑOZ" userId="6c920eed-56a1-4dd6-94e7-28cd095909bd" providerId="ADAL" clId="{E68E6373-0133-48F9-A085-1C5324C2A634}" dt="2023-02-07T21:50:41.078" v="1948" actId="478"/>
          <ac:spMkLst>
            <pc:docMk/>
            <pc:sldMk cId="1623265840" sldId="355"/>
            <ac:spMk id="32" creationId="{D9387789-4009-28BE-0EB7-A13BE3A38628}"/>
          </ac:spMkLst>
        </pc:spChg>
        <pc:spChg chg="add del mod">
          <ac:chgData name="NORVEY DANILO MUÑOZ" userId="6c920eed-56a1-4dd6-94e7-28cd095909bd" providerId="ADAL" clId="{E68E6373-0133-48F9-A085-1C5324C2A634}" dt="2023-02-07T21:50:51.940" v="1951" actId="478"/>
          <ac:spMkLst>
            <pc:docMk/>
            <pc:sldMk cId="1623265840" sldId="355"/>
            <ac:spMk id="34" creationId="{7F6ADE6F-D17E-B379-9D14-B7EDABEBCB0D}"/>
          </ac:spMkLst>
        </pc:spChg>
        <pc:spChg chg="mod">
          <ac:chgData name="NORVEY DANILO MUÑOZ" userId="6c920eed-56a1-4dd6-94e7-28cd095909bd" providerId="ADAL" clId="{E68E6373-0133-48F9-A085-1C5324C2A634}" dt="2023-02-07T21:50:36.638" v="1947" actId="20577"/>
          <ac:spMkLst>
            <pc:docMk/>
            <pc:sldMk cId="1623265840" sldId="355"/>
            <ac:spMk id="235" creationId="{00000000-0000-0000-0000-000000000000}"/>
          </ac:spMkLst>
        </pc:spChg>
        <pc:grpChg chg="del">
          <ac:chgData name="NORVEY DANILO MUÑOZ" userId="6c920eed-56a1-4dd6-94e7-28cd095909bd" providerId="ADAL" clId="{E68E6373-0133-48F9-A085-1C5324C2A634}" dt="2023-02-07T21:50:41.078" v="1948" actId="478"/>
          <ac:grpSpMkLst>
            <pc:docMk/>
            <pc:sldMk cId="1623265840" sldId="355"/>
            <ac:grpSpMk id="2" creationId="{32B91BAD-A795-A44F-8F20-9C5C3C83BDB9}"/>
          </ac:grpSpMkLst>
        </pc:grpChg>
        <pc:grpChg chg="del">
          <ac:chgData name="NORVEY DANILO MUÑOZ" userId="6c920eed-56a1-4dd6-94e7-28cd095909bd" providerId="ADAL" clId="{E68E6373-0133-48F9-A085-1C5324C2A634}" dt="2023-02-07T21:50:44.085" v="1949" actId="478"/>
          <ac:grpSpMkLst>
            <pc:docMk/>
            <pc:sldMk cId="1623265840" sldId="355"/>
            <ac:grpSpMk id="17" creationId="{A00328B6-D121-FD51-2355-6E19EE52991A}"/>
          </ac:grpSpMkLst>
        </pc:grpChg>
        <pc:picChg chg="add mod">
          <ac:chgData name="NORVEY DANILO MUÑOZ" userId="6c920eed-56a1-4dd6-94e7-28cd095909bd" providerId="ADAL" clId="{E68E6373-0133-48F9-A085-1C5324C2A634}" dt="2023-02-07T21:51:21.231" v="1955" actId="1076"/>
          <ac:picMkLst>
            <pc:docMk/>
            <pc:sldMk cId="1623265840" sldId="355"/>
            <ac:picMk id="36" creationId="{DB7B7604-1E95-3D28-9D84-69321196FCF8}"/>
          </ac:picMkLst>
        </pc:picChg>
      </pc:sldChg>
      <pc:sldChg chg="addSp delSp modSp add mod delAnim modAnim">
        <pc:chgData name="NORVEY DANILO MUÑOZ" userId="6c920eed-56a1-4dd6-94e7-28cd095909bd" providerId="ADAL" clId="{E68E6373-0133-48F9-A085-1C5324C2A634}" dt="2023-02-07T21:56:19.855" v="2008" actId="1076"/>
        <pc:sldMkLst>
          <pc:docMk/>
          <pc:sldMk cId="1636314556" sldId="356"/>
        </pc:sldMkLst>
        <pc:spChg chg="del">
          <ac:chgData name="NORVEY DANILO MUÑOZ" userId="6c920eed-56a1-4dd6-94e7-28cd095909bd" providerId="ADAL" clId="{E68E6373-0133-48F9-A085-1C5324C2A634}" dt="2023-02-07T21:55:56.397" v="2001" actId="478"/>
          <ac:spMkLst>
            <pc:docMk/>
            <pc:sldMk cId="1636314556" sldId="356"/>
            <ac:spMk id="16" creationId="{4044A361-0EB4-B1AF-2CB4-F611451D2A42}"/>
          </ac:spMkLst>
        </pc:spChg>
        <pc:spChg chg="del">
          <ac:chgData name="NORVEY DANILO MUÑOZ" userId="6c920eed-56a1-4dd6-94e7-28cd095909bd" providerId="ADAL" clId="{E68E6373-0133-48F9-A085-1C5324C2A634}" dt="2023-02-07T21:56:02.596" v="2005" actId="478"/>
          <ac:spMkLst>
            <pc:docMk/>
            <pc:sldMk cId="1636314556" sldId="356"/>
            <ac:spMk id="32" creationId="{D9387789-4009-28BE-0EB7-A13BE3A38628}"/>
          </ac:spMkLst>
        </pc:spChg>
        <pc:spChg chg="add del mod">
          <ac:chgData name="NORVEY DANILO MUÑOZ" userId="6c920eed-56a1-4dd6-94e7-28cd095909bd" providerId="ADAL" clId="{E68E6373-0133-48F9-A085-1C5324C2A634}" dt="2023-02-07T21:55:58.471" v="2003" actId="478"/>
          <ac:spMkLst>
            <pc:docMk/>
            <pc:sldMk cId="1636314556" sldId="356"/>
            <ac:spMk id="34" creationId="{79E67BDA-5B7E-259E-23E4-F097B07E817F}"/>
          </ac:spMkLst>
        </pc:spChg>
        <pc:spChg chg="mod">
          <ac:chgData name="NORVEY DANILO MUÑOZ" userId="6c920eed-56a1-4dd6-94e7-28cd095909bd" providerId="ADAL" clId="{E68E6373-0133-48F9-A085-1C5324C2A634}" dt="2023-02-07T21:55:53.867" v="2000" actId="20577"/>
          <ac:spMkLst>
            <pc:docMk/>
            <pc:sldMk cId="1636314556" sldId="356"/>
            <ac:spMk id="235" creationId="{00000000-0000-0000-0000-000000000000}"/>
          </ac:spMkLst>
        </pc:spChg>
        <pc:grpChg chg="del">
          <ac:chgData name="NORVEY DANILO MUÑOZ" userId="6c920eed-56a1-4dd6-94e7-28cd095909bd" providerId="ADAL" clId="{E68E6373-0133-48F9-A085-1C5324C2A634}" dt="2023-02-07T21:55:57.406" v="2002" actId="478"/>
          <ac:grpSpMkLst>
            <pc:docMk/>
            <pc:sldMk cId="1636314556" sldId="356"/>
            <ac:grpSpMk id="2" creationId="{32B91BAD-A795-A44F-8F20-9C5C3C83BDB9}"/>
          </ac:grpSpMkLst>
        </pc:grpChg>
        <pc:grpChg chg="del">
          <ac:chgData name="NORVEY DANILO MUÑOZ" userId="6c920eed-56a1-4dd6-94e7-28cd095909bd" providerId="ADAL" clId="{E68E6373-0133-48F9-A085-1C5324C2A634}" dt="2023-02-07T21:56:00.294" v="2004" actId="478"/>
          <ac:grpSpMkLst>
            <pc:docMk/>
            <pc:sldMk cId="1636314556" sldId="356"/>
            <ac:grpSpMk id="17" creationId="{A00328B6-D121-FD51-2355-6E19EE52991A}"/>
          </ac:grpSpMkLst>
        </pc:grpChg>
        <pc:picChg chg="add mod">
          <ac:chgData name="NORVEY DANILO MUÑOZ" userId="6c920eed-56a1-4dd6-94e7-28cd095909bd" providerId="ADAL" clId="{E68E6373-0133-48F9-A085-1C5324C2A634}" dt="2023-02-07T21:56:19.855" v="2008" actId="1076"/>
          <ac:picMkLst>
            <pc:docMk/>
            <pc:sldMk cId="1636314556" sldId="356"/>
            <ac:picMk id="36" creationId="{72C7C7C1-4567-C71A-7ED2-3CDF8674580C}"/>
          </ac:picMkLst>
        </pc:picChg>
      </pc:sldChg>
      <pc:sldChg chg="addSp delSp modSp add mod">
        <pc:chgData name="NORVEY DANILO MUÑOZ" userId="6c920eed-56a1-4dd6-94e7-28cd095909bd" providerId="ADAL" clId="{E68E6373-0133-48F9-A085-1C5324C2A634}" dt="2023-02-07T22:01:59.398" v="2015" actId="1076"/>
        <pc:sldMkLst>
          <pc:docMk/>
          <pc:sldMk cId="3329565702" sldId="357"/>
        </pc:sldMkLst>
        <pc:picChg chg="add mod">
          <ac:chgData name="NORVEY DANILO MUÑOZ" userId="6c920eed-56a1-4dd6-94e7-28cd095909bd" providerId="ADAL" clId="{E68E6373-0133-48F9-A085-1C5324C2A634}" dt="2023-02-07T22:01:59.398" v="2015" actId="1076"/>
          <ac:picMkLst>
            <pc:docMk/>
            <pc:sldMk cId="3329565702" sldId="357"/>
            <ac:picMk id="3" creationId="{D49A6AC6-8181-3DC5-2375-3A022DAF872F}"/>
          </ac:picMkLst>
        </pc:picChg>
        <pc:picChg chg="del">
          <ac:chgData name="NORVEY DANILO MUÑOZ" userId="6c920eed-56a1-4dd6-94e7-28cd095909bd" providerId="ADAL" clId="{E68E6373-0133-48F9-A085-1C5324C2A634}" dt="2023-02-07T22:01:50.156" v="2012" actId="478"/>
          <ac:picMkLst>
            <pc:docMk/>
            <pc:sldMk cId="3329565702" sldId="357"/>
            <ac:picMk id="36" creationId="{72C7C7C1-4567-C71A-7ED2-3CDF8674580C}"/>
          </ac:picMkLst>
        </pc:picChg>
      </pc:sldChg>
      <pc:sldChg chg="addSp delSp modSp add mod">
        <pc:chgData name="NORVEY DANILO MUÑOZ" userId="6c920eed-56a1-4dd6-94e7-28cd095909bd" providerId="ADAL" clId="{E68E6373-0133-48F9-A085-1C5324C2A634}" dt="2023-02-07T22:03:02.734" v="2025" actId="1076"/>
        <pc:sldMkLst>
          <pc:docMk/>
          <pc:sldMk cId="2258224261" sldId="358"/>
        </pc:sldMkLst>
        <pc:picChg chg="del">
          <ac:chgData name="NORVEY DANILO MUÑOZ" userId="6c920eed-56a1-4dd6-94e7-28cd095909bd" providerId="ADAL" clId="{E68E6373-0133-48F9-A085-1C5324C2A634}" dt="2023-02-07T22:02:29.736" v="2017" actId="478"/>
          <ac:picMkLst>
            <pc:docMk/>
            <pc:sldMk cId="2258224261" sldId="358"/>
            <ac:picMk id="3" creationId="{D49A6AC6-8181-3DC5-2375-3A022DAF872F}"/>
          </ac:picMkLst>
        </pc:picChg>
        <pc:picChg chg="add mod">
          <ac:chgData name="NORVEY DANILO MUÑOZ" userId="6c920eed-56a1-4dd6-94e7-28cd095909bd" providerId="ADAL" clId="{E68E6373-0133-48F9-A085-1C5324C2A634}" dt="2023-02-07T22:03:02.734" v="2025" actId="1076"/>
          <ac:picMkLst>
            <pc:docMk/>
            <pc:sldMk cId="2258224261" sldId="358"/>
            <ac:picMk id="4" creationId="{E89C8BBF-A5A9-4970-D16F-4678A6F09468}"/>
          </ac:picMkLst>
        </pc:picChg>
      </pc:sldChg>
      <pc:sldChg chg="addSp delSp modSp add mod">
        <pc:chgData name="NORVEY DANILO MUÑOZ" userId="6c920eed-56a1-4dd6-94e7-28cd095909bd" providerId="ADAL" clId="{E68E6373-0133-48F9-A085-1C5324C2A634}" dt="2023-02-07T22:03:16.218" v="2029" actId="1076"/>
        <pc:sldMkLst>
          <pc:docMk/>
          <pc:sldMk cId="3321011124" sldId="359"/>
        </pc:sldMkLst>
        <pc:picChg chg="add mod">
          <ac:chgData name="NORVEY DANILO MUÑOZ" userId="6c920eed-56a1-4dd6-94e7-28cd095909bd" providerId="ADAL" clId="{E68E6373-0133-48F9-A085-1C5324C2A634}" dt="2023-02-07T22:03:16.218" v="2029" actId="1076"/>
          <ac:picMkLst>
            <pc:docMk/>
            <pc:sldMk cId="3321011124" sldId="359"/>
            <ac:picMk id="3" creationId="{591A5141-4724-FC24-323A-119F82539F1A}"/>
          </ac:picMkLst>
        </pc:picChg>
        <pc:picChg chg="del">
          <ac:chgData name="NORVEY DANILO MUÑOZ" userId="6c920eed-56a1-4dd6-94e7-28cd095909bd" providerId="ADAL" clId="{E68E6373-0133-48F9-A085-1C5324C2A634}" dt="2023-02-07T22:02:53.792" v="2022" actId="478"/>
          <ac:picMkLst>
            <pc:docMk/>
            <pc:sldMk cId="3321011124" sldId="359"/>
            <ac:picMk id="4" creationId="{E89C8BBF-A5A9-4970-D16F-4678A6F09468}"/>
          </ac:picMkLst>
        </pc:picChg>
      </pc:sldChg>
      <pc:sldChg chg="addSp delSp modSp add del mod ord modAnim">
        <pc:chgData name="NORVEY DANILO MUÑOZ" userId="6c920eed-56a1-4dd6-94e7-28cd095909bd" providerId="ADAL" clId="{E68E6373-0133-48F9-A085-1C5324C2A634}" dt="2023-02-07T22:13:54.214" v="2055" actId="47"/>
        <pc:sldMkLst>
          <pc:docMk/>
          <pc:sldMk cId="2662926504" sldId="360"/>
        </pc:sldMkLst>
        <pc:spChg chg="add del mod">
          <ac:chgData name="NORVEY DANILO MUÑOZ" userId="6c920eed-56a1-4dd6-94e7-28cd095909bd" providerId="ADAL" clId="{E68E6373-0133-48F9-A085-1C5324C2A634}" dt="2023-02-07T22:12:37.823" v="2050" actId="478"/>
          <ac:spMkLst>
            <pc:docMk/>
            <pc:sldMk cId="2662926504" sldId="360"/>
            <ac:spMk id="2" creationId="{C3962DA1-0100-5660-6EAC-904F36F2767A}"/>
          </ac:spMkLst>
        </pc:spChg>
        <pc:spChg chg="add del mod">
          <ac:chgData name="NORVEY DANILO MUÑOZ" userId="6c920eed-56a1-4dd6-94e7-28cd095909bd" providerId="ADAL" clId="{E68E6373-0133-48F9-A085-1C5324C2A634}" dt="2023-02-07T22:12:37.823" v="2050" actId="478"/>
          <ac:spMkLst>
            <pc:docMk/>
            <pc:sldMk cId="2662926504" sldId="360"/>
            <ac:spMk id="3" creationId="{D6075432-8B73-8933-AB31-41A1E423BC94}"/>
          </ac:spMkLst>
        </pc:spChg>
        <pc:spChg chg="add del mod">
          <ac:chgData name="NORVEY DANILO MUÑOZ" userId="6c920eed-56a1-4dd6-94e7-28cd095909bd" providerId="ADAL" clId="{E68E6373-0133-48F9-A085-1C5324C2A634}" dt="2023-02-07T22:12:37.823" v="2050" actId="478"/>
          <ac:spMkLst>
            <pc:docMk/>
            <pc:sldMk cId="2662926504" sldId="360"/>
            <ac:spMk id="4" creationId="{EBFFF9A2-CD1C-E3E1-45E8-7E77A33C5C09}"/>
          </ac:spMkLst>
        </pc:spChg>
        <pc:spChg chg="add del mod">
          <ac:chgData name="NORVEY DANILO MUÑOZ" userId="6c920eed-56a1-4dd6-94e7-28cd095909bd" providerId="ADAL" clId="{E68E6373-0133-48F9-A085-1C5324C2A634}" dt="2023-02-07T22:12:37.823" v="2050" actId="478"/>
          <ac:spMkLst>
            <pc:docMk/>
            <pc:sldMk cId="2662926504" sldId="360"/>
            <ac:spMk id="5" creationId="{A0D0864F-E426-2BAE-6908-3DE7544A3847}"/>
          </ac:spMkLst>
        </pc:spChg>
        <pc:spChg chg="add del mod">
          <ac:chgData name="NORVEY DANILO MUÑOZ" userId="6c920eed-56a1-4dd6-94e7-28cd095909bd" providerId="ADAL" clId="{E68E6373-0133-48F9-A085-1C5324C2A634}" dt="2023-02-07T22:12:37.823" v="2050" actId="478"/>
          <ac:spMkLst>
            <pc:docMk/>
            <pc:sldMk cId="2662926504" sldId="360"/>
            <ac:spMk id="6" creationId="{B869159D-D0BE-A104-57F3-C1AC0863634B}"/>
          </ac:spMkLst>
        </pc:spChg>
        <pc:spChg chg="add del mod">
          <ac:chgData name="NORVEY DANILO MUÑOZ" userId="6c920eed-56a1-4dd6-94e7-28cd095909bd" providerId="ADAL" clId="{E68E6373-0133-48F9-A085-1C5324C2A634}" dt="2023-02-07T22:12:37.823" v="2050" actId="478"/>
          <ac:spMkLst>
            <pc:docMk/>
            <pc:sldMk cId="2662926504" sldId="360"/>
            <ac:spMk id="7" creationId="{C6868560-9F40-DC20-BBA4-1CF3DE7CD8EF}"/>
          </ac:spMkLst>
        </pc:spChg>
        <pc:spChg chg="mod">
          <ac:chgData name="NORVEY DANILO MUÑOZ" userId="6c920eed-56a1-4dd6-94e7-28cd095909bd" providerId="ADAL" clId="{E68E6373-0133-48F9-A085-1C5324C2A634}" dt="2023-02-07T22:12:36.836" v="2049" actId="14100"/>
          <ac:spMkLst>
            <pc:docMk/>
            <pc:sldMk cId="2662926504" sldId="360"/>
            <ac:spMk id="10" creationId="{CF389F0E-C78A-C5AA-6BC5-1DFFF5E47345}"/>
          </ac:spMkLst>
        </pc:spChg>
        <pc:spChg chg="mod">
          <ac:chgData name="NORVEY DANILO MUÑOZ" userId="6c920eed-56a1-4dd6-94e7-28cd095909bd" providerId="ADAL" clId="{E68E6373-0133-48F9-A085-1C5324C2A634}" dt="2023-02-07T22:12:36.836" v="2049" actId="14100"/>
          <ac:spMkLst>
            <pc:docMk/>
            <pc:sldMk cId="2662926504" sldId="360"/>
            <ac:spMk id="11" creationId="{2F78E7DA-ED7F-1C67-C2DA-CAB4F2575B54}"/>
          </ac:spMkLst>
        </pc:spChg>
        <pc:spChg chg="mod">
          <ac:chgData name="NORVEY DANILO MUÑOZ" userId="6c920eed-56a1-4dd6-94e7-28cd095909bd" providerId="ADAL" clId="{E68E6373-0133-48F9-A085-1C5324C2A634}" dt="2023-02-07T22:12:36.836" v="2049" actId="14100"/>
          <ac:spMkLst>
            <pc:docMk/>
            <pc:sldMk cId="2662926504" sldId="360"/>
            <ac:spMk id="12" creationId="{CC72E3B6-28B0-BBAD-23A9-5874B9A05C9F}"/>
          </ac:spMkLst>
        </pc:spChg>
        <pc:spChg chg="mod">
          <ac:chgData name="NORVEY DANILO MUÑOZ" userId="6c920eed-56a1-4dd6-94e7-28cd095909bd" providerId="ADAL" clId="{E68E6373-0133-48F9-A085-1C5324C2A634}" dt="2023-02-07T22:12:36.836" v="2049" actId="14100"/>
          <ac:spMkLst>
            <pc:docMk/>
            <pc:sldMk cId="2662926504" sldId="360"/>
            <ac:spMk id="13" creationId="{DE141EAE-9ACB-7AB3-93DB-0ACE235D9A4F}"/>
          </ac:spMkLst>
        </pc:spChg>
        <pc:spChg chg="mod">
          <ac:chgData name="NORVEY DANILO MUÑOZ" userId="6c920eed-56a1-4dd6-94e7-28cd095909bd" providerId="ADAL" clId="{E68E6373-0133-48F9-A085-1C5324C2A634}" dt="2023-02-07T22:12:36.836" v="2049" actId="14100"/>
          <ac:spMkLst>
            <pc:docMk/>
            <pc:sldMk cId="2662926504" sldId="360"/>
            <ac:spMk id="14" creationId="{AEB2D4A4-2C73-A33A-137F-0EE5B2458B6C}"/>
          </ac:spMkLst>
        </pc:spChg>
        <pc:spChg chg="mod">
          <ac:chgData name="NORVEY DANILO MUÑOZ" userId="6c920eed-56a1-4dd6-94e7-28cd095909bd" providerId="ADAL" clId="{E68E6373-0133-48F9-A085-1C5324C2A634}" dt="2023-02-07T22:12:36.836" v="2049" actId="14100"/>
          <ac:spMkLst>
            <pc:docMk/>
            <pc:sldMk cId="2662926504" sldId="360"/>
            <ac:spMk id="15" creationId="{C639BBFF-2CAA-8E35-7265-48EC0E5C2A06}"/>
          </ac:spMkLst>
        </pc:spChg>
        <pc:spChg chg="mod">
          <ac:chgData name="NORVEY DANILO MUÑOZ" userId="6c920eed-56a1-4dd6-94e7-28cd095909bd" providerId="ADAL" clId="{E68E6373-0133-48F9-A085-1C5324C2A634}" dt="2023-02-07T22:12:36.836" v="2049" actId="14100"/>
          <ac:spMkLst>
            <pc:docMk/>
            <pc:sldMk cId="2662926504" sldId="360"/>
            <ac:spMk id="16" creationId="{A2D0D7C7-ACB7-F401-476E-AB4ACCC6A7E8}"/>
          </ac:spMkLst>
        </pc:spChg>
        <pc:spChg chg="mod">
          <ac:chgData name="NORVEY DANILO MUÑOZ" userId="6c920eed-56a1-4dd6-94e7-28cd095909bd" providerId="ADAL" clId="{E68E6373-0133-48F9-A085-1C5324C2A634}" dt="2023-02-07T22:12:36.836" v="2049" actId="14100"/>
          <ac:spMkLst>
            <pc:docMk/>
            <pc:sldMk cId="2662926504" sldId="360"/>
            <ac:spMk id="17" creationId="{B150152B-1F84-2910-21D3-272B10718C59}"/>
          </ac:spMkLst>
        </pc:spChg>
        <pc:spChg chg="mod">
          <ac:chgData name="NORVEY DANILO MUÑOZ" userId="6c920eed-56a1-4dd6-94e7-28cd095909bd" providerId="ADAL" clId="{E68E6373-0133-48F9-A085-1C5324C2A634}" dt="2023-02-07T22:12:36.836" v="2049" actId="14100"/>
          <ac:spMkLst>
            <pc:docMk/>
            <pc:sldMk cId="2662926504" sldId="360"/>
            <ac:spMk id="18" creationId="{4E1BC2D9-FC94-8BFE-35E4-0E8B33C44A93}"/>
          </ac:spMkLst>
        </pc:spChg>
        <pc:spChg chg="mod">
          <ac:chgData name="NORVEY DANILO MUÑOZ" userId="6c920eed-56a1-4dd6-94e7-28cd095909bd" providerId="ADAL" clId="{E68E6373-0133-48F9-A085-1C5324C2A634}" dt="2023-02-07T22:12:36.836" v="2049" actId="14100"/>
          <ac:spMkLst>
            <pc:docMk/>
            <pc:sldMk cId="2662926504" sldId="360"/>
            <ac:spMk id="19" creationId="{6E093405-7EBE-21EA-41B9-F2FFE5B50115}"/>
          </ac:spMkLst>
        </pc:spChg>
        <pc:spChg chg="mod">
          <ac:chgData name="NORVEY DANILO MUÑOZ" userId="6c920eed-56a1-4dd6-94e7-28cd095909bd" providerId="ADAL" clId="{E68E6373-0133-48F9-A085-1C5324C2A634}" dt="2023-02-07T22:12:36.836" v="2049" actId="14100"/>
          <ac:spMkLst>
            <pc:docMk/>
            <pc:sldMk cId="2662926504" sldId="360"/>
            <ac:spMk id="20" creationId="{44320233-27C0-DC41-D9B2-7BFFF81458EC}"/>
          </ac:spMkLst>
        </pc:spChg>
        <pc:spChg chg="mod">
          <ac:chgData name="NORVEY DANILO MUÑOZ" userId="6c920eed-56a1-4dd6-94e7-28cd095909bd" providerId="ADAL" clId="{E68E6373-0133-48F9-A085-1C5324C2A634}" dt="2023-02-07T22:12:36.836" v="2049" actId="14100"/>
          <ac:spMkLst>
            <pc:docMk/>
            <pc:sldMk cId="2662926504" sldId="360"/>
            <ac:spMk id="21" creationId="{2E39A8A0-D9A4-D4AE-00EB-C1FB74C7F520}"/>
          </ac:spMkLst>
        </pc:spChg>
        <pc:spChg chg="mod">
          <ac:chgData name="NORVEY DANILO MUÑOZ" userId="6c920eed-56a1-4dd6-94e7-28cd095909bd" providerId="ADAL" clId="{E68E6373-0133-48F9-A085-1C5324C2A634}" dt="2023-02-07T22:12:36.836" v="2049" actId="14100"/>
          <ac:spMkLst>
            <pc:docMk/>
            <pc:sldMk cId="2662926504" sldId="360"/>
            <ac:spMk id="22" creationId="{EC7DC454-4058-4D8C-BD17-0429C65BCC13}"/>
          </ac:spMkLst>
        </pc:spChg>
        <pc:spChg chg="add del mod">
          <ac:chgData name="NORVEY DANILO MUÑOZ" userId="6c920eed-56a1-4dd6-94e7-28cd095909bd" providerId="ADAL" clId="{E68E6373-0133-48F9-A085-1C5324C2A634}" dt="2023-02-07T22:12:37.823" v="2050" actId="478"/>
          <ac:spMkLst>
            <pc:docMk/>
            <pc:sldMk cId="2662926504" sldId="360"/>
            <ac:spMk id="23" creationId="{853074D4-03C8-BBF6-AF03-227E8F480654}"/>
          </ac:spMkLst>
        </pc:spChg>
        <pc:spChg chg="mod">
          <ac:chgData name="NORVEY DANILO MUÑOZ" userId="6c920eed-56a1-4dd6-94e7-28cd095909bd" providerId="ADAL" clId="{E68E6373-0133-48F9-A085-1C5324C2A634}" dt="2023-02-07T22:12:36.836" v="2049" actId="14100"/>
          <ac:spMkLst>
            <pc:docMk/>
            <pc:sldMk cId="2662926504" sldId="360"/>
            <ac:spMk id="26" creationId="{D4A87A5A-5DC7-BE30-4455-11C355A0C478}"/>
          </ac:spMkLst>
        </pc:spChg>
        <pc:spChg chg="mod">
          <ac:chgData name="NORVEY DANILO MUÑOZ" userId="6c920eed-56a1-4dd6-94e7-28cd095909bd" providerId="ADAL" clId="{E68E6373-0133-48F9-A085-1C5324C2A634}" dt="2023-02-07T22:12:36.836" v="2049" actId="14100"/>
          <ac:spMkLst>
            <pc:docMk/>
            <pc:sldMk cId="2662926504" sldId="360"/>
            <ac:spMk id="27" creationId="{D1EE46DC-BC42-84E8-D10F-AC1928A82EEE}"/>
          </ac:spMkLst>
        </pc:spChg>
        <pc:spChg chg="mod">
          <ac:chgData name="NORVEY DANILO MUÑOZ" userId="6c920eed-56a1-4dd6-94e7-28cd095909bd" providerId="ADAL" clId="{E68E6373-0133-48F9-A085-1C5324C2A634}" dt="2023-02-07T22:12:36.836" v="2049" actId="14100"/>
          <ac:spMkLst>
            <pc:docMk/>
            <pc:sldMk cId="2662926504" sldId="360"/>
            <ac:spMk id="28" creationId="{55B189B9-74F9-3F38-C33F-C3571767E869}"/>
          </ac:spMkLst>
        </pc:spChg>
        <pc:spChg chg="mod">
          <ac:chgData name="NORVEY DANILO MUÑOZ" userId="6c920eed-56a1-4dd6-94e7-28cd095909bd" providerId="ADAL" clId="{E68E6373-0133-48F9-A085-1C5324C2A634}" dt="2023-02-07T22:12:36.836" v="2049" actId="14100"/>
          <ac:spMkLst>
            <pc:docMk/>
            <pc:sldMk cId="2662926504" sldId="360"/>
            <ac:spMk id="29" creationId="{5B59AA08-0508-520C-5207-748D124966B8}"/>
          </ac:spMkLst>
        </pc:spChg>
        <pc:spChg chg="mod">
          <ac:chgData name="NORVEY DANILO MUÑOZ" userId="6c920eed-56a1-4dd6-94e7-28cd095909bd" providerId="ADAL" clId="{E68E6373-0133-48F9-A085-1C5324C2A634}" dt="2023-02-07T22:12:36.836" v="2049" actId="14100"/>
          <ac:spMkLst>
            <pc:docMk/>
            <pc:sldMk cId="2662926504" sldId="360"/>
            <ac:spMk id="30" creationId="{8C10DA14-63A9-25CA-D801-0B0C6F9706A9}"/>
          </ac:spMkLst>
        </pc:spChg>
        <pc:spChg chg="mod">
          <ac:chgData name="NORVEY DANILO MUÑOZ" userId="6c920eed-56a1-4dd6-94e7-28cd095909bd" providerId="ADAL" clId="{E68E6373-0133-48F9-A085-1C5324C2A634}" dt="2023-02-07T22:12:36.836" v="2049" actId="14100"/>
          <ac:spMkLst>
            <pc:docMk/>
            <pc:sldMk cId="2662926504" sldId="360"/>
            <ac:spMk id="31" creationId="{9429ECA5-9C0D-A0FC-03D2-698DB91966FD}"/>
          </ac:spMkLst>
        </pc:spChg>
        <pc:spChg chg="mod">
          <ac:chgData name="NORVEY DANILO MUÑOZ" userId="6c920eed-56a1-4dd6-94e7-28cd095909bd" providerId="ADAL" clId="{E68E6373-0133-48F9-A085-1C5324C2A634}" dt="2023-02-07T22:12:36.836" v="2049" actId="14100"/>
          <ac:spMkLst>
            <pc:docMk/>
            <pc:sldMk cId="2662926504" sldId="360"/>
            <ac:spMk id="32" creationId="{69526265-4EA2-09B2-1303-C30572C0BC9A}"/>
          </ac:spMkLst>
        </pc:spChg>
        <pc:spChg chg="mod">
          <ac:chgData name="NORVEY DANILO MUÑOZ" userId="6c920eed-56a1-4dd6-94e7-28cd095909bd" providerId="ADAL" clId="{E68E6373-0133-48F9-A085-1C5324C2A634}" dt="2023-02-07T22:12:36.836" v="2049" actId="14100"/>
          <ac:spMkLst>
            <pc:docMk/>
            <pc:sldMk cId="2662926504" sldId="360"/>
            <ac:spMk id="33" creationId="{0E61A4C0-1121-47AA-A65A-2FA1F90F8165}"/>
          </ac:spMkLst>
        </pc:spChg>
        <pc:spChg chg="mod">
          <ac:chgData name="NORVEY DANILO MUÑOZ" userId="6c920eed-56a1-4dd6-94e7-28cd095909bd" providerId="ADAL" clId="{E68E6373-0133-48F9-A085-1C5324C2A634}" dt="2023-02-07T22:12:36.836" v="2049" actId="14100"/>
          <ac:spMkLst>
            <pc:docMk/>
            <pc:sldMk cId="2662926504" sldId="360"/>
            <ac:spMk id="34" creationId="{566A1607-FF66-EEC3-EF6A-1971D7336677}"/>
          </ac:spMkLst>
        </pc:spChg>
        <pc:spChg chg="mod">
          <ac:chgData name="NORVEY DANILO MUÑOZ" userId="6c920eed-56a1-4dd6-94e7-28cd095909bd" providerId="ADAL" clId="{E68E6373-0133-48F9-A085-1C5324C2A634}" dt="2023-02-07T22:12:36.836" v="2049" actId="14100"/>
          <ac:spMkLst>
            <pc:docMk/>
            <pc:sldMk cId="2662926504" sldId="360"/>
            <ac:spMk id="35" creationId="{759F89D8-85C5-818A-8B53-9B5D748EF75B}"/>
          </ac:spMkLst>
        </pc:spChg>
        <pc:spChg chg="mod">
          <ac:chgData name="NORVEY DANILO MUÑOZ" userId="6c920eed-56a1-4dd6-94e7-28cd095909bd" providerId="ADAL" clId="{E68E6373-0133-48F9-A085-1C5324C2A634}" dt="2023-02-07T22:12:36.836" v="2049" actId="14100"/>
          <ac:spMkLst>
            <pc:docMk/>
            <pc:sldMk cId="2662926504" sldId="360"/>
            <ac:spMk id="36" creationId="{042EF0B6-308C-5AD8-ECEA-310A8FFE1FA8}"/>
          </ac:spMkLst>
        </pc:spChg>
        <pc:spChg chg="mod">
          <ac:chgData name="NORVEY DANILO MUÑOZ" userId="6c920eed-56a1-4dd6-94e7-28cd095909bd" providerId="ADAL" clId="{E68E6373-0133-48F9-A085-1C5324C2A634}" dt="2023-02-07T22:12:36.836" v="2049" actId="14100"/>
          <ac:spMkLst>
            <pc:docMk/>
            <pc:sldMk cId="2662926504" sldId="360"/>
            <ac:spMk id="37" creationId="{A21439DF-957B-9D93-2C3F-5AF77480329C}"/>
          </ac:spMkLst>
        </pc:spChg>
        <pc:spChg chg="mod">
          <ac:chgData name="NORVEY DANILO MUÑOZ" userId="6c920eed-56a1-4dd6-94e7-28cd095909bd" providerId="ADAL" clId="{E68E6373-0133-48F9-A085-1C5324C2A634}" dt="2023-02-07T22:12:36.836" v="2049" actId="14100"/>
          <ac:spMkLst>
            <pc:docMk/>
            <pc:sldMk cId="2662926504" sldId="360"/>
            <ac:spMk id="38" creationId="{EEFA380A-ED5B-BF04-134C-B80DFDFDC508}"/>
          </ac:spMkLst>
        </pc:spChg>
        <pc:spChg chg="mod">
          <ac:chgData name="NORVEY DANILO MUÑOZ" userId="6c920eed-56a1-4dd6-94e7-28cd095909bd" providerId="ADAL" clId="{E68E6373-0133-48F9-A085-1C5324C2A634}" dt="2023-02-07T22:12:36.836" v="2049" actId="14100"/>
          <ac:spMkLst>
            <pc:docMk/>
            <pc:sldMk cId="2662926504" sldId="360"/>
            <ac:spMk id="39" creationId="{88C38C9F-E9ED-05DD-2920-271256116DAA}"/>
          </ac:spMkLst>
        </pc:spChg>
        <pc:spChg chg="add del mod">
          <ac:chgData name="NORVEY DANILO MUÑOZ" userId="6c920eed-56a1-4dd6-94e7-28cd095909bd" providerId="ADAL" clId="{E68E6373-0133-48F9-A085-1C5324C2A634}" dt="2023-02-07T22:12:37.823" v="2050" actId="478"/>
          <ac:spMkLst>
            <pc:docMk/>
            <pc:sldMk cId="2662926504" sldId="360"/>
            <ac:spMk id="40" creationId="{387D70D4-8E96-99F0-F453-81338D5D45BA}"/>
          </ac:spMkLst>
        </pc:spChg>
        <pc:spChg chg="add del mod">
          <ac:chgData name="NORVEY DANILO MUÑOZ" userId="6c920eed-56a1-4dd6-94e7-28cd095909bd" providerId="ADAL" clId="{E68E6373-0133-48F9-A085-1C5324C2A634}" dt="2023-02-07T22:12:37.823" v="2050" actId="478"/>
          <ac:spMkLst>
            <pc:docMk/>
            <pc:sldMk cId="2662926504" sldId="360"/>
            <ac:spMk id="41" creationId="{039E0788-EBC6-484B-D795-22F343627CCE}"/>
          </ac:spMkLst>
        </pc:spChg>
        <pc:spChg chg="add del mod">
          <ac:chgData name="NORVEY DANILO MUÑOZ" userId="6c920eed-56a1-4dd6-94e7-28cd095909bd" providerId="ADAL" clId="{E68E6373-0133-48F9-A085-1C5324C2A634}" dt="2023-02-07T22:12:37.823" v="2050" actId="478"/>
          <ac:spMkLst>
            <pc:docMk/>
            <pc:sldMk cId="2662926504" sldId="360"/>
            <ac:spMk id="42" creationId="{C78DDA4B-A7DE-B129-95FF-60F66725D956}"/>
          </ac:spMkLst>
        </pc:spChg>
        <pc:spChg chg="add del mod">
          <ac:chgData name="NORVEY DANILO MUÑOZ" userId="6c920eed-56a1-4dd6-94e7-28cd095909bd" providerId="ADAL" clId="{E68E6373-0133-48F9-A085-1C5324C2A634}" dt="2023-02-07T22:12:37.823" v="2050" actId="478"/>
          <ac:spMkLst>
            <pc:docMk/>
            <pc:sldMk cId="2662926504" sldId="360"/>
            <ac:spMk id="43" creationId="{E47EC29A-2FEB-43BF-9E25-B93A2DCCB85C}"/>
          </ac:spMkLst>
        </pc:spChg>
        <pc:spChg chg="add del mod">
          <ac:chgData name="NORVEY DANILO MUÑOZ" userId="6c920eed-56a1-4dd6-94e7-28cd095909bd" providerId="ADAL" clId="{E68E6373-0133-48F9-A085-1C5324C2A634}" dt="2023-02-07T22:12:37.823" v="2050" actId="478"/>
          <ac:spMkLst>
            <pc:docMk/>
            <pc:sldMk cId="2662926504" sldId="360"/>
            <ac:spMk id="44" creationId="{19F7269A-9317-F74C-6FE3-0526CBB53C03}"/>
          </ac:spMkLst>
        </pc:spChg>
        <pc:spChg chg="add del mod">
          <ac:chgData name="NORVEY DANILO MUÑOZ" userId="6c920eed-56a1-4dd6-94e7-28cd095909bd" providerId="ADAL" clId="{E68E6373-0133-48F9-A085-1C5324C2A634}" dt="2023-02-07T22:12:37.823" v="2050" actId="478"/>
          <ac:spMkLst>
            <pc:docMk/>
            <pc:sldMk cId="2662926504" sldId="360"/>
            <ac:spMk id="45" creationId="{F26E749B-FCB7-F0E8-7437-6E8502E86A7F}"/>
          </ac:spMkLst>
        </pc:spChg>
        <pc:spChg chg="add del mod">
          <ac:chgData name="NORVEY DANILO MUÑOZ" userId="6c920eed-56a1-4dd6-94e7-28cd095909bd" providerId="ADAL" clId="{E68E6373-0133-48F9-A085-1C5324C2A634}" dt="2023-02-07T22:12:37.823" v="2050" actId="478"/>
          <ac:spMkLst>
            <pc:docMk/>
            <pc:sldMk cId="2662926504" sldId="360"/>
            <ac:spMk id="46" creationId="{51E5F789-8F50-4C32-0BAB-BCB725046596}"/>
          </ac:spMkLst>
        </pc:spChg>
        <pc:spChg chg="add del mod">
          <ac:chgData name="NORVEY DANILO MUÑOZ" userId="6c920eed-56a1-4dd6-94e7-28cd095909bd" providerId="ADAL" clId="{E68E6373-0133-48F9-A085-1C5324C2A634}" dt="2023-02-07T22:12:37.823" v="2050" actId="478"/>
          <ac:spMkLst>
            <pc:docMk/>
            <pc:sldMk cId="2662926504" sldId="360"/>
            <ac:spMk id="47" creationId="{A3D9FA77-F8EB-3ECD-6D50-912401FA2A50}"/>
          </ac:spMkLst>
        </pc:spChg>
        <pc:spChg chg="add del mod">
          <ac:chgData name="NORVEY DANILO MUÑOZ" userId="6c920eed-56a1-4dd6-94e7-28cd095909bd" providerId="ADAL" clId="{E68E6373-0133-48F9-A085-1C5324C2A634}" dt="2023-02-07T22:12:37.823" v="2050" actId="478"/>
          <ac:spMkLst>
            <pc:docMk/>
            <pc:sldMk cId="2662926504" sldId="360"/>
            <ac:spMk id="48" creationId="{57AF7289-BAD0-3FDC-2E61-4382A06E73BC}"/>
          </ac:spMkLst>
        </pc:spChg>
        <pc:spChg chg="add del mod">
          <ac:chgData name="NORVEY DANILO MUÑOZ" userId="6c920eed-56a1-4dd6-94e7-28cd095909bd" providerId="ADAL" clId="{E68E6373-0133-48F9-A085-1C5324C2A634}" dt="2023-02-07T22:12:37.823" v="2050" actId="478"/>
          <ac:spMkLst>
            <pc:docMk/>
            <pc:sldMk cId="2662926504" sldId="360"/>
            <ac:spMk id="49" creationId="{F66FF97D-8F27-42DD-F863-CEF1BF5B538C}"/>
          </ac:spMkLst>
        </pc:spChg>
        <pc:spChg chg="add del mod">
          <ac:chgData name="NORVEY DANILO MUÑOZ" userId="6c920eed-56a1-4dd6-94e7-28cd095909bd" providerId="ADAL" clId="{E68E6373-0133-48F9-A085-1C5324C2A634}" dt="2023-02-07T22:12:37.823" v="2050" actId="478"/>
          <ac:spMkLst>
            <pc:docMk/>
            <pc:sldMk cId="2662926504" sldId="360"/>
            <ac:spMk id="50" creationId="{6A99D228-785D-CCA9-0534-0A445B4FCF4B}"/>
          </ac:spMkLst>
        </pc:spChg>
        <pc:spChg chg="add del mod">
          <ac:chgData name="NORVEY DANILO MUÑOZ" userId="6c920eed-56a1-4dd6-94e7-28cd095909bd" providerId="ADAL" clId="{E68E6373-0133-48F9-A085-1C5324C2A634}" dt="2023-02-07T22:12:37.823" v="2050" actId="478"/>
          <ac:spMkLst>
            <pc:docMk/>
            <pc:sldMk cId="2662926504" sldId="360"/>
            <ac:spMk id="51" creationId="{FF0DB3E7-703B-25CE-ACA9-D5F2150B1811}"/>
          </ac:spMkLst>
        </pc:spChg>
        <pc:spChg chg="add del mod">
          <ac:chgData name="NORVEY DANILO MUÑOZ" userId="6c920eed-56a1-4dd6-94e7-28cd095909bd" providerId="ADAL" clId="{E68E6373-0133-48F9-A085-1C5324C2A634}" dt="2023-02-07T22:12:37.823" v="2050" actId="478"/>
          <ac:spMkLst>
            <pc:docMk/>
            <pc:sldMk cId="2662926504" sldId="360"/>
            <ac:spMk id="52" creationId="{DF856A21-C9EB-7345-0DE4-3B94C1638CD8}"/>
          </ac:spMkLst>
        </pc:spChg>
        <pc:spChg chg="mod">
          <ac:chgData name="NORVEY DANILO MUÑOZ" userId="6c920eed-56a1-4dd6-94e7-28cd095909bd" providerId="ADAL" clId="{E68E6373-0133-48F9-A085-1C5324C2A634}" dt="2023-02-07T22:12:36.836" v="2049" actId="14100"/>
          <ac:spMkLst>
            <pc:docMk/>
            <pc:sldMk cId="2662926504" sldId="360"/>
            <ac:spMk id="55" creationId="{57C6DEDA-AA59-5B96-5C1F-4F06B27029BA}"/>
          </ac:spMkLst>
        </pc:spChg>
        <pc:spChg chg="mod">
          <ac:chgData name="NORVEY DANILO MUÑOZ" userId="6c920eed-56a1-4dd6-94e7-28cd095909bd" providerId="ADAL" clId="{E68E6373-0133-48F9-A085-1C5324C2A634}" dt="2023-02-07T22:12:36.836" v="2049" actId="14100"/>
          <ac:spMkLst>
            <pc:docMk/>
            <pc:sldMk cId="2662926504" sldId="360"/>
            <ac:spMk id="56" creationId="{6351ACE6-63E8-C70A-DD0E-352ABF1C3AC3}"/>
          </ac:spMkLst>
        </pc:spChg>
        <pc:spChg chg="mod">
          <ac:chgData name="NORVEY DANILO MUÑOZ" userId="6c920eed-56a1-4dd6-94e7-28cd095909bd" providerId="ADAL" clId="{E68E6373-0133-48F9-A085-1C5324C2A634}" dt="2023-02-07T22:12:36.836" v="2049" actId="14100"/>
          <ac:spMkLst>
            <pc:docMk/>
            <pc:sldMk cId="2662926504" sldId="360"/>
            <ac:spMk id="57" creationId="{E6EB85F1-63AE-D14C-9C3C-D9CC0A002BF4}"/>
          </ac:spMkLst>
        </pc:spChg>
        <pc:spChg chg="mod">
          <ac:chgData name="NORVEY DANILO MUÑOZ" userId="6c920eed-56a1-4dd6-94e7-28cd095909bd" providerId="ADAL" clId="{E68E6373-0133-48F9-A085-1C5324C2A634}" dt="2023-02-07T22:12:36.836" v="2049" actId="14100"/>
          <ac:spMkLst>
            <pc:docMk/>
            <pc:sldMk cId="2662926504" sldId="360"/>
            <ac:spMk id="58" creationId="{90592FDE-DCDC-3D3F-16A1-1400190245F3}"/>
          </ac:spMkLst>
        </pc:spChg>
        <pc:spChg chg="mod">
          <ac:chgData name="NORVEY DANILO MUÑOZ" userId="6c920eed-56a1-4dd6-94e7-28cd095909bd" providerId="ADAL" clId="{E68E6373-0133-48F9-A085-1C5324C2A634}" dt="2023-02-07T22:12:36.836" v="2049" actId="14100"/>
          <ac:spMkLst>
            <pc:docMk/>
            <pc:sldMk cId="2662926504" sldId="360"/>
            <ac:spMk id="59" creationId="{AD57B2D4-D960-7FAD-8402-7B1592CD1E6A}"/>
          </ac:spMkLst>
        </pc:spChg>
        <pc:spChg chg="mod">
          <ac:chgData name="NORVEY DANILO MUÑOZ" userId="6c920eed-56a1-4dd6-94e7-28cd095909bd" providerId="ADAL" clId="{E68E6373-0133-48F9-A085-1C5324C2A634}" dt="2023-02-07T22:12:36.836" v="2049" actId="14100"/>
          <ac:spMkLst>
            <pc:docMk/>
            <pc:sldMk cId="2662926504" sldId="360"/>
            <ac:spMk id="60" creationId="{C9D9CD30-F7E7-115E-A663-2808DEDB0AC9}"/>
          </ac:spMkLst>
        </pc:spChg>
        <pc:spChg chg="mod">
          <ac:chgData name="NORVEY DANILO MUÑOZ" userId="6c920eed-56a1-4dd6-94e7-28cd095909bd" providerId="ADAL" clId="{E68E6373-0133-48F9-A085-1C5324C2A634}" dt="2023-02-07T22:12:36.836" v="2049" actId="14100"/>
          <ac:spMkLst>
            <pc:docMk/>
            <pc:sldMk cId="2662926504" sldId="360"/>
            <ac:spMk id="61" creationId="{EC4C19D2-739C-3D11-23B1-403836227343}"/>
          </ac:spMkLst>
        </pc:spChg>
        <pc:spChg chg="mod">
          <ac:chgData name="NORVEY DANILO MUÑOZ" userId="6c920eed-56a1-4dd6-94e7-28cd095909bd" providerId="ADAL" clId="{E68E6373-0133-48F9-A085-1C5324C2A634}" dt="2023-02-07T22:12:36.836" v="2049" actId="14100"/>
          <ac:spMkLst>
            <pc:docMk/>
            <pc:sldMk cId="2662926504" sldId="360"/>
            <ac:spMk id="62" creationId="{D8FD7850-4246-DA09-067C-71FEF0FE1DE7}"/>
          </ac:spMkLst>
        </pc:spChg>
        <pc:spChg chg="mod">
          <ac:chgData name="NORVEY DANILO MUÑOZ" userId="6c920eed-56a1-4dd6-94e7-28cd095909bd" providerId="ADAL" clId="{E68E6373-0133-48F9-A085-1C5324C2A634}" dt="2023-02-07T22:12:36.836" v="2049" actId="14100"/>
          <ac:spMkLst>
            <pc:docMk/>
            <pc:sldMk cId="2662926504" sldId="360"/>
            <ac:spMk id="63" creationId="{71E1F917-0CB0-2E3B-5DDA-68A367610A6B}"/>
          </ac:spMkLst>
        </pc:spChg>
        <pc:spChg chg="mod">
          <ac:chgData name="NORVEY DANILO MUÑOZ" userId="6c920eed-56a1-4dd6-94e7-28cd095909bd" providerId="ADAL" clId="{E68E6373-0133-48F9-A085-1C5324C2A634}" dt="2023-02-07T22:12:36.836" v="2049" actId="14100"/>
          <ac:spMkLst>
            <pc:docMk/>
            <pc:sldMk cId="2662926504" sldId="360"/>
            <ac:spMk id="256" creationId="{B675CC25-7283-3CA2-6E23-502EF3621087}"/>
          </ac:spMkLst>
        </pc:spChg>
        <pc:spChg chg="mod">
          <ac:chgData name="NORVEY DANILO MUÑOZ" userId="6c920eed-56a1-4dd6-94e7-28cd095909bd" providerId="ADAL" clId="{E68E6373-0133-48F9-A085-1C5324C2A634}" dt="2023-02-07T22:12:36.836" v="2049" actId="14100"/>
          <ac:spMkLst>
            <pc:docMk/>
            <pc:sldMk cId="2662926504" sldId="360"/>
            <ac:spMk id="257" creationId="{AE75C49B-6B10-BBC8-D557-12A63272D1F5}"/>
          </ac:spMkLst>
        </pc:spChg>
        <pc:spChg chg="mod">
          <ac:chgData name="NORVEY DANILO MUÑOZ" userId="6c920eed-56a1-4dd6-94e7-28cd095909bd" providerId="ADAL" clId="{E68E6373-0133-48F9-A085-1C5324C2A634}" dt="2023-02-07T22:12:36.836" v="2049" actId="14100"/>
          <ac:spMkLst>
            <pc:docMk/>
            <pc:sldMk cId="2662926504" sldId="360"/>
            <ac:spMk id="258" creationId="{C1253411-31EF-DB10-973E-93F49B940889}"/>
          </ac:spMkLst>
        </pc:spChg>
        <pc:spChg chg="mod">
          <ac:chgData name="NORVEY DANILO MUÑOZ" userId="6c920eed-56a1-4dd6-94e7-28cd095909bd" providerId="ADAL" clId="{E68E6373-0133-48F9-A085-1C5324C2A634}" dt="2023-02-07T22:12:36.836" v="2049" actId="14100"/>
          <ac:spMkLst>
            <pc:docMk/>
            <pc:sldMk cId="2662926504" sldId="360"/>
            <ac:spMk id="259" creationId="{70F702BF-991F-D75E-0DBF-8EE095AB7523}"/>
          </ac:spMkLst>
        </pc:spChg>
        <pc:spChg chg="mod">
          <ac:chgData name="NORVEY DANILO MUÑOZ" userId="6c920eed-56a1-4dd6-94e7-28cd095909bd" providerId="ADAL" clId="{E68E6373-0133-48F9-A085-1C5324C2A634}" dt="2023-02-07T22:12:36.836" v="2049" actId="14100"/>
          <ac:spMkLst>
            <pc:docMk/>
            <pc:sldMk cId="2662926504" sldId="360"/>
            <ac:spMk id="260" creationId="{0D89C9D6-1AE3-1CC7-218D-F8060D16CCBF}"/>
          </ac:spMkLst>
        </pc:spChg>
        <pc:spChg chg="add del mod">
          <ac:chgData name="NORVEY DANILO MUÑOZ" userId="6c920eed-56a1-4dd6-94e7-28cd095909bd" providerId="ADAL" clId="{E68E6373-0133-48F9-A085-1C5324C2A634}" dt="2023-02-07T22:12:37.823" v="2050" actId="478"/>
          <ac:spMkLst>
            <pc:docMk/>
            <pc:sldMk cId="2662926504" sldId="360"/>
            <ac:spMk id="261" creationId="{93A4C47B-69E8-4597-390A-E07D353AFB13}"/>
          </ac:spMkLst>
        </pc:spChg>
        <pc:spChg chg="add del mod">
          <ac:chgData name="NORVEY DANILO MUÑOZ" userId="6c920eed-56a1-4dd6-94e7-28cd095909bd" providerId="ADAL" clId="{E68E6373-0133-48F9-A085-1C5324C2A634}" dt="2023-02-07T22:12:37.823" v="2050" actId="478"/>
          <ac:spMkLst>
            <pc:docMk/>
            <pc:sldMk cId="2662926504" sldId="360"/>
            <ac:spMk id="262" creationId="{8CDEB0F0-2AF3-52A3-07D1-93E414501B8D}"/>
          </ac:spMkLst>
        </pc:spChg>
        <pc:spChg chg="add del mod">
          <ac:chgData name="NORVEY DANILO MUÑOZ" userId="6c920eed-56a1-4dd6-94e7-28cd095909bd" providerId="ADAL" clId="{E68E6373-0133-48F9-A085-1C5324C2A634}" dt="2023-02-07T22:12:37.823" v="2050" actId="478"/>
          <ac:spMkLst>
            <pc:docMk/>
            <pc:sldMk cId="2662926504" sldId="360"/>
            <ac:spMk id="263" creationId="{6FCAF82C-3DE5-56A8-CF5B-02A082DBEB6F}"/>
          </ac:spMkLst>
        </pc:spChg>
        <pc:spChg chg="add del mod">
          <ac:chgData name="NORVEY DANILO MUÑOZ" userId="6c920eed-56a1-4dd6-94e7-28cd095909bd" providerId="ADAL" clId="{E68E6373-0133-48F9-A085-1C5324C2A634}" dt="2023-02-07T22:12:37.823" v="2050" actId="478"/>
          <ac:spMkLst>
            <pc:docMk/>
            <pc:sldMk cId="2662926504" sldId="360"/>
            <ac:spMk id="264" creationId="{2562248A-EA63-AE2B-085C-8C5E1F65E2E9}"/>
          </ac:spMkLst>
        </pc:spChg>
        <pc:spChg chg="add del mod">
          <ac:chgData name="NORVEY DANILO MUÑOZ" userId="6c920eed-56a1-4dd6-94e7-28cd095909bd" providerId="ADAL" clId="{E68E6373-0133-48F9-A085-1C5324C2A634}" dt="2023-02-07T22:12:37.823" v="2050" actId="478"/>
          <ac:spMkLst>
            <pc:docMk/>
            <pc:sldMk cId="2662926504" sldId="360"/>
            <ac:spMk id="265" creationId="{5A60FC40-6C09-2A90-5641-7AD08ACDCCEF}"/>
          </ac:spMkLst>
        </pc:spChg>
        <pc:spChg chg="add del mod">
          <ac:chgData name="NORVEY DANILO MUÑOZ" userId="6c920eed-56a1-4dd6-94e7-28cd095909bd" providerId="ADAL" clId="{E68E6373-0133-48F9-A085-1C5324C2A634}" dt="2023-02-07T22:12:37.823" v="2050" actId="478"/>
          <ac:spMkLst>
            <pc:docMk/>
            <pc:sldMk cId="2662926504" sldId="360"/>
            <ac:spMk id="266" creationId="{95E568E9-4461-00D2-DC3F-CD48EB3102DE}"/>
          </ac:spMkLst>
        </pc:spChg>
        <pc:spChg chg="add del mod">
          <ac:chgData name="NORVEY DANILO MUÑOZ" userId="6c920eed-56a1-4dd6-94e7-28cd095909bd" providerId="ADAL" clId="{E68E6373-0133-48F9-A085-1C5324C2A634}" dt="2023-02-07T22:12:37.823" v="2050" actId="478"/>
          <ac:spMkLst>
            <pc:docMk/>
            <pc:sldMk cId="2662926504" sldId="360"/>
            <ac:spMk id="267" creationId="{481A9D0F-1FFA-D8BC-26A5-8FE3284B3816}"/>
          </ac:spMkLst>
        </pc:spChg>
        <pc:spChg chg="add del mod">
          <ac:chgData name="NORVEY DANILO MUÑOZ" userId="6c920eed-56a1-4dd6-94e7-28cd095909bd" providerId="ADAL" clId="{E68E6373-0133-48F9-A085-1C5324C2A634}" dt="2023-02-07T22:12:37.823" v="2050" actId="478"/>
          <ac:spMkLst>
            <pc:docMk/>
            <pc:sldMk cId="2662926504" sldId="360"/>
            <ac:spMk id="268" creationId="{344C933D-D033-CB26-8491-465066ABE2CF}"/>
          </ac:spMkLst>
        </pc:spChg>
        <pc:spChg chg="add del mod">
          <ac:chgData name="NORVEY DANILO MUÑOZ" userId="6c920eed-56a1-4dd6-94e7-28cd095909bd" providerId="ADAL" clId="{E68E6373-0133-48F9-A085-1C5324C2A634}" dt="2023-02-07T22:12:37.823" v="2050" actId="478"/>
          <ac:spMkLst>
            <pc:docMk/>
            <pc:sldMk cId="2662926504" sldId="360"/>
            <ac:spMk id="269" creationId="{EE23DBDD-AC77-0C5D-6857-CB33347DA376}"/>
          </ac:spMkLst>
        </pc:spChg>
        <pc:spChg chg="add del mod">
          <ac:chgData name="NORVEY DANILO MUÑOZ" userId="6c920eed-56a1-4dd6-94e7-28cd095909bd" providerId="ADAL" clId="{E68E6373-0133-48F9-A085-1C5324C2A634}" dt="2023-02-07T22:12:37.823" v="2050" actId="478"/>
          <ac:spMkLst>
            <pc:docMk/>
            <pc:sldMk cId="2662926504" sldId="360"/>
            <ac:spMk id="270" creationId="{DC87C52B-0529-AD50-1096-B4EB18D7BA17}"/>
          </ac:spMkLst>
        </pc:spChg>
        <pc:spChg chg="add del mod">
          <ac:chgData name="NORVEY DANILO MUÑOZ" userId="6c920eed-56a1-4dd6-94e7-28cd095909bd" providerId="ADAL" clId="{E68E6373-0133-48F9-A085-1C5324C2A634}" dt="2023-02-07T22:12:37.823" v="2050" actId="478"/>
          <ac:spMkLst>
            <pc:docMk/>
            <pc:sldMk cId="2662926504" sldId="360"/>
            <ac:spMk id="271" creationId="{62ED8C9D-B3D3-460A-E139-BD4565CFE11A}"/>
          </ac:spMkLst>
        </pc:spChg>
        <pc:spChg chg="add del mod">
          <ac:chgData name="NORVEY DANILO MUÑOZ" userId="6c920eed-56a1-4dd6-94e7-28cd095909bd" providerId="ADAL" clId="{E68E6373-0133-48F9-A085-1C5324C2A634}" dt="2023-02-07T22:12:37.823" v="2050" actId="478"/>
          <ac:spMkLst>
            <pc:docMk/>
            <pc:sldMk cId="2662926504" sldId="360"/>
            <ac:spMk id="272" creationId="{D977508F-451A-37CE-3EE9-3425A1ED31B1}"/>
          </ac:spMkLst>
        </pc:spChg>
        <pc:spChg chg="add del mod">
          <ac:chgData name="NORVEY DANILO MUÑOZ" userId="6c920eed-56a1-4dd6-94e7-28cd095909bd" providerId="ADAL" clId="{E68E6373-0133-48F9-A085-1C5324C2A634}" dt="2023-02-07T22:12:37.823" v="2050" actId="478"/>
          <ac:spMkLst>
            <pc:docMk/>
            <pc:sldMk cId="2662926504" sldId="360"/>
            <ac:spMk id="273" creationId="{CA2E10F7-4F76-825F-D8FB-0B35844B3E1D}"/>
          </ac:spMkLst>
        </pc:spChg>
        <pc:spChg chg="add del mod">
          <ac:chgData name="NORVEY DANILO MUÑOZ" userId="6c920eed-56a1-4dd6-94e7-28cd095909bd" providerId="ADAL" clId="{E68E6373-0133-48F9-A085-1C5324C2A634}" dt="2023-02-07T22:12:37.823" v="2050" actId="478"/>
          <ac:spMkLst>
            <pc:docMk/>
            <pc:sldMk cId="2662926504" sldId="360"/>
            <ac:spMk id="274" creationId="{11843004-C029-AA46-70CF-E6539A19CDB1}"/>
          </ac:spMkLst>
        </pc:spChg>
        <pc:spChg chg="add del mod">
          <ac:chgData name="NORVEY DANILO MUÑOZ" userId="6c920eed-56a1-4dd6-94e7-28cd095909bd" providerId="ADAL" clId="{E68E6373-0133-48F9-A085-1C5324C2A634}" dt="2023-02-07T22:12:37.823" v="2050" actId="478"/>
          <ac:spMkLst>
            <pc:docMk/>
            <pc:sldMk cId="2662926504" sldId="360"/>
            <ac:spMk id="275" creationId="{3AC42283-C4A8-10C0-A4EE-F4507A297D33}"/>
          </ac:spMkLst>
        </pc:spChg>
        <pc:spChg chg="add del mod">
          <ac:chgData name="NORVEY DANILO MUÑOZ" userId="6c920eed-56a1-4dd6-94e7-28cd095909bd" providerId="ADAL" clId="{E68E6373-0133-48F9-A085-1C5324C2A634}" dt="2023-02-07T22:12:37.823" v="2050" actId="478"/>
          <ac:spMkLst>
            <pc:docMk/>
            <pc:sldMk cId="2662926504" sldId="360"/>
            <ac:spMk id="276" creationId="{E538BFC3-DD21-62FC-2729-A3AEFD5D437C}"/>
          </ac:spMkLst>
        </pc:spChg>
        <pc:spChg chg="add del mod">
          <ac:chgData name="NORVEY DANILO MUÑOZ" userId="6c920eed-56a1-4dd6-94e7-28cd095909bd" providerId="ADAL" clId="{E68E6373-0133-48F9-A085-1C5324C2A634}" dt="2023-02-07T22:12:37.823" v="2050" actId="478"/>
          <ac:spMkLst>
            <pc:docMk/>
            <pc:sldMk cId="2662926504" sldId="360"/>
            <ac:spMk id="277" creationId="{AEF22750-F6AE-0832-9373-C21DC4A47E1B}"/>
          </ac:spMkLst>
        </pc:spChg>
        <pc:spChg chg="add del mod">
          <ac:chgData name="NORVEY DANILO MUÑOZ" userId="6c920eed-56a1-4dd6-94e7-28cd095909bd" providerId="ADAL" clId="{E68E6373-0133-48F9-A085-1C5324C2A634}" dt="2023-02-07T22:12:37.823" v="2050" actId="478"/>
          <ac:spMkLst>
            <pc:docMk/>
            <pc:sldMk cId="2662926504" sldId="360"/>
            <ac:spMk id="278" creationId="{B9370866-A99E-78F4-47DF-E43CC519A65C}"/>
          </ac:spMkLst>
        </pc:spChg>
        <pc:spChg chg="add del mod">
          <ac:chgData name="NORVEY DANILO MUÑOZ" userId="6c920eed-56a1-4dd6-94e7-28cd095909bd" providerId="ADAL" clId="{E68E6373-0133-48F9-A085-1C5324C2A634}" dt="2023-02-07T22:12:37.823" v="2050" actId="478"/>
          <ac:spMkLst>
            <pc:docMk/>
            <pc:sldMk cId="2662926504" sldId="360"/>
            <ac:spMk id="279" creationId="{3DD84279-323A-92D0-7981-8F58232EBC9C}"/>
          </ac:spMkLst>
        </pc:spChg>
        <pc:spChg chg="add del mod">
          <ac:chgData name="NORVEY DANILO MUÑOZ" userId="6c920eed-56a1-4dd6-94e7-28cd095909bd" providerId="ADAL" clId="{E68E6373-0133-48F9-A085-1C5324C2A634}" dt="2023-02-07T22:12:37.823" v="2050" actId="478"/>
          <ac:spMkLst>
            <pc:docMk/>
            <pc:sldMk cId="2662926504" sldId="360"/>
            <ac:spMk id="280" creationId="{B972624E-AB8A-9CFD-F593-1B0062C836B2}"/>
          </ac:spMkLst>
        </pc:spChg>
        <pc:spChg chg="add del mod">
          <ac:chgData name="NORVEY DANILO MUÑOZ" userId="6c920eed-56a1-4dd6-94e7-28cd095909bd" providerId="ADAL" clId="{E68E6373-0133-48F9-A085-1C5324C2A634}" dt="2023-02-07T22:12:37.823" v="2050" actId="478"/>
          <ac:spMkLst>
            <pc:docMk/>
            <pc:sldMk cId="2662926504" sldId="360"/>
            <ac:spMk id="281" creationId="{17B276D7-001D-AF57-E2E9-4EA1DE35E319}"/>
          </ac:spMkLst>
        </pc:spChg>
        <pc:spChg chg="add del mod">
          <ac:chgData name="NORVEY DANILO MUÑOZ" userId="6c920eed-56a1-4dd6-94e7-28cd095909bd" providerId="ADAL" clId="{E68E6373-0133-48F9-A085-1C5324C2A634}" dt="2023-02-07T22:12:37.823" v="2050" actId="478"/>
          <ac:spMkLst>
            <pc:docMk/>
            <pc:sldMk cId="2662926504" sldId="360"/>
            <ac:spMk id="282" creationId="{602F8254-0785-A51E-5A24-77C67CE1FD9A}"/>
          </ac:spMkLst>
        </pc:spChg>
        <pc:spChg chg="add del mod">
          <ac:chgData name="NORVEY DANILO MUÑOZ" userId="6c920eed-56a1-4dd6-94e7-28cd095909bd" providerId="ADAL" clId="{E68E6373-0133-48F9-A085-1C5324C2A634}" dt="2023-02-07T22:12:37.823" v="2050" actId="478"/>
          <ac:spMkLst>
            <pc:docMk/>
            <pc:sldMk cId="2662926504" sldId="360"/>
            <ac:spMk id="283" creationId="{330E759A-8340-5320-9115-205B9AFC611D}"/>
          </ac:spMkLst>
        </pc:spChg>
        <pc:spChg chg="add del mod">
          <ac:chgData name="NORVEY DANILO MUÑOZ" userId="6c920eed-56a1-4dd6-94e7-28cd095909bd" providerId="ADAL" clId="{E68E6373-0133-48F9-A085-1C5324C2A634}" dt="2023-02-07T22:12:49.104" v="2052"/>
          <ac:spMkLst>
            <pc:docMk/>
            <pc:sldMk cId="2662926504" sldId="360"/>
            <ac:spMk id="284" creationId="{9D53D820-1EEE-75FD-1946-C49A15440A53}"/>
          </ac:spMkLst>
        </pc:spChg>
        <pc:spChg chg="mod">
          <ac:chgData name="NORVEY DANILO MUÑOZ" userId="6c920eed-56a1-4dd6-94e7-28cd095909bd" providerId="ADAL" clId="{E68E6373-0133-48F9-A085-1C5324C2A634}" dt="2023-02-07T22:12:22.120" v="2046" actId="20577"/>
          <ac:spMkLst>
            <pc:docMk/>
            <pc:sldMk cId="2662926504" sldId="360"/>
            <ac:spMk id="28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6"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7"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8"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9"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0"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1"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2"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3"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4"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6" creationId="{00000000-0000-0000-0000-000000000000}"/>
          </ac:spMkLst>
        </pc:spChg>
        <pc:spChg chg="mod">
          <ac:chgData name="NORVEY DANILO MUÑOZ" userId="6c920eed-56a1-4dd6-94e7-28cd095909bd" providerId="ADAL" clId="{E68E6373-0133-48F9-A085-1C5324C2A634}" dt="2023-02-07T22:12:54.497" v="2053"/>
          <ac:spMkLst>
            <pc:docMk/>
            <pc:sldMk cId="2662926504" sldId="360"/>
            <ac:spMk id="301" creationId="{41FBCF4B-0E88-D828-FBE0-E2A5E752392F}"/>
          </ac:spMkLst>
        </pc:spChg>
        <pc:spChg chg="mod">
          <ac:chgData name="NORVEY DANILO MUÑOZ" userId="6c920eed-56a1-4dd6-94e7-28cd095909bd" providerId="ADAL" clId="{E68E6373-0133-48F9-A085-1C5324C2A634}" dt="2023-02-07T22:12:54.497" v="2053"/>
          <ac:spMkLst>
            <pc:docMk/>
            <pc:sldMk cId="2662926504" sldId="360"/>
            <ac:spMk id="302" creationId="{03C0BDB6-162C-5344-6267-F1E205FBE2BB}"/>
          </ac:spMkLst>
        </pc:spChg>
        <pc:spChg chg="mod">
          <ac:chgData name="NORVEY DANILO MUÑOZ" userId="6c920eed-56a1-4dd6-94e7-28cd095909bd" providerId="ADAL" clId="{E68E6373-0133-48F9-A085-1C5324C2A634}" dt="2023-02-07T22:12:54.497" v="2053"/>
          <ac:spMkLst>
            <pc:docMk/>
            <pc:sldMk cId="2662926504" sldId="360"/>
            <ac:spMk id="303" creationId="{5D84CA88-083C-D460-589A-44F3CECC6A8E}"/>
          </ac:spMkLst>
        </pc:spChg>
        <pc:spChg chg="mod">
          <ac:chgData name="NORVEY DANILO MUÑOZ" userId="6c920eed-56a1-4dd6-94e7-28cd095909bd" providerId="ADAL" clId="{E68E6373-0133-48F9-A085-1C5324C2A634}" dt="2023-02-07T22:12:54.497" v="2053"/>
          <ac:spMkLst>
            <pc:docMk/>
            <pc:sldMk cId="2662926504" sldId="360"/>
            <ac:spMk id="304" creationId="{F6BD879E-382E-4BFF-BAC0-EDF3A76EF548}"/>
          </ac:spMkLst>
        </pc:spChg>
        <pc:spChg chg="mod">
          <ac:chgData name="NORVEY DANILO MUÑOZ" userId="6c920eed-56a1-4dd6-94e7-28cd095909bd" providerId="ADAL" clId="{E68E6373-0133-48F9-A085-1C5324C2A634}" dt="2023-02-07T22:12:54.497" v="2053"/>
          <ac:spMkLst>
            <pc:docMk/>
            <pc:sldMk cId="2662926504" sldId="360"/>
            <ac:spMk id="305" creationId="{916B021A-D37E-7555-7522-603E1AD88FB4}"/>
          </ac:spMkLst>
        </pc:spChg>
        <pc:spChg chg="mod">
          <ac:chgData name="NORVEY DANILO MUÑOZ" userId="6c920eed-56a1-4dd6-94e7-28cd095909bd" providerId="ADAL" clId="{E68E6373-0133-48F9-A085-1C5324C2A634}" dt="2023-02-07T22:12:54.497" v="2053"/>
          <ac:spMkLst>
            <pc:docMk/>
            <pc:sldMk cId="2662926504" sldId="360"/>
            <ac:spMk id="306" creationId="{250E8DB4-6B04-B8C4-59B5-277018578D6E}"/>
          </ac:spMkLst>
        </pc:spChg>
        <pc:spChg chg="mod">
          <ac:chgData name="NORVEY DANILO MUÑOZ" userId="6c920eed-56a1-4dd6-94e7-28cd095909bd" providerId="ADAL" clId="{E68E6373-0133-48F9-A085-1C5324C2A634}" dt="2023-02-07T22:12:54.497" v="2053"/>
          <ac:spMkLst>
            <pc:docMk/>
            <pc:sldMk cId="2662926504" sldId="360"/>
            <ac:spMk id="307" creationId="{1A9CC7AF-545B-E96F-61C1-90593C6DD689}"/>
          </ac:spMkLst>
        </pc:spChg>
        <pc:spChg chg="mod">
          <ac:chgData name="NORVEY DANILO MUÑOZ" userId="6c920eed-56a1-4dd6-94e7-28cd095909bd" providerId="ADAL" clId="{E68E6373-0133-48F9-A085-1C5324C2A634}" dt="2023-02-07T22:12:54.497" v="2053"/>
          <ac:spMkLst>
            <pc:docMk/>
            <pc:sldMk cId="2662926504" sldId="360"/>
            <ac:spMk id="308" creationId="{404EC70B-FFE6-7AB7-1D0F-3C880102CDE2}"/>
          </ac:spMkLst>
        </pc:spChg>
        <pc:spChg chg="mod">
          <ac:chgData name="NORVEY DANILO MUÑOZ" userId="6c920eed-56a1-4dd6-94e7-28cd095909bd" providerId="ADAL" clId="{E68E6373-0133-48F9-A085-1C5324C2A634}" dt="2023-02-07T22:12:54.497" v="2053"/>
          <ac:spMkLst>
            <pc:docMk/>
            <pc:sldMk cId="2662926504" sldId="360"/>
            <ac:spMk id="309" creationId="{C274B151-32C5-5B28-9DDC-A5C541742753}"/>
          </ac:spMkLst>
        </pc:spChg>
        <pc:spChg chg="mod">
          <ac:chgData name="NORVEY DANILO MUÑOZ" userId="6c920eed-56a1-4dd6-94e7-28cd095909bd" providerId="ADAL" clId="{E68E6373-0133-48F9-A085-1C5324C2A634}" dt="2023-02-07T22:12:54.497" v="2053"/>
          <ac:spMkLst>
            <pc:docMk/>
            <pc:sldMk cId="2662926504" sldId="360"/>
            <ac:spMk id="310" creationId="{C917A81F-7E8C-4C52-06F9-D6F9D34F4534}"/>
          </ac:spMkLst>
        </pc:spChg>
        <pc:spChg chg="mod">
          <ac:chgData name="NORVEY DANILO MUÑOZ" userId="6c920eed-56a1-4dd6-94e7-28cd095909bd" providerId="ADAL" clId="{E68E6373-0133-48F9-A085-1C5324C2A634}" dt="2023-02-07T22:12:54.497" v="2053"/>
          <ac:spMkLst>
            <pc:docMk/>
            <pc:sldMk cId="2662926504" sldId="360"/>
            <ac:spMk id="311" creationId="{C2FE9350-6846-4069-548E-85BFA5A43FFA}"/>
          </ac:spMkLst>
        </pc:spChg>
        <pc:spChg chg="mod">
          <ac:chgData name="NORVEY DANILO MUÑOZ" userId="6c920eed-56a1-4dd6-94e7-28cd095909bd" providerId="ADAL" clId="{E68E6373-0133-48F9-A085-1C5324C2A634}" dt="2023-02-07T22:12:54.497" v="2053"/>
          <ac:spMkLst>
            <pc:docMk/>
            <pc:sldMk cId="2662926504" sldId="360"/>
            <ac:spMk id="312" creationId="{6FEECB24-43FE-F39C-413C-66B62CE90EE7}"/>
          </ac:spMkLst>
        </pc:spChg>
        <pc:spChg chg="mod">
          <ac:chgData name="NORVEY DANILO MUÑOZ" userId="6c920eed-56a1-4dd6-94e7-28cd095909bd" providerId="ADAL" clId="{E68E6373-0133-48F9-A085-1C5324C2A634}" dt="2023-02-07T22:12:54.497" v="2053"/>
          <ac:spMkLst>
            <pc:docMk/>
            <pc:sldMk cId="2662926504" sldId="360"/>
            <ac:spMk id="313" creationId="{135BC74B-410B-8FCC-943E-0F8311B13202}"/>
          </ac:spMkLst>
        </pc:spChg>
        <pc:spChg chg="mod">
          <ac:chgData name="NORVEY DANILO MUÑOZ" userId="6c920eed-56a1-4dd6-94e7-28cd095909bd" providerId="ADAL" clId="{E68E6373-0133-48F9-A085-1C5324C2A634}" dt="2023-02-07T22:12:54.497" v="2053"/>
          <ac:spMkLst>
            <pc:docMk/>
            <pc:sldMk cId="2662926504" sldId="360"/>
            <ac:spMk id="314" creationId="{74B2741D-C90C-FFB4-BF33-37A375F382A6}"/>
          </ac:spMkLst>
        </pc:spChg>
        <pc:grpChg chg="add del mod">
          <ac:chgData name="NORVEY DANILO MUÑOZ" userId="6c920eed-56a1-4dd6-94e7-28cd095909bd" providerId="ADAL" clId="{E68E6373-0133-48F9-A085-1C5324C2A634}" dt="2023-02-07T22:12:37.823" v="2050" actId="478"/>
          <ac:grpSpMkLst>
            <pc:docMk/>
            <pc:sldMk cId="2662926504" sldId="360"/>
            <ac:grpSpMk id="8" creationId="{2C39D1BE-E755-9E50-8F23-AE3FE5E821A9}"/>
          </ac:grpSpMkLst>
        </pc:grpChg>
        <pc:grpChg chg="mod">
          <ac:chgData name="NORVEY DANILO MUÑOZ" userId="6c920eed-56a1-4dd6-94e7-28cd095909bd" providerId="ADAL" clId="{E68E6373-0133-48F9-A085-1C5324C2A634}" dt="2023-02-07T22:12:36.836" v="2049" actId="14100"/>
          <ac:grpSpMkLst>
            <pc:docMk/>
            <pc:sldMk cId="2662926504" sldId="360"/>
            <ac:grpSpMk id="9" creationId="{3DD16D24-7D1B-3E10-42CB-33A0EF893DDF}"/>
          </ac:grpSpMkLst>
        </pc:grpChg>
        <pc:grpChg chg="add del mod">
          <ac:chgData name="NORVEY DANILO MUÑOZ" userId="6c920eed-56a1-4dd6-94e7-28cd095909bd" providerId="ADAL" clId="{E68E6373-0133-48F9-A085-1C5324C2A634}" dt="2023-02-07T22:12:37.823" v="2050" actId="478"/>
          <ac:grpSpMkLst>
            <pc:docMk/>
            <pc:sldMk cId="2662926504" sldId="360"/>
            <ac:grpSpMk id="24" creationId="{E26A148F-B422-9513-4740-9BCC4DDCE727}"/>
          </ac:grpSpMkLst>
        </pc:grpChg>
        <pc:grpChg chg="mod">
          <ac:chgData name="NORVEY DANILO MUÑOZ" userId="6c920eed-56a1-4dd6-94e7-28cd095909bd" providerId="ADAL" clId="{E68E6373-0133-48F9-A085-1C5324C2A634}" dt="2023-02-07T22:12:36.836" v="2049" actId="14100"/>
          <ac:grpSpMkLst>
            <pc:docMk/>
            <pc:sldMk cId="2662926504" sldId="360"/>
            <ac:grpSpMk id="25" creationId="{7B2DD099-47A1-7E50-225D-29CBA17CD44E}"/>
          </ac:grpSpMkLst>
        </pc:grpChg>
        <pc:grpChg chg="add del mod">
          <ac:chgData name="NORVEY DANILO MUÑOZ" userId="6c920eed-56a1-4dd6-94e7-28cd095909bd" providerId="ADAL" clId="{E68E6373-0133-48F9-A085-1C5324C2A634}" dt="2023-02-07T22:12:37.823" v="2050" actId="478"/>
          <ac:grpSpMkLst>
            <pc:docMk/>
            <pc:sldMk cId="2662926504" sldId="360"/>
            <ac:grpSpMk id="53" creationId="{79D213CF-EFEC-F4B6-C1FD-50BFAA3D0CBC}"/>
          </ac:grpSpMkLst>
        </pc:grpChg>
        <pc:grpChg chg="mod">
          <ac:chgData name="NORVEY DANILO MUÑOZ" userId="6c920eed-56a1-4dd6-94e7-28cd095909bd" providerId="ADAL" clId="{E68E6373-0133-48F9-A085-1C5324C2A634}" dt="2023-02-07T22:12:36.836" v="2049" actId="14100"/>
          <ac:grpSpMkLst>
            <pc:docMk/>
            <pc:sldMk cId="2662926504" sldId="360"/>
            <ac:grpSpMk id="54" creationId="{FDC5A617-2479-C164-9D70-C79EA65876AA}"/>
          </ac:grpSpMkLst>
        </pc:grpChg>
        <pc:grpChg chg="add mod">
          <ac:chgData name="NORVEY DANILO MUÑOZ" userId="6c920eed-56a1-4dd6-94e7-28cd095909bd" providerId="ADAL" clId="{E68E6373-0133-48F9-A085-1C5324C2A634}" dt="2023-02-07T22:12:54.497" v="2053"/>
          <ac:grpSpMkLst>
            <pc:docMk/>
            <pc:sldMk cId="2662926504" sldId="360"/>
            <ac:grpSpMk id="299" creationId="{35DFAC0A-AE6F-608D-E964-4369D8B3AA90}"/>
          </ac:grpSpMkLst>
        </pc:grpChg>
        <pc:grpChg chg="mod">
          <ac:chgData name="NORVEY DANILO MUÑOZ" userId="6c920eed-56a1-4dd6-94e7-28cd095909bd" providerId="ADAL" clId="{E68E6373-0133-48F9-A085-1C5324C2A634}" dt="2023-02-07T22:12:54.497" v="2053"/>
          <ac:grpSpMkLst>
            <pc:docMk/>
            <pc:sldMk cId="2662926504" sldId="360"/>
            <ac:grpSpMk id="300" creationId="{755F52B3-8453-EA98-8092-BE5691A3B6C3}"/>
          </ac:grpSpMkLst>
        </pc:grpChg>
      </pc:sldChg>
      <pc:sldChg chg="modSp add mod">
        <pc:chgData name="NORVEY DANILO MUÑOZ" userId="6c920eed-56a1-4dd6-94e7-28cd095909bd" providerId="ADAL" clId="{E68E6373-0133-48F9-A085-1C5324C2A634}" dt="2023-02-07T22:27:21.640" v="2250" actId="1076"/>
        <pc:sldMkLst>
          <pc:docMk/>
          <pc:sldMk cId="0" sldId="361"/>
        </pc:sldMkLst>
        <pc:spChg chg="mod">
          <ac:chgData name="NORVEY DANILO MUÑOZ" userId="6c920eed-56a1-4dd6-94e7-28cd095909bd" providerId="ADAL" clId="{E68E6373-0133-48F9-A085-1C5324C2A634}" dt="2023-02-07T22:17:03.720" v="2110" actId="1076"/>
          <ac:spMkLst>
            <pc:docMk/>
            <pc:sldMk cId="0" sldId="361"/>
            <ac:spMk id="75" creationId="{AE5EEDBA-B5E7-91A9-3B6F-16124CA9E467}"/>
          </ac:spMkLst>
        </pc:spChg>
        <pc:spChg chg="mod">
          <ac:chgData name="NORVEY DANILO MUÑOZ" userId="6c920eed-56a1-4dd6-94e7-28cd095909bd" providerId="ADAL" clId="{E68E6373-0133-48F9-A085-1C5324C2A634}" dt="2023-02-07T22:17:03.720" v="2110" actId="1076"/>
          <ac:spMkLst>
            <pc:docMk/>
            <pc:sldMk cId="0" sldId="361"/>
            <ac:spMk id="76" creationId="{49D638C6-3D71-3896-08D5-55C24124EC32}"/>
          </ac:spMkLst>
        </pc:spChg>
        <pc:spChg chg="mod">
          <ac:chgData name="NORVEY DANILO MUÑOZ" userId="6c920eed-56a1-4dd6-94e7-28cd095909bd" providerId="ADAL" clId="{E68E6373-0133-48F9-A085-1C5324C2A634}" dt="2023-02-07T22:17:03.720" v="2110" actId="1076"/>
          <ac:spMkLst>
            <pc:docMk/>
            <pc:sldMk cId="0" sldId="361"/>
            <ac:spMk id="77" creationId="{BE123747-7CC7-579C-190F-30A8202A6E90}"/>
          </ac:spMkLst>
        </pc:spChg>
        <pc:spChg chg="mod">
          <ac:chgData name="NORVEY DANILO MUÑOZ" userId="6c920eed-56a1-4dd6-94e7-28cd095909bd" providerId="ADAL" clId="{E68E6373-0133-48F9-A085-1C5324C2A634}" dt="2023-02-07T22:17:03.720" v="2110" actId="1076"/>
          <ac:spMkLst>
            <pc:docMk/>
            <pc:sldMk cId="0" sldId="361"/>
            <ac:spMk id="78" creationId="{844BC830-B3FC-2DAF-B925-85DB8419742C}"/>
          </ac:spMkLst>
        </pc:spChg>
        <pc:spChg chg="mod">
          <ac:chgData name="NORVEY DANILO MUÑOZ" userId="6c920eed-56a1-4dd6-94e7-28cd095909bd" providerId="ADAL" clId="{E68E6373-0133-48F9-A085-1C5324C2A634}" dt="2023-02-07T22:17:03.720" v="2110" actId="1076"/>
          <ac:spMkLst>
            <pc:docMk/>
            <pc:sldMk cId="0" sldId="361"/>
            <ac:spMk id="79" creationId="{553C2B81-D404-0335-7791-2FE4C25982DC}"/>
          </ac:spMkLst>
        </pc:spChg>
        <pc:spChg chg="mod">
          <ac:chgData name="NORVEY DANILO MUÑOZ" userId="6c920eed-56a1-4dd6-94e7-28cd095909bd" providerId="ADAL" clId="{E68E6373-0133-48F9-A085-1C5324C2A634}" dt="2023-02-07T22:17:03.720" v="2110" actId="1076"/>
          <ac:spMkLst>
            <pc:docMk/>
            <pc:sldMk cId="0" sldId="361"/>
            <ac:spMk id="80" creationId="{08B3ACB6-3BD8-2ADB-6C33-251283CE82BE}"/>
          </ac:spMkLst>
        </pc:spChg>
        <pc:spChg chg="mod">
          <ac:chgData name="NORVEY DANILO MUÑOZ" userId="6c920eed-56a1-4dd6-94e7-28cd095909bd" providerId="ADAL" clId="{E68E6373-0133-48F9-A085-1C5324C2A634}" dt="2023-02-07T22:17:33.358" v="2116" actId="1076"/>
          <ac:spMkLst>
            <pc:docMk/>
            <pc:sldMk cId="0" sldId="361"/>
            <ac:spMk id="81" creationId="{3B713D00-A364-45CB-3E71-C2E6BA624989}"/>
          </ac:spMkLst>
        </pc:spChg>
        <pc:spChg chg="mod">
          <ac:chgData name="NORVEY DANILO MUÑOZ" userId="6c920eed-56a1-4dd6-94e7-28cd095909bd" providerId="ADAL" clId="{E68E6373-0133-48F9-A085-1C5324C2A634}" dt="2023-02-07T22:17:33.358" v="2116" actId="1076"/>
          <ac:spMkLst>
            <pc:docMk/>
            <pc:sldMk cId="0" sldId="361"/>
            <ac:spMk id="82" creationId="{7D427239-27B7-68C3-75EB-A944AF06C85A}"/>
          </ac:spMkLst>
        </pc:spChg>
        <pc:spChg chg="mod">
          <ac:chgData name="NORVEY DANILO MUÑOZ" userId="6c920eed-56a1-4dd6-94e7-28cd095909bd" providerId="ADAL" clId="{E68E6373-0133-48F9-A085-1C5324C2A634}" dt="2023-02-07T22:17:33.358" v="2116" actId="1076"/>
          <ac:spMkLst>
            <pc:docMk/>
            <pc:sldMk cId="0" sldId="361"/>
            <ac:spMk id="83" creationId="{4512E737-B3B6-639C-3053-703C6B91F11B}"/>
          </ac:spMkLst>
        </pc:spChg>
        <pc:spChg chg="mod">
          <ac:chgData name="NORVEY DANILO MUÑOZ" userId="6c920eed-56a1-4dd6-94e7-28cd095909bd" providerId="ADAL" clId="{E68E6373-0133-48F9-A085-1C5324C2A634}" dt="2023-02-07T22:17:33.358" v="2116" actId="1076"/>
          <ac:spMkLst>
            <pc:docMk/>
            <pc:sldMk cId="0" sldId="361"/>
            <ac:spMk id="84" creationId="{F564A19F-B3F5-E7D3-B8EC-57249926FE48}"/>
          </ac:spMkLst>
        </pc:spChg>
        <pc:spChg chg="mod">
          <ac:chgData name="NORVEY DANILO MUÑOZ" userId="6c920eed-56a1-4dd6-94e7-28cd095909bd" providerId="ADAL" clId="{E68E6373-0133-48F9-A085-1C5324C2A634}" dt="2023-02-07T22:17:33.358" v="2116" actId="1076"/>
          <ac:spMkLst>
            <pc:docMk/>
            <pc:sldMk cId="0" sldId="361"/>
            <ac:spMk id="86" creationId="{651A3828-CC36-91F5-D814-0E062C1909C9}"/>
          </ac:spMkLst>
        </pc:spChg>
        <pc:spChg chg="mod">
          <ac:chgData name="NORVEY DANILO MUÑOZ" userId="6c920eed-56a1-4dd6-94e7-28cd095909bd" providerId="ADAL" clId="{E68E6373-0133-48F9-A085-1C5324C2A634}" dt="2023-02-07T22:17:33.358" v="2116" actId="1076"/>
          <ac:spMkLst>
            <pc:docMk/>
            <pc:sldMk cId="0" sldId="361"/>
            <ac:spMk id="87" creationId="{3FD73405-D61C-DDCD-3621-5137739F5D0E}"/>
          </ac:spMkLst>
        </pc:spChg>
        <pc:spChg chg="mod">
          <ac:chgData name="NORVEY DANILO MUÑOZ" userId="6c920eed-56a1-4dd6-94e7-28cd095909bd" providerId="ADAL" clId="{E68E6373-0133-48F9-A085-1C5324C2A634}" dt="2023-02-07T22:16:24.216" v="2100" actId="1076"/>
          <ac:spMkLst>
            <pc:docMk/>
            <pc:sldMk cId="0" sldId="361"/>
            <ac:spMk id="88" creationId="{105EB95E-7466-8985-4A69-F98D3D058E44}"/>
          </ac:spMkLst>
        </pc:spChg>
        <pc:spChg chg="mod">
          <ac:chgData name="NORVEY DANILO MUÑOZ" userId="6c920eed-56a1-4dd6-94e7-28cd095909bd" providerId="ADAL" clId="{E68E6373-0133-48F9-A085-1C5324C2A634}" dt="2023-02-07T22:16:24.216" v="2100" actId="1076"/>
          <ac:spMkLst>
            <pc:docMk/>
            <pc:sldMk cId="0" sldId="361"/>
            <ac:spMk id="89" creationId="{4E3EC5BA-6504-4E4D-27B8-891DA5F0AA0B}"/>
          </ac:spMkLst>
        </pc:spChg>
        <pc:spChg chg="mod">
          <ac:chgData name="NORVEY DANILO MUÑOZ" userId="6c920eed-56a1-4dd6-94e7-28cd095909bd" providerId="ADAL" clId="{E68E6373-0133-48F9-A085-1C5324C2A634}" dt="2023-02-07T22:16:24.216" v="2100" actId="1076"/>
          <ac:spMkLst>
            <pc:docMk/>
            <pc:sldMk cId="0" sldId="361"/>
            <ac:spMk id="90" creationId="{FF82578E-1A25-DC5A-EE4B-F059D7C53B19}"/>
          </ac:spMkLst>
        </pc:spChg>
        <pc:spChg chg="mod">
          <ac:chgData name="NORVEY DANILO MUÑOZ" userId="6c920eed-56a1-4dd6-94e7-28cd095909bd" providerId="ADAL" clId="{E68E6373-0133-48F9-A085-1C5324C2A634}" dt="2023-02-07T22:16:24.216" v="2100" actId="1076"/>
          <ac:spMkLst>
            <pc:docMk/>
            <pc:sldMk cId="0" sldId="361"/>
            <ac:spMk id="91" creationId="{F8C36378-D3B2-09D0-2535-2B469F0CF180}"/>
          </ac:spMkLst>
        </pc:spChg>
        <pc:spChg chg="mod">
          <ac:chgData name="NORVEY DANILO MUÑOZ" userId="6c920eed-56a1-4dd6-94e7-28cd095909bd" providerId="ADAL" clId="{E68E6373-0133-48F9-A085-1C5324C2A634}" dt="2023-02-07T22:16:24.216" v="2100" actId="1076"/>
          <ac:spMkLst>
            <pc:docMk/>
            <pc:sldMk cId="0" sldId="361"/>
            <ac:spMk id="92" creationId="{C6F459BC-083B-B298-696B-BC62888247BF}"/>
          </ac:spMkLst>
        </pc:spChg>
        <pc:spChg chg="mod">
          <ac:chgData name="NORVEY DANILO MUÑOZ" userId="6c920eed-56a1-4dd6-94e7-28cd095909bd" providerId="ADAL" clId="{E68E6373-0133-48F9-A085-1C5324C2A634}" dt="2023-02-07T22:16:24.216" v="2100" actId="1076"/>
          <ac:spMkLst>
            <pc:docMk/>
            <pc:sldMk cId="0" sldId="361"/>
            <ac:spMk id="93" creationId="{E5161E63-DE91-9D81-18D8-FABEAA6C4EE1}"/>
          </ac:spMkLst>
        </pc:spChg>
        <pc:spChg chg="mod">
          <ac:chgData name="NORVEY DANILO MUÑOZ" userId="6c920eed-56a1-4dd6-94e7-28cd095909bd" providerId="ADAL" clId="{E68E6373-0133-48F9-A085-1C5324C2A634}" dt="2023-02-07T22:16:51.258" v="2108" actId="1076"/>
          <ac:spMkLst>
            <pc:docMk/>
            <pc:sldMk cId="0" sldId="361"/>
            <ac:spMk id="22529" creationId="{5216459B-F59A-44BE-1C11-12E4EA8E01FC}"/>
          </ac:spMkLst>
        </pc:spChg>
        <pc:spChg chg="mod">
          <ac:chgData name="NORVEY DANILO MUÑOZ" userId="6c920eed-56a1-4dd6-94e7-28cd095909bd" providerId="ADAL" clId="{E68E6373-0133-48F9-A085-1C5324C2A634}" dt="2023-02-07T22:16:45.144" v="2107" actId="1076"/>
          <ac:spMkLst>
            <pc:docMk/>
            <pc:sldMk cId="0" sldId="361"/>
            <ac:spMk id="22530" creationId="{F726FCEF-E439-2059-71C0-BB47655A9A17}"/>
          </ac:spMkLst>
        </pc:spChg>
        <pc:spChg chg="mod">
          <ac:chgData name="NORVEY DANILO MUÑOZ" userId="6c920eed-56a1-4dd6-94e7-28cd095909bd" providerId="ADAL" clId="{E68E6373-0133-48F9-A085-1C5324C2A634}" dt="2023-02-07T22:14:42.363" v="2080" actId="20577"/>
          <ac:spMkLst>
            <pc:docMk/>
            <pc:sldMk cId="0" sldId="361"/>
            <ac:spMk id="22531" creationId="{41D4CED1-8F79-CA31-524B-3FD240B641BC}"/>
          </ac:spMkLst>
        </pc:spChg>
        <pc:spChg chg="mod">
          <ac:chgData name="NORVEY DANILO MUÑOZ" userId="6c920eed-56a1-4dd6-94e7-28cd095909bd" providerId="ADAL" clId="{E68E6373-0133-48F9-A085-1C5324C2A634}" dt="2023-02-07T22:14:16.798" v="2057" actId="6549"/>
          <ac:spMkLst>
            <pc:docMk/>
            <pc:sldMk cId="0" sldId="361"/>
            <ac:spMk id="22533" creationId="{8EE0D04B-AFB9-7BE0-37FF-C4AD4FC7874A}"/>
          </ac:spMkLst>
        </pc:spChg>
        <pc:spChg chg="mod">
          <ac:chgData name="NORVEY DANILO MUÑOZ" userId="6c920eed-56a1-4dd6-94e7-28cd095909bd" providerId="ADAL" clId="{E68E6373-0133-48F9-A085-1C5324C2A634}" dt="2023-02-07T22:25:03.606" v="2249" actId="20577"/>
          <ac:spMkLst>
            <pc:docMk/>
            <pc:sldMk cId="0" sldId="361"/>
            <ac:spMk id="22534" creationId="{181A40A1-502F-764C-9E21-C40AE2A698F5}"/>
          </ac:spMkLst>
        </pc:spChg>
        <pc:spChg chg="mod">
          <ac:chgData name="NORVEY DANILO MUÑOZ" userId="6c920eed-56a1-4dd6-94e7-28cd095909bd" providerId="ADAL" clId="{E68E6373-0133-48F9-A085-1C5324C2A634}" dt="2023-02-07T22:15:49.750" v="2094" actId="1076"/>
          <ac:spMkLst>
            <pc:docMk/>
            <pc:sldMk cId="0" sldId="361"/>
            <ac:spMk id="22537" creationId="{92747AA1-7026-91D8-CBF8-DB3114D94241}"/>
          </ac:spMkLst>
        </pc:spChg>
        <pc:spChg chg="mod">
          <ac:chgData name="NORVEY DANILO MUÑOZ" userId="6c920eed-56a1-4dd6-94e7-28cd095909bd" providerId="ADAL" clId="{E68E6373-0133-48F9-A085-1C5324C2A634}" dt="2023-02-07T22:15:49.750" v="2094" actId="1076"/>
          <ac:spMkLst>
            <pc:docMk/>
            <pc:sldMk cId="0" sldId="361"/>
            <ac:spMk id="22539" creationId="{D79938C3-F594-437C-A57A-DBC674D7D895}"/>
          </ac:spMkLst>
        </pc:spChg>
        <pc:spChg chg="mod">
          <ac:chgData name="NORVEY DANILO MUÑOZ" userId="6c920eed-56a1-4dd6-94e7-28cd095909bd" providerId="ADAL" clId="{E68E6373-0133-48F9-A085-1C5324C2A634}" dt="2023-02-07T22:15:49.750" v="2094" actId="1076"/>
          <ac:spMkLst>
            <pc:docMk/>
            <pc:sldMk cId="0" sldId="361"/>
            <ac:spMk id="22540" creationId="{D9FFAB72-96D6-399E-D25C-931A050BE757}"/>
          </ac:spMkLst>
        </pc:spChg>
        <pc:spChg chg="mod">
          <ac:chgData name="NORVEY DANILO MUÑOZ" userId="6c920eed-56a1-4dd6-94e7-28cd095909bd" providerId="ADAL" clId="{E68E6373-0133-48F9-A085-1C5324C2A634}" dt="2023-02-07T22:15:49.750" v="2094" actId="1076"/>
          <ac:spMkLst>
            <pc:docMk/>
            <pc:sldMk cId="0" sldId="361"/>
            <ac:spMk id="22541" creationId="{E200152C-DD86-007C-BFEF-FBFC361A9784}"/>
          </ac:spMkLst>
        </pc:spChg>
        <pc:spChg chg="mod">
          <ac:chgData name="NORVEY DANILO MUÑOZ" userId="6c920eed-56a1-4dd6-94e7-28cd095909bd" providerId="ADAL" clId="{E68E6373-0133-48F9-A085-1C5324C2A634}" dt="2023-02-07T22:15:49.750" v="2094" actId="1076"/>
          <ac:spMkLst>
            <pc:docMk/>
            <pc:sldMk cId="0" sldId="361"/>
            <ac:spMk id="22542" creationId="{348D6434-69FB-A486-B36B-AF441D0E96D3}"/>
          </ac:spMkLst>
        </pc:spChg>
        <pc:spChg chg="mod">
          <ac:chgData name="NORVEY DANILO MUÑOZ" userId="6c920eed-56a1-4dd6-94e7-28cd095909bd" providerId="ADAL" clId="{E68E6373-0133-48F9-A085-1C5324C2A634}" dt="2023-02-07T22:15:49.750" v="2094" actId="1076"/>
          <ac:spMkLst>
            <pc:docMk/>
            <pc:sldMk cId="0" sldId="361"/>
            <ac:spMk id="22543" creationId="{A2890F38-290D-CD3D-E8D2-0BDA5E40E7A2}"/>
          </ac:spMkLst>
        </pc:spChg>
        <pc:spChg chg="mod">
          <ac:chgData name="NORVEY DANILO MUÑOZ" userId="6c920eed-56a1-4dd6-94e7-28cd095909bd" providerId="ADAL" clId="{E68E6373-0133-48F9-A085-1C5324C2A634}" dt="2023-02-07T22:15:49.750" v="2094" actId="1076"/>
          <ac:spMkLst>
            <pc:docMk/>
            <pc:sldMk cId="0" sldId="361"/>
            <ac:spMk id="22544" creationId="{3B7A2C74-C8AE-D1DC-006A-7C83BBDA96D5}"/>
          </ac:spMkLst>
        </pc:spChg>
        <pc:spChg chg="mod">
          <ac:chgData name="NORVEY DANILO MUÑOZ" userId="6c920eed-56a1-4dd6-94e7-28cd095909bd" providerId="ADAL" clId="{E68E6373-0133-48F9-A085-1C5324C2A634}" dt="2023-02-07T22:15:49.750" v="2094" actId="1076"/>
          <ac:spMkLst>
            <pc:docMk/>
            <pc:sldMk cId="0" sldId="361"/>
            <ac:spMk id="22545" creationId="{7FF1E297-0A95-C805-E6B1-E5095FC68F9E}"/>
          </ac:spMkLst>
        </pc:spChg>
        <pc:spChg chg="mod">
          <ac:chgData name="NORVEY DANILO MUÑOZ" userId="6c920eed-56a1-4dd6-94e7-28cd095909bd" providerId="ADAL" clId="{E68E6373-0133-48F9-A085-1C5324C2A634}" dt="2023-02-07T22:15:49.750" v="2094" actId="1076"/>
          <ac:spMkLst>
            <pc:docMk/>
            <pc:sldMk cId="0" sldId="361"/>
            <ac:spMk id="22546" creationId="{E24757BD-8EFC-8AA8-6AEA-649273C7F1EB}"/>
          </ac:spMkLst>
        </pc:spChg>
        <pc:spChg chg="mod">
          <ac:chgData name="NORVEY DANILO MUÑOZ" userId="6c920eed-56a1-4dd6-94e7-28cd095909bd" providerId="ADAL" clId="{E68E6373-0133-48F9-A085-1C5324C2A634}" dt="2023-02-07T22:15:49.750" v="2094" actId="1076"/>
          <ac:spMkLst>
            <pc:docMk/>
            <pc:sldMk cId="0" sldId="361"/>
            <ac:spMk id="22547" creationId="{7CC7DF03-C09D-E497-1986-5106A27E89F4}"/>
          </ac:spMkLst>
        </pc:spChg>
        <pc:spChg chg="mod">
          <ac:chgData name="NORVEY DANILO MUÑOZ" userId="6c920eed-56a1-4dd6-94e7-28cd095909bd" providerId="ADAL" clId="{E68E6373-0133-48F9-A085-1C5324C2A634}" dt="2023-02-07T22:15:49.750" v="2094" actId="1076"/>
          <ac:spMkLst>
            <pc:docMk/>
            <pc:sldMk cId="0" sldId="361"/>
            <ac:spMk id="22548" creationId="{43A2C486-AC0C-5836-91B6-CF70C31DA684}"/>
          </ac:spMkLst>
        </pc:spChg>
        <pc:spChg chg="mod">
          <ac:chgData name="NORVEY DANILO MUÑOZ" userId="6c920eed-56a1-4dd6-94e7-28cd095909bd" providerId="ADAL" clId="{E68E6373-0133-48F9-A085-1C5324C2A634}" dt="2023-02-07T22:15:49.750" v="2094" actId="1076"/>
          <ac:spMkLst>
            <pc:docMk/>
            <pc:sldMk cId="0" sldId="361"/>
            <ac:spMk id="22549" creationId="{C5F89675-ECC8-B075-967E-187BB493350C}"/>
          </ac:spMkLst>
        </pc:spChg>
        <pc:spChg chg="mod ord">
          <ac:chgData name="NORVEY DANILO MUÑOZ" userId="6c920eed-56a1-4dd6-94e7-28cd095909bd" providerId="ADAL" clId="{E68E6373-0133-48F9-A085-1C5324C2A634}" dt="2023-02-07T22:17:17.579" v="2114" actId="167"/>
          <ac:spMkLst>
            <pc:docMk/>
            <pc:sldMk cId="0" sldId="361"/>
            <ac:spMk id="22550" creationId="{A95EEB20-7705-5B16-F4FF-C14D73796EFF}"/>
          </ac:spMkLst>
        </pc:spChg>
        <pc:spChg chg="mod">
          <ac:chgData name="NORVEY DANILO MUÑOZ" userId="6c920eed-56a1-4dd6-94e7-28cd095909bd" providerId="ADAL" clId="{E68E6373-0133-48F9-A085-1C5324C2A634}" dt="2023-02-07T22:16:38.369" v="2104" actId="1076"/>
          <ac:spMkLst>
            <pc:docMk/>
            <pc:sldMk cId="0" sldId="361"/>
            <ac:spMk id="22577" creationId="{EB8BF3CD-3FB4-AB7E-B596-47CFBD4FF8F6}"/>
          </ac:spMkLst>
        </pc:spChg>
        <pc:spChg chg="mod">
          <ac:chgData name="NORVEY DANILO MUÑOZ" userId="6c920eed-56a1-4dd6-94e7-28cd095909bd" providerId="ADAL" clId="{E68E6373-0133-48F9-A085-1C5324C2A634}" dt="2023-02-07T22:16:38.369" v="2104" actId="1076"/>
          <ac:spMkLst>
            <pc:docMk/>
            <pc:sldMk cId="0" sldId="361"/>
            <ac:spMk id="22578" creationId="{E628BB3F-9C37-7394-422F-F55C5E54D695}"/>
          </ac:spMkLst>
        </pc:spChg>
        <pc:spChg chg="mod">
          <ac:chgData name="NORVEY DANILO MUÑOZ" userId="6c920eed-56a1-4dd6-94e7-28cd095909bd" providerId="ADAL" clId="{E68E6373-0133-48F9-A085-1C5324C2A634}" dt="2023-02-07T22:16:38.369" v="2104" actId="1076"/>
          <ac:spMkLst>
            <pc:docMk/>
            <pc:sldMk cId="0" sldId="361"/>
            <ac:spMk id="22579" creationId="{29E43309-6177-57FA-5CBF-D3128E586DDD}"/>
          </ac:spMkLst>
        </pc:spChg>
        <pc:spChg chg="mod">
          <ac:chgData name="NORVEY DANILO MUÑOZ" userId="6c920eed-56a1-4dd6-94e7-28cd095909bd" providerId="ADAL" clId="{E68E6373-0133-48F9-A085-1C5324C2A634}" dt="2023-02-07T22:16:38.369" v="2104" actId="1076"/>
          <ac:spMkLst>
            <pc:docMk/>
            <pc:sldMk cId="0" sldId="361"/>
            <ac:spMk id="22580" creationId="{CC36FDF8-3CCD-2AC2-986C-993B777958F2}"/>
          </ac:spMkLst>
        </pc:spChg>
        <pc:spChg chg="mod">
          <ac:chgData name="NORVEY DANILO MUÑOZ" userId="6c920eed-56a1-4dd6-94e7-28cd095909bd" providerId="ADAL" clId="{E68E6373-0133-48F9-A085-1C5324C2A634}" dt="2023-02-07T22:16:38.369" v="2104" actId="1076"/>
          <ac:spMkLst>
            <pc:docMk/>
            <pc:sldMk cId="0" sldId="361"/>
            <ac:spMk id="22581" creationId="{2DDA31F3-721D-7FF8-E057-B6D64C73692C}"/>
          </ac:spMkLst>
        </pc:spChg>
        <pc:spChg chg="mod">
          <ac:chgData name="NORVEY DANILO MUÑOZ" userId="6c920eed-56a1-4dd6-94e7-28cd095909bd" providerId="ADAL" clId="{E68E6373-0133-48F9-A085-1C5324C2A634}" dt="2023-02-07T22:16:38.369" v="2104" actId="1076"/>
          <ac:spMkLst>
            <pc:docMk/>
            <pc:sldMk cId="0" sldId="361"/>
            <ac:spMk id="22582" creationId="{18AC3C67-6A88-C23D-BE9F-C083D1605E4D}"/>
          </ac:spMkLst>
        </pc:spChg>
        <pc:spChg chg="mod">
          <ac:chgData name="NORVEY DANILO MUÑOZ" userId="6c920eed-56a1-4dd6-94e7-28cd095909bd" providerId="ADAL" clId="{E68E6373-0133-48F9-A085-1C5324C2A634}" dt="2023-02-07T22:16:38.369" v="2104" actId="1076"/>
          <ac:spMkLst>
            <pc:docMk/>
            <pc:sldMk cId="0" sldId="361"/>
            <ac:spMk id="22583" creationId="{62DC45B3-D6B6-020C-BF4D-9E4F3EAC630C}"/>
          </ac:spMkLst>
        </pc:spChg>
        <pc:spChg chg="mod">
          <ac:chgData name="NORVEY DANILO MUÑOZ" userId="6c920eed-56a1-4dd6-94e7-28cd095909bd" providerId="ADAL" clId="{E68E6373-0133-48F9-A085-1C5324C2A634}" dt="2023-02-07T22:16:38.369" v="2104" actId="1076"/>
          <ac:spMkLst>
            <pc:docMk/>
            <pc:sldMk cId="0" sldId="361"/>
            <ac:spMk id="22584" creationId="{BE807DC8-AB39-9D58-C52B-7810BDFD5A90}"/>
          </ac:spMkLst>
        </pc:spChg>
        <pc:spChg chg="mod">
          <ac:chgData name="NORVEY DANILO MUÑOZ" userId="6c920eed-56a1-4dd6-94e7-28cd095909bd" providerId="ADAL" clId="{E68E6373-0133-48F9-A085-1C5324C2A634}" dt="2023-02-07T22:16:38.369" v="2104" actId="1076"/>
          <ac:spMkLst>
            <pc:docMk/>
            <pc:sldMk cId="0" sldId="361"/>
            <ac:spMk id="22585" creationId="{284DC4E1-54FE-4FD2-98AA-22CD7D06DEBD}"/>
          </ac:spMkLst>
        </pc:spChg>
        <pc:spChg chg="mod">
          <ac:chgData name="NORVEY DANILO MUÑOZ" userId="6c920eed-56a1-4dd6-94e7-28cd095909bd" providerId="ADAL" clId="{E68E6373-0133-48F9-A085-1C5324C2A634}" dt="2023-02-07T22:16:38.369" v="2104" actId="1076"/>
          <ac:spMkLst>
            <pc:docMk/>
            <pc:sldMk cId="0" sldId="361"/>
            <ac:spMk id="22586" creationId="{756A4DB8-A87C-CE1C-2A81-D1E28D4C05A0}"/>
          </ac:spMkLst>
        </pc:spChg>
        <pc:spChg chg="mod">
          <ac:chgData name="NORVEY DANILO MUÑOZ" userId="6c920eed-56a1-4dd6-94e7-28cd095909bd" providerId="ADAL" clId="{E68E6373-0133-48F9-A085-1C5324C2A634}" dt="2023-02-07T22:16:38.369" v="2104" actId="1076"/>
          <ac:spMkLst>
            <pc:docMk/>
            <pc:sldMk cId="0" sldId="361"/>
            <ac:spMk id="22587" creationId="{601BA037-5F60-7C7D-0F81-20A965581CC0}"/>
          </ac:spMkLst>
        </pc:spChg>
        <pc:spChg chg="mod">
          <ac:chgData name="NORVEY DANILO MUÑOZ" userId="6c920eed-56a1-4dd6-94e7-28cd095909bd" providerId="ADAL" clId="{E68E6373-0133-48F9-A085-1C5324C2A634}" dt="2023-02-07T22:16:38.369" v="2104" actId="1076"/>
          <ac:spMkLst>
            <pc:docMk/>
            <pc:sldMk cId="0" sldId="361"/>
            <ac:spMk id="22588" creationId="{38BC12A7-3929-96A5-8AC2-992944EFFFDD}"/>
          </ac:spMkLst>
        </pc:spChg>
        <pc:spChg chg="mod">
          <ac:chgData name="NORVEY DANILO MUÑOZ" userId="6c920eed-56a1-4dd6-94e7-28cd095909bd" providerId="ADAL" clId="{E68E6373-0133-48F9-A085-1C5324C2A634}" dt="2023-02-07T22:16:38.369" v="2104" actId="1076"/>
          <ac:spMkLst>
            <pc:docMk/>
            <pc:sldMk cId="0" sldId="361"/>
            <ac:spMk id="22589" creationId="{99B1FD66-8D05-E923-3EDB-6646920BFB9F}"/>
          </ac:spMkLst>
        </pc:spChg>
        <pc:spChg chg="mod">
          <ac:chgData name="NORVEY DANILO MUÑOZ" userId="6c920eed-56a1-4dd6-94e7-28cd095909bd" providerId="ADAL" clId="{E68E6373-0133-48F9-A085-1C5324C2A634}" dt="2023-02-07T22:16:38.369" v="2104" actId="1076"/>
          <ac:spMkLst>
            <pc:docMk/>
            <pc:sldMk cId="0" sldId="361"/>
            <ac:spMk id="22590" creationId="{F279EA78-946C-ED95-DDC5-C85FC4153541}"/>
          </ac:spMkLst>
        </pc:spChg>
        <pc:spChg chg="mod">
          <ac:chgData name="NORVEY DANILO MUÑOZ" userId="6c920eed-56a1-4dd6-94e7-28cd095909bd" providerId="ADAL" clId="{E68E6373-0133-48F9-A085-1C5324C2A634}" dt="2023-02-07T22:16:55.939" v="2109" actId="1076"/>
          <ac:spMkLst>
            <pc:docMk/>
            <pc:sldMk cId="0" sldId="361"/>
            <ac:spMk id="22592" creationId="{80C00A5C-A99E-C9CB-CF67-91406B0AEA8E}"/>
          </ac:spMkLst>
        </pc:spChg>
        <pc:spChg chg="mod">
          <ac:chgData name="NORVEY DANILO MUÑOZ" userId="6c920eed-56a1-4dd6-94e7-28cd095909bd" providerId="ADAL" clId="{E68E6373-0133-48F9-A085-1C5324C2A634}" dt="2023-02-07T22:16:55.939" v="2109" actId="1076"/>
          <ac:spMkLst>
            <pc:docMk/>
            <pc:sldMk cId="0" sldId="361"/>
            <ac:spMk id="22593" creationId="{A4A48BEA-6DB0-BBFB-72FB-79A8AFC44E24}"/>
          </ac:spMkLst>
        </pc:spChg>
        <pc:spChg chg="mod">
          <ac:chgData name="NORVEY DANILO MUÑOZ" userId="6c920eed-56a1-4dd6-94e7-28cd095909bd" providerId="ADAL" clId="{E68E6373-0133-48F9-A085-1C5324C2A634}" dt="2023-02-07T22:16:55.939" v="2109" actId="1076"/>
          <ac:spMkLst>
            <pc:docMk/>
            <pc:sldMk cId="0" sldId="361"/>
            <ac:spMk id="22594" creationId="{0A10BBAC-9F70-59D0-3E23-7429AE56BF78}"/>
          </ac:spMkLst>
        </pc:spChg>
        <pc:spChg chg="mod">
          <ac:chgData name="NORVEY DANILO MUÑOZ" userId="6c920eed-56a1-4dd6-94e7-28cd095909bd" providerId="ADAL" clId="{E68E6373-0133-48F9-A085-1C5324C2A634}" dt="2023-02-07T22:16:55.939" v="2109" actId="1076"/>
          <ac:spMkLst>
            <pc:docMk/>
            <pc:sldMk cId="0" sldId="361"/>
            <ac:spMk id="22595" creationId="{3CDAE672-FB13-BCDD-78B9-6E4151AF0B7D}"/>
          </ac:spMkLst>
        </pc:spChg>
        <pc:spChg chg="mod">
          <ac:chgData name="NORVEY DANILO MUÑOZ" userId="6c920eed-56a1-4dd6-94e7-28cd095909bd" providerId="ADAL" clId="{E68E6373-0133-48F9-A085-1C5324C2A634}" dt="2023-02-07T22:16:55.939" v="2109" actId="1076"/>
          <ac:spMkLst>
            <pc:docMk/>
            <pc:sldMk cId="0" sldId="361"/>
            <ac:spMk id="22596" creationId="{7BE52275-30A8-7038-7F89-638FA9FEF772}"/>
          </ac:spMkLst>
        </pc:spChg>
        <pc:spChg chg="mod">
          <ac:chgData name="NORVEY DANILO MUÑOZ" userId="6c920eed-56a1-4dd6-94e7-28cd095909bd" providerId="ADAL" clId="{E68E6373-0133-48F9-A085-1C5324C2A634}" dt="2023-02-07T22:16:55.939" v="2109" actId="1076"/>
          <ac:spMkLst>
            <pc:docMk/>
            <pc:sldMk cId="0" sldId="361"/>
            <ac:spMk id="22597" creationId="{15EF7A43-9148-8183-CED4-40C0E139ACDE}"/>
          </ac:spMkLst>
        </pc:spChg>
        <pc:spChg chg="mod">
          <ac:chgData name="NORVEY DANILO MUÑOZ" userId="6c920eed-56a1-4dd6-94e7-28cd095909bd" providerId="ADAL" clId="{E68E6373-0133-48F9-A085-1C5324C2A634}" dt="2023-02-07T22:16:55.939" v="2109" actId="1076"/>
          <ac:spMkLst>
            <pc:docMk/>
            <pc:sldMk cId="0" sldId="361"/>
            <ac:spMk id="22598" creationId="{EDC08FE7-0D5B-BBD9-EF88-E69D0AF9A5D7}"/>
          </ac:spMkLst>
        </pc:spChg>
        <pc:spChg chg="mod">
          <ac:chgData name="NORVEY DANILO MUÑOZ" userId="6c920eed-56a1-4dd6-94e7-28cd095909bd" providerId="ADAL" clId="{E68E6373-0133-48F9-A085-1C5324C2A634}" dt="2023-02-07T22:16:55.939" v="2109" actId="1076"/>
          <ac:spMkLst>
            <pc:docMk/>
            <pc:sldMk cId="0" sldId="361"/>
            <ac:spMk id="22599" creationId="{73704324-1837-AD4F-522E-9B808DA5C801}"/>
          </ac:spMkLst>
        </pc:spChg>
        <pc:spChg chg="mod">
          <ac:chgData name="NORVEY DANILO MUÑOZ" userId="6c920eed-56a1-4dd6-94e7-28cd095909bd" providerId="ADAL" clId="{E68E6373-0133-48F9-A085-1C5324C2A634}" dt="2023-02-07T22:16:55.939" v="2109" actId="1076"/>
          <ac:spMkLst>
            <pc:docMk/>
            <pc:sldMk cId="0" sldId="361"/>
            <ac:spMk id="22600" creationId="{FE7A4F60-2A66-4DCD-5F5D-04EBFCDB643D}"/>
          </ac:spMkLst>
        </pc:spChg>
        <pc:spChg chg="mod">
          <ac:chgData name="NORVEY DANILO MUÑOZ" userId="6c920eed-56a1-4dd6-94e7-28cd095909bd" providerId="ADAL" clId="{E68E6373-0133-48F9-A085-1C5324C2A634}" dt="2023-02-07T22:16:55.939" v="2109" actId="1076"/>
          <ac:spMkLst>
            <pc:docMk/>
            <pc:sldMk cId="0" sldId="361"/>
            <ac:spMk id="22601" creationId="{F5CB2198-31BC-1050-13CD-EE4ACBA3E48B}"/>
          </ac:spMkLst>
        </pc:spChg>
        <pc:spChg chg="mod">
          <ac:chgData name="NORVEY DANILO MUÑOZ" userId="6c920eed-56a1-4dd6-94e7-28cd095909bd" providerId="ADAL" clId="{E68E6373-0133-48F9-A085-1C5324C2A634}" dt="2023-02-07T22:16:55.939" v="2109" actId="1076"/>
          <ac:spMkLst>
            <pc:docMk/>
            <pc:sldMk cId="0" sldId="361"/>
            <ac:spMk id="22602" creationId="{29D94D1E-7F2E-3367-3A63-7E02F703A18C}"/>
          </ac:spMkLst>
        </pc:spChg>
        <pc:spChg chg="mod">
          <ac:chgData name="NORVEY DANILO MUÑOZ" userId="6c920eed-56a1-4dd6-94e7-28cd095909bd" providerId="ADAL" clId="{E68E6373-0133-48F9-A085-1C5324C2A634}" dt="2023-02-07T22:16:55.939" v="2109" actId="1076"/>
          <ac:spMkLst>
            <pc:docMk/>
            <pc:sldMk cId="0" sldId="361"/>
            <ac:spMk id="22603" creationId="{E4526BA6-3D19-7255-8E0C-03794F8742BA}"/>
          </ac:spMkLst>
        </pc:spChg>
        <pc:spChg chg="mod">
          <ac:chgData name="NORVEY DANILO MUÑOZ" userId="6c920eed-56a1-4dd6-94e7-28cd095909bd" providerId="ADAL" clId="{E68E6373-0133-48F9-A085-1C5324C2A634}" dt="2023-02-07T22:16:55.939" v="2109" actId="1076"/>
          <ac:spMkLst>
            <pc:docMk/>
            <pc:sldMk cId="0" sldId="361"/>
            <ac:spMk id="22604" creationId="{AA8CBC96-A131-D1C0-66A5-E8C380BD6782}"/>
          </ac:spMkLst>
        </pc:spChg>
        <pc:spChg chg="mod">
          <ac:chgData name="NORVEY DANILO MUÑOZ" userId="6c920eed-56a1-4dd6-94e7-28cd095909bd" providerId="ADAL" clId="{E68E6373-0133-48F9-A085-1C5324C2A634}" dt="2023-02-07T22:16:55.939" v="2109" actId="1076"/>
          <ac:spMkLst>
            <pc:docMk/>
            <pc:sldMk cId="0" sldId="361"/>
            <ac:spMk id="22605" creationId="{3744DF63-B54A-4809-3BA9-8EAE454AC9F1}"/>
          </ac:spMkLst>
        </pc:spChg>
        <pc:spChg chg="mod">
          <ac:chgData name="NORVEY DANILO MUÑOZ" userId="6c920eed-56a1-4dd6-94e7-28cd095909bd" providerId="ADAL" clId="{E68E6373-0133-48F9-A085-1C5324C2A634}" dt="2023-02-07T22:17:23.206" v="2115" actId="1076"/>
          <ac:spMkLst>
            <pc:docMk/>
            <pc:sldMk cId="0" sldId="361"/>
            <ac:spMk id="22607" creationId="{908643E0-AEEE-0154-0692-13F12F4FA3F2}"/>
          </ac:spMkLst>
        </pc:spChg>
        <pc:spChg chg="mod">
          <ac:chgData name="NORVEY DANILO MUÑOZ" userId="6c920eed-56a1-4dd6-94e7-28cd095909bd" providerId="ADAL" clId="{E68E6373-0133-48F9-A085-1C5324C2A634}" dt="2023-02-07T22:17:23.206" v="2115" actId="1076"/>
          <ac:spMkLst>
            <pc:docMk/>
            <pc:sldMk cId="0" sldId="361"/>
            <ac:spMk id="22608" creationId="{32884FCF-0014-4590-178D-29515F97DD29}"/>
          </ac:spMkLst>
        </pc:spChg>
        <pc:spChg chg="mod">
          <ac:chgData name="NORVEY DANILO MUÑOZ" userId="6c920eed-56a1-4dd6-94e7-28cd095909bd" providerId="ADAL" clId="{E68E6373-0133-48F9-A085-1C5324C2A634}" dt="2023-02-07T22:17:23.206" v="2115" actId="1076"/>
          <ac:spMkLst>
            <pc:docMk/>
            <pc:sldMk cId="0" sldId="361"/>
            <ac:spMk id="22609" creationId="{6024E287-C374-AFDE-8A53-5658C002C79F}"/>
          </ac:spMkLst>
        </pc:spChg>
        <pc:spChg chg="mod">
          <ac:chgData name="NORVEY DANILO MUÑOZ" userId="6c920eed-56a1-4dd6-94e7-28cd095909bd" providerId="ADAL" clId="{E68E6373-0133-48F9-A085-1C5324C2A634}" dt="2023-02-07T22:17:23.206" v="2115" actId="1076"/>
          <ac:spMkLst>
            <pc:docMk/>
            <pc:sldMk cId="0" sldId="361"/>
            <ac:spMk id="22610" creationId="{488ADDFB-62EE-23A0-62FD-6A555B70DF3C}"/>
          </ac:spMkLst>
        </pc:spChg>
        <pc:spChg chg="mod">
          <ac:chgData name="NORVEY DANILO MUÑOZ" userId="6c920eed-56a1-4dd6-94e7-28cd095909bd" providerId="ADAL" clId="{E68E6373-0133-48F9-A085-1C5324C2A634}" dt="2023-02-07T22:17:23.206" v="2115" actId="1076"/>
          <ac:spMkLst>
            <pc:docMk/>
            <pc:sldMk cId="0" sldId="361"/>
            <ac:spMk id="22611" creationId="{9969127A-E1AC-BD4C-CE46-10BE1054A524}"/>
          </ac:spMkLst>
        </pc:spChg>
        <pc:spChg chg="mod">
          <ac:chgData name="NORVEY DANILO MUÑOZ" userId="6c920eed-56a1-4dd6-94e7-28cd095909bd" providerId="ADAL" clId="{E68E6373-0133-48F9-A085-1C5324C2A634}" dt="2023-02-07T22:17:23.206" v="2115" actId="1076"/>
          <ac:spMkLst>
            <pc:docMk/>
            <pc:sldMk cId="0" sldId="361"/>
            <ac:spMk id="22612" creationId="{D2BEB2E3-6075-6467-7B1A-B24831EB8B86}"/>
          </ac:spMkLst>
        </pc:spChg>
        <pc:spChg chg="mod">
          <ac:chgData name="NORVEY DANILO MUÑOZ" userId="6c920eed-56a1-4dd6-94e7-28cd095909bd" providerId="ADAL" clId="{E68E6373-0133-48F9-A085-1C5324C2A634}" dt="2023-02-07T22:17:23.206" v="2115" actId="1076"/>
          <ac:spMkLst>
            <pc:docMk/>
            <pc:sldMk cId="0" sldId="361"/>
            <ac:spMk id="22613" creationId="{E46B198B-2909-C17F-07CB-764D8FB79948}"/>
          </ac:spMkLst>
        </pc:spChg>
        <pc:spChg chg="mod">
          <ac:chgData name="NORVEY DANILO MUÑOZ" userId="6c920eed-56a1-4dd6-94e7-28cd095909bd" providerId="ADAL" clId="{E68E6373-0133-48F9-A085-1C5324C2A634}" dt="2023-02-07T22:17:23.206" v="2115" actId="1076"/>
          <ac:spMkLst>
            <pc:docMk/>
            <pc:sldMk cId="0" sldId="361"/>
            <ac:spMk id="22614" creationId="{40FFB0B4-EC35-73E0-4082-82262C24D3AC}"/>
          </ac:spMkLst>
        </pc:spChg>
        <pc:spChg chg="mod">
          <ac:chgData name="NORVEY DANILO MUÑOZ" userId="6c920eed-56a1-4dd6-94e7-28cd095909bd" providerId="ADAL" clId="{E68E6373-0133-48F9-A085-1C5324C2A634}" dt="2023-02-07T22:17:23.206" v="2115" actId="1076"/>
          <ac:spMkLst>
            <pc:docMk/>
            <pc:sldMk cId="0" sldId="361"/>
            <ac:spMk id="22615" creationId="{360F0D28-BFF9-8378-FBEF-D26C7A0DD32F}"/>
          </ac:spMkLst>
        </pc:spChg>
        <pc:spChg chg="mod">
          <ac:chgData name="NORVEY DANILO MUÑOZ" userId="6c920eed-56a1-4dd6-94e7-28cd095909bd" providerId="ADAL" clId="{E68E6373-0133-48F9-A085-1C5324C2A634}" dt="2023-02-07T22:17:23.206" v="2115" actId="1076"/>
          <ac:spMkLst>
            <pc:docMk/>
            <pc:sldMk cId="0" sldId="361"/>
            <ac:spMk id="22616" creationId="{EC3ED4E2-38F4-08B3-6B35-E51E9EABCA93}"/>
          </ac:spMkLst>
        </pc:spChg>
        <pc:spChg chg="mod">
          <ac:chgData name="NORVEY DANILO MUÑOZ" userId="6c920eed-56a1-4dd6-94e7-28cd095909bd" providerId="ADAL" clId="{E68E6373-0133-48F9-A085-1C5324C2A634}" dt="2023-02-07T22:17:23.206" v="2115" actId="1076"/>
          <ac:spMkLst>
            <pc:docMk/>
            <pc:sldMk cId="0" sldId="361"/>
            <ac:spMk id="22617" creationId="{8411178C-C81C-549C-1B8B-05AC09FE9D6B}"/>
          </ac:spMkLst>
        </pc:spChg>
        <pc:spChg chg="mod">
          <ac:chgData name="NORVEY DANILO MUÑOZ" userId="6c920eed-56a1-4dd6-94e7-28cd095909bd" providerId="ADAL" clId="{E68E6373-0133-48F9-A085-1C5324C2A634}" dt="2023-02-07T22:17:23.206" v="2115" actId="1076"/>
          <ac:spMkLst>
            <pc:docMk/>
            <pc:sldMk cId="0" sldId="361"/>
            <ac:spMk id="22618" creationId="{65ACF7C5-5319-ADB8-E9C8-10B9831505BC}"/>
          </ac:spMkLst>
        </pc:spChg>
        <pc:spChg chg="mod">
          <ac:chgData name="NORVEY DANILO MUÑOZ" userId="6c920eed-56a1-4dd6-94e7-28cd095909bd" providerId="ADAL" clId="{E68E6373-0133-48F9-A085-1C5324C2A634}" dt="2023-02-07T22:17:23.206" v="2115" actId="1076"/>
          <ac:spMkLst>
            <pc:docMk/>
            <pc:sldMk cId="0" sldId="361"/>
            <ac:spMk id="22619" creationId="{A7DCD0F2-863F-33E3-01D9-FFACC5B846E3}"/>
          </ac:spMkLst>
        </pc:spChg>
        <pc:spChg chg="mod">
          <ac:chgData name="NORVEY DANILO MUÑOZ" userId="6c920eed-56a1-4dd6-94e7-28cd095909bd" providerId="ADAL" clId="{E68E6373-0133-48F9-A085-1C5324C2A634}" dt="2023-02-07T22:27:21.640" v="2250" actId="1076"/>
          <ac:spMkLst>
            <pc:docMk/>
            <pc:sldMk cId="0" sldId="361"/>
            <ac:spMk id="301119" creationId="{6B6DA79E-EDD8-4832-9C69-3FB7C5B20CE5}"/>
          </ac:spMkLst>
        </pc:spChg>
        <pc:grpChg chg="mod">
          <ac:chgData name="NORVEY DANILO MUÑOZ" userId="6c920eed-56a1-4dd6-94e7-28cd095909bd" providerId="ADAL" clId="{E68E6373-0133-48F9-A085-1C5324C2A634}" dt="2023-02-07T22:17:23.206" v="2115" actId="1076"/>
          <ac:grpSpMkLst>
            <pc:docMk/>
            <pc:sldMk cId="0" sldId="361"/>
            <ac:grpSpMk id="4" creationId="{9050BD3D-B15C-2F52-690F-57C7CE87B75F}"/>
          </ac:grpSpMkLst>
        </pc:grpChg>
        <pc:grpChg chg="mod">
          <ac:chgData name="NORVEY DANILO MUÑOZ" userId="6c920eed-56a1-4dd6-94e7-28cd095909bd" providerId="ADAL" clId="{E68E6373-0133-48F9-A085-1C5324C2A634}" dt="2023-02-07T22:16:55.939" v="2109" actId="1076"/>
          <ac:grpSpMkLst>
            <pc:docMk/>
            <pc:sldMk cId="0" sldId="361"/>
            <ac:grpSpMk id="38" creationId="{F0B24540-3122-C071-2533-3B30CEA9ECCD}"/>
          </ac:grpSpMkLst>
        </pc:grpChg>
        <pc:grpChg chg="mod">
          <ac:chgData name="NORVEY DANILO MUÑOZ" userId="6c920eed-56a1-4dd6-94e7-28cd095909bd" providerId="ADAL" clId="{E68E6373-0133-48F9-A085-1C5324C2A634}" dt="2023-02-07T22:16:38.369" v="2104" actId="1076"/>
          <ac:grpSpMkLst>
            <pc:docMk/>
            <pc:sldMk cId="0" sldId="361"/>
            <ac:grpSpMk id="85" creationId="{02E62F23-A064-F957-0A5B-1D052F0A7070}"/>
          </ac:grpSpMkLst>
        </pc:grpChg>
        <pc:grpChg chg="mod">
          <ac:chgData name="NORVEY DANILO MUÑOZ" userId="6c920eed-56a1-4dd6-94e7-28cd095909bd" providerId="ADAL" clId="{E68E6373-0133-48F9-A085-1C5324C2A634}" dt="2023-02-07T22:16:38.369" v="2104" actId="1076"/>
          <ac:grpSpMkLst>
            <pc:docMk/>
            <pc:sldMk cId="0" sldId="361"/>
            <ac:grpSpMk id="22576" creationId="{428F06F6-4C56-6DF9-CEC0-C61134AE6DDA}"/>
          </ac:grpSpMkLst>
        </pc:grpChg>
        <pc:grpChg chg="mod">
          <ac:chgData name="NORVEY DANILO MUÑOZ" userId="6c920eed-56a1-4dd6-94e7-28cd095909bd" providerId="ADAL" clId="{E68E6373-0133-48F9-A085-1C5324C2A634}" dt="2023-02-07T22:16:55.939" v="2109" actId="1076"/>
          <ac:grpSpMkLst>
            <pc:docMk/>
            <pc:sldMk cId="0" sldId="361"/>
            <ac:grpSpMk id="22591" creationId="{824A37DB-9433-875B-61D9-6A0B1581319C}"/>
          </ac:grpSpMkLst>
        </pc:grpChg>
        <pc:grpChg chg="mod">
          <ac:chgData name="NORVEY DANILO MUÑOZ" userId="6c920eed-56a1-4dd6-94e7-28cd095909bd" providerId="ADAL" clId="{E68E6373-0133-48F9-A085-1C5324C2A634}" dt="2023-02-07T22:17:23.206" v="2115" actId="1076"/>
          <ac:grpSpMkLst>
            <pc:docMk/>
            <pc:sldMk cId="0" sldId="361"/>
            <ac:grpSpMk id="22606" creationId="{CD47433E-CBAF-8ACA-B92F-B3FE7A383EAA}"/>
          </ac:grpSpMkLst>
        </pc:grpChg>
      </pc:sldChg>
      <pc:sldChg chg="addSp modSp add mod ord">
        <pc:chgData name="NORVEY DANILO MUÑOZ" userId="6c920eed-56a1-4dd6-94e7-28cd095909bd" providerId="ADAL" clId="{E68E6373-0133-48F9-A085-1C5324C2A634}" dt="2023-02-07T22:20:43.226" v="2183" actId="1076"/>
        <pc:sldMkLst>
          <pc:docMk/>
          <pc:sldMk cId="1897390636" sldId="362"/>
        </pc:sldMkLst>
        <pc:spChg chg="mod">
          <ac:chgData name="NORVEY DANILO MUÑOZ" userId="6c920eed-56a1-4dd6-94e7-28cd095909bd" providerId="ADAL" clId="{E68E6373-0133-48F9-A085-1C5324C2A634}" dt="2023-02-07T22:20:22.924" v="2179" actId="20577"/>
          <ac:spMkLst>
            <pc:docMk/>
            <pc:sldMk cId="1897390636" sldId="362"/>
            <ac:spMk id="2" creationId="{0B62F89B-B23B-AAE3-02BD-F975291C588B}"/>
          </ac:spMkLst>
        </pc:spChg>
        <pc:spChg chg="mod">
          <ac:chgData name="NORVEY DANILO MUÑOZ" userId="6c920eed-56a1-4dd6-94e7-28cd095909bd" providerId="ADAL" clId="{E68E6373-0133-48F9-A085-1C5324C2A634}" dt="2023-02-07T22:18:50.487" v="2142" actId="20577"/>
          <ac:spMkLst>
            <pc:docMk/>
            <pc:sldMk cId="1897390636" sldId="362"/>
            <ac:spMk id="235" creationId="{00000000-0000-0000-0000-000000000000}"/>
          </ac:spMkLst>
        </pc:spChg>
        <pc:picChg chg="add mod">
          <ac:chgData name="NORVEY DANILO MUÑOZ" userId="6c920eed-56a1-4dd6-94e7-28cd095909bd" providerId="ADAL" clId="{E68E6373-0133-48F9-A085-1C5324C2A634}" dt="2023-02-07T22:20:43.226" v="2183" actId="1076"/>
          <ac:picMkLst>
            <pc:docMk/>
            <pc:sldMk cId="1897390636" sldId="362"/>
            <ac:picMk id="4" creationId="{DC7E166D-7A32-DE90-C555-7CE4C2BF227A}"/>
          </ac:picMkLst>
        </pc:picChg>
      </pc:sldChg>
      <pc:sldChg chg="addSp delSp modSp add mod">
        <pc:chgData name="NORVEY DANILO MUÑOZ" userId="6c920eed-56a1-4dd6-94e7-28cd095909bd" providerId="ADAL" clId="{E68E6373-0133-48F9-A085-1C5324C2A634}" dt="2023-02-07T22:22:12.521" v="2217" actId="1076"/>
        <pc:sldMkLst>
          <pc:docMk/>
          <pc:sldMk cId="3286778521" sldId="363"/>
        </pc:sldMkLst>
        <pc:spChg chg="mod">
          <ac:chgData name="NORVEY DANILO MUÑOZ" userId="6c920eed-56a1-4dd6-94e7-28cd095909bd" providerId="ADAL" clId="{E68E6373-0133-48F9-A085-1C5324C2A634}" dt="2023-02-07T22:21:54.994" v="2214" actId="113"/>
          <ac:spMkLst>
            <pc:docMk/>
            <pc:sldMk cId="3286778521" sldId="363"/>
            <ac:spMk id="2" creationId="{0B62F89B-B23B-AAE3-02BD-F975291C588B}"/>
          </ac:spMkLst>
        </pc:spChg>
        <pc:spChg chg="mod">
          <ac:chgData name="NORVEY DANILO MUÑOZ" userId="6c920eed-56a1-4dd6-94e7-28cd095909bd" providerId="ADAL" clId="{E68E6373-0133-48F9-A085-1C5324C2A634}" dt="2023-02-07T22:21:22.537" v="2205" actId="20577"/>
          <ac:spMkLst>
            <pc:docMk/>
            <pc:sldMk cId="3286778521" sldId="363"/>
            <ac:spMk id="235" creationId="{00000000-0000-0000-0000-000000000000}"/>
          </ac:spMkLst>
        </pc:spChg>
        <pc:picChg chg="del">
          <ac:chgData name="NORVEY DANILO MUÑOZ" userId="6c920eed-56a1-4dd6-94e7-28cd095909bd" providerId="ADAL" clId="{E68E6373-0133-48F9-A085-1C5324C2A634}" dt="2023-02-07T22:21:33.753" v="2207" actId="478"/>
          <ac:picMkLst>
            <pc:docMk/>
            <pc:sldMk cId="3286778521" sldId="363"/>
            <ac:picMk id="4" creationId="{DC7E166D-7A32-DE90-C555-7CE4C2BF227A}"/>
          </ac:picMkLst>
        </pc:picChg>
        <pc:picChg chg="add mod">
          <ac:chgData name="NORVEY DANILO MUÑOZ" userId="6c920eed-56a1-4dd6-94e7-28cd095909bd" providerId="ADAL" clId="{E68E6373-0133-48F9-A085-1C5324C2A634}" dt="2023-02-07T22:22:12.521" v="2217" actId="1076"/>
          <ac:picMkLst>
            <pc:docMk/>
            <pc:sldMk cId="3286778521" sldId="363"/>
            <ac:picMk id="5" creationId="{AA264E36-D212-5C91-7B15-32BBC56312FC}"/>
          </ac:picMkLst>
        </pc:picChg>
      </pc:sldChg>
      <pc:sldChg chg="addSp delSp modSp add mod">
        <pc:chgData name="NORVEY DANILO MUÑOZ" userId="6c920eed-56a1-4dd6-94e7-28cd095909bd" providerId="ADAL" clId="{E68E6373-0133-48F9-A085-1C5324C2A634}" dt="2023-02-07T22:23:07.795" v="2234" actId="1076"/>
        <pc:sldMkLst>
          <pc:docMk/>
          <pc:sldMk cId="2589776929" sldId="364"/>
        </pc:sldMkLst>
        <pc:spChg chg="del">
          <ac:chgData name="NORVEY DANILO MUÑOZ" userId="6c920eed-56a1-4dd6-94e7-28cd095909bd" providerId="ADAL" clId="{E68E6373-0133-48F9-A085-1C5324C2A634}" dt="2023-02-07T22:23:00.161" v="2230" actId="478"/>
          <ac:spMkLst>
            <pc:docMk/>
            <pc:sldMk cId="2589776929" sldId="364"/>
            <ac:spMk id="2" creationId="{0B62F89B-B23B-AAE3-02BD-F975291C588B}"/>
          </ac:spMkLst>
        </pc:spChg>
        <pc:spChg chg="mod">
          <ac:chgData name="NORVEY DANILO MUÑOZ" userId="6c920eed-56a1-4dd6-94e7-28cd095909bd" providerId="ADAL" clId="{E68E6373-0133-48F9-A085-1C5324C2A634}" dt="2023-02-07T22:22:45.984" v="2228" actId="20577"/>
          <ac:spMkLst>
            <pc:docMk/>
            <pc:sldMk cId="2589776929" sldId="364"/>
            <ac:spMk id="235" creationId="{00000000-0000-0000-0000-000000000000}"/>
          </ac:spMkLst>
        </pc:spChg>
        <pc:picChg chg="add mod">
          <ac:chgData name="NORVEY DANILO MUÑOZ" userId="6c920eed-56a1-4dd6-94e7-28cd095909bd" providerId="ADAL" clId="{E68E6373-0133-48F9-A085-1C5324C2A634}" dt="2023-02-07T22:23:07.795" v="2234" actId="1076"/>
          <ac:picMkLst>
            <pc:docMk/>
            <pc:sldMk cId="2589776929" sldId="364"/>
            <ac:picMk id="4" creationId="{E145030E-6BA7-A635-DFB8-828614BD6C93}"/>
          </ac:picMkLst>
        </pc:picChg>
        <pc:picChg chg="del">
          <ac:chgData name="NORVEY DANILO MUÑOZ" userId="6c920eed-56a1-4dd6-94e7-28cd095909bd" providerId="ADAL" clId="{E68E6373-0133-48F9-A085-1C5324C2A634}" dt="2023-02-07T22:22:49.619" v="2229" actId="478"/>
          <ac:picMkLst>
            <pc:docMk/>
            <pc:sldMk cId="2589776929" sldId="364"/>
            <ac:picMk id="5" creationId="{AA264E36-D212-5C91-7B15-32BBC56312FC}"/>
          </ac:picMkLst>
        </pc:picChg>
      </pc:sldChg>
      <pc:sldChg chg="addSp delSp modSp add mod">
        <pc:chgData name="NORVEY DANILO MUÑOZ" userId="6c920eed-56a1-4dd6-94e7-28cd095909bd" providerId="ADAL" clId="{E68E6373-0133-48F9-A085-1C5324C2A634}" dt="2023-02-07T22:24:34.694" v="2239" actId="1076"/>
        <pc:sldMkLst>
          <pc:docMk/>
          <pc:sldMk cId="2471323115" sldId="365"/>
        </pc:sldMkLst>
        <pc:picChg chg="add mod">
          <ac:chgData name="NORVEY DANILO MUÑOZ" userId="6c920eed-56a1-4dd6-94e7-28cd095909bd" providerId="ADAL" clId="{E68E6373-0133-48F9-A085-1C5324C2A634}" dt="2023-02-07T22:24:34.694" v="2239" actId="1076"/>
          <ac:picMkLst>
            <pc:docMk/>
            <pc:sldMk cId="2471323115" sldId="365"/>
            <ac:picMk id="3" creationId="{21C010B9-3464-F16E-9BA5-A505D9DB1DCB}"/>
          </ac:picMkLst>
        </pc:picChg>
        <pc:picChg chg="del">
          <ac:chgData name="NORVEY DANILO MUÑOZ" userId="6c920eed-56a1-4dd6-94e7-28cd095909bd" providerId="ADAL" clId="{E68E6373-0133-48F9-A085-1C5324C2A634}" dt="2023-02-07T22:24:29.048" v="2236" actId="478"/>
          <ac:picMkLst>
            <pc:docMk/>
            <pc:sldMk cId="2471323115" sldId="365"/>
            <ac:picMk id="4" creationId="{E145030E-6BA7-A635-DFB8-828614BD6C93}"/>
          </ac:picMkLst>
        </pc:picChg>
      </pc:sldChg>
      <pc:sldChg chg="addSp delSp modSp add mod">
        <pc:chgData name="NORVEY DANILO MUÑOZ" userId="6c920eed-56a1-4dd6-94e7-28cd095909bd" providerId="ADAL" clId="{E68E6373-0133-48F9-A085-1C5324C2A634}" dt="2023-02-07T22:44:12.967" v="2545" actId="403"/>
        <pc:sldMkLst>
          <pc:docMk/>
          <pc:sldMk cId="533894151" sldId="366"/>
        </pc:sldMkLst>
        <pc:spChg chg="add del mod">
          <ac:chgData name="NORVEY DANILO MUÑOZ" userId="6c920eed-56a1-4dd6-94e7-28cd095909bd" providerId="ADAL" clId="{E68E6373-0133-48F9-A085-1C5324C2A634}" dt="2023-02-07T22:36:17.654" v="2349" actId="478"/>
          <ac:spMkLst>
            <pc:docMk/>
            <pc:sldMk cId="533894151" sldId="366"/>
            <ac:spMk id="3" creationId="{C23EFB99-7AA0-2800-0979-328B75866D2A}"/>
          </ac:spMkLst>
        </pc:spChg>
        <pc:spChg chg="add mod">
          <ac:chgData name="NORVEY DANILO MUÑOZ" userId="6c920eed-56a1-4dd6-94e7-28cd095909bd" providerId="ADAL" clId="{E68E6373-0133-48F9-A085-1C5324C2A634}" dt="2023-02-07T22:44:12.967" v="2545" actId="403"/>
          <ac:spMkLst>
            <pc:docMk/>
            <pc:sldMk cId="533894151" sldId="366"/>
            <ac:spMk id="6" creationId="{BF39DA02-8E4C-C4A1-A1A5-410685DFCB66}"/>
          </ac:spMkLst>
        </pc:spChg>
        <pc:spChg chg="mod">
          <ac:chgData name="NORVEY DANILO MUÑOZ" userId="6c920eed-56a1-4dd6-94e7-28cd095909bd" providerId="ADAL" clId="{E68E6373-0133-48F9-A085-1C5324C2A634}" dt="2023-02-07T22:36:25.093" v="2362" actId="20577"/>
          <ac:spMkLst>
            <pc:docMk/>
            <pc:sldMk cId="533894151" sldId="366"/>
            <ac:spMk id="191" creationId="{00000000-0000-0000-0000-000000000000}"/>
          </ac:spMkLst>
        </pc:spChg>
        <pc:spChg chg="del">
          <ac:chgData name="NORVEY DANILO MUÑOZ" userId="6c920eed-56a1-4dd6-94e7-28cd095909bd" providerId="ADAL" clId="{E68E6373-0133-48F9-A085-1C5324C2A634}" dt="2023-02-07T22:36:15.070" v="2348" actId="478"/>
          <ac:spMkLst>
            <pc:docMk/>
            <pc:sldMk cId="533894151" sldId="366"/>
            <ac:spMk id="192" creationId="{00000000-0000-0000-0000-000000000000}"/>
          </ac:spMkLst>
        </pc:spChg>
        <pc:picChg chg="add mod modCrop">
          <ac:chgData name="NORVEY DANILO MUÑOZ" userId="6c920eed-56a1-4dd6-94e7-28cd095909bd" providerId="ADAL" clId="{E68E6373-0133-48F9-A085-1C5324C2A634}" dt="2023-02-07T22:44:06.966" v="2543" actId="732"/>
          <ac:picMkLst>
            <pc:docMk/>
            <pc:sldMk cId="533894151" sldId="366"/>
            <ac:picMk id="5" creationId="{08899743-D1DB-47C7-944A-62F4277F15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893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103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0523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905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954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357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964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3"/>
        <p:cNvGrpSpPr/>
        <p:nvPr/>
      </p:nvGrpSpPr>
      <p:grpSpPr>
        <a:xfrm>
          <a:off x="0" y="0"/>
          <a:ext cx="0" cy="0"/>
          <a:chOff x="0" y="0"/>
          <a:chExt cx="0" cy="0"/>
        </a:xfrm>
      </p:grpSpPr>
      <p:sp>
        <p:nvSpPr>
          <p:cNvPr id="11064" name="Google Shape;11064;ga9469d1f40_2_10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5" name="Google Shape;11065;ga9469d1f40_2_10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47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7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0831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020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38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38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33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32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ítulo y objetos" type="obj">
  <p:cSld name="Título y objetos">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18" name="Google Shape;18;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54684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8" r:id="rId2"/>
    <p:sldLayoutId id="214748367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8"/>
        <p:cNvGrpSpPr/>
        <p:nvPr/>
      </p:nvGrpSpPr>
      <p:grpSpPr>
        <a:xfrm>
          <a:off x="0" y="0"/>
          <a:ext cx="0" cy="0"/>
          <a:chOff x="0" y="0"/>
          <a:chExt cx="0" cy="0"/>
        </a:xfrm>
      </p:grpSpPr>
      <p:sp>
        <p:nvSpPr>
          <p:cNvPr id="91" name="Google Shape;91;p1"/>
          <p:cNvSpPr/>
          <p:nvPr/>
        </p:nvSpPr>
        <p:spPr>
          <a:xfrm>
            <a:off x="2591479" y="1567164"/>
            <a:ext cx="3961040" cy="742168"/>
          </a:xfrm>
          <a:prstGeom prst="roundRect">
            <a:avLst>
              <a:gd name="adj" fmla="val 50000"/>
            </a:avLst>
          </a:prstGeom>
          <a:solidFill>
            <a:schemeClr val="lt1"/>
          </a:solidFill>
          <a:ln>
            <a:noFill/>
          </a:ln>
        </p:spPr>
        <p:txBody>
          <a:bodyPr spcFirstLastPara="1" wrap="square" lIns="68569" tIns="34275" rIns="68569" bIns="34275" anchor="ctr" anchorCtr="0">
            <a:noAutofit/>
          </a:bodyPr>
          <a:lstStyle/>
          <a:p>
            <a:pPr algn="ctr">
              <a:buClr>
                <a:schemeClr val="lt1"/>
              </a:buClr>
              <a:buSzPts val="1800"/>
            </a:pPr>
            <a:r>
              <a:rPr lang="es-CO" sz="2100" dirty="0">
                <a:solidFill>
                  <a:schemeClr val="tx1"/>
                </a:solidFill>
                <a:latin typeface="+mj-lt"/>
                <a:ea typeface="Calibri"/>
                <a:cs typeface="Calibri"/>
                <a:sym typeface="Calibri"/>
              </a:rPr>
              <a:t>Pensamiento lógico y algoritmos</a:t>
            </a:r>
          </a:p>
        </p:txBody>
      </p:sp>
      <p:sp>
        <p:nvSpPr>
          <p:cNvPr id="98" name="Google Shape;98;p1"/>
          <p:cNvSpPr txBox="1"/>
          <p:nvPr/>
        </p:nvSpPr>
        <p:spPr>
          <a:xfrm>
            <a:off x="2285997" y="2800662"/>
            <a:ext cx="4572000" cy="346218"/>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800" b="1" dirty="0">
                <a:solidFill>
                  <a:srgbClr val="FFFFFF"/>
                </a:solidFill>
              </a:rPr>
              <a:t>Procedimientos. Funciones</a:t>
            </a:r>
            <a:endParaRPr lang="es-CO" sz="1350"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2862360" y="3638209"/>
            <a:ext cx="3419275" cy="357760"/>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050" dirty="0">
                <a:solidFill>
                  <a:srgbClr val="FFFFFF"/>
                </a:solidFill>
              </a:rPr>
              <a:t>Norbey Danilo Muñoz Cañón</a:t>
            </a:r>
          </a:p>
          <a:p>
            <a:pPr algn="ctr">
              <a:buClr>
                <a:srgbClr val="FFFFFF"/>
              </a:buClr>
              <a:buSzPts val="1800"/>
            </a:pPr>
            <a:r>
              <a:rPr lang="es-CO" sz="825" dirty="0">
                <a:solidFill>
                  <a:srgbClr val="FFFFFF"/>
                </a:solidFill>
              </a:rPr>
              <a:t>2023</a:t>
            </a:r>
            <a:endParaRPr lang="es-CO" sz="8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Funciones</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Un tipo especial de procedimiento es aquel que tiene la capacidad de entregar un valor como respuesta. A este tipo de procedimiento se le conoce con el nombre de </a:t>
            </a:r>
            <a:r>
              <a:rPr lang="es-ES" sz="1400" b="1" dirty="0">
                <a:solidFill>
                  <a:schemeClr val="dk1"/>
                </a:solidFill>
              </a:rPr>
              <a:t>Función</a:t>
            </a:r>
            <a:r>
              <a:rPr lang="es-ES" sz="1400" dirty="0">
                <a:solidFill>
                  <a:schemeClr val="dk1"/>
                </a:solidFill>
              </a:rPr>
              <a:t>. Algunos autores definen los procedimientos como funciones que no retornan ningún tipo de valor, aunque esta aproximación en principio es correcta, es en realidad imprecisa desde el punto de vista del concepto matemático de función el cual se desea emplear en programación.</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Así como se definió la palabra reservada Procedimiento, ahora se define Función (sin acento), para declarar una función en un algoritmo. Adicional a esta palabra, se declaran </a:t>
            </a:r>
            <a:r>
              <a:rPr lang="es-ES" sz="1400" dirty="0" err="1">
                <a:solidFill>
                  <a:schemeClr val="dk1"/>
                </a:solidFill>
              </a:rPr>
              <a:t>FinFuncion</a:t>
            </a:r>
            <a:r>
              <a:rPr lang="es-ES" sz="1400" dirty="0">
                <a:solidFill>
                  <a:schemeClr val="dk1"/>
                </a:solidFill>
              </a:rPr>
              <a:t> y Retornar.</a:t>
            </a:r>
          </a:p>
        </p:txBody>
      </p:sp>
    </p:spTree>
    <p:extLst>
      <p:ext uri="{BB962C8B-B14F-4D97-AF65-F5344CB8AC3E}">
        <p14:creationId xmlns:p14="http://schemas.microsoft.com/office/powerpoint/2010/main" val="290647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Funciones</a:t>
            </a:r>
            <a:endParaRPr dirty="0"/>
          </a:p>
        </p:txBody>
      </p:sp>
      <p:pic>
        <p:nvPicPr>
          <p:cNvPr id="3" name="Imagen 2">
            <a:extLst>
              <a:ext uri="{FF2B5EF4-FFF2-40B4-BE49-F238E27FC236}">
                <a16:creationId xmlns:a16="http://schemas.microsoft.com/office/drawing/2014/main" id="{7F57C08F-F668-16F9-5AC0-47D4133FB665}"/>
              </a:ext>
            </a:extLst>
          </p:cNvPr>
          <p:cNvPicPr>
            <a:picLocks noChangeAspect="1"/>
          </p:cNvPicPr>
          <p:nvPr/>
        </p:nvPicPr>
        <p:blipFill>
          <a:blip r:embed="rId3"/>
          <a:stretch>
            <a:fillRect/>
          </a:stretch>
        </p:blipFill>
        <p:spPr>
          <a:xfrm>
            <a:off x="1379197" y="1658008"/>
            <a:ext cx="6385606" cy="1827483"/>
          </a:xfrm>
          <a:prstGeom prst="rect">
            <a:avLst/>
          </a:prstGeom>
        </p:spPr>
      </p:pic>
    </p:spTree>
    <p:extLst>
      <p:ext uri="{BB962C8B-B14F-4D97-AF65-F5344CB8AC3E}">
        <p14:creationId xmlns:p14="http://schemas.microsoft.com/office/powerpoint/2010/main" val="11069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Funciones</a:t>
            </a:r>
            <a:endParaRPr dirty="0"/>
          </a:p>
        </p:txBody>
      </p:sp>
      <p:pic>
        <p:nvPicPr>
          <p:cNvPr id="3" name="Imagen 2">
            <a:extLst>
              <a:ext uri="{FF2B5EF4-FFF2-40B4-BE49-F238E27FC236}">
                <a16:creationId xmlns:a16="http://schemas.microsoft.com/office/drawing/2014/main" id="{4590963D-856D-0B62-D97A-16C38750EBE2}"/>
              </a:ext>
            </a:extLst>
          </p:cNvPr>
          <p:cNvPicPr>
            <a:picLocks noChangeAspect="1"/>
          </p:cNvPicPr>
          <p:nvPr/>
        </p:nvPicPr>
        <p:blipFill>
          <a:blip r:embed="rId3"/>
          <a:stretch>
            <a:fillRect/>
          </a:stretch>
        </p:blipFill>
        <p:spPr>
          <a:xfrm>
            <a:off x="2039819" y="1190172"/>
            <a:ext cx="5064361" cy="3127828"/>
          </a:xfrm>
          <a:prstGeom prst="rect">
            <a:avLst/>
          </a:prstGeom>
        </p:spPr>
      </p:pic>
    </p:spTree>
    <p:extLst>
      <p:ext uri="{BB962C8B-B14F-4D97-AF65-F5344CB8AC3E}">
        <p14:creationId xmlns:p14="http://schemas.microsoft.com/office/powerpoint/2010/main" val="400050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Funciones</a:t>
            </a:r>
            <a:endParaRPr dirty="0"/>
          </a:p>
        </p:txBody>
      </p:sp>
      <p:pic>
        <p:nvPicPr>
          <p:cNvPr id="4" name="Imagen 3">
            <a:extLst>
              <a:ext uri="{FF2B5EF4-FFF2-40B4-BE49-F238E27FC236}">
                <a16:creationId xmlns:a16="http://schemas.microsoft.com/office/drawing/2014/main" id="{E1E4A3C3-0A62-9979-F794-82C96FFD5A7F}"/>
              </a:ext>
            </a:extLst>
          </p:cNvPr>
          <p:cNvPicPr>
            <a:picLocks noChangeAspect="1"/>
          </p:cNvPicPr>
          <p:nvPr/>
        </p:nvPicPr>
        <p:blipFill>
          <a:blip r:embed="rId3"/>
          <a:stretch>
            <a:fillRect/>
          </a:stretch>
        </p:blipFill>
        <p:spPr>
          <a:xfrm>
            <a:off x="2390338" y="956748"/>
            <a:ext cx="4363323" cy="4093029"/>
          </a:xfrm>
          <a:prstGeom prst="rect">
            <a:avLst/>
          </a:prstGeom>
        </p:spPr>
      </p:pic>
    </p:spTree>
    <p:extLst>
      <p:ext uri="{BB962C8B-B14F-4D97-AF65-F5344CB8AC3E}">
        <p14:creationId xmlns:p14="http://schemas.microsoft.com/office/powerpoint/2010/main" val="1258943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Funciones</a:t>
            </a:r>
            <a:endParaRPr dirty="0"/>
          </a:p>
        </p:txBody>
      </p:sp>
      <p:pic>
        <p:nvPicPr>
          <p:cNvPr id="3" name="Imagen 2">
            <a:extLst>
              <a:ext uri="{FF2B5EF4-FFF2-40B4-BE49-F238E27FC236}">
                <a16:creationId xmlns:a16="http://schemas.microsoft.com/office/drawing/2014/main" id="{5CC309D7-FE9F-8FDF-43DA-9437EAF2B6DF}"/>
              </a:ext>
            </a:extLst>
          </p:cNvPr>
          <p:cNvPicPr>
            <a:picLocks noChangeAspect="1"/>
          </p:cNvPicPr>
          <p:nvPr/>
        </p:nvPicPr>
        <p:blipFill>
          <a:blip r:embed="rId3"/>
          <a:stretch>
            <a:fillRect/>
          </a:stretch>
        </p:blipFill>
        <p:spPr>
          <a:xfrm>
            <a:off x="2091147" y="1008743"/>
            <a:ext cx="4961656" cy="3017519"/>
          </a:xfrm>
          <a:prstGeom prst="rect">
            <a:avLst/>
          </a:prstGeom>
        </p:spPr>
      </p:pic>
      <p:pic>
        <p:nvPicPr>
          <p:cNvPr id="6" name="Imagen 5">
            <a:extLst>
              <a:ext uri="{FF2B5EF4-FFF2-40B4-BE49-F238E27FC236}">
                <a16:creationId xmlns:a16="http://schemas.microsoft.com/office/drawing/2014/main" id="{B563C287-CEC9-E3E7-0B49-3722FB880195}"/>
              </a:ext>
            </a:extLst>
          </p:cNvPr>
          <p:cNvPicPr>
            <a:picLocks noChangeAspect="1"/>
          </p:cNvPicPr>
          <p:nvPr/>
        </p:nvPicPr>
        <p:blipFill>
          <a:blip r:embed="rId4"/>
          <a:stretch>
            <a:fillRect/>
          </a:stretch>
        </p:blipFill>
        <p:spPr>
          <a:xfrm>
            <a:off x="2160562" y="4301899"/>
            <a:ext cx="4822825" cy="548290"/>
          </a:xfrm>
          <a:prstGeom prst="rect">
            <a:avLst/>
          </a:prstGeom>
        </p:spPr>
      </p:pic>
    </p:spTree>
    <p:extLst>
      <p:ext uri="{BB962C8B-B14F-4D97-AF65-F5344CB8AC3E}">
        <p14:creationId xmlns:p14="http://schemas.microsoft.com/office/powerpoint/2010/main" val="3934344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Funciones</a:t>
            </a:r>
            <a:endParaRPr dirty="0"/>
          </a:p>
        </p:txBody>
      </p:sp>
      <p:pic>
        <p:nvPicPr>
          <p:cNvPr id="6" name="Imagen 5">
            <a:extLst>
              <a:ext uri="{FF2B5EF4-FFF2-40B4-BE49-F238E27FC236}">
                <a16:creationId xmlns:a16="http://schemas.microsoft.com/office/drawing/2014/main" id="{81CD3CBD-58C8-FCC3-7A7B-5E6401B2B8AC}"/>
              </a:ext>
            </a:extLst>
          </p:cNvPr>
          <p:cNvPicPr>
            <a:picLocks noChangeAspect="1"/>
          </p:cNvPicPr>
          <p:nvPr/>
        </p:nvPicPr>
        <p:blipFill>
          <a:blip r:embed="rId3"/>
          <a:stretch>
            <a:fillRect/>
          </a:stretch>
        </p:blipFill>
        <p:spPr>
          <a:xfrm>
            <a:off x="448269" y="1146628"/>
            <a:ext cx="4123706" cy="3367314"/>
          </a:xfrm>
          <a:prstGeom prst="rect">
            <a:avLst/>
          </a:prstGeom>
        </p:spPr>
      </p:pic>
      <p:pic>
        <p:nvPicPr>
          <p:cNvPr id="8" name="Imagen 7">
            <a:extLst>
              <a:ext uri="{FF2B5EF4-FFF2-40B4-BE49-F238E27FC236}">
                <a16:creationId xmlns:a16="http://schemas.microsoft.com/office/drawing/2014/main" id="{FDBC29B8-75B2-EC86-6003-8283ED743184}"/>
              </a:ext>
            </a:extLst>
          </p:cNvPr>
          <p:cNvPicPr>
            <a:picLocks noChangeAspect="1"/>
          </p:cNvPicPr>
          <p:nvPr/>
        </p:nvPicPr>
        <p:blipFill>
          <a:blip r:embed="rId4"/>
          <a:stretch>
            <a:fillRect/>
          </a:stretch>
        </p:blipFill>
        <p:spPr>
          <a:xfrm>
            <a:off x="4699045" y="1146628"/>
            <a:ext cx="4123707" cy="1426210"/>
          </a:xfrm>
          <a:prstGeom prst="rect">
            <a:avLst/>
          </a:prstGeom>
        </p:spPr>
      </p:pic>
      <p:pic>
        <p:nvPicPr>
          <p:cNvPr id="10" name="Imagen 9">
            <a:extLst>
              <a:ext uri="{FF2B5EF4-FFF2-40B4-BE49-F238E27FC236}">
                <a16:creationId xmlns:a16="http://schemas.microsoft.com/office/drawing/2014/main" id="{C522FC6A-8059-C7EE-3320-94EA9CE33204}"/>
              </a:ext>
            </a:extLst>
          </p:cNvPr>
          <p:cNvPicPr>
            <a:picLocks noChangeAspect="1"/>
          </p:cNvPicPr>
          <p:nvPr/>
        </p:nvPicPr>
        <p:blipFill>
          <a:blip r:embed="rId5"/>
          <a:stretch>
            <a:fillRect/>
          </a:stretch>
        </p:blipFill>
        <p:spPr>
          <a:xfrm>
            <a:off x="4699046" y="2571750"/>
            <a:ext cx="4123706" cy="1679523"/>
          </a:xfrm>
          <a:prstGeom prst="rect">
            <a:avLst/>
          </a:prstGeom>
        </p:spPr>
      </p:pic>
    </p:spTree>
    <p:extLst>
      <p:ext uri="{BB962C8B-B14F-4D97-AF65-F5344CB8AC3E}">
        <p14:creationId xmlns:p14="http://schemas.microsoft.com/office/powerpoint/2010/main" val="3788969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Funciones</a:t>
            </a:r>
            <a:endParaRPr dirty="0"/>
          </a:p>
        </p:txBody>
      </p:sp>
      <p:pic>
        <p:nvPicPr>
          <p:cNvPr id="6" name="Imagen 5">
            <a:extLst>
              <a:ext uri="{FF2B5EF4-FFF2-40B4-BE49-F238E27FC236}">
                <a16:creationId xmlns:a16="http://schemas.microsoft.com/office/drawing/2014/main" id="{D6459ACC-B92E-28EB-B24A-5DB6FAECD22E}"/>
              </a:ext>
            </a:extLst>
          </p:cNvPr>
          <p:cNvPicPr>
            <a:picLocks noChangeAspect="1"/>
          </p:cNvPicPr>
          <p:nvPr/>
        </p:nvPicPr>
        <p:blipFill>
          <a:blip r:embed="rId3"/>
          <a:stretch>
            <a:fillRect/>
          </a:stretch>
        </p:blipFill>
        <p:spPr>
          <a:xfrm>
            <a:off x="1242767" y="1554616"/>
            <a:ext cx="6669995" cy="2213654"/>
          </a:xfrm>
          <a:prstGeom prst="rect">
            <a:avLst/>
          </a:prstGeom>
        </p:spPr>
      </p:pic>
    </p:spTree>
    <p:extLst>
      <p:ext uri="{BB962C8B-B14F-4D97-AF65-F5344CB8AC3E}">
        <p14:creationId xmlns:p14="http://schemas.microsoft.com/office/powerpoint/2010/main" val="2239289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066"/>
        <p:cNvGrpSpPr/>
        <p:nvPr/>
      </p:nvGrpSpPr>
      <p:grpSpPr>
        <a:xfrm>
          <a:off x="0" y="0"/>
          <a:ext cx="0" cy="0"/>
          <a:chOff x="0" y="0"/>
          <a:chExt cx="0" cy="0"/>
        </a:xfrm>
      </p:grpSpPr>
      <p:pic>
        <p:nvPicPr>
          <p:cNvPr id="11067" name="Google Shape;11067;p8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Procedimiento</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Es un conjunto finito de instrucciones con un único propósito bien definido (responsabilidad) y que puede ser invocado (utilizado) por medio de un nombre que lo identifica de manera única.</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La invocación se puede efectuar en cualquier parte del algoritmo, cuantas veces sea necesario. Lo que esta invocación implica es que cuando el algoritmo llegue a la línea de invocación, se entiende que se ejecutan todas las instrucciones definidas dentro del procedimiento.</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Una de las razones para usar procedimientos es poder descomponer un algoritmo en partes de menor tamaño que sean, en principio, más fáciles de comprender que el todo.</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spTree>
    <p:extLst>
      <p:ext uri="{BB962C8B-B14F-4D97-AF65-F5344CB8AC3E}">
        <p14:creationId xmlns:p14="http://schemas.microsoft.com/office/powerpoint/2010/main" val="225255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Procedimiento</a:t>
            </a:r>
            <a:endParaRPr dirty="0"/>
          </a:p>
        </p:txBody>
      </p:sp>
      <p:pic>
        <p:nvPicPr>
          <p:cNvPr id="3" name="Imagen 2">
            <a:extLst>
              <a:ext uri="{FF2B5EF4-FFF2-40B4-BE49-F238E27FC236}">
                <a16:creationId xmlns:a16="http://schemas.microsoft.com/office/drawing/2014/main" id="{5685E95D-9417-6D20-4AAD-D2AB34562DCA}"/>
              </a:ext>
            </a:extLst>
          </p:cNvPr>
          <p:cNvPicPr>
            <a:picLocks noChangeAspect="1"/>
          </p:cNvPicPr>
          <p:nvPr/>
        </p:nvPicPr>
        <p:blipFill>
          <a:blip r:embed="rId3"/>
          <a:stretch>
            <a:fillRect/>
          </a:stretch>
        </p:blipFill>
        <p:spPr>
          <a:xfrm>
            <a:off x="1214866" y="1741695"/>
            <a:ext cx="6714218" cy="1660109"/>
          </a:xfrm>
          <a:prstGeom prst="rect">
            <a:avLst/>
          </a:prstGeom>
        </p:spPr>
      </p:pic>
    </p:spTree>
    <p:extLst>
      <p:ext uri="{BB962C8B-B14F-4D97-AF65-F5344CB8AC3E}">
        <p14:creationId xmlns:p14="http://schemas.microsoft.com/office/powerpoint/2010/main" val="241494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Procedimiento</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En la estructura general se puede observar [lista de parámetros] que representa el lugar en donde se debe enumerar los tipos y las variables que reciben la información enviada al procedimiento. Estas variables se conocen como parámetros y solo existen dentro del procedimiento, se dice entonces que el alcance o ámbito de los parámetros es local al procedimiento.</a:t>
            </a:r>
          </a:p>
        </p:txBody>
      </p:sp>
    </p:spTree>
    <p:extLst>
      <p:ext uri="{BB962C8B-B14F-4D97-AF65-F5344CB8AC3E}">
        <p14:creationId xmlns:p14="http://schemas.microsoft.com/office/powerpoint/2010/main" val="193774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Procedimiento</a:t>
            </a:r>
            <a:endParaRPr dirty="0"/>
          </a:p>
        </p:txBody>
      </p:sp>
      <p:pic>
        <p:nvPicPr>
          <p:cNvPr id="3" name="Imagen 2">
            <a:extLst>
              <a:ext uri="{FF2B5EF4-FFF2-40B4-BE49-F238E27FC236}">
                <a16:creationId xmlns:a16="http://schemas.microsoft.com/office/drawing/2014/main" id="{C52D00AD-E15F-E5A1-9568-2AE16709C650}"/>
              </a:ext>
            </a:extLst>
          </p:cNvPr>
          <p:cNvPicPr>
            <a:picLocks noChangeAspect="1"/>
          </p:cNvPicPr>
          <p:nvPr/>
        </p:nvPicPr>
        <p:blipFill>
          <a:blip r:embed="rId3"/>
          <a:stretch>
            <a:fillRect/>
          </a:stretch>
        </p:blipFill>
        <p:spPr>
          <a:xfrm>
            <a:off x="1223484" y="1197584"/>
            <a:ext cx="6696982" cy="608150"/>
          </a:xfrm>
          <a:prstGeom prst="rect">
            <a:avLst/>
          </a:prstGeom>
        </p:spPr>
      </p:pic>
      <p:pic>
        <p:nvPicPr>
          <p:cNvPr id="6" name="Imagen 5">
            <a:extLst>
              <a:ext uri="{FF2B5EF4-FFF2-40B4-BE49-F238E27FC236}">
                <a16:creationId xmlns:a16="http://schemas.microsoft.com/office/drawing/2014/main" id="{2F9FEEBA-0B02-5120-3C17-79B10A2F946C}"/>
              </a:ext>
            </a:extLst>
          </p:cNvPr>
          <p:cNvPicPr>
            <a:picLocks noChangeAspect="1"/>
          </p:cNvPicPr>
          <p:nvPr/>
        </p:nvPicPr>
        <p:blipFill>
          <a:blip r:embed="rId4"/>
          <a:stretch>
            <a:fillRect/>
          </a:stretch>
        </p:blipFill>
        <p:spPr>
          <a:xfrm>
            <a:off x="1223484" y="2046570"/>
            <a:ext cx="6696982" cy="1506267"/>
          </a:xfrm>
          <a:prstGeom prst="rect">
            <a:avLst/>
          </a:prstGeom>
        </p:spPr>
      </p:pic>
    </p:spTree>
    <p:extLst>
      <p:ext uri="{BB962C8B-B14F-4D97-AF65-F5344CB8AC3E}">
        <p14:creationId xmlns:p14="http://schemas.microsoft.com/office/powerpoint/2010/main" val="712897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Procedimiento</a:t>
            </a:r>
            <a:endParaRPr dirty="0"/>
          </a:p>
        </p:txBody>
      </p:sp>
      <p:pic>
        <p:nvPicPr>
          <p:cNvPr id="4" name="Imagen 3">
            <a:extLst>
              <a:ext uri="{FF2B5EF4-FFF2-40B4-BE49-F238E27FC236}">
                <a16:creationId xmlns:a16="http://schemas.microsoft.com/office/drawing/2014/main" id="{876886A9-DE28-8BDB-BAFB-C5A95C5E1992}"/>
              </a:ext>
            </a:extLst>
          </p:cNvPr>
          <p:cNvPicPr>
            <a:picLocks noChangeAspect="1"/>
          </p:cNvPicPr>
          <p:nvPr/>
        </p:nvPicPr>
        <p:blipFill>
          <a:blip r:embed="rId3"/>
          <a:stretch>
            <a:fillRect/>
          </a:stretch>
        </p:blipFill>
        <p:spPr>
          <a:xfrm>
            <a:off x="2125297" y="1549972"/>
            <a:ext cx="4893356" cy="2043555"/>
          </a:xfrm>
          <a:prstGeom prst="rect">
            <a:avLst/>
          </a:prstGeom>
        </p:spPr>
      </p:pic>
    </p:spTree>
    <p:extLst>
      <p:ext uri="{BB962C8B-B14F-4D97-AF65-F5344CB8AC3E}">
        <p14:creationId xmlns:p14="http://schemas.microsoft.com/office/powerpoint/2010/main" val="342004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Procedimiento</a:t>
            </a:r>
            <a:endParaRPr dirty="0"/>
          </a:p>
        </p:txBody>
      </p:sp>
      <p:pic>
        <p:nvPicPr>
          <p:cNvPr id="4" name="Imagen 3">
            <a:extLst>
              <a:ext uri="{FF2B5EF4-FFF2-40B4-BE49-F238E27FC236}">
                <a16:creationId xmlns:a16="http://schemas.microsoft.com/office/drawing/2014/main" id="{1A03D8E4-2F79-9183-3EA3-F4C3899BCF8A}"/>
              </a:ext>
            </a:extLst>
          </p:cNvPr>
          <p:cNvPicPr>
            <a:picLocks noChangeAspect="1"/>
          </p:cNvPicPr>
          <p:nvPr/>
        </p:nvPicPr>
        <p:blipFill>
          <a:blip r:embed="rId3"/>
          <a:stretch>
            <a:fillRect/>
          </a:stretch>
        </p:blipFill>
        <p:spPr>
          <a:xfrm>
            <a:off x="1252650" y="2054119"/>
            <a:ext cx="6638699" cy="1035261"/>
          </a:xfrm>
          <a:prstGeom prst="rect">
            <a:avLst/>
          </a:prstGeom>
        </p:spPr>
      </p:pic>
    </p:spTree>
    <p:extLst>
      <p:ext uri="{BB962C8B-B14F-4D97-AF65-F5344CB8AC3E}">
        <p14:creationId xmlns:p14="http://schemas.microsoft.com/office/powerpoint/2010/main" val="102442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Procedimiento</a:t>
            </a:r>
            <a:endParaRPr dirty="0"/>
          </a:p>
        </p:txBody>
      </p:sp>
      <p:pic>
        <p:nvPicPr>
          <p:cNvPr id="3" name="Imagen 2">
            <a:extLst>
              <a:ext uri="{FF2B5EF4-FFF2-40B4-BE49-F238E27FC236}">
                <a16:creationId xmlns:a16="http://schemas.microsoft.com/office/drawing/2014/main" id="{7CF5DD56-AAD2-8B00-AA1F-7458230DDBC8}"/>
              </a:ext>
            </a:extLst>
          </p:cNvPr>
          <p:cNvPicPr>
            <a:picLocks noChangeAspect="1"/>
          </p:cNvPicPr>
          <p:nvPr/>
        </p:nvPicPr>
        <p:blipFill>
          <a:blip r:embed="rId3"/>
          <a:stretch>
            <a:fillRect/>
          </a:stretch>
        </p:blipFill>
        <p:spPr>
          <a:xfrm>
            <a:off x="713225" y="1092577"/>
            <a:ext cx="4912772" cy="2472582"/>
          </a:xfrm>
          <a:prstGeom prst="rect">
            <a:avLst/>
          </a:prstGeom>
        </p:spPr>
      </p:pic>
      <p:pic>
        <p:nvPicPr>
          <p:cNvPr id="6" name="Imagen 5">
            <a:extLst>
              <a:ext uri="{FF2B5EF4-FFF2-40B4-BE49-F238E27FC236}">
                <a16:creationId xmlns:a16="http://schemas.microsoft.com/office/drawing/2014/main" id="{8EE107CA-3F2A-E9BA-64C1-D6C148ABBADB}"/>
              </a:ext>
            </a:extLst>
          </p:cNvPr>
          <p:cNvPicPr>
            <a:picLocks noChangeAspect="1"/>
          </p:cNvPicPr>
          <p:nvPr/>
        </p:nvPicPr>
        <p:blipFill>
          <a:blip r:embed="rId4"/>
          <a:stretch>
            <a:fillRect/>
          </a:stretch>
        </p:blipFill>
        <p:spPr>
          <a:xfrm>
            <a:off x="713225" y="3565160"/>
            <a:ext cx="4912772" cy="1253978"/>
          </a:xfrm>
          <a:prstGeom prst="rect">
            <a:avLst/>
          </a:prstGeom>
        </p:spPr>
      </p:pic>
      <p:pic>
        <p:nvPicPr>
          <p:cNvPr id="8" name="Imagen 7">
            <a:extLst>
              <a:ext uri="{FF2B5EF4-FFF2-40B4-BE49-F238E27FC236}">
                <a16:creationId xmlns:a16="http://schemas.microsoft.com/office/drawing/2014/main" id="{9C380483-0412-4131-F4DB-A1BB1E3B0E19}"/>
              </a:ext>
            </a:extLst>
          </p:cNvPr>
          <p:cNvPicPr>
            <a:picLocks noChangeAspect="1"/>
          </p:cNvPicPr>
          <p:nvPr/>
        </p:nvPicPr>
        <p:blipFill rotWithShape="1">
          <a:blip r:embed="rId5"/>
          <a:srcRect r="7368"/>
          <a:stretch/>
        </p:blipFill>
        <p:spPr>
          <a:xfrm>
            <a:off x="5625998" y="4192149"/>
            <a:ext cx="3285774" cy="623888"/>
          </a:xfrm>
          <a:prstGeom prst="rect">
            <a:avLst/>
          </a:prstGeom>
        </p:spPr>
      </p:pic>
    </p:spTree>
    <p:extLst>
      <p:ext uri="{BB962C8B-B14F-4D97-AF65-F5344CB8AC3E}">
        <p14:creationId xmlns:p14="http://schemas.microsoft.com/office/powerpoint/2010/main" val="54999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Procedimiento</a:t>
            </a:r>
            <a:endParaRPr dirty="0"/>
          </a:p>
        </p:txBody>
      </p:sp>
      <p:pic>
        <p:nvPicPr>
          <p:cNvPr id="4" name="Imagen 3">
            <a:extLst>
              <a:ext uri="{FF2B5EF4-FFF2-40B4-BE49-F238E27FC236}">
                <a16:creationId xmlns:a16="http://schemas.microsoft.com/office/drawing/2014/main" id="{23E7CC6E-616B-FBF7-47E5-AEC983B16A08}"/>
              </a:ext>
            </a:extLst>
          </p:cNvPr>
          <p:cNvPicPr>
            <a:picLocks noChangeAspect="1"/>
          </p:cNvPicPr>
          <p:nvPr/>
        </p:nvPicPr>
        <p:blipFill>
          <a:blip r:embed="rId3"/>
          <a:stretch>
            <a:fillRect/>
          </a:stretch>
        </p:blipFill>
        <p:spPr>
          <a:xfrm>
            <a:off x="2085312" y="1302657"/>
            <a:ext cx="4973326" cy="2538186"/>
          </a:xfrm>
          <a:prstGeom prst="rect">
            <a:avLst/>
          </a:prstGeom>
        </p:spPr>
      </p:pic>
    </p:spTree>
    <p:extLst>
      <p:ext uri="{BB962C8B-B14F-4D97-AF65-F5344CB8AC3E}">
        <p14:creationId xmlns:p14="http://schemas.microsoft.com/office/powerpoint/2010/main" val="2858029987"/>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1068</TotalTime>
  <Words>316</Words>
  <Application>Microsoft Office PowerPoint</Application>
  <PresentationFormat>Presentación en pantalla (16:9)</PresentationFormat>
  <Paragraphs>30</Paragraphs>
  <Slides>17</Slides>
  <Notes>17</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17</vt:i4>
      </vt:variant>
    </vt:vector>
  </HeadingPairs>
  <TitlesOfParts>
    <vt:vector size="24" baseType="lpstr">
      <vt:lpstr>Montserrat</vt:lpstr>
      <vt:lpstr>Barlow</vt:lpstr>
      <vt:lpstr>Proxima Nova Semibold</vt:lpstr>
      <vt:lpstr>Arial</vt:lpstr>
      <vt:lpstr>Proxima Nova</vt:lpstr>
      <vt:lpstr>Management Consulting Toolkit by Slidesgo</vt:lpstr>
      <vt:lpstr>Slidesgo Final Pages</vt:lpstr>
      <vt:lpstr>Presentación de PowerPoint</vt:lpstr>
      <vt:lpstr>Procedimiento</vt:lpstr>
      <vt:lpstr>Procedimiento</vt:lpstr>
      <vt:lpstr>Procedimiento</vt:lpstr>
      <vt:lpstr>Procedimiento</vt:lpstr>
      <vt:lpstr>Procedimiento</vt:lpstr>
      <vt:lpstr>Procedimiento</vt:lpstr>
      <vt:lpstr>Procedimiento</vt:lpstr>
      <vt:lpstr>Procedimiento</vt:lpstr>
      <vt:lpstr>Funciones</vt:lpstr>
      <vt:lpstr>Funciones</vt:lpstr>
      <vt:lpstr>Funciones</vt:lpstr>
      <vt:lpstr>Funciones</vt:lpstr>
      <vt:lpstr>Funciones</vt:lpstr>
      <vt:lpstr>Funciones</vt:lpstr>
      <vt:lpstr>Funciones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Probabilidades</dc:title>
  <cp:lastModifiedBy>Norbey Danilo Muñoz Cañon</cp:lastModifiedBy>
  <cp:revision>1</cp:revision>
  <dcterms:modified xsi:type="dcterms:W3CDTF">2023-09-04T21:49:36Z</dcterms:modified>
</cp:coreProperties>
</file>