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7"/>
  </p:notesMasterIdLst>
  <p:sldIdLst>
    <p:sldId id="294" r:id="rId3"/>
    <p:sldId id="367" r:id="rId4"/>
    <p:sldId id="482" r:id="rId5"/>
    <p:sldId id="489" r:id="rId6"/>
    <p:sldId id="490" r:id="rId7"/>
    <p:sldId id="491" r:id="rId8"/>
    <p:sldId id="485" r:id="rId9"/>
    <p:sldId id="492" r:id="rId10"/>
    <p:sldId id="493" r:id="rId11"/>
    <p:sldId id="494" r:id="rId12"/>
    <p:sldId id="418" r:id="rId13"/>
    <p:sldId id="423" r:id="rId14"/>
    <p:sldId id="495" r:id="rId15"/>
    <p:sldId id="308" r:id="rId16"/>
  </p:sldIdLst>
  <p:sldSz cx="9144000" cy="5143500" type="screen16x9"/>
  <p:notesSz cx="6858000" cy="9144000"/>
  <p:embeddedFontLst>
    <p:embeddedFont>
      <p:font typeface="Barlow" panose="00000500000000000000" pitchFamily="2"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
      <p:font typeface="Proxima Nova" panose="020B0604020202020204" charset="0"/>
      <p:regular r:id="rId26"/>
      <p:bold r:id="rId27"/>
      <p:italic r:id="rId28"/>
      <p:boldItalic r:id="rId29"/>
    </p:embeddedFont>
    <p:embeddedFont>
      <p:font typeface="Proxima Nova Semibold" panose="020B0604020202020204" charset="0"/>
      <p:regular r:id="rId30"/>
      <p:bold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8354DA-CFC5-4BEC-9265-CD54397C9F7B}" v="29" dt="2023-09-05T03:44:43.661"/>
    <p1510:client id="{C8303CC4-2953-466F-8A9C-A788C5755A5A}" v="2" dt="2023-09-04T21:52:58.433"/>
  </p1510:revLst>
</p1510:revInfo>
</file>

<file path=ppt/tableStyles.xml><?xml version="1.0" encoding="utf-8"?>
<a:tblStyleLst xmlns:a="http://schemas.openxmlformats.org/drawingml/2006/main" def="{9D15990F-D783-4A15-A11D-9B5CB783B86C}">
  <a:tblStyle styleId="{9D15990F-D783-4A15-A11D-9B5CB783B8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userId="29f64d73-8b12-4c53-a9f3-1c223397a229" providerId="ADAL" clId="{41D5C782-5EAE-48FE-AC87-D0FEEA99E110}"/>
    <pc:docChg chg="undo custSel addSld delSld modSld sldOrd">
      <pc:chgData name="NORBEY DANILO" userId="29f64d73-8b12-4c53-a9f3-1c223397a229" providerId="ADAL" clId="{41D5C782-5EAE-48FE-AC87-D0FEEA99E110}" dt="2023-03-08T02:06:54.399" v="1257" actId="47"/>
      <pc:docMkLst>
        <pc:docMk/>
      </pc:docMkLst>
      <pc:sldChg chg="modSp mod">
        <pc:chgData name="NORBEY DANILO" userId="29f64d73-8b12-4c53-a9f3-1c223397a229" providerId="ADAL" clId="{41D5C782-5EAE-48FE-AC87-D0FEEA99E110}" dt="2023-03-07T17:02:01.915" v="43" actId="20577"/>
        <pc:sldMkLst>
          <pc:docMk/>
          <pc:sldMk cId="0" sldId="256"/>
        </pc:sldMkLst>
        <pc:spChg chg="mod">
          <ac:chgData name="NORBEY DANILO" userId="29f64d73-8b12-4c53-a9f3-1c223397a229" providerId="ADAL" clId="{41D5C782-5EAE-48FE-AC87-D0FEEA99E110}" dt="2023-03-07T17:01:58.380" v="40" actId="20577"/>
          <ac:spMkLst>
            <pc:docMk/>
            <pc:sldMk cId="0" sldId="256"/>
            <ac:spMk id="185" creationId="{00000000-0000-0000-0000-000000000000}"/>
          </ac:spMkLst>
        </pc:spChg>
        <pc:spChg chg="mod">
          <ac:chgData name="NORBEY DANILO" userId="29f64d73-8b12-4c53-a9f3-1c223397a229" providerId="ADAL" clId="{41D5C782-5EAE-48FE-AC87-D0FEEA99E110}" dt="2023-03-07T17:02:01.915" v="43" actId="20577"/>
          <ac:spMkLst>
            <pc:docMk/>
            <pc:sldMk cId="0" sldId="256"/>
            <ac:spMk id="186" creationId="{00000000-0000-0000-0000-000000000000}"/>
          </ac:spMkLst>
        </pc:spChg>
      </pc:sldChg>
      <pc:sldChg chg="del">
        <pc:chgData name="NORBEY DANILO" userId="29f64d73-8b12-4c53-a9f3-1c223397a229" providerId="ADAL" clId="{41D5C782-5EAE-48FE-AC87-D0FEEA99E110}" dt="2023-03-08T02:06:49.266" v="1252" actId="47"/>
        <pc:sldMkLst>
          <pc:docMk/>
          <pc:sldMk cId="2012777000" sldId="312"/>
        </pc:sldMkLst>
      </pc:sldChg>
      <pc:sldChg chg="mod modShow">
        <pc:chgData name="NORBEY DANILO" userId="29f64d73-8b12-4c53-a9f3-1c223397a229" providerId="ADAL" clId="{41D5C782-5EAE-48FE-AC87-D0FEEA99E110}" dt="2023-03-08T02:06:24.393" v="1250" actId="729"/>
        <pc:sldMkLst>
          <pc:docMk/>
          <pc:sldMk cId="2244255232" sldId="369"/>
        </pc:sldMkLst>
      </pc:sldChg>
      <pc:sldChg chg="ord">
        <pc:chgData name="NORBEY DANILO" userId="29f64d73-8b12-4c53-a9f3-1c223397a229" providerId="ADAL" clId="{41D5C782-5EAE-48FE-AC87-D0FEEA99E110}" dt="2023-03-08T02:05:58.925" v="1246"/>
        <pc:sldMkLst>
          <pc:docMk/>
          <pc:sldMk cId="1792618635" sldId="401"/>
        </pc:sldMkLst>
      </pc:sldChg>
      <pc:sldChg chg="del">
        <pc:chgData name="NORBEY DANILO" userId="29f64d73-8b12-4c53-a9f3-1c223397a229" providerId="ADAL" clId="{41D5C782-5EAE-48FE-AC87-D0FEEA99E110}" dt="2023-03-08T02:06:48.473" v="1251" actId="47"/>
        <pc:sldMkLst>
          <pc:docMk/>
          <pc:sldMk cId="3692068965" sldId="402"/>
        </pc:sldMkLst>
      </pc:sldChg>
      <pc:sldChg chg="del">
        <pc:chgData name="NORBEY DANILO" userId="29f64d73-8b12-4c53-a9f3-1c223397a229" providerId="ADAL" clId="{41D5C782-5EAE-48FE-AC87-D0FEEA99E110}" dt="2023-03-08T02:06:54.399" v="1257" actId="47"/>
        <pc:sldMkLst>
          <pc:docMk/>
          <pc:sldMk cId="4020559624" sldId="403"/>
        </pc:sldMkLst>
      </pc:sldChg>
      <pc:sldChg chg="del">
        <pc:chgData name="NORBEY DANILO" userId="29f64d73-8b12-4c53-a9f3-1c223397a229" providerId="ADAL" clId="{41D5C782-5EAE-48FE-AC87-D0FEEA99E110}" dt="2023-03-08T02:06:50.507" v="1253" actId="47"/>
        <pc:sldMkLst>
          <pc:docMk/>
          <pc:sldMk cId="3105859779" sldId="404"/>
        </pc:sldMkLst>
      </pc:sldChg>
      <pc:sldChg chg="del">
        <pc:chgData name="NORBEY DANILO" userId="29f64d73-8b12-4c53-a9f3-1c223397a229" providerId="ADAL" clId="{41D5C782-5EAE-48FE-AC87-D0FEEA99E110}" dt="2023-03-08T02:06:50.912" v="1254" actId="47"/>
        <pc:sldMkLst>
          <pc:docMk/>
          <pc:sldMk cId="1290478887" sldId="405"/>
        </pc:sldMkLst>
      </pc:sldChg>
      <pc:sldChg chg="del">
        <pc:chgData name="NORBEY DANILO" userId="29f64d73-8b12-4c53-a9f3-1c223397a229" providerId="ADAL" clId="{41D5C782-5EAE-48FE-AC87-D0FEEA99E110}" dt="2023-03-08T02:06:53.239" v="1255" actId="47"/>
        <pc:sldMkLst>
          <pc:docMk/>
          <pc:sldMk cId="4218222119" sldId="406"/>
        </pc:sldMkLst>
      </pc:sldChg>
      <pc:sldChg chg="del">
        <pc:chgData name="NORBEY DANILO" userId="29f64d73-8b12-4c53-a9f3-1c223397a229" providerId="ADAL" clId="{41D5C782-5EAE-48FE-AC87-D0FEEA99E110}" dt="2023-03-08T02:06:53.662" v="1256" actId="47"/>
        <pc:sldMkLst>
          <pc:docMk/>
          <pc:sldMk cId="1811660567" sldId="407"/>
        </pc:sldMkLst>
      </pc:sldChg>
      <pc:sldChg chg="mod modShow">
        <pc:chgData name="NORBEY DANILO" userId="29f64d73-8b12-4c53-a9f3-1c223397a229" providerId="ADAL" clId="{41D5C782-5EAE-48FE-AC87-D0FEEA99E110}" dt="2023-03-08T02:06:24.393" v="1250" actId="729"/>
        <pc:sldMkLst>
          <pc:docMk/>
          <pc:sldMk cId="1502933733" sldId="408"/>
        </pc:sldMkLst>
      </pc:sldChg>
      <pc:sldChg chg="mod modShow">
        <pc:chgData name="NORBEY DANILO" userId="29f64d73-8b12-4c53-a9f3-1c223397a229" providerId="ADAL" clId="{41D5C782-5EAE-48FE-AC87-D0FEEA99E110}" dt="2023-03-08T02:06:24.393" v="1250" actId="729"/>
        <pc:sldMkLst>
          <pc:docMk/>
          <pc:sldMk cId="2835311418" sldId="409"/>
        </pc:sldMkLst>
      </pc:sldChg>
      <pc:sldChg chg="modSp add mod ord">
        <pc:chgData name="NORBEY DANILO" userId="29f64d73-8b12-4c53-a9f3-1c223397a229" providerId="ADAL" clId="{41D5C782-5EAE-48FE-AC87-D0FEEA99E110}" dt="2023-03-07T17:04:50.106" v="95" actId="20577"/>
        <pc:sldMkLst>
          <pc:docMk/>
          <pc:sldMk cId="1937748922" sldId="412"/>
        </pc:sldMkLst>
        <pc:spChg chg="mod">
          <ac:chgData name="NORBEY DANILO" userId="29f64d73-8b12-4c53-a9f3-1c223397a229" providerId="ADAL" clId="{41D5C782-5EAE-48FE-AC87-D0FEEA99E110}" dt="2023-03-07T17:02:36.586" v="67" actId="20577"/>
          <ac:spMkLst>
            <pc:docMk/>
            <pc:sldMk cId="1937748922" sldId="412"/>
            <ac:spMk id="191" creationId="{00000000-0000-0000-0000-000000000000}"/>
          </ac:spMkLst>
        </pc:spChg>
        <pc:spChg chg="mod">
          <ac:chgData name="NORBEY DANILO" userId="29f64d73-8b12-4c53-a9f3-1c223397a229" providerId="ADAL" clId="{41D5C782-5EAE-48FE-AC87-D0FEEA99E110}" dt="2023-03-07T17:04:50.106" v="95" actId="20577"/>
          <ac:spMkLst>
            <pc:docMk/>
            <pc:sldMk cId="1937748922" sldId="412"/>
            <ac:spMk id="192" creationId="{00000000-0000-0000-0000-000000000000}"/>
          </ac:spMkLst>
        </pc:spChg>
      </pc:sldChg>
      <pc:sldChg chg="addSp delSp modSp add mod">
        <pc:chgData name="NORBEY DANILO" userId="29f64d73-8b12-4c53-a9f3-1c223397a229" providerId="ADAL" clId="{41D5C782-5EAE-48FE-AC87-D0FEEA99E110}" dt="2023-03-07T17:42:33.981" v="101" actId="1076"/>
        <pc:sldMkLst>
          <pc:docMk/>
          <pc:sldMk cId="712897181" sldId="413"/>
        </pc:sldMkLst>
        <pc:spChg chg="add del mod">
          <ac:chgData name="NORBEY DANILO" userId="29f64d73-8b12-4c53-a9f3-1c223397a229" providerId="ADAL" clId="{41D5C782-5EAE-48FE-AC87-D0FEEA99E110}" dt="2023-03-07T17:42:18.086" v="98" actId="478"/>
          <ac:spMkLst>
            <pc:docMk/>
            <pc:sldMk cId="712897181" sldId="413"/>
            <ac:spMk id="3" creationId="{FC0ADF43-E226-23C7-F389-B7DEFF1C6F43}"/>
          </ac:spMkLst>
        </pc:spChg>
        <pc:spChg chg="del">
          <ac:chgData name="NORBEY DANILO" userId="29f64d73-8b12-4c53-a9f3-1c223397a229" providerId="ADAL" clId="{41D5C782-5EAE-48FE-AC87-D0FEEA99E110}" dt="2023-03-07T17:42:14.887" v="97" actId="478"/>
          <ac:spMkLst>
            <pc:docMk/>
            <pc:sldMk cId="712897181" sldId="413"/>
            <ac:spMk id="192" creationId="{00000000-0000-0000-0000-000000000000}"/>
          </ac:spMkLst>
        </pc:spChg>
        <pc:picChg chg="add mod">
          <ac:chgData name="NORBEY DANILO" userId="29f64d73-8b12-4c53-a9f3-1c223397a229" providerId="ADAL" clId="{41D5C782-5EAE-48FE-AC87-D0FEEA99E110}" dt="2023-03-07T17:42:33.981" v="101" actId="1076"/>
          <ac:picMkLst>
            <pc:docMk/>
            <pc:sldMk cId="712897181" sldId="413"/>
            <ac:picMk id="5" creationId="{B291DE61-BE7E-6AF7-0328-667F7052839D}"/>
          </ac:picMkLst>
        </pc:picChg>
      </pc:sldChg>
      <pc:sldChg chg="addSp delSp modSp add mod">
        <pc:chgData name="NORBEY DANILO" userId="29f64d73-8b12-4c53-a9f3-1c223397a229" providerId="ADAL" clId="{41D5C782-5EAE-48FE-AC87-D0FEEA99E110}" dt="2023-03-07T17:43:38.841" v="117" actId="14100"/>
        <pc:sldMkLst>
          <pc:docMk/>
          <pc:sldMk cId="1024426399" sldId="414"/>
        </pc:sldMkLst>
        <pc:picChg chg="add mod">
          <ac:chgData name="NORBEY DANILO" userId="29f64d73-8b12-4c53-a9f3-1c223397a229" providerId="ADAL" clId="{41D5C782-5EAE-48FE-AC87-D0FEEA99E110}" dt="2023-03-07T17:43:19.437" v="110" actId="1076"/>
          <ac:picMkLst>
            <pc:docMk/>
            <pc:sldMk cId="1024426399" sldId="414"/>
            <ac:picMk id="3" creationId="{FA081916-DC16-A3AB-D16E-E278B7494BCA}"/>
          </ac:picMkLst>
        </pc:picChg>
        <pc:picChg chg="del">
          <ac:chgData name="NORBEY DANILO" userId="29f64d73-8b12-4c53-a9f3-1c223397a229" providerId="ADAL" clId="{41D5C782-5EAE-48FE-AC87-D0FEEA99E110}" dt="2023-03-07T17:42:43.045" v="103" actId="478"/>
          <ac:picMkLst>
            <pc:docMk/>
            <pc:sldMk cId="1024426399" sldId="414"/>
            <ac:picMk id="5" creationId="{B291DE61-BE7E-6AF7-0328-667F7052839D}"/>
          </ac:picMkLst>
        </pc:picChg>
        <pc:picChg chg="add mod">
          <ac:chgData name="NORBEY DANILO" userId="29f64d73-8b12-4c53-a9f3-1c223397a229" providerId="ADAL" clId="{41D5C782-5EAE-48FE-AC87-D0FEEA99E110}" dt="2023-03-07T17:43:38.841" v="117" actId="14100"/>
          <ac:picMkLst>
            <pc:docMk/>
            <pc:sldMk cId="1024426399" sldId="414"/>
            <ac:picMk id="6" creationId="{4960D880-5F07-ACAF-2F67-85805C4D5D32}"/>
          </ac:picMkLst>
        </pc:picChg>
      </pc:sldChg>
      <pc:sldChg chg="addSp delSp modSp add mod">
        <pc:chgData name="NORBEY DANILO" userId="29f64d73-8b12-4c53-a9f3-1c223397a229" providerId="ADAL" clId="{41D5C782-5EAE-48FE-AC87-D0FEEA99E110}" dt="2023-03-07T17:44:16.645" v="123" actId="1076"/>
        <pc:sldMkLst>
          <pc:docMk/>
          <pc:sldMk cId="549993861" sldId="415"/>
        </pc:sldMkLst>
        <pc:picChg chg="del">
          <ac:chgData name="NORBEY DANILO" userId="29f64d73-8b12-4c53-a9f3-1c223397a229" providerId="ADAL" clId="{41D5C782-5EAE-48FE-AC87-D0FEEA99E110}" dt="2023-03-07T17:44:09.982" v="119" actId="478"/>
          <ac:picMkLst>
            <pc:docMk/>
            <pc:sldMk cId="549993861" sldId="415"/>
            <ac:picMk id="3" creationId="{FA081916-DC16-A3AB-D16E-E278B7494BCA}"/>
          </ac:picMkLst>
        </pc:picChg>
        <pc:picChg chg="add mod">
          <ac:chgData name="NORBEY DANILO" userId="29f64d73-8b12-4c53-a9f3-1c223397a229" providerId="ADAL" clId="{41D5C782-5EAE-48FE-AC87-D0FEEA99E110}" dt="2023-03-07T17:44:16.645" v="123" actId="1076"/>
          <ac:picMkLst>
            <pc:docMk/>
            <pc:sldMk cId="549993861" sldId="415"/>
            <ac:picMk id="4" creationId="{BA142727-0E6A-1637-8D23-7AC37AB1C141}"/>
          </ac:picMkLst>
        </pc:picChg>
        <pc:picChg chg="del">
          <ac:chgData name="NORBEY DANILO" userId="29f64d73-8b12-4c53-a9f3-1c223397a229" providerId="ADAL" clId="{41D5C782-5EAE-48FE-AC87-D0FEEA99E110}" dt="2023-03-07T17:44:10.522" v="120" actId="478"/>
          <ac:picMkLst>
            <pc:docMk/>
            <pc:sldMk cId="549993861" sldId="415"/>
            <ac:picMk id="6" creationId="{4960D880-5F07-ACAF-2F67-85805C4D5D32}"/>
          </ac:picMkLst>
        </pc:picChg>
      </pc:sldChg>
      <pc:sldChg chg="addSp delSp modSp add mod">
        <pc:chgData name="NORBEY DANILO" userId="29f64d73-8b12-4c53-a9f3-1c223397a229" providerId="ADAL" clId="{41D5C782-5EAE-48FE-AC87-D0FEEA99E110}" dt="2023-03-07T17:52:10.252" v="128" actId="1076"/>
        <pc:sldMkLst>
          <pc:docMk/>
          <pc:sldMk cId="2858029987" sldId="416"/>
        </pc:sldMkLst>
        <pc:picChg chg="add mod">
          <ac:chgData name="NORBEY DANILO" userId="29f64d73-8b12-4c53-a9f3-1c223397a229" providerId="ADAL" clId="{41D5C782-5EAE-48FE-AC87-D0FEEA99E110}" dt="2023-03-07T17:52:10.252" v="128" actId="1076"/>
          <ac:picMkLst>
            <pc:docMk/>
            <pc:sldMk cId="2858029987" sldId="416"/>
            <ac:picMk id="3" creationId="{1EDD370B-74AA-765B-1DF0-65396E289029}"/>
          </ac:picMkLst>
        </pc:picChg>
        <pc:picChg chg="del">
          <ac:chgData name="NORBEY DANILO" userId="29f64d73-8b12-4c53-a9f3-1c223397a229" providerId="ADAL" clId="{41D5C782-5EAE-48FE-AC87-D0FEEA99E110}" dt="2023-03-07T17:45:31.961" v="125" actId="478"/>
          <ac:picMkLst>
            <pc:docMk/>
            <pc:sldMk cId="2858029987" sldId="416"/>
            <ac:picMk id="4" creationId="{BA142727-0E6A-1637-8D23-7AC37AB1C141}"/>
          </ac:picMkLst>
        </pc:picChg>
      </pc:sldChg>
      <pc:sldChg chg="addSp delSp modSp add mod">
        <pc:chgData name="NORBEY DANILO" userId="29f64d73-8b12-4c53-a9f3-1c223397a229" providerId="ADAL" clId="{41D5C782-5EAE-48FE-AC87-D0FEEA99E110}" dt="2023-03-07T17:58:57.921" v="133" actId="1076"/>
        <pc:sldMkLst>
          <pc:docMk/>
          <pc:sldMk cId="3102589011" sldId="417"/>
        </pc:sldMkLst>
        <pc:picChg chg="del">
          <ac:chgData name="NORBEY DANILO" userId="29f64d73-8b12-4c53-a9f3-1c223397a229" providerId="ADAL" clId="{41D5C782-5EAE-48FE-AC87-D0FEEA99E110}" dt="2023-03-07T17:58:37.800" v="130" actId="478"/>
          <ac:picMkLst>
            <pc:docMk/>
            <pc:sldMk cId="3102589011" sldId="417"/>
            <ac:picMk id="3" creationId="{1EDD370B-74AA-765B-1DF0-65396E289029}"/>
          </ac:picMkLst>
        </pc:picChg>
        <pc:picChg chg="add mod">
          <ac:chgData name="NORBEY DANILO" userId="29f64d73-8b12-4c53-a9f3-1c223397a229" providerId="ADAL" clId="{41D5C782-5EAE-48FE-AC87-D0FEEA99E110}" dt="2023-03-07T17:58:57.921" v="133" actId="1076"/>
          <ac:picMkLst>
            <pc:docMk/>
            <pc:sldMk cId="3102589011" sldId="417"/>
            <ac:picMk id="4" creationId="{4D361743-935E-2522-F4E1-B90693696855}"/>
          </ac:picMkLst>
        </pc:picChg>
      </pc:sldChg>
      <pc:sldChg chg="modSp add mod ord">
        <pc:chgData name="NORBEY DANILO" userId="29f64d73-8b12-4c53-a9f3-1c223397a229" providerId="ADAL" clId="{41D5C782-5EAE-48FE-AC87-D0FEEA99E110}" dt="2023-03-07T18:01:27.529" v="172" actId="313"/>
        <pc:sldMkLst>
          <pc:docMk/>
          <pc:sldMk cId="290647687" sldId="418"/>
        </pc:sldMkLst>
        <pc:spChg chg="mod">
          <ac:chgData name="NORBEY DANILO" userId="29f64d73-8b12-4c53-a9f3-1c223397a229" providerId="ADAL" clId="{41D5C782-5EAE-48FE-AC87-D0FEEA99E110}" dt="2023-03-07T18:00:38.291" v="148" actId="20577"/>
          <ac:spMkLst>
            <pc:docMk/>
            <pc:sldMk cId="290647687" sldId="418"/>
            <ac:spMk id="191" creationId="{00000000-0000-0000-0000-000000000000}"/>
          </ac:spMkLst>
        </pc:spChg>
        <pc:spChg chg="mod">
          <ac:chgData name="NORBEY DANILO" userId="29f64d73-8b12-4c53-a9f3-1c223397a229" providerId="ADAL" clId="{41D5C782-5EAE-48FE-AC87-D0FEEA99E110}" dt="2023-03-07T18:01:27.529" v="172" actId="313"/>
          <ac:spMkLst>
            <pc:docMk/>
            <pc:sldMk cId="290647687" sldId="418"/>
            <ac:spMk id="192" creationId="{00000000-0000-0000-0000-000000000000}"/>
          </ac:spMkLst>
        </pc:spChg>
      </pc:sldChg>
      <pc:sldChg chg="addSp delSp modSp add mod">
        <pc:chgData name="NORBEY DANILO" userId="29f64d73-8b12-4c53-a9f3-1c223397a229" providerId="ADAL" clId="{41D5C782-5EAE-48FE-AC87-D0FEEA99E110}" dt="2023-03-07T18:03:32.935" v="219" actId="1076"/>
        <pc:sldMkLst>
          <pc:docMk/>
          <pc:sldMk cId="110690283" sldId="419"/>
        </pc:sldMkLst>
        <pc:spChg chg="add del mod">
          <ac:chgData name="NORBEY DANILO" userId="29f64d73-8b12-4c53-a9f3-1c223397a229" providerId="ADAL" clId="{41D5C782-5EAE-48FE-AC87-D0FEEA99E110}" dt="2023-03-07T18:02:05.514" v="196" actId="478"/>
          <ac:spMkLst>
            <pc:docMk/>
            <pc:sldMk cId="110690283" sldId="419"/>
            <ac:spMk id="3" creationId="{D254DEED-F63E-323F-0DCB-2CC9883F8536}"/>
          </ac:spMkLst>
        </pc:spChg>
        <pc:spChg chg="mod">
          <ac:chgData name="NORBEY DANILO" userId="29f64d73-8b12-4c53-a9f3-1c223397a229" providerId="ADAL" clId="{41D5C782-5EAE-48FE-AC87-D0FEEA99E110}" dt="2023-03-07T18:03:25.652" v="215" actId="20577"/>
          <ac:spMkLst>
            <pc:docMk/>
            <pc:sldMk cId="110690283" sldId="419"/>
            <ac:spMk id="191" creationId="{00000000-0000-0000-0000-000000000000}"/>
          </ac:spMkLst>
        </pc:spChg>
        <pc:spChg chg="del">
          <ac:chgData name="NORBEY DANILO" userId="29f64d73-8b12-4c53-a9f3-1c223397a229" providerId="ADAL" clId="{41D5C782-5EAE-48FE-AC87-D0FEEA99E110}" dt="2023-03-07T18:02:04.228" v="195" actId="478"/>
          <ac:spMkLst>
            <pc:docMk/>
            <pc:sldMk cId="110690283" sldId="419"/>
            <ac:spMk id="192" creationId="{00000000-0000-0000-0000-000000000000}"/>
          </ac:spMkLst>
        </pc:spChg>
        <pc:picChg chg="add del mod">
          <ac:chgData name="NORBEY DANILO" userId="29f64d73-8b12-4c53-a9f3-1c223397a229" providerId="ADAL" clId="{41D5C782-5EAE-48FE-AC87-D0FEEA99E110}" dt="2023-03-07T18:03:27.218" v="216" actId="478"/>
          <ac:picMkLst>
            <pc:docMk/>
            <pc:sldMk cId="110690283" sldId="419"/>
            <ac:picMk id="5" creationId="{C341B38C-42E8-8E0E-FE6C-888EA08A7FEA}"/>
          </ac:picMkLst>
        </pc:picChg>
        <pc:picChg chg="add mod">
          <ac:chgData name="NORBEY DANILO" userId="29f64d73-8b12-4c53-a9f3-1c223397a229" providerId="ADAL" clId="{41D5C782-5EAE-48FE-AC87-D0FEEA99E110}" dt="2023-03-07T18:03:32.935" v="219" actId="1076"/>
          <ac:picMkLst>
            <pc:docMk/>
            <pc:sldMk cId="110690283" sldId="419"/>
            <ac:picMk id="7" creationId="{381D0345-A2D9-3CF9-4339-3008A0A591EC}"/>
          </ac:picMkLst>
        </pc:picChg>
      </pc:sldChg>
      <pc:sldChg chg="add">
        <pc:chgData name="NORBEY DANILO" userId="29f64d73-8b12-4c53-a9f3-1c223397a229" providerId="ADAL" clId="{41D5C782-5EAE-48FE-AC87-D0FEEA99E110}" dt="2023-03-07T18:03:02.655" v="200" actId="2890"/>
        <pc:sldMkLst>
          <pc:docMk/>
          <pc:sldMk cId="3934344230" sldId="420"/>
        </pc:sldMkLst>
      </pc:sldChg>
      <pc:sldChg chg="addSp modSp add mod ord">
        <pc:chgData name="NORBEY DANILO" userId="29f64d73-8b12-4c53-a9f3-1c223397a229" providerId="ADAL" clId="{41D5C782-5EAE-48FE-AC87-D0FEEA99E110}" dt="2023-03-07T18:05:16.336" v="271" actId="1076"/>
        <pc:sldMkLst>
          <pc:docMk/>
          <pc:sldMk cId="3788969096" sldId="421"/>
        </pc:sldMkLst>
        <pc:spChg chg="mod">
          <ac:chgData name="NORBEY DANILO" userId="29f64d73-8b12-4c53-a9f3-1c223397a229" providerId="ADAL" clId="{41D5C782-5EAE-48FE-AC87-D0FEEA99E110}" dt="2023-03-07T18:04:11.227" v="243" actId="20577"/>
          <ac:spMkLst>
            <pc:docMk/>
            <pc:sldMk cId="3788969096" sldId="421"/>
            <ac:spMk id="191" creationId="{00000000-0000-0000-0000-000000000000}"/>
          </ac:spMkLst>
        </pc:spChg>
        <pc:spChg chg="mod">
          <ac:chgData name="NORBEY DANILO" userId="29f64d73-8b12-4c53-a9f3-1c223397a229" providerId="ADAL" clId="{41D5C782-5EAE-48FE-AC87-D0FEEA99E110}" dt="2023-03-07T18:04:56.264" v="265" actId="6549"/>
          <ac:spMkLst>
            <pc:docMk/>
            <pc:sldMk cId="3788969096" sldId="421"/>
            <ac:spMk id="192" creationId="{00000000-0000-0000-0000-000000000000}"/>
          </ac:spMkLst>
        </pc:spChg>
        <pc:picChg chg="add mod">
          <ac:chgData name="NORBEY DANILO" userId="29f64d73-8b12-4c53-a9f3-1c223397a229" providerId="ADAL" clId="{41D5C782-5EAE-48FE-AC87-D0FEEA99E110}" dt="2023-03-07T18:05:16.336" v="271" actId="1076"/>
          <ac:picMkLst>
            <pc:docMk/>
            <pc:sldMk cId="3788969096" sldId="421"/>
            <ac:picMk id="3" creationId="{7A8F7ADD-24F4-7376-4B31-A3B02B466A67}"/>
          </ac:picMkLst>
        </pc:picChg>
      </pc:sldChg>
      <pc:sldChg chg="addSp delSp modSp add mod">
        <pc:chgData name="NORBEY DANILO" userId="29f64d73-8b12-4c53-a9f3-1c223397a229" providerId="ADAL" clId="{41D5C782-5EAE-48FE-AC87-D0FEEA99E110}" dt="2023-03-07T18:05:49.761" v="278" actId="1076"/>
        <pc:sldMkLst>
          <pc:docMk/>
          <pc:sldMk cId="2239289159" sldId="422"/>
        </pc:sldMkLst>
        <pc:picChg chg="del">
          <ac:chgData name="NORBEY DANILO" userId="29f64d73-8b12-4c53-a9f3-1c223397a229" providerId="ADAL" clId="{41D5C782-5EAE-48FE-AC87-D0FEEA99E110}" dt="2023-03-07T18:05:42.086" v="273" actId="478"/>
          <ac:picMkLst>
            <pc:docMk/>
            <pc:sldMk cId="2239289159" sldId="422"/>
            <ac:picMk id="3" creationId="{7A8F7ADD-24F4-7376-4B31-A3B02B466A67}"/>
          </ac:picMkLst>
        </pc:picChg>
        <pc:picChg chg="add mod">
          <ac:chgData name="NORBEY DANILO" userId="29f64d73-8b12-4c53-a9f3-1c223397a229" providerId="ADAL" clId="{41D5C782-5EAE-48FE-AC87-D0FEEA99E110}" dt="2023-03-07T18:05:49.761" v="278" actId="1076"/>
          <ac:picMkLst>
            <pc:docMk/>
            <pc:sldMk cId="2239289159" sldId="422"/>
            <ac:picMk id="4" creationId="{1A0BD202-F0B8-98B5-90BC-50E60D84413B}"/>
          </ac:picMkLst>
        </pc:picChg>
      </pc:sldChg>
      <pc:sldChg chg="addSp delSp modSp add mod ord">
        <pc:chgData name="NORBEY DANILO" userId="29f64d73-8b12-4c53-a9f3-1c223397a229" providerId="ADAL" clId="{41D5C782-5EAE-48FE-AC87-D0FEEA99E110}" dt="2023-03-07T18:13:02.404" v="418"/>
        <pc:sldMkLst>
          <pc:docMk/>
          <pc:sldMk cId="4000503241" sldId="423"/>
        </pc:sldMkLst>
        <pc:spChg chg="add del mod">
          <ac:chgData name="NORBEY DANILO" userId="29f64d73-8b12-4c53-a9f3-1c223397a229" providerId="ADAL" clId="{41D5C782-5EAE-48FE-AC87-D0FEEA99E110}" dt="2023-03-07T18:06:24.339" v="292" actId="478"/>
          <ac:spMkLst>
            <pc:docMk/>
            <pc:sldMk cId="4000503241" sldId="423"/>
            <ac:spMk id="3" creationId="{161391E9-AFC3-AEE3-FC9E-51FD3804C08D}"/>
          </ac:spMkLst>
        </pc:spChg>
        <pc:spChg chg="mod">
          <ac:chgData name="NORBEY DANILO" userId="29f64d73-8b12-4c53-a9f3-1c223397a229" providerId="ADAL" clId="{41D5C782-5EAE-48FE-AC87-D0FEEA99E110}" dt="2023-03-07T18:07:49.691" v="332" actId="20577"/>
          <ac:spMkLst>
            <pc:docMk/>
            <pc:sldMk cId="4000503241" sldId="423"/>
            <ac:spMk id="191" creationId="{00000000-0000-0000-0000-000000000000}"/>
          </ac:spMkLst>
        </pc:spChg>
        <pc:spChg chg="del">
          <ac:chgData name="NORBEY DANILO" userId="29f64d73-8b12-4c53-a9f3-1c223397a229" providerId="ADAL" clId="{41D5C782-5EAE-48FE-AC87-D0FEEA99E110}" dt="2023-03-07T18:06:23.740" v="291" actId="478"/>
          <ac:spMkLst>
            <pc:docMk/>
            <pc:sldMk cId="4000503241" sldId="423"/>
            <ac:spMk id="192" creationId="{00000000-0000-0000-0000-000000000000}"/>
          </ac:spMkLst>
        </pc:spChg>
        <pc:picChg chg="del">
          <ac:chgData name="NORBEY DANILO" userId="29f64d73-8b12-4c53-a9f3-1c223397a229" providerId="ADAL" clId="{41D5C782-5EAE-48FE-AC87-D0FEEA99E110}" dt="2023-03-07T18:06:22.450" v="290" actId="478"/>
          <ac:picMkLst>
            <pc:docMk/>
            <pc:sldMk cId="4000503241" sldId="423"/>
            <ac:picMk id="4" creationId="{1A0BD202-F0B8-98B5-90BC-50E60D84413B}"/>
          </ac:picMkLst>
        </pc:picChg>
        <pc:picChg chg="add mod">
          <ac:chgData name="NORBEY DANILO" userId="29f64d73-8b12-4c53-a9f3-1c223397a229" providerId="ADAL" clId="{41D5C782-5EAE-48FE-AC87-D0FEEA99E110}" dt="2023-03-07T18:06:29.240" v="295" actId="1076"/>
          <ac:picMkLst>
            <pc:docMk/>
            <pc:sldMk cId="4000503241" sldId="423"/>
            <ac:picMk id="6" creationId="{2969AF55-321B-CE5F-E083-2FB20DDB5FD5}"/>
          </ac:picMkLst>
        </pc:picChg>
      </pc:sldChg>
      <pc:sldChg chg="addSp delSp modSp add mod ord">
        <pc:chgData name="NORBEY DANILO" userId="29f64d73-8b12-4c53-a9f3-1c223397a229" providerId="ADAL" clId="{41D5C782-5EAE-48FE-AC87-D0FEEA99E110}" dt="2023-03-07T18:13:02.404" v="418"/>
        <pc:sldMkLst>
          <pc:docMk/>
          <pc:sldMk cId="1258943398" sldId="424"/>
        </pc:sldMkLst>
        <pc:spChg chg="mod">
          <ac:chgData name="NORBEY DANILO" userId="29f64d73-8b12-4c53-a9f3-1c223397a229" providerId="ADAL" clId="{41D5C782-5EAE-48FE-AC87-D0FEEA99E110}" dt="2023-03-07T18:07:39.695" v="317" actId="20577"/>
          <ac:spMkLst>
            <pc:docMk/>
            <pc:sldMk cId="1258943398" sldId="424"/>
            <ac:spMk id="191" creationId="{00000000-0000-0000-0000-000000000000}"/>
          </ac:spMkLst>
        </pc:spChg>
        <pc:picChg chg="add mod">
          <ac:chgData name="NORBEY DANILO" userId="29f64d73-8b12-4c53-a9f3-1c223397a229" providerId="ADAL" clId="{41D5C782-5EAE-48FE-AC87-D0FEEA99E110}" dt="2023-03-07T18:06:55.865" v="300" actId="1076"/>
          <ac:picMkLst>
            <pc:docMk/>
            <pc:sldMk cId="1258943398" sldId="424"/>
            <ac:picMk id="3" creationId="{56DD553A-FEFF-914E-8E0F-F05E746C1095}"/>
          </ac:picMkLst>
        </pc:picChg>
        <pc:picChg chg="del">
          <ac:chgData name="NORBEY DANILO" userId="29f64d73-8b12-4c53-a9f3-1c223397a229" providerId="ADAL" clId="{41D5C782-5EAE-48FE-AC87-D0FEEA99E110}" dt="2023-03-07T18:06:51.251" v="297" actId="478"/>
          <ac:picMkLst>
            <pc:docMk/>
            <pc:sldMk cId="1258943398" sldId="424"/>
            <ac:picMk id="6" creationId="{2969AF55-321B-CE5F-E083-2FB20DDB5FD5}"/>
          </ac:picMkLst>
        </pc:picChg>
      </pc:sldChg>
      <pc:sldChg chg="addSp delSp modSp add mod">
        <pc:chgData name="NORBEY DANILO" userId="29f64d73-8b12-4c53-a9f3-1c223397a229" providerId="ADAL" clId="{41D5C782-5EAE-48FE-AC87-D0FEEA99E110}" dt="2023-03-07T18:09:25.097" v="392" actId="1036"/>
        <pc:sldMkLst>
          <pc:docMk/>
          <pc:sldMk cId="899533250" sldId="425"/>
        </pc:sldMkLst>
        <pc:spChg chg="mod">
          <ac:chgData name="NORBEY DANILO" userId="29f64d73-8b12-4c53-a9f3-1c223397a229" providerId="ADAL" clId="{41D5C782-5EAE-48FE-AC87-D0FEEA99E110}" dt="2023-03-07T18:08:04.398" v="354" actId="20577"/>
          <ac:spMkLst>
            <pc:docMk/>
            <pc:sldMk cId="899533250" sldId="425"/>
            <ac:spMk id="191" creationId="{00000000-0000-0000-0000-000000000000}"/>
          </ac:spMkLst>
        </pc:spChg>
        <pc:picChg chg="add mod">
          <ac:chgData name="NORBEY DANILO" userId="29f64d73-8b12-4c53-a9f3-1c223397a229" providerId="ADAL" clId="{41D5C782-5EAE-48FE-AC87-D0FEEA99E110}" dt="2023-03-07T18:09:15.537" v="390" actId="1076"/>
          <ac:picMkLst>
            <pc:docMk/>
            <pc:sldMk cId="899533250" sldId="425"/>
            <ac:picMk id="3" creationId="{3A3D20C4-22CA-7A77-A87F-6E1B3E4B61D8}"/>
          </ac:picMkLst>
        </pc:picChg>
        <pc:picChg chg="add mod ord">
          <ac:chgData name="NORBEY DANILO" userId="29f64d73-8b12-4c53-a9f3-1c223397a229" providerId="ADAL" clId="{41D5C782-5EAE-48FE-AC87-D0FEEA99E110}" dt="2023-03-07T18:09:25.097" v="392" actId="1036"/>
          <ac:picMkLst>
            <pc:docMk/>
            <pc:sldMk cId="899533250" sldId="425"/>
            <ac:picMk id="5" creationId="{CDFAF40C-522F-27E5-6985-EC8FC7C63B75}"/>
          </ac:picMkLst>
        </pc:picChg>
        <pc:picChg chg="del">
          <ac:chgData name="NORBEY DANILO" userId="29f64d73-8b12-4c53-a9f3-1c223397a229" providerId="ADAL" clId="{41D5C782-5EAE-48FE-AC87-D0FEEA99E110}" dt="2023-03-07T18:08:13.995" v="376" actId="478"/>
          <ac:picMkLst>
            <pc:docMk/>
            <pc:sldMk cId="899533250" sldId="425"/>
            <ac:picMk id="6" creationId="{2969AF55-321B-CE5F-E083-2FB20DDB5FD5}"/>
          </ac:picMkLst>
        </pc:picChg>
      </pc:sldChg>
      <pc:sldChg chg="addSp delSp modSp add mod replId">
        <pc:chgData name="NORBEY DANILO" userId="29f64d73-8b12-4c53-a9f3-1c223397a229" providerId="ADAL" clId="{41D5C782-5EAE-48FE-AC87-D0FEEA99E110}" dt="2023-03-07T18:09:55.216" v="395" actId="1076"/>
        <pc:sldMkLst>
          <pc:docMk/>
          <pc:sldMk cId="592865857" sldId="426"/>
        </pc:sldMkLst>
        <pc:spChg chg="mod">
          <ac:chgData name="NORBEY DANILO" userId="29f64d73-8b12-4c53-a9f3-1c223397a229" providerId="ADAL" clId="{41D5C782-5EAE-48FE-AC87-D0FEEA99E110}" dt="2023-03-07T18:08:10.680" v="375" actId="20577"/>
          <ac:spMkLst>
            <pc:docMk/>
            <pc:sldMk cId="592865857" sldId="426"/>
            <ac:spMk id="191" creationId="{00000000-0000-0000-0000-000000000000}"/>
          </ac:spMkLst>
        </pc:spChg>
        <pc:picChg chg="del">
          <ac:chgData name="NORBEY DANILO" userId="29f64d73-8b12-4c53-a9f3-1c223397a229" providerId="ADAL" clId="{41D5C782-5EAE-48FE-AC87-D0FEEA99E110}" dt="2023-03-07T18:08:15.416" v="377" actId="478"/>
          <ac:picMkLst>
            <pc:docMk/>
            <pc:sldMk cId="592865857" sldId="426"/>
            <ac:picMk id="3" creationId="{56DD553A-FEFF-914E-8E0F-F05E746C1095}"/>
          </ac:picMkLst>
        </pc:picChg>
        <pc:picChg chg="add mod">
          <ac:chgData name="NORBEY DANILO" userId="29f64d73-8b12-4c53-a9f3-1c223397a229" providerId="ADAL" clId="{41D5C782-5EAE-48FE-AC87-D0FEEA99E110}" dt="2023-03-07T18:09:55.216" v="395" actId="1076"/>
          <ac:picMkLst>
            <pc:docMk/>
            <pc:sldMk cId="592865857" sldId="426"/>
            <ac:picMk id="4" creationId="{B12B21AA-526F-764A-0DFB-23CAC9560F5F}"/>
          </ac:picMkLst>
        </pc:picChg>
      </pc:sldChg>
      <pc:sldChg chg="addSp delSp modSp add mod">
        <pc:chgData name="NORBEY DANILO" userId="29f64d73-8b12-4c53-a9f3-1c223397a229" providerId="ADAL" clId="{41D5C782-5EAE-48FE-AC87-D0FEEA99E110}" dt="2023-03-07T18:10:58.669" v="402" actId="1076"/>
        <pc:sldMkLst>
          <pc:docMk/>
          <pc:sldMk cId="2143894318" sldId="427"/>
        </pc:sldMkLst>
        <pc:picChg chg="del">
          <ac:chgData name="NORBEY DANILO" userId="29f64d73-8b12-4c53-a9f3-1c223397a229" providerId="ADAL" clId="{41D5C782-5EAE-48FE-AC87-D0FEEA99E110}" dt="2023-03-07T18:10:43.838" v="398" actId="478"/>
          <ac:picMkLst>
            <pc:docMk/>
            <pc:sldMk cId="2143894318" sldId="427"/>
            <ac:picMk id="3" creationId="{3A3D20C4-22CA-7A77-A87F-6E1B3E4B61D8}"/>
          </ac:picMkLst>
        </pc:picChg>
        <pc:picChg chg="add mod">
          <ac:chgData name="NORBEY DANILO" userId="29f64d73-8b12-4c53-a9f3-1c223397a229" providerId="ADAL" clId="{41D5C782-5EAE-48FE-AC87-D0FEEA99E110}" dt="2023-03-07T18:10:58.669" v="402" actId="1076"/>
          <ac:picMkLst>
            <pc:docMk/>
            <pc:sldMk cId="2143894318" sldId="427"/>
            <ac:picMk id="4" creationId="{A768EB1A-2E7D-B697-1610-8BCB41908F37}"/>
          </ac:picMkLst>
        </pc:picChg>
        <pc:picChg chg="del">
          <ac:chgData name="NORBEY DANILO" userId="29f64d73-8b12-4c53-a9f3-1c223397a229" providerId="ADAL" clId="{41D5C782-5EAE-48FE-AC87-D0FEEA99E110}" dt="2023-03-07T18:10:43.170" v="397" actId="478"/>
          <ac:picMkLst>
            <pc:docMk/>
            <pc:sldMk cId="2143894318" sldId="427"/>
            <ac:picMk id="5" creationId="{CDFAF40C-522F-27E5-6985-EC8FC7C63B75}"/>
          </ac:picMkLst>
        </pc:picChg>
      </pc:sldChg>
      <pc:sldChg chg="addSp delSp modSp add mod replId">
        <pc:chgData name="NORBEY DANILO" userId="29f64d73-8b12-4c53-a9f3-1c223397a229" providerId="ADAL" clId="{41D5C782-5EAE-48FE-AC87-D0FEEA99E110}" dt="2023-03-07T18:11:17.076" v="405" actId="1076"/>
        <pc:sldMkLst>
          <pc:docMk/>
          <pc:sldMk cId="2098493197" sldId="428"/>
        </pc:sldMkLst>
        <pc:picChg chg="add mod">
          <ac:chgData name="NORBEY DANILO" userId="29f64d73-8b12-4c53-a9f3-1c223397a229" providerId="ADAL" clId="{41D5C782-5EAE-48FE-AC87-D0FEEA99E110}" dt="2023-03-07T18:11:17.076" v="405" actId="1076"/>
          <ac:picMkLst>
            <pc:docMk/>
            <pc:sldMk cId="2098493197" sldId="428"/>
            <ac:picMk id="3" creationId="{2E224D2D-CD1B-BDD1-8D4C-C694F2D7D2E2}"/>
          </ac:picMkLst>
        </pc:picChg>
        <pc:picChg chg="del">
          <ac:chgData name="NORBEY DANILO" userId="29f64d73-8b12-4c53-a9f3-1c223397a229" providerId="ADAL" clId="{41D5C782-5EAE-48FE-AC87-D0FEEA99E110}" dt="2023-03-07T18:10:45.028" v="399" actId="478"/>
          <ac:picMkLst>
            <pc:docMk/>
            <pc:sldMk cId="2098493197" sldId="428"/>
            <ac:picMk id="4" creationId="{B12B21AA-526F-764A-0DFB-23CAC9560F5F}"/>
          </ac:picMkLst>
        </pc:picChg>
      </pc:sldChg>
      <pc:sldChg chg="addSp delSp modSp add mod">
        <pc:chgData name="NORBEY DANILO" userId="29f64d73-8b12-4c53-a9f3-1c223397a229" providerId="ADAL" clId="{41D5C782-5EAE-48FE-AC87-D0FEEA99E110}" dt="2023-03-07T18:12:14.541" v="413" actId="1076"/>
        <pc:sldMkLst>
          <pc:docMk/>
          <pc:sldMk cId="1679138341" sldId="429"/>
        </pc:sldMkLst>
        <pc:picChg chg="add mod">
          <ac:chgData name="NORBEY DANILO" userId="29f64d73-8b12-4c53-a9f3-1c223397a229" providerId="ADAL" clId="{41D5C782-5EAE-48FE-AC87-D0FEEA99E110}" dt="2023-03-07T18:12:14.541" v="413" actId="1076"/>
          <ac:picMkLst>
            <pc:docMk/>
            <pc:sldMk cId="1679138341" sldId="429"/>
            <ac:picMk id="3" creationId="{6D4A25C5-0D11-D6A0-E09C-6088ACD6B5C2}"/>
          </ac:picMkLst>
        </pc:picChg>
        <pc:picChg chg="del">
          <ac:chgData name="NORBEY DANILO" userId="29f64d73-8b12-4c53-a9f3-1c223397a229" providerId="ADAL" clId="{41D5C782-5EAE-48FE-AC87-D0FEEA99E110}" dt="2023-03-07T18:12:05.424" v="407" actId="478"/>
          <ac:picMkLst>
            <pc:docMk/>
            <pc:sldMk cId="1679138341" sldId="429"/>
            <ac:picMk id="4" creationId="{A768EB1A-2E7D-B697-1610-8BCB41908F37}"/>
          </ac:picMkLst>
        </pc:picChg>
      </pc:sldChg>
      <pc:sldChg chg="addSp delSp modSp add del mod replId">
        <pc:chgData name="NORBEY DANILO" userId="29f64d73-8b12-4c53-a9f3-1c223397a229" providerId="ADAL" clId="{41D5C782-5EAE-48FE-AC87-D0FEEA99E110}" dt="2023-03-07T18:12:32.781" v="416" actId="1076"/>
        <pc:sldMkLst>
          <pc:docMk/>
          <pc:sldMk cId="371043596" sldId="430"/>
        </pc:sldMkLst>
        <pc:picChg chg="del">
          <ac:chgData name="NORBEY DANILO" userId="29f64d73-8b12-4c53-a9f3-1c223397a229" providerId="ADAL" clId="{41D5C782-5EAE-48FE-AC87-D0FEEA99E110}" dt="2023-03-07T18:12:09.378" v="410" actId="478"/>
          <ac:picMkLst>
            <pc:docMk/>
            <pc:sldMk cId="371043596" sldId="430"/>
            <ac:picMk id="3" creationId="{2E224D2D-CD1B-BDD1-8D4C-C694F2D7D2E2}"/>
          </ac:picMkLst>
        </pc:picChg>
        <pc:picChg chg="add mod">
          <ac:chgData name="NORBEY DANILO" userId="29f64d73-8b12-4c53-a9f3-1c223397a229" providerId="ADAL" clId="{41D5C782-5EAE-48FE-AC87-D0FEEA99E110}" dt="2023-03-07T18:12:32.781" v="416" actId="1076"/>
          <ac:picMkLst>
            <pc:docMk/>
            <pc:sldMk cId="371043596" sldId="430"/>
            <ac:picMk id="4" creationId="{89B01C30-037F-1CB4-97B6-0304E454DDC7}"/>
          </ac:picMkLst>
        </pc:picChg>
      </pc:sldChg>
      <pc:sldChg chg="addSp delSp modSp add mod ord">
        <pc:chgData name="NORBEY DANILO" userId="29f64d73-8b12-4c53-a9f3-1c223397a229" providerId="ADAL" clId="{41D5C782-5EAE-48FE-AC87-D0FEEA99E110}" dt="2023-03-07T18:15:19.100" v="484" actId="1076"/>
        <pc:sldMkLst>
          <pc:docMk/>
          <pc:sldMk cId="3778750269" sldId="431"/>
        </pc:sldMkLst>
        <pc:spChg chg="mod">
          <ac:chgData name="NORBEY DANILO" userId="29f64d73-8b12-4c53-a9f3-1c223397a229" providerId="ADAL" clId="{41D5C782-5EAE-48FE-AC87-D0FEEA99E110}" dt="2023-03-07T18:13:37.164" v="429" actId="20577"/>
          <ac:spMkLst>
            <pc:docMk/>
            <pc:sldMk cId="3778750269" sldId="431"/>
            <ac:spMk id="191" creationId="{00000000-0000-0000-0000-000000000000}"/>
          </ac:spMkLst>
        </pc:spChg>
        <pc:spChg chg="mod">
          <ac:chgData name="NORBEY DANILO" userId="29f64d73-8b12-4c53-a9f3-1c223397a229" providerId="ADAL" clId="{41D5C782-5EAE-48FE-AC87-D0FEEA99E110}" dt="2023-03-07T18:15:02.524" v="479" actId="20577"/>
          <ac:spMkLst>
            <pc:docMk/>
            <pc:sldMk cId="3778750269" sldId="431"/>
            <ac:spMk id="192" creationId="{00000000-0000-0000-0000-000000000000}"/>
          </ac:spMkLst>
        </pc:spChg>
        <pc:picChg chg="del">
          <ac:chgData name="NORBEY DANILO" userId="29f64d73-8b12-4c53-a9f3-1c223397a229" providerId="ADAL" clId="{41D5C782-5EAE-48FE-AC87-D0FEEA99E110}" dt="2023-03-07T18:14:37.017" v="435" actId="478"/>
          <ac:picMkLst>
            <pc:docMk/>
            <pc:sldMk cId="3778750269" sldId="431"/>
            <ac:picMk id="3" creationId="{7A8F7ADD-24F4-7376-4B31-A3B02B466A67}"/>
          </ac:picMkLst>
        </pc:picChg>
        <pc:picChg chg="add mod">
          <ac:chgData name="NORBEY DANILO" userId="29f64d73-8b12-4c53-a9f3-1c223397a229" providerId="ADAL" clId="{41D5C782-5EAE-48FE-AC87-D0FEEA99E110}" dt="2023-03-07T18:15:19.100" v="484" actId="1076"/>
          <ac:picMkLst>
            <pc:docMk/>
            <pc:sldMk cId="3778750269" sldId="431"/>
            <ac:picMk id="4" creationId="{8486A8F9-1A41-B81C-F00A-69B7A7635C7E}"/>
          </ac:picMkLst>
        </pc:picChg>
      </pc:sldChg>
      <pc:sldChg chg="addSp delSp modSp add mod">
        <pc:chgData name="NORBEY DANILO" userId="29f64d73-8b12-4c53-a9f3-1c223397a229" providerId="ADAL" clId="{41D5C782-5EAE-48FE-AC87-D0FEEA99E110}" dt="2023-03-07T18:17:54.708" v="491" actId="1076"/>
        <pc:sldMkLst>
          <pc:docMk/>
          <pc:sldMk cId="3541279966" sldId="432"/>
        </pc:sldMkLst>
        <pc:spChg chg="add del mod">
          <ac:chgData name="NORBEY DANILO" userId="29f64d73-8b12-4c53-a9f3-1c223397a229" providerId="ADAL" clId="{41D5C782-5EAE-48FE-AC87-D0FEEA99E110}" dt="2023-03-07T18:17:23.294" v="487" actId="478"/>
          <ac:spMkLst>
            <pc:docMk/>
            <pc:sldMk cId="3541279966" sldId="432"/>
            <ac:spMk id="3" creationId="{F7640079-BC32-E6BC-A43B-AC82AFE2EF06}"/>
          </ac:spMkLst>
        </pc:spChg>
        <pc:spChg chg="del">
          <ac:chgData name="NORBEY DANILO" userId="29f64d73-8b12-4c53-a9f3-1c223397a229" providerId="ADAL" clId="{41D5C782-5EAE-48FE-AC87-D0FEEA99E110}" dt="2023-03-07T18:17:20.949" v="486" actId="478"/>
          <ac:spMkLst>
            <pc:docMk/>
            <pc:sldMk cId="3541279966" sldId="432"/>
            <ac:spMk id="192" creationId="{00000000-0000-0000-0000-000000000000}"/>
          </ac:spMkLst>
        </pc:spChg>
        <pc:picChg chg="del">
          <ac:chgData name="NORBEY DANILO" userId="29f64d73-8b12-4c53-a9f3-1c223397a229" providerId="ADAL" clId="{41D5C782-5EAE-48FE-AC87-D0FEEA99E110}" dt="2023-03-07T18:17:24.336" v="488" actId="478"/>
          <ac:picMkLst>
            <pc:docMk/>
            <pc:sldMk cId="3541279966" sldId="432"/>
            <ac:picMk id="4" creationId="{8486A8F9-1A41-B81C-F00A-69B7A7635C7E}"/>
          </ac:picMkLst>
        </pc:picChg>
        <pc:picChg chg="add mod">
          <ac:chgData name="NORBEY DANILO" userId="29f64d73-8b12-4c53-a9f3-1c223397a229" providerId="ADAL" clId="{41D5C782-5EAE-48FE-AC87-D0FEEA99E110}" dt="2023-03-07T18:17:54.708" v="491" actId="1076"/>
          <ac:picMkLst>
            <pc:docMk/>
            <pc:sldMk cId="3541279966" sldId="432"/>
            <ac:picMk id="6" creationId="{878362AF-6722-66FB-CC70-BEE2792C2315}"/>
          </ac:picMkLst>
        </pc:picChg>
      </pc:sldChg>
      <pc:sldChg chg="addSp delSp modSp add mod">
        <pc:chgData name="NORBEY DANILO" userId="29f64d73-8b12-4c53-a9f3-1c223397a229" providerId="ADAL" clId="{41D5C782-5EAE-48FE-AC87-D0FEEA99E110}" dt="2023-03-07T18:18:30.353" v="513" actId="1076"/>
        <pc:sldMkLst>
          <pc:docMk/>
          <pc:sldMk cId="821516633" sldId="433"/>
        </pc:sldMkLst>
        <pc:spChg chg="mod">
          <ac:chgData name="NORBEY DANILO" userId="29f64d73-8b12-4c53-a9f3-1c223397a229" providerId="ADAL" clId="{41D5C782-5EAE-48FE-AC87-D0FEEA99E110}" dt="2023-03-07T18:18:21.810" v="509" actId="20577"/>
          <ac:spMkLst>
            <pc:docMk/>
            <pc:sldMk cId="821516633" sldId="433"/>
            <ac:spMk id="191" creationId="{00000000-0000-0000-0000-000000000000}"/>
          </ac:spMkLst>
        </pc:spChg>
        <pc:picChg chg="add mod">
          <ac:chgData name="NORBEY DANILO" userId="29f64d73-8b12-4c53-a9f3-1c223397a229" providerId="ADAL" clId="{41D5C782-5EAE-48FE-AC87-D0FEEA99E110}" dt="2023-03-07T18:18:30.353" v="513" actId="1076"/>
          <ac:picMkLst>
            <pc:docMk/>
            <pc:sldMk cId="821516633" sldId="433"/>
            <ac:picMk id="3" creationId="{5DE7C5AB-09B8-74D3-C3EF-ECD61AE03416}"/>
          </ac:picMkLst>
        </pc:picChg>
        <pc:picChg chg="del">
          <ac:chgData name="NORBEY DANILO" userId="29f64d73-8b12-4c53-a9f3-1c223397a229" providerId="ADAL" clId="{41D5C782-5EAE-48FE-AC87-D0FEEA99E110}" dt="2023-03-07T18:18:23.746" v="510" actId="478"/>
          <ac:picMkLst>
            <pc:docMk/>
            <pc:sldMk cId="821516633" sldId="433"/>
            <ac:picMk id="6" creationId="{878362AF-6722-66FB-CC70-BEE2792C2315}"/>
          </ac:picMkLst>
        </pc:picChg>
      </pc:sldChg>
      <pc:sldChg chg="addSp delSp modSp add mod">
        <pc:chgData name="NORBEY DANILO" userId="29f64d73-8b12-4c53-a9f3-1c223397a229" providerId="ADAL" clId="{41D5C782-5EAE-48FE-AC87-D0FEEA99E110}" dt="2023-03-07T18:18:56.092" v="518" actId="1076"/>
        <pc:sldMkLst>
          <pc:docMk/>
          <pc:sldMk cId="1714546372" sldId="434"/>
        </pc:sldMkLst>
        <pc:picChg chg="del">
          <ac:chgData name="NORBEY DANILO" userId="29f64d73-8b12-4c53-a9f3-1c223397a229" providerId="ADAL" clId="{41D5C782-5EAE-48FE-AC87-D0FEEA99E110}" dt="2023-03-07T18:18:50.747" v="515" actId="478"/>
          <ac:picMkLst>
            <pc:docMk/>
            <pc:sldMk cId="1714546372" sldId="434"/>
            <ac:picMk id="3" creationId="{5DE7C5AB-09B8-74D3-C3EF-ECD61AE03416}"/>
          </ac:picMkLst>
        </pc:picChg>
        <pc:picChg chg="add mod">
          <ac:chgData name="NORBEY DANILO" userId="29f64d73-8b12-4c53-a9f3-1c223397a229" providerId="ADAL" clId="{41D5C782-5EAE-48FE-AC87-D0FEEA99E110}" dt="2023-03-07T18:18:56.092" v="518" actId="1076"/>
          <ac:picMkLst>
            <pc:docMk/>
            <pc:sldMk cId="1714546372" sldId="434"/>
            <ac:picMk id="4" creationId="{FF1591D4-18AF-1117-4544-C56032A195BD}"/>
          </ac:picMkLst>
        </pc:picChg>
      </pc:sldChg>
      <pc:sldChg chg="addSp delSp modSp add mod">
        <pc:chgData name="NORBEY DANILO" userId="29f64d73-8b12-4c53-a9f3-1c223397a229" providerId="ADAL" clId="{41D5C782-5EAE-48FE-AC87-D0FEEA99E110}" dt="2023-03-07T18:20:19.820" v="531" actId="1076"/>
        <pc:sldMkLst>
          <pc:docMk/>
          <pc:sldMk cId="1348479097" sldId="435"/>
        </pc:sldMkLst>
        <pc:picChg chg="del">
          <ac:chgData name="NORBEY DANILO" userId="29f64d73-8b12-4c53-a9f3-1c223397a229" providerId="ADAL" clId="{41D5C782-5EAE-48FE-AC87-D0FEEA99E110}" dt="2023-03-07T18:19:34.372" v="520" actId="478"/>
          <ac:picMkLst>
            <pc:docMk/>
            <pc:sldMk cId="1348479097" sldId="435"/>
            <ac:picMk id="3" creationId="{5DE7C5AB-09B8-74D3-C3EF-ECD61AE03416}"/>
          </ac:picMkLst>
        </pc:picChg>
        <pc:picChg chg="add mod">
          <ac:chgData name="NORBEY DANILO" userId="29f64d73-8b12-4c53-a9f3-1c223397a229" providerId="ADAL" clId="{41D5C782-5EAE-48FE-AC87-D0FEEA99E110}" dt="2023-03-07T18:20:18.009" v="530" actId="14100"/>
          <ac:picMkLst>
            <pc:docMk/>
            <pc:sldMk cId="1348479097" sldId="435"/>
            <ac:picMk id="4" creationId="{4862E7D7-DA18-D6C9-5492-F8DF0F93EE41}"/>
          </ac:picMkLst>
        </pc:picChg>
        <pc:picChg chg="add mod">
          <ac:chgData name="NORBEY DANILO" userId="29f64d73-8b12-4c53-a9f3-1c223397a229" providerId="ADAL" clId="{41D5C782-5EAE-48FE-AC87-D0FEEA99E110}" dt="2023-03-07T18:20:19.820" v="531" actId="1076"/>
          <ac:picMkLst>
            <pc:docMk/>
            <pc:sldMk cId="1348479097" sldId="435"/>
            <ac:picMk id="6" creationId="{782057CA-E004-B5D9-21E2-DAC29B389F9F}"/>
          </ac:picMkLst>
        </pc:picChg>
      </pc:sldChg>
      <pc:sldChg chg="addSp delSp modSp add mod replId">
        <pc:chgData name="NORBEY DANILO" userId="29f64d73-8b12-4c53-a9f3-1c223397a229" providerId="ADAL" clId="{41D5C782-5EAE-48FE-AC87-D0FEEA99E110}" dt="2023-03-07T18:20:50.712" v="534" actId="1076"/>
        <pc:sldMkLst>
          <pc:docMk/>
          <pc:sldMk cId="998862330" sldId="436"/>
        </pc:sldMkLst>
        <pc:picChg chg="add mod">
          <ac:chgData name="NORBEY DANILO" userId="29f64d73-8b12-4c53-a9f3-1c223397a229" providerId="ADAL" clId="{41D5C782-5EAE-48FE-AC87-D0FEEA99E110}" dt="2023-03-07T18:20:50.712" v="534" actId="1076"/>
          <ac:picMkLst>
            <pc:docMk/>
            <pc:sldMk cId="998862330" sldId="436"/>
            <ac:picMk id="3" creationId="{BB89FFE1-A74B-D21F-B679-208C3B17260E}"/>
          </ac:picMkLst>
        </pc:picChg>
        <pc:picChg chg="del">
          <ac:chgData name="NORBEY DANILO" userId="29f64d73-8b12-4c53-a9f3-1c223397a229" providerId="ADAL" clId="{41D5C782-5EAE-48FE-AC87-D0FEEA99E110}" dt="2023-03-07T18:19:35.676" v="521" actId="478"/>
          <ac:picMkLst>
            <pc:docMk/>
            <pc:sldMk cId="998862330" sldId="436"/>
            <ac:picMk id="4" creationId="{FF1591D4-18AF-1117-4544-C56032A195BD}"/>
          </ac:picMkLst>
        </pc:picChg>
      </pc:sldChg>
      <pc:sldChg chg="addSp delSp modSp add mod ord">
        <pc:chgData name="NORBEY DANILO" userId="29f64d73-8b12-4c53-a9f3-1c223397a229" providerId="ADAL" clId="{41D5C782-5EAE-48FE-AC87-D0FEEA99E110}" dt="2023-03-07T18:22:51.864" v="592" actId="33524"/>
        <pc:sldMkLst>
          <pc:docMk/>
          <pc:sldMk cId="4168909761" sldId="437"/>
        </pc:sldMkLst>
        <pc:spChg chg="add mod">
          <ac:chgData name="NORBEY DANILO" userId="29f64d73-8b12-4c53-a9f3-1c223397a229" providerId="ADAL" clId="{41D5C782-5EAE-48FE-AC87-D0FEEA99E110}" dt="2023-03-07T18:22:51.864" v="592" actId="33524"/>
          <ac:spMkLst>
            <pc:docMk/>
            <pc:sldMk cId="4168909761" sldId="437"/>
            <ac:spMk id="3" creationId="{1B2FBB1B-47E5-4533-8BF0-F59A63387ACE}"/>
          </ac:spMkLst>
        </pc:spChg>
        <pc:spChg chg="mod">
          <ac:chgData name="NORBEY DANILO" userId="29f64d73-8b12-4c53-a9f3-1c223397a229" providerId="ADAL" clId="{41D5C782-5EAE-48FE-AC87-D0FEEA99E110}" dt="2023-03-07T18:21:44.029" v="556" actId="20577"/>
          <ac:spMkLst>
            <pc:docMk/>
            <pc:sldMk cId="4168909761" sldId="437"/>
            <ac:spMk id="191" creationId="{00000000-0000-0000-0000-000000000000}"/>
          </ac:spMkLst>
        </pc:spChg>
        <pc:picChg chg="del">
          <ac:chgData name="NORBEY DANILO" userId="29f64d73-8b12-4c53-a9f3-1c223397a229" providerId="ADAL" clId="{41D5C782-5EAE-48FE-AC87-D0FEEA99E110}" dt="2023-03-07T18:21:46.059" v="557" actId="478"/>
          <ac:picMkLst>
            <pc:docMk/>
            <pc:sldMk cId="4168909761" sldId="437"/>
            <ac:picMk id="5" creationId="{C341B38C-42E8-8E0E-FE6C-888EA08A7FEA}"/>
          </ac:picMkLst>
        </pc:picChg>
      </pc:sldChg>
      <pc:sldChg chg="addSp delSp modSp add mod">
        <pc:chgData name="NORBEY DANILO" userId="29f64d73-8b12-4c53-a9f3-1c223397a229" providerId="ADAL" clId="{41D5C782-5EAE-48FE-AC87-D0FEEA99E110}" dt="2023-03-07T18:23:42.620" v="597" actId="1076"/>
        <pc:sldMkLst>
          <pc:docMk/>
          <pc:sldMk cId="646450501" sldId="438"/>
        </pc:sldMkLst>
        <pc:spChg chg="del">
          <ac:chgData name="NORBEY DANILO" userId="29f64d73-8b12-4c53-a9f3-1c223397a229" providerId="ADAL" clId="{41D5C782-5EAE-48FE-AC87-D0FEEA99E110}" dt="2023-03-07T18:23:19.660" v="594" actId="478"/>
          <ac:spMkLst>
            <pc:docMk/>
            <pc:sldMk cId="646450501" sldId="438"/>
            <ac:spMk id="3" creationId="{1B2FBB1B-47E5-4533-8BF0-F59A63387ACE}"/>
          </ac:spMkLst>
        </pc:spChg>
        <pc:picChg chg="add mod">
          <ac:chgData name="NORBEY DANILO" userId="29f64d73-8b12-4c53-a9f3-1c223397a229" providerId="ADAL" clId="{41D5C782-5EAE-48FE-AC87-D0FEEA99E110}" dt="2023-03-07T18:23:42.620" v="597" actId="1076"/>
          <ac:picMkLst>
            <pc:docMk/>
            <pc:sldMk cId="646450501" sldId="438"/>
            <ac:picMk id="4" creationId="{382F996E-6938-4399-2B58-1ABD6327F460}"/>
          </ac:picMkLst>
        </pc:picChg>
      </pc:sldChg>
      <pc:sldChg chg="addSp delSp modSp add mod">
        <pc:chgData name="NORBEY DANILO" userId="29f64d73-8b12-4c53-a9f3-1c223397a229" providerId="ADAL" clId="{41D5C782-5EAE-48FE-AC87-D0FEEA99E110}" dt="2023-03-07T18:24:22.808" v="602" actId="1076"/>
        <pc:sldMkLst>
          <pc:docMk/>
          <pc:sldMk cId="329244073" sldId="439"/>
        </pc:sldMkLst>
        <pc:picChg chg="add mod">
          <ac:chgData name="NORBEY DANILO" userId="29f64d73-8b12-4c53-a9f3-1c223397a229" providerId="ADAL" clId="{41D5C782-5EAE-48FE-AC87-D0FEEA99E110}" dt="2023-03-07T18:24:22.808" v="602" actId="1076"/>
          <ac:picMkLst>
            <pc:docMk/>
            <pc:sldMk cId="329244073" sldId="439"/>
            <ac:picMk id="3" creationId="{0CB3B235-7A31-0E40-C3DF-B99E41A991D1}"/>
          </ac:picMkLst>
        </pc:picChg>
        <pc:picChg chg="del">
          <ac:chgData name="NORBEY DANILO" userId="29f64d73-8b12-4c53-a9f3-1c223397a229" providerId="ADAL" clId="{41D5C782-5EAE-48FE-AC87-D0FEEA99E110}" dt="2023-03-07T18:24:18.640" v="599" actId="478"/>
          <ac:picMkLst>
            <pc:docMk/>
            <pc:sldMk cId="329244073" sldId="439"/>
            <ac:picMk id="4" creationId="{382F996E-6938-4399-2B58-1ABD6327F460}"/>
          </ac:picMkLst>
        </pc:picChg>
      </pc:sldChg>
      <pc:sldChg chg="addSp delSp modSp add mod">
        <pc:chgData name="NORBEY DANILO" userId="29f64d73-8b12-4c53-a9f3-1c223397a229" providerId="ADAL" clId="{41D5C782-5EAE-48FE-AC87-D0FEEA99E110}" dt="2023-03-07T18:25:38.824" v="619" actId="1076"/>
        <pc:sldMkLst>
          <pc:docMk/>
          <pc:sldMk cId="1311212694" sldId="440"/>
        </pc:sldMkLst>
        <pc:spChg chg="mod">
          <ac:chgData name="NORBEY DANILO" userId="29f64d73-8b12-4c53-a9f3-1c223397a229" providerId="ADAL" clId="{41D5C782-5EAE-48FE-AC87-D0FEEA99E110}" dt="2023-03-07T18:25:02.790" v="615" actId="20577"/>
          <ac:spMkLst>
            <pc:docMk/>
            <pc:sldMk cId="1311212694" sldId="440"/>
            <ac:spMk id="191" creationId="{00000000-0000-0000-0000-000000000000}"/>
          </ac:spMkLst>
        </pc:spChg>
        <pc:picChg chg="del">
          <ac:chgData name="NORBEY DANILO" userId="29f64d73-8b12-4c53-a9f3-1c223397a229" providerId="ADAL" clId="{41D5C782-5EAE-48FE-AC87-D0FEEA99E110}" dt="2023-03-07T18:25:04.412" v="616" actId="478"/>
          <ac:picMkLst>
            <pc:docMk/>
            <pc:sldMk cId="1311212694" sldId="440"/>
            <ac:picMk id="3" creationId="{0CB3B235-7A31-0E40-C3DF-B99E41A991D1}"/>
          </ac:picMkLst>
        </pc:picChg>
        <pc:picChg chg="add mod">
          <ac:chgData name="NORBEY DANILO" userId="29f64d73-8b12-4c53-a9f3-1c223397a229" providerId="ADAL" clId="{41D5C782-5EAE-48FE-AC87-D0FEEA99E110}" dt="2023-03-07T18:25:38.824" v="619" actId="1076"/>
          <ac:picMkLst>
            <pc:docMk/>
            <pc:sldMk cId="1311212694" sldId="440"/>
            <ac:picMk id="4" creationId="{01DE7867-2604-AC9F-4C81-F19A3B62FDD2}"/>
          </ac:picMkLst>
        </pc:picChg>
      </pc:sldChg>
      <pc:sldChg chg="addSp delSp modSp add mod">
        <pc:chgData name="NORBEY DANILO" userId="29f64d73-8b12-4c53-a9f3-1c223397a229" providerId="ADAL" clId="{41D5C782-5EAE-48FE-AC87-D0FEEA99E110}" dt="2023-03-07T18:26:44.461" v="631" actId="14100"/>
        <pc:sldMkLst>
          <pc:docMk/>
          <pc:sldMk cId="4256136481" sldId="441"/>
        </pc:sldMkLst>
        <pc:picChg chg="add mod">
          <ac:chgData name="NORBEY DANILO" userId="29f64d73-8b12-4c53-a9f3-1c223397a229" providerId="ADAL" clId="{41D5C782-5EAE-48FE-AC87-D0FEEA99E110}" dt="2023-03-07T18:26:24.625" v="627" actId="1076"/>
          <ac:picMkLst>
            <pc:docMk/>
            <pc:sldMk cId="4256136481" sldId="441"/>
            <ac:picMk id="3" creationId="{492D0440-0A2C-E501-712F-EFFE2D5BCC55}"/>
          </ac:picMkLst>
        </pc:picChg>
        <pc:picChg chg="del">
          <ac:chgData name="NORBEY DANILO" userId="29f64d73-8b12-4c53-a9f3-1c223397a229" providerId="ADAL" clId="{41D5C782-5EAE-48FE-AC87-D0FEEA99E110}" dt="2023-03-07T18:26:06.606" v="621" actId="478"/>
          <ac:picMkLst>
            <pc:docMk/>
            <pc:sldMk cId="4256136481" sldId="441"/>
            <ac:picMk id="4" creationId="{01DE7867-2604-AC9F-4C81-F19A3B62FDD2}"/>
          </ac:picMkLst>
        </pc:picChg>
        <pc:picChg chg="add mod">
          <ac:chgData name="NORBEY DANILO" userId="29f64d73-8b12-4c53-a9f3-1c223397a229" providerId="ADAL" clId="{41D5C782-5EAE-48FE-AC87-D0FEEA99E110}" dt="2023-03-07T18:26:44.461" v="631" actId="14100"/>
          <ac:picMkLst>
            <pc:docMk/>
            <pc:sldMk cId="4256136481" sldId="441"/>
            <ac:picMk id="6" creationId="{2011F5A9-D018-4D53-4FD2-284E5EA6E864}"/>
          </ac:picMkLst>
        </pc:picChg>
      </pc:sldChg>
      <pc:sldChg chg="modSp add mod ord">
        <pc:chgData name="NORBEY DANILO" userId="29f64d73-8b12-4c53-a9f3-1c223397a229" providerId="ADAL" clId="{41D5C782-5EAE-48FE-AC87-D0FEEA99E110}" dt="2023-03-07T18:45:29.527" v="671" actId="313"/>
        <pc:sldMkLst>
          <pc:docMk/>
          <pc:sldMk cId="898346033" sldId="442"/>
        </pc:sldMkLst>
        <pc:spChg chg="mod">
          <ac:chgData name="NORBEY DANILO" userId="29f64d73-8b12-4c53-a9f3-1c223397a229" providerId="ADAL" clId="{41D5C782-5EAE-48FE-AC87-D0FEEA99E110}" dt="2023-03-07T18:38:32.322" v="644" actId="20577"/>
          <ac:spMkLst>
            <pc:docMk/>
            <pc:sldMk cId="898346033" sldId="442"/>
            <ac:spMk id="191" creationId="{00000000-0000-0000-0000-000000000000}"/>
          </ac:spMkLst>
        </pc:spChg>
        <pc:spChg chg="mod">
          <ac:chgData name="NORBEY DANILO" userId="29f64d73-8b12-4c53-a9f3-1c223397a229" providerId="ADAL" clId="{41D5C782-5EAE-48FE-AC87-D0FEEA99E110}" dt="2023-03-07T18:45:29.527" v="671" actId="313"/>
          <ac:spMkLst>
            <pc:docMk/>
            <pc:sldMk cId="898346033" sldId="442"/>
            <ac:spMk id="192" creationId="{00000000-0000-0000-0000-000000000000}"/>
          </ac:spMkLst>
        </pc:spChg>
      </pc:sldChg>
      <pc:sldChg chg="modSp add mod">
        <pc:chgData name="NORBEY DANILO" userId="29f64d73-8b12-4c53-a9f3-1c223397a229" providerId="ADAL" clId="{41D5C782-5EAE-48FE-AC87-D0FEEA99E110}" dt="2023-03-07T18:49:54.110" v="725" actId="113"/>
        <pc:sldMkLst>
          <pc:docMk/>
          <pc:sldMk cId="2981242174" sldId="443"/>
        </pc:sldMkLst>
        <pc:spChg chg="mod">
          <ac:chgData name="NORBEY DANILO" userId="29f64d73-8b12-4c53-a9f3-1c223397a229" providerId="ADAL" clId="{41D5C782-5EAE-48FE-AC87-D0FEEA99E110}" dt="2023-03-07T18:49:54.110" v="725" actId="113"/>
          <ac:spMkLst>
            <pc:docMk/>
            <pc:sldMk cId="2981242174" sldId="443"/>
            <ac:spMk id="192" creationId="{00000000-0000-0000-0000-000000000000}"/>
          </ac:spMkLst>
        </pc:spChg>
      </pc:sldChg>
      <pc:sldChg chg="addSp delSp modSp add mod">
        <pc:chgData name="NORBEY DANILO" userId="29f64d73-8b12-4c53-a9f3-1c223397a229" providerId="ADAL" clId="{41D5C782-5EAE-48FE-AC87-D0FEEA99E110}" dt="2023-03-07T18:50:19.957" v="730" actId="1076"/>
        <pc:sldMkLst>
          <pc:docMk/>
          <pc:sldMk cId="2585836597" sldId="444"/>
        </pc:sldMkLst>
        <pc:spChg chg="add del mod">
          <ac:chgData name="NORBEY DANILO" userId="29f64d73-8b12-4c53-a9f3-1c223397a229" providerId="ADAL" clId="{41D5C782-5EAE-48FE-AC87-D0FEEA99E110}" dt="2023-03-07T18:50:14.290" v="727" actId="478"/>
          <ac:spMkLst>
            <pc:docMk/>
            <pc:sldMk cId="2585836597" sldId="444"/>
            <ac:spMk id="3" creationId="{237E8E97-6808-C9EB-312B-11DE6D8C2A93}"/>
          </ac:spMkLst>
        </pc:spChg>
        <pc:spChg chg="del">
          <ac:chgData name="NORBEY DANILO" userId="29f64d73-8b12-4c53-a9f3-1c223397a229" providerId="ADAL" clId="{41D5C782-5EAE-48FE-AC87-D0FEEA99E110}" dt="2023-03-07T18:50:11.336" v="726" actId="478"/>
          <ac:spMkLst>
            <pc:docMk/>
            <pc:sldMk cId="2585836597" sldId="444"/>
            <ac:spMk id="192" creationId="{00000000-0000-0000-0000-000000000000}"/>
          </ac:spMkLst>
        </pc:spChg>
        <pc:picChg chg="add mod">
          <ac:chgData name="NORBEY DANILO" userId="29f64d73-8b12-4c53-a9f3-1c223397a229" providerId="ADAL" clId="{41D5C782-5EAE-48FE-AC87-D0FEEA99E110}" dt="2023-03-07T18:50:19.957" v="730" actId="1076"/>
          <ac:picMkLst>
            <pc:docMk/>
            <pc:sldMk cId="2585836597" sldId="444"/>
            <ac:picMk id="5" creationId="{714CCF68-F65A-97FD-8646-B4515C3E833A}"/>
          </ac:picMkLst>
        </pc:picChg>
      </pc:sldChg>
      <pc:sldChg chg="addSp modSp add mod ord">
        <pc:chgData name="NORBEY DANILO" userId="29f64d73-8b12-4c53-a9f3-1c223397a229" providerId="ADAL" clId="{41D5C782-5EAE-48FE-AC87-D0FEEA99E110}" dt="2023-03-07T18:52:20.549" v="788" actId="1076"/>
        <pc:sldMkLst>
          <pc:docMk/>
          <pc:sldMk cId="2353552706" sldId="445"/>
        </pc:sldMkLst>
        <pc:spChg chg="mod">
          <ac:chgData name="NORBEY DANILO" userId="29f64d73-8b12-4c53-a9f3-1c223397a229" providerId="ADAL" clId="{41D5C782-5EAE-48FE-AC87-D0FEEA99E110}" dt="2023-03-07T18:52:01.511" v="785" actId="313"/>
          <ac:spMkLst>
            <pc:docMk/>
            <pc:sldMk cId="2353552706" sldId="445"/>
            <ac:spMk id="192" creationId="{00000000-0000-0000-0000-000000000000}"/>
          </ac:spMkLst>
        </pc:spChg>
        <pc:picChg chg="add mod">
          <ac:chgData name="NORBEY DANILO" userId="29f64d73-8b12-4c53-a9f3-1c223397a229" providerId="ADAL" clId="{41D5C782-5EAE-48FE-AC87-D0FEEA99E110}" dt="2023-03-07T18:52:20.549" v="788" actId="1076"/>
          <ac:picMkLst>
            <pc:docMk/>
            <pc:sldMk cId="2353552706" sldId="445"/>
            <ac:picMk id="3" creationId="{FC50AB07-540B-7B81-32E4-2DD5F64D10E3}"/>
          </ac:picMkLst>
        </pc:picChg>
      </pc:sldChg>
      <pc:sldChg chg="delSp modSp add mod">
        <pc:chgData name="NORBEY DANILO" userId="29f64d73-8b12-4c53-a9f3-1c223397a229" providerId="ADAL" clId="{41D5C782-5EAE-48FE-AC87-D0FEEA99E110}" dt="2023-03-07T18:54:26.448" v="832" actId="313"/>
        <pc:sldMkLst>
          <pc:docMk/>
          <pc:sldMk cId="921455359" sldId="446"/>
        </pc:sldMkLst>
        <pc:spChg chg="mod">
          <ac:chgData name="NORBEY DANILO" userId="29f64d73-8b12-4c53-a9f3-1c223397a229" providerId="ADAL" clId="{41D5C782-5EAE-48FE-AC87-D0FEEA99E110}" dt="2023-03-07T18:54:26.448" v="832" actId="313"/>
          <ac:spMkLst>
            <pc:docMk/>
            <pc:sldMk cId="921455359" sldId="446"/>
            <ac:spMk id="192" creationId="{00000000-0000-0000-0000-000000000000}"/>
          </ac:spMkLst>
        </pc:spChg>
        <pc:picChg chg="del">
          <ac:chgData name="NORBEY DANILO" userId="29f64d73-8b12-4c53-a9f3-1c223397a229" providerId="ADAL" clId="{41D5C782-5EAE-48FE-AC87-D0FEEA99E110}" dt="2023-03-07T18:52:56.554" v="802" actId="478"/>
          <ac:picMkLst>
            <pc:docMk/>
            <pc:sldMk cId="921455359" sldId="446"/>
            <ac:picMk id="3" creationId="{FC50AB07-540B-7B81-32E4-2DD5F64D10E3}"/>
          </ac:picMkLst>
        </pc:picChg>
      </pc:sldChg>
      <pc:sldChg chg="addSp delSp modSp add mod">
        <pc:chgData name="NORBEY DANILO" userId="29f64d73-8b12-4c53-a9f3-1c223397a229" providerId="ADAL" clId="{41D5C782-5EAE-48FE-AC87-D0FEEA99E110}" dt="2023-03-07T18:57:37.909" v="881" actId="313"/>
        <pc:sldMkLst>
          <pc:docMk/>
          <pc:sldMk cId="2955409740" sldId="447"/>
        </pc:sldMkLst>
        <pc:spChg chg="add del mod">
          <ac:chgData name="NORBEY DANILO" userId="29f64d73-8b12-4c53-a9f3-1c223397a229" providerId="ADAL" clId="{41D5C782-5EAE-48FE-AC87-D0FEEA99E110}" dt="2023-03-07T18:55:05.829" v="868" actId="478"/>
          <ac:spMkLst>
            <pc:docMk/>
            <pc:sldMk cId="2955409740" sldId="447"/>
            <ac:spMk id="3" creationId="{D5DE99FA-3E72-5F64-2E0A-EC98043711B9}"/>
          </ac:spMkLst>
        </pc:spChg>
        <pc:spChg chg="add mod">
          <ac:chgData name="NORBEY DANILO" userId="29f64d73-8b12-4c53-a9f3-1c223397a229" providerId="ADAL" clId="{41D5C782-5EAE-48FE-AC87-D0FEEA99E110}" dt="2023-03-07T18:57:37.909" v="881" actId="313"/>
          <ac:spMkLst>
            <pc:docMk/>
            <pc:sldMk cId="2955409740" sldId="447"/>
            <ac:spMk id="7" creationId="{43F05B6E-EED9-B3C6-A0ED-CAC4253BE833}"/>
          </ac:spMkLst>
        </pc:spChg>
        <pc:spChg chg="mod">
          <ac:chgData name="NORBEY DANILO" userId="29f64d73-8b12-4c53-a9f3-1c223397a229" providerId="ADAL" clId="{41D5C782-5EAE-48FE-AC87-D0FEEA99E110}" dt="2023-03-07T18:54:55.917" v="866" actId="20577"/>
          <ac:spMkLst>
            <pc:docMk/>
            <pc:sldMk cId="2955409740" sldId="447"/>
            <ac:spMk id="191" creationId="{00000000-0000-0000-0000-000000000000}"/>
          </ac:spMkLst>
        </pc:spChg>
        <pc:spChg chg="del">
          <ac:chgData name="NORBEY DANILO" userId="29f64d73-8b12-4c53-a9f3-1c223397a229" providerId="ADAL" clId="{41D5C782-5EAE-48FE-AC87-D0FEEA99E110}" dt="2023-03-07T18:55:05.257" v="867" actId="478"/>
          <ac:spMkLst>
            <pc:docMk/>
            <pc:sldMk cId="2955409740" sldId="447"/>
            <ac:spMk id="192" creationId="{00000000-0000-0000-0000-000000000000}"/>
          </ac:spMkLst>
        </pc:spChg>
        <pc:picChg chg="add mod">
          <ac:chgData name="NORBEY DANILO" userId="29f64d73-8b12-4c53-a9f3-1c223397a229" providerId="ADAL" clId="{41D5C782-5EAE-48FE-AC87-D0FEEA99E110}" dt="2023-03-07T18:55:26.589" v="871" actId="1076"/>
          <ac:picMkLst>
            <pc:docMk/>
            <pc:sldMk cId="2955409740" sldId="447"/>
            <ac:picMk id="5" creationId="{9F56EAF0-F398-D000-C54E-007E99BB4DBD}"/>
          </ac:picMkLst>
        </pc:picChg>
      </pc:sldChg>
      <pc:sldChg chg="addSp delSp modSp add mod">
        <pc:chgData name="NORBEY DANILO" userId="29f64d73-8b12-4c53-a9f3-1c223397a229" providerId="ADAL" clId="{41D5C782-5EAE-48FE-AC87-D0FEEA99E110}" dt="2023-03-07T19:00:08.801" v="887" actId="1076"/>
        <pc:sldMkLst>
          <pc:docMk/>
          <pc:sldMk cId="570432175" sldId="448"/>
        </pc:sldMkLst>
        <pc:spChg chg="del">
          <ac:chgData name="NORBEY DANILO" userId="29f64d73-8b12-4c53-a9f3-1c223397a229" providerId="ADAL" clId="{41D5C782-5EAE-48FE-AC87-D0FEEA99E110}" dt="2023-03-07T18:57:50.694" v="884" actId="478"/>
          <ac:spMkLst>
            <pc:docMk/>
            <pc:sldMk cId="570432175" sldId="448"/>
            <ac:spMk id="7" creationId="{43F05B6E-EED9-B3C6-A0ED-CAC4253BE833}"/>
          </ac:spMkLst>
        </pc:spChg>
        <pc:picChg chg="add mod">
          <ac:chgData name="NORBEY DANILO" userId="29f64d73-8b12-4c53-a9f3-1c223397a229" providerId="ADAL" clId="{41D5C782-5EAE-48FE-AC87-D0FEEA99E110}" dt="2023-03-07T19:00:08.801" v="887" actId="1076"/>
          <ac:picMkLst>
            <pc:docMk/>
            <pc:sldMk cId="570432175" sldId="448"/>
            <ac:picMk id="3" creationId="{B969ED74-55D9-2DF8-FD43-3810F4AF1C5D}"/>
          </ac:picMkLst>
        </pc:picChg>
        <pc:picChg chg="del">
          <ac:chgData name="NORBEY DANILO" userId="29f64d73-8b12-4c53-a9f3-1c223397a229" providerId="ADAL" clId="{41D5C782-5EAE-48FE-AC87-D0FEEA99E110}" dt="2023-03-07T18:57:49.822" v="883" actId="478"/>
          <ac:picMkLst>
            <pc:docMk/>
            <pc:sldMk cId="570432175" sldId="448"/>
            <ac:picMk id="5" creationId="{9F56EAF0-F398-D000-C54E-007E99BB4DBD}"/>
          </ac:picMkLst>
        </pc:picChg>
      </pc:sldChg>
      <pc:sldChg chg="addSp delSp modSp add mod">
        <pc:chgData name="NORBEY DANILO" userId="29f64d73-8b12-4c53-a9f3-1c223397a229" providerId="ADAL" clId="{41D5C782-5EAE-48FE-AC87-D0FEEA99E110}" dt="2023-03-07T19:01:13.237" v="899" actId="478"/>
        <pc:sldMkLst>
          <pc:docMk/>
          <pc:sldMk cId="1662631011" sldId="449"/>
        </pc:sldMkLst>
        <pc:picChg chg="del">
          <ac:chgData name="NORBEY DANILO" userId="29f64d73-8b12-4c53-a9f3-1c223397a229" providerId="ADAL" clId="{41D5C782-5EAE-48FE-AC87-D0FEEA99E110}" dt="2023-03-07T19:00:29.268" v="889" actId="478"/>
          <ac:picMkLst>
            <pc:docMk/>
            <pc:sldMk cId="1662631011" sldId="449"/>
            <ac:picMk id="3" creationId="{B969ED74-55D9-2DF8-FD43-3810F4AF1C5D}"/>
          </ac:picMkLst>
        </pc:picChg>
        <pc:picChg chg="add mod">
          <ac:chgData name="NORBEY DANILO" userId="29f64d73-8b12-4c53-a9f3-1c223397a229" providerId="ADAL" clId="{41D5C782-5EAE-48FE-AC87-D0FEEA99E110}" dt="2023-03-07T19:00:56.185" v="893" actId="1076"/>
          <ac:picMkLst>
            <pc:docMk/>
            <pc:sldMk cId="1662631011" sldId="449"/>
            <ac:picMk id="4" creationId="{87BCE094-1AC6-7531-D1F9-5A6972800CD0}"/>
          </ac:picMkLst>
        </pc:picChg>
        <pc:picChg chg="add del mod">
          <ac:chgData name="NORBEY DANILO" userId="29f64d73-8b12-4c53-a9f3-1c223397a229" providerId="ADAL" clId="{41D5C782-5EAE-48FE-AC87-D0FEEA99E110}" dt="2023-03-07T19:01:13.237" v="899" actId="478"/>
          <ac:picMkLst>
            <pc:docMk/>
            <pc:sldMk cId="1662631011" sldId="449"/>
            <ac:picMk id="6" creationId="{21AE1AC8-FFFB-E649-4E65-FE066DA282EA}"/>
          </ac:picMkLst>
        </pc:picChg>
      </pc:sldChg>
      <pc:sldChg chg="add">
        <pc:chgData name="NORBEY DANILO" userId="29f64d73-8b12-4c53-a9f3-1c223397a229" providerId="ADAL" clId="{41D5C782-5EAE-48FE-AC87-D0FEEA99E110}" dt="2023-03-07T19:01:09.501" v="898" actId="2890"/>
        <pc:sldMkLst>
          <pc:docMk/>
          <pc:sldMk cId="3573633439" sldId="450"/>
        </pc:sldMkLst>
      </pc:sldChg>
      <pc:sldChg chg="addSp delSp modSp add mod">
        <pc:chgData name="NORBEY DANILO" userId="29f64d73-8b12-4c53-a9f3-1c223397a229" providerId="ADAL" clId="{41D5C782-5EAE-48FE-AC87-D0FEEA99E110}" dt="2023-03-07T19:02:49.257" v="905" actId="1076"/>
        <pc:sldMkLst>
          <pc:docMk/>
          <pc:sldMk cId="1741533188" sldId="451"/>
        </pc:sldMkLst>
        <pc:picChg chg="add mod">
          <ac:chgData name="NORBEY DANILO" userId="29f64d73-8b12-4c53-a9f3-1c223397a229" providerId="ADAL" clId="{41D5C782-5EAE-48FE-AC87-D0FEEA99E110}" dt="2023-03-07T19:02:49.257" v="905" actId="1076"/>
          <ac:picMkLst>
            <pc:docMk/>
            <pc:sldMk cId="1741533188" sldId="451"/>
            <ac:picMk id="3" creationId="{3D700F39-453F-A060-0264-B869996AB291}"/>
          </ac:picMkLst>
        </pc:picChg>
        <pc:picChg chg="del">
          <ac:chgData name="NORBEY DANILO" userId="29f64d73-8b12-4c53-a9f3-1c223397a229" providerId="ADAL" clId="{41D5C782-5EAE-48FE-AC87-D0FEEA99E110}" dt="2023-03-07T19:02:31.549" v="901" actId="478"/>
          <ac:picMkLst>
            <pc:docMk/>
            <pc:sldMk cId="1741533188" sldId="451"/>
            <ac:picMk id="4" creationId="{87BCE094-1AC6-7531-D1F9-5A6972800CD0}"/>
          </ac:picMkLst>
        </pc:picChg>
        <pc:picChg chg="del">
          <ac:chgData name="NORBEY DANILO" userId="29f64d73-8b12-4c53-a9f3-1c223397a229" providerId="ADAL" clId="{41D5C782-5EAE-48FE-AC87-D0FEEA99E110}" dt="2023-03-07T19:02:33.182" v="902" actId="478"/>
          <ac:picMkLst>
            <pc:docMk/>
            <pc:sldMk cId="1741533188" sldId="451"/>
            <ac:picMk id="6" creationId="{21AE1AC8-FFFB-E649-4E65-FE066DA282EA}"/>
          </ac:picMkLst>
        </pc:picChg>
      </pc:sldChg>
      <pc:sldChg chg="addSp delSp modSp add mod">
        <pc:chgData name="NORBEY DANILO" userId="29f64d73-8b12-4c53-a9f3-1c223397a229" providerId="ADAL" clId="{41D5C782-5EAE-48FE-AC87-D0FEEA99E110}" dt="2023-03-08T00:47:36.064" v="912" actId="1076"/>
        <pc:sldMkLst>
          <pc:docMk/>
          <pc:sldMk cId="1472428141" sldId="452"/>
        </pc:sldMkLst>
        <pc:picChg chg="del">
          <ac:chgData name="NORBEY DANILO" userId="29f64d73-8b12-4c53-a9f3-1c223397a229" providerId="ADAL" clId="{41D5C782-5EAE-48FE-AC87-D0FEEA99E110}" dt="2023-03-08T00:46:22.850" v="907" actId="478"/>
          <ac:picMkLst>
            <pc:docMk/>
            <pc:sldMk cId="1472428141" sldId="452"/>
            <ac:picMk id="3" creationId="{3D700F39-453F-A060-0264-B869996AB291}"/>
          </ac:picMkLst>
        </pc:picChg>
        <pc:picChg chg="add mod">
          <ac:chgData name="NORBEY DANILO" userId="29f64d73-8b12-4c53-a9f3-1c223397a229" providerId="ADAL" clId="{41D5C782-5EAE-48FE-AC87-D0FEEA99E110}" dt="2023-03-08T00:47:36.064" v="912" actId="1076"/>
          <ac:picMkLst>
            <pc:docMk/>
            <pc:sldMk cId="1472428141" sldId="452"/>
            <ac:picMk id="4" creationId="{5A8060C5-4E4F-4D64-F2F1-B1B413B322F3}"/>
          </ac:picMkLst>
        </pc:picChg>
      </pc:sldChg>
      <pc:sldChg chg="addSp delSp modSp add mod">
        <pc:chgData name="NORBEY DANILO" userId="29f64d73-8b12-4c53-a9f3-1c223397a229" providerId="ADAL" clId="{41D5C782-5EAE-48FE-AC87-D0FEEA99E110}" dt="2023-03-08T01:35:52.359" v="1044" actId="1076"/>
        <pc:sldMkLst>
          <pc:docMk/>
          <pc:sldMk cId="2683753348" sldId="453"/>
        </pc:sldMkLst>
        <pc:picChg chg="add mod">
          <ac:chgData name="NORBEY DANILO" userId="29f64d73-8b12-4c53-a9f3-1c223397a229" providerId="ADAL" clId="{41D5C782-5EAE-48FE-AC87-D0FEEA99E110}" dt="2023-03-08T01:35:50.361" v="1043" actId="1076"/>
          <ac:picMkLst>
            <pc:docMk/>
            <pc:sldMk cId="2683753348" sldId="453"/>
            <ac:picMk id="3" creationId="{4E60FF3D-B6F0-45C0-FE00-E6492AB854FE}"/>
          </ac:picMkLst>
        </pc:picChg>
        <pc:picChg chg="del">
          <ac:chgData name="NORBEY DANILO" userId="29f64d73-8b12-4c53-a9f3-1c223397a229" providerId="ADAL" clId="{41D5C782-5EAE-48FE-AC87-D0FEEA99E110}" dt="2023-03-08T00:48:31.901" v="914" actId="478"/>
          <ac:picMkLst>
            <pc:docMk/>
            <pc:sldMk cId="2683753348" sldId="453"/>
            <ac:picMk id="4" creationId="{5A8060C5-4E4F-4D64-F2F1-B1B413B322F3}"/>
          </ac:picMkLst>
        </pc:picChg>
        <pc:picChg chg="add mod">
          <ac:chgData name="NORBEY DANILO" userId="29f64d73-8b12-4c53-a9f3-1c223397a229" providerId="ADAL" clId="{41D5C782-5EAE-48FE-AC87-D0FEEA99E110}" dt="2023-03-08T01:35:52.359" v="1044" actId="1076"/>
          <ac:picMkLst>
            <pc:docMk/>
            <pc:sldMk cId="2683753348" sldId="453"/>
            <ac:picMk id="6" creationId="{F28B22F1-B19F-527E-EBCA-BBE30BF7DEB7}"/>
          </ac:picMkLst>
        </pc:picChg>
      </pc:sldChg>
      <pc:sldChg chg="addSp delSp modSp add mod">
        <pc:chgData name="NORBEY DANILO" userId="29f64d73-8b12-4c53-a9f3-1c223397a229" providerId="ADAL" clId="{41D5C782-5EAE-48FE-AC87-D0FEEA99E110}" dt="2023-03-08T00:52:41.840" v="924" actId="1076"/>
        <pc:sldMkLst>
          <pc:docMk/>
          <pc:sldMk cId="3962888757" sldId="454"/>
        </pc:sldMkLst>
        <pc:picChg chg="del">
          <ac:chgData name="NORBEY DANILO" userId="29f64d73-8b12-4c53-a9f3-1c223397a229" providerId="ADAL" clId="{41D5C782-5EAE-48FE-AC87-D0FEEA99E110}" dt="2023-03-08T00:52:20.724" v="921" actId="478"/>
          <ac:picMkLst>
            <pc:docMk/>
            <pc:sldMk cId="3962888757" sldId="454"/>
            <ac:picMk id="3" creationId="{4E60FF3D-B6F0-45C0-FE00-E6492AB854FE}"/>
          </ac:picMkLst>
        </pc:picChg>
        <pc:picChg chg="add mod">
          <ac:chgData name="NORBEY DANILO" userId="29f64d73-8b12-4c53-a9f3-1c223397a229" providerId="ADAL" clId="{41D5C782-5EAE-48FE-AC87-D0FEEA99E110}" dt="2023-03-08T00:52:41.840" v="924" actId="1076"/>
          <ac:picMkLst>
            <pc:docMk/>
            <pc:sldMk cId="3962888757" sldId="454"/>
            <ac:picMk id="4" creationId="{2B2678B5-AA0C-A2FA-0F00-036F1FEC25D1}"/>
          </ac:picMkLst>
        </pc:picChg>
      </pc:sldChg>
      <pc:sldChg chg="addSp delSp modSp add mod">
        <pc:chgData name="NORBEY DANILO" userId="29f64d73-8b12-4c53-a9f3-1c223397a229" providerId="ADAL" clId="{41D5C782-5EAE-48FE-AC87-D0FEEA99E110}" dt="2023-03-08T00:54:10.696" v="929" actId="1076"/>
        <pc:sldMkLst>
          <pc:docMk/>
          <pc:sldMk cId="1315371124" sldId="455"/>
        </pc:sldMkLst>
        <pc:picChg chg="add mod">
          <ac:chgData name="NORBEY DANILO" userId="29f64d73-8b12-4c53-a9f3-1c223397a229" providerId="ADAL" clId="{41D5C782-5EAE-48FE-AC87-D0FEEA99E110}" dt="2023-03-08T00:54:10.696" v="929" actId="1076"/>
          <ac:picMkLst>
            <pc:docMk/>
            <pc:sldMk cId="1315371124" sldId="455"/>
            <ac:picMk id="3" creationId="{F4B70E51-F081-C1CA-A92D-902387663143}"/>
          </ac:picMkLst>
        </pc:picChg>
        <pc:picChg chg="del">
          <ac:chgData name="NORBEY DANILO" userId="29f64d73-8b12-4c53-a9f3-1c223397a229" providerId="ADAL" clId="{41D5C782-5EAE-48FE-AC87-D0FEEA99E110}" dt="2023-03-08T00:52:59.899" v="926" actId="478"/>
          <ac:picMkLst>
            <pc:docMk/>
            <pc:sldMk cId="1315371124" sldId="455"/>
            <ac:picMk id="4" creationId="{2B2678B5-AA0C-A2FA-0F00-036F1FEC25D1}"/>
          </ac:picMkLst>
        </pc:picChg>
      </pc:sldChg>
      <pc:sldChg chg="addSp delSp modSp add mod">
        <pc:chgData name="NORBEY DANILO" userId="29f64d73-8b12-4c53-a9f3-1c223397a229" providerId="ADAL" clId="{41D5C782-5EAE-48FE-AC87-D0FEEA99E110}" dt="2023-03-08T00:54:41.722" v="937" actId="1076"/>
        <pc:sldMkLst>
          <pc:docMk/>
          <pc:sldMk cId="1723740037" sldId="456"/>
        </pc:sldMkLst>
        <pc:picChg chg="del mod">
          <ac:chgData name="NORBEY DANILO" userId="29f64d73-8b12-4c53-a9f3-1c223397a229" providerId="ADAL" clId="{41D5C782-5EAE-48FE-AC87-D0FEEA99E110}" dt="2023-03-08T00:54:15.367" v="932" actId="478"/>
          <ac:picMkLst>
            <pc:docMk/>
            <pc:sldMk cId="1723740037" sldId="456"/>
            <ac:picMk id="3" creationId="{F4B70E51-F081-C1CA-A92D-902387663143}"/>
          </ac:picMkLst>
        </pc:picChg>
        <pc:picChg chg="add mod">
          <ac:chgData name="NORBEY DANILO" userId="29f64d73-8b12-4c53-a9f3-1c223397a229" providerId="ADAL" clId="{41D5C782-5EAE-48FE-AC87-D0FEEA99E110}" dt="2023-03-08T00:54:41.722" v="937" actId="1076"/>
          <ac:picMkLst>
            <pc:docMk/>
            <pc:sldMk cId="1723740037" sldId="456"/>
            <ac:picMk id="4" creationId="{1F7A548E-C14B-2CA2-9C61-94DE32EFBBE1}"/>
          </ac:picMkLst>
        </pc:picChg>
      </pc:sldChg>
      <pc:sldChg chg="addSp delSp modSp add mod">
        <pc:chgData name="NORBEY DANILO" userId="29f64d73-8b12-4c53-a9f3-1c223397a229" providerId="ADAL" clId="{41D5C782-5EAE-48FE-AC87-D0FEEA99E110}" dt="2023-03-08T00:56:29.811" v="946" actId="1076"/>
        <pc:sldMkLst>
          <pc:docMk/>
          <pc:sldMk cId="3007749229" sldId="457"/>
        </pc:sldMkLst>
        <pc:spChg chg="add del mod">
          <ac:chgData name="NORBEY DANILO" userId="29f64d73-8b12-4c53-a9f3-1c223397a229" providerId="ADAL" clId="{41D5C782-5EAE-48FE-AC87-D0FEEA99E110}" dt="2023-03-08T00:55:17.802" v="941" actId="478"/>
          <ac:spMkLst>
            <pc:docMk/>
            <pc:sldMk cId="3007749229" sldId="457"/>
            <ac:spMk id="3" creationId="{035771CA-6DE8-FEBC-E29A-E6FA501A2289}"/>
          </ac:spMkLst>
        </pc:spChg>
        <pc:spChg chg="del">
          <ac:chgData name="NORBEY DANILO" userId="29f64d73-8b12-4c53-a9f3-1c223397a229" providerId="ADAL" clId="{41D5C782-5EAE-48FE-AC87-D0FEEA99E110}" dt="2023-03-08T00:55:17.037" v="940" actId="478"/>
          <ac:spMkLst>
            <pc:docMk/>
            <pc:sldMk cId="3007749229" sldId="457"/>
            <ac:spMk id="191" creationId="{00000000-0000-0000-0000-000000000000}"/>
          </ac:spMkLst>
        </pc:spChg>
        <pc:picChg chg="del">
          <ac:chgData name="NORBEY DANILO" userId="29f64d73-8b12-4c53-a9f3-1c223397a229" providerId="ADAL" clId="{41D5C782-5EAE-48FE-AC87-D0FEEA99E110}" dt="2023-03-08T00:55:16.232" v="939" actId="478"/>
          <ac:picMkLst>
            <pc:docMk/>
            <pc:sldMk cId="3007749229" sldId="457"/>
            <ac:picMk id="4" creationId="{1F7A548E-C14B-2CA2-9C61-94DE32EFBBE1}"/>
          </ac:picMkLst>
        </pc:picChg>
        <pc:picChg chg="add mod">
          <ac:chgData name="NORBEY DANILO" userId="29f64d73-8b12-4c53-a9f3-1c223397a229" providerId="ADAL" clId="{41D5C782-5EAE-48FE-AC87-D0FEEA99E110}" dt="2023-03-08T00:56:12.672" v="943" actId="1076"/>
          <ac:picMkLst>
            <pc:docMk/>
            <pc:sldMk cId="3007749229" sldId="457"/>
            <ac:picMk id="6" creationId="{236B2D2F-00CD-0613-D2BA-94ABAED6BDA7}"/>
          </ac:picMkLst>
        </pc:picChg>
        <pc:picChg chg="add mod">
          <ac:chgData name="NORBEY DANILO" userId="29f64d73-8b12-4c53-a9f3-1c223397a229" providerId="ADAL" clId="{41D5C782-5EAE-48FE-AC87-D0FEEA99E110}" dt="2023-03-08T00:56:29.811" v="946" actId="1076"/>
          <ac:picMkLst>
            <pc:docMk/>
            <pc:sldMk cId="3007749229" sldId="457"/>
            <ac:picMk id="8" creationId="{0CAA9460-E32D-46AA-AA5C-11EE7845B31F}"/>
          </ac:picMkLst>
        </pc:picChg>
      </pc:sldChg>
      <pc:sldChg chg="addSp delSp modSp add mod ord">
        <pc:chgData name="NORBEY DANILO" userId="29f64d73-8b12-4c53-a9f3-1c223397a229" providerId="ADAL" clId="{41D5C782-5EAE-48FE-AC87-D0FEEA99E110}" dt="2023-03-08T01:13:35.012" v="995" actId="1076"/>
        <pc:sldMkLst>
          <pc:docMk/>
          <pc:sldMk cId="843328866" sldId="458"/>
        </pc:sldMkLst>
        <pc:spChg chg="mod">
          <ac:chgData name="NORBEY DANILO" userId="29f64d73-8b12-4c53-a9f3-1c223397a229" providerId="ADAL" clId="{41D5C782-5EAE-48FE-AC87-D0FEEA99E110}" dt="2023-03-08T01:12:58.381" v="992" actId="20577"/>
          <ac:spMkLst>
            <pc:docMk/>
            <pc:sldMk cId="843328866" sldId="458"/>
            <ac:spMk id="7" creationId="{43F05B6E-EED9-B3C6-A0ED-CAC4253BE833}"/>
          </ac:spMkLst>
        </pc:spChg>
        <pc:spChg chg="mod">
          <ac:chgData name="NORBEY DANILO" userId="29f64d73-8b12-4c53-a9f3-1c223397a229" providerId="ADAL" clId="{41D5C782-5EAE-48FE-AC87-D0FEEA99E110}" dt="2023-03-08T00:57:57.038" v="967" actId="20577"/>
          <ac:spMkLst>
            <pc:docMk/>
            <pc:sldMk cId="843328866" sldId="458"/>
            <ac:spMk id="191" creationId="{00000000-0000-0000-0000-000000000000}"/>
          </ac:spMkLst>
        </pc:spChg>
        <pc:picChg chg="add mod">
          <ac:chgData name="NORBEY DANILO" userId="29f64d73-8b12-4c53-a9f3-1c223397a229" providerId="ADAL" clId="{41D5C782-5EAE-48FE-AC87-D0FEEA99E110}" dt="2023-03-08T01:13:35.012" v="995" actId="1076"/>
          <ac:picMkLst>
            <pc:docMk/>
            <pc:sldMk cId="843328866" sldId="458"/>
            <ac:picMk id="3" creationId="{FED50277-052C-439C-1C95-9BDFA25C3F16}"/>
          </ac:picMkLst>
        </pc:picChg>
        <pc:picChg chg="del">
          <ac:chgData name="NORBEY DANILO" userId="29f64d73-8b12-4c53-a9f3-1c223397a229" providerId="ADAL" clId="{41D5C782-5EAE-48FE-AC87-D0FEEA99E110}" dt="2023-03-08T01:11:37.542" v="969" actId="478"/>
          <ac:picMkLst>
            <pc:docMk/>
            <pc:sldMk cId="843328866" sldId="458"/>
            <ac:picMk id="5" creationId="{9F56EAF0-F398-D000-C54E-007E99BB4DBD}"/>
          </ac:picMkLst>
        </pc:picChg>
      </pc:sldChg>
      <pc:sldChg chg="add del">
        <pc:chgData name="NORBEY DANILO" userId="29f64d73-8b12-4c53-a9f3-1c223397a229" providerId="ADAL" clId="{41D5C782-5EAE-48FE-AC87-D0FEEA99E110}" dt="2023-03-08T01:12:22.194" v="982" actId="47"/>
        <pc:sldMkLst>
          <pc:docMk/>
          <pc:sldMk cId="3405037931" sldId="459"/>
        </pc:sldMkLst>
      </pc:sldChg>
      <pc:sldChg chg="addSp delSp modSp add mod">
        <pc:chgData name="NORBEY DANILO" userId="29f64d73-8b12-4c53-a9f3-1c223397a229" providerId="ADAL" clId="{41D5C782-5EAE-48FE-AC87-D0FEEA99E110}" dt="2023-03-08T01:14:20.944" v="1001" actId="1076"/>
        <pc:sldMkLst>
          <pc:docMk/>
          <pc:sldMk cId="4225134469" sldId="459"/>
        </pc:sldMkLst>
        <pc:spChg chg="del">
          <ac:chgData name="NORBEY DANILO" userId="29f64d73-8b12-4c53-a9f3-1c223397a229" providerId="ADAL" clId="{41D5C782-5EAE-48FE-AC87-D0FEEA99E110}" dt="2023-03-08T01:14:01.498" v="998" actId="478"/>
          <ac:spMkLst>
            <pc:docMk/>
            <pc:sldMk cId="4225134469" sldId="459"/>
            <ac:spMk id="7" creationId="{43F05B6E-EED9-B3C6-A0ED-CAC4253BE833}"/>
          </ac:spMkLst>
        </pc:spChg>
        <pc:picChg chg="del">
          <ac:chgData name="NORBEY DANILO" userId="29f64d73-8b12-4c53-a9f3-1c223397a229" providerId="ADAL" clId="{41D5C782-5EAE-48FE-AC87-D0FEEA99E110}" dt="2023-03-08T01:14:00.311" v="997" actId="478"/>
          <ac:picMkLst>
            <pc:docMk/>
            <pc:sldMk cId="4225134469" sldId="459"/>
            <ac:picMk id="3" creationId="{FED50277-052C-439C-1C95-9BDFA25C3F16}"/>
          </ac:picMkLst>
        </pc:picChg>
        <pc:picChg chg="add mod">
          <ac:chgData name="NORBEY DANILO" userId="29f64d73-8b12-4c53-a9f3-1c223397a229" providerId="ADAL" clId="{41D5C782-5EAE-48FE-AC87-D0FEEA99E110}" dt="2023-03-08T01:14:20.944" v="1001" actId="1076"/>
          <ac:picMkLst>
            <pc:docMk/>
            <pc:sldMk cId="4225134469" sldId="459"/>
            <ac:picMk id="4" creationId="{77513604-6EE2-6C23-8540-1C79F91173CC}"/>
          </ac:picMkLst>
        </pc:picChg>
      </pc:sldChg>
      <pc:sldChg chg="addSp delSp modSp add mod">
        <pc:chgData name="NORBEY DANILO" userId="29f64d73-8b12-4c53-a9f3-1c223397a229" providerId="ADAL" clId="{41D5C782-5EAE-48FE-AC87-D0FEEA99E110}" dt="2023-03-08T01:26:09.684" v="1007" actId="1076"/>
        <pc:sldMkLst>
          <pc:docMk/>
          <pc:sldMk cId="1218397634" sldId="460"/>
        </pc:sldMkLst>
        <pc:picChg chg="add mod">
          <ac:chgData name="NORBEY DANILO" userId="29f64d73-8b12-4c53-a9f3-1c223397a229" providerId="ADAL" clId="{41D5C782-5EAE-48FE-AC87-D0FEEA99E110}" dt="2023-03-08T01:26:09.684" v="1007" actId="1076"/>
          <ac:picMkLst>
            <pc:docMk/>
            <pc:sldMk cId="1218397634" sldId="460"/>
            <ac:picMk id="3" creationId="{051F7AD6-073B-65C5-BCCF-EFB671C3C011}"/>
          </ac:picMkLst>
        </pc:picChg>
        <pc:picChg chg="del">
          <ac:chgData name="NORBEY DANILO" userId="29f64d73-8b12-4c53-a9f3-1c223397a229" providerId="ADAL" clId="{41D5C782-5EAE-48FE-AC87-D0FEEA99E110}" dt="2023-03-08T01:15:09.788" v="1003" actId="478"/>
          <ac:picMkLst>
            <pc:docMk/>
            <pc:sldMk cId="1218397634" sldId="460"/>
            <ac:picMk id="4" creationId="{77513604-6EE2-6C23-8540-1C79F91173CC}"/>
          </ac:picMkLst>
        </pc:picChg>
      </pc:sldChg>
      <pc:sldChg chg="addSp modSp add mod">
        <pc:chgData name="NORBEY DANILO" userId="29f64d73-8b12-4c53-a9f3-1c223397a229" providerId="ADAL" clId="{41D5C782-5EAE-48FE-AC87-D0FEEA99E110}" dt="2023-03-08T01:26:29.207" v="1012" actId="14100"/>
        <pc:sldMkLst>
          <pc:docMk/>
          <pc:sldMk cId="807772450" sldId="461"/>
        </pc:sldMkLst>
        <pc:picChg chg="add mod">
          <ac:chgData name="NORBEY DANILO" userId="29f64d73-8b12-4c53-a9f3-1c223397a229" providerId="ADAL" clId="{41D5C782-5EAE-48FE-AC87-D0FEEA99E110}" dt="2023-03-08T01:26:29.207" v="1012" actId="14100"/>
          <ac:picMkLst>
            <pc:docMk/>
            <pc:sldMk cId="807772450" sldId="461"/>
            <ac:picMk id="4" creationId="{C06759F4-8698-18B3-66A3-C3967FA813D5}"/>
          </ac:picMkLst>
        </pc:picChg>
      </pc:sldChg>
      <pc:sldChg chg="addSp delSp modSp add mod">
        <pc:chgData name="NORBEY DANILO" userId="29f64d73-8b12-4c53-a9f3-1c223397a229" providerId="ADAL" clId="{41D5C782-5EAE-48FE-AC87-D0FEEA99E110}" dt="2023-03-08T01:32:19.867" v="1018" actId="1076"/>
        <pc:sldMkLst>
          <pc:docMk/>
          <pc:sldMk cId="1365818386" sldId="462"/>
        </pc:sldMkLst>
        <pc:picChg chg="del">
          <ac:chgData name="NORBEY DANILO" userId="29f64d73-8b12-4c53-a9f3-1c223397a229" providerId="ADAL" clId="{41D5C782-5EAE-48FE-AC87-D0FEEA99E110}" dt="2023-03-08T01:32:13.590" v="1014" actId="478"/>
          <ac:picMkLst>
            <pc:docMk/>
            <pc:sldMk cId="1365818386" sldId="462"/>
            <ac:picMk id="3" creationId="{051F7AD6-073B-65C5-BCCF-EFB671C3C011}"/>
          </ac:picMkLst>
        </pc:picChg>
        <pc:picChg chg="del">
          <ac:chgData name="NORBEY DANILO" userId="29f64d73-8b12-4c53-a9f3-1c223397a229" providerId="ADAL" clId="{41D5C782-5EAE-48FE-AC87-D0FEEA99E110}" dt="2023-03-08T01:32:14.095" v="1015" actId="478"/>
          <ac:picMkLst>
            <pc:docMk/>
            <pc:sldMk cId="1365818386" sldId="462"/>
            <ac:picMk id="4" creationId="{C06759F4-8698-18B3-66A3-C3967FA813D5}"/>
          </ac:picMkLst>
        </pc:picChg>
        <pc:picChg chg="add mod">
          <ac:chgData name="NORBEY DANILO" userId="29f64d73-8b12-4c53-a9f3-1c223397a229" providerId="ADAL" clId="{41D5C782-5EAE-48FE-AC87-D0FEEA99E110}" dt="2023-03-08T01:32:19.867" v="1018" actId="1076"/>
          <ac:picMkLst>
            <pc:docMk/>
            <pc:sldMk cId="1365818386" sldId="462"/>
            <ac:picMk id="5" creationId="{D0554552-81B5-3F36-E62E-637993A4B3F7}"/>
          </ac:picMkLst>
        </pc:picChg>
      </pc:sldChg>
      <pc:sldChg chg="addSp delSp modSp add mod">
        <pc:chgData name="NORBEY DANILO" userId="29f64d73-8b12-4c53-a9f3-1c223397a229" providerId="ADAL" clId="{41D5C782-5EAE-48FE-AC87-D0FEEA99E110}" dt="2023-03-08T01:33:35.884" v="1023" actId="1076"/>
        <pc:sldMkLst>
          <pc:docMk/>
          <pc:sldMk cId="2742839038" sldId="463"/>
        </pc:sldMkLst>
        <pc:picChg chg="add mod">
          <ac:chgData name="NORBEY DANILO" userId="29f64d73-8b12-4c53-a9f3-1c223397a229" providerId="ADAL" clId="{41D5C782-5EAE-48FE-AC87-D0FEEA99E110}" dt="2023-03-08T01:33:35.884" v="1023" actId="1076"/>
          <ac:picMkLst>
            <pc:docMk/>
            <pc:sldMk cId="2742839038" sldId="463"/>
            <ac:picMk id="3" creationId="{28CD00D4-6A5E-E8A3-DC95-150A255BEC33}"/>
          </ac:picMkLst>
        </pc:picChg>
        <pc:picChg chg="del">
          <ac:chgData name="NORBEY DANILO" userId="29f64d73-8b12-4c53-a9f3-1c223397a229" providerId="ADAL" clId="{41D5C782-5EAE-48FE-AC87-D0FEEA99E110}" dt="2023-03-08T01:32:41.925" v="1020" actId="478"/>
          <ac:picMkLst>
            <pc:docMk/>
            <pc:sldMk cId="2742839038" sldId="463"/>
            <ac:picMk id="5" creationId="{D0554552-81B5-3F36-E62E-637993A4B3F7}"/>
          </ac:picMkLst>
        </pc:picChg>
      </pc:sldChg>
      <pc:sldChg chg="addSp delSp modSp add mod">
        <pc:chgData name="NORBEY DANILO" userId="29f64d73-8b12-4c53-a9f3-1c223397a229" providerId="ADAL" clId="{41D5C782-5EAE-48FE-AC87-D0FEEA99E110}" dt="2023-03-08T01:37:14.159" v="1052" actId="1076"/>
        <pc:sldMkLst>
          <pc:docMk/>
          <pc:sldMk cId="1389068979" sldId="464"/>
        </pc:sldMkLst>
        <pc:picChg chg="del">
          <ac:chgData name="NORBEY DANILO" userId="29f64d73-8b12-4c53-a9f3-1c223397a229" providerId="ADAL" clId="{41D5C782-5EAE-48FE-AC87-D0FEEA99E110}" dt="2023-03-08T01:33:40.391" v="1025" actId="478"/>
          <ac:picMkLst>
            <pc:docMk/>
            <pc:sldMk cId="1389068979" sldId="464"/>
            <ac:picMk id="3" creationId="{28CD00D4-6A5E-E8A3-DC95-150A255BEC33}"/>
          </ac:picMkLst>
        </pc:picChg>
        <pc:picChg chg="add mod">
          <ac:chgData name="NORBEY DANILO" userId="29f64d73-8b12-4c53-a9f3-1c223397a229" providerId="ADAL" clId="{41D5C782-5EAE-48FE-AC87-D0FEEA99E110}" dt="2023-03-08T01:37:09.431" v="1051" actId="1076"/>
          <ac:picMkLst>
            <pc:docMk/>
            <pc:sldMk cId="1389068979" sldId="464"/>
            <ac:picMk id="4" creationId="{EBD1A6F0-C7A3-51FB-7F8E-5B4A926CEE44}"/>
          </ac:picMkLst>
        </pc:picChg>
        <pc:picChg chg="add mod">
          <ac:chgData name="NORBEY DANILO" userId="29f64d73-8b12-4c53-a9f3-1c223397a229" providerId="ADAL" clId="{41D5C782-5EAE-48FE-AC87-D0FEEA99E110}" dt="2023-03-08T01:37:09.431" v="1051" actId="1076"/>
          <ac:picMkLst>
            <pc:docMk/>
            <pc:sldMk cId="1389068979" sldId="464"/>
            <ac:picMk id="6" creationId="{C994C1E4-55DB-2FAF-8448-2B580AC4BBF2}"/>
          </ac:picMkLst>
        </pc:picChg>
        <pc:picChg chg="add mod">
          <ac:chgData name="NORBEY DANILO" userId="29f64d73-8b12-4c53-a9f3-1c223397a229" providerId="ADAL" clId="{41D5C782-5EAE-48FE-AC87-D0FEEA99E110}" dt="2023-03-08T01:37:14.159" v="1052" actId="1076"/>
          <ac:picMkLst>
            <pc:docMk/>
            <pc:sldMk cId="1389068979" sldId="464"/>
            <ac:picMk id="8" creationId="{3BB730FF-5D65-5B96-9EBE-1BFA8D2B68D8}"/>
          </ac:picMkLst>
        </pc:picChg>
      </pc:sldChg>
      <pc:sldChg chg="addSp delSp modSp add mod ord">
        <pc:chgData name="NORBEY DANILO" userId="29f64d73-8b12-4c53-a9f3-1c223397a229" providerId="ADAL" clId="{41D5C782-5EAE-48FE-AC87-D0FEEA99E110}" dt="2023-03-08T01:37:57.767" v="1061" actId="1076"/>
        <pc:sldMkLst>
          <pc:docMk/>
          <pc:sldMk cId="3164444343" sldId="465"/>
        </pc:sldMkLst>
        <pc:picChg chg="del">
          <ac:chgData name="NORBEY DANILO" userId="29f64d73-8b12-4c53-a9f3-1c223397a229" providerId="ADAL" clId="{41D5C782-5EAE-48FE-AC87-D0FEEA99E110}" dt="2023-03-08T01:37:49.078" v="1056" actId="478"/>
          <ac:picMkLst>
            <pc:docMk/>
            <pc:sldMk cId="3164444343" sldId="465"/>
            <ac:picMk id="3" creationId="{28CD00D4-6A5E-E8A3-DC95-150A255BEC33}"/>
          </ac:picMkLst>
        </pc:picChg>
        <pc:picChg chg="add mod">
          <ac:chgData name="NORBEY DANILO" userId="29f64d73-8b12-4c53-a9f3-1c223397a229" providerId="ADAL" clId="{41D5C782-5EAE-48FE-AC87-D0FEEA99E110}" dt="2023-03-08T01:37:57.767" v="1061" actId="1076"/>
          <ac:picMkLst>
            <pc:docMk/>
            <pc:sldMk cId="3164444343" sldId="465"/>
            <ac:picMk id="4" creationId="{A5F17E70-E94D-8FFC-398D-37AFD2987EC0}"/>
          </ac:picMkLst>
        </pc:picChg>
      </pc:sldChg>
      <pc:sldChg chg="addSp delSp modSp add mod">
        <pc:chgData name="NORBEY DANILO" userId="29f64d73-8b12-4c53-a9f3-1c223397a229" providerId="ADAL" clId="{41D5C782-5EAE-48FE-AC87-D0FEEA99E110}" dt="2023-03-08T01:41:03.106" v="1075" actId="1076"/>
        <pc:sldMkLst>
          <pc:docMk/>
          <pc:sldMk cId="1910929061" sldId="466"/>
        </pc:sldMkLst>
        <pc:picChg chg="add mod">
          <ac:chgData name="NORBEY DANILO" userId="29f64d73-8b12-4c53-a9f3-1c223397a229" providerId="ADAL" clId="{41D5C782-5EAE-48FE-AC87-D0FEEA99E110}" dt="2023-03-08T01:41:03.106" v="1075" actId="1076"/>
          <ac:picMkLst>
            <pc:docMk/>
            <pc:sldMk cId="1910929061" sldId="466"/>
            <ac:picMk id="3" creationId="{9581EA9A-9E90-9838-F496-044EFB1F73E8}"/>
          </ac:picMkLst>
        </pc:picChg>
        <pc:picChg chg="del">
          <ac:chgData name="NORBEY DANILO" userId="29f64d73-8b12-4c53-a9f3-1c223397a229" providerId="ADAL" clId="{41D5C782-5EAE-48FE-AC87-D0FEEA99E110}" dt="2023-03-08T01:40:08.272" v="1063" actId="478"/>
          <ac:picMkLst>
            <pc:docMk/>
            <pc:sldMk cId="1910929061" sldId="466"/>
            <ac:picMk id="4" creationId="{A5F17E70-E94D-8FFC-398D-37AFD2987EC0}"/>
          </ac:picMkLst>
        </pc:picChg>
        <pc:picChg chg="add mod">
          <ac:chgData name="NORBEY DANILO" userId="29f64d73-8b12-4c53-a9f3-1c223397a229" providerId="ADAL" clId="{41D5C782-5EAE-48FE-AC87-D0FEEA99E110}" dt="2023-03-08T01:40:57.795" v="1073" actId="1076"/>
          <ac:picMkLst>
            <pc:docMk/>
            <pc:sldMk cId="1910929061" sldId="466"/>
            <ac:picMk id="6" creationId="{9BF61580-04B6-0166-CBC4-F5AFA0FBC35D}"/>
          </ac:picMkLst>
        </pc:picChg>
      </pc:sldChg>
      <pc:sldChg chg="addSp delSp modSp add mod">
        <pc:chgData name="NORBEY DANILO" userId="29f64d73-8b12-4c53-a9f3-1c223397a229" providerId="ADAL" clId="{41D5C782-5EAE-48FE-AC87-D0FEEA99E110}" dt="2023-03-08T01:41:41.563" v="1083" actId="1076"/>
        <pc:sldMkLst>
          <pc:docMk/>
          <pc:sldMk cId="244069029" sldId="467"/>
        </pc:sldMkLst>
        <pc:picChg chg="del">
          <ac:chgData name="NORBEY DANILO" userId="29f64d73-8b12-4c53-a9f3-1c223397a229" providerId="ADAL" clId="{41D5C782-5EAE-48FE-AC87-D0FEEA99E110}" dt="2023-03-08T01:41:17.801" v="1077" actId="478"/>
          <ac:picMkLst>
            <pc:docMk/>
            <pc:sldMk cId="244069029" sldId="467"/>
            <ac:picMk id="3" creationId="{9581EA9A-9E90-9838-F496-044EFB1F73E8}"/>
          </ac:picMkLst>
        </pc:picChg>
        <pc:picChg chg="add mod">
          <ac:chgData name="NORBEY DANILO" userId="29f64d73-8b12-4c53-a9f3-1c223397a229" providerId="ADAL" clId="{41D5C782-5EAE-48FE-AC87-D0FEEA99E110}" dt="2023-03-08T01:41:41.563" v="1083" actId="1076"/>
          <ac:picMkLst>
            <pc:docMk/>
            <pc:sldMk cId="244069029" sldId="467"/>
            <ac:picMk id="4" creationId="{C332A024-3F74-4C5B-2623-2FD945C6DE8E}"/>
          </ac:picMkLst>
        </pc:picChg>
        <pc:picChg chg="del">
          <ac:chgData name="NORBEY DANILO" userId="29f64d73-8b12-4c53-a9f3-1c223397a229" providerId="ADAL" clId="{41D5C782-5EAE-48FE-AC87-D0FEEA99E110}" dt="2023-03-08T01:41:18.341" v="1078" actId="478"/>
          <ac:picMkLst>
            <pc:docMk/>
            <pc:sldMk cId="244069029" sldId="467"/>
            <ac:picMk id="6" creationId="{9BF61580-04B6-0166-CBC4-F5AFA0FBC35D}"/>
          </ac:picMkLst>
        </pc:picChg>
      </pc:sldChg>
      <pc:sldChg chg="addSp delSp modSp add mod">
        <pc:chgData name="NORBEY DANILO" userId="29f64d73-8b12-4c53-a9f3-1c223397a229" providerId="ADAL" clId="{41D5C782-5EAE-48FE-AC87-D0FEEA99E110}" dt="2023-03-08T01:42:09.419" v="1088" actId="1076"/>
        <pc:sldMkLst>
          <pc:docMk/>
          <pc:sldMk cId="3026192384" sldId="468"/>
        </pc:sldMkLst>
        <pc:picChg chg="add mod">
          <ac:chgData name="NORBEY DANILO" userId="29f64d73-8b12-4c53-a9f3-1c223397a229" providerId="ADAL" clId="{41D5C782-5EAE-48FE-AC87-D0FEEA99E110}" dt="2023-03-08T01:42:09.419" v="1088" actId="1076"/>
          <ac:picMkLst>
            <pc:docMk/>
            <pc:sldMk cId="3026192384" sldId="468"/>
            <ac:picMk id="3" creationId="{D8F231F7-0731-4FA6-73B3-A557CCAC5055}"/>
          </ac:picMkLst>
        </pc:picChg>
        <pc:picChg chg="del">
          <ac:chgData name="NORBEY DANILO" userId="29f64d73-8b12-4c53-a9f3-1c223397a229" providerId="ADAL" clId="{41D5C782-5EAE-48FE-AC87-D0FEEA99E110}" dt="2023-03-08T01:41:48.396" v="1085" actId="478"/>
          <ac:picMkLst>
            <pc:docMk/>
            <pc:sldMk cId="3026192384" sldId="468"/>
            <ac:picMk id="4" creationId="{C332A024-3F74-4C5B-2623-2FD945C6DE8E}"/>
          </ac:picMkLst>
        </pc:picChg>
      </pc:sldChg>
      <pc:sldChg chg="addSp delSp modSp add mod">
        <pc:chgData name="NORBEY DANILO" userId="29f64d73-8b12-4c53-a9f3-1c223397a229" providerId="ADAL" clId="{41D5C782-5EAE-48FE-AC87-D0FEEA99E110}" dt="2023-03-08T01:45:49.341" v="1169" actId="20577"/>
        <pc:sldMkLst>
          <pc:docMk/>
          <pc:sldMk cId="366565229" sldId="469"/>
        </pc:sldMkLst>
        <pc:spChg chg="add mod">
          <ac:chgData name="NORBEY DANILO" userId="29f64d73-8b12-4c53-a9f3-1c223397a229" providerId="ADAL" clId="{41D5C782-5EAE-48FE-AC87-D0FEEA99E110}" dt="2023-03-08T01:45:49.341" v="1169" actId="20577"/>
          <ac:spMkLst>
            <pc:docMk/>
            <pc:sldMk cId="366565229" sldId="469"/>
            <ac:spMk id="4" creationId="{9CAEF14F-F881-E7CE-B987-AF0B64579E29}"/>
          </ac:spMkLst>
        </pc:spChg>
        <pc:spChg chg="mod">
          <ac:chgData name="NORBEY DANILO" userId="29f64d73-8b12-4c53-a9f3-1c223397a229" providerId="ADAL" clId="{41D5C782-5EAE-48FE-AC87-D0FEEA99E110}" dt="2023-03-08T01:43:27.600" v="1103" actId="20577"/>
          <ac:spMkLst>
            <pc:docMk/>
            <pc:sldMk cId="366565229" sldId="469"/>
            <ac:spMk id="191" creationId="{00000000-0000-0000-0000-000000000000}"/>
          </ac:spMkLst>
        </pc:spChg>
        <pc:picChg chg="del">
          <ac:chgData name="NORBEY DANILO" userId="29f64d73-8b12-4c53-a9f3-1c223397a229" providerId="ADAL" clId="{41D5C782-5EAE-48FE-AC87-D0FEEA99E110}" dt="2023-03-08T01:43:29.299" v="1104" actId="478"/>
          <ac:picMkLst>
            <pc:docMk/>
            <pc:sldMk cId="366565229" sldId="469"/>
            <ac:picMk id="3" creationId="{D8F231F7-0731-4FA6-73B3-A557CCAC5055}"/>
          </ac:picMkLst>
        </pc:picChg>
      </pc:sldChg>
      <pc:sldChg chg="addSp delSp modSp add mod">
        <pc:chgData name="NORBEY DANILO" userId="29f64d73-8b12-4c53-a9f3-1c223397a229" providerId="ADAL" clId="{41D5C782-5EAE-48FE-AC87-D0FEEA99E110}" dt="2023-03-08T01:46:19.031" v="1175" actId="1076"/>
        <pc:sldMkLst>
          <pc:docMk/>
          <pc:sldMk cId="112345294" sldId="470"/>
        </pc:sldMkLst>
        <pc:spChg chg="del">
          <ac:chgData name="NORBEY DANILO" userId="29f64d73-8b12-4c53-a9f3-1c223397a229" providerId="ADAL" clId="{41D5C782-5EAE-48FE-AC87-D0FEEA99E110}" dt="2023-03-08T01:46:10.169" v="1171" actId="478"/>
          <ac:spMkLst>
            <pc:docMk/>
            <pc:sldMk cId="112345294" sldId="470"/>
            <ac:spMk id="4" creationId="{9CAEF14F-F881-E7CE-B987-AF0B64579E29}"/>
          </ac:spMkLst>
        </pc:spChg>
        <pc:picChg chg="add mod">
          <ac:chgData name="NORBEY DANILO" userId="29f64d73-8b12-4c53-a9f3-1c223397a229" providerId="ADAL" clId="{41D5C782-5EAE-48FE-AC87-D0FEEA99E110}" dt="2023-03-08T01:46:19.031" v="1175" actId="1076"/>
          <ac:picMkLst>
            <pc:docMk/>
            <pc:sldMk cId="112345294" sldId="470"/>
            <ac:picMk id="3" creationId="{11A1B2B7-29B3-A1AF-A27E-3B1F504801FA}"/>
          </ac:picMkLst>
        </pc:picChg>
      </pc:sldChg>
      <pc:sldChg chg="addSp delSp modSp add mod">
        <pc:chgData name="NORBEY DANILO" userId="29f64d73-8b12-4c53-a9f3-1c223397a229" providerId="ADAL" clId="{41D5C782-5EAE-48FE-AC87-D0FEEA99E110}" dt="2023-03-08T01:49:06.139" v="1185" actId="1076"/>
        <pc:sldMkLst>
          <pc:docMk/>
          <pc:sldMk cId="763465" sldId="471"/>
        </pc:sldMkLst>
        <pc:picChg chg="del">
          <ac:chgData name="NORBEY DANILO" userId="29f64d73-8b12-4c53-a9f3-1c223397a229" providerId="ADAL" clId="{41D5C782-5EAE-48FE-AC87-D0FEEA99E110}" dt="2023-03-08T01:48:30.037" v="1177" actId="478"/>
          <ac:picMkLst>
            <pc:docMk/>
            <pc:sldMk cId="763465" sldId="471"/>
            <ac:picMk id="3" creationId="{11A1B2B7-29B3-A1AF-A27E-3B1F504801FA}"/>
          </ac:picMkLst>
        </pc:picChg>
        <pc:picChg chg="add mod">
          <ac:chgData name="NORBEY DANILO" userId="29f64d73-8b12-4c53-a9f3-1c223397a229" providerId="ADAL" clId="{41D5C782-5EAE-48FE-AC87-D0FEEA99E110}" dt="2023-03-08T01:48:38.004" v="1182" actId="1076"/>
          <ac:picMkLst>
            <pc:docMk/>
            <pc:sldMk cId="763465" sldId="471"/>
            <ac:picMk id="4" creationId="{D2644F34-FABA-F09A-E137-0B8B25D722D8}"/>
          </ac:picMkLst>
        </pc:picChg>
        <pc:picChg chg="add mod">
          <ac:chgData name="NORBEY DANILO" userId="29f64d73-8b12-4c53-a9f3-1c223397a229" providerId="ADAL" clId="{41D5C782-5EAE-48FE-AC87-D0FEEA99E110}" dt="2023-03-08T01:49:06.139" v="1185" actId="1076"/>
          <ac:picMkLst>
            <pc:docMk/>
            <pc:sldMk cId="763465" sldId="471"/>
            <ac:picMk id="6" creationId="{FE972AF2-6E56-F8D6-B5B3-FAAAD0E1422C}"/>
          </ac:picMkLst>
        </pc:picChg>
      </pc:sldChg>
      <pc:sldChg chg="addSp delSp modSp add mod">
        <pc:chgData name="NORBEY DANILO" userId="29f64d73-8b12-4c53-a9f3-1c223397a229" providerId="ADAL" clId="{41D5C782-5EAE-48FE-AC87-D0FEEA99E110}" dt="2023-03-08T01:49:57.203" v="1195" actId="1076"/>
        <pc:sldMkLst>
          <pc:docMk/>
          <pc:sldMk cId="994830941" sldId="472"/>
        </pc:sldMkLst>
        <pc:picChg chg="add mod">
          <ac:chgData name="NORBEY DANILO" userId="29f64d73-8b12-4c53-a9f3-1c223397a229" providerId="ADAL" clId="{41D5C782-5EAE-48FE-AC87-D0FEEA99E110}" dt="2023-03-08T01:49:53.368" v="1192" actId="1076"/>
          <ac:picMkLst>
            <pc:docMk/>
            <pc:sldMk cId="994830941" sldId="472"/>
            <ac:picMk id="3" creationId="{91F9246B-B81D-4AA6-631F-B9525A5C627F}"/>
          </ac:picMkLst>
        </pc:picChg>
        <pc:picChg chg="del">
          <ac:chgData name="NORBEY DANILO" userId="29f64d73-8b12-4c53-a9f3-1c223397a229" providerId="ADAL" clId="{41D5C782-5EAE-48FE-AC87-D0FEEA99E110}" dt="2023-03-08T01:49:24.476" v="1187" actId="478"/>
          <ac:picMkLst>
            <pc:docMk/>
            <pc:sldMk cId="994830941" sldId="472"/>
            <ac:picMk id="4" creationId="{D2644F34-FABA-F09A-E137-0B8B25D722D8}"/>
          </ac:picMkLst>
        </pc:picChg>
        <pc:picChg chg="del">
          <ac:chgData name="NORBEY DANILO" userId="29f64d73-8b12-4c53-a9f3-1c223397a229" providerId="ADAL" clId="{41D5C782-5EAE-48FE-AC87-D0FEEA99E110}" dt="2023-03-08T01:49:25.177" v="1188" actId="478"/>
          <ac:picMkLst>
            <pc:docMk/>
            <pc:sldMk cId="994830941" sldId="472"/>
            <ac:picMk id="6" creationId="{FE972AF2-6E56-F8D6-B5B3-FAAAD0E1422C}"/>
          </ac:picMkLst>
        </pc:picChg>
        <pc:picChg chg="add mod">
          <ac:chgData name="NORBEY DANILO" userId="29f64d73-8b12-4c53-a9f3-1c223397a229" providerId="ADAL" clId="{41D5C782-5EAE-48FE-AC87-D0FEEA99E110}" dt="2023-03-08T01:49:57.203" v="1195" actId="1076"/>
          <ac:picMkLst>
            <pc:docMk/>
            <pc:sldMk cId="994830941" sldId="472"/>
            <ac:picMk id="7" creationId="{C9CD10A5-2770-ABD6-AEE0-77B28F15CAC1}"/>
          </ac:picMkLst>
        </pc:picChg>
      </pc:sldChg>
      <pc:sldChg chg="addSp delSp modSp add mod">
        <pc:chgData name="NORBEY DANILO" userId="29f64d73-8b12-4c53-a9f3-1c223397a229" providerId="ADAL" clId="{41D5C782-5EAE-48FE-AC87-D0FEEA99E110}" dt="2023-03-08T01:50:18.188" v="1200" actId="1076"/>
        <pc:sldMkLst>
          <pc:docMk/>
          <pc:sldMk cId="1266505886" sldId="473"/>
        </pc:sldMkLst>
        <pc:picChg chg="del">
          <ac:chgData name="NORBEY DANILO" userId="29f64d73-8b12-4c53-a9f3-1c223397a229" providerId="ADAL" clId="{41D5C782-5EAE-48FE-AC87-D0FEEA99E110}" dt="2023-03-08T01:50:14.249" v="1197" actId="478"/>
          <ac:picMkLst>
            <pc:docMk/>
            <pc:sldMk cId="1266505886" sldId="473"/>
            <ac:picMk id="3" creationId="{91F9246B-B81D-4AA6-631F-B9525A5C627F}"/>
          </ac:picMkLst>
        </pc:picChg>
        <pc:picChg chg="add mod">
          <ac:chgData name="NORBEY DANILO" userId="29f64d73-8b12-4c53-a9f3-1c223397a229" providerId="ADAL" clId="{41D5C782-5EAE-48FE-AC87-D0FEEA99E110}" dt="2023-03-08T01:50:18.188" v="1200" actId="1076"/>
          <ac:picMkLst>
            <pc:docMk/>
            <pc:sldMk cId="1266505886" sldId="473"/>
            <ac:picMk id="4" creationId="{E5A9C9CE-7806-8724-8D55-291B1B0CF8A4}"/>
          </ac:picMkLst>
        </pc:picChg>
        <pc:picChg chg="del">
          <ac:chgData name="NORBEY DANILO" userId="29f64d73-8b12-4c53-a9f3-1c223397a229" providerId="ADAL" clId="{41D5C782-5EAE-48FE-AC87-D0FEEA99E110}" dt="2023-03-08T01:50:14.249" v="1197" actId="478"/>
          <ac:picMkLst>
            <pc:docMk/>
            <pc:sldMk cId="1266505886" sldId="473"/>
            <ac:picMk id="7" creationId="{C9CD10A5-2770-ABD6-AEE0-77B28F15CAC1}"/>
          </ac:picMkLst>
        </pc:picChg>
      </pc:sldChg>
      <pc:sldChg chg="addSp delSp modSp add mod">
        <pc:chgData name="NORBEY DANILO" userId="29f64d73-8b12-4c53-a9f3-1c223397a229" providerId="ADAL" clId="{41D5C782-5EAE-48FE-AC87-D0FEEA99E110}" dt="2023-03-08T01:50:55.428" v="1209" actId="1076"/>
        <pc:sldMkLst>
          <pc:docMk/>
          <pc:sldMk cId="2306520847" sldId="474"/>
        </pc:sldMkLst>
        <pc:picChg chg="add mod">
          <ac:chgData name="NORBEY DANILO" userId="29f64d73-8b12-4c53-a9f3-1c223397a229" providerId="ADAL" clId="{41D5C782-5EAE-48FE-AC87-D0FEEA99E110}" dt="2023-03-08T01:50:55.428" v="1209" actId="1076"/>
          <ac:picMkLst>
            <pc:docMk/>
            <pc:sldMk cId="2306520847" sldId="474"/>
            <ac:picMk id="3" creationId="{C27A34D5-7F22-1F8E-0185-91A555503138}"/>
          </ac:picMkLst>
        </pc:picChg>
        <pc:picChg chg="del">
          <ac:chgData name="NORBEY DANILO" userId="29f64d73-8b12-4c53-a9f3-1c223397a229" providerId="ADAL" clId="{41D5C782-5EAE-48FE-AC87-D0FEEA99E110}" dt="2023-03-08T01:50:21.511" v="1202" actId="478"/>
          <ac:picMkLst>
            <pc:docMk/>
            <pc:sldMk cId="2306520847" sldId="474"/>
            <ac:picMk id="4" creationId="{E5A9C9CE-7806-8724-8D55-291B1B0CF8A4}"/>
          </ac:picMkLst>
        </pc:picChg>
      </pc:sldChg>
      <pc:sldChg chg="addSp delSp modSp add mod">
        <pc:chgData name="NORBEY DANILO" userId="29f64d73-8b12-4c53-a9f3-1c223397a229" providerId="ADAL" clId="{41D5C782-5EAE-48FE-AC87-D0FEEA99E110}" dt="2023-03-08T01:51:19.391" v="1216" actId="1076"/>
        <pc:sldMkLst>
          <pc:docMk/>
          <pc:sldMk cId="3178632903" sldId="475"/>
        </pc:sldMkLst>
        <pc:picChg chg="del">
          <ac:chgData name="NORBEY DANILO" userId="29f64d73-8b12-4c53-a9f3-1c223397a229" providerId="ADAL" clId="{41D5C782-5EAE-48FE-AC87-D0FEEA99E110}" dt="2023-03-08T01:51:04" v="1211" actId="478"/>
          <ac:picMkLst>
            <pc:docMk/>
            <pc:sldMk cId="3178632903" sldId="475"/>
            <ac:picMk id="3" creationId="{C27A34D5-7F22-1F8E-0185-91A555503138}"/>
          </ac:picMkLst>
        </pc:picChg>
        <pc:picChg chg="add mod">
          <ac:chgData name="NORBEY DANILO" userId="29f64d73-8b12-4c53-a9f3-1c223397a229" providerId="ADAL" clId="{41D5C782-5EAE-48FE-AC87-D0FEEA99E110}" dt="2023-03-08T01:51:19.391" v="1216" actId="1076"/>
          <ac:picMkLst>
            <pc:docMk/>
            <pc:sldMk cId="3178632903" sldId="475"/>
            <ac:picMk id="4" creationId="{5132A94B-4F83-6BC0-6D4D-BD203B74442F}"/>
          </ac:picMkLst>
        </pc:picChg>
      </pc:sldChg>
      <pc:sldChg chg="addSp delSp modSp add mod">
        <pc:chgData name="NORBEY DANILO" userId="29f64d73-8b12-4c53-a9f3-1c223397a229" providerId="ADAL" clId="{41D5C782-5EAE-48FE-AC87-D0FEEA99E110}" dt="2023-03-08T01:51:47.519" v="1221" actId="1076"/>
        <pc:sldMkLst>
          <pc:docMk/>
          <pc:sldMk cId="672265668" sldId="476"/>
        </pc:sldMkLst>
        <pc:picChg chg="add mod">
          <ac:chgData name="NORBEY DANILO" userId="29f64d73-8b12-4c53-a9f3-1c223397a229" providerId="ADAL" clId="{41D5C782-5EAE-48FE-AC87-D0FEEA99E110}" dt="2023-03-08T01:51:47.519" v="1221" actId="1076"/>
          <ac:picMkLst>
            <pc:docMk/>
            <pc:sldMk cId="672265668" sldId="476"/>
            <ac:picMk id="3" creationId="{76BDFAD5-9C70-4E2C-2045-E42C4B52494E}"/>
          </ac:picMkLst>
        </pc:picChg>
        <pc:picChg chg="del">
          <ac:chgData name="NORBEY DANILO" userId="29f64d73-8b12-4c53-a9f3-1c223397a229" providerId="ADAL" clId="{41D5C782-5EAE-48FE-AC87-D0FEEA99E110}" dt="2023-03-08T01:51:34.634" v="1218" actId="478"/>
          <ac:picMkLst>
            <pc:docMk/>
            <pc:sldMk cId="672265668" sldId="476"/>
            <ac:picMk id="4" creationId="{5132A94B-4F83-6BC0-6D4D-BD203B74442F}"/>
          </ac:picMkLst>
        </pc:picChg>
      </pc:sldChg>
      <pc:sldChg chg="addSp delSp modSp add mod">
        <pc:chgData name="NORBEY DANILO" userId="29f64d73-8b12-4c53-a9f3-1c223397a229" providerId="ADAL" clId="{41D5C782-5EAE-48FE-AC87-D0FEEA99E110}" dt="2023-03-08T01:52:11.268" v="1226" actId="1076"/>
        <pc:sldMkLst>
          <pc:docMk/>
          <pc:sldMk cId="1557689946" sldId="477"/>
        </pc:sldMkLst>
        <pc:picChg chg="del">
          <ac:chgData name="NORBEY DANILO" userId="29f64d73-8b12-4c53-a9f3-1c223397a229" providerId="ADAL" clId="{41D5C782-5EAE-48FE-AC87-D0FEEA99E110}" dt="2023-03-08T01:52:06.311" v="1223" actId="478"/>
          <ac:picMkLst>
            <pc:docMk/>
            <pc:sldMk cId="1557689946" sldId="477"/>
            <ac:picMk id="3" creationId="{76BDFAD5-9C70-4E2C-2045-E42C4B52494E}"/>
          </ac:picMkLst>
        </pc:picChg>
        <pc:picChg chg="add mod">
          <ac:chgData name="NORBEY DANILO" userId="29f64d73-8b12-4c53-a9f3-1c223397a229" providerId="ADAL" clId="{41D5C782-5EAE-48FE-AC87-D0FEEA99E110}" dt="2023-03-08T01:52:11.268" v="1226" actId="1076"/>
          <ac:picMkLst>
            <pc:docMk/>
            <pc:sldMk cId="1557689946" sldId="477"/>
            <ac:picMk id="4" creationId="{616EB154-0906-9EF8-73EF-0595EBB77814}"/>
          </ac:picMkLst>
        </pc:picChg>
      </pc:sldChg>
      <pc:sldChg chg="addSp delSp modSp add del mod">
        <pc:chgData name="NORBEY DANILO" userId="29f64d73-8b12-4c53-a9f3-1c223397a229" providerId="ADAL" clId="{41D5C782-5EAE-48FE-AC87-D0FEEA99E110}" dt="2023-03-08T02:04:15.372" v="1234" actId="47"/>
        <pc:sldMkLst>
          <pc:docMk/>
          <pc:sldMk cId="3700845794" sldId="478"/>
        </pc:sldMkLst>
        <pc:picChg chg="add mod">
          <ac:chgData name="NORBEY DANILO" userId="29f64d73-8b12-4c53-a9f3-1c223397a229" providerId="ADAL" clId="{41D5C782-5EAE-48FE-AC87-D0FEEA99E110}" dt="2023-03-08T02:02:57.299" v="1231" actId="1076"/>
          <ac:picMkLst>
            <pc:docMk/>
            <pc:sldMk cId="3700845794" sldId="478"/>
            <ac:picMk id="3" creationId="{89883F8E-E135-B928-6B2D-2B1C3087FD53}"/>
          </ac:picMkLst>
        </pc:picChg>
        <pc:picChg chg="del">
          <ac:chgData name="NORBEY DANILO" userId="29f64d73-8b12-4c53-a9f3-1c223397a229" providerId="ADAL" clId="{41D5C782-5EAE-48FE-AC87-D0FEEA99E110}" dt="2023-03-08T02:02:51.071" v="1228" actId="478"/>
          <ac:picMkLst>
            <pc:docMk/>
            <pc:sldMk cId="3700845794" sldId="478"/>
            <ac:picMk id="4" creationId="{616EB154-0906-9EF8-73EF-0595EBB77814}"/>
          </ac:picMkLst>
        </pc:picChg>
      </pc:sldChg>
      <pc:sldChg chg="addSp delSp modSp add mod">
        <pc:chgData name="NORBEY DANILO" userId="29f64d73-8b12-4c53-a9f3-1c223397a229" providerId="ADAL" clId="{41D5C782-5EAE-48FE-AC87-D0FEEA99E110}" dt="2023-03-08T02:04:24.979" v="1237" actId="1076"/>
        <pc:sldMkLst>
          <pc:docMk/>
          <pc:sldMk cId="2746604493" sldId="479"/>
        </pc:sldMkLst>
        <pc:picChg chg="del">
          <ac:chgData name="NORBEY DANILO" userId="29f64d73-8b12-4c53-a9f3-1c223397a229" providerId="ADAL" clId="{41D5C782-5EAE-48FE-AC87-D0FEEA99E110}" dt="2023-03-08T02:04:13.248" v="1233" actId="478"/>
          <ac:picMkLst>
            <pc:docMk/>
            <pc:sldMk cId="2746604493" sldId="479"/>
            <ac:picMk id="3" creationId="{89883F8E-E135-B928-6B2D-2B1C3087FD53}"/>
          </ac:picMkLst>
        </pc:picChg>
        <pc:picChg chg="add mod">
          <ac:chgData name="NORBEY DANILO" userId="29f64d73-8b12-4c53-a9f3-1c223397a229" providerId="ADAL" clId="{41D5C782-5EAE-48FE-AC87-D0FEEA99E110}" dt="2023-03-08T02:04:24.979" v="1237" actId="1076"/>
          <ac:picMkLst>
            <pc:docMk/>
            <pc:sldMk cId="2746604493" sldId="479"/>
            <ac:picMk id="4" creationId="{09C57DD5-290F-7B7C-1D78-64A35AE7247D}"/>
          </ac:picMkLst>
        </pc:picChg>
      </pc:sldChg>
      <pc:sldChg chg="addSp delSp modSp add mod">
        <pc:chgData name="NORBEY DANILO" userId="29f64d73-8b12-4c53-a9f3-1c223397a229" providerId="ADAL" clId="{41D5C782-5EAE-48FE-AC87-D0FEEA99E110}" dt="2023-03-08T02:04:41.016" v="1242" actId="1076"/>
        <pc:sldMkLst>
          <pc:docMk/>
          <pc:sldMk cId="621438882" sldId="480"/>
        </pc:sldMkLst>
        <pc:picChg chg="add mod">
          <ac:chgData name="NORBEY DANILO" userId="29f64d73-8b12-4c53-a9f3-1c223397a229" providerId="ADAL" clId="{41D5C782-5EAE-48FE-AC87-D0FEEA99E110}" dt="2023-03-08T02:04:41.016" v="1242" actId="1076"/>
          <ac:picMkLst>
            <pc:docMk/>
            <pc:sldMk cId="621438882" sldId="480"/>
            <ac:picMk id="3" creationId="{C82E02FC-5505-BA00-F021-B54FF840BBD4}"/>
          </ac:picMkLst>
        </pc:picChg>
        <pc:picChg chg="del">
          <ac:chgData name="NORBEY DANILO" userId="29f64d73-8b12-4c53-a9f3-1c223397a229" providerId="ADAL" clId="{41D5C782-5EAE-48FE-AC87-D0FEEA99E110}" dt="2023-03-08T02:04:29.380" v="1239" actId="478"/>
          <ac:picMkLst>
            <pc:docMk/>
            <pc:sldMk cId="621438882" sldId="480"/>
            <ac:picMk id="4" creationId="{09C57DD5-290F-7B7C-1D78-64A35AE7247D}"/>
          </ac:picMkLst>
        </pc:picChg>
      </pc:sldChg>
    </pc:docChg>
  </pc:docChgLst>
  <pc:docChgLst>
    <pc:chgData name="NORBEY DANILO MUÑOZ CAÑON" userId="29f64d73-8b12-4c53-a9f3-1c223397a229" providerId="ADAL" clId="{4B8354DA-CFC5-4BEC-9265-CD54397C9F7B}"/>
    <pc:docChg chg="undo custSel addSld delSld modSld sldOrd">
      <pc:chgData name="NORBEY DANILO MUÑOZ CAÑON" userId="29f64d73-8b12-4c53-a9f3-1c223397a229" providerId="ADAL" clId="{4B8354DA-CFC5-4BEC-9265-CD54397C9F7B}" dt="2023-09-05T03:44:43.661" v="1216"/>
      <pc:docMkLst>
        <pc:docMk/>
      </pc:docMkLst>
      <pc:sldChg chg="modSp mod">
        <pc:chgData name="NORBEY DANILO MUÑOZ CAÑON" userId="29f64d73-8b12-4c53-a9f3-1c223397a229" providerId="ADAL" clId="{4B8354DA-CFC5-4BEC-9265-CD54397C9F7B}" dt="2023-09-05T02:46:15.860" v="11" actId="20577"/>
        <pc:sldMkLst>
          <pc:docMk/>
          <pc:sldMk cId="0" sldId="294"/>
        </pc:sldMkLst>
        <pc:spChg chg="mod">
          <ac:chgData name="NORBEY DANILO MUÑOZ CAÑON" userId="29f64d73-8b12-4c53-a9f3-1c223397a229" providerId="ADAL" clId="{4B8354DA-CFC5-4BEC-9265-CD54397C9F7B}" dt="2023-09-05T02:46:15.860" v="11" actId="20577"/>
          <ac:spMkLst>
            <pc:docMk/>
            <pc:sldMk cId="0" sldId="294"/>
            <ac:spMk id="98" creationId="{00000000-0000-0000-0000-000000000000}"/>
          </ac:spMkLst>
        </pc:spChg>
      </pc:sldChg>
      <pc:sldChg chg="addSp delSp modSp mod">
        <pc:chgData name="NORBEY DANILO MUÑOZ CAÑON" userId="29f64d73-8b12-4c53-a9f3-1c223397a229" providerId="ADAL" clId="{4B8354DA-CFC5-4BEC-9265-CD54397C9F7B}" dt="2023-09-05T02:53:05.576" v="145" actId="1076"/>
        <pc:sldMkLst>
          <pc:docMk/>
          <pc:sldMk cId="2252551699" sldId="367"/>
        </pc:sldMkLst>
        <pc:spChg chg="add mod">
          <ac:chgData name="NORBEY DANILO MUÑOZ CAÑON" userId="29f64d73-8b12-4c53-a9f3-1c223397a229" providerId="ADAL" clId="{4B8354DA-CFC5-4BEC-9265-CD54397C9F7B}" dt="2023-09-05T02:49:42.892" v="57" actId="790"/>
          <ac:spMkLst>
            <pc:docMk/>
            <pc:sldMk cId="2252551699" sldId="367"/>
            <ac:spMk id="2" creationId="{00CFF17B-6D2D-3416-DD59-57B55A9591FF}"/>
          </ac:spMkLst>
        </pc:spChg>
        <pc:spChg chg="add mod">
          <ac:chgData name="NORBEY DANILO MUÑOZ CAÑON" userId="29f64d73-8b12-4c53-a9f3-1c223397a229" providerId="ADAL" clId="{4B8354DA-CFC5-4BEC-9265-CD54397C9F7B}" dt="2023-09-05T02:49:46.111" v="58" actId="20577"/>
          <ac:spMkLst>
            <pc:docMk/>
            <pc:sldMk cId="2252551699" sldId="367"/>
            <ac:spMk id="4" creationId="{4D377972-7BEF-CB44-F779-1B6F91FD3418}"/>
          </ac:spMkLst>
        </pc:spChg>
        <pc:spChg chg="add mod">
          <ac:chgData name="NORBEY DANILO MUÑOZ CAÑON" userId="29f64d73-8b12-4c53-a9f3-1c223397a229" providerId="ADAL" clId="{4B8354DA-CFC5-4BEC-9265-CD54397C9F7B}" dt="2023-09-05T02:51:44.315" v="135" actId="2711"/>
          <ac:spMkLst>
            <pc:docMk/>
            <pc:sldMk cId="2252551699" sldId="367"/>
            <ac:spMk id="5" creationId="{0F2F654D-A260-9633-DCD1-A42A69112335}"/>
          </ac:spMkLst>
        </pc:spChg>
        <pc:spChg chg="add mod">
          <ac:chgData name="NORBEY DANILO MUÑOZ CAÑON" userId="29f64d73-8b12-4c53-a9f3-1c223397a229" providerId="ADAL" clId="{4B8354DA-CFC5-4BEC-9265-CD54397C9F7B}" dt="2023-09-05T02:51:44.315" v="135" actId="2711"/>
          <ac:spMkLst>
            <pc:docMk/>
            <pc:sldMk cId="2252551699" sldId="367"/>
            <ac:spMk id="6" creationId="{0F62AB0D-C9BB-88EA-3FCD-3CC8FCC0084C}"/>
          </ac:spMkLst>
        </pc:spChg>
        <pc:spChg chg="add mod">
          <ac:chgData name="NORBEY DANILO MUÑOZ CAÑON" userId="29f64d73-8b12-4c53-a9f3-1c223397a229" providerId="ADAL" clId="{4B8354DA-CFC5-4BEC-9265-CD54397C9F7B}" dt="2023-09-05T02:51:44.315" v="135" actId="2711"/>
          <ac:spMkLst>
            <pc:docMk/>
            <pc:sldMk cId="2252551699" sldId="367"/>
            <ac:spMk id="7" creationId="{58F451EA-320E-BF3F-7C6C-B1362D4648E5}"/>
          </ac:spMkLst>
        </pc:spChg>
        <pc:spChg chg="add mod">
          <ac:chgData name="NORBEY DANILO MUÑOZ CAÑON" userId="29f64d73-8b12-4c53-a9f3-1c223397a229" providerId="ADAL" clId="{4B8354DA-CFC5-4BEC-9265-CD54397C9F7B}" dt="2023-09-05T02:52:26.850" v="138" actId="13822"/>
          <ac:spMkLst>
            <pc:docMk/>
            <pc:sldMk cId="2252551699" sldId="367"/>
            <ac:spMk id="8" creationId="{06E54069-884E-A7D4-4B50-826E31767249}"/>
          </ac:spMkLst>
        </pc:spChg>
        <pc:spChg chg="add mod">
          <ac:chgData name="NORBEY DANILO MUÑOZ CAÑON" userId="29f64d73-8b12-4c53-a9f3-1c223397a229" providerId="ADAL" clId="{4B8354DA-CFC5-4BEC-9265-CD54397C9F7B}" dt="2023-09-05T02:53:05.576" v="145" actId="1076"/>
          <ac:spMkLst>
            <pc:docMk/>
            <pc:sldMk cId="2252551699" sldId="367"/>
            <ac:spMk id="9" creationId="{5ACC7CAB-4313-6578-E41D-AEC893130B78}"/>
          </ac:spMkLst>
        </pc:spChg>
        <pc:spChg chg="mod">
          <ac:chgData name="NORBEY DANILO MUÑOZ CAÑON" userId="29f64d73-8b12-4c53-a9f3-1c223397a229" providerId="ADAL" clId="{4B8354DA-CFC5-4BEC-9265-CD54397C9F7B}" dt="2023-09-05T02:48:01.599" v="19" actId="20577"/>
          <ac:spMkLst>
            <pc:docMk/>
            <pc:sldMk cId="2252551699" sldId="367"/>
            <ac:spMk id="191" creationId="{00000000-0000-0000-0000-000000000000}"/>
          </ac:spMkLst>
        </pc:spChg>
        <pc:spChg chg="mod">
          <ac:chgData name="NORBEY DANILO MUÑOZ CAÑON" userId="29f64d73-8b12-4c53-a9f3-1c223397a229" providerId="ADAL" clId="{4B8354DA-CFC5-4BEC-9265-CD54397C9F7B}" dt="2023-09-05T02:49:18.939" v="42" actId="14100"/>
          <ac:spMkLst>
            <pc:docMk/>
            <pc:sldMk cId="2252551699" sldId="367"/>
            <ac:spMk id="192" creationId="{00000000-0000-0000-0000-000000000000}"/>
          </ac:spMkLst>
        </pc:spChg>
        <pc:picChg chg="del">
          <ac:chgData name="NORBEY DANILO MUÑOZ CAÑON" userId="29f64d73-8b12-4c53-a9f3-1c223397a229" providerId="ADAL" clId="{4B8354DA-CFC5-4BEC-9265-CD54397C9F7B}" dt="2023-09-05T02:48:10.698" v="22" actId="478"/>
          <ac:picMkLst>
            <pc:docMk/>
            <pc:sldMk cId="2252551699" sldId="367"/>
            <ac:picMk id="3" creationId="{91331CF3-4BFD-DB61-207F-D827AB5A361B}"/>
          </ac:picMkLst>
        </pc:picChg>
      </pc:sldChg>
      <pc:sldChg chg="del">
        <pc:chgData name="NORBEY DANILO MUÑOZ CAÑON" userId="29f64d73-8b12-4c53-a9f3-1c223397a229" providerId="ADAL" clId="{4B8354DA-CFC5-4BEC-9265-CD54397C9F7B}" dt="2023-09-05T03:38:57.175" v="961" actId="47"/>
        <pc:sldMkLst>
          <pc:docMk/>
          <pc:sldMk cId="2414942149" sldId="368"/>
        </pc:sldMkLst>
      </pc:sldChg>
      <pc:sldChg chg="del">
        <pc:chgData name="NORBEY DANILO MUÑOZ CAÑON" userId="29f64d73-8b12-4c53-a9f3-1c223397a229" providerId="ADAL" clId="{4B8354DA-CFC5-4BEC-9265-CD54397C9F7B}" dt="2023-09-05T03:38:57.860" v="962" actId="47"/>
        <pc:sldMkLst>
          <pc:docMk/>
          <pc:sldMk cId="1937748922" sldId="412"/>
        </pc:sldMkLst>
      </pc:sldChg>
      <pc:sldChg chg="modSp mod">
        <pc:chgData name="NORBEY DANILO MUÑOZ CAÑON" userId="29f64d73-8b12-4c53-a9f3-1c223397a229" providerId="ADAL" clId="{4B8354DA-CFC5-4BEC-9265-CD54397C9F7B}" dt="2023-09-05T03:43:22.251" v="1195" actId="113"/>
        <pc:sldMkLst>
          <pc:docMk/>
          <pc:sldMk cId="290647687" sldId="418"/>
        </pc:sldMkLst>
        <pc:spChg chg="mod">
          <ac:chgData name="NORBEY DANILO MUÑOZ CAÑON" userId="29f64d73-8b12-4c53-a9f3-1c223397a229" providerId="ADAL" clId="{4B8354DA-CFC5-4BEC-9265-CD54397C9F7B}" dt="2023-09-05T03:39:12.985" v="1002" actId="20577"/>
          <ac:spMkLst>
            <pc:docMk/>
            <pc:sldMk cId="290647687" sldId="418"/>
            <ac:spMk id="191" creationId="{00000000-0000-0000-0000-000000000000}"/>
          </ac:spMkLst>
        </pc:spChg>
        <pc:spChg chg="mod">
          <ac:chgData name="NORBEY DANILO MUÑOZ CAÑON" userId="29f64d73-8b12-4c53-a9f3-1c223397a229" providerId="ADAL" clId="{4B8354DA-CFC5-4BEC-9265-CD54397C9F7B}" dt="2023-09-05T03:43:22.251" v="1195" actId="113"/>
          <ac:spMkLst>
            <pc:docMk/>
            <pc:sldMk cId="290647687" sldId="418"/>
            <ac:spMk id="192" creationId="{00000000-0000-0000-0000-000000000000}"/>
          </ac:spMkLst>
        </pc:spChg>
      </pc:sldChg>
      <pc:sldChg chg="del">
        <pc:chgData name="NORBEY DANILO MUÑOZ CAÑON" userId="29f64d73-8b12-4c53-a9f3-1c223397a229" providerId="ADAL" clId="{4B8354DA-CFC5-4BEC-9265-CD54397C9F7B}" dt="2023-09-05T03:43:31.692" v="1197" actId="47"/>
        <pc:sldMkLst>
          <pc:docMk/>
          <pc:sldMk cId="110690283" sldId="419"/>
        </pc:sldMkLst>
      </pc:sldChg>
      <pc:sldChg chg="del">
        <pc:chgData name="NORBEY DANILO MUÑOZ CAÑON" userId="29f64d73-8b12-4c53-a9f3-1c223397a229" providerId="ADAL" clId="{4B8354DA-CFC5-4BEC-9265-CD54397C9F7B}" dt="2023-09-05T03:43:41.736" v="1209" actId="47"/>
        <pc:sldMkLst>
          <pc:docMk/>
          <pc:sldMk cId="3934344230" sldId="420"/>
        </pc:sldMkLst>
      </pc:sldChg>
      <pc:sldChg chg="del">
        <pc:chgData name="NORBEY DANILO MUÑOZ CAÑON" userId="29f64d73-8b12-4c53-a9f3-1c223397a229" providerId="ADAL" clId="{4B8354DA-CFC5-4BEC-9265-CD54397C9F7B}" dt="2023-09-05T03:43:42.606" v="1210" actId="47"/>
        <pc:sldMkLst>
          <pc:docMk/>
          <pc:sldMk cId="3788969096" sldId="421"/>
        </pc:sldMkLst>
      </pc:sldChg>
      <pc:sldChg chg="addSp delSp modSp add del mod">
        <pc:chgData name="NORBEY DANILO MUÑOZ CAÑON" userId="29f64d73-8b12-4c53-a9f3-1c223397a229" providerId="ADAL" clId="{4B8354DA-CFC5-4BEC-9265-CD54397C9F7B}" dt="2023-09-05T03:44:39.299" v="1213" actId="2696"/>
        <pc:sldMkLst>
          <pc:docMk/>
          <pc:sldMk cId="4000503241" sldId="423"/>
        </pc:sldMkLst>
        <pc:spChg chg="mod">
          <ac:chgData name="NORBEY DANILO MUÑOZ CAÑON" userId="29f64d73-8b12-4c53-a9f3-1c223397a229" providerId="ADAL" clId="{4B8354DA-CFC5-4BEC-9265-CD54397C9F7B}" dt="2023-09-05T03:43:35.559" v="1204" actId="20577"/>
          <ac:spMkLst>
            <pc:docMk/>
            <pc:sldMk cId="4000503241" sldId="423"/>
            <ac:spMk id="191" creationId="{00000000-0000-0000-0000-000000000000}"/>
          </ac:spMkLst>
        </pc:spChg>
        <pc:picChg chg="del">
          <ac:chgData name="NORBEY DANILO MUÑOZ CAÑON" userId="29f64d73-8b12-4c53-a9f3-1c223397a229" providerId="ADAL" clId="{4B8354DA-CFC5-4BEC-9265-CD54397C9F7B}" dt="2023-09-05T03:43:37.265" v="1205" actId="478"/>
          <ac:picMkLst>
            <pc:docMk/>
            <pc:sldMk cId="4000503241" sldId="423"/>
            <ac:picMk id="4" creationId="{9E6728DC-F1BF-2017-199E-180AE0E2809A}"/>
          </ac:picMkLst>
        </pc:picChg>
        <pc:picChg chg="del">
          <ac:chgData name="NORBEY DANILO MUÑOZ CAÑON" userId="29f64d73-8b12-4c53-a9f3-1c223397a229" providerId="ADAL" clId="{4B8354DA-CFC5-4BEC-9265-CD54397C9F7B}" dt="2023-09-05T03:43:37.921" v="1206" actId="478"/>
          <ac:picMkLst>
            <pc:docMk/>
            <pc:sldMk cId="4000503241" sldId="423"/>
            <ac:picMk id="6" creationId="{7A2BABA9-76E5-A9AE-7254-6A704BAB6889}"/>
          </ac:picMkLst>
        </pc:picChg>
        <pc:picChg chg="del">
          <ac:chgData name="NORBEY DANILO MUÑOZ CAÑON" userId="29f64d73-8b12-4c53-a9f3-1c223397a229" providerId="ADAL" clId="{4B8354DA-CFC5-4BEC-9265-CD54397C9F7B}" dt="2023-09-05T03:43:39.025" v="1207" actId="478"/>
          <ac:picMkLst>
            <pc:docMk/>
            <pc:sldMk cId="4000503241" sldId="423"/>
            <ac:picMk id="8" creationId="{0C71D5E0-5B00-6917-0A57-4B36B97E8759}"/>
          </ac:picMkLst>
        </pc:picChg>
        <pc:picChg chg="add">
          <ac:chgData name="NORBEY DANILO MUÑOZ CAÑON" userId="29f64d73-8b12-4c53-a9f3-1c223397a229" providerId="ADAL" clId="{4B8354DA-CFC5-4BEC-9265-CD54397C9F7B}" dt="2023-09-05T03:43:52.119" v="1211"/>
          <ac:picMkLst>
            <pc:docMk/>
            <pc:sldMk cId="4000503241" sldId="423"/>
            <ac:picMk id="1026" creationId="{8AFF62BE-FB96-5C93-88DB-13A8FA2B83FA}"/>
          </ac:picMkLst>
        </pc:picChg>
      </pc:sldChg>
      <pc:sldChg chg="del">
        <pc:chgData name="NORBEY DANILO MUÑOZ CAÑON" userId="29f64d73-8b12-4c53-a9f3-1c223397a229" providerId="ADAL" clId="{4B8354DA-CFC5-4BEC-9265-CD54397C9F7B}" dt="2023-09-05T03:43:40.232" v="1208" actId="47"/>
        <pc:sldMkLst>
          <pc:docMk/>
          <pc:sldMk cId="1258943398" sldId="424"/>
        </pc:sldMkLst>
      </pc:sldChg>
      <pc:sldChg chg="addSp delSp modSp mod">
        <pc:chgData name="NORBEY DANILO MUÑOZ CAÑON" userId="29f64d73-8b12-4c53-a9f3-1c223397a229" providerId="ADAL" clId="{4B8354DA-CFC5-4BEC-9265-CD54397C9F7B}" dt="2023-09-05T03:00:31.026" v="318" actId="20577"/>
        <pc:sldMkLst>
          <pc:docMk/>
          <pc:sldMk cId="2311200648" sldId="482"/>
        </pc:sldMkLst>
        <pc:spChg chg="add mod">
          <ac:chgData name="NORBEY DANILO MUÑOZ CAÑON" userId="29f64d73-8b12-4c53-a9f3-1c223397a229" providerId="ADAL" clId="{4B8354DA-CFC5-4BEC-9265-CD54397C9F7B}" dt="2023-09-05T02:58:13.458" v="261" actId="20577"/>
          <ac:spMkLst>
            <pc:docMk/>
            <pc:sldMk cId="2311200648" sldId="482"/>
            <ac:spMk id="2" creationId="{981A8114-8F4D-9828-E40F-340960624D06}"/>
          </ac:spMkLst>
        </pc:spChg>
        <pc:spChg chg="add mod">
          <ac:chgData name="NORBEY DANILO MUÑOZ CAÑON" userId="29f64d73-8b12-4c53-a9f3-1c223397a229" providerId="ADAL" clId="{4B8354DA-CFC5-4BEC-9265-CD54397C9F7B}" dt="2023-09-05T02:58:18.375" v="262" actId="1076"/>
          <ac:spMkLst>
            <pc:docMk/>
            <pc:sldMk cId="2311200648" sldId="482"/>
            <ac:spMk id="3" creationId="{7E9E2708-D989-D330-B022-BE0A266C1F3A}"/>
          </ac:spMkLst>
        </pc:spChg>
        <pc:spChg chg="add mod">
          <ac:chgData name="NORBEY DANILO MUÑOZ CAÑON" userId="29f64d73-8b12-4c53-a9f3-1c223397a229" providerId="ADAL" clId="{4B8354DA-CFC5-4BEC-9265-CD54397C9F7B}" dt="2023-09-05T02:59:26.226" v="296" actId="1076"/>
          <ac:spMkLst>
            <pc:docMk/>
            <pc:sldMk cId="2311200648" sldId="482"/>
            <ac:spMk id="5" creationId="{D73C1E35-C5DD-9BAF-AE05-6ECCEA6D121C}"/>
          </ac:spMkLst>
        </pc:spChg>
        <pc:spChg chg="add mod">
          <ac:chgData name="NORBEY DANILO MUÑOZ CAÑON" userId="29f64d73-8b12-4c53-a9f3-1c223397a229" providerId="ADAL" clId="{4B8354DA-CFC5-4BEC-9265-CD54397C9F7B}" dt="2023-09-05T03:00:02.024" v="308" actId="20577"/>
          <ac:spMkLst>
            <pc:docMk/>
            <pc:sldMk cId="2311200648" sldId="482"/>
            <ac:spMk id="6" creationId="{A621D57A-5062-45C7-AEAC-22A4F1E0639C}"/>
          </ac:spMkLst>
        </pc:spChg>
        <pc:spChg chg="add mod">
          <ac:chgData name="NORBEY DANILO MUÑOZ CAÑON" userId="29f64d73-8b12-4c53-a9f3-1c223397a229" providerId="ADAL" clId="{4B8354DA-CFC5-4BEC-9265-CD54397C9F7B}" dt="2023-09-05T03:00:31.026" v="318" actId="20577"/>
          <ac:spMkLst>
            <pc:docMk/>
            <pc:sldMk cId="2311200648" sldId="482"/>
            <ac:spMk id="7" creationId="{65E95D7F-FF67-58A1-2F03-B79A60C29F3D}"/>
          </ac:spMkLst>
        </pc:spChg>
        <pc:spChg chg="mod">
          <ac:chgData name="NORBEY DANILO MUÑOZ CAÑON" userId="29f64d73-8b12-4c53-a9f3-1c223397a229" providerId="ADAL" clId="{4B8354DA-CFC5-4BEC-9265-CD54397C9F7B}" dt="2023-09-05T02:53:15.036" v="152" actId="20577"/>
          <ac:spMkLst>
            <pc:docMk/>
            <pc:sldMk cId="2311200648" sldId="482"/>
            <ac:spMk id="191" creationId="{00000000-0000-0000-0000-000000000000}"/>
          </ac:spMkLst>
        </pc:spChg>
        <pc:spChg chg="mod">
          <ac:chgData name="NORBEY DANILO MUÑOZ CAÑON" userId="29f64d73-8b12-4c53-a9f3-1c223397a229" providerId="ADAL" clId="{4B8354DA-CFC5-4BEC-9265-CD54397C9F7B}" dt="2023-09-05T02:57:20.317" v="238" actId="14100"/>
          <ac:spMkLst>
            <pc:docMk/>
            <pc:sldMk cId="2311200648" sldId="482"/>
            <ac:spMk id="192" creationId="{00000000-0000-0000-0000-000000000000}"/>
          </ac:spMkLst>
        </pc:spChg>
        <pc:picChg chg="del">
          <ac:chgData name="NORBEY DANILO MUÑOZ CAÑON" userId="29f64d73-8b12-4c53-a9f3-1c223397a229" providerId="ADAL" clId="{4B8354DA-CFC5-4BEC-9265-CD54397C9F7B}" dt="2023-09-05T02:53:27.902" v="173" actId="478"/>
          <ac:picMkLst>
            <pc:docMk/>
            <pc:sldMk cId="2311200648" sldId="482"/>
            <ac:picMk id="4" creationId="{86462BA7-36B4-1303-0E91-6FD3CED74FFE}"/>
          </ac:picMkLst>
        </pc:picChg>
        <pc:cxnChg chg="add mod">
          <ac:chgData name="NORBEY DANILO MUÑOZ CAÑON" userId="29f64d73-8b12-4c53-a9f3-1c223397a229" providerId="ADAL" clId="{4B8354DA-CFC5-4BEC-9265-CD54397C9F7B}" dt="2023-09-05T02:59:38.576" v="298" actId="13822"/>
          <ac:cxnSpMkLst>
            <pc:docMk/>
            <pc:sldMk cId="2311200648" sldId="482"/>
            <ac:cxnSpMk id="9" creationId="{BA7EFA79-EA6C-24A1-A908-26F7928CE022}"/>
          </ac:cxnSpMkLst>
        </pc:cxnChg>
        <pc:cxnChg chg="add mod">
          <ac:chgData name="NORBEY DANILO MUÑOZ CAÑON" userId="29f64d73-8b12-4c53-a9f3-1c223397a229" providerId="ADAL" clId="{4B8354DA-CFC5-4BEC-9265-CD54397C9F7B}" dt="2023-09-05T03:00:12.375" v="309" actId="14100"/>
          <ac:cxnSpMkLst>
            <pc:docMk/>
            <pc:sldMk cId="2311200648" sldId="482"/>
            <ac:cxnSpMk id="10" creationId="{B6580A9E-3E12-7E1A-16C6-A5D14BA00251}"/>
          </ac:cxnSpMkLst>
        </pc:cxnChg>
        <pc:cxnChg chg="add mod">
          <ac:chgData name="NORBEY DANILO MUÑOZ CAÑON" userId="29f64d73-8b12-4c53-a9f3-1c223397a229" providerId="ADAL" clId="{4B8354DA-CFC5-4BEC-9265-CD54397C9F7B}" dt="2023-09-05T03:00:24.393" v="312" actId="14100"/>
          <ac:cxnSpMkLst>
            <pc:docMk/>
            <pc:sldMk cId="2311200648" sldId="482"/>
            <ac:cxnSpMk id="13" creationId="{F8AAED82-0D59-BD30-BCB1-B8B94428C57B}"/>
          </ac:cxnSpMkLst>
        </pc:cxnChg>
      </pc:sldChg>
      <pc:sldChg chg="delSp del mod">
        <pc:chgData name="NORBEY DANILO MUÑOZ CAÑON" userId="29f64d73-8b12-4c53-a9f3-1c223397a229" providerId="ADAL" clId="{4B8354DA-CFC5-4BEC-9265-CD54397C9F7B}" dt="2023-09-05T03:00:47.426" v="320" actId="47"/>
        <pc:sldMkLst>
          <pc:docMk/>
          <pc:sldMk cId="2859305867" sldId="483"/>
        </pc:sldMkLst>
        <pc:picChg chg="del">
          <ac:chgData name="NORBEY DANILO MUÑOZ CAÑON" userId="29f64d73-8b12-4c53-a9f3-1c223397a229" providerId="ADAL" clId="{4B8354DA-CFC5-4BEC-9265-CD54397C9F7B}" dt="2023-09-05T03:00:45.228" v="319" actId="478"/>
          <ac:picMkLst>
            <pc:docMk/>
            <pc:sldMk cId="2859305867" sldId="483"/>
            <ac:picMk id="6" creationId="{5877D92B-9446-AACE-12F1-6016E520385B}"/>
          </ac:picMkLst>
        </pc:picChg>
      </pc:sldChg>
      <pc:sldChg chg="del">
        <pc:chgData name="NORBEY DANILO MUÑOZ CAÑON" userId="29f64d73-8b12-4c53-a9f3-1c223397a229" providerId="ADAL" clId="{4B8354DA-CFC5-4BEC-9265-CD54397C9F7B}" dt="2023-09-05T03:02:22.048" v="378" actId="47"/>
        <pc:sldMkLst>
          <pc:docMk/>
          <pc:sldMk cId="1520544656" sldId="484"/>
        </pc:sldMkLst>
      </pc:sldChg>
      <pc:sldChg chg="addSp delSp modSp mod">
        <pc:chgData name="NORBEY DANILO MUÑOZ CAÑON" userId="29f64d73-8b12-4c53-a9f3-1c223397a229" providerId="ADAL" clId="{4B8354DA-CFC5-4BEC-9265-CD54397C9F7B}" dt="2023-09-05T03:15:04.660" v="701" actId="1076"/>
        <pc:sldMkLst>
          <pc:docMk/>
          <pc:sldMk cId="2126343035" sldId="485"/>
        </pc:sldMkLst>
        <pc:spChg chg="mod">
          <ac:chgData name="NORBEY DANILO MUÑOZ CAÑON" userId="29f64d73-8b12-4c53-a9f3-1c223397a229" providerId="ADAL" clId="{4B8354DA-CFC5-4BEC-9265-CD54397C9F7B}" dt="2023-09-05T03:14:42.513" v="695" actId="20577"/>
          <ac:spMkLst>
            <pc:docMk/>
            <pc:sldMk cId="2126343035" sldId="485"/>
            <ac:spMk id="191" creationId="{00000000-0000-0000-0000-000000000000}"/>
          </ac:spMkLst>
        </pc:spChg>
        <pc:picChg chg="add mod">
          <ac:chgData name="NORBEY DANILO MUÑOZ CAÑON" userId="29f64d73-8b12-4c53-a9f3-1c223397a229" providerId="ADAL" clId="{4B8354DA-CFC5-4BEC-9265-CD54397C9F7B}" dt="2023-09-05T03:15:04.660" v="701" actId="1076"/>
          <ac:picMkLst>
            <pc:docMk/>
            <pc:sldMk cId="2126343035" sldId="485"/>
            <ac:picMk id="3" creationId="{CEFF749C-B459-B947-F8A8-640FA26E8D9D}"/>
          </ac:picMkLst>
        </pc:picChg>
        <pc:picChg chg="del">
          <ac:chgData name="NORBEY DANILO MUÑOZ CAÑON" userId="29f64d73-8b12-4c53-a9f3-1c223397a229" providerId="ADAL" clId="{4B8354DA-CFC5-4BEC-9265-CD54397C9F7B}" dt="2023-09-05T03:14:44.928" v="697" actId="478"/>
          <ac:picMkLst>
            <pc:docMk/>
            <pc:sldMk cId="2126343035" sldId="485"/>
            <ac:picMk id="4" creationId="{CCFBA0ED-6153-9406-56B6-A6C178A8B33E}"/>
          </ac:picMkLst>
        </pc:picChg>
        <pc:picChg chg="del">
          <ac:chgData name="NORBEY DANILO MUÑOZ CAÑON" userId="29f64d73-8b12-4c53-a9f3-1c223397a229" providerId="ADAL" clId="{4B8354DA-CFC5-4BEC-9265-CD54397C9F7B}" dt="2023-09-05T03:14:44.366" v="696" actId="478"/>
          <ac:picMkLst>
            <pc:docMk/>
            <pc:sldMk cId="2126343035" sldId="485"/>
            <ac:picMk id="7" creationId="{8C304887-C8A1-3296-A4CC-EB7B04E25AFC}"/>
          </ac:picMkLst>
        </pc:picChg>
        <pc:picChg chg="del">
          <ac:chgData name="NORBEY DANILO MUÑOZ CAÑON" userId="29f64d73-8b12-4c53-a9f3-1c223397a229" providerId="ADAL" clId="{4B8354DA-CFC5-4BEC-9265-CD54397C9F7B}" dt="2023-09-05T03:14:45.757" v="698" actId="478"/>
          <ac:picMkLst>
            <pc:docMk/>
            <pc:sldMk cId="2126343035" sldId="485"/>
            <ac:picMk id="9" creationId="{462204D3-1082-3BF6-ADDA-06A466C813B3}"/>
          </ac:picMkLst>
        </pc:picChg>
      </pc:sldChg>
      <pc:sldChg chg="del">
        <pc:chgData name="NORBEY DANILO MUÑOZ CAÑON" userId="29f64d73-8b12-4c53-a9f3-1c223397a229" providerId="ADAL" clId="{4B8354DA-CFC5-4BEC-9265-CD54397C9F7B}" dt="2023-09-05T03:38:55.402" v="959" actId="47"/>
        <pc:sldMkLst>
          <pc:docMk/>
          <pc:sldMk cId="2908785072" sldId="486"/>
        </pc:sldMkLst>
      </pc:sldChg>
      <pc:sldChg chg="del">
        <pc:chgData name="NORBEY DANILO MUÑOZ CAÑON" userId="29f64d73-8b12-4c53-a9f3-1c223397a229" providerId="ADAL" clId="{4B8354DA-CFC5-4BEC-9265-CD54397C9F7B}" dt="2023-09-05T03:38:56.174" v="960" actId="47"/>
        <pc:sldMkLst>
          <pc:docMk/>
          <pc:sldMk cId="4103089755" sldId="487"/>
        </pc:sldMkLst>
      </pc:sldChg>
      <pc:sldChg chg="del">
        <pc:chgData name="NORBEY DANILO MUÑOZ CAÑON" userId="29f64d73-8b12-4c53-a9f3-1c223397a229" providerId="ADAL" clId="{4B8354DA-CFC5-4BEC-9265-CD54397C9F7B}" dt="2023-09-05T03:43:30.718" v="1196" actId="47"/>
        <pc:sldMkLst>
          <pc:docMk/>
          <pc:sldMk cId="1680245368" sldId="488"/>
        </pc:sldMkLst>
      </pc:sldChg>
      <pc:sldChg chg="delSp modSp add mod">
        <pc:chgData name="NORBEY DANILO MUÑOZ CAÑON" userId="29f64d73-8b12-4c53-a9f3-1c223397a229" providerId="ADAL" clId="{4B8354DA-CFC5-4BEC-9265-CD54397C9F7B}" dt="2023-09-05T03:10:21.854" v="524" actId="2711"/>
        <pc:sldMkLst>
          <pc:docMk/>
          <pc:sldMk cId="3791890608" sldId="489"/>
        </pc:sldMkLst>
        <pc:spChg chg="del">
          <ac:chgData name="NORBEY DANILO MUÑOZ CAÑON" userId="29f64d73-8b12-4c53-a9f3-1c223397a229" providerId="ADAL" clId="{4B8354DA-CFC5-4BEC-9265-CD54397C9F7B}" dt="2023-09-05T03:01:05.416" v="323" actId="478"/>
          <ac:spMkLst>
            <pc:docMk/>
            <pc:sldMk cId="3791890608" sldId="489"/>
            <ac:spMk id="2" creationId="{981A8114-8F4D-9828-E40F-340960624D06}"/>
          </ac:spMkLst>
        </pc:spChg>
        <pc:spChg chg="del">
          <ac:chgData name="NORBEY DANILO MUÑOZ CAÑON" userId="29f64d73-8b12-4c53-a9f3-1c223397a229" providerId="ADAL" clId="{4B8354DA-CFC5-4BEC-9265-CD54397C9F7B}" dt="2023-09-05T03:01:05.416" v="323" actId="478"/>
          <ac:spMkLst>
            <pc:docMk/>
            <pc:sldMk cId="3791890608" sldId="489"/>
            <ac:spMk id="3" creationId="{7E9E2708-D989-D330-B022-BE0A266C1F3A}"/>
          </ac:spMkLst>
        </pc:spChg>
        <pc:spChg chg="del">
          <ac:chgData name="NORBEY DANILO MUÑOZ CAÑON" userId="29f64d73-8b12-4c53-a9f3-1c223397a229" providerId="ADAL" clId="{4B8354DA-CFC5-4BEC-9265-CD54397C9F7B}" dt="2023-09-05T03:01:05.416" v="323" actId="478"/>
          <ac:spMkLst>
            <pc:docMk/>
            <pc:sldMk cId="3791890608" sldId="489"/>
            <ac:spMk id="5" creationId="{D73C1E35-C5DD-9BAF-AE05-6ECCEA6D121C}"/>
          </ac:spMkLst>
        </pc:spChg>
        <pc:spChg chg="del">
          <ac:chgData name="NORBEY DANILO MUÑOZ CAÑON" userId="29f64d73-8b12-4c53-a9f3-1c223397a229" providerId="ADAL" clId="{4B8354DA-CFC5-4BEC-9265-CD54397C9F7B}" dt="2023-09-05T03:01:05.416" v="323" actId="478"/>
          <ac:spMkLst>
            <pc:docMk/>
            <pc:sldMk cId="3791890608" sldId="489"/>
            <ac:spMk id="6" creationId="{A621D57A-5062-45C7-AEAC-22A4F1E0639C}"/>
          </ac:spMkLst>
        </pc:spChg>
        <pc:spChg chg="del">
          <ac:chgData name="NORBEY DANILO MUÑOZ CAÑON" userId="29f64d73-8b12-4c53-a9f3-1c223397a229" providerId="ADAL" clId="{4B8354DA-CFC5-4BEC-9265-CD54397C9F7B}" dt="2023-09-05T03:01:05.416" v="323" actId="478"/>
          <ac:spMkLst>
            <pc:docMk/>
            <pc:sldMk cId="3791890608" sldId="489"/>
            <ac:spMk id="7" creationId="{65E95D7F-FF67-58A1-2F03-B79A60C29F3D}"/>
          </ac:spMkLst>
        </pc:spChg>
        <pc:spChg chg="mod">
          <ac:chgData name="NORBEY DANILO MUÑOZ CAÑON" userId="29f64d73-8b12-4c53-a9f3-1c223397a229" providerId="ADAL" clId="{4B8354DA-CFC5-4BEC-9265-CD54397C9F7B}" dt="2023-09-05T03:10:21.854" v="524" actId="2711"/>
          <ac:spMkLst>
            <pc:docMk/>
            <pc:sldMk cId="3791890608" sldId="489"/>
            <ac:spMk id="192" creationId="{00000000-0000-0000-0000-000000000000}"/>
          </ac:spMkLst>
        </pc:spChg>
        <pc:cxnChg chg="del">
          <ac:chgData name="NORBEY DANILO MUÑOZ CAÑON" userId="29f64d73-8b12-4c53-a9f3-1c223397a229" providerId="ADAL" clId="{4B8354DA-CFC5-4BEC-9265-CD54397C9F7B}" dt="2023-09-05T03:01:05.416" v="323" actId="478"/>
          <ac:cxnSpMkLst>
            <pc:docMk/>
            <pc:sldMk cId="3791890608" sldId="489"/>
            <ac:cxnSpMk id="9" creationId="{BA7EFA79-EA6C-24A1-A908-26F7928CE022}"/>
          </ac:cxnSpMkLst>
        </pc:cxnChg>
        <pc:cxnChg chg="del">
          <ac:chgData name="NORBEY DANILO MUÑOZ CAÑON" userId="29f64d73-8b12-4c53-a9f3-1c223397a229" providerId="ADAL" clId="{4B8354DA-CFC5-4BEC-9265-CD54397C9F7B}" dt="2023-09-05T03:01:05.416" v="323" actId="478"/>
          <ac:cxnSpMkLst>
            <pc:docMk/>
            <pc:sldMk cId="3791890608" sldId="489"/>
            <ac:cxnSpMk id="10" creationId="{B6580A9E-3E12-7E1A-16C6-A5D14BA00251}"/>
          </ac:cxnSpMkLst>
        </pc:cxnChg>
        <pc:cxnChg chg="del">
          <ac:chgData name="NORBEY DANILO MUÑOZ CAÑON" userId="29f64d73-8b12-4c53-a9f3-1c223397a229" providerId="ADAL" clId="{4B8354DA-CFC5-4BEC-9265-CD54397C9F7B}" dt="2023-09-05T03:01:05.416" v="323" actId="478"/>
          <ac:cxnSpMkLst>
            <pc:docMk/>
            <pc:sldMk cId="3791890608" sldId="489"/>
            <ac:cxnSpMk id="13" creationId="{F8AAED82-0D59-BD30-BCB1-B8B94428C57B}"/>
          </ac:cxnSpMkLst>
        </pc:cxnChg>
      </pc:sldChg>
      <pc:sldChg chg="modSp add mod">
        <pc:chgData name="NORBEY DANILO MUÑOZ CAÑON" userId="29f64d73-8b12-4c53-a9f3-1c223397a229" providerId="ADAL" clId="{4B8354DA-CFC5-4BEC-9265-CD54397C9F7B}" dt="2023-09-05T03:12:55.247" v="593" actId="113"/>
        <pc:sldMkLst>
          <pc:docMk/>
          <pc:sldMk cId="1116234945" sldId="490"/>
        </pc:sldMkLst>
        <pc:spChg chg="mod">
          <ac:chgData name="NORBEY DANILO MUÑOZ CAÑON" userId="29f64d73-8b12-4c53-a9f3-1c223397a229" providerId="ADAL" clId="{4B8354DA-CFC5-4BEC-9265-CD54397C9F7B}" dt="2023-09-05T03:12:55.247" v="593" actId="113"/>
          <ac:spMkLst>
            <pc:docMk/>
            <pc:sldMk cId="1116234945" sldId="490"/>
            <ac:spMk id="192" creationId="{00000000-0000-0000-0000-000000000000}"/>
          </ac:spMkLst>
        </pc:spChg>
      </pc:sldChg>
      <pc:sldChg chg="modSp add mod">
        <pc:chgData name="NORBEY DANILO MUÑOZ CAÑON" userId="29f64d73-8b12-4c53-a9f3-1c223397a229" providerId="ADAL" clId="{4B8354DA-CFC5-4BEC-9265-CD54397C9F7B}" dt="2023-09-05T03:27:11.896" v="708" actId="20577"/>
        <pc:sldMkLst>
          <pc:docMk/>
          <pc:sldMk cId="3633392789" sldId="491"/>
        </pc:sldMkLst>
        <pc:spChg chg="mod">
          <ac:chgData name="NORBEY DANILO MUÑOZ CAÑON" userId="29f64d73-8b12-4c53-a9f3-1c223397a229" providerId="ADAL" clId="{4B8354DA-CFC5-4BEC-9265-CD54397C9F7B}" dt="2023-09-05T03:27:11.896" v="708" actId="20577"/>
          <ac:spMkLst>
            <pc:docMk/>
            <pc:sldMk cId="3633392789" sldId="491"/>
            <ac:spMk id="192" creationId="{00000000-0000-0000-0000-000000000000}"/>
          </ac:spMkLst>
        </pc:spChg>
      </pc:sldChg>
      <pc:sldChg chg="modSp add mod ord">
        <pc:chgData name="NORBEY DANILO MUÑOZ CAÑON" userId="29f64d73-8b12-4c53-a9f3-1c223397a229" providerId="ADAL" clId="{4B8354DA-CFC5-4BEC-9265-CD54397C9F7B}" dt="2023-09-05T03:33:02.155" v="788" actId="20577"/>
        <pc:sldMkLst>
          <pc:docMk/>
          <pc:sldMk cId="2500797237" sldId="492"/>
        </pc:sldMkLst>
        <pc:spChg chg="mod">
          <ac:chgData name="NORBEY DANILO MUÑOZ CAÑON" userId="29f64d73-8b12-4c53-a9f3-1c223397a229" providerId="ADAL" clId="{4B8354DA-CFC5-4BEC-9265-CD54397C9F7B}" dt="2023-09-05T03:30:13.008" v="725" actId="20577"/>
          <ac:spMkLst>
            <pc:docMk/>
            <pc:sldMk cId="2500797237" sldId="492"/>
            <ac:spMk id="191" creationId="{00000000-0000-0000-0000-000000000000}"/>
          </ac:spMkLst>
        </pc:spChg>
        <pc:spChg chg="mod">
          <ac:chgData name="NORBEY DANILO MUÑOZ CAÑON" userId="29f64d73-8b12-4c53-a9f3-1c223397a229" providerId="ADAL" clId="{4B8354DA-CFC5-4BEC-9265-CD54397C9F7B}" dt="2023-09-05T03:33:02.155" v="788" actId="20577"/>
          <ac:spMkLst>
            <pc:docMk/>
            <pc:sldMk cId="2500797237" sldId="492"/>
            <ac:spMk id="192" creationId="{00000000-0000-0000-0000-000000000000}"/>
          </ac:spMkLst>
        </pc:spChg>
      </pc:sldChg>
      <pc:sldChg chg="modSp add mod">
        <pc:chgData name="NORBEY DANILO MUÑOZ CAÑON" userId="29f64d73-8b12-4c53-a9f3-1c223397a229" providerId="ADAL" clId="{4B8354DA-CFC5-4BEC-9265-CD54397C9F7B}" dt="2023-09-05T03:36:49.310" v="897" actId="20577"/>
        <pc:sldMkLst>
          <pc:docMk/>
          <pc:sldMk cId="4105761549" sldId="493"/>
        </pc:sldMkLst>
        <pc:spChg chg="mod">
          <ac:chgData name="NORBEY DANILO MUÑOZ CAÑON" userId="29f64d73-8b12-4c53-a9f3-1c223397a229" providerId="ADAL" clId="{4B8354DA-CFC5-4BEC-9265-CD54397C9F7B}" dt="2023-09-05T03:36:49.310" v="897" actId="20577"/>
          <ac:spMkLst>
            <pc:docMk/>
            <pc:sldMk cId="4105761549" sldId="493"/>
            <ac:spMk id="192" creationId="{00000000-0000-0000-0000-000000000000}"/>
          </ac:spMkLst>
        </pc:spChg>
      </pc:sldChg>
      <pc:sldChg chg="modSp add mod">
        <pc:chgData name="NORBEY DANILO MUÑOZ CAÑON" userId="29f64d73-8b12-4c53-a9f3-1c223397a229" providerId="ADAL" clId="{4B8354DA-CFC5-4BEC-9265-CD54397C9F7B}" dt="2023-09-05T03:38:47.741" v="958" actId="20577"/>
        <pc:sldMkLst>
          <pc:docMk/>
          <pc:sldMk cId="2353584188" sldId="494"/>
        </pc:sldMkLst>
        <pc:spChg chg="mod">
          <ac:chgData name="NORBEY DANILO MUÑOZ CAÑON" userId="29f64d73-8b12-4c53-a9f3-1c223397a229" providerId="ADAL" clId="{4B8354DA-CFC5-4BEC-9265-CD54397C9F7B}" dt="2023-09-05T03:38:47.741" v="958" actId="20577"/>
          <ac:spMkLst>
            <pc:docMk/>
            <pc:sldMk cId="2353584188" sldId="494"/>
            <ac:spMk id="192" creationId="{00000000-0000-0000-0000-000000000000}"/>
          </ac:spMkLst>
        </pc:spChg>
      </pc:sldChg>
      <pc:sldChg chg="addSp delSp add">
        <pc:chgData name="NORBEY DANILO MUÑOZ CAÑON" userId="29f64d73-8b12-4c53-a9f3-1c223397a229" providerId="ADAL" clId="{4B8354DA-CFC5-4BEC-9265-CD54397C9F7B}" dt="2023-09-05T03:44:43.661" v="1216"/>
        <pc:sldMkLst>
          <pc:docMk/>
          <pc:sldMk cId="948932447" sldId="495"/>
        </pc:sldMkLst>
        <pc:picChg chg="del">
          <ac:chgData name="NORBEY DANILO MUÑOZ CAÑON" userId="29f64d73-8b12-4c53-a9f3-1c223397a229" providerId="ADAL" clId="{4B8354DA-CFC5-4BEC-9265-CD54397C9F7B}" dt="2023-09-05T03:44:42.996" v="1215" actId="478"/>
          <ac:picMkLst>
            <pc:docMk/>
            <pc:sldMk cId="948932447" sldId="495"/>
            <ac:picMk id="1026" creationId="{8AFF62BE-FB96-5C93-88DB-13A8FA2B83FA}"/>
          </ac:picMkLst>
        </pc:picChg>
        <pc:picChg chg="add">
          <ac:chgData name="NORBEY DANILO MUÑOZ CAÑON" userId="29f64d73-8b12-4c53-a9f3-1c223397a229" providerId="ADAL" clId="{4B8354DA-CFC5-4BEC-9265-CD54397C9F7B}" dt="2023-09-05T03:44:43.661" v="1216"/>
          <ac:picMkLst>
            <pc:docMk/>
            <pc:sldMk cId="948932447" sldId="495"/>
            <ac:picMk id="2050" creationId="{A6C63689-D8B8-8F7D-28C1-7E56882B0DAF}"/>
          </ac:picMkLst>
        </pc:picChg>
      </pc:sldChg>
    </pc:docChg>
  </pc:docChgLst>
  <pc:docChgLst>
    <pc:chgData name="NORVEY DANILO MUÑOZ" userId="6c920eed-56a1-4dd6-94e7-28cd095909bd" providerId="ADAL" clId="{08BBBA70-F1EB-4390-90B7-43D2712089F9}"/>
    <pc:docChg chg="undo custSel addSld delSld modSld sldOrd">
      <pc:chgData name="NORVEY DANILO MUÑOZ" userId="6c920eed-56a1-4dd6-94e7-28cd095909bd" providerId="ADAL" clId="{08BBBA70-F1EB-4390-90B7-43D2712089F9}" dt="2023-02-08T16:58:03.788" v="1698" actId="1076"/>
      <pc:docMkLst>
        <pc:docMk/>
      </pc:docMkLst>
      <pc:sldChg chg="modSp mod">
        <pc:chgData name="NORVEY DANILO MUÑOZ" userId="6c920eed-56a1-4dd6-94e7-28cd095909bd" providerId="ADAL" clId="{08BBBA70-F1EB-4390-90B7-43D2712089F9}" dt="2023-02-08T14:58:55.040" v="48" actId="20577"/>
        <pc:sldMkLst>
          <pc:docMk/>
          <pc:sldMk cId="0" sldId="256"/>
        </pc:sldMkLst>
        <pc:spChg chg="mod">
          <ac:chgData name="NORVEY DANILO MUÑOZ" userId="6c920eed-56a1-4dd6-94e7-28cd095909bd" providerId="ADAL" clId="{08BBBA70-F1EB-4390-90B7-43D2712089F9}" dt="2023-02-08T14:57:19.018" v="16" actId="20577"/>
          <ac:spMkLst>
            <pc:docMk/>
            <pc:sldMk cId="0" sldId="256"/>
            <ac:spMk id="185" creationId="{00000000-0000-0000-0000-000000000000}"/>
          </ac:spMkLst>
        </pc:spChg>
        <pc:spChg chg="mod">
          <ac:chgData name="NORVEY DANILO MUÑOZ" userId="6c920eed-56a1-4dd6-94e7-28cd095909bd" providerId="ADAL" clId="{08BBBA70-F1EB-4390-90B7-43D2712089F9}" dt="2023-02-08T14:58:55.040" v="48" actId="20577"/>
          <ac:spMkLst>
            <pc:docMk/>
            <pc:sldMk cId="0" sldId="256"/>
            <ac:spMk id="186" creationId="{00000000-0000-0000-0000-000000000000}"/>
          </ac:spMkLst>
        </pc:spChg>
      </pc:sldChg>
      <pc:sldChg chg="modSp mod">
        <pc:chgData name="NORVEY DANILO MUÑOZ" userId="6c920eed-56a1-4dd6-94e7-28cd095909bd" providerId="ADAL" clId="{08BBBA70-F1EB-4390-90B7-43D2712089F9}" dt="2023-02-08T14:59:55.661" v="90" actId="20577"/>
        <pc:sldMkLst>
          <pc:docMk/>
          <pc:sldMk cId="0" sldId="257"/>
        </pc:sldMkLst>
        <pc:spChg chg="mod">
          <ac:chgData name="NORVEY DANILO MUÑOZ" userId="6c920eed-56a1-4dd6-94e7-28cd095909bd" providerId="ADAL" clId="{08BBBA70-F1EB-4390-90B7-43D2712089F9}" dt="2023-02-08T14:59:11.451" v="72" actId="20577"/>
          <ac:spMkLst>
            <pc:docMk/>
            <pc:sldMk cId="0" sldId="257"/>
            <ac:spMk id="191" creationId="{00000000-0000-0000-0000-000000000000}"/>
          </ac:spMkLst>
        </pc:spChg>
        <pc:spChg chg="mod">
          <ac:chgData name="NORVEY DANILO MUÑOZ" userId="6c920eed-56a1-4dd6-94e7-28cd095909bd" providerId="ADAL" clId="{08BBBA70-F1EB-4390-90B7-43D2712089F9}" dt="2023-02-08T14:59:55.661" v="90" actId="20577"/>
          <ac:spMkLst>
            <pc:docMk/>
            <pc:sldMk cId="0" sldId="257"/>
            <ac:spMk id="192" creationId="{00000000-0000-0000-0000-000000000000}"/>
          </ac:spMkLst>
        </pc:spChg>
      </pc:sldChg>
      <pc:sldChg chg="modSp mod">
        <pc:chgData name="NORVEY DANILO MUÑOZ" userId="6c920eed-56a1-4dd6-94e7-28cd095909bd" providerId="ADAL" clId="{08BBBA70-F1EB-4390-90B7-43D2712089F9}" dt="2023-02-08T16:43:49.988" v="1393" actId="20577"/>
        <pc:sldMkLst>
          <pc:docMk/>
          <pc:sldMk cId="0" sldId="259"/>
        </pc:sldMkLst>
        <pc:spChg chg="mod">
          <ac:chgData name="NORVEY DANILO MUÑOZ" userId="6c920eed-56a1-4dd6-94e7-28cd095909bd" providerId="ADAL" clId="{08BBBA70-F1EB-4390-90B7-43D2712089F9}" dt="2023-02-08T16:43:49.988" v="1393" actId="20577"/>
          <ac:spMkLst>
            <pc:docMk/>
            <pc:sldMk cId="0" sldId="259"/>
            <ac:spMk id="215" creationId="{00000000-0000-0000-0000-000000000000}"/>
          </ac:spMkLst>
        </pc:spChg>
      </pc:sldChg>
      <pc:sldChg chg="modSp mod ord">
        <pc:chgData name="NORVEY DANILO MUÑOZ" userId="6c920eed-56a1-4dd6-94e7-28cd095909bd" providerId="ADAL" clId="{08BBBA70-F1EB-4390-90B7-43D2712089F9}" dt="2023-02-08T16:35:40.350" v="1289" actId="20577"/>
        <pc:sldMkLst>
          <pc:docMk/>
          <pc:sldMk cId="0" sldId="279"/>
        </pc:sldMkLst>
        <pc:spChg chg="mod">
          <ac:chgData name="NORVEY DANILO MUÑOZ" userId="6c920eed-56a1-4dd6-94e7-28cd095909bd" providerId="ADAL" clId="{08BBBA70-F1EB-4390-90B7-43D2712089F9}" dt="2023-02-08T16:35:40.350" v="1289" actId="20577"/>
          <ac:spMkLst>
            <pc:docMk/>
            <pc:sldMk cId="0" sldId="279"/>
            <ac:spMk id="497" creationId="{00000000-0000-0000-0000-000000000000}"/>
          </ac:spMkLst>
        </pc:spChg>
      </pc:sldChg>
      <pc:sldChg chg="modSp mod">
        <pc:chgData name="NORVEY DANILO MUÑOZ" userId="6c920eed-56a1-4dd6-94e7-28cd095909bd" providerId="ADAL" clId="{08BBBA70-F1EB-4390-90B7-43D2712089F9}" dt="2023-02-08T15:03:45.116" v="383" actId="20577"/>
        <pc:sldMkLst>
          <pc:docMk/>
          <pc:sldMk cId="3567729611" sldId="310"/>
        </pc:sldMkLst>
        <pc:spChg chg="mod">
          <ac:chgData name="NORVEY DANILO MUÑOZ" userId="6c920eed-56a1-4dd6-94e7-28cd095909bd" providerId="ADAL" clId="{08BBBA70-F1EB-4390-90B7-43D2712089F9}" dt="2023-02-08T15:03:05.584" v="368" actId="20577"/>
          <ac:spMkLst>
            <pc:docMk/>
            <pc:sldMk cId="3567729611" sldId="310"/>
            <ac:spMk id="191" creationId="{00000000-0000-0000-0000-000000000000}"/>
          </ac:spMkLst>
        </pc:spChg>
        <pc:spChg chg="mod">
          <ac:chgData name="NORVEY DANILO MUÑOZ" userId="6c920eed-56a1-4dd6-94e7-28cd095909bd" providerId="ADAL" clId="{08BBBA70-F1EB-4390-90B7-43D2712089F9}" dt="2023-02-08T15:03:45.116" v="383" actId="20577"/>
          <ac:spMkLst>
            <pc:docMk/>
            <pc:sldMk cId="3567729611" sldId="310"/>
            <ac:spMk id="192" creationId="{00000000-0000-0000-0000-000000000000}"/>
          </ac:spMkLst>
        </pc:spChg>
      </pc:sldChg>
      <pc:sldChg chg="modSp mod">
        <pc:chgData name="NORVEY DANILO MUÑOZ" userId="6c920eed-56a1-4dd6-94e7-28cd095909bd" providerId="ADAL" clId="{08BBBA70-F1EB-4390-90B7-43D2712089F9}" dt="2023-02-08T15:24:08.882" v="806" actId="20577"/>
        <pc:sldMkLst>
          <pc:docMk/>
          <pc:sldMk cId="4118244966" sldId="311"/>
        </pc:sldMkLst>
        <pc:spChg chg="mod">
          <ac:chgData name="NORVEY DANILO MUÑOZ" userId="6c920eed-56a1-4dd6-94e7-28cd095909bd" providerId="ADAL" clId="{08BBBA70-F1EB-4390-90B7-43D2712089F9}" dt="2023-02-08T15:21:14.385" v="769" actId="20577"/>
          <ac:spMkLst>
            <pc:docMk/>
            <pc:sldMk cId="4118244966" sldId="311"/>
            <ac:spMk id="191" creationId="{00000000-0000-0000-0000-000000000000}"/>
          </ac:spMkLst>
        </pc:spChg>
        <pc:spChg chg="mod">
          <ac:chgData name="NORVEY DANILO MUÑOZ" userId="6c920eed-56a1-4dd6-94e7-28cd095909bd" providerId="ADAL" clId="{08BBBA70-F1EB-4390-90B7-43D2712089F9}" dt="2023-02-08T15:24:08.882" v="806" actId="20577"/>
          <ac:spMkLst>
            <pc:docMk/>
            <pc:sldMk cId="4118244966" sldId="311"/>
            <ac:spMk id="192" creationId="{00000000-0000-0000-0000-000000000000}"/>
          </ac:spMkLst>
        </pc:spChg>
      </pc:sldChg>
      <pc:sldChg chg="modSp mod ord">
        <pc:chgData name="NORVEY DANILO MUÑOZ" userId="6c920eed-56a1-4dd6-94e7-28cd095909bd" providerId="ADAL" clId="{08BBBA70-F1EB-4390-90B7-43D2712089F9}" dt="2023-02-08T15:19:43.720" v="732" actId="21"/>
        <pc:sldMkLst>
          <pc:docMk/>
          <pc:sldMk cId="2012777000" sldId="312"/>
        </pc:sldMkLst>
        <pc:spChg chg="mod">
          <ac:chgData name="NORVEY DANILO MUÑOZ" userId="6c920eed-56a1-4dd6-94e7-28cd095909bd" providerId="ADAL" clId="{08BBBA70-F1EB-4390-90B7-43D2712089F9}" dt="2023-02-08T15:15:20.092" v="677" actId="20577"/>
          <ac:spMkLst>
            <pc:docMk/>
            <pc:sldMk cId="2012777000" sldId="312"/>
            <ac:spMk id="191" creationId="{00000000-0000-0000-0000-000000000000}"/>
          </ac:spMkLst>
        </pc:spChg>
        <pc:spChg chg="mod">
          <ac:chgData name="NORVEY DANILO MUÑOZ" userId="6c920eed-56a1-4dd6-94e7-28cd095909bd" providerId="ADAL" clId="{08BBBA70-F1EB-4390-90B7-43D2712089F9}" dt="2023-02-08T15:19:43.720" v="732" actId="21"/>
          <ac:spMkLst>
            <pc:docMk/>
            <pc:sldMk cId="2012777000" sldId="312"/>
            <ac:spMk id="192" creationId="{00000000-0000-0000-0000-000000000000}"/>
          </ac:spMkLst>
        </pc:spChg>
      </pc:sldChg>
      <pc:sldChg chg="addSp delSp modSp mod">
        <pc:chgData name="NORVEY DANILO MUÑOZ" userId="6c920eed-56a1-4dd6-94e7-28cd095909bd" providerId="ADAL" clId="{08BBBA70-F1EB-4390-90B7-43D2712089F9}" dt="2023-02-08T16:56:26.884" v="1675"/>
        <pc:sldMkLst>
          <pc:docMk/>
          <pc:sldMk cId="2834772407" sldId="313"/>
        </pc:sldMkLst>
        <pc:spChg chg="add del mod">
          <ac:chgData name="NORVEY DANILO MUÑOZ" userId="6c920eed-56a1-4dd6-94e7-28cd095909bd" providerId="ADAL" clId="{08BBBA70-F1EB-4390-90B7-43D2712089F9}" dt="2023-02-08T16:28:08.269" v="1234" actId="478"/>
          <ac:spMkLst>
            <pc:docMk/>
            <pc:sldMk cId="2834772407" sldId="313"/>
            <ac:spMk id="3" creationId="{73D14D75-CCA9-78E8-30E7-2AA613782FA2}"/>
          </ac:spMkLst>
        </pc:spChg>
        <pc:spChg chg="mod">
          <ac:chgData name="NORVEY DANILO MUÑOZ" userId="6c920eed-56a1-4dd6-94e7-28cd095909bd" providerId="ADAL" clId="{08BBBA70-F1EB-4390-90B7-43D2712089F9}" dt="2023-02-08T16:28:06.161" v="1232" actId="1076"/>
          <ac:spMkLst>
            <pc:docMk/>
            <pc:sldMk cId="2834772407" sldId="313"/>
            <ac:spMk id="214" creationId="{00000000-0000-0000-0000-000000000000}"/>
          </ac:spMkLst>
        </pc:spChg>
        <pc:spChg chg="del">
          <ac:chgData name="NORVEY DANILO MUÑOZ" userId="6c920eed-56a1-4dd6-94e7-28cd095909bd" providerId="ADAL" clId="{08BBBA70-F1EB-4390-90B7-43D2712089F9}" dt="2023-02-08T16:28:07.638" v="1233" actId="478"/>
          <ac:spMkLst>
            <pc:docMk/>
            <pc:sldMk cId="2834772407" sldId="313"/>
            <ac:spMk id="215" creationId="{00000000-0000-0000-0000-000000000000}"/>
          </ac:spMkLst>
        </pc:spChg>
        <pc:picChg chg="add mod">
          <ac:chgData name="NORVEY DANILO MUÑOZ" userId="6c920eed-56a1-4dd6-94e7-28cd095909bd" providerId="ADAL" clId="{08BBBA70-F1EB-4390-90B7-43D2712089F9}" dt="2023-02-08T16:56:26.884" v="1675"/>
          <ac:picMkLst>
            <pc:docMk/>
            <pc:sldMk cId="2834772407" sldId="313"/>
            <ac:picMk id="4" creationId="{0853F64C-BF6C-06D4-B308-DF60BF583CA9}"/>
          </ac:picMkLst>
        </pc:picChg>
        <pc:picChg chg="add del mod">
          <ac:chgData name="NORVEY DANILO MUÑOZ" userId="6c920eed-56a1-4dd6-94e7-28cd095909bd" providerId="ADAL" clId="{08BBBA70-F1EB-4390-90B7-43D2712089F9}" dt="2023-02-08T16:56:21.360" v="1673" actId="478"/>
          <ac:picMkLst>
            <pc:docMk/>
            <pc:sldMk cId="2834772407" sldId="313"/>
            <ac:picMk id="5122" creationId="{0B6F24F9-1F6A-BA09-9EE5-56B52399983C}"/>
          </ac:picMkLst>
        </pc:picChg>
      </pc:sldChg>
      <pc:sldChg chg="modSp mod">
        <pc:chgData name="NORVEY DANILO MUÑOZ" userId="6c920eed-56a1-4dd6-94e7-28cd095909bd" providerId="ADAL" clId="{08BBBA70-F1EB-4390-90B7-43D2712089F9}" dt="2023-02-08T16:23:13.323" v="1193" actId="20577"/>
        <pc:sldMkLst>
          <pc:docMk/>
          <pc:sldMk cId="2213320943" sldId="314"/>
        </pc:sldMkLst>
        <pc:spChg chg="mod">
          <ac:chgData name="NORVEY DANILO MUÑOZ" userId="6c920eed-56a1-4dd6-94e7-28cd095909bd" providerId="ADAL" clId="{08BBBA70-F1EB-4390-90B7-43D2712089F9}" dt="2023-02-08T16:23:13.323" v="1193" actId="20577"/>
          <ac:spMkLst>
            <pc:docMk/>
            <pc:sldMk cId="2213320943" sldId="314"/>
            <ac:spMk id="222" creationId="{00000000-0000-0000-0000-000000000000}"/>
          </ac:spMkLst>
        </pc:spChg>
      </pc:sldChg>
      <pc:sldChg chg="addSp modSp mod">
        <pc:chgData name="NORVEY DANILO MUÑOZ" userId="6c920eed-56a1-4dd6-94e7-28cd095909bd" providerId="ADAL" clId="{08BBBA70-F1EB-4390-90B7-43D2712089F9}" dt="2023-02-08T16:24:42.752" v="1209" actId="1076"/>
        <pc:sldMkLst>
          <pc:docMk/>
          <pc:sldMk cId="3021841683" sldId="315"/>
        </pc:sldMkLst>
        <pc:spChg chg="mod">
          <ac:chgData name="NORVEY DANILO MUÑOZ" userId="6c920eed-56a1-4dd6-94e7-28cd095909bd" providerId="ADAL" clId="{08BBBA70-F1EB-4390-90B7-43D2712089F9}" dt="2023-02-08T16:24:37.082" v="1207" actId="14100"/>
          <ac:spMkLst>
            <pc:docMk/>
            <pc:sldMk cId="3021841683" sldId="315"/>
            <ac:spMk id="215" creationId="{00000000-0000-0000-0000-000000000000}"/>
          </ac:spMkLst>
        </pc:spChg>
        <pc:picChg chg="add mod">
          <ac:chgData name="NORVEY DANILO MUÑOZ" userId="6c920eed-56a1-4dd6-94e7-28cd095909bd" providerId="ADAL" clId="{08BBBA70-F1EB-4390-90B7-43D2712089F9}" dt="2023-02-08T16:24:42.752" v="1209" actId="1076"/>
          <ac:picMkLst>
            <pc:docMk/>
            <pc:sldMk cId="3021841683" sldId="315"/>
            <ac:picMk id="2050" creationId="{1F8E3B32-44D2-90A4-2540-BC8B7CCC0C39}"/>
          </ac:picMkLst>
        </pc:picChg>
      </pc:sldChg>
      <pc:sldChg chg="addSp delSp modSp mod ord">
        <pc:chgData name="NORVEY DANILO MUÑOZ" userId="6c920eed-56a1-4dd6-94e7-28cd095909bd" providerId="ADAL" clId="{08BBBA70-F1EB-4390-90B7-43D2712089F9}" dt="2023-02-08T16:35:59.261" v="1308"/>
        <pc:sldMkLst>
          <pc:docMk/>
          <pc:sldMk cId="1139785874" sldId="322"/>
        </pc:sldMkLst>
        <pc:spChg chg="add del mod">
          <ac:chgData name="NORVEY DANILO MUÑOZ" userId="6c920eed-56a1-4dd6-94e7-28cd095909bd" providerId="ADAL" clId="{08BBBA70-F1EB-4390-90B7-43D2712089F9}" dt="2023-02-08T16:35:55.707" v="1307" actId="478"/>
          <ac:spMkLst>
            <pc:docMk/>
            <pc:sldMk cId="1139785874" sldId="322"/>
            <ac:spMk id="3" creationId="{D64B8FE2-983A-D0A8-3DD6-8A7A7588409D}"/>
          </ac:spMkLst>
        </pc:spChg>
        <pc:spChg chg="mod">
          <ac:chgData name="NORVEY DANILO MUÑOZ" userId="6c920eed-56a1-4dd6-94e7-28cd095909bd" providerId="ADAL" clId="{08BBBA70-F1EB-4390-90B7-43D2712089F9}" dt="2023-02-08T16:35:50.122" v="1304" actId="20577"/>
          <ac:spMkLst>
            <pc:docMk/>
            <pc:sldMk cId="1139785874" sldId="322"/>
            <ac:spMk id="235" creationId="{00000000-0000-0000-0000-000000000000}"/>
          </ac:spMkLst>
        </pc:spChg>
        <pc:spChg chg="del">
          <ac:chgData name="NORVEY DANILO MUÑOZ" userId="6c920eed-56a1-4dd6-94e7-28cd095909bd" providerId="ADAL" clId="{08BBBA70-F1EB-4390-90B7-43D2712089F9}" dt="2023-02-08T16:35:54.412" v="1306" actId="478"/>
          <ac:spMkLst>
            <pc:docMk/>
            <pc:sldMk cId="1139785874" sldId="322"/>
            <ac:spMk id="237" creationId="{00000000-0000-0000-0000-000000000000}"/>
          </ac:spMkLst>
        </pc:spChg>
        <pc:picChg chg="del">
          <ac:chgData name="NORVEY DANILO MUÑOZ" userId="6c920eed-56a1-4dd6-94e7-28cd095909bd" providerId="ADAL" clId="{08BBBA70-F1EB-4390-90B7-43D2712089F9}" dt="2023-02-08T16:35:51.798" v="1305" actId="478"/>
          <ac:picMkLst>
            <pc:docMk/>
            <pc:sldMk cId="1139785874" sldId="322"/>
            <ac:picMk id="15" creationId="{64B6B4C1-1644-FF3A-6E3B-F113E4E00E20}"/>
          </ac:picMkLst>
        </pc:picChg>
        <pc:picChg chg="add">
          <ac:chgData name="NORVEY DANILO MUÑOZ" userId="6c920eed-56a1-4dd6-94e7-28cd095909bd" providerId="ADAL" clId="{08BBBA70-F1EB-4390-90B7-43D2712089F9}" dt="2023-02-08T16:35:59.261" v="1308"/>
          <ac:picMkLst>
            <pc:docMk/>
            <pc:sldMk cId="1139785874" sldId="322"/>
            <ac:picMk id="8194" creationId="{232E11A9-B3EB-3262-9C16-1B579AD8F1B1}"/>
          </ac:picMkLst>
        </pc:picChg>
      </pc:sldChg>
      <pc:sldChg chg="modSp add mod">
        <pc:chgData name="NORVEY DANILO MUÑOZ" userId="6c920eed-56a1-4dd6-94e7-28cd095909bd" providerId="ADAL" clId="{08BBBA70-F1EB-4390-90B7-43D2712089F9}" dt="2023-02-08T15:01:29.222" v="294" actId="20577"/>
        <pc:sldMkLst>
          <pc:docMk/>
          <pc:sldMk cId="2252551699" sldId="367"/>
        </pc:sldMkLst>
        <pc:spChg chg="mod">
          <ac:chgData name="NORVEY DANILO MUÑOZ" userId="6c920eed-56a1-4dd6-94e7-28cd095909bd" providerId="ADAL" clId="{08BBBA70-F1EB-4390-90B7-43D2712089F9}" dt="2023-02-08T15:00:26.399" v="127" actId="20577"/>
          <ac:spMkLst>
            <pc:docMk/>
            <pc:sldMk cId="2252551699" sldId="367"/>
            <ac:spMk id="191" creationId="{00000000-0000-0000-0000-000000000000}"/>
          </ac:spMkLst>
        </pc:spChg>
        <pc:spChg chg="mod">
          <ac:chgData name="NORVEY DANILO MUÑOZ" userId="6c920eed-56a1-4dd6-94e7-28cd095909bd" providerId="ADAL" clId="{08BBBA70-F1EB-4390-90B7-43D2712089F9}" dt="2023-02-08T15:01:29.222" v="294" actId="20577"/>
          <ac:spMkLst>
            <pc:docMk/>
            <pc:sldMk cId="2252551699" sldId="367"/>
            <ac:spMk id="192" creationId="{00000000-0000-0000-0000-000000000000}"/>
          </ac:spMkLst>
        </pc:spChg>
      </pc:sldChg>
      <pc:sldChg chg="addSp delSp modSp add mod">
        <pc:chgData name="NORVEY DANILO MUÑOZ" userId="6c920eed-56a1-4dd6-94e7-28cd095909bd" providerId="ADAL" clId="{08BBBA70-F1EB-4390-90B7-43D2712089F9}" dt="2023-02-08T15:02:41.791" v="341" actId="1076"/>
        <pc:sldMkLst>
          <pc:docMk/>
          <pc:sldMk cId="2414942149" sldId="368"/>
        </pc:sldMkLst>
        <pc:spChg chg="add del mod">
          <ac:chgData name="NORVEY DANILO MUÑOZ" userId="6c920eed-56a1-4dd6-94e7-28cd095909bd" providerId="ADAL" clId="{08BBBA70-F1EB-4390-90B7-43D2712089F9}" dt="2023-02-08T15:02:14.957" v="338" actId="478"/>
          <ac:spMkLst>
            <pc:docMk/>
            <pc:sldMk cId="2414942149" sldId="368"/>
            <ac:spMk id="3" creationId="{4BC0A9B1-ABE7-7259-4908-C20DED9B5599}"/>
          </ac:spMkLst>
        </pc:spChg>
        <pc:spChg chg="mod">
          <ac:chgData name="NORVEY DANILO MUÑOZ" userId="6c920eed-56a1-4dd6-94e7-28cd095909bd" providerId="ADAL" clId="{08BBBA70-F1EB-4390-90B7-43D2712089F9}" dt="2023-02-08T15:02:06.962" v="335" actId="20577"/>
          <ac:spMkLst>
            <pc:docMk/>
            <pc:sldMk cId="2414942149" sldId="368"/>
            <ac:spMk id="191" creationId="{00000000-0000-0000-0000-000000000000}"/>
          </ac:spMkLst>
        </pc:spChg>
        <pc:spChg chg="del mod">
          <ac:chgData name="NORVEY DANILO MUÑOZ" userId="6c920eed-56a1-4dd6-94e7-28cd095909bd" providerId="ADAL" clId="{08BBBA70-F1EB-4390-90B7-43D2712089F9}" dt="2023-02-08T15:02:12.688" v="337" actId="478"/>
          <ac:spMkLst>
            <pc:docMk/>
            <pc:sldMk cId="2414942149" sldId="368"/>
            <ac:spMk id="192" creationId="{00000000-0000-0000-0000-000000000000}"/>
          </ac:spMkLst>
        </pc:spChg>
        <pc:picChg chg="add mod">
          <ac:chgData name="NORVEY DANILO MUÑOZ" userId="6c920eed-56a1-4dd6-94e7-28cd095909bd" providerId="ADAL" clId="{08BBBA70-F1EB-4390-90B7-43D2712089F9}" dt="2023-02-08T15:02:41.791" v="341" actId="1076"/>
          <ac:picMkLst>
            <pc:docMk/>
            <pc:sldMk cId="2414942149" sldId="368"/>
            <ac:picMk id="5" creationId="{C2FBF8F7-F32A-CE6D-EDDC-7E1E74C1E2DC}"/>
          </ac:picMkLst>
        </pc:picChg>
      </pc:sldChg>
      <pc:sldChg chg="modSp add mod">
        <pc:chgData name="NORVEY DANILO MUÑOZ" userId="6c920eed-56a1-4dd6-94e7-28cd095909bd" providerId="ADAL" clId="{08BBBA70-F1EB-4390-90B7-43D2712089F9}" dt="2023-02-08T15:14:59.834" v="643" actId="113"/>
        <pc:sldMkLst>
          <pc:docMk/>
          <pc:sldMk cId="2244255232" sldId="369"/>
        </pc:sldMkLst>
        <pc:spChg chg="mod">
          <ac:chgData name="NORVEY DANILO MUÑOZ" userId="6c920eed-56a1-4dd6-94e7-28cd095909bd" providerId="ADAL" clId="{08BBBA70-F1EB-4390-90B7-43D2712089F9}" dt="2023-02-08T15:03:57.722" v="391" actId="20577"/>
          <ac:spMkLst>
            <pc:docMk/>
            <pc:sldMk cId="2244255232" sldId="369"/>
            <ac:spMk id="191" creationId="{00000000-0000-0000-0000-000000000000}"/>
          </ac:spMkLst>
        </pc:spChg>
        <pc:spChg chg="mod">
          <ac:chgData name="NORVEY DANILO MUÑOZ" userId="6c920eed-56a1-4dd6-94e7-28cd095909bd" providerId="ADAL" clId="{08BBBA70-F1EB-4390-90B7-43D2712089F9}" dt="2023-02-08T15:14:59.834" v="643" actId="113"/>
          <ac:spMkLst>
            <pc:docMk/>
            <pc:sldMk cId="2244255232" sldId="369"/>
            <ac:spMk id="192" creationId="{00000000-0000-0000-0000-000000000000}"/>
          </ac:spMkLst>
        </pc:spChg>
      </pc:sldChg>
      <pc:sldChg chg="modSp add mod">
        <pc:chgData name="NORVEY DANILO MUÑOZ" userId="6c920eed-56a1-4dd6-94e7-28cd095909bd" providerId="ADAL" clId="{08BBBA70-F1EB-4390-90B7-43D2712089F9}" dt="2023-02-08T15:36:11.136" v="849" actId="20577"/>
        <pc:sldMkLst>
          <pc:docMk/>
          <pc:sldMk cId="844426838" sldId="370"/>
        </pc:sldMkLst>
        <pc:spChg chg="mod">
          <ac:chgData name="NORVEY DANILO MUÑOZ" userId="6c920eed-56a1-4dd6-94e7-28cd095909bd" providerId="ADAL" clId="{08BBBA70-F1EB-4390-90B7-43D2712089F9}" dt="2023-02-08T15:36:11.136" v="849" actId="20577"/>
          <ac:spMkLst>
            <pc:docMk/>
            <pc:sldMk cId="844426838" sldId="370"/>
            <ac:spMk id="192" creationId="{00000000-0000-0000-0000-000000000000}"/>
          </ac:spMkLst>
        </pc:spChg>
      </pc:sldChg>
      <pc:sldChg chg="addSp modSp add mod">
        <pc:chgData name="NORVEY DANILO MUÑOZ" userId="6c920eed-56a1-4dd6-94e7-28cd095909bd" providerId="ADAL" clId="{08BBBA70-F1EB-4390-90B7-43D2712089F9}" dt="2023-02-08T15:21:08.954" v="768" actId="1076"/>
        <pc:sldMkLst>
          <pc:docMk/>
          <pc:sldMk cId="1640251976" sldId="371"/>
        </pc:sldMkLst>
        <pc:spChg chg="mod">
          <ac:chgData name="NORVEY DANILO MUÑOZ" userId="6c920eed-56a1-4dd6-94e7-28cd095909bd" providerId="ADAL" clId="{08BBBA70-F1EB-4390-90B7-43D2712089F9}" dt="2023-02-08T15:20:52.704" v="762" actId="1076"/>
          <ac:spMkLst>
            <pc:docMk/>
            <pc:sldMk cId="1640251976" sldId="371"/>
            <ac:spMk id="192" creationId="{00000000-0000-0000-0000-000000000000}"/>
          </ac:spMkLst>
        </pc:spChg>
        <pc:picChg chg="add mod">
          <ac:chgData name="NORVEY DANILO MUÑOZ" userId="6c920eed-56a1-4dd6-94e7-28cd095909bd" providerId="ADAL" clId="{08BBBA70-F1EB-4390-90B7-43D2712089F9}" dt="2023-02-08T15:21:08.954" v="768" actId="1076"/>
          <ac:picMkLst>
            <pc:docMk/>
            <pc:sldMk cId="1640251976" sldId="371"/>
            <ac:picMk id="1026" creationId="{F4DF180B-DE61-4810-2964-8AE9D712AD79}"/>
          </ac:picMkLst>
        </pc:picChg>
      </pc:sldChg>
      <pc:sldChg chg="modSp add mod">
        <pc:chgData name="NORVEY DANILO MUÑOZ" userId="6c920eed-56a1-4dd6-94e7-28cd095909bd" providerId="ADAL" clId="{08BBBA70-F1EB-4390-90B7-43D2712089F9}" dt="2023-02-08T15:42:13.314" v="928" actId="313"/>
        <pc:sldMkLst>
          <pc:docMk/>
          <pc:sldMk cId="1483896231" sldId="372"/>
        </pc:sldMkLst>
        <pc:spChg chg="mod">
          <ac:chgData name="NORVEY DANILO MUÑOZ" userId="6c920eed-56a1-4dd6-94e7-28cd095909bd" providerId="ADAL" clId="{08BBBA70-F1EB-4390-90B7-43D2712089F9}" dt="2023-02-08T15:36:56.663" v="865" actId="20577"/>
          <ac:spMkLst>
            <pc:docMk/>
            <pc:sldMk cId="1483896231" sldId="372"/>
            <ac:spMk id="191" creationId="{00000000-0000-0000-0000-000000000000}"/>
          </ac:spMkLst>
        </pc:spChg>
        <pc:spChg chg="mod">
          <ac:chgData name="NORVEY DANILO MUÑOZ" userId="6c920eed-56a1-4dd6-94e7-28cd095909bd" providerId="ADAL" clId="{08BBBA70-F1EB-4390-90B7-43D2712089F9}" dt="2023-02-08T15:42:13.314" v="928" actId="313"/>
          <ac:spMkLst>
            <pc:docMk/>
            <pc:sldMk cId="1483896231" sldId="372"/>
            <ac:spMk id="192" creationId="{00000000-0000-0000-0000-000000000000}"/>
          </ac:spMkLst>
        </pc:spChg>
      </pc:sldChg>
      <pc:sldChg chg="addSp delSp modSp add mod">
        <pc:chgData name="NORVEY DANILO MUÑOZ" userId="6c920eed-56a1-4dd6-94e7-28cd095909bd" providerId="ADAL" clId="{08BBBA70-F1EB-4390-90B7-43D2712089F9}" dt="2023-02-08T15:56:53.887" v="934" actId="1076"/>
        <pc:sldMkLst>
          <pc:docMk/>
          <pc:sldMk cId="2407232986" sldId="373"/>
        </pc:sldMkLst>
        <pc:spChg chg="add del mod">
          <ac:chgData name="NORVEY DANILO MUÑOZ" userId="6c920eed-56a1-4dd6-94e7-28cd095909bd" providerId="ADAL" clId="{08BBBA70-F1EB-4390-90B7-43D2712089F9}" dt="2023-02-08T15:42:24.175" v="931" actId="478"/>
          <ac:spMkLst>
            <pc:docMk/>
            <pc:sldMk cId="2407232986" sldId="373"/>
            <ac:spMk id="3" creationId="{5FA27CAB-140F-FD35-6D0B-FEB44BEFD8F3}"/>
          </ac:spMkLst>
        </pc:spChg>
        <pc:spChg chg="del">
          <ac:chgData name="NORVEY DANILO MUÑOZ" userId="6c920eed-56a1-4dd6-94e7-28cd095909bd" providerId="ADAL" clId="{08BBBA70-F1EB-4390-90B7-43D2712089F9}" dt="2023-02-08T15:42:22.367" v="930" actId="478"/>
          <ac:spMkLst>
            <pc:docMk/>
            <pc:sldMk cId="2407232986" sldId="373"/>
            <ac:spMk id="192" creationId="{00000000-0000-0000-0000-000000000000}"/>
          </ac:spMkLst>
        </pc:spChg>
        <pc:picChg chg="add mod">
          <ac:chgData name="NORVEY DANILO MUÑOZ" userId="6c920eed-56a1-4dd6-94e7-28cd095909bd" providerId="ADAL" clId="{08BBBA70-F1EB-4390-90B7-43D2712089F9}" dt="2023-02-08T15:56:53.887" v="934" actId="1076"/>
          <ac:picMkLst>
            <pc:docMk/>
            <pc:sldMk cId="2407232986" sldId="373"/>
            <ac:picMk id="5" creationId="{B2DFE150-F2E9-B904-2FE9-CA32472425B1}"/>
          </ac:picMkLst>
        </pc:picChg>
      </pc:sldChg>
      <pc:sldChg chg="addSp delSp modSp add mod">
        <pc:chgData name="NORVEY DANILO MUÑOZ" userId="6c920eed-56a1-4dd6-94e7-28cd095909bd" providerId="ADAL" clId="{08BBBA70-F1EB-4390-90B7-43D2712089F9}" dt="2023-02-08T15:58:45.602" v="976" actId="1076"/>
        <pc:sldMkLst>
          <pc:docMk/>
          <pc:sldMk cId="2669140229" sldId="374"/>
        </pc:sldMkLst>
        <pc:spChg chg="add mod">
          <ac:chgData name="NORVEY DANILO MUÑOZ" userId="6c920eed-56a1-4dd6-94e7-28cd095909bd" providerId="ADAL" clId="{08BBBA70-F1EB-4390-90B7-43D2712089F9}" dt="2023-02-08T15:58:14.472" v="973" actId="113"/>
          <ac:spMkLst>
            <pc:docMk/>
            <pc:sldMk cId="2669140229" sldId="374"/>
            <ac:spMk id="2" creationId="{C0B608A9-9574-5207-56A3-C5CFEE4309AD}"/>
          </ac:spMkLst>
        </pc:spChg>
        <pc:spChg chg="mod">
          <ac:chgData name="NORVEY DANILO MUÑOZ" userId="6c920eed-56a1-4dd6-94e7-28cd095909bd" providerId="ADAL" clId="{08BBBA70-F1EB-4390-90B7-43D2712089F9}" dt="2023-02-08T15:57:34.078" v="950" actId="20577"/>
          <ac:spMkLst>
            <pc:docMk/>
            <pc:sldMk cId="2669140229" sldId="374"/>
            <ac:spMk id="191" creationId="{00000000-0000-0000-0000-000000000000}"/>
          </ac:spMkLst>
        </pc:spChg>
        <pc:picChg chg="add mod">
          <ac:chgData name="NORVEY DANILO MUÑOZ" userId="6c920eed-56a1-4dd6-94e7-28cd095909bd" providerId="ADAL" clId="{08BBBA70-F1EB-4390-90B7-43D2712089F9}" dt="2023-02-08T15:58:45.602" v="976" actId="1076"/>
          <ac:picMkLst>
            <pc:docMk/>
            <pc:sldMk cId="2669140229" sldId="374"/>
            <ac:picMk id="4" creationId="{3CC63424-56E9-BFB1-F114-2CFC51AB183C}"/>
          </ac:picMkLst>
        </pc:picChg>
        <pc:picChg chg="del">
          <ac:chgData name="NORVEY DANILO MUÑOZ" userId="6c920eed-56a1-4dd6-94e7-28cd095909bd" providerId="ADAL" clId="{08BBBA70-F1EB-4390-90B7-43D2712089F9}" dt="2023-02-08T15:57:35.555" v="951" actId="478"/>
          <ac:picMkLst>
            <pc:docMk/>
            <pc:sldMk cId="2669140229" sldId="374"/>
            <ac:picMk id="5" creationId="{B2DFE150-F2E9-B904-2FE9-CA32472425B1}"/>
          </ac:picMkLst>
        </pc:picChg>
      </pc:sldChg>
      <pc:sldChg chg="delSp modSp add mod">
        <pc:chgData name="NORVEY DANILO MUÑOZ" userId="6c920eed-56a1-4dd6-94e7-28cd095909bd" providerId="ADAL" clId="{08BBBA70-F1EB-4390-90B7-43D2712089F9}" dt="2023-02-08T16:02:27.515" v="1044" actId="20577"/>
        <pc:sldMkLst>
          <pc:docMk/>
          <pc:sldMk cId="805343460" sldId="375"/>
        </pc:sldMkLst>
        <pc:spChg chg="mod">
          <ac:chgData name="NORVEY DANILO MUÑOZ" userId="6c920eed-56a1-4dd6-94e7-28cd095909bd" providerId="ADAL" clId="{08BBBA70-F1EB-4390-90B7-43D2712089F9}" dt="2023-02-08T16:02:27.515" v="1044" actId="20577"/>
          <ac:spMkLst>
            <pc:docMk/>
            <pc:sldMk cId="805343460" sldId="375"/>
            <ac:spMk id="2" creationId="{C0B608A9-9574-5207-56A3-C5CFEE4309AD}"/>
          </ac:spMkLst>
        </pc:spChg>
        <pc:spChg chg="mod">
          <ac:chgData name="NORVEY DANILO MUÑOZ" userId="6c920eed-56a1-4dd6-94e7-28cd095909bd" providerId="ADAL" clId="{08BBBA70-F1EB-4390-90B7-43D2712089F9}" dt="2023-02-08T15:59:12.792" v="1000" actId="20577"/>
          <ac:spMkLst>
            <pc:docMk/>
            <pc:sldMk cId="805343460" sldId="375"/>
            <ac:spMk id="191" creationId="{00000000-0000-0000-0000-000000000000}"/>
          </ac:spMkLst>
        </pc:spChg>
        <pc:picChg chg="del">
          <ac:chgData name="NORVEY DANILO MUÑOZ" userId="6c920eed-56a1-4dd6-94e7-28cd095909bd" providerId="ADAL" clId="{08BBBA70-F1EB-4390-90B7-43D2712089F9}" dt="2023-02-08T15:59:23.395" v="1002" actId="478"/>
          <ac:picMkLst>
            <pc:docMk/>
            <pc:sldMk cId="805343460" sldId="375"/>
            <ac:picMk id="4" creationId="{3CC63424-56E9-BFB1-F114-2CFC51AB183C}"/>
          </ac:picMkLst>
        </pc:picChg>
      </pc:sldChg>
      <pc:sldChg chg="addSp modSp add mod">
        <pc:chgData name="NORVEY DANILO MUÑOZ" userId="6c920eed-56a1-4dd6-94e7-28cd095909bd" providerId="ADAL" clId="{08BBBA70-F1EB-4390-90B7-43D2712089F9}" dt="2023-02-08T16:18:51.197" v="1085" actId="1076"/>
        <pc:sldMkLst>
          <pc:docMk/>
          <pc:sldMk cId="3646398806" sldId="376"/>
        </pc:sldMkLst>
        <pc:spChg chg="mod">
          <ac:chgData name="NORVEY DANILO MUÑOZ" userId="6c920eed-56a1-4dd6-94e7-28cd095909bd" providerId="ADAL" clId="{08BBBA70-F1EB-4390-90B7-43D2712089F9}" dt="2023-02-08T16:18:49.869" v="1084" actId="1076"/>
          <ac:spMkLst>
            <pc:docMk/>
            <pc:sldMk cId="3646398806" sldId="376"/>
            <ac:spMk id="2" creationId="{C0B608A9-9574-5207-56A3-C5CFEE4309AD}"/>
          </ac:spMkLst>
        </pc:spChg>
        <pc:spChg chg="mod">
          <ac:chgData name="NORVEY DANILO MUÑOZ" userId="6c920eed-56a1-4dd6-94e7-28cd095909bd" providerId="ADAL" clId="{08BBBA70-F1EB-4390-90B7-43D2712089F9}" dt="2023-02-08T16:02:59.267" v="1071" actId="20577"/>
          <ac:spMkLst>
            <pc:docMk/>
            <pc:sldMk cId="3646398806" sldId="376"/>
            <ac:spMk id="191" creationId="{00000000-0000-0000-0000-000000000000}"/>
          </ac:spMkLst>
        </pc:spChg>
        <pc:picChg chg="add mod">
          <ac:chgData name="NORVEY DANILO MUÑOZ" userId="6c920eed-56a1-4dd6-94e7-28cd095909bd" providerId="ADAL" clId="{08BBBA70-F1EB-4390-90B7-43D2712089F9}" dt="2023-02-08T16:18:51.197" v="1085" actId="1076"/>
          <ac:picMkLst>
            <pc:docMk/>
            <pc:sldMk cId="3646398806" sldId="376"/>
            <ac:picMk id="4" creationId="{B1515F61-6623-6C18-56DA-FB23A92E6DF2}"/>
          </ac:picMkLst>
        </pc:picChg>
      </pc:sldChg>
      <pc:sldChg chg="modSp add mod">
        <pc:chgData name="NORVEY DANILO MUÑOZ" userId="6c920eed-56a1-4dd6-94e7-28cd095909bd" providerId="ADAL" clId="{08BBBA70-F1EB-4390-90B7-43D2712089F9}" dt="2023-02-08T16:20:16.092" v="1108" actId="12"/>
        <pc:sldMkLst>
          <pc:docMk/>
          <pc:sldMk cId="4077152137" sldId="377"/>
        </pc:sldMkLst>
        <pc:spChg chg="mod">
          <ac:chgData name="NORVEY DANILO MUÑOZ" userId="6c920eed-56a1-4dd6-94e7-28cd095909bd" providerId="ADAL" clId="{08BBBA70-F1EB-4390-90B7-43D2712089F9}" dt="2023-02-08T16:20:16.092" v="1108" actId="12"/>
          <ac:spMkLst>
            <pc:docMk/>
            <pc:sldMk cId="4077152137" sldId="377"/>
            <ac:spMk id="2" creationId="{C0B608A9-9574-5207-56A3-C5CFEE4309AD}"/>
          </ac:spMkLst>
        </pc:spChg>
        <pc:picChg chg="mod">
          <ac:chgData name="NORVEY DANILO MUÑOZ" userId="6c920eed-56a1-4dd6-94e7-28cd095909bd" providerId="ADAL" clId="{08BBBA70-F1EB-4390-90B7-43D2712089F9}" dt="2023-02-08T16:19:21.881" v="1090" actId="1076"/>
          <ac:picMkLst>
            <pc:docMk/>
            <pc:sldMk cId="4077152137" sldId="377"/>
            <ac:picMk id="4" creationId="{B1515F61-6623-6C18-56DA-FB23A92E6DF2}"/>
          </ac:picMkLst>
        </pc:picChg>
      </pc:sldChg>
      <pc:sldChg chg="addSp delSp modSp add mod">
        <pc:chgData name="NORVEY DANILO MUÑOZ" userId="6c920eed-56a1-4dd6-94e7-28cd095909bd" providerId="ADAL" clId="{08BBBA70-F1EB-4390-90B7-43D2712089F9}" dt="2023-02-08T16:22:19.133" v="1146" actId="113"/>
        <pc:sldMkLst>
          <pc:docMk/>
          <pc:sldMk cId="1141441756" sldId="378"/>
        </pc:sldMkLst>
        <pc:spChg chg="del">
          <ac:chgData name="NORVEY DANILO MUÑOZ" userId="6c920eed-56a1-4dd6-94e7-28cd095909bd" providerId="ADAL" clId="{08BBBA70-F1EB-4390-90B7-43D2712089F9}" dt="2023-02-08T16:20:29.706" v="1111" actId="478"/>
          <ac:spMkLst>
            <pc:docMk/>
            <pc:sldMk cId="1141441756" sldId="378"/>
            <ac:spMk id="2" creationId="{C0B608A9-9574-5207-56A3-C5CFEE4309AD}"/>
          </ac:spMkLst>
        </pc:spChg>
        <pc:spChg chg="add mod">
          <ac:chgData name="NORVEY DANILO MUÑOZ" userId="6c920eed-56a1-4dd6-94e7-28cd095909bd" providerId="ADAL" clId="{08BBBA70-F1EB-4390-90B7-43D2712089F9}" dt="2023-02-08T16:22:19.133" v="1146" actId="113"/>
          <ac:spMkLst>
            <pc:docMk/>
            <pc:sldMk cId="1141441756" sldId="378"/>
            <ac:spMk id="5" creationId="{96381981-90CA-A982-6AF0-917E95B82D60}"/>
          </ac:spMkLst>
        </pc:spChg>
        <pc:picChg chg="del">
          <ac:chgData name="NORVEY DANILO MUÑOZ" userId="6c920eed-56a1-4dd6-94e7-28cd095909bd" providerId="ADAL" clId="{08BBBA70-F1EB-4390-90B7-43D2712089F9}" dt="2023-02-08T16:20:27.379" v="1110" actId="478"/>
          <ac:picMkLst>
            <pc:docMk/>
            <pc:sldMk cId="1141441756" sldId="378"/>
            <ac:picMk id="4" creationId="{B1515F61-6623-6C18-56DA-FB23A92E6DF2}"/>
          </ac:picMkLst>
        </pc:picChg>
      </pc:sldChg>
      <pc:sldChg chg="modSp add mod">
        <pc:chgData name="NORVEY DANILO MUÑOZ" userId="6c920eed-56a1-4dd6-94e7-28cd095909bd" providerId="ADAL" clId="{08BBBA70-F1EB-4390-90B7-43D2712089F9}" dt="2023-02-08T16:22:56.196" v="1183" actId="113"/>
        <pc:sldMkLst>
          <pc:docMk/>
          <pc:sldMk cId="1015212810" sldId="379"/>
        </pc:sldMkLst>
        <pc:spChg chg="mod">
          <ac:chgData name="NORVEY DANILO MUÑOZ" userId="6c920eed-56a1-4dd6-94e7-28cd095909bd" providerId="ADAL" clId="{08BBBA70-F1EB-4390-90B7-43D2712089F9}" dt="2023-02-08T16:22:56.196" v="1183" actId="113"/>
          <ac:spMkLst>
            <pc:docMk/>
            <pc:sldMk cId="1015212810" sldId="379"/>
            <ac:spMk id="5" creationId="{96381981-90CA-A982-6AF0-917E95B82D60}"/>
          </ac:spMkLst>
        </pc:spChg>
        <pc:spChg chg="mod">
          <ac:chgData name="NORVEY DANILO MUÑOZ" userId="6c920eed-56a1-4dd6-94e7-28cd095909bd" providerId="ADAL" clId="{08BBBA70-F1EB-4390-90B7-43D2712089F9}" dt="2023-02-08T16:22:35.033" v="1180" actId="20577"/>
          <ac:spMkLst>
            <pc:docMk/>
            <pc:sldMk cId="1015212810" sldId="379"/>
            <ac:spMk id="191" creationId="{00000000-0000-0000-0000-000000000000}"/>
          </ac:spMkLst>
        </pc:spChg>
      </pc:sldChg>
      <pc:sldChg chg="addSp delSp modSp add mod">
        <pc:chgData name="NORVEY DANILO MUÑOZ" userId="6c920eed-56a1-4dd6-94e7-28cd095909bd" providerId="ADAL" clId="{08BBBA70-F1EB-4390-90B7-43D2712089F9}" dt="2023-02-08T16:25:51.885" v="1215" actId="1076"/>
        <pc:sldMkLst>
          <pc:docMk/>
          <pc:sldMk cId="2253480106" sldId="380"/>
        </pc:sldMkLst>
        <pc:spChg chg="add del mod">
          <ac:chgData name="NORVEY DANILO MUÑOZ" userId="6c920eed-56a1-4dd6-94e7-28cd095909bd" providerId="ADAL" clId="{08BBBA70-F1EB-4390-90B7-43D2712089F9}" dt="2023-02-08T16:25:42.953" v="1213" actId="478"/>
          <ac:spMkLst>
            <pc:docMk/>
            <pc:sldMk cId="2253480106" sldId="380"/>
            <ac:spMk id="3" creationId="{2A7C568D-D596-4BF9-3428-2D4EA99AF195}"/>
          </ac:spMkLst>
        </pc:spChg>
        <pc:spChg chg="del">
          <ac:chgData name="NORVEY DANILO MUÑOZ" userId="6c920eed-56a1-4dd6-94e7-28cd095909bd" providerId="ADAL" clId="{08BBBA70-F1EB-4390-90B7-43D2712089F9}" dt="2023-02-08T16:25:41.571" v="1212" actId="478"/>
          <ac:spMkLst>
            <pc:docMk/>
            <pc:sldMk cId="2253480106" sldId="380"/>
            <ac:spMk id="215" creationId="{00000000-0000-0000-0000-000000000000}"/>
          </ac:spMkLst>
        </pc:spChg>
        <pc:picChg chg="del">
          <ac:chgData name="NORVEY DANILO MUÑOZ" userId="6c920eed-56a1-4dd6-94e7-28cd095909bd" providerId="ADAL" clId="{08BBBA70-F1EB-4390-90B7-43D2712089F9}" dt="2023-02-08T16:25:40.683" v="1211" actId="478"/>
          <ac:picMkLst>
            <pc:docMk/>
            <pc:sldMk cId="2253480106" sldId="380"/>
            <ac:picMk id="2050" creationId="{1F8E3B32-44D2-90A4-2540-BC8B7CCC0C39}"/>
          </ac:picMkLst>
        </pc:picChg>
        <pc:picChg chg="add mod">
          <ac:chgData name="NORVEY DANILO MUÑOZ" userId="6c920eed-56a1-4dd6-94e7-28cd095909bd" providerId="ADAL" clId="{08BBBA70-F1EB-4390-90B7-43D2712089F9}" dt="2023-02-08T16:25:51.885" v="1215" actId="1076"/>
          <ac:picMkLst>
            <pc:docMk/>
            <pc:sldMk cId="2253480106" sldId="380"/>
            <ac:picMk id="3074" creationId="{B77568B6-22B8-8410-138F-A5BF5576D00D}"/>
          </ac:picMkLst>
        </pc:picChg>
      </pc:sldChg>
      <pc:sldChg chg="addSp delSp modSp add ord">
        <pc:chgData name="NORVEY DANILO MUÑOZ" userId="6c920eed-56a1-4dd6-94e7-28cd095909bd" providerId="ADAL" clId="{08BBBA70-F1EB-4390-90B7-43D2712089F9}" dt="2023-02-08T16:55:59.675" v="1672"/>
        <pc:sldMkLst>
          <pc:docMk/>
          <pc:sldMk cId="3966894046" sldId="381"/>
        </pc:sldMkLst>
        <pc:picChg chg="del">
          <ac:chgData name="NORVEY DANILO MUÑOZ" userId="6c920eed-56a1-4dd6-94e7-28cd095909bd" providerId="ADAL" clId="{08BBBA70-F1EB-4390-90B7-43D2712089F9}" dt="2023-02-08T16:26:05.741" v="1217" actId="478"/>
          <ac:picMkLst>
            <pc:docMk/>
            <pc:sldMk cId="3966894046" sldId="381"/>
            <ac:picMk id="3074" creationId="{B77568B6-22B8-8410-138F-A5BF5576D00D}"/>
          </ac:picMkLst>
        </pc:picChg>
        <pc:picChg chg="add mod">
          <ac:chgData name="NORVEY DANILO MUÑOZ" userId="6c920eed-56a1-4dd6-94e7-28cd095909bd" providerId="ADAL" clId="{08BBBA70-F1EB-4390-90B7-43D2712089F9}" dt="2023-02-08T16:26:13.681" v="1220" actId="1076"/>
          <ac:picMkLst>
            <pc:docMk/>
            <pc:sldMk cId="3966894046" sldId="381"/>
            <ac:picMk id="4098" creationId="{442FD085-63DA-EE97-A045-CAB4A1AFD925}"/>
          </ac:picMkLst>
        </pc:picChg>
      </pc:sldChg>
      <pc:sldChg chg="modSp add mod ord">
        <pc:chgData name="NORVEY DANILO MUÑOZ" userId="6c920eed-56a1-4dd6-94e7-28cd095909bd" providerId="ADAL" clId="{08BBBA70-F1EB-4390-90B7-43D2712089F9}" dt="2023-02-08T16:43:36.459" v="1376"/>
        <pc:sldMkLst>
          <pc:docMk/>
          <pc:sldMk cId="3793310610" sldId="382"/>
        </pc:sldMkLst>
        <pc:spChg chg="mod">
          <ac:chgData name="NORVEY DANILO MUÑOZ" userId="6c920eed-56a1-4dd6-94e7-28cd095909bd" providerId="ADAL" clId="{08BBBA70-F1EB-4390-90B7-43D2712089F9}" dt="2023-02-08T16:30:16.424" v="1252" actId="20577"/>
          <ac:spMkLst>
            <pc:docMk/>
            <pc:sldMk cId="3793310610" sldId="382"/>
            <ac:spMk id="215" creationId="{00000000-0000-0000-0000-000000000000}"/>
          </ac:spMkLst>
        </pc:spChg>
      </pc:sldChg>
      <pc:sldChg chg="addSp delSp modSp add del mod">
        <pc:chgData name="NORVEY DANILO MUÑOZ" userId="6c920eed-56a1-4dd6-94e7-28cd095909bd" providerId="ADAL" clId="{08BBBA70-F1EB-4390-90B7-43D2712089F9}" dt="2023-02-08T16:56:28.962" v="1676" actId="47"/>
        <pc:sldMkLst>
          <pc:docMk/>
          <pc:sldMk cId="2041644710" sldId="383"/>
        </pc:sldMkLst>
        <pc:spChg chg="add del mod">
          <ac:chgData name="NORVEY DANILO MUÑOZ" userId="6c920eed-56a1-4dd6-94e7-28cd095909bd" providerId="ADAL" clId="{08BBBA70-F1EB-4390-90B7-43D2712089F9}" dt="2023-02-08T16:30:32.984" v="1255" actId="478"/>
          <ac:spMkLst>
            <pc:docMk/>
            <pc:sldMk cId="2041644710" sldId="383"/>
            <ac:spMk id="3" creationId="{5B16DE57-40DB-BA92-7C16-53C35403DA2F}"/>
          </ac:spMkLst>
        </pc:spChg>
        <pc:spChg chg="del">
          <ac:chgData name="NORVEY DANILO MUÑOZ" userId="6c920eed-56a1-4dd6-94e7-28cd095909bd" providerId="ADAL" clId="{08BBBA70-F1EB-4390-90B7-43D2712089F9}" dt="2023-02-08T16:30:29.140" v="1254" actId="478"/>
          <ac:spMkLst>
            <pc:docMk/>
            <pc:sldMk cId="2041644710" sldId="383"/>
            <ac:spMk id="215" creationId="{00000000-0000-0000-0000-000000000000}"/>
          </ac:spMkLst>
        </pc:spChg>
        <pc:picChg chg="add del mod">
          <ac:chgData name="NORVEY DANILO MUÑOZ" userId="6c920eed-56a1-4dd6-94e7-28cd095909bd" providerId="ADAL" clId="{08BBBA70-F1EB-4390-90B7-43D2712089F9}" dt="2023-02-08T16:56:25.892" v="1674" actId="21"/>
          <ac:picMkLst>
            <pc:docMk/>
            <pc:sldMk cId="2041644710" sldId="383"/>
            <ac:picMk id="6146" creationId="{16E91C92-0FB3-980B-71F0-8A0D5686D204}"/>
          </ac:picMkLst>
        </pc:picChg>
      </pc:sldChg>
      <pc:sldChg chg="addSp delSp modSp add mod">
        <pc:chgData name="NORVEY DANILO MUÑOZ" userId="6c920eed-56a1-4dd6-94e7-28cd095909bd" providerId="ADAL" clId="{08BBBA70-F1EB-4390-90B7-43D2712089F9}" dt="2023-02-08T16:31:51.549" v="1265" actId="1076"/>
        <pc:sldMkLst>
          <pc:docMk/>
          <pc:sldMk cId="368216936" sldId="384"/>
        </pc:sldMkLst>
        <pc:spChg chg="add del mod">
          <ac:chgData name="NORVEY DANILO MUÑOZ" userId="6c920eed-56a1-4dd6-94e7-28cd095909bd" providerId="ADAL" clId="{08BBBA70-F1EB-4390-90B7-43D2712089F9}" dt="2023-02-08T16:31:35.081" v="1260" actId="478"/>
          <ac:spMkLst>
            <pc:docMk/>
            <pc:sldMk cId="368216936" sldId="384"/>
            <ac:spMk id="3" creationId="{B38FCF4F-5FA7-44D9-9511-00308C93A03E}"/>
          </ac:spMkLst>
        </pc:spChg>
        <pc:spChg chg="add del">
          <ac:chgData name="NORVEY DANILO MUÑOZ" userId="6c920eed-56a1-4dd6-94e7-28cd095909bd" providerId="ADAL" clId="{08BBBA70-F1EB-4390-90B7-43D2712089F9}" dt="2023-02-08T16:31:37.735" v="1262" actId="22"/>
          <ac:spMkLst>
            <pc:docMk/>
            <pc:sldMk cId="368216936" sldId="384"/>
            <ac:spMk id="5" creationId="{A88F3F15-3249-C68A-6490-E887212790E7}"/>
          </ac:spMkLst>
        </pc:spChg>
        <pc:spChg chg="del">
          <ac:chgData name="NORVEY DANILO MUÑOZ" userId="6c920eed-56a1-4dd6-94e7-28cd095909bd" providerId="ADAL" clId="{08BBBA70-F1EB-4390-90B7-43D2712089F9}" dt="2023-02-08T16:31:34.451" v="1259" actId="478"/>
          <ac:spMkLst>
            <pc:docMk/>
            <pc:sldMk cId="368216936" sldId="384"/>
            <ac:spMk id="192" creationId="{00000000-0000-0000-0000-000000000000}"/>
          </ac:spMkLst>
        </pc:spChg>
        <pc:picChg chg="add mod">
          <ac:chgData name="NORVEY DANILO MUÑOZ" userId="6c920eed-56a1-4dd6-94e7-28cd095909bd" providerId="ADAL" clId="{08BBBA70-F1EB-4390-90B7-43D2712089F9}" dt="2023-02-08T16:31:51.549" v="1265" actId="1076"/>
          <ac:picMkLst>
            <pc:docMk/>
            <pc:sldMk cId="368216936" sldId="384"/>
            <ac:picMk id="7170" creationId="{4FB85C70-4BA7-D73E-BFE2-37E7A81E243B}"/>
          </ac:picMkLst>
        </pc:picChg>
      </pc:sldChg>
      <pc:sldChg chg="addSp delSp modSp add mod">
        <pc:chgData name="NORVEY DANILO MUÑOZ" userId="6c920eed-56a1-4dd6-94e7-28cd095909bd" providerId="ADAL" clId="{08BBBA70-F1EB-4390-90B7-43D2712089F9}" dt="2023-02-08T16:36:12.304" v="1318"/>
        <pc:sldMkLst>
          <pc:docMk/>
          <pc:sldMk cId="1939832174" sldId="385"/>
        </pc:sldMkLst>
        <pc:spChg chg="mod">
          <ac:chgData name="NORVEY DANILO MUÑOZ" userId="6c920eed-56a1-4dd6-94e7-28cd095909bd" providerId="ADAL" clId="{08BBBA70-F1EB-4390-90B7-43D2712089F9}" dt="2023-02-08T16:36:06.844" v="1316" actId="20577"/>
          <ac:spMkLst>
            <pc:docMk/>
            <pc:sldMk cId="1939832174" sldId="385"/>
            <ac:spMk id="235" creationId="{00000000-0000-0000-0000-000000000000}"/>
          </ac:spMkLst>
        </pc:spChg>
        <pc:picChg chg="del">
          <ac:chgData name="NORVEY DANILO MUÑOZ" userId="6c920eed-56a1-4dd6-94e7-28cd095909bd" providerId="ADAL" clId="{08BBBA70-F1EB-4390-90B7-43D2712089F9}" dt="2023-02-08T16:36:08.567" v="1317" actId="478"/>
          <ac:picMkLst>
            <pc:docMk/>
            <pc:sldMk cId="1939832174" sldId="385"/>
            <ac:picMk id="8194" creationId="{232E11A9-B3EB-3262-9C16-1B579AD8F1B1}"/>
          </ac:picMkLst>
        </pc:picChg>
        <pc:picChg chg="add">
          <ac:chgData name="NORVEY DANILO MUÑOZ" userId="6c920eed-56a1-4dd6-94e7-28cd095909bd" providerId="ADAL" clId="{08BBBA70-F1EB-4390-90B7-43D2712089F9}" dt="2023-02-08T16:36:12.304" v="1318"/>
          <ac:picMkLst>
            <pc:docMk/>
            <pc:sldMk cId="1939832174" sldId="385"/>
            <ac:picMk id="9218" creationId="{AD78485B-2425-622B-CC2B-BEDE16361B84}"/>
          </ac:picMkLst>
        </pc:picChg>
      </pc:sldChg>
      <pc:sldChg chg="addSp delSp modSp add mod">
        <pc:chgData name="NORVEY DANILO MUÑOZ" userId="6c920eed-56a1-4dd6-94e7-28cd095909bd" providerId="ADAL" clId="{08BBBA70-F1EB-4390-90B7-43D2712089F9}" dt="2023-02-08T16:36:30.578" v="1332"/>
        <pc:sldMkLst>
          <pc:docMk/>
          <pc:sldMk cId="3945072177" sldId="386"/>
        </pc:sldMkLst>
        <pc:spChg chg="mod">
          <ac:chgData name="NORVEY DANILO MUÑOZ" userId="6c920eed-56a1-4dd6-94e7-28cd095909bd" providerId="ADAL" clId="{08BBBA70-F1EB-4390-90B7-43D2712089F9}" dt="2023-02-08T16:36:25.690" v="1330" actId="20577"/>
          <ac:spMkLst>
            <pc:docMk/>
            <pc:sldMk cId="3945072177" sldId="386"/>
            <ac:spMk id="235" creationId="{00000000-0000-0000-0000-000000000000}"/>
          </ac:spMkLst>
        </pc:spChg>
        <pc:picChg chg="del">
          <ac:chgData name="NORVEY DANILO MUÑOZ" userId="6c920eed-56a1-4dd6-94e7-28cd095909bd" providerId="ADAL" clId="{08BBBA70-F1EB-4390-90B7-43D2712089F9}" dt="2023-02-08T16:36:27.341" v="1331" actId="478"/>
          <ac:picMkLst>
            <pc:docMk/>
            <pc:sldMk cId="3945072177" sldId="386"/>
            <ac:picMk id="9218" creationId="{AD78485B-2425-622B-CC2B-BEDE16361B84}"/>
          </ac:picMkLst>
        </pc:picChg>
        <pc:picChg chg="add">
          <ac:chgData name="NORVEY DANILO MUÑOZ" userId="6c920eed-56a1-4dd6-94e7-28cd095909bd" providerId="ADAL" clId="{08BBBA70-F1EB-4390-90B7-43D2712089F9}" dt="2023-02-08T16:36:30.578" v="1332"/>
          <ac:picMkLst>
            <pc:docMk/>
            <pc:sldMk cId="3945072177" sldId="386"/>
            <ac:picMk id="10242" creationId="{84215C94-8619-6F13-A0A9-9912989F1B5E}"/>
          </ac:picMkLst>
        </pc:picChg>
      </pc:sldChg>
      <pc:sldChg chg="addSp delSp modSp add mod">
        <pc:chgData name="NORVEY DANILO MUÑOZ" userId="6c920eed-56a1-4dd6-94e7-28cd095909bd" providerId="ADAL" clId="{08BBBA70-F1EB-4390-90B7-43D2712089F9}" dt="2023-02-08T16:45:40.041" v="1412" actId="1076"/>
        <pc:sldMkLst>
          <pc:docMk/>
          <pc:sldMk cId="1943410392" sldId="387"/>
        </pc:sldMkLst>
        <pc:spChg chg="add mod">
          <ac:chgData name="NORVEY DANILO MUÑOZ" userId="6c920eed-56a1-4dd6-94e7-28cd095909bd" providerId="ADAL" clId="{08BBBA70-F1EB-4390-90B7-43D2712089F9}" dt="2023-02-08T16:45:23.449" v="1408" actId="113"/>
          <ac:spMkLst>
            <pc:docMk/>
            <pc:sldMk cId="1943410392" sldId="387"/>
            <ac:spMk id="2" creationId="{D90DF9B6-6AF1-6C25-8FAC-8DFEC35762EA}"/>
          </ac:spMkLst>
        </pc:spChg>
        <pc:spChg chg="mod">
          <ac:chgData name="NORVEY DANILO MUÑOZ" userId="6c920eed-56a1-4dd6-94e7-28cd095909bd" providerId="ADAL" clId="{08BBBA70-F1EB-4390-90B7-43D2712089F9}" dt="2023-02-08T16:39:57.522" v="1365" actId="20577"/>
          <ac:spMkLst>
            <pc:docMk/>
            <pc:sldMk cId="1943410392" sldId="387"/>
            <ac:spMk id="235" creationId="{00000000-0000-0000-0000-000000000000}"/>
          </ac:spMkLst>
        </pc:spChg>
        <pc:picChg chg="add mod">
          <ac:chgData name="NORVEY DANILO MUÑOZ" userId="6c920eed-56a1-4dd6-94e7-28cd095909bd" providerId="ADAL" clId="{08BBBA70-F1EB-4390-90B7-43D2712089F9}" dt="2023-02-08T16:45:40.041" v="1412" actId="1076"/>
          <ac:picMkLst>
            <pc:docMk/>
            <pc:sldMk cId="1943410392" sldId="387"/>
            <ac:picMk id="4" creationId="{EE89982B-90F8-A376-5296-151D8FF58AE0}"/>
          </ac:picMkLst>
        </pc:picChg>
        <pc:picChg chg="del">
          <ac:chgData name="NORVEY DANILO MUÑOZ" userId="6c920eed-56a1-4dd6-94e7-28cd095909bd" providerId="ADAL" clId="{08BBBA70-F1EB-4390-90B7-43D2712089F9}" dt="2023-02-08T16:39:26.304" v="1353" actId="478"/>
          <ac:picMkLst>
            <pc:docMk/>
            <pc:sldMk cId="1943410392" sldId="387"/>
            <ac:picMk id="10242" creationId="{84215C94-8619-6F13-A0A9-9912989F1B5E}"/>
          </ac:picMkLst>
        </pc:picChg>
      </pc:sldChg>
      <pc:sldChg chg="add del">
        <pc:chgData name="NORVEY DANILO MUÑOZ" userId="6c920eed-56a1-4dd6-94e7-28cd095909bd" providerId="ADAL" clId="{08BBBA70-F1EB-4390-90B7-43D2712089F9}" dt="2023-02-08T16:36:36.773" v="1334" actId="47"/>
        <pc:sldMkLst>
          <pc:docMk/>
          <pc:sldMk cId="2228862701" sldId="387"/>
        </pc:sldMkLst>
      </pc:sldChg>
      <pc:sldChg chg="delSp modSp add mod">
        <pc:chgData name="NORVEY DANILO MUÑOZ" userId="6c920eed-56a1-4dd6-94e7-28cd095909bd" providerId="ADAL" clId="{08BBBA70-F1EB-4390-90B7-43D2712089F9}" dt="2023-02-08T16:51:43.629" v="1593" actId="1076"/>
        <pc:sldMkLst>
          <pc:docMk/>
          <pc:sldMk cId="66050442" sldId="388"/>
        </pc:sldMkLst>
        <pc:spChg chg="mod">
          <ac:chgData name="NORVEY DANILO MUÑOZ" userId="6c920eed-56a1-4dd6-94e7-28cd095909bd" providerId="ADAL" clId="{08BBBA70-F1EB-4390-90B7-43D2712089F9}" dt="2023-02-08T16:51:43.629" v="1593" actId="1076"/>
          <ac:spMkLst>
            <pc:docMk/>
            <pc:sldMk cId="66050442" sldId="388"/>
            <ac:spMk id="2" creationId="{D90DF9B6-6AF1-6C25-8FAC-8DFEC35762EA}"/>
          </ac:spMkLst>
        </pc:spChg>
        <pc:spChg chg="mod">
          <ac:chgData name="NORVEY DANILO MUÑOZ" userId="6c920eed-56a1-4dd6-94e7-28cd095909bd" providerId="ADAL" clId="{08BBBA70-F1EB-4390-90B7-43D2712089F9}" dt="2023-02-08T16:47:30.788" v="1481"/>
          <ac:spMkLst>
            <pc:docMk/>
            <pc:sldMk cId="66050442" sldId="388"/>
            <ac:spMk id="235" creationId="{00000000-0000-0000-0000-000000000000}"/>
          </ac:spMkLst>
        </pc:spChg>
        <pc:picChg chg="del">
          <ac:chgData name="NORVEY DANILO MUÑOZ" userId="6c920eed-56a1-4dd6-94e7-28cd095909bd" providerId="ADAL" clId="{08BBBA70-F1EB-4390-90B7-43D2712089F9}" dt="2023-02-08T16:46:17.518" v="1433" actId="478"/>
          <ac:picMkLst>
            <pc:docMk/>
            <pc:sldMk cId="66050442" sldId="388"/>
            <ac:picMk id="4" creationId="{EE89982B-90F8-A376-5296-151D8FF58AE0}"/>
          </ac:picMkLst>
        </pc:picChg>
      </pc:sldChg>
      <pc:sldChg chg="modSp add mod ord">
        <pc:chgData name="NORVEY DANILO MUÑOZ" userId="6c920eed-56a1-4dd6-94e7-28cd095909bd" providerId="ADAL" clId="{08BBBA70-F1EB-4390-90B7-43D2712089F9}" dt="2023-02-08T16:48:52.630" v="1571"/>
        <pc:sldMkLst>
          <pc:docMk/>
          <pc:sldMk cId="3918203194" sldId="389"/>
        </pc:sldMkLst>
        <pc:spChg chg="mod">
          <ac:chgData name="NORVEY DANILO MUÑOZ" userId="6c920eed-56a1-4dd6-94e7-28cd095909bd" providerId="ADAL" clId="{08BBBA70-F1EB-4390-90B7-43D2712089F9}" dt="2023-02-08T16:47:22.514" v="1480" actId="20577"/>
          <ac:spMkLst>
            <pc:docMk/>
            <pc:sldMk cId="3918203194" sldId="389"/>
            <ac:spMk id="235" creationId="{00000000-0000-0000-0000-000000000000}"/>
          </ac:spMkLst>
        </pc:spChg>
      </pc:sldChg>
      <pc:sldChg chg="addSp delSp modSp add mod">
        <pc:chgData name="NORVEY DANILO MUÑOZ" userId="6c920eed-56a1-4dd6-94e7-28cd095909bd" providerId="ADAL" clId="{08BBBA70-F1EB-4390-90B7-43D2712089F9}" dt="2023-02-08T16:53:07.213" v="1623" actId="1076"/>
        <pc:sldMkLst>
          <pc:docMk/>
          <pc:sldMk cId="1028980673" sldId="390"/>
        </pc:sldMkLst>
        <pc:spChg chg="mod">
          <ac:chgData name="NORVEY DANILO MUÑOZ" userId="6c920eed-56a1-4dd6-94e7-28cd095909bd" providerId="ADAL" clId="{08BBBA70-F1EB-4390-90B7-43D2712089F9}" dt="2023-02-08T16:53:07.213" v="1623" actId="1076"/>
          <ac:spMkLst>
            <pc:docMk/>
            <pc:sldMk cId="1028980673" sldId="390"/>
            <ac:spMk id="2" creationId="{D90DF9B6-6AF1-6C25-8FAC-8DFEC35762EA}"/>
          </ac:spMkLst>
        </pc:spChg>
        <pc:spChg chg="add del">
          <ac:chgData name="NORVEY DANILO MUÑOZ" userId="6c920eed-56a1-4dd6-94e7-28cd095909bd" providerId="ADAL" clId="{08BBBA70-F1EB-4390-90B7-43D2712089F9}" dt="2023-02-08T16:52:25.574" v="1614"/>
          <ac:spMkLst>
            <pc:docMk/>
            <pc:sldMk cId="1028980673" sldId="390"/>
            <ac:spMk id="3" creationId="{AD78814D-4FF6-0A6D-E7F4-3457219B6CEB}"/>
          </ac:spMkLst>
        </pc:spChg>
        <pc:spChg chg="add mod">
          <ac:chgData name="NORVEY DANILO MUÑOZ" userId="6c920eed-56a1-4dd6-94e7-28cd095909bd" providerId="ADAL" clId="{08BBBA70-F1EB-4390-90B7-43D2712089F9}" dt="2023-02-08T16:52:52.525" v="1621" actId="14100"/>
          <ac:spMkLst>
            <pc:docMk/>
            <pc:sldMk cId="1028980673" sldId="390"/>
            <ac:spMk id="5" creationId="{06E31F08-F051-615B-C179-DDD4DA4D0F6F}"/>
          </ac:spMkLst>
        </pc:spChg>
      </pc:sldChg>
      <pc:sldChg chg="addSp delSp modSp add mod">
        <pc:chgData name="NORVEY DANILO MUÑOZ" userId="6c920eed-56a1-4dd6-94e7-28cd095909bd" providerId="ADAL" clId="{08BBBA70-F1EB-4390-90B7-43D2712089F9}" dt="2023-02-08T16:54:15.016" v="1644" actId="1076"/>
        <pc:sldMkLst>
          <pc:docMk/>
          <pc:sldMk cId="703612668" sldId="391"/>
        </pc:sldMkLst>
        <pc:spChg chg="mod">
          <ac:chgData name="NORVEY DANILO MUÑOZ" userId="6c920eed-56a1-4dd6-94e7-28cd095909bd" providerId="ADAL" clId="{08BBBA70-F1EB-4390-90B7-43D2712089F9}" dt="2023-02-08T16:54:02.461" v="1641" actId="1076"/>
          <ac:spMkLst>
            <pc:docMk/>
            <pc:sldMk cId="703612668" sldId="391"/>
            <ac:spMk id="2" creationId="{D90DF9B6-6AF1-6C25-8FAC-8DFEC35762EA}"/>
          </ac:spMkLst>
        </pc:spChg>
        <pc:spChg chg="del">
          <ac:chgData name="NORVEY DANILO MUÑOZ" userId="6c920eed-56a1-4dd6-94e7-28cd095909bd" providerId="ADAL" clId="{08BBBA70-F1EB-4390-90B7-43D2712089F9}" dt="2023-02-08T16:53:50.167" v="1625" actId="478"/>
          <ac:spMkLst>
            <pc:docMk/>
            <pc:sldMk cId="703612668" sldId="391"/>
            <ac:spMk id="5" creationId="{06E31F08-F051-615B-C179-DDD4DA4D0F6F}"/>
          </ac:spMkLst>
        </pc:spChg>
        <pc:picChg chg="add mod">
          <ac:chgData name="NORVEY DANILO MUÑOZ" userId="6c920eed-56a1-4dd6-94e7-28cd095909bd" providerId="ADAL" clId="{08BBBA70-F1EB-4390-90B7-43D2712089F9}" dt="2023-02-08T16:54:15.016" v="1644" actId="1076"/>
          <ac:picMkLst>
            <pc:docMk/>
            <pc:sldMk cId="703612668" sldId="391"/>
            <ac:picMk id="4" creationId="{2A7AD30A-6EFC-FE0A-F3E2-095980820EAA}"/>
          </ac:picMkLst>
        </pc:picChg>
      </pc:sldChg>
      <pc:sldChg chg="addSp delSp modSp add mod">
        <pc:chgData name="NORVEY DANILO MUÑOZ" userId="6c920eed-56a1-4dd6-94e7-28cd095909bd" providerId="ADAL" clId="{08BBBA70-F1EB-4390-90B7-43D2712089F9}" dt="2023-02-08T16:54:45.257" v="1669" actId="1076"/>
        <pc:sldMkLst>
          <pc:docMk/>
          <pc:sldMk cId="3593356433" sldId="392"/>
        </pc:sldMkLst>
        <pc:spChg chg="del">
          <ac:chgData name="NORVEY DANILO MUÑOZ" userId="6c920eed-56a1-4dd6-94e7-28cd095909bd" providerId="ADAL" clId="{08BBBA70-F1EB-4390-90B7-43D2712089F9}" dt="2023-02-08T16:54:30.321" v="1647" actId="478"/>
          <ac:spMkLst>
            <pc:docMk/>
            <pc:sldMk cId="3593356433" sldId="392"/>
            <ac:spMk id="2" creationId="{D90DF9B6-6AF1-6C25-8FAC-8DFEC35762EA}"/>
          </ac:spMkLst>
        </pc:spChg>
        <pc:spChg chg="mod">
          <ac:chgData name="NORVEY DANILO MUÑOZ" userId="6c920eed-56a1-4dd6-94e7-28cd095909bd" providerId="ADAL" clId="{08BBBA70-F1EB-4390-90B7-43D2712089F9}" dt="2023-02-08T16:54:36.528" v="1664" actId="20577"/>
          <ac:spMkLst>
            <pc:docMk/>
            <pc:sldMk cId="3593356433" sldId="392"/>
            <ac:spMk id="235" creationId="{00000000-0000-0000-0000-000000000000}"/>
          </ac:spMkLst>
        </pc:spChg>
        <pc:picChg chg="del">
          <ac:chgData name="NORVEY DANILO MUÑOZ" userId="6c920eed-56a1-4dd6-94e7-28cd095909bd" providerId="ADAL" clId="{08BBBA70-F1EB-4390-90B7-43D2712089F9}" dt="2023-02-08T16:54:29.038" v="1646" actId="478"/>
          <ac:picMkLst>
            <pc:docMk/>
            <pc:sldMk cId="3593356433" sldId="392"/>
            <ac:picMk id="4" creationId="{2A7AD30A-6EFC-FE0A-F3E2-095980820EAA}"/>
          </ac:picMkLst>
        </pc:picChg>
        <pc:picChg chg="add mod">
          <ac:chgData name="NORVEY DANILO MUÑOZ" userId="6c920eed-56a1-4dd6-94e7-28cd095909bd" providerId="ADAL" clId="{08BBBA70-F1EB-4390-90B7-43D2712089F9}" dt="2023-02-08T16:54:45.257" v="1669" actId="1076"/>
          <ac:picMkLst>
            <pc:docMk/>
            <pc:sldMk cId="3593356433" sldId="392"/>
            <ac:picMk id="5" creationId="{61A09883-0D35-7B51-C6C6-EA85C7F32212}"/>
          </ac:picMkLst>
        </pc:picChg>
      </pc:sldChg>
      <pc:sldChg chg="addSp delSp modSp add">
        <pc:chgData name="NORVEY DANILO MUÑOZ" userId="6c920eed-56a1-4dd6-94e7-28cd095909bd" providerId="ADAL" clId="{08BBBA70-F1EB-4390-90B7-43D2712089F9}" dt="2023-02-08T16:57:26.432" v="1688" actId="1076"/>
        <pc:sldMkLst>
          <pc:docMk/>
          <pc:sldMk cId="1370982778" sldId="393"/>
        </pc:sldMkLst>
        <pc:picChg chg="del">
          <ac:chgData name="NORVEY DANILO MUÑOZ" userId="6c920eed-56a1-4dd6-94e7-28cd095909bd" providerId="ADAL" clId="{08BBBA70-F1EB-4390-90B7-43D2712089F9}" dt="2023-02-08T16:56:35.391" v="1678" actId="478"/>
          <ac:picMkLst>
            <pc:docMk/>
            <pc:sldMk cId="1370982778" sldId="393"/>
            <ac:picMk id="4098" creationId="{442FD085-63DA-EE97-A045-CAB4A1AFD925}"/>
          </ac:picMkLst>
        </pc:picChg>
        <pc:picChg chg="add mod">
          <ac:chgData name="NORVEY DANILO MUÑOZ" userId="6c920eed-56a1-4dd6-94e7-28cd095909bd" providerId="ADAL" clId="{08BBBA70-F1EB-4390-90B7-43D2712089F9}" dt="2023-02-08T16:57:05.177" v="1683" actId="14100"/>
          <ac:picMkLst>
            <pc:docMk/>
            <pc:sldMk cId="1370982778" sldId="393"/>
            <ac:picMk id="12290" creationId="{67E4F184-2305-865B-056B-8AB53C4C110E}"/>
          </ac:picMkLst>
        </pc:picChg>
        <pc:picChg chg="add mod">
          <ac:chgData name="NORVEY DANILO MUÑOZ" userId="6c920eed-56a1-4dd6-94e7-28cd095909bd" providerId="ADAL" clId="{08BBBA70-F1EB-4390-90B7-43D2712089F9}" dt="2023-02-08T16:57:26.432" v="1688" actId="1076"/>
          <ac:picMkLst>
            <pc:docMk/>
            <pc:sldMk cId="1370982778" sldId="393"/>
            <ac:picMk id="12292" creationId="{89A85A1B-B79B-CAC7-DC11-E687327CC5A9}"/>
          </ac:picMkLst>
        </pc:picChg>
      </pc:sldChg>
      <pc:sldChg chg="delSp add ord">
        <pc:chgData name="NORVEY DANILO MUÑOZ" userId="6c920eed-56a1-4dd6-94e7-28cd095909bd" providerId="ADAL" clId="{08BBBA70-F1EB-4390-90B7-43D2712089F9}" dt="2023-02-08T16:57:52.255" v="1692" actId="478"/>
        <pc:sldMkLst>
          <pc:docMk/>
          <pc:sldMk cId="254590961" sldId="394"/>
        </pc:sldMkLst>
        <pc:picChg chg="del">
          <ac:chgData name="NORVEY DANILO MUÑOZ" userId="6c920eed-56a1-4dd6-94e7-28cd095909bd" providerId="ADAL" clId="{08BBBA70-F1EB-4390-90B7-43D2712089F9}" dt="2023-02-08T16:57:52.255" v="1692" actId="478"/>
          <ac:picMkLst>
            <pc:docMk/>
            <pc:sldMk cId="254590961" sldId="394"/>
            <ac:picMk id="4" creationId="{0853F64C-BF6C-06D4-B308-DF60BF583CA9}"/>
          </ac:picMkLst>
        </pc:picChg>
      </pc:sldChg>
      <pc:sldChg chg="addSp modSp add">
        <pc:chgData name="NORVEY DANILO MUÑOZ" userId="6c920eed-56a1-4dd6-94e7-28cd095909bd" providerId="ADAL" clId="{08BBBA70-F1EB-4390-90B7-43D2712089F9}" dt="2023-02-08T16:58:03.788" v="1698" actId="1076"/>
        <pc:sldMkLst>
          <pc:docMk/>
          <pc:sldMk cId="2213399795" sldId="395"/>
        </pc:sldMkLst>
        <pc:picChg chg="add mod">
          <ac:chgData name="NORVEY DANILO MUÑOZ" userId="6c920eed-56a1-4dd6-94e7-28cd095909bd" providerId="ADAL" clId="{08BBBA70-F1EB-4390-90B7-43D2712089F9}" dt="2023-02-08T16:58:03.788" v="1698" actId="1076"/>
          <ac:picMkLst>
            <pc:docMk/>
            <pc:sldMk cId="2213399795" sldId="395"/>
            <ac:picMk id="13314" creationId="{B50E5205-57E7-50FB-43D9-FFDBDE64125B}"/>
          </ac:picMkLst>
        </pc:picChg>
      </pc:sldChg>
    </pc:docChg>
  </pc:docChgLst>
  <pc:docChgLst>
    <pc:chgData name="NORBEY DANILO" userId="29f64d73-8b12-4c53-a9f3-1c223397a229" providerId="ADAL" clId="{A5AE6E25-21AD-4D40-9E84-2389743BE4E2}"/>
    <pc:docChg chg="custSel addSld delSld modSld">
      <pc:chgData name="NORBEY DANILO" userId="29f64d73-8b12-4c53-a9f3-1c223397a229" providerId="ADAL" clId="{A5AE6E25-21AD-4D40-9E84-2389743BE4E2}" dt="2023-03-08T04:54:10.221" v="505" actId="47"/>
      <pc:docMkLst>
        <pc:docMk/>
      </pc:docMkLst>
      <pc:sldChg chg="modSp mod">
        <pc:chgData name="NORBEY DANILO" userId="29f64d73-8b12-4c53-a9f3-1c223397a229" providerId="ADAL" clId="{A5AE6E25-21AD-4D40-9E84-2389743BE4E2}" dt="2023-03-08T04:31:55.652" v="24" actId="20577"/>
        <pc:sldMkLst>
          <pc:docMk/>
          <pc:sldMk cId="0" sldId="256"/>
        </pc:sldMkLst>
        <pc:spChg chg="mod">
          <ac:chgData name="NORBEY DANILO" userId="29f64d73-8b12-4c53-a9f3-1c223397a229" providerId="ADAL" clId="{A5AE6E25-21AD-4D40-9E84-2389743BE4E2}" dt="2023-03-08T04:31:55.652" v="24" actId="20577"/>
          <ac:spMkLst>
            <pc:docMk/>
            <pc:sldMk cId="0" sldId="256"/>
            <ac:spMk id="185" creationId="{00000000-0000-0000-0000-000000000000}"/>
          </ac:spMkLst>
        </pc:spChg>
      </pc:sldChg>
      <pc:sldChg chg="del">
        <pc:chgData name="NORBEY DANILO" userId="29f64d73-8b12-4c53-a9f3-1c223397a229" providerId="ADAL" clId="{A5AE6E25-21AD-4D40-9E84-2389743BE4E2}" dt="2023-03-08T04:31:58.638" v="25" actId="47"/>
        <pc:sldMkLst>
          <pc:docMk/>
          <pc:sldMk cId="0" sldId="257"/>
        </pc:sldMkLst>
      </pc:sldChg>
      <pc:sldChg chg="del">
        <pc:chgData name="NORBEY DANILO" userId="29f64d73-8b12-4c53-a9f3-1c223397a229" providerId="ADAL" clId="{A5AE6E25-21AD-4D40-9E84-2389743BE4E2}" dt="2023-03-08T04:54:00.783" v="456" actId="47"/>
        <pc:sldMkLst>
          <pc:docMk/>
          <pc:sldMk cId="3567729611" sldId="310"/>
        </pc:sldMkLst>
      </pc:sldChg>
      <pc:sldChg chg="modSp mod">
        <pc:chgData name="NORBEY DANILO" userId="29f64d73-8b12-4c53-a9f3-1c223397a229" providerId="ADAL" clId="{A5AE6E25-21AD-4D40-9E84-2389743BE4E2}" dt="2023-03-08T04:34:27.535" v="112" actId="20577"/>
        <pc:sldMkLst>
          <pc:docMk/>
          <pc:sldMk cId="2252551699" sldId="367"/>
        </pc:sldMkLst>
        <pc:spChg chg="mod">
          <ac:chgData name="NORBEY DANILO" userId="29f64d73-8b12-4c53-a9f3-1c223397a229" providerId="ADAL" clId="{A5AE6E25-21AD-4D40-9E84-2389743BE4E2}" dt="2023-03-08T04:32:18.180" v="38" actId="20577"/>
          <ac:spMkLst>
            <pc:docMk/>
            <pc:sldMk cId="2252551699" sldId="367"/>
            <ac:spMk id="191" creationId="{00000000-0000-0000-0000-000000000000}"/>
          </ac:spMkLst>
        </pc:spChg>
        <pc:spChg chg="mod">
          <ac:chgData name="NORBEY DANILO" userId="29f64d73-8b12-4c53-a9f3-1c223397a229" providerId="ADAL" clId="{A5AE6E25-21AD-4D40-9E84-2389743BE4E2}" dt="2023-03-08T04:34:27.535" v="112" actId="20577"/>
          <ac:spMkLst>
            <pc:docMk/>
            <pc:sldMk cId="2252551699" sldId="367"/>
            <ac:spMk id="192" creationId="{00000000-0000-0000-0000-000000000000}"/>
          </ac:spMkLst>
        </pc:spChg>
      </pc:sldChg>
      <pc:sldChg chg="addSp delSp modSp mod">
        <pc:chgData name="NORBEY DANILO" userId="29f64d73-8b12-4c53-a9f3-1c223397a229" providerId="ADAL" clId="{A5AE6E25-21AD-4D40-9E84-2389743BE4E2}" dt="2023-03-08T04:35:41.902" v="130" actId="1076"/>
        <pc:sldMkLst>
          <pc:docMk/>
          <pc:sldMk cId="2414942149" sldId="368"/>
        </pc:sldMkLst>
        <pc:spChg chg="mod">
          <ac:chgData name="NORBEY DANILO" userId="29f64d73-8b12-4c53-a9f3-1c223397a229" providerId="ADAL" clId="{A5AE6E25-21AD-4D40-9E84-2389743BE4E2}" dt="2023-03-08T04:34:51.610" v="126" actId="20577"/>
          <ac:spMkLst>
            <pc:docMk/>
            <pc:sldMk cId="2414942149" sldId="368"/>
            <ac:spMk id="191" creationId="{00000000-0000-0000-0000-000000000000}"/>
          </ac:spMkLst>
        </pc:spChg>
        <pc:picChg chg="add mod">
          <ac:chgData name="NORBEY DANILO" userId="29f64d73-8b12-4c53-a9f3-1c223397a229" providerId="ADAL" clId="{A5AE6E25-21AD-4D40-9E84-2389743BE4E2}" dt="2023-03-08T04:35:41.902" v="130" actId="1076"/>
          <ac:picMkLst>
            <pc:docMk/>
            <pc:sldMk cId="2414942149" sldId="368"/>
            <ac:picMk id="3" creationId="{5685E95D-9417-6D20-4AAD-D2AB34562DCA}"/>
          </ac:picMkLst>
        </pc:picChg>
        <pc:picChg chg="del">
          <ac:chgData name="NORBEY DANILO" userId="29f64d73-8b12-4c53-a9f3-1c223397a229" providerId="ADAL" clId="{A5AE6E25-21AD-4D40-9E84-2389743BE4E2}" dt="2023-03-08T04:34:46.337" v="113" actId="478"/>
          <ac:picMkLst>
            <pc:docMk/>
            <pc:sldMk cId="2414942149" sldId="368"/>
            <ac:picMk id="6" creationId="{F449B409-92E0-7E11-168A-D275E0DCFD10}"/>
          </ac:picMkLst>
        </pc:picChg>
      </pc:sldChg>
      <pc:sldChg chg="del">
        <pc:chgData name="NORBEY DANILO" userId="29f64d73-8b12-4c53-a9f3-1c223397a229" providerId="ADAL" clId="{A5AE6E25-21AD-4D40-9E84-2389743BE4E2}" dt="2023-03-08T04:54:08.877" v="501" actId="47"/>
        <pc:sldMkLst>
          <pc:docMk/>
          <pc:sldMk cId="2244255232" sldId="369"/>
        </pc:sldMkLst>
      </pc:sldChg>
      <pc:sldChg chg="del">
        <pc:chgData name="NORBEY DANILO" userId="29f64d73-8b12-4c53-a9f3-1c223397a229" providerId="ADAL" clId="{A5AE6E25-21AD-4D40-9E84-2389743BE4E2}" dt="2023-03-08T04:54:00.816" v="457" actId="47"/>
        <pc:sldMkLst>
          <pc:docMk/>
          <pc:sldMk cId="4210932705" sldId="396"/>
        </pc:sldMkLst>
      </pc:sldChg>
      <pc:sldChg chg="del">
        <pc:chgData name="NORBEY DANILO" userId="29f64d73-8b12-4c53-a9f3-1c223397a229" providerId="ADAL" clId="{A5AE6E25-21AD-4D40-9E84-2389743BE4E2}" dt="2023-03-08T04:54:00.847" v="458" actId="47"/>
        <pc:sldMkLst>
          <pc:docMk/>
          <pc:sldMk cId="9505273" sldId="397"/>
        </pc:sldMkLst>
      </pc:sldChg>
      <pc:sldChg chg="del">
        <pc:chgData name="NORBEY DANILO" userId="29f64d73-8b12-4c53-a9f3-1c223397a229" providerId="ADAL" clId="{A5AE6E25-21AD-4D40-9E84-2389743BE4E2}" dt="2023-03-08T04:54:08.238" v="498" actId="47"/>
        <pc:sldMkLst>
          <pc:docMk/>
          <pc:sldMk cId="2632446278" sldId="398"/>
        </pc:sldMkLst>
      </pc:sldChg>
      <pc:sldChg chg="del">
        <pc:chgData name="NORBEY DANILO" userId="29f64d73-8b12-4c53-a9f3-1c223397a229" providerId="ADAL" clId="{A5AE6E25-21AD-4D40-9E84-2389743BE4E2}" dt="2023-03-08T04:54:08.444" v="499" actId="47"/>
        <pc:sldMkLst>
          <pc:docMk/>
          <pc:sldMk cId="516941123" sldId="399"/>
        </pc:sldMkLst>
      </pc:sldChg>
      <pc:sldChg chg="del">
        <pc:chgData name="NORBEY DANILO" userId="29f64d73-8b12-4c53-a9f3-1c223397a229" providerId="ADAL" clId="{A5AE6E25-21AD-4D40-9E84-2389743BE4E2}" dt="2023-03-08T04:54:08.680" v="500" actId="47"/>
        <pc:sldMkLst>
          <pc:docMk/>
          <pc:sldMk cId="919147768" sldId="400"/>
        </pc:sldMkLst>
      </pc:sldChg>
      <pc:sldChg chg="del">
        <pc:chgData name="NORBEY DANILO" userId="29f64d73-8b12-4c53-a9f3-1c223397a229" providerId="ADAL" clId="{A5AE6E25-21AD-4D40-9E84-2389743BE4E2}" dt="2023-03-08T04:54:05.725" v="486" actId="47"/>
        <pc:sldMkLst>
          <pc:docMk/>
          <pc:sldMk cId="1792618635" sldId="401"/>
        </pc:sldMkLst>
      </pc:sldChg>
      <pc:sldChg chg="del">
        <pc:chgData name="NORBEY DANILO" userId="29f64d73-8b12-4c53-a9f3-1c223397a229" providerId="ADAL" clId="{A5AE6E25-21AD-4D40-9E84-2389743BE4E2}" dt="2023-03-08T04:54:09.089" v="502" actId="47"/>
        <pc:sldMkLst>
          <pc:docMk/>
          <pc:sldMk cId="1502933733" sldId="408"/>
        </pc:sldMkLst>
      </pc:sldChg>
      <pc:sldChg chg="del">
        <pc:chgData name="NORBEY DANILO" userId="29f64d73-8b12-4c53-a9f3-1c223397a229" providerId="ADAL" clId="{A5AE6E25-21AD-4D40-9E84-2389743BE4E2}" dt="2023-03-08T04:54:09.297" v="503" actId="47"/>
        <pc:sldMkLst>
          <pc:docMk/>
          <pc:sldMk cId="2835311418" sldId="409"/>
        </pc:sldMkLst>
      </pc:sldChg>
      <pc:sldChg chg="del">
        <pc:chgData name="NORBEY DANILO" userId="29f64d73-8b12-4c53-a9f3-1c223397a229" providerId="ADAL" clId="{A5AE6E25-21AD-4D40-9E84-2389743BE4E2}" dt="2023-03-08T04:54:09.509" v="504" actId="47"/>
        <pc:sldMkLst>
          <pc:docMk/>
          <pc:sldMk cId="678700996" sldId="410"/>
        </pc:sldMkLst>
      </pc:sldChg>
      <pc:sldChg chg="del">
        <pc:chgData name="NORBEY DANILO" userId="29f64d73-8b12-4c53-a9f3-1c223397a229" providerId="ADAL" clId="{A5AE6E25-21AD-4D40-9E84-2389743BE4E2}" dt="2023-03-08T04:54:10.221" v="505" actId="47"/>
        <pc:sldMkLst>
          <pc:docMk/>
          <pc:sldMk cId="2169949934" sldId="411"/>
        </pc:sldMkLst>
      </pc:sldChg>
      <pc:sldChg chg="modSp mod">
        <pc:chgData name="NORBEY DANILO" userId="29f64d73-8b12-4c53-a9f3-1c223397a229" providerId="ADAL" clId="{A5AE6E25-21AD-4D40-9E84-2389743BE4E2}" dt="2023-03-08T04:37:03.712" v="170" actId="20577"/>
        <pc:sldMkLst>
          <pc:docMk/>
          <pc:sldMk cId="1937748922" sldId="412"/>
        </pc:sldMkLst>
        <pc:spChg chg="mod">
          <ac:chgData name="NORBEY DANILO" userId="29f64d73-8b12-4c53-a9f3-1c223397a229" providerId="ADAL" clId="{A5AE6E25-21AD-4D40-9E84-2389743BE4E2}" dt="2023-03-08T04:36:21.585" v="143" actId="20577"/>
          <ac:spMkLst>
            <pc:docMk/>
            <pc:sldMk cId="1937748922" sldId="412"/>
            <ac:spMk id="191" creationId="{00000000-0000-0000-0000-000000000000}"/>
          </ac:spMkLst>
        </pc:spChg>
        <pc:spChg chg="mod">
          <ac:chgData name="NORBEY DANILO" userId="29f64d73-8b12-4c53-a9f3-1c223397a229" providerId="ADAL" clId="{A5AE6E25-21AD-4D40-9E84-2389743BE4E2}" dt="2023-03-08T04:37:03.712" v="170" actId="20577"/>
          <ac:spMkLst>
            <pc:docMk/>
            <pc:sldMk cId="1937748922" sldId="412"/>
            <ac:spMk id="192" creationId="{00000000-0000-0000-0000-000000000000}"/>
          </ac:spMkLst>
        </pc:spChg>
      </pc:sldChg>
      <pc:sldChg chg="addSp delSp modSp mod">
        <pc:chgData name="NORBEY DANILO" userId="29f64d73-8b12-4c53-a9f3-1c223397a229" providerId="ADAL" clId="{A5AE6E25-21AD-4D40-9E84-2389743BE4E2}" dt="2023-03-08T04:38:31.550" v="191" actId="1076"/>
        <pc:sldMkLst>
          <pc:docMk/>
          <pc:sldMk cId="712897181" sldId="413"/>
        </pc:sldMkLst>
        <pc:spChg chg="mod">
          <ac:chgData name="NORBEY DANILO" userId="29f64d73-8b12-4c53-a9f3-1c223397a229" providerId="ADAL" clId="{A5AE6E25-21AD-4D40-9E84-2389743BE4E2}" dt="2023-03-08T04:38:09" v="183" actId="20577"/>
          <ac:spMkLst>
            <pc:docMk/>
            <pc:sldMk cId="712897181" sldId="413"/>
            <ac:spMk id="191" creationId="{00000000-0000-0000-0000-000000000000}"/>
          </ac:spMkLst>
        </pc:spChg>
        <pc:picChg chg="add mod">
          <ac:chgData name="NORBEY DANILO" userId="29f64d73-8b12-4c53-a9f3-1c223397a229" providerId="ADAL" clId="{A5AE6E25-21AD-4D40-9E84-2389743BE4E2}" dt="2023-03-08T04:38:27.358" v="188" actId="1076"/>
          <ac:picMkLst>
            <pc:docMk/>
            <pc:sldMk cId="712897181" sldId="413"/>
            <ac:picMk id="3" creationId="{C52D00AD-E15F-E5A1-9568-2AE16709C650}"/>
          </ac:picMkLst>
        </pc:picChg>
        <pc:picChg chg="del">
          <ac:chgData name="NORBEY DANILO" userId="29f64d73-8b12-4c53-a9f3-1c223397a229" providerId="ADAL" clId="{A5AE6E25-21AD-4D40-9E84-2389743BE4E2}" dt="2023-03-08T04:38:10.980" v="184" actId="478"/>
          <ac:picMkLst>
            <pc:docMk/>
            <pc:sldMk cId="712897181" sldId="413"/>
            <ac:picMk id="5" creationId="{B291DE61-BE7E-6AF7-0328-667F7052839D}"/>
          </ac:picMkLst>
        </pc:picChg>
        <pc:picChg chg="add mod">
          <ac:chgData name="NORBEY DANILO" userId="29f64d73-8b12-4c53-a9f3-1c223397a229" providerId="ADAL" clId="{A5AE6E25-21AD-4D40-9E84-2389743BE4E2}" dt="2023-03-08T04:38:31.550" v="191" actId="1076"/>
          <ac:picMkLst>
            <pc:docMk/>
            <pc:sldMk cId="712897181" sldId="413"/>
            <ac:picMk id="6" creationId="{2F9FEEBA-0B02-5120-3C17-79B10A2F946C}"/>
          </ac:picMkLst>
        </pc:picChg>
      </pc:sldChg>
      <pc:sldChg chg="addSp delSp modSp mod">
        <pc:chgData name="NORBEY DANILO" userId="29f64d73-8b12-4c53-a9f3-1c223397a229" providerId="ADAL" clId="{A5AE6E25-21AD-4D40-9E84-2389743BE4E2}" dt="2023-03-08T04:40:03.458" v="216" actId="1076"/>
        <pc:sldMkLst>
          <pc:docMk/>
          <pc:sldMk cId="1024426399" sldId="414"/>
        </pc:sldMkLst>
        <pc:spChg chg="mod">
          <ac:chgData name="NORBEY DANILO" userId="29f64d73-8b12-4c53-a9f3-1c223397a229" providerId="ADAL" clId="{A5AE6E25-21AD-4D40-9E84-2389743BE4E2}" dt="2023-03-08T04:39:52.344" v="211" actId="20577"/>
          <ac:spMkLst>
            <pc:docMk/>
            <pc:sldMk cId="1024426399" sldId="414"/>
            <ac:spMk id="191" creationId="{00000000-0000-0000-0000-000000000000}"/>
          </ac:spMkLst>
        </pc:spChg>
        <pc:picChg chg="del">
          <ac:chgData name="NORBEY DANILO" userId="29f64d73-8b12-4c53-a9f3-1c223397a229" providerId="ADAL" clId="{A5AE6E25-21AD-4D40-9E84-2389743BE4E2}" dt="2023-03-08T04:39:53.595" v="212" actId="478"/>
          <ac:picMkLst>
            <pc:docMk/>
            <pc:sldMk cId="1024426399" sldId="414"/>
            <ac:picMk id="3" creationId="{FA081916-DC16-A3AB-D16E-E278B7494BCA}"/>
          </ac:picMkLst>
        </pc:picChg>
        <pc:picChg chg="add mod">
          <ac:chgData name="NORBEY DANILO" userId="29f64d73-8b12-4c53-a9f3-1c223397a229" providerId="ADAL" clId="{A5AE6E25-21AD-4D40-9E84-2389743BE4E2}" dt="2023-03-08T04:40:03.458" v="216" actId="1076"/>
          <ac:picMkLst>
            <pc:docMk/>
            <pc:sldMk cId="1024426399" sldId="414"/>
            <ac:picMk id="4" creationId="{1A03D8E4-2F79-9183-3EA3-F4C3899BCF8A}"/>
          </ac:picMkLst>
        </pc:picChg>
        <pc:picChg chg="del">
          <ac:chgData name="NORBEY DANILO" userId="29f64d73-8b12-4c53-a9f3-1c223397a229" providerId="ADAL" clId="{A5AE6E25-21AD-4D40-9E84-2389743BE4E2}" dt="2023-03-08T04:39:54.157" v="213" actId="478"/>
          <ac:picMkLst>
            <pc:docMk/>
            <pc:sldMk cId="1024426399" sldId="414"/>
            <ac:picMk id="6" creationId="{4960D880-5F07-ACAF-2F67-85805C4D5D32}"/>
          </ac:picMkLst>
        </pc:picChg>
      </pc:sldChg>
      <pc:sldChg chg="addSp delSp modSp mod">
        <pc:chgData name="NORBEY DANILO" userId="29f64d73-8b12-4c53-a9f3-1c223397a229" providerId="ADAL" clId="{A5AE6E25-21AD-4D40-9E84-2389743BE4E2}" dt="2023-03-08T04:42:14.939" v="247" actId="732"/>
        <pc:sldMkLst>
          <pc:docMk/>
          <pc:sldMk cId="549993861" sldId="415"/>
        </pc:sldMkLst>
        <pc:spChg chg="mod">
          <ac:chgData name="NORBEY DANILO" userId="29f64d73-8b12-4c53-a9f3-1c223397a229" providerId="ADAL" clId="{A5AE6E25-21AD-4D40-9E84-2389743BE4E2}" dt="2023-03-08T04:40:48.432" v="229" actId="20577"/>
          <ac:spMkLst>
            <pc:docMk/>
            <pc:sldMk cId="549993861" sldId="415"/>
            <ac:spMk id="191" creationId="{00000000-0000-0000-0000-000000000000}"/>
          </ac:spMkLst>
        </pc:spChg>
        <pc:picChg chg="add mod">
          <ac:chgData name="NORBEY DANILO" userId="29f64d73-8b12-4c53-a9f3-1c223397a229" providerId="ADAL" clId="{A5AE6E25-21AD-4D40-9E84-2389743BE4E2}" dt="2023-03-08T04:42:01.286" v="243" actId="1076"/>
          <ac:picMkLst>
            <pc:docMk/>
            <pc:sldMk cId="549993861" sldId="415"/>
            <ac:picMk id="3" creationId="{7CF5DD56-AAD2-8B00-AA1F-7458230DDBC8}"/>
          </ac:picMkLst>
        </pc:picChg>
        <pc:picChg chg="del">
          <ac:chgData name="NORBEY DANILO" userId="29f64d73-8b12-4c53-a9f3-1c223397a229" providerId="ADAL" clId="{A5AE6E25-21AD-4D40-9E84-2389743BE4E2}" dt="2023-03-08T04:40:50.142" v="230" actId="478"/>
          <ac:picMkLst>
            <pc:docMk/>
            <pc:sldMk cId="549993861" sldId="415"/>
            <ac:picMk id="4" creationId="{BA142727-0E6A-1637-8D23-7AC37AB1C141}"/>
          </ac:picMkLst>
        </pc:picChg>
        <pc:picChg chg="add mod">
          <ac:chgData name="NORBEY DANILO" userId="29f64d73-8b12-4c53-a9f3-1c223397a229" providerId="ADAL" clId="{A5AE6E25-21AD-4D40-9E84-2389743BE4E2}" dt="2023-03-08T04:42:01.286" v="243" actId="1076"/>
          <ac:picMkLst>
            <pc:docMk/>
            <pc:sldMk cId="549993861" sldId="415"/>
            <ac:picMk id="6" creationId="{8EE107CA-3F2A-E9BA-64C1-D6C148ABBADB}"/>
          </ac:picMkLst>
        </pc:picChg>
        <pc:picChg chg="add mod modCrop">
          <ac:chgData name="NORBEY DANILO" userId="29f64d73-8b12-4c53-a9f3-1c223397a229" providerId="ADAL" clId="{A5AE6E25-21AD-4D40-9E84-2389743BE4E2}" dt="2023-03-08T04:42:14.939" v="247" actId="732"/>
          <ac:picMkLst>
            <pc:docMk/>
            <pc:sldMk cId="549993861" sldId="415"/>
            <ac:picMk id="8" creationId="{9C380483-0412-4131-F4DB-A1BB1E3B0E19}"/>
          </ac:picMkLst>
        </pc:picChg>
      </pc:sldChg>
      <pc:sldChg chg="addSp delSp modSp mod">
        <pc:chgData name="NORBEY DANILO" userId="29f64d73-8b12-4c53-a9f3-1c223397a229" providerId="ADAL" clId="{A5AE6E25-21AD-4D40-9E84-2389743BE4E2}" dt="2023-03-08T04:42:48.188" v="264" actId="1076"/>
        <pc:sldMkLst>
          <pc:docMk/>
          <pc:sldMk cId="2858029987" sldId="416"/>
        </pc:sldMkLst>
        <pc:spChg chg="mod">
          <ac:chgData name="NORBEY DANILO" userId="29f64d73-8b12-4c53-a9f3-1c223397a229" providerId="ADAL" clId="{A5AE6E25-21AD-4D40-9E84-2389743BE4E2}" dt="2023-03-08T04:42:40.154" v="260" actId="20577"/>
          <ac:spMkLst>
            <pc:docMk/>
            <pc:sldMk cId="2858029987" sldId="416"/>
            <ac:spMk id="191" creationId="{00000000-0000-0000-0000-000000000000}"/>
          </ac:spMkLst>
        </pc:spChg>
        <pc:picChg chg="del">
          <ac:chgData name="NORBEY DANILO" userId="29f64d73-8b12-4c53-a9f3-1c223397a229" providerId="ADAL" clId="{A5AE6E25-21AD-4D40-9E84-2389743BE4E2}" dt="2023-03-08T04:42:42.073" v="261" actId="478"/>
          <ac:picMkLst>
            <pc:docMk/>
            <pc:sldMk cId="2858029987" sldId="416"/>
            <ac:picMk id="3" creationId="{1EDD370B-74AA-765B-1DF0-65396E289029}"/>
          </ac:picMkLst>
        </pc:picChg>
        <pc:picChg chg="add mod">
          <ac:chgData name="NORBEY DANILO" userId="29f64d73-8b12-4c53-a9f3-1c223397a229" providerId="ADAL" clId="{A5AE6E25-21AD-4D40-9E84-2389743BE4E2}" dt="2023-03-08T04:42:48.188" v="264" actId="1076"/>
          <ac:picMkLst>
            <pc:docMk/>
            <pc:sldMk cId="2858029987" sldId="416"/>
            <ac:picMk id="4" creationId="{23E7CC6E-616B-FBF7-47E5-AEC983B16A08}"/>
          </ac:picMkLst>
        </pc:picChg>
      </pc:sldChg>
      <pc:sldChg chg="delSp modSp del mod">
        <pc:chgData name="NORBEY DANILO" userId="29f64d73-8b12-4c53-a9f3-1c223397a229" providerId="ADAL" clId="{A5AE6E25-21AD-4D40-9E84-2389743BE4E2}" dt="2023-03-08T04:43:54.963" v="275" actId="47"/>
        <pc:sldMkLst>
          <pc:docMk/>
          <pc:sldMk cId="3102589011" sldId="417"/>
        </pc:sldMkLst>
        <pc:spChg chg="mod">
          <ac:chgData name="NORBEY DANILO" userId="29f64d73-8b12-4c53-a9f3-1c223397a229" providerId="ADAL" clId="{A5AE6E25-21AD-4D40-9E84-2389743BE4E2}" dt="2023-03-08T04:43:34.168" v="273" actId="20577"/>
          <ac:spMkLst>
            <pc:docMk/>
            <pc:sldMk cId="3102589011" sldId="417"/>
            <ac:spMk id="191" creationId="{00000000-0000-0000-0000-000000000000}"/>
          </ac:spMkLst>
        </pc:spChg>
        <pc:picChg chg="del">
          <ac:chgData name="NORBEY DANILO" userId="29f64d73-8b12-4c53-a9f3-1c223397a229" providerId="ADAL" clId="{A5AE6E25-21AD-4D40-9E84-2389743BE4E2}" dt="2023-03-08T04:43:35.686" v="274" actId="478"/>
          <ac:picMkLst>
            <pc:docMk/>
            <pc:sldMk cId="3102589011" sldId="417"/>
            <ac:picMk id="4" creationId="{4D361743-935E-2522-F4E1-B90693696855}"/>
          </ac:picMkLst>
        </pc:picChg>
      </pc:sldChg>
      <pc:sldChg chg="modSp mod">
        <pc:chgData name="NORBEY DANILO" userId="29f64d73-8b12-4c53-a9f3-1c223397a229" providerId="ADAL" clId="{A5AE6E25-21AD-4D40-9E84-2389743BE4E2}" dt="2023-03-08T04:46:01.665" v="328" actId="20577"/>
        <pc:sldMkLst>
          <pc:docMk/>
          <pc:sldMk cId="290647687" sldId="418"/>
        </pc:sldMkLst>
        <pc:spChg chg="mod">
          <ac:chgData name="NORBEY DANILO" userId="29f64d73-8b12-4c53-a9f3-1c223397a229" providerId="ADAL" clId="{A5AE6E25-21AD-4D40-9E84-2389743BE4E2}" dt="2023-03-08T04:43:59.071" v="284" actId="20577"/>
          <ac:spMkLst>
            <pc:docMk/>
            <pc:sldMk cId="290647687" sldId="418"/>
            <ac:spMk id="191" creationId="{00000000-0000-0000-0000-000000000000}"/>
          </ac:spMkLst>
        </pc:spChg>
        <pc:spChg chg="mod">
          <ac:chgData name="NORBEY DANILO" userId="29f64d73-8b12-4c53-a9f3-1c223397a229" providerId="ADAL" clId="{A5AE6E25-21AD-4D40-9E84-2389743BE4E2}" dt="2023-03-08T04:46:01.665" v="328" actId="20577"/>
          <ac:spMkLst>
            <pc:docMk/>
            <pc:sldMk cId="290647687" sldId="418"/>
            <ac:spMk id="192" creationId="{00000000-0000-0000-0000-000000000000}"/>
          </ac:spMkLst>
        </pc:spChg>
      </pc:sldChg>
      <pc:sldChg chg="addSp delSp modSp mod">
        <pc:chgData name="NORBEY DANILO" userId="29f64d73-8b12-4c53-a9f3-1c223397a229" providerId="ADAL" clId="{A5AE6E25-21AD-4D40-9E84-2389743BE4E2}" dt="2023-03-08T04:46:38.021" v="343" actId="1076"/>
        <pc:sldMkLst>
          <pc:docMk/>
          <pc:sldMk cId="110690283" sldId="419"/>
        </pc:sldMkLst>
        <pc:spChg chg="mod">
          <ac:chgData name="NORBEY DANILO" userId="29f64d73-8b12-4c53-a9f3-1c223397a229" providerId="ADAL" clId="{A5AE6E25-21AD-4D40-9E84-2389743BE4E2}" dt="2023-03-08T04:46:20.561" v="339" actId="20577"/>
          <ac:spMkLst>
            <pc:docMk/>
            <pc:sldMk cId="110690283" sldId="419"/>
            <ac:spMk id="191" creationId="{00000000-0000-0000-0000-000000000000}"/>
          </ac:spMkLst>
        </pc:spChg>
        <pc:picChg chg="add mod">
          <ac:chgData name="NORBEY DANILO" userId="29f64d73-8b12-4c53-a9f3-1c223397a229" providerId="ADAL" clId="{A5AE6E25-21AD-4D40-9E84-2389743BE4E2}" dt="2023-03-08T04:46:38.021" v="343" actId="1076"/>
          <ac:picMkLst>
            <pc:docMk/>
            <pc:sldMk cId="110690283" sldId="419"/>
            <ac:picMk id="3" creationId="{7F57C08F-F668-16F9-5AC0-47D4133FB665}"/>
          </ac:picMkLst>
        </pc:picChg>
        <pc:picChg chg="del">
          <ac:chgData name="NORBEY DANILO" userId="29f64d73-8b12-4c53-a9f3-1c223397a229" providerId="ADAL" clId="{A5AE6E25-21AD-4D40-9E84-2389743BE4E2}" dt="2023-03-08T04:46:22.353" v="340" actId="478"/>
          <ac:picMkLst>
            <pc:docMk/>
            <pc:sldMk cId="110690283" sldId="419"/>
            <ac:picMk id="7" creationId="{381D0345-A2D9-3CF9-4339-3008A0A591EC}"/>
          </ac:picMkLst>
        </pc:picChg>
      </pc:sldChg>
      <pc:sldChg chg="addSp delSp modSp mod">
        <pc:chgData name="NORBEY DANILO" userId="29f64d73-8b12-4c53-a9f3-1c223397a229" providerId="ADAL" clId="{A5AE6E25-21AD-4D40-9E84-2389743BE4E2}" dt="2023-03-08T04:50:50.910" v="397" actId="1076"/>
        <pc:sldMkLst>
          <pc:docMk/>
          <pc:sldMk cId="3934344230" sldId="420"/>
        </pc:sldMkLst>
        <pc:spChg chg="mod">
          <ac:chgData name="NORBEY DANILO" userId="29f64d73-8b12-4c53-a9f3-1c223397a229" providerId="ADAL" clId="{A5AE6E25-21AD-4D40-9E84-2389743BE4E2}" dt="2023-03-08T04:50:07.817" v="390" actId="20577"/>
          <ac:spMkLst>
            <pc:docMk/>
            <pc:sldMk cId="3934344230" sldId="420"/>
            <ac:spMk id="191" creationId="{00000000-0000-0000-0000-000000000000}"/>
          </ac:spMkLst>
        </pc:spChg>
        <pc:picChg chg="add mod">
          <ac:chgData name="NORBEY DANILO" userId="29f64d73-8b12-4c53-a9f3-1c223397a229" providerId="ADAL" clId="{A5AE6E25-21AD-4D40-9E84-2389743BE4E2}" dt="2023-03-08T04:50:26.010" v="394" actId="1076"/>
          <ac:picMkLst>
            <pc:docMk/>
            <pc:sldMk cId="3934344230" sldId="420"/>
            <ac:picMk id="3" creationId="{5CC309D7-FE9F-8FDF-43DA-9437EAF2B6DF}"/>
          </ac:picMkLst>
        </pc:picChg>
        <pc:picChg chg="del">
          <ac:chgData name="NORBEY DANILO" userId="29f64d73-8b12-4c53-a9f3-1c223397a229" providerId="ADAL" clId="{A5AE6E25-21AD-4D40-9E84-2389743BE4E2}" dt="2023-03-08T04:50:09.460" v="391" actId="478"/>
          <ac:picMkLst>
            <pc:docMk/>
            <pc:sldMk cId="3934344230" sldId="420"/>
            <ac:picMk id="5" creationId="{C341B38C-42E8-8E0E-FE6C-888EA08A7FEA}"/>
          </ac:picMkLst>
        </pc:picChg>
        <pc:picChg chg="add mod">
          <ac:chgData name="NORBEY DANILO" userId="29f64d73-8b12-4c53-a9f3-1c223397a229" providerId="ADAL" clId="{A5AE6E25-21AD-4D40-9E84-2389743BE4E2}" dt="2023-03-08T04:50:50.910" v="397" actId="1076"/>
          <ac:picMkLst>
            <pc:docMk/>
            <pc:sldMk cId="3934344230" sldId="420"/>
            <ac:picMk id="6" creationId="{B563C287-CEC9-E3E7-0B49-3722FB880195}"/>
          </ac:picMkLst>
        </pc:picChg>
      </pc:sldChg>
      <pc:sldChg chg="addSp delSp modSp mod">
        <pc:chgData name="NORBEY DANILO" userId="29f64d73-8b12-4c53-a9f3-1c223397a229" providerId="ADAL" clId="{A5AE6E25-21AD-4D40-9E84-2389743BE4E2}" dt="2023-03-08T04:53:09.942" v="423" actId="1076"/>
        <pc:sldMkLst>
          <pc:docMk/>
          <pc:sldMk cId="3788969096" sldId="421"/>
        </pc:sldMkLst>
        <pc:spChg chg="add del mod">
          <ac:chgData name="NORBEY DANILO" userId="29f64d73-8b12-4c53-a9f3-1c223397a229" providerId="ADAL" clId="{A5AE6E25-21AD-4D40-9E84-2389743BE4E2}" dt="2023-03-08T04:51:50.529" v="408" actId="478"/>
          <ac:spMkLst>
            <pc:docMk/>
            <pc:sldMk cId="3788969096" sldId="421"/>
            <ac:spMk id="4" creationId="{42DF8E8F-3F56-69B1-99C4-34C080042E26}"/>
          </ac:spMkLst>
        </pc:spChg>
        <pc:spChg chg="mod">
          <ac:chgData name="NORBEY DANILO" userId="29f64d73-8b12-4c53-a9f3-1c223397a229" providerId="ADAL" clId="{A5AE6E25-21AD-4D40-9E84-2389743BE4E2}" dt="2023-03-08T04:51:47.010" v="406" actId="20577"/>
          <ac:spMkLst>
            <pc:docMk/>
            <pc:sldMk cId="3788969096" sldId="421"/>
            <ac:spMk id="191" creationId="{00000000-0000-0000-0000-000000000000}"/>
          </ac:spMkLst>
        </pc:spChg>
        <pc:spChg chg="del">
          <ac:chgData name="NORBEY DANILO" userId="29f64d73-8b12-4c53-a9f3-1c223397a229" providerId="ADAL" clId="{A5AE6E25-21AD-4D40-9E84-2389743BE4E2}" dt="2023-03-08T04:51:49.128" v="407" actId="478"/>
          <ac:spMkLst>
            <pc:docMk/>
            <pc:sldMk cId="3788969096" sldId="421"/>
            <ac:spMk id="192" creationId="{00000000-0000-0000-0000-000000000000}"/>
          </ac:spMkLst>
        </pc:spChg>
        <pc:picChg chg="del">
          <ac:chgData name="NORBEY DANILO" userId="29f64d73-8b12-4c53-a9f3-1c223397a229" providerId="ADAL" clId="{A5AE6E25-21AD-4D40-9E84-2389743BE4E2}" dt="2023-03-08T04:51:51.163" v="409" actId="478"/>
          <ac:picMkLst>
            <pc:docMk/>
            <pc:sldMk cId="3788969096" sldId="421"/>
            <ac:picMk id="3" creationId="{7A8F7ADD-24F4-7376-4B31-A3B02B466A67}"/>
          </ac:picMkLst>
        </pc:picChg>
        <pc:picChg chg="add mod">
          <ac:chgData name="NORBEY DANILO" userId="29f64d73-8b12-4c53-a9f3-1c223397a229" providerId="ADAL" clId="{A5AE6E25-21AD-4D40-9E84-2389743BE4E2}" dt="2023-03-08T04:52:41.149" v="417" actId="1076"/>
          <ac:picMkLst>
            <pc:docMk/>
            <pc:sldMk cId="3788969096" sldId="421"/>
            <ac:picMk id="6" creationId="{81CD3CBD-58C8-FCC3-7A7B-5E6401B2B8AC}"/>
          </ac:picMkLst>
        </pc:picChg>
        <pc:picChg chg="add mod">
          <ac:chgData name="NORBEY DANILO" userId="29f64d73-8b12-4c53-a9f3-1c223397a229" providerId="ADAL" clId="{A5AE6E25-21AD-4D40-9E84-2389743BE4E2}" dt="2023-03-08T04:52:43.026" v="418" actId="1076"/>
          <ac:picMkLst>
            <pc:docMk/>
            <pc:sldMk cId="3788969096" sldId="421"/>
            <ac:picMk id="8" creationId="{FDBC29B8-75B2-EC86-6003-8283ED743184}"/>
          </ac:picMkLst>
        </pc:picChg>
        <pc:picChg chg="add mod">
          <ac:chgData name="NORBEY DANILO" userId="29f64d73-8b12-4c53-a9f3-1c223397a229" providerId="ADAL" clId="{A5AE6E25-21AD-4D40-9E84-2389743BE4E2}" dt="2023-03-08T04:53:09.942" v="423" actId="1076"/>
          <ac:picMkLst>
            <pc:docMk/>
            <pc:sldMk cId="3788969096" sldId="421"/>
            <ac:picMk id="10" creationId="{C522FC6A-8059-C7EE-3320-94EA9CE33204}"/>
          </ac:picMkLst>
        </pc:picChg>
      </pc:sldChg>
      <pc:sldChg chg="addSp delSp modSp mod">
        <pc:chgData name="NORBEY DANILO" userId="29f64d73-8b12-4c53-a9f3-1c223397a229" providerId="ADAL" clId="{A5AE6E25-21AD-4D40-9E84-2389743BE4E2}" dt="2023-03-08T04:53:45.294" v="438" actId="1076"/>
        <pc:sldMkLst>
          <pc:docMk/>
          <pc:sldMk cId="2239289159" sldId="422"/>
        </pc:sldMkLst>
        <pc:spChg chg="add del mod">
          <ac:chgData name="NORBEY DANILO" userId="29f64d73-8b12-4c53-a9f3-1c223397a229" providerId="ADAL" clId="{A5AE6E25-21AD-4D40-9E84-2389743BE4E2}" dt="2023-03-08T04:53:38.778" v="435" actId="478"/>
          <ac:spMkLst>
            <pc:docMk/>
            <pc:sldMk cId="2239289159" sldId="422"/>
            <ac:spMk id="3" creationId="{BADBD5DB-5EEB-824F-B8EE-C868D6D855ED}"/>
          </ac:spMkLst>
        </pc:spChg>
        <pc:spChg chg="mod">
          <ac:chgData name="NORBEY DANILO" userId="29f64d73-8b12-4c53-a9f3-1c223397a229" providerId="ADAL" clId="{A5AE6E25-21AD-4D40-9E84-2389743BE4E2}" dt="2023-03-08T04:53:34.056" v="432" actId="20577"/>
          <ac:spMkLst>
            <pc:docMk/>
            <pc:sldMk cId="2239289159" sldId="422"/>
            <ac:spMk id="191" creationId="{00000000-0000-0000-0000-000000000000}"/>
          </ac:spMkLst>
        </pc:spChg>
        <pc:spChg chg="del">
          <ac:chgData name="NORBEY DANILO" userId="29f64d73-8b12-4c53-a9f3-1c223397a229" providerId="ADAL" clId="{A5AE6E25-21AD-4D40-9E84-2389743BE4E2}" dt="2023-03-08T04:53:37.368" v="434" actId="478"/>
          <ac:spMkLst>
            <pc:docMk/>
            <pc:sldMk cId="2239289159" sldId="422"/>
            <ac:spMk id="192" creationId="{00000000-0000-0000-0000-000000000000}"/>
          </ac:spMkLst>
        </pc:spChg>
        <pc:picChg chg="del">
          <ac:chgData name="NORBEY DANILO" userId="29f64d73-8b12-4c53-a9f3-1c223397a229" providerId="ADAL" clId="{A5AE6E25-21AD-4D40-9E84-2389743BE4E2}" dt="2023-03-08T04:53:35.778" v="433" actId="478"/>
          <ac:picMkLst>
            <pc:docMk/>
            <pc:sldMk cId="2239289159" sldId="422"/>
            <ac:picMk id="4" creationId="{1A0BD202-F0B8-98B5-90BC-50E60D84413B}"/>
          </ac:picMkLst>
        </pc:picChg>
        <pc:picChg chg="add mod">
          <ac:chgData name="NORBEY DANILO" userId="29f64d73-8b12-4c53-a9f3-1c223397a229" providerId="ADAL" clId="{A5AE6E25-21AD-4D40-9E84-2389743BE4E2}" dt="2023-03-08T04:53:45.294" v="438" actId="1076"/>
          <ac:picMkLst>
            <pc:docMk/>
            <pc:sldMk cId="2239289159" sldId="422"/>
            <ac:picMk id="6" creationId="{D6459ACC-B92E-28EB-B24A-5DB6FAECD22E}"/>
          </ac:picMkLst>
        </pc:picChg>
      </pc:sldChg>
      <pc:sldChg chg="addSp delSp modSp mod">
        <pc:chgData name="NORBEY DANILO" userId="29f64d73-8b12-4c53-a9f3-1c223397a229" providerId="ADAL" clId="{A5AE6E25-21AD-4D40-9E84-2389743BE4E2}" dt="2023-03-08T04:47:24.514" v="358" actId="1076"/>
        <pc:sldMkLst>
          <pc:docMk/>
          <pc:sldMk cId="4000503241" sldId="423"/>
        </pc:sldMkLst>
        <pc:spChg chg="mod">
          <ac:chgData name="NORBEY DANILO" userId="29f64d73-8b12-4c53-a9f3-1c223397a229" providerId="ADAL" clId="{A5AE6E25-21AD-4D40-9E84-2389743BE4E2}" dt="2023-03-08T04:47:14.291" v="352" actId="20577"/>
          <ac:spMkLst>
            <pc:docMk/>
            <pc:sldMk cId="4000503241" sldId="423"/>
            <ac:spMk id="191" creationId="{00000000-0000-0000-0000-000000000000}"/>
          </ac:spMkLst>
        </pc:spChg>
        <pc:picChg chg="add mod">
          <ac:chgData name="NORBEY DANILO" userId="29f64d73-8b12-4c53-a9f3-1c223397a229" providerId="ADAL" clId="{A5AE6E25-21AD-4D40-9E84-2389743BE4E2}" dt="2023-03-08T04:47:24.514" v="358" actId="1076"/>
          <ac:picMkLst>
            <pc:docMk/>
            <pc:sldMk cId="4000503241" sldId="423"/>
            <ac:picMk id="3" creationId="{4590963D-856D-0B62-D97A-16C38750EBE2}"/>
          </ac:picMkLst>
        </pc:picChg>
        <pc:picChg chg="del">
          <ac:chgData name="NORBEY DANILO" userId="29f64d73-8b12-4c53-a9f3-1c223397a229" providerId="ADAL" clId="{A5AE6E25-21AD-4D40-9E84-2389743BE4E2}" dt="2023-03-08T04:47:15.853" v="353" actId="478"/>
          <ac:picMkLst>
            <pc:docMk/>
            <pc:sldMk cId="4000503241" sldId="423"/>
            <ac:picMk id="6" creationId="{2969AF55-321B-CE5F-E083-2FB20DDB5FD5}"/>
          </ac:picMkLst>
        </pc:picChg>
      </pc:sldChg>
      <pc:sldChg chg="addSp delSp modSp mod">
        <pc:chgData name="NORBEY DANILO" userId="29f64d73-8b12-4c53-a9f3-1c223397a229" providerId="ADAL" clId="{A5AE6E25-21AD-4D40-9E84-2389743BE4E2}" dt="2023-03-08T04:48:45.358" v="373" actId="1076"/>
        <pc:sldMkLst>
          <pc:docMk/>
          <pc:sldMk cId="1258943398" sldId="424"/>
        </pc:sldMkLst>
        <pc:spChg chg="mod">
          <ac:chgData name="NORBEY DANILO" userId="29f64d73-8b12-4c53-a9f3-1c223397a229" providerId="ADAL" clId="{A5AE6E25-21AD-4D40-9E84-2389743BE4E2}" dt="2023-03-08T04:47:33.557" v="367" actId="20577"/>
          <ac:spMkLst>
            <pc:docMk/>
            <pc:sldMk cId="1258943398" sldId="424"/>
            <ac:spMk id="191" creationId="{00000000-0000-0000-0000-000000000000}"/>
          </ac:spMkLst>
        </pc:spChg>
        <pc:picChg chg="del">
          <ac:chgData name="NORBEY DANILO" userId="29f64d73-8b12-4c53-a9f3-1c223397a229" providerId="ADAL" clId="{A5AE6E25-21AD-4D40-9E84-2389743BE4E2}" dt="2023-03-08T04:47:35.127" v="368" actId="478"/>
          <ac:picMkLst>
            <pc:docMk/>
            <pc:sldMk cId="1258943398" sldId="424"/>
            <ac:picMk id="3" creationId="{56DD553A-FEFF-914E-8E0F-F05E746C1095}"/>
          </ac:picMkLst>
        </pc:picChg>
        <pc:picChg chg="add mod">
          <ac:chgData name="NORBEY DANILO" userId="29f64d73-8b12-4c53-a9f3-1c223397a229" providerId="ADAL" clId="{A5AE6E25-21AD-4D40-9E84-2389743BE4E2}" dt="2023-03-08T04:48:45.358" v="373" actId="1076"/>
          <ac:picMkLst>
            <pc:docMk/>
            <pc:sldMk cId="1258943398" sldId="424"/>
            <ac:picMk id="4" creationId="{E1E4A3C3-0A62-9979-F794-82C96FFD5A7F}"/>
          </ac:picMkLst>
        </pc:picChg>
      </pc:sldChg>
      <pc:sldChg chg="del">
        <pc:chgData name="NORBEY DANILO" userId="29f64d73-8b12-4c53-a9f3-1c223397a229" providerId="ADAL" clId="{A5AE6E25-21AD-4D40-9E84-2389743BE4E2}" dt="2023-03-08T04:53:59.745" v="439" actId="47"/>
        <pc:sldMkLst>
          <pc:docMk/>
          <pc:sldMk cId="899533250" sldId="425"/>
        </pc:sldMkLst>
      </pc:sldChg>
      <pc:sldChg chg="del">
        <pc:chgData name="NORBEY DANILO" userId="29f64d73-8b12-4c53-a9f3-1c223397a229" providerId="ADAL" clId="{A5AE6E25-21AD-4D40-9E84-2389743BE4E2}" dt="2023-03-08T04:54:00.252" v="440" actId="47"/>
        <pc:sldMkLst>
          <pc:docMk/>
          <pc:sldMk cId="592865857" sldId="426"/>
        </pc:sldMkLst>
      </pc:sldChg>
      <pc:sldChg chg="del">
        <pc:chgData name="NORBEY DANILO" userId="29f64d73-8b12-4c53-a9f3-1c223397a229" providerId="ADAL" clId="{A5AE6E25-21AD-4D40-9E84-2389743BE4E2}" dt="2023-03-08T04:54:00.286" v="441" actId="47"/>
        <pc:sldMkLst>
          <pc:docMk/>
          <pc:sldMk cId="2143894318" sldId="427"/>
        </pc:sldMkLst>
      </pc:sldChg>
      <pc:sldChg chg="del">
        <pc:chgData name="NORBEY DANILO" userId="29f64d73-8b12-4c53-a9f3-1c223397a229" providerId="ADAL" clId="{A5AE6E25-21AD-4D40-9E84-2389743BE4E2}" dt="2023-03-08T04:54:00.321" v="442" actId="47"/>
        <pc:sldMkLst>
          <pc:docMk/>
          <pc:sldMk cId="2098493197" sldId="428"/>
        </pc:sldMkLst>
      </pc:sldChg>
      <pc:sldChg chg="del">
        <pc:chgData name="NORBEY DANILO" userId="29f64d73-8b12-4c53-a9f3-1c223397a229" providerId="ADAL" clId="{A5AE6E25-21AD-4D40-9E84-2389743BE4E2}" dt="2023-03-08T04:54:00.349" v="443" actId="47"/>
        <pc:sldMkLst>
          <pc:docMk/>
          <pc:sldMk cId="1679138341" sldId="429"/>
        </pc:sldMkLst>
      </pc:sldChg>
      <pc:sldChg chg="del">
        <pc:chgData name="NORBEY DANILO" userId="29f64d73-8b12-4c53-a9f3-1c223397a229" providerId="ADAL" clId="{A5AE6E25-21AD-4D40-9E84-2389743BE4E2}" dt="2023-03-08T04:54:00.389" v="444" actId="47"/>
        <pc:sldMkLst>
          <pc:docMk/>
          <pc:sldMk cId="371043596" sldId="430"/>
        </pc:sldMkLst>
      </pc:sldChg>
      <pc:sldChg chg="del">
        <pc:chgData name="NORBEY DANILO" userId="29f64d73-8b12-4c53-a9f3-1c223397a229" providerId="ADAL" clId="{A5AE6E25-21AD-4D40-9E84-2389743BE4E2}" dt="2023-03-08T04:54:00.417" v="445" actId="47"/>
        <pc:sldMkLst>
          <pc:docMk/>
          <pc:sldMk cId="3778750269" sldId="431"/>
        </pc:sldMkLst>
      </pc:sldChg>
      <pc:sldChg chg="del">
        <pc:chgData name="NORBEY DANILO" userId="29f64d73-8b12-4c53-a9f3-1c223397a229" providerId="ADAL" clId="{A5AE6E25-21AD-4D40-9E84-2389743BE4E2}" dt="2023-03-08T04:54:00.451" v="446" actId="47"/>
        <pc:sldMkLst>
          <pc:docMk/>
          <pc:sldMk cId="3541279966" sldId="432"/>
        </pc:sldMkLst>
      </pc:sldChg>
      <pc:sldChg chg="del">
        <pc:chgData name="NORBEY DANILO" userId="29f64d73-8b12-4c53-a9f3-1c223397a229" providerId="ADAL" clId="{A5AE6E25-21AD-4D40-9E84-2389743BE4E2}" dt="2023-03-08T04:54:00.484" v="447" actId="47"/>
        <pc:sldMkLst>
          <pc:docMk/>
          <pc:sldMk cId="821516633" sldId="433"/>
        </pc:sldMkLst>
      </pc:sldChg>
      <pc:sldChg chg="del">
        <pc:chgData name="NORBEY DANILO" userId="29f64d73-8b12-4c53-a9f3-1c223397a229" providerId="ADAL" clId="{A5AE6E25-21AD-4D40-9E84-2389743BE4E2}" dt="2023-03-08T04:54:00.517" v="448" actId="47"/>
        <pc:sldMkLst>
          <pc:docMk/>
          <pc:sldMk cId="1714546372" sldId="434"/>
        </pc:sldMkLst>
      </pc:sldChg>
      <pc:sldChg chg="del">
        <pc:chgData name="NORBEY DANILO" userId="29f64d73-8b12-4c53-a9f3-1c223397a229" providerId="ADAL" clId="{A5AE6E25-21AD-4D40-9E84-2389743BE4E2}" dt="2023-03-08T04:54:00.547" v="449" actId="47"/>
        <pc:sldMkLst>
          <pc:docMk/>
          <pc:sldMk cId="1348479097" sldId="435"/>
        </pc:sldMkLst>
      </pc:sldChg>
      <pc:sldChg chg="del">
        <pc:chgData name="NORBEY DANILO" userId="29f64d73-8b12-4c53-a9f3-1c223397a229" providerId="ADAL" clId="{A5AE6E25-21AD-4D40-9E84-2389743BE4E2}" dt="2023-03-08T04:54:00.590" v="450" actId="47"/>
        <pc:sldMkLst>
          <pc:docMk/>
          <pc:sldMk cId="998862330" sldId="436"/>
        </pc:sldMkLst>
      </pc:sldChg>
      <pc:sldChg chg="del">
        <pc:chgData name="NORBEY DANILO" userId="29f64d73-8b12-4c53-a9f3-1c223397a229" providerId="ADAL" clId="{A5AE6E25-21AD-4D40-9E84-2389743BE4E2}" dt="2023-03-08T04:54:00.610" v="451" actId="47"/>
        <pc:sldMkLst>
          <pc:docMk/>
          <pc:sldMk cId="4168909761" sldId="437"/>
        </pc:sldMkLst>
      </pc:sldChg>
      <pc:sldChg chg="del">
        <pc:chgData name="NORBEY DANILO" userId="29f64d73-8b12-4c53-a9f3-1c223397a229" providerId="ADAL" clId="{A5AE6E25-21AD-4D40-9E84-2389743BE4E2}" dt="2023-03-08T04:54:00.647" v="452" actId="47"/>
        <pc:sldMkLst>
          <pc:docMk/>
          <pc:sldMk cId="646450501" sldId="438"/>
        </pc:sldMkLst>
      </pc:sldChg>
      <pc:sldChg chg="del">
        <pc:chgData name="NORBEY DANILO" userId="29f64d73-8b12-4c53-a9f3-1c223397a229" providerId="ADAL" clId="{A5AE6E25-21AD-4D40-9E84-2389743BE4E2}" dt="2023-03-08T04:54:00.675" v="453" actId="47"/>
        <pc:sldMkLst>
          <pc:docMk/>
          <pc:sldMk cId="329244073" sldId="439"/>
        </pc:sldMkLst>
      </pc:sldChg>
      <pc:sldChg chg="del">
        <pc:chgData name="NORBEY DANILO" userId="29f64d73-8b12-4c53-a9f3-1c223397a229" providerId="ADAL" clId="{A5AE6E25-21AD-4D40-9E84-2389743BE4E2}" dt="2023-03-08T04:54:00.711" v="454" actId="47"/>
        <pc:sldMkLst>
          <pc:docMk/>
          <pc:sldMk cId="1311212694" sldId="440"/>
        </pc:sldMkLst>
      </pc:sldChg>
      <pc:sldChg chg="del">
        <pc:chgData name="NORBEY DANILO" userId="29f64d73-8b12-4c53-a9f3-1c223397a229" providerId="ADAL" clId="{A5AE6E25-21AD-4D40-9E84-2389743BE4E2}" dt="2023-03-08T04:54:00.745" v="455" actId="47"/>
        <pc:sldMkLst>
          <pc:docMk/>
          <pc:sldMk cId="4256136481" sldId="441"/>
        </pc:sldMkLst>
      </pc:sldChg>
      <pc:sldChg chg="del">
        <pc:chgData name="NORBEY DANILO" userId="29f64d73-8b12-4c53-a9f3-1c223397a229" providerId="ADAL" clId="{A5AE6E25-21AD-4D40-9E84-2389743BE4E2}" dt="2023-03-08T04:54:00.882" v="459" actId="47"/>
        <pc:sldMkLst>
          <pc:docMk/>
          <pc:sldMk cId="898346033" sldId="442"/>
        </pc:sldMkLst>
      </pc:sldChg>
      <pc:sldChg chg="del">
        <pc:chgData name="NORBEY DANILO" userId="29f64d73-8b12-4c53-a9f3-1c223397a229" providerId="ADAL" clId="{A5AE6E25-21AD-4D40-9E84-2389743BE4E2}" dt="2023-03-08T04:54:00.906" v="460" actId="47"/>
        <pc:sldMkLst>
          <pc:docMk/>
          <pc:sldMk cId="2981242174" sldId="443"/>
        </pc:sldMkLst>
      </pc:sldChg>
      <pc:sldChg chg="del">
        <pc:chgData name="NORBEY DANILO" userId="29f64d73-8b12-4c53-a9f3-1c223397a229" providerId="ADAL" clId="{A5AE6E25-21AD-4D40-9E84-2389743BE4E2}" dt="2023-03-08T04:54:00.948" v="461" actId="47"/>
        <pc:sldMkLst>
          <pc:docMk/>
          <pc:sldMk cId="2585836597" sldId="444"/>
        </pc:sldMkLst>
      </pc:sldChg>
      <pc:sldChg chg="del">
        <pc:chgData name="NORBEY DANILO" userId="29f64d73-8b12-4c53-a9f3-1c223397a229" providerId="ADAL" clId="{A5AE6E25-21AD-4D40-9E84-2389743BE4E2}" dt="2023-03-08T04:54:00.981" v="462" actId="47"/>
        <pc:sldMkLst>
          <pc:docMk/>
          <pc:sldMk cId="2353552706" sldId="445"/>
        </pc:sldMkLst>
      </pc:sldChg>
      <pc:sldChg chg="del">
        <pc:chgData name="NORBEY DANILO" userId="29f64d73-8b12-4c53-a9f3-1c223397a229" providerId="ADAL" clId="{A5AE6E25-21AD-4D40-9E84-2389743BE4E2}" dt="2023-03-08T04:54:01.006" v="463" actId="47"/>
        <pc:sldMkLst>
          <pc:docMk/>
          <pc:sldMk cId="921455359" sldId="446"/>
        </pc:sldMkLst>
      </pc:sldChg>
      <pc:sldChg chg="del">
        <pc:chgData name="NORBEY DANILO" userId="29f64d73-8b12-4c53-a9f3-1c223397a229" providerId="ADAL" clId="{A5AE6E25-21AD-4D40-9E84-2389743BE4E2}" dt="2023-03-08T04:54:01.471" v="464" actId="47"/>
        <pc:sldMkLst>
          <pc:docMk/>
          <pc:sldMk cId="2955409740" sldId="447"/>
        </pc:sldMkLst>
      </pc:sldChg>
      <pc:sldChg chg="del">
        <pc:chgData name="NORBEY DANILO" userId="29f64d73-8b12-4c53-a9f3-1c223397a229" providerId="ADAL" clId="{A5AE6E25-21AD-4D40-9E84-2389743BE4E2}" dt="2023-03-08T04:54:01.647" v="465" actId="47"/>
        <pc:sldMkLst>
          <pc:docMk/>
          <pc:sldMk cId="570432175" sldId="448"/>
        </pc:sldMkLst>
      </pc:sldChg>
      <pc:sldChg chg="del">
        <pc:chgData name="NORBEY DANILO" userId="29f64d73-8b12-4c53-a9f3-1c223397a229" providerId="ADAL" clId="{A5AE6E25-21AD-4D40-9E84-2389743BE4E2}" dt="2023-03-08T04:54:01.827" v="466" actId="47"/>
        <pc:sldMkLst>
          <pc:docMk/>
          <pc:sldMk cId="1662631011" sldId="449"/>
        </pc:sldMkLst>
      </pc:sldChg>
      <pc:sldChg chg="del">
        <pc:chgData name="NORBEY DANILO" userId="29f64d73-8b12-4c53-a9f3-1c223397a229" providerId="ADAL" clId="{A5AE6E25-21AD-4D40-9E84-2389743BE4E2}" dt="2023-03-08T04:54:02.010" v="467" actId="47"/>
        <pc:sldMkLst>
          <pc:docMk/>
          <pc:sldMk cId="3573633439" sldId="450"/>
        </pc:sldMkLst>
      </pc:sldChg>
      <pc:sldChg chg="del">
        <pc:chgData name="NORBEY DANILO" userId="29f64d73-8b12-4c53-a9f3-1c223397a229" providerId="ADAL" clId="{A5AE6E25-21AD-4D40-9E84-2389743BE4E2}" dt="2023-03-08T04:54:02.184" v="468" actId="47"/>
        <pc:sldMkLst>
          <pc:docMk/>
          <pc:sldMk cId="1741533188" sldId="451"/>
        </pc:sldMkLst>
      </pc:sldChg>
      <pc:sldChg chg="del">
        <pc:chgData name="NORBEY DANILO" userId="29f64d73-8b12-4c53-a9f3-1c223397a229" providerId="ADAL" clId="{A5AE6E25-21AD-4D40-9E84-2389743BE4E2}" dt="2023-03-08T04:54:02.383" v="469" actId="47"/>
        <pc:sldMkLst>
          <pc:docMk/>
          <pc:sldMk cId="1472428141" sldId="452"/>
        </pc:sldMkLst>
      </pc:sldChg>
      <pc:sldChg chg="del">
        <pc:chgData name="NORBEY DANILO" userId="29f64d73-8b12-4c53-a9f3-1c223397a229" providerId="ADAL" clId="{A5AE6E25-21AD-4D40-9E84-2389743BE4E2}" dt="2023-03-08T04:54:02.577" v="470" actId="47"/>
        <pc:sldMkLst>
          <pc:docMk/>
          <pc:sldMk cId="2683753348" sldId="453"/>
        </pc:sldMkLst>
      </pc:sldChg>
      <pc:sldChg chg="del">
        <pc:chgData name="NORBEY DANILO" userId="29f64d73-8b12-4c53-a9f3-1c223397a229" providerId="ADAL" clId="{A5AE6E25-21AD-4D40-9E84-2389743BE4E2}" dt="2023-03-08T04:54:02.761" v="471" actId="47"/>
        <pc:sldMkLst>
          <pc:docMk/>
          <pc:sldMk cId="3962888757" sldId="454"/>
        </pc:sldMkLst>
      </pc:sldChg>
      <pc:sldChg chg="del">
        <pc:chgData name="NORBEY DANILO" userId="29f64d73-8b12-4c53-a9f3-1c223397a229" providerId="ADAL" clId="{A5AE6E25-21AD-4D40-9E84-2389743BE4E2}" dt="2023-03-08T04:54:02.949" v="472" actId="47"/>
        <pc:sldMkLst>
          <pc:docMk/>
          <pc:sldMk cId="1315371124" sldId="455"/>
        </pc:sldMkLst>
      </pc:sldChg>
      <pc:sldChg chg="del">
        <pc:chgData name="NORBEY DANILO" userId="29f64d73-8b12-4c53-a9f3-1c223397a229" providerId="ADAL" clId="{A5AE6E25-21AD-4D40-9E84-2389743BE4E2}" dt="2023-03-08T04:54:03.121" v="473" actId="47"/>
        <pc:sldMkLst>
          <pc:docMk/>
          <pc:sldMk cId="1723740037" sldId="456"/>
        </pc:sldMkLst>
      </pc:sldChg>
      <pc:sldChg chg="del">
        <pc:chgData name="NORBEY DANILO" userId="29f64d73-8b12-4c53-a9f3-1c223397a229" providerId="ADAL" clId="{A5AE6E25-21AD-4D40-9E84-2389743BE4E2}" dt="2023-03-08T04:54:03.310" v="474" actId="47"/>
        <pc:sldMkLst>
          <pc:docMk/>
          <pc:sldMk cId="3007749229" sldId="457"/>
        </pc:sldMkLst>
      </pc:sldChg>
      <pc:sldChg chg="del">
        <pc:chgData name="NORBEY DANILO" userId="29f64d73-8b12-4c53-a9f3-1c223397a229" providerId="ADAL" clId="{A5AE6E25-21AD-4D40-9E84-2389743BE4E2}" dt="2023-03-08T04:54:03.498" v="475" actId="47"/>
        <pc:sldMkLst>
          <pc:docMk/>
          <pc:sldMk cId="843328866" sldId="458"/>
        </pc:sldMkLst>
      </pc:sldChg>
      <pc:sldChg chg="del">
        <pc:chgData name="NORBEY DANILO" userId="29f64d73-8b12-4c53-a9f3-1c223397a229" providerId="ADAL" clId="{A5AE6E25-21AD-4D40-9E84-2389743BE4E2}" dt="2023-03-08T04:54:03.686" v="476" actId="47"/>
        <pc:sldMkLst>
          <pc:docMk/>
          <pc:sldMk cId="4225134469" sldId="459"/>
        </pc:sldMkLst>
      </pc:sldChg>
      <pc:sldChg chg="del">
        <pc:chgData name="NORBEY DANILO" userId="29f64d73-8b12-4c53-a9f3-1c223397a229" providerId="ADAL" clId="{A5AE6E25-21AD-4D40-9E84-2389743BE4E2}" dt="2023-03-08T04:54:03.891" v="477" actId="47"/>
        <pc:sldMkLst>
          <pc:docMk/>
          <pc:sldMk cId="1218397634" sldId="460"/>
        </pc:sldMkLst>
      </pc:sldChg>
      <pc:sldChg chg="del">
        <pc:chgData name="NORBEY DANILO" userId="29f64d73-8b12-4c53-a9f3-1c223397a229" providerId="ADAL" clId="{A5AE6E25-21AD-4D40-9E84-2389743BE4E2}" dt="2023-03-08T04:54:04.084" v="478" actId="47"/>
        <pc:sldMkLst>
          <pc:docMk/>
          <pc:sldMk cId="807772450" sldId="461"/>
        </pc:sldMkLst>
      </pc:sldChg>
      <pc:sldChg chg="del">
        <pc:chgData name="NORBEY DANILO" userId="29f64d73-8b12-4c53-a9f3-1c223397a229" providerId="ADAL" clId="{A5AE6E25-21AD-4D40-9E84-2389743BE4E2}" dt="2023-03-08T04:54:04.296" v="479" actId="47"/>
        <pc:sldMkLst>
          <pc:docMk/>
          <pc:sldMk cId="1365818386" sldId="462"/>
        </pc:sldMkLst>
      </pc:sldChg>
      <pc:sldChg chg="del">
        <pc:chgData name="NORBEY DANILO" userId="29f64d73-8b12-4c53-a9f3-1c223397a229" providerId="ADAL" clId="{A5AE6E25-21AD-4D40-9E84-2389743BE4E2}" dt="2023-03-08T04:54:04.491" v="480" actId="47"/>
        <pc:sldMkLst>
          <pc:docMk/>
          <pc:sldMk cId="2742839038" sldId="463"/>
        </pc:sldMkLst>
      </pc:sldChg>
      <pc:sldChg chg="del">
        <pc:chgData name="NORBEY DANILO" userId="29f64d73-8b12-4c53-a9f3-1c223397a229" providerId="ADAL" clId="{A5AE6E25-21AD-4D40-9E84-2389743BE4E2}" dt="2023-03-08T04:54:04.701" v="481" actId="47"/>
        <pc:sldMkLst>
          <pc:docMk/>
          <pc:sldMk cId="1389068979" sldId="464"/>
        </pc:sldMkLst>
      </pc:sldChg>
      <pc:sldChg chg="del">
        <pc:chgData name="NORBEY DANILO" userId="29f64d73-8b12-4c53-a9f3-1c223397a229" providerId="ADAL" clId="{A5AE6E25-21AD-4D40-9E84-2389743BE4E2}" dt="2023-03-08T04:54:04.892" v="482" actId="47"/>
        <pc:sldMkLst>
          <pc:docMk/>
          <pc:sldMk cId="3164444343" sldId="465"/>
        </pc:sldMkLst>
      </pc:sldChg>
      <pc:sldChg chg="del">
        <pc:chgData name="NORBEY DANILO" userId="29f64d73-8b12-4c53-a9f3-1c223397a229" providerId="ADAL" clId="{A5AE6E25-21AD-4D40-9E84-2389743BE4E2}" dt="2023-03-08T04:54:05.103" v="483" actId="47"/>
        <pc:sldMkLst>
          <pc:docMk/>
          <pc:sldMk cId="1910929061" sldId="466"/>
        </pc:sldMkLst>
      </pc:sldChg>
      <pc:sldChg chg="del">
        <pc:chgData name="NORBEY DANILO" userId="29f64d73-8b12-4c53-a9f3-1c223397a229" providerId="ADAL" clId="{A5AE6E25-21AD-4D40-9E84-2389743BE4E2}" dt="2023-03-08T04:54:05.306" v="484" actId="47"/>
        <pc:sldMkLst>
          <pc:docMk/>
          <pc:sldMk cId="244069029" sldId="467"/>
        </pc:sldMkLst>
      </pc:sldChg>
      <pc:sldChg chg="del">
        <pc:chgData name="NORBEY DANILO" userId="29f64d73-8b12-4c53-a9f3-1c223397a229" providerId="ADAL" clId="{A5AE6E25-21AD-4D40-9E84-2389743BE4E2}" dt="2023-03-08T04:54:05.503" v="485" actId="47"/>
        <pc:sldMkLst>
          <pc:docMk/>
          <pc:sldMk cId="3026192384" sldId="468"/>
        </pc:sldMkLst>
      </pc:sldChg>
      <pc:sldChg chg="del">
        <pc:chgData name="NORBEY DANILO" userId="29f64d73-8b12-4c53-a9f3-1c223397a229" providerId="ADAL" clId="{A5AE6E25-21AD-4D40-9E84-2389743BE4E2}" dt="2023-03-08T04:54:05.928" v="487" actId="47"/>
        <pc:sldMkLst>
          <pc:docMk/>
          <pc:sldMk cId="366565229" sldId="469"/>
        </pc:sldMkLst>
      </pc:sldChg>
      <pc:sldChg chg="del">
        <pc:chgData name="NORBEY DANILO" userId="29f64d73-8b12-4c53-a9f3-1c223397a229" providerId="ADAL" clId="{A5AE6E25-21AD-4D40-9E84-2389743BE4E2}" dt="2023-03-08T04:54:06.140" v="488" actId="47"/>
        <pc:sldMkLst>
          <pc:docMk/>
          <pc:sldMk cId="112345294" sldId="470"/>
        </pc:sldMkLst>
      </pc:sldChg>
      <pc:sldChg chg="del">
        <pc:chgData name="NORBEY DANILO" userId="29f64d73-8b12-4c53-a9f3-1c223397a229" providerId="ADAL" clId="{A5AE6E25-21AD-4D40-9E84-2389743BE4E2}" dt="2023-03-08T04:54:06.350" v="489" actId="47"/>
        <pc:sldMkLst>
          <pc:docMk/>
          <pc:sldMk cId="763465" sldId="471"/>
        </pc:sldMkLst>
      </pc:sldChg>
      <pc:sldChg chg="del">
        <pc:chgData name="NORBEY DANILO" userId="29f64d73-8b12-4c53-a9f3-1c223397a229" providerId="ADAL" clId="{A5AE6E25-21AD-4D40-9E84-2389743BE4E2}" dt="2023-03-08T04:54:06.558" v="490" actId="47"/>
        <pc:sldMkLst>
          <pc:docMk/>
          <pc:sldMk cId="994830941" sldId="472"/>
        </pc:sldMkLst>
      </pc:sldChg>
      <pc:sldChg chg="del">
        <pc:chgData name="NORBEY DANILO" userId="29f64d73-8b12-4c53-a9f3-1c223397a229" providerId="ADAL" clId="{A5AE6E25-21AD-4D40-9E84-2389743BE4E2}" dt="2023-03-08T04:54:06.760" v="491" actId="47"/>
        <pc:sldMkLst>
          <pc:docMk/>
          <pc:sldMk cId="1266505886" sldId="473"/>
        </pc:sldMkLst>
      </pc:sldChg>
      <pc:sldChg chg="del">
        <pc:chgData name="NORBEY DANILO" userId="29f64d73-8b12-4c53-a9f3-1c223397a229" providerId="ADAL" clId="{A5AE6E25-21AD-4D40-9E84-2389743BE4E2}" dt="2023-03-08T04:54:06.963" v="492" actId="47"/>
        <pc:sldMkLst>
          <pc:docMk/>
          <pc:sldMk cId="2306520847" sldId="474"/>
        </pc:sldMkLst>
      </pc:sldChg>
      <pc:sldChg chg="del">
        <pc:chgData name="NORBEY DANILO" userId="29f64d73-8b12-4c53-a9f3-1c223397a229" providerId="ADAL" clId="{A5AE6E25-21AD-4D40-9E84-2389743BE4E2}" dt="2023-03-08T04:54:07.174" v="493" actId="47"/>
        <pc:sldMkLst>
          <pc:docMk/>
          <pc:sldMk cId="3178632903" sldId="475"/>
        </pc:sldMkLst>
      </pc:sldChg>
      <pc:sldChg chg="del">
        <pc:chgData name="NORBEY DANILO" userId="29f64d73-8b12-4c53-a9f3-1c223397a229" providerId="ADAL" clId="{A5AE6E25-21AD-4D40-9E84-2389743BE4E2}" dt="2023-03-08T04:54:07.400" v="494" actId="47"/>
        <pc:sldMkLst>
          <pc:docMk/>
          <pc:sldMk cId="672265668" sldId="476"/>
        </pc:sldMkLst>
      </pc:sldChg>
      <pc:sldChg chg="del">
        <pc:chgData name="NORBEY DANILO" userId="29f64d73-8b12-4c53-a9f3-1c223397a229" providerId="ADAL" clId="{A5AE6E25-21AD-4D40-9E84-2389743BE4E2}" dt="2023-03-08T04:54:07.608" v="495" actId="47"/>
        <pc:sldMkLst>
          <pc:docMk/>
          <pc:sldMk cId="1557689946" sldId="477"/>
        </pc:sldMkLst>
      </pc:sldChg>
      <pc:sldChg chg="del">
        <pc:chgData name="NORBEY DANILO" userId="29f64d73-8b12-4c53-a9f3-1c223397a229" providerId="ADAL" clId="{A5AE6E25-21AD-4D40-9E84-2389743BE4E2}" dt="2023-03-08T04:54:07.813" v="496" actId="47"/>
        <pc:sldMkLst>
          <pc:docMk/>
          <pc:sldMk cId="2746604493" sldId="479"/>
        </pc:sldMkLst>
      </pc:sldChg>
      <pc:sldChg chg="del">
        <pc:chgData name="NORBEY DANILO" userId="29f64d73-8b12-4c53-a9f3-1c223397a229" providerId="ADAL" clId="{A5AE6E25-21AD-4D40-9E84-2389743BE4E2}" dt="2023-03-08T04:54:08.034" v="497" actId="47"/>
        <pc:sldMkLst>
          <pc:docMk/>
          <pc:sldMk cId="621438882" sldId="480"/>
        </pc:sldMkLst>
      </pc:sldChg>
      <pc:sldChg chg="addSp delSp modSp add mod">
        <pc:chgData name="NORBEY DANILO" userId="29f64d73-8b12-4c53-a9f3-1c223397a229" providerId="ADAL" clId="{A5AE6E25-21AD-4D40-9E84-2389743BE4E2}" dt="2023-03-08T04:39:16.954" v="198" actId="1076"/>
        <pc:sldMkLst>
          <pc:docMk/>
          <pc:sldMk cId="3420045399" sldId="481"/>
        </pc:sldMkLst>
        <pc:picChg chg="del">
          <ac:chgData name="NORBEY DANILO" userId="29f64d73-8b12-4c53-a9f3-1c223397a229" providerId="ADAL" clId="{A5AE6E25-21AD-4D40-9E84-2389743BE4E2}" dt="2023-03-08T04:39:11.509" v="194" actId="478"/>
          <ac:picMkLst>
            <pc:docMk/>
            <pc:sldMk cId="3420045399" sldId="481"/>
            <ac:picMk id="3" creationId="{C52D00AD-E15F-E5A1-9568-2AE16709C650}"/>
          </ac:picMkLst>
        </pc:picChg>
        <pc:picChg chg="add mod">
          <ac:chgData name="NORBEY DANILO" userId="29f64d73-8b12-4c53-a9f3-1c223397a229" providerId="ADAL" clId="{A5AE6E25-21AD-4D40-9E84-2389743BE4E2}" dt="2023-03-08T04:39:16.954" v="198" actId="1076"/>
          <ac:picMkLst>
            <pc:docMk/>
            <pc:sldMk cId="3420045399" sldId="481"/>
            <ac:picMk id="4" creationId="{876886A9-DE28-8BDB-BAFB-C5A95C5E1992}"/>
          </ac:picMkLst>
        </pc:picChg>
        <pc:picChg chg="del">
          <ac:chgData name="NORBEY DANILO" userId="29f64d73-8b12-4c53-a9f3-1c223397a229" providerId="ADAL" clId="{A5AE6E25-21AD-4D40-9E84-2389743BE4E2}" dt="2023-03-08T04:39:10.986" v="193" actId="478"/>
          <ac:picMkLst>
            <pc:docMk/>
            <pc:sldMk cId="3420045399" sldId="481"/>
            <ac:picMk id="6" creationId="{2F9FEEBA-0B02-5120-3C17-79B10A2F946C}"/>
          </ac:picMkLst>
        </pc:picChg>
      </pc:sldChg>
    </pc:docChg>
  </pc:docChgLst>
  <pc:docChgLst>
    <pc:chgData name="Norbey Danilo Muñoz Cañon" userId="f9b99cdf-5c7d-4531-9d80-51358d80de39" providerId="ADAL" clId="{C8303CC4-2953-466F-8A9C-A788C5755A5A}"/>
    <pc:docChg chg="addSld delSld modSld">
      <pc:chgData name="Norbey Danilo Muñoz Cañon" userId="f9b99cdf-5c7d-4531-9d80-51358d80de39" providerId="ADAL" clId="{C8303CC4-2953-466F-8A9C-A788C5755A5A}" dt="2023-09-04T21:54:30.431" v="24" actId="113"/>
      <pc:docMkLst>
        <pc:docMk/>
      </pc:docMkLst>
      <pc:sldChg chg="del">
        <pc:chgData name="Norbey Danilo Muñoz Cañon" userId="f9b99cdf-5c7d-4531-9d80-51358d80de39" providerId="ADAL" clId="{C8303CC4-2953-466F-8A9C-A788C5755A5A}" dt="2023-09-04T21:53:12.827" v="18" actId="47"/>
        <pc:sldMkLst>
          <pc:docMk/>
          <pc:sldMk cId="0" sldId="256"/>
        </pc:sldMkLst>
      </pc:sldChg>
      <pc:sldChg chg="modSp add mod setBg">
        <pc:chgData name="Norbey Danilo Muñoz Cañon" userId="f9b99cdf-5c7d-4531-9d80-51358d80de39" providerId="ADAL" clId="{C8303CC4-2953-466F-8A9C-A788C5755A5A}" dt="2023-09-04T21:53:08.538" v="17" actId="20577"/>
        <pc:sldMkLst>
          <pc:docMk/>
          <pc:sldMk cId="0" sldId="294"/>
        </pc:sldMkLst>
        <pc:spChg chg="mod">
          <ac:chgData name="Norbey Danilo Muñoz Cañon" userId="f9b99cdf-5c7d-4531-9d80-51358d80de39" providerId="ADAL" clId="{C8303CC4-2953-466F-8A9C-A788C5755A5A}" dt="2023-09-04T21:53:08.538" v="17" actId="20577"/>
          <ac:spMkLst>
            <pc:docMk/>
            <pc:sldMk cId="0" sldId="294"/>
            <ac:spMk id="98" creationId="{00000000-0000-0000-0000-000000000000}"/>
          </ac:spMkLst>
        </pc:spChg>
      </pc:sldChg>
      <pc:sldChg chg="modSp mod">
        <pc:chgData name="Norbey Danilo Muñoz Cañon" userId="f9b99cdf-5c7d-4531-9d80-51358d80de39" providerId="ADAL" clId="{C8303CC4-2953-466F-8A9C-A788C5755A5A}" dt="2023-09-04T21:53:53.691" v="20" actId="113"/>
        <pc:sldMkLst>
          <pc:docMk/>
          <pc:sldMk cId="2252551699" sldId="367"/>
        </pc:sldMkLst>
        <pc:spChg chg="mod">
          <ac:chgData name="Norbey Danilo Muñoz Cañon" userId="f9b99cdf-5c7d-4531-9d80-51358d80de39" providerId="ADAL" clId="{C8303CC4-2953-466F-8A9C-A788C5755A5A}" dt="2023-09-04T21:53:53.691" v="20" actId="113"/>
          <ac:spMkLst>
            <pc:docMk/>
            <pc:sldMk cId="2252551699" sldId="367"/>
            <ac:spMk id="192" creationId="{00000000-0000-0000-0000-000000000000}"/>
          </ac:spMkLst>
        </pc:spChg>
      </pc:sldChg>
      <pc:sldChg chg="modSp mod">
        <pc:chgData name="Norbey Danilo Muñoz Cañon" userId="f9b99cdf-5c7d-4531-9d80-51358d80de39" providerId="ADAL" clId="{C8303CC4-2953-466F-8A9C-A788C5755A5A}" dt="2023-09-04T21:54:30.431" v="24" actId="113"/>
        <pc:sldMkLst>
          <pc:docMk/>
          <pc:sldMk cId="290647687" sldId="418"/>
        </pc:sldMkLst>
        <pc:spChg chg="mod">
          <ac:chgData name="Norbey Danilo Muñoz Cañon" userId="f9b99cdf-5c7d-4531-9d80-51358d80de39" providerId="ADAL" clId="{C8303CC4-2953-466F-8A9C-A788C5755A5A}" dt="2023-09-04T21:54:30.431" v="24" actId="113"/>
          <ac:spMkLst>
            <pc:docMk/>
            <pc:sldMk cId="290647687" sldId="418"/>
            <ac:spMk id="192" creationId="{00000000-0000-0000-0000-000000000000}"/>
          </ac:spMkLst>
        </pc:spChg>
      </pc:sldChg>
      <pc:sldMasterChg chg="delSldLayout">
        <pc:chgData name="Norbey Danilo Muñoz Cañon" userId="f9b99cdf-5c7d-4531-9d80-51358d80de39" providerId="ADAL" clId="{C8303CC4-2953-466F-8A9C-A788C5755A5A}" dt="2023-09-04T21:53:12.827" v="18" actId="47"/>
        <pc:sldMasterMkLst>
          <pc:docMk/>
          <pc:sldMasterMk cId="0" sldId="2147483675"/>
        </pc:sldMasterMkLst>
        <pc:sldLayoutChg chg="del">
          <pc:chgData name="Norbey Danilo Muñoz Cañon" userId="f9b99cdf-5c7d-4531-9d80-51358d80de39" providerId="ADAL" clId="{C8303CC4-2953-466F-8A9C-A788C5755A5A}" dt="2023-09-04T21:53:12.827" v="18" actId="47"/>
          <pc:sldLayoutMkLst>
            <pc:docMk/>
            <pc:sldMasterMk cId="0" sldId="2147483675"/>
            <pc:sldLayoutMk cId="0" sldId="2147483648"/>
          </pc:sldLayoutMkLst>
        </pc:sldLayoutChg>
      </pc:sldMasterChg>
    </pc:docChg>
  </pc:docChgLst>
  <pc:docChgLst>
    <pc:chgData name="NORBEY DANILO" userId="29f64d73-8b12-4c53-a9f3-1c223397a229" providerId="ADAL" clId="{C8303CC4-2953-466F-8A9C-A788C5755A5A}"/>
    <pc:docChg chg="custSel addSld delSld modSld">
      <pc:chgData name="NORBEY DANILO" userId="29f64d73-8b12-4c53-a9f3-1c223397a229" providerId="ADAL" clId="{C8303CC4-2953-466F-8A9C-A788C5755A5A}" dt="2023-03-09T04:06:56.533" v="276" actId="47"/>
      <pc:docMkLst>
        <pc:docMk/>
      </pc:docMkLst>
      <pc:sldChg chg="modSp mod">
        <pc:chgData name="NORBEY DANILO" userId="29f64d73-8b12-4c53-a9f3-1c223397a229" providerId="ADAL" clId="{C8303CC4-2953-466F-8A9C-A788C5755A5A}" dt="2023-03-09T03:27:47.303" v="15" actId="20577"/>
        <pc:sldMkLst>
          <pc:docMk/>
          <pc:sldMk cId="0" sldId="256"/>
        </pc:sldMkLst>
        <pc:spChg chg="mod">
          <ac:chgData name="NORBEY DANILO" userId="29f64d73-8b12-4c53-a9f3-1c223397a229" providerId="ADAL" clId="{C8303CC4-2953-466F-8A9C-A788C5755A5A}" dt="2023-03-09T03:27:47.303" v="15" actId="20577"/>
          <ac:spMkLst>
            <pc:docMk/>
            <pc:sldMk cId="0" sldId="256"/>
            <ac:spMk id="185" creationId="{00000000-0000-0000-0000-000000000000}"/>
          </ac:spMkLst>
        </pc:spChg>
      </pc:sldChg>
      <pc:sldChg chg="addSp modSp mod">
        <pc:chgData name="NORBEY DANILO" userId="29f64d73-8b12-4c53-a9f3-1c223397a229" providerId="ADAL" clId="{C8303CC4-2953-466F-8A9C-A788C5755A5A}" dt="2023-03-09T03:39:05.424" v="29" actId="1076"/>
        <pc:sldMkLst>
          <pc:docMk/>
          <pc:sldMk cId="2252551699" sldId="367"/>
        </pc:sldMkLst>
        <pc:spChg chg="mod">
          <ac:chgData name="NORBEY DANILO" userId="29f64d73-8b12-4c53-a9f3-1c223397a229" providerId="ADAL" clId="{C8303CC4-2953-466F-8A9C-A788C5755A5A}" dt="2023-03-09T03:27:56.889" v="23" actId="20577"/>
          <ac:spMkLst>
            <pc:docMk/>
            <pc:sldMk cId="2252551699" sldId="367"/>
            <ac:spMk id="191" creationId="{00000000-0000-0000-0000-000000000000}"/>
          </ac:spMkLst>
        </pc:spChg>
        <pc:spChg chg="mod">
          <ac:chgData name="NORBEY DANILO" userId="29f64d73-8b12-4c53-a9f3-1c223397a229" providerId="ADAL" clId="{C8303CC4-2953-466F-8A9C-A788C5755A5A}" dt="2023-03-09T03:28:24.482" v="26" actId="20577"/>
          <ac:spMkLst>
            <pc:docMk/>
            <pc:sldMk cId="2252551699" sldId="367"/>
            <ac:spMk id="192" creationId="{00000000-0000-0000-0000-000000000000}"/>
          </ac:spMkLst>
        </pc:spChg>
        <pc:picChg chg="add mod">
          <ac:chgData name="NORBEY DANILO" userId="29f64d73-8b12-4c53-a9f3-1c223397a229" providerId="ADAL" clId="{C8303CC4-2953-466F-8A9C-A788C5755A5A}" dt="2023-03-09T03:39:05.424" v="29" actId="1076"/>
          <ac:picMkLst>
            <pc:docMk/>
            <pc:sldMk cId="2252551699" sldId="367"/>
            <ac:picMk id="3" creationId="{91331CF3-4BFD-DB61-207F-D827AB5A361B}"/>
          </ac:picMkLst>
        </pc:picChg>
      </pc:sldChg>
      <pc:sldChg chg="addSp delSp modSp mod">
        <pc:chgData name="NORBEY DANILO" userId="29f64d73-8b12-4c53-a9f3-1c223397a229" providerId="ADAL" clId="{C8303CC4-2953-466F-8A9C-A788C5755A5A}" dt="2023-03-09T03:51:34.696" v="106" actId="1076"/>
        <pc:sldMkLst>
          <pc:docMk/>
          <pc:sldMk cId="2414942149" sldId="368"/>
        </pc:sldMkLst>
        <pc:spChg chg="mod">
          <ac:chgData name="NORBEY DANILO" userId="29f64d73-8b12-4c53-a9f3-1c223397a229" providerId="ADAL" clId="{C8303CC4-2953-466F-8A9C-A788C5755A5A}" dt="2023-03-09T03:51:15.083" v="102" actId="20577"/>
          <ac:spMkLst>
            <pc:docMk/>
            <pc:sldMk cId="2414942149" sldId="368"/>
            <ac:spMk id="191" creationId="{00000000-0000-0000-0000-000000000000}"/>
          </ac:spMkLst>
        </pc:spChg>
        <pc:picChg chg="del">
          <ac:chgData name="NORBEY DANILO" userId="29f64d73-8b12-4c53-a9f3-1c223397a229" providerId="ADAL" clId="{C8303CC4-2953-466F-8A9C-A788C5755A5A}" dt="2023-03-09T03:51:16.835" v="103" actId="478"/>
          <ac:picMkLst>
            <pc:docMk/>
            <pc:sldMk cId="2414942149" sldId="368"/>
            <ac:picMk id="3" creationId="{5685E95D-9417-6D20-4AAD-D2AB34562DCA}"/>
          </ac:picMkLst>
        </pc:picChg>
        <pc:picChg chg="add mod">
          <ac:chgData name="NORBEY DANILO" userId="29f64d73-8b12-4c53-a9f3-1c223397a229" providerId="ADAL" clId="{C8303CC4-2953-466F-8A9C-A788C5755A5A}" dt="2023-03-09T03:51:34.696" v="106" actId="1076"/>
          <ac:picMkLst>
            <pc:docMk/>
            <pc:sldMk cId="2414942149" sldId="368"/>
            <ac:picMk id="4" creationId="{974FB8DB-885A-9B54-14B3-57EBC993B31E}"/>
          </ac:picMkLst>
        </pc:picChg>
      </pc:sldChg>
      <pc:sldChg chg="addSp delSp modSp mod">
        <pc:chgData name="NORBEY DANILO" userId="29f64d73-8b12-4c53-a9f3-1c223397a229" providerId="ADAL" clId="{C8303CC4-2953-466F-8A9C-A788C5755A5A}" dt="2023-03-09T03:52:24.004" v="121" actId="1076"/>
        <pc:sldMkLst>
          <pc:docMk/>
          <pc:sldMk cId="1937748922" sldId="412"/>
        </pc:sldMkLst>
        <pc:spChg chg="add del mod">
          <ac:chgData name="NORBEY DANILO" userId="29f64d73-8b12-4c53-a9f3-1c223397a229" providerId="ADAL" clId="{C8303CC4-2953-466F-8A9C-A788C5755A5A}" dt="2023-03-09T03:51:46.158" v="116" actId="478"/>
          <ac:spMkLst>
            <pc:docMk/>
            <pc:sldMk cId="1937748922" sldId="412"/>
            <ac:spMk id="3" creationId="{07695F5E-FDBB-C3B1-50A6-B1915E104054}"/>
          </ac:spMkLst>
        </pc:spChg>
        <pc:spChg chg="mod">
          <ac:chgData name="NORBEY DANILO" userId="29f64d73-8b12-4c53-a9f3-1c223397a229" providerId="ADAL" clId="{C8303CC4-2953-466F-8A9C-A788C5755A5A}" dt="2023-03-09T03:51:43.122" v="114" actId="20577"/>
          <ac:spMkLst>
            <pc:docMk/>
            <pc:sldMk cId="1937748922" sldId="412"/>
            <ac:spMk id="191" creationId="{00000000-0000-0000-0000-000000000000}"/>
          </ac:spMkLst>
        </pc:spChg>
        <pc:spChg chg="del">
          <ac:chgData name="NORBEY DANILO" userId="29f64d73-8b12-4c53-a9f3-1c223397a229" providerId="ADAL" clId="{C8303CC4-2953-466F-8A9C-A788C5755A5A}" dt="2023-03-09T03:51:45.557" v="115" actId="478"/>
          <ac:spMkLst>
            <pc:docMk/>
            <pc:sldMk cId="1937748922" sldId="412"/>
            <ac:spMk id="192" creationId="{00000000-0000-0000-0000-000000000000}"/>
          </ac:spMkLst>
        </pc:spChg>
        <pc:picChg chg="add mod">
          <ac:chgData name="NORBEY DANILO" userId="29f64d73-8b12-4c53-a9f3-1c223397a229" providerId="ADAL" clId="{C8303CC4-2953-466F-8A9C-A788C5755A5A}" dt="2023-03-09T03:52:24.004" v="121" actId="1076"/>
          <ac:picMkLst>
            <pc:docMk/>
            <pc:sldMk cId="1937748922" sldId="412"/>
            <ac:picMk id="5" creationId="{40C6C3D5-3F14-0FBB-7DD9-50D9E9A73AF6}"/>
          </ac:picMkLst>
        </pc:picChg>
      </pc:sldChg>
      <pc:sldChg chg="del">
        <pc:chgData name="NORBEY DANILO" userId="29f64d73-8b12-4c53-a9f3-1c223397a229" providerId="ADAL" clId="{C8303CC4-2953-466F-8A9C-A788C5755A5A}" dt="2023-03-09T03:55:58.818" v="122" actId="47"/>
        <pc:sldMkLst>
          <pc:docMk/>
          <pc:sldMk cId="712897181" sldId="413"/>
        </pc:sldMkLst>
      </pc:sldChg>
      <pc:sldChg chg="del">
        <pc:chgData name="NORBEY DANILO" userId="29f64d73-8b12-4c53-a9f3-1c223397a229" providerId="ADAL" clId="{C8303CC4-2953-466F-8A9C-A788C5755A5A}" dt="2023-03-09T03:56:00.606" v="124" actId="47"/>
        <pc:sldMkLst>
          <pc:docMk/>
          <pc:sldMk cId="1024426399" sldId="414"/>
        </pc:sldMkLst>
      </pc:sldChg>
      <pc:sldChg chg="del">
        <pc:chgData name="NORBEY DANILO" userId="29f64d73-8b12-4c53-a9f3-1c223397a229" providerId="ADAL" clId="{C8303CC4-2953-466F-8A9C-A788C5755A5A}" dt="2023-03-09T03:56:01.484" v="125" actId="47"/>
        <pc:sldMkLst>
          <pc:docMk/>
          <pc:sldMk cId="549993861" sldId="415"/>
        </pc:sldMkLst>
      </pc:sldChg>
      <pc:sldChg chg="del">
        <pc:chgData name="NORBEY DANILO" userId="29f64d73-8b12-4c53-a9f3-1c223397a229" providerId="ADAL" clId="{C8303CC4-2953-466F-8A9C-A788C5755A5A}" dt="2023-03-09T03:56:02.299" v="126" actId="47"/>
        <pc:sldMkLst>
          <pc:docMk/>
          <pc:sldMk cId="2858029987" sldId="416"/>
        </pc:sldMkLst>
      </pc:sldChg>
      <pc:sldChg chg="modSp mod">
        <pc:chgData name="NORBEY DANILO" userId="29f64d73-8b12-4c53-a9f3-1c223397a229" providerId="ADAL" clId="{C8303CC4-2953-466F-8A9C-A788C5755A5A}" dt="2023-03-09T03:57:01.251" v="148" actId="313"/>
        <pc:sldMkLst>
          <pc:docMk/>
          <pc:sldMk cId="290647687" sldId="418"/>
        </pc:sldMkLst>
        <pc:spChg chg="mod">
          <ac:chgData name="NORBEY DANILO" userId="29f64d73-8b12-4c53-a9f3-1c223397a229" providerId="ADAL" clId="{C8303CC4-2953-466F-8A9C-A788C5755A5A}" dt="2023-03-09T03:56:08.554" v="134" actId="20577"/>
          <ac:spMkLst>
            <pc:docMk/>
            <pc:sldMk cId="290647687" sldId="418"/>
            <ac:spMk id="191" creationId="{00000000-0000-0000-0000-000000000000}"/>
          </ac:spMkLst>
        </pc:spChg>
        <pc:spChg chg="mod">
          <ac:chgData name="NORBEY DANILO" userId="29f64d73-8b12-4c53-a9f3-1c223397a229" providerId="ADAL" clId="{C8303CC4-2953-466F-8A9C-A788C5755A5A}" dt="2023-03-09T03:57:01.251" v="148" actId="313"/>
          <ac:spMkLst>
            <pc:docMk/>
            <pc:sldMk cId="290647687" sldId="418"/>
            <ac:spMk id="192" creationId="{00000000-0000-0000-0000-000000000000}"/>
          </ac:spMkLst>
        </pc:spChg>
      </pc:sldChg>
      <pc:sldChg chg="addSp delSp modSp mod">
        <pc:chgData name="NORBEY DANILO" userId="29f64d73-8b12-4c53-a9f3-1c223397a229" providerId="ADAL" clId="{C8303CC4-2953-466F-8A9C-A788C5755A5A}" dt="2023-03-09T04:01:01.084" v="192" actId="1076"/>
        <pc:sldMkLst>
          <pc:docMk/>
          <pc:sldMk cId="110690283" sldId="419"/>
        </pc:sldMkLst>
        <pc:spChg chg="mod">
          <ac:chgData name="NORBEY DANILO" userId="29f64d73-8b12-4c53-a9f3-1c223397a229" providerId="ADAL" clId="{C8303CC4-2953-466F-8A9C-A788C5755A5A}" dt="2023-03-09T04:00:28.444" v="184" actId="20577"/>
          <ac:spMkLst>
            <pc:docMk/>
            <pc:sldMk cId="110690283" sldId="419"/>
            <ac:spMk id="191" creationId="{00000000-0000-0000-0000-000000000000}"/>
          </ac:spMkLst>
        </pc:spChg>
        <pc:picChg chg="del">
          <ac:chgData name="NORBEY DANILO" userId="29f64d73-8b12-4c53-a9f3-1c223397a229" providerId="ADAL" clId="{C8303CC4-2953-466F-8A9C-A788C5755A5A}" dt="2023-03-09T04:00:30.096" v="185" actId="478"/>
          <ac:picMkLst>
            <pc:docMk/>
            <pc:sldMk cId="110690283" sldId="419"/>
            <ac:picMk id="3" creationId="{7F57C08F-F668-16F9-5AC0-47D4133FB665}"/>
          </ac:picMkLst>
        </pc:picChg>
        <pc:picChg chg="add mod">
          <ac:chgData name="NORBEY DANILO" userId="29f64d73-8b12-4c53-a9f3-1c223397a229" providerId="ADAL" clId="{C8303CC4-2953-466F-8A9C-A788C5755A5A}" dt="2023-03-09T04:01:01.084" v="192" actId="1076"/>
          <ac:picMkLst>
            <pc:docMk/>
            <pc:sldMk cId="110690283" sldId="419"/>
            <ac:picMk id="4" creationId="{943C8400-7C36-963C-51D7-641110504D7A}"/>
          </ac:picMkLst>
        </pc:picChg>
      </pc:sldChg>
      <pc:sldChg chg="addSp delSp modSp mod">
        <pc:chgData name="NORBEY DANILO" userId="29f64d73-8b12-4c53-a9f3-1c223397a229" providerId="ADAL" clId="{C8303CC4-2953-466F-8A9C-A788C5755A5A}" dt="2023-03-09T04:04:08.292" v="245" actId="1076"/>
        <pc:sldMkLst>
          <pc:docMk/>
          <pc:sldMk cId="3934344230" sldId="420"/>
        </pc:sldMkLst>
        <pc:spChg chg="mod">
          <ac:chgData name="NORBEY DANILO" userId="29f64d73-8b12-4c53-a9f3-1c223397a229" providerId="ADAL" clId="{C8303CC4-2953-466F-8A9C-A788C5755A5A}" dt="2023-03-09T04:03:44.640" v="235" actId="20577"/>
          <ac:spMkLst>
            <pc:docMk/>
            <pc:sldMk cId="3934344230" sldId="420"/>
            <ac:spMk id="191" creationId="{00000000-0000-0000-0000-000000000000}"/>
          </ac:spMkLst>
        </pc:spChg>
        <pc:picChg chg="del">
          <ac:chgData name="NORBEY DANILO" userId="29f64d73-8b12-4c53-a9f3-1c223397a229" providerId="ADAL" clId="{C8303CC4-2953-466F-8A9C-A788C5755A5A}" dt="2023-03-09T04:03:47.214" v="236" actId="478"/>
          <ac:picMkLst>
            <pc:docMk/>
            <pc:sldMk cId="3934344230" sldId="420"/>
            <ac:picMk id="3" creationId="{5CC309D7-FE9F-8FDF-43DA-9437EAF2B6DF}"/>
          </ac:picMkLst>
        </pc:picChg>
        <pc:picChg chg="add mod">
          <ac:chgData name="NORBEY DANILO" userId="29f64d73-8b12-4c53-a9f3-1c223397a229" providerId="ADAL" clId="{C8303CC4-2953-466F-8A9C-A788C5755A5A}" dt="2023-03-09T04:04:07.540" v="244" actId="1076"/>
          <ac:picMkLst>
            <pc:docMk/>
            <pc:sldMk cId="3934344230" sldId="420"/>
            <ac:picMk id="4" creationId="{F60008A0-9FC6-0771-8B08-B69A8A31F497}"/>
          </ac:picMkLst>
        </pc:picChg>
        <pc:picChg chg="del">
          <ac:chgData name="NORBEY DANILO" userId="29f64d73-8b12-4c53-a9f3-1c223397a229" providerId="ADAL" clId="{C8303CC4-2953-466F-8A9C-A788C5755A5A}" dt="2023-03-09T04:03:48.110" v="237" actId="478"/>
          <ac:picMkLst>
            <pc:docMk/>
            <pc:sldMk cId="3934344230" sldId="420"/>
            <ac:picMk id="6" creationId="{B563C287-CEC9-E3E7-0B49-3722FB880195}"/>
          </ac:picMkLst>
        </pc:picChg>
        <pc:picChg chg="add mod">
          <ac:chgData name="NORBEY DANILO" userId="29f64d73-8b12-4c53-a9f3-1c223397a229" providerId="ADAL" clId="{C8303CC4-2953-466F-8A9C-A788C5755A5A}" dt="2023-03-09T04:04:08.292" v="245" actId="1076"/>
          <ac:picMkLst>
            <pc:docMk/>
            <pc:sldMk cId="3934344230" sldId="420"/>
            <ac:picMk id="7" creationId="{2F6899AC-E71C-48D7-4EAC-390970CBD9E5}"/>
          </ac:picMkLst>
        </pc:picChg>
      </pc:sldChg>
      <pc:sldChg chg="addSp delSp modSp mod">
        <pc:chgData name="NORBEY DANILO" userId="29f64d73-8b12-4c53-a9f3-1c223397a229" providerId="ADAL" clId="{C8303CC4-2953-466F-8A9C-A788C5755A5A}" dt="2023-03-09T04:05:05.820" v="275" actId="1076"/>
        <pc:sldMkLst>
          <pc:docMk/>
          <pc:sldMk cId="3788969096" sldId="421"/>
        </pc:sldMkLst>
        <pc:spChg chg="mod">
          <ac:chgData name="NORBEY DANILO" userId="29f64d73-8b12-4c53-a9f3-1c223397a229" providerId="ADAL" clId="{C8303CC4-2953-466F-8A9C-A788C5755A5A}" dt="2023-03-09T04:04:52.847" v="269" actId="20577"/>
          <ac:spMkLst>
            <pc:docMk/>
            <pc:sldMk cId="3788969096" sldId="421"/>
            <ac:spMk id="191" creationId="{00000000-0000-0000-0000-000000000000}"/>
          </ac:spMkLst>
        </pc:spChg>
        <pc:picChg chg="add mod">
          <ac:chgData name="NORBEY DANILO" userId="29f64d73-8b12-4c53-a9f3-1c223397a229" providerId="ADAL" clId="{C8303CC4-2953-466F-8A9C-A788C5755A5A}" dt="2023-03-09T04:05:05.820" v="275" actId="1076"/>
          <ac:picMkLst>
            <pc:docMk/>
            <pc:sldMk cId="3788969096" sldId="421"/>
            <ac:picMk id="3" creationId="{0E8BDC75-A2AB-FFFD-96D2-9830E9C48DBD}"/>
          </ac:picMkLst>
        </pc:picChg>
        <pc:picChg chg="del">
          <ac:chgData name="NORBEY DANILO" userId="29f64d73-8b12-4c53-a9f3-1c223397a229" providerId="ADAL" clId="{C8303CC4-2953-466F-8A9C-A788C5755A5A}" dt="2023-03-09T04:04:54.629" v="270" actId="478"/>
          <ac:picMkLst>
            <pc:docMk/>
            <pc:sldMk cId="3788969096" sldId="421"/>
            <ac:picMk id="6" creationId="{81CD3CBD-58C8-FCC3-7A7B-5E6401B2B8AC}"/>
          </ac:picMkLst>
        </pc:picChg>
        <pc:picChg chg="del">
          <ac:chgData name="NORBEY DANILO" userId="29f64d73-8b12-4c53-a9f3-1c223397a229" providerId="ADAL" clId="{C8303CC4-2953-466F-8A9C-A788C5755A5A}" dt="2023-03-09T04:04:56.338" v="272" actId="478"/>
          <ac:picMkLst>
            <pc:docMk/>
            <pc:sldMk cId="3788969096" sldId="421"/>
            <ac:picMk id="8" creationId="{FDBC29B8-75B2-EC86-6003-8283ED743184}"/>
          </ac:picMkLst>
        </pc:picChg>
        <pc:picChg chg="del">
          <ac:chgData name="NORBEY DANILO" userId="29f64d73-8b12-4c53-a9f3-1c223397a229" providerId="ADAL" clId="{C8303CC4-2953-466F-8A9C-A788C5755A5A}" dt="2023-03-09T04:04:55.190" v="271" actId="478"/>
          <ac:picMkLst>
            <pc:docMk/>
            <pc:sldMk cId="3788969096" sldId="421"/>
            <ac:picMk id="10" creationId="{C522FC6A-8059-C7EE-3320-94EA9CE33204}"/>
          </ac:picMkLst>
        </pc:picChg>
      </pc:sldChg>
      <pc:sldChg chg="del">
        <pc:chgData name="NORBEY DANILO" userId="29f64d73-8b12-4c53-a9f3-1c223397a229" providerId="ADAL" clId="{C8303CC4-2953-466F-8A9C-A788C5755A5A}" dt="2023-03-09T04:06:56.533" v="276" actId="47"/>
        <pc:sldMkLst>
          <pc:docMk/>
          <pc:sldMk cId="2239289159" sldId="422"/>
        </pc:sldMkLst>
      </pc:sldChg>
      <pc:sldChg chg="addSp delSp modSp mod">
        <pc:chgData name="NORBEY DANILO" userId="29f64d73-8b12-4c53-a9f3-1c223397a229" providerId="ADAL" clId="{C8303CC4-2953-466F-8A9C-A788C5755A5A}" dt="2023-03-09T04:02:28.520" v="212" actId="14100"/>
        <pc:sldMkLst>
          <pc:docMk/>
          <pc:sldMk cId="4000503241" sldId="423"/>
        </pc:sldMkLst>
        <pc:spChg chg="mod">
          <ac:chgData name="NORBEY DANILO" userId="29f64d73-8b12-4c53-a9f3-1c223397a229" providerId="ADAL" clId="{C8303CC4-2953-466F-8A9C-A788C5755A5A}" dt="2023-03-09T04:01:23.202" v="200" actId="20577"/>
          <ac:spMkLst>
            <pc:docMk/>
            <pc:sldMk cId="4000503241" sldId="423"/>
            <ac:spMk id="191" creationId="{00000000-0000-0000-0000-000000000000}"/>
          </ac:spMkLst>
        </pc:spChg>
        <pc:picChg chg="del">
          <ac:chgData name="NORBEY DANILO" userId="29f64d73-8b12-4c53-a9f3-1c223397a229" providerId="ADAL" clId="{C8303CC4-2953-466F-8A9C-A788C5755A5A}" dt="2023-03-09T04:01:24.570" v="201" actId="478"/>
          <ac:picMkLst>
            <pc:docMk/>
            <pc:sldMk cId="4000503241" sldId="423"/>
            <ac:picMk id="3" creationId="{4590963D-856D-0B62-D97A-16C38750EBE2}"/>
          </ac:picMkLst>
        </pc:picChg>
        <pc:picChg chg="add mod">
          <ac:chgData name="NORBEY DANILO" userId="29f64d73-8b12-4c53-a9f3-1c223397a229" providerId="ADAL" clId="{C8303CC4-2953-466F-8A9C-A788C5755A5A}" dt="2023-03-09T04:01:44.160" v="204" actId="1076"/>
          <ac:picMkLst>
            <pc:docMk/>
            <pc:sldMk cId="4000503241" sldId="423"/>
            <ac:picMk id="4" creationId="{9E6728DC-F1BF-2017-199E-180AE0E2809A}"/>
          </ac:picMkLst>
        </pc:picChg>
        <pc:picChg chg="add mod">
          <ac:chgData name="NORBEY DANILO" userId="29f64d73-8b12-4c53-a9f3-1c223397a229" providerId="ADAL" clId="{C8303CC4-2953-466F-8A9C-A788C5755A5A}" dt="2023-03-09T04:02:03.499" v="208" actId="1076"/>
          <ac:picMkLst>
            <pc:docMk/>
            <pc:sldMk cId="4000503241" sldId="423"/>
            <ac:picMk id="6" creationId="{7A2BABA9-76E5-A9AE-7254-6A704BAB6889}"/>
          </ac:picMkLst>
        </pc:picChg>
        <pc:picChg chg="add mod">
          <ac:chgData name="NORBEY DANILO" userId="29f64d73-8b12-4c53-a9f3-1c223397a229" providerId="ADAL" clId="{C8303CC4-2953-466F-8A9C-A788C5755A5A}" dt="2023-03-09T04:02:28.520" v="212" actId="14100"/>
          <ac:picMkLst>
            <pc:docMk/>
            <pc:sldMk cId="4000503241" sldId="423"/>
            <ac:picMk id="8" creationId="{0C71D5E0-5B00-6917-0A57-4B36B97E8759}"/>
          </ac:picMkLst>
        </pc:picChg>
      </pc:sldChg>
      <pc:sldChg chg="addSp delSp modSp mod">
        <pc:chgData name="NORBEY DANILO" userId="29f64d73-8b12-4c53-a9f3-1c223397a229" providerId="ADAL" clId="{C8303CC4-2953-466F-8A9C-A788C5755A5A}" dt="2023-03-09T04:03:28.788" v="227" actId="1076"/>
        <pc:sldMkLst>
          <pc:docMk/>
          <pc:sldMk cId="1258943398" sldId="424"/>
        </pc:sldMkLst>
        <pc:spChg chg="mod">
          <ac:chgData name="NORBEY DANILO" userId="29f64d73-8b12-4c53-a9f3-1c223397a229" providerId="ADAL" clId="{C8303CC4-2953-466F-8A9C-A788C5755A5A}" dt="2023-03-09T04:02:52.974" v="220" actId="20577"/>
          <ac:spMkLst>
            <pc:docMk/>
            <pc:sldMk cId="1258943398" sldId="424"/>
            <ac:spMk id="191" creationId="{00000000-0000-0000-0000-000000000000}"/>
          </ac:spMkLst>
        </pc:spChg>
        <pc:picChg chg="add mod">
          <ac:chgData name="NORBEY DANILO" userId="29f64d73-8b12-4c53-a9f3-1c223397a229" providerId="ADAL" clId="{C8303CC4-2953-466F-8A9C-A788C5755A5A}" dt="2023-03-09T04:03:08.668" v="224" actId="1076"/>
          <ac:picMkLst>
            <pc:docMk/>
            <pc:sldMk cId="1258943398" sldId="424"/>
            <ac:picMk id="3" creationId="{0CA8CEFD-0D9F-20C2-B267-DC449A9CD65B}"/>
          </ac:picMkLst>
        </pc:picChg>
        <pc:picChg chg="del">
          <ac:chgData name="NORBEY DANILO" userId="29f64d73-8b12-4c53-a9f3-1c223397a229" providerId="ADAL" clId="{C8303CC4-2953-466F-8A9C-A788C5755A5A}" dt="2023-03-09T04:02:54.564" v="221" actId="478"/>
          <ac:picMkLst>
            <pc:docMk/>
            <pc:sldMk cId="1258943398" sldId="424"/>
            <ac:picMk id="4" creationId="{E1E4A3C3-0A62-9979-F794-82C96FFD5A7F}"/>
          </ac:picMkLst>
        </pc:picChg>
        <pc:picChg chg="add mod">
          <ac:chgData name="NORBEY DANILO" userId="29f64d73-8b12-4c53-a9f3-1c223397a229" providerId="ADAL" clId="{C8303CC4-2953-466F-8A9C-A788C5755A5A}" dt="2023-03-09T04:03:28.788" v="227" actId="1076"/>
          <ac:picMkLst>
            <pc:docMk/>
            <pc:sldMk cId="1258943398" sldId="424"/>
            <ac:picMk id="6" creationId="{0B57C4A1-40F1-D245-53F0-A17F7E370267}"/>
          </ac:picMkLst>
        </pc:picChg>
      </pc:sldChg>
      <pc:sldChg chg="del">
        <pc:chgData name="NORBEY DANILO" userId="29f64d73-8b12-4c53-a9f3-1c223397a229" providerId="ADAL" clId="{C8303CC4-2953-466F-8A9C-A788C5755A5A}" dt="2023-03-09T03:55:59.663" v="123" actId="47"/>
        <pc:sldMkLst>
          <pc:docMk/>
          <pc:sldMk cId="3420045399" sldId="481"/>
        </pc:sldMkLst>
      </pc:sldChg>
      <pc:sldChg chg="addSp delSp modSp add mod">
        <pc:chgData name="NORBEY DANILO" userId="29f64d73-8b12-4c53-a9f3-1c223397a229" providerId="ADAL" clId="{C8303CC4-2953-466F-8A9C-A788C5755A5A}" dt="2023-03-09T03:40:34.112" v="41" actId="1076"/>
        <pc:sldMkLst>
          <pc:docMk/>
          <pc:sldMk cId="2311200648" sldId="482"/>
        </pc:sldMkLst>
        <pc:spChg chg="mod">
          <ac:chgData name="NORBEY DANILO" userId="29f64d73-8b12-4c53-a9f3-1c223397a229" providerId="ADAL" clId="{C8303CC4-2953-466F-8A9C-A788C5755A5A}" dt="2023-03-09T03:40:12.899" v="37" actId="20577"/>
          <ac:spMkLst>
            <pc:docMk/>
            <pc:sldMk cId="2311200648" sldId="482"/>
            <ac:spMk id="192" creationId="{00000000-0000-0000-0000-000000000000}"/>
          </ac:spMkLst>
        </pc:spChg>
        <pc:picChg chg="del">
          <ac:chgData name="NORBEY DANILO" userId="29f64d73-8b12-4c53-a9f3-1c223397a229" providerId="ADAL" clId="{C8303CC4-2953-466F-8A9C-A788C5755A5A}" dt="2023-03-09T03:40:15.448" v="38" actId="478"/>
          <ac:picMkLst>
            <pc:docMk/>
            <pc:sldMk cId="2311200648" sldId="482"/>
            <ac:picMk id="3" creationId="{91331CF3-4BFD-DB61-207F-D827AB5A361B}"/>
          </ac:picMkLst>
        </pc:picChg>
        <pc:picChg chg="add mod">
          <ac:chgData name="NORBEY DANILO" userId="29f64d73-8b12-4c53-a9f3-1c223397a229" providerId="ADAL" clId="{C8303CC4-2953-466F-8A9C-A788C5755A5A}" dt="2023-03-09T03:40:34.112" v="41" actId="1076"/>
          <ac:picMkLst>
            <pc:docMk/>
            <pc:sldMk cId="2311200648" sldId="482"/>
            <ac:picMk id="4" creationId="{86462BA7-36B4-1303-0E91-6FD3CED74FFE}"/>
          </ac:picMkLst>
        </pc:picChg>
      </pc:sldChg>
      <pc:sldChg chg="addSp delSp modSp add mod">
        <pc:chgData name="NORBEY DANILO" userId="29f64d73-8b12-4c53-a9f3-1c223397a229" providerId="ADAL" clId="{C8303CC4-2953-466F-8A9C-A788C5755A5A}" dt="2023-03-09T03:41:59.672" v="53" actId="1076"/>
        <pc:sldMkLst>
          <pc:docMk/>
          <pc:sldMk cId="2859305867" sldId="483"/>
        </pc:sldMkLst>
        <pc:spChg chg="add del mod">
          <ac:chgData name="NORBEY DANILO" userId="29f64d73-8b12-4c53-a9f3-1c223397a229" providerId="ADAL" clId="{C8303CC4-2953-466F-8A9C-A788C5755A5A}" dt="2023-03-09T03:41:15.822" v="45" actId="478"/>
          <ac:spMkLst>
            <pc:docMk/>
            <pc:sldMk cId="2859305867" sldId="483"/>
            <ac:spMk id="3" creationId="{9E554AF3-57C4-4054-3BCC-48B9D1268F9F}"/>
          </ac:spMkLst>
        </pc:spChg>
        <pc:spChg chg="del">
          <ac:chgData name="NORBEY DANILO" userId="29f64d73-8b12-4c53-a9f3-1c223397a229" providerId="ADAL" clId="{C8303CC4-2953-466F-8A9C-A788C5755A5A}" dt="2023-03-09T03:41:15.228" v="44" actId="478"/>
          <ac:spMkLst>
            <pc:docMk/>
            <pc:sldMk cId="2859305867" sldId="483"/>
            <ac:spMk id="192" creationId="{00000000-0000-0000-0000-000000000000}"/>
          </ac:spMkLst>
        </pc:spChg>
        <pc:picChg chg="del">
          <ac:chgData name="NORBEY DANILO" userId="29f64d73-8b12-4c53-a9f3-1c223397a229" providerId="ADAL" clId="{C8303CC4-2953-466F-8A9C-A788C5755A5A}" dt="2023-03-09T03:41:13.838" v="43" actId="478"/>
          <ac:picMkLst>
            <pc:docMk/>
            <pc:sldMk cId="2859305867" sldId="483"/>
            <ac:picMk id="4" creationId="{86462BA7-36B4-1303-0E91-6FD3CED74FFE}"/>
          </ac:picMkLst>
        </pc:picChg>
        <pc:picChg chg="add mod">
          <ac:chgData name="NORBEY DANILO" userId="29f64d73-8b12-4c53-a9f3-1c223397a229" providerId="ADAL" clId="{C8303CC4-2953-466F-8A9C-A788C5755A5A}" dt="2023-03-09T03:41:33.323" v="48" actId="1076"/>
          <ac:picMkLst>
            <pc:docMk/>
            <pc:sldMk cId="2859305867" sldId="483"/>
            <ac:picMk id="6" creationId="{5877D92B-9446-AACE-12F1-6016E520385B}"/>
          </ac:picMkLst>
        </pc:picChg>
        <pc:picChg chg="add mod">
          <ac:chgData name="NORBEY DANILO" userId="29f64d73-8b12-4c53-a9f3-1c223397a229" providerId="ADAL" clId="{C8303CC4-2953-466F-8A9C-A788C5755A5A}" dt="2023-03-09T03:41:59.672" v="53" actId="1076"/>
          <ac:picMkLst>
            <pc:docMk/>
            <pc:sldMk cId="2859305867" sldId="483"/>
            <ac:picMk id="8" creationId="{2DD739C7-925B-64BE-3B49-E19E48525B5E}"/>
          </ac:picMkLst>
        </pc:picChg>
      </pc:sldChg>
      <pc:sldChg chg="addSp delSp modSp add mod">
        <pc:chgData name="NORBEY DANILO" userId="29f64d73-8b12-4c53-a9f3-1c223397a229" providerId="ADAL" clId="{C8303CC4-2953-466F-8A9C-A788C5755A5A}" dt="2023-03-09T03:43:44.492" v="62" actId="1076"/>
        <pc:sldMkLst>
          <pc:docMk/>
          <pc:sldMk cId="1520544656" sldId="484"/>
        </pc:sldMkLst>
        <pc:picChg chg="add mod">
          <ac:chgData name="NORBEY DANILO" userId="29f64d73-8b12-4c53-a9f3-1c223397a229" providerId="ADAL" clId="{C8303CC4-2953-466F-8A9C-A788C5755A5A}" dt="2023-03-09T03:43:25.103" v="59" actId="1076"/>
          <ac:picMkLst>
            <pc:docMk/>
            <pc:sldMk cId="1520544656" sldId="484"/>
            <ac:picMk id="3" creationId="{BBDD0128-C573-A05F-5B52-C888AE08862F}"/>
          </ac:picMkLst>
        </pc:picChg>
        <pc:picChg chg="add mod">
          <ac:chgData name="NORBEY DANILO" userId="29f64d73-8b12-4c53-a9f3-1c223397a229" providerId="ADAL" clId="{C8303CC4-2953-466F-8A9C-A788C5755A5A}" dt="2023-03-09T03:43:44.492" v="62" actId="1076"/>
          <ac:picMkLst>
            <pc:docMk/>
            <pc:sldMk cId="1520544656" sldId="484"/>
            <ac:picMk id="5" creationId="{6DC36B16-9C71-4540-C02E-CD57FE6D11C9}"/>
          </ac:picMkLst>
        </pc:picChg>
        <pc:picChg chg="del">
          <ac:chgData name="NORBEY DANILO" userId="29f64d73-8b12-4c53-a9f3-1c223397a229" providerId="ADAL" clId="{C8303CC4-2953-466F-8A9C-A788C5755A5A}" dt="2023-03-09T03:43:09.928" v="55" actId="478"/>
          <ac:picMkLst>
            <pc:docMk/>
            <pc:sldMk cId="1520544656" sldId="484"/>
            <ac:picMk id="6" creationId="{5877D92B-9446-AACE-12F1-6016E520385B}"/>
          </ac:picMkLst>
        </pc:picChg>
        <pc:picChg chg="del">
          <ac:chgData name="NORBEY DANILO" userId="29f64d73-8b12-4c53-a9f3-1c223397a229" providerId="ADAL" clId="{C8303CC4-2953-466F-8A9C-A788C5755A5A}" dt="2023-03-09T03:43:10.879" v="56" actId="478"/>
          <ac:picMkLst>
            <pc:docMk/>
            <pc:sldMk cId="1520544656" sldId="484"/>
            <ac:picMk id="8" creationId="{2DD739C7-925B-64BE-3B49-E19E48525B5E}"/>
          </ac:picMkLst>
        </pc:picChg>
      </pc:sldChg>
      <pc:sldChg chg="addSp delSp modSp add mod">
        <pc:chgData name="NORBEY DANILO" userId="29f64d73-8b12-4c53-a9f3-1c223397a229" providerId="ADAL" clId="{C8303CC4-2953-466F-8A9C-A788C5755A5A}" dt="2023-03-09T03:45:43.888" v="75" actId="1076"/>
        <pc:sldMkLst>
          <pc:docMk/>
          <pc:sldMk cId="2126343035" sldId="485"/>
        </pc:sldMkLst>
        <pc:picChg chg="del">
          <ac:chgData name="NORBEY DANILO" userId="29f64d73-8b12-4c53-a9f3-1c223397a229" providerId="ADAL" clId="{C8303CC4-2953-466F-8A9C-A788C5755A5A}" dt="2023-03-09T03:44:34.222" v="64" actId="478"/>
          <ac:picMkLst>
            <pc:docMk/>
            <pc:sldMk cId="2126343035" sldId="485"/>
            <ac:picMk id="3" creationId="{BBDD0128-C573-A05F-5B52-C888AE08862F}"/>
          </ac:picMkLst>
        </pc:picChg>
        <pc:picChg chg="add mod">
          <ac:chgData name="NORBEY DANILO" userId="29f64d73-8b12-4c53-a9f3-1c223397a229" providerId="ADAL" clId="{C8303CC4-2953-466F-8A9C-A788C5755A5A}" dt="2023-03-09T03:45:01.860" v="69" actId="1076"/>
          <ac:picMkLst>
            <pc:docMk/>
            <pc:sldMk cId="2126343035" sldId="485"/>
            <ac:picMk id="4" creationId="{CCFBA0ED-6153-9406-56B6-A6C178A8B33E}"/>
          </ac:picMkLst>
        </pc:picChg>
        <pc:picChg chg="del mod">
          <ac:chgData name="NORBEY DANILO" userId="29f64d73-8b12-4c53-a9f3-1c223397a229" providerId="ADAL" clId="{C8303CC4-2953-466F-8A9C-A788C5755A5A}" dt="2023-03-09T03:44:35.316" v="66" actId="478"/>
          <ac:picMkLst>
            <pc:docMk/>
            <pc:sldMk cId="2126343035" sldId="485"/>
            <ac:picMk id="5" creationId="{6DC36B16-9C71-4540-C02E-CD57FE6D11C9}"/>
          </ac:picMkLst>
        </pc:picChg>
        <pc:picChg chg="add mod">
          <ac:chgData name="NORBEY DANILO" userId="29f64d73-8b12-4c53-a9f3-1c223397a229" providerId="ADAL" clId="{C8303CC4-2953-466F-8A9C-A788C5755A5A}" dt="2023-03-09T03:45:23.896" v="72" actId="1076"/>
          <ac:picMkLst>
            <pc:docMk/>
            <pc:sldMk cId="2126343035" sldId="485"/>
            <ac:picMk id="7" creationId="{8C304887-C8A1-3296-A4CC-EB7B04E25AFC}"/>
          </ac:picMkLst>
        </pc:picChg>
        <pc:picChg chg="add mod">
          <ac:chgData name="NORBEY DANILO" userId="29f64d73-8b12-4c53-a9f3-1c223397a229" providerId="ADAL" clId="{C8303CC4-2953-466F-8A9C-A788C5755A5A}" dt="2023-03-09T03:45:43.888" v="75" actId="1076"/>
          <ac:picMkLst>
            <pc:docMk/>
            <pc:sldMk cId="2126343035" sldId="485"/>
            <ac:picMk id="9" creationId="{462204D3-1082-3BF6-ADDA-06A466C813B3}"/>
          </ac:picMkLst>
        </pc:picChg>
      </pc:sldChg>
      <pc:sldChg chg="addSp delSp modSp add mod">
        <pc:chgData name="NORBEY DANILO" userId="29f64d73-8b12-4c53-a9f3-1c223397a229" providerId="ADAL" clId="{C8303CC4-2953-466F-8A9C-A788C5755A5A}" dt="2023-03-09T03:47:10.384" v="87" actId="1076"/>
        <pc:sldMkLst>
          <pc:docMk/>
          <pc:sldMk cId="2908785072" sldId="486"/>
        </pc:sldMkLst>
        <pc:picChg chg="add mod">
          <ac:chgData name="NORBEY DANILO" userId="29f64d73-8b12-4c53-a9f3-1c223397a229" providerId="ADAL" clId="{C8303CC4-2953-466F-8A9C-A788C5755A5A}" dt="2023-03-09T03:46:23.580" v="81" actId="1076"/>
          <ac:picMkLst>
            <pc:docMk/>
            <pc:sldMk cId="2908785072" sldId="486"/>
            <ac:picMk id="3" creationId="{860A3877-CDCA-BEA3-9B48-E109496A0CD7}"/>
          </ac:picMkLst>
        </pc:picChg>
        <pc:picChg chg="del">
          <ac:chgData name="NORBEY DANILO" userId="29f64d73-8b12-4c53-a9f3-1c223397a229" providerId="ADAL" clId="{C8303CC4-2953-466F-8A9C-A788C5755A5A}" dt="2023-03-09T03:46:07.328" v="77" actId="478"/>
          <ac:picMkLst>
            <pc:docMk/>
            <pc:sldMk cId="2908785072" sldId="486"/>
            <ac:picMk id="4" creationId="{CCFBA0ED-6153-9406-56B6-A6C178A8B33E}"/>
          </ac:picMkLst>
        </pc:picChg>
        <pc:picChg chg="add mod">
          <ac:chgData name="NORBEY DANILO" userId="29f64d73-8b12-4c53-a9f3-1c223397a229" providerId="ADAL" clId="{C8303CC4-2953-466F-8A9C-A788C5755A5A}" dt="2023-03-09T03:46:40.868" v="84" actId="1076"/>
          <ac:picMkLst>
            <pc:docMk/>
            <pc:sldMk cId="2908785072" sldId="486"/>
            <ac:picMk id="6" creationId="{65E7DD07-1D06-0851-4AB6-9DBBDFDA3680}"/>
          </ac:picMkLst>
        </pc:picChg>
        <pc:picChg chg="del">
          <ac:chgData name="NORBEY DANILO" userId="29f64d73-8b12-4c53-a9f3-1c223397a229" providerId="ADAL" clId="{C8303CC4-2953-466F-8A9C-A788C5755A5A}" dt="2023-03-09T03:46:07.328" v="77" actId="478"/>
          <ac:picMkLst>
            <pc:docMk/>
            <pc:sldMk cId="2908785072" sldId="486"/>
            <ac:picMk id="7" creationId="{8C304887-C8A1-3296-A4CC-EB7B04E25AFC}"/>
          </ac:picMkLst>
        </pc:picChg>
        <pc:picChg chg="del">
          <ac:chgData name="NORBEY DANILO" userId="29f64d73-8b12-4c53-a9f3-1c223397a229" providerId="ADAL" clId="{C8303CC4-2953-466F-8A9C-A788C5755A5A}" dt="2023-03-09T03:46:08.482" v="78" actId="478"/>
          <ac:picMkLst>
            <pc:docMk/>
            <pc:sldMk cId="2908785072" sldId="486"/>
            <ac:picMk id="9" creationId="{462204D3-1082-3BF6-ADDA-06A466C813B3}"/>
          </ac:picMkLst>
        </pc:picChg>
        <pc:picChg chg="add mod">
          <ac:chgData name="NORBEY DANILO" userId="29f64d73-8b12-4c53-a9f3-1c223397a229" providerId="ADAL" clId="{C8303CC4-2953-466F-8A9C-A788C5755A5A}" dt="2023-03-09T03:47:10.384" v="87" actId="1076"/>
          <ac:picMkLst>
            <pc:docMk/>
            <pc:sldMk cId="2908785072" sldId="486"/>
            <ac:picMk id="10" creationId="{77703C47-C5AC-4E81-9C11-6F537112916E}"/>
          </ac:picMkLst>
        </pc:picChg>
      </pc:sldChg>
      <pc:sldChg chg="addSp delSp modSp add mod">
        <pc:chgData name="NORBEY DANILO" userId="29f64d73-8b12-4c53-a9f3-1c223397a229" providerId="ADAL" clId="{C8303CC4-2953-466F-8A9C-A788C5755A5A}" dt="2023-03-09T03:47:51.591" v="94" actId="1076"/>
        <pc:sldMkLst>
          <pc:docMk/>
          <pc:sldMk cId="4103089755" sldId="487"/>
        </pc:sldMkLst>
        <pc:picChg chg="del">
          <ac:chgData name="NORBEY DANILO" userId="29f64d73-8b12-4c53-a9f3-1c223397a229" providerId="ADAL" clId="{C8303CC4-2953-466F-8A9C-A788C5755A5A}" dt="2023-03-09T03:47:45.525" v="90" actId="478"/>
          <ac:picMkLst>
            <pc:docMk/>
            <pc:sldMk cId="4103089755" sldId="487"/>
            <ac:picMk id="3" creationId="{860A3877-CDCA-BEA3-9B48-E109496A0CD7}"/>
          </ac:picMkLst>
        </pc:picChg>
        <pc:picChg chg="add mod">
          <ac:chgData name="NORBEY DANILO" userId="29f64d73-8b12-4c53-a9f3-1c223397a229" providerId="ADAL" clId="{C8303CC4-2953-466F-8A9C-A788C5755A5A}" dt="2023-03-09T03:47:51.591" v="94" actId="1076"/>
          <ac:picMkLst>
            <pc:docMk/>
            <pc:sldMk cId="4103089755" sldId="487"/>
            <ac:picMk id="4" creationId="{8B66BE5D-B6DA-DB00-D038-BD34641E6EE9}"/>
          </ac:picMkLst>
        </pc:picChg>
        <pc:picChg chg="del">
          <ac:chgData name="NORBEY DANILO" userId="29f64d73-8b12-4c53-a9f3-1c223397a229" providerId="ADAL" clId="{C8303CC4-2953-466F-8A9C-A788C5755A5A}" dt="2023-03-09T03:47:44.729" v="89" actId="478"/>
          <ac:picMkLst>
            <pc:docMk/>
            <pc:sldMk cId="4103089755" sldId="487"/>
            <ac:picMk id="6" creationId="{65E7DD07-1D06-0851-4AB6-9DBBDFDA3680}"/>
          </ac:picMkLst>
        </pc:picChg>
        <pc:picChg chg="del">
          <ac:chgData name="NORBEY DANILO" userId="29f64d73-8b12-4c53-a9f3-1c223397a229" providerId="ADAL" clId="{C8303CC4-2953-466F-8A9C-A788C5755A5A}" dt="2023-03-09T03:47:46.188" v="91" actId="478"/>
          <ac:picMkLst>
            <pc:docMk/>
            <pc:sldMk cId="4103089755" sldId="487"/>
            <ac:picMk id="10" creationId="{77703C47-C5AC-4E81-9C11-6F537112916E}"/>
          </ac:picMkLst>
        </pc:picChg>
      </pc:sldChg>
      <pc:sldChg chg="addSp modSp add mod">
        <pc:chgData name="NORBEY DANILO" userId="29f64d73-8b12-4c53-a9f3-1c223397a229" providerId="ADAL" clId="{C8303CC4-2953-466F-8A9C-A788C5755A5A}" dt="2023-03-09T04:00:21.745" v="176" actId="1076"/>
        <pc:sldMkLst>
          <pc:docMk/>
          <pc:sldMk cId="1680245368" sldId="488"/>
        </pc:sldMkLst>
        <pc:spChg chg="mod">
          <ac:chgData name="NORBEY DANILO" userId="29f64d73-8b12-4c53-a9f3-1c223397a229" providerId="ADAL" clId="{C8303CC4-2953-466F-8A9C-A788C5755A5A}" dt="2023-03-09T03:58:04.891" v="173" actId="20577"/>
          <ac:spMkLst>
            <pc:docMk/>
            <pc:sldMk cId="1680245368" sldId="488"/>
            <ac:spMk id="192" creationId="{00000000-0000-0000-0000-000000000000}"/>
          </ac:spMkLst>
        </pc:spChg>
        <pc:picChg chg="add mod">
          <ac:chgData name="NORBEY DANILO" userId="29f64d73-8b12-4c53-a9f3-1c223397a229" providerId="ADAL" clId="{C8303CC4-2953-466F-8A9C-A788C5755A5A}" dt="2023-03-09T04:00:21.745" v="176" actId="1076"/>
          <ac:picMkLst>
            <pc:docMk/>
            <pc:sldMk cId="1680245368" sldId="488"/>
            <ac:picMk id="3" creationId="{976A9F12-6653-6DB2-7189-A9661B901A1A}"/>
          </ac:picMkLst>
        </pc:picChg>
      </pc:sldChg>
    </pc:docChg>
  </pc:docChgLst>
  <pc:docChgLst>
    <pc:chgData name="NORVEY DANILO MUÑOZ" userId="6c920eed-56a1-4dd6-94e7-28cd095909bd" providerId="ADAL" clId="{6075C14E-5387-4FB1-A876-B652AAF5BBEF}"/>
    <pc:docChg chg="undo custSel addSld delSld modSld sldOrd">
      <pc:chgData name="NORVEY DANILO MUÑOZ" userId="6c920eed-56a1-4dd6-94e7-28cd095909bd" providerId="ADAL" clId="{6075C14E-5387-4FB1-A876-B652AAF5BBEF}" dt="2023-02-15T03:06:06.202" v="987" actId="47"/>
      <pc:docMkLst>
        <pc:docMk/>
      </pc:docMkLst>
      <pc:sldChg chg="modSp mod">
        <pc:chgData name="NORVEY DANILO MUÑOZ" userId="6c920eed-56a1-4dd6-94e7-28cd095909bd" providerId="ADAL" clId="{6075C14E-5387-4FB1-A876-B652AAF5BBEF}" dt="2023-02-08T17:10:04.899" v="16" actId="20577"/>
        <pc:sldMkLst>
          <pc:docMk/>
          <pc:sldMk cId="0" sldId="256"/>
        </pc:sldMkLst>
        <pc:spChg chg="mod">
          <ac:chgData name="NORVEY DANILO MUÑOZ" userId="6c920eed-56a1-4dd6-94e7-28cd095909bd" providerId="ADAL" clId="{6075C14E-5387-4FB1-A876-B652AAF5BBEF}" dt="2023-02-08T17:10:04.899" v="16" actId="20577"/>
          <ac:spMkLst>
            <pc:docMk/>
            <pc:sldMk cId="0" sldId="256"/>
            <ac:spMk id="186" creationId="{00000000-0000-0000-0000-000000000000}"/>
          </ac:spMkLst>
        </pc:spChg>
      </pc:sldChg>
      <pc:sldChg chg="addSp delSp modSp mod">
        <pc:chgData name="NORVEY DANILO MUÑOZ" userId="6c920eed-56a1-4dd6-94e7-28cd095909bd" providerId="ADAL" clId="{6075C14E-5387-4FB1-A876-B652AAF5BBEF}" dt="2023-02-08T17:14:49.875" v="370" actId="20577"/>
        <pc:sldMkLst>
          <pc:docMk/>
          <pc:sldMk cId="0" sldId="257"/>
        </pc:sldMkLst>
        <pc:spChg chg="add del mod">
          <ac:chgData name="NORVEY DANILO MUÑOZ" userId="6c920eed-56a1-4dd6-94e7-28cd095909bd" providerId="ADAL" clId="{6075C14E-5387-4FB1-A876-B652AAF5BBEF}" dt="2023-02-08T17:13:00.086" v="179" actId="478"/>
          <ac:spMkLst>
            <pc:docMk/>
            <pc:sldMk cId="0" sldId="257"/>
            <ac:spMk id="3" creationId="{5DBB37FE-AF04-BA38-7A07-8C1321BBE31B}"/>
          </ac:spMkLst>
        </pc:spChg>
        <pc:spChg chg="mod">
          <ac:chgData name="NORVEY DANILO MUÑOZ" userId="6c920eed-56a1-4dd6-94e7-28cd095909bd" providerId="ADAL" clId="{6075C14E-5387-4FB1-A876-B652AAF5BBEF}" dt="2023-02-08T17:10:49.655" v="22" actId="20577"/>
          <ac:spMkLst>
            <pc:docMk/>
            <pc:sldMk cId="0" sldId="257"/>
            <ac:spMk id="191" creationId="{00000000-0000-0000-0000-000000000000}"/>
          </ac:spMkLst>
        </pc:spChg>
        <pc:spChg chg="add del mod">
          <ac:chgData name="NORVEY DANILO MUÑOZ" userId="6c920eed-56a1-4dd6-94e7-28cd095909bd" providerId="ADAL" clId="{6075C14E-5387-4FB1-A876-B652AAF5BBEF}" dt="2023-02-08T17:14:49.875" v="370" actId="20577"/>
          <ac:spMkLst>
            <pc:docMk/>
            <pc:sldMk cId="0" sldId="257"/>
            <ac:spMk id="192" creationId="{00000000-0000-0000-0000-000000000000}"/>
          </ac:spMkLst>
        </pc:spChg>
      </pc:sldChg>
      <pc:sldChg chg="del">
        <pc:chgData name="NORVEY DANILO MUÑOZ" userId="6c920eed-56a1-4dd6-94e7-28cd095909bd" providerId="ADAL" clId="{6075C14E-5387-4FB1-A876-B652AAF5BBEF}" dt="2023-02-15T03:05:43.637" v="941" actId="47"/>
        <pc:sldMkLst>
          <pc:docMk/>
          <pc:sldMk cId="0" sldId="258"/>
        </pc:sldMkLst>
      </pc:sldChg>
      <pc:sldChg chg="del">
        <pc:chgData name="NORVEY DANILO MUÑOZ" userId="6c920eed-56a1-4dd6-94e7-28cd095909bd" providerId="ADAL" clId="{6075C14E-5387-4FB1-A876-B652AAF5BBEF}" dt="2023-02-15T03:05:30.061" v="871" actId="47"/>
        <pc:sldMkLst>
          <pc:docMk/>
          <pc:sldMk cId="0" sldId="259"/>
        </pc:sldMkLst>
      </pc:sldChg>
      <pc:sldChg chg="del">
        <pc:chgData name="NORVEY DANILO MUÑOZ" userId="6c920eed-56a1-4dd6-94e7-28cd095909bd" providerId="ADAL" clId="{6075C14E-5387-4FB1-A876-B652AAF5BBEF}" dt="2023-02-15T03:05:30.768" v="893" actId="47"/>
        <pc:sldMkLst>
          <pc:docMk/>
          <pc:sldMk cId="0" sldId="260"/>
        </pc:sldMkLst>
      </pc:sldChg>
      <pc:sldChg chg="del">
        <pc:chgData name="NORVEY DANILO MUÑOZ" userId="6c920eed-56a1-4dd6-94e7-28cd095909bd" providerId="ADAL" clId="{6075C14E-5387-4FB1-A876-B652AAF5BBEF}" dt="2023-02-15T03:05:32.555" v="898" actId="47"/>
        <pc:sldMkLst>
          <pc:docMk/>
          <pc:sldMk cId="0" sldId="261"/>
        </pc:sldMkLst>
      </pc:sldChg>
      <pc:sldChg chg="del">
        <pc:chgData name="NORVEY DANILO MUÑOZ" userId="6c920eed-56a1-4dd6-94e7-28cd095909bd" providerId="ADAL" clId="{6075C14E-5387-4FB1-A876-B652AAF5BBEF}" dt="2023-02-15T03:05:43.906" v="942" actId="47"/>
        <pc:sldMkLst>
          <pc:docMk/>
          <pc:sldMk cId="0" sldId="262"/>
        </pc:sldMkLst>
      </pc:sldChg>
      <pc:sldChg chg="del">
        <pc:chgData name="NORVEY DANILO MUÑOZ" userId="6c920eed-56a1-4dd6-94e7-28cd095909bd" providerId="ADAL" clId="{6075C14E-5387-4FB1-A876-B652AAF5BBEF}" dt="2023-02-15T03:05:44.298" v="943" actId="47"/>
        <pc:sldMkLst>
          <pc:docMk/>
          <pc:sldMk cId="0" sldId="263"/>
        </pc:sldMkLst>
      </pc:sldChg>
      <pc:sldChg chg="del">
        <pc:chgData name="NORVEY DANILO MUÑOZ" userId="6c920eed-56a1-4dd6-94e7-28cd095909bd" providerId="ADAL" clId="{6075C14E-5387-4FB1-A876-B652AAF5BBEF}" dt="2023-02-15T03:05:44.610" v="944" actId="47"/>
        <pc:sldMkLst>
          <pc:docMk/>
          <pc:sldMk cId="0" sldId="264"/>
        </pc:sldMkLst>
      </pc:sldChg>
      <pc:sldChg chg="del">
        <pc:chgData name="NORVEY DANILO MUÑOZ" userId="6c920eed-56a1-4dd6-94e7-28cd095909bd" providerId="ADAL" clId="{6075C14E-5387-4FB1-A876-B652AAF5BBEF}" dt="2023-02-15T03:05:44.989" v="945" actId="47"/>
        <pc:sldMkLst>
          <pc:docMk/>
          <pc:sldMk cId="0" sldId="265"/>
        </pc:sldMkLst>
      </pc:sldChg>
      <pc:sldChg chg="del">
        <pc:chgData name="NORVEY DANILO MUÑOZ" userId="6c920eed-56a1-4dd6-94e7-28cd095909bd" providerId="ADAL" clId="{6075C14E-5387-4FB1-A876-B652AAF5BBEF}" dt="2023-02-15T03:05:45.290" v="946" actId="47"/>
        <pc:sldMkLst>
          <pc:docMk/>
          <pc:sldMk cId="0" sldId="266"/>
        </pc:sldMkLst>
      </pc:sldChg>
      <pc:sldChg chg="del">
        <pc:chgData name="NORVEY DANILO MUÑOZ" userId="6c920eed-56a1-4dd6-94e7-28cd095909bd" providerId="ADAL" clId="{6075C14E-5387-4FB1-A876-B652AAF5BBEF}" dt="2023-02-15T03:05:45.739" v="947" actId="47"/>
        <pc:sldMkLst>
          <pc:docMk/>
          <pc:sldMk cId="0" sldId="267"/>
        </pc:sldMkLst>
      </pc:sldChg>
      <pc:sldChg chg="del">
        <pc:chgData name="NORVEY DANILO MUÑOZ" userId="6c920eed-56a1-4dd6-94e7-28cd095909bd" providerId="ADAL" clId="{6075C14E-5387-4FB1-A876-B652AAF5BBEF}" dt="2023-02-15T03:05:46.132" v="948" actId="47"/>
        <pc:sldMkLst>
          <pc:docMk/>
          <pc:sldMk cId="0" sldId="268"/>
        </pc:sldMkLst>
      </pc:sldChg>
      <pc:sldChg chg="del">
        <pc:chgData name="NORVEY DANILO MUÑOZ" userId="6c920eed-56a1-4dd6-94e7-28cd095909bd" providerId="ADAL" clId="{6075C14E-5387-4FB1-A876-B652AAF5BBEF}" dt="2023-02-15T03:05:46.525" v="949" actId="47"/>
        <pc:sldMkLst>
          <pc:docMk/>
          <pc:sldMk cId="0" sldId="269"/>
        </pc:sldMkLst>
      </pc:sldChg>
      <pc:sldChg chg="del">
        <pc:chgData name="NORVEY DANILO MUÑOZ" userId="6c920eed-56a1-4dd6-94e7-28cd095909bd" providerId="ADAL" clId="{6075C14E-5387-4FB1-A876-B652AAF5BBEF}" dt="2023-02-15T03:05:46.929" v="950" actId="47"/>
        <pc:sldMkLst>
          <pc:docMk/>
          <pc:sldMk cId="0" sldId="270"/>
        </pc:sldMkLst>
      </pc:sldChg>
      <pc:sldChg chg="del">
        <pc:chgData name="NORVEY DANILO MUÑOZ" userId="6c920eed-56a1-4dd6-94e7-28cd095909bd" providerId="ADAL" clId="{6075C14E-5387-4FB1-A876-B652AAF5BBEF}" dt="2023-02-15T03:05:47.324" v="951" actId="47"/>
        <pc:sldMkLst>
          <pc:docMk/>
          <pc:sldMk cId="0" sldId="271"/>
        </pc:sldMkLst>
      </pc:sldChg>
      <pc:sldChg chg="del">
        <pc:chgData name="NORVEY DANILO MUÑOZ" userId="6c920eed-56a1-4dd6-94e7-28cd095909bd" providerId="ADAL" clId="{6075C14E-5387-4FB1-A876-B652AAF5BBEF}" dt="2023-02-15T03:05:47.710" v="952" actId="47"/>
        <pc:sldMkLst>
          <pc:docMk/>
          <pc:sldMk cId="0" sldId="272"/>
        </pc:sldMkLst>
      </pc:sldChg>
      <pc:sldChg chg="del">
        <pc:chgData name="NORVEY DANILO MUÑOZ" userId="6c920eed-56a1-4dd6-94e7-28cd095909bd" providerId="ADAL" clId="{6075C14E-5387-4FB1-A876-B652AAF5BBEF}" dt="2023-02-15T03:05:48.074" v="953" actId="47"/>
        <pc:sldMkLst>
          <pc:docMk/>
          <pc:sldMk cId="0" sldId="273"/>
        </pc:sldMkLst>
      </pc:sldChg>
      <pc:sldChg chg="del">
        <pc:chgData name="NORVEY DANILO MUÑOZ" userId="6c920eed-56a1-4dd6-94e7-28cd095909bd" providerId="ADAL" clId="{6075C14E-5387-4FB1-A876-B652AAF5BBEF}" dt="2023-02-15T03:05:48.844" v="954" actId="47"/>
        <pc:sldMkLst>
          <pc:docMk/>
          <pc:sldMk cId="0" sldId="274"/>
        </pc:sldMkLst>
      </pc:sldChg>
      <pc:sldChg chg="del">
        <pc:chgData name="NORVEY DANILO MUÑOZ" userId="6c920eed-56a1-4dd6-94e7-28cd095909bd" providerId="ADAL" clId="{6075C14E-5387-4FB1-A876-B652AAF5BBEF}" dt="2023-02-15T03:05:49.255" v="955" actId="47"/>
        <pc:sldMkLst>
          <pc:docMk/>
          <pc:sldMk cId="0" sldId="275"/>
        </pc:sldMkLst>
      </pc:sldChg>
      <pc:sldChg chg="del">
        <pc:chgData name="NORVEY DANILO MUÑOZ" userId="6c920eed-56a1-4dd6-94e7-28cd095909bd" providerId="ADAL" clId="{6075C14E-5387-4FB1-A876-B652AAF5BBEF}" dt="2023-02-15T03:05:49.635" v="956" actId="47"/>
        <pc:sldMkLst>
          <pc:docMk/>
          <pc:sldMk cId="0" sldId="276"/>
        </pc:sldMkLst>
      </pc:sldChg>
      <pc:sldChg chg="del">
        <pc:chgData name="NORVEY DANILO MUÑOZ" userId="6c920eed-56a1-4dd6-94e7-28cd095909bd" providerId="ADAL" clId="{6075C14E-5387-4FB1-A876-B652AAF5BBEF}" dt="2023-02-15T03:05:50.072" v="957" actId="47"/>
        <pc:sldMkLst>
          <pc:docMk/>
          <pc:sldMk cId="0" sldId="277"/>
        </pc:sldMkLst>
      </pc:sldChg>
      <pc:sldChg chg="del">
        <pc:chgData name="NORVEY DANILO MUÑOZ" userId="6c920eed-56a1-4dd6-94e7-28cd095909bd" providerId="ADAL" clId="{6075C14E-5387-4FB1-A876-B652AAF5BBEF}" dt="2023-02-15T03:05:50.506" v="958" actId="47"/>
        <pc:sldMkLst>
          <pc:docMk/>
          <pc:sldMk cId="0" sldId="278"/>
        </pc:sldMkLst>
      </pc:sldChg>
      <pc:sldChg chg="del">
        <pc:chgData name="NORVEY DANILO MUÑOZ" userId="6c920eed-56a1-4dd6-94e7-28cd095909bd" providerId="ADAL" clId="{6075C14E-5387-4FB1-A876-B652AAF5BBEF}" dt="2023-02-15T03:05:30.183" v="875" actId="47"/>
        <pc:sldMkLst>
          <pc:docMk/>
          <pc:sldMk cId="0" sldId="279"/>
        </pc:sldMkLst>
      </pc:sldChg>
      <pc:sldChg chg="del">
        <pc:chgData name="NORVEY DANILO MUÑOZ" userId="6c920eed-56a1-4dd6-94e7-28cd095909bd" providerId="ADAL" clId="{6075C14E-5387-4FB1-A876-B652AAF5BBEF}" dt="2023-02-15T03:05:51.329" v="960" actId="47"/>
        <pc:sldMkLst>
          <pc:docMk/>
          <pc:sldMk cId="0" sldId="280"/>
        </pc:sldMkLst>
      </pc:sldChg>
      <pc:sldChg chg="del">
        <pc:chgData name="NORVEY DANILO MUÑOZ" userId="6c920eed-56a1-4dd6-94e7-28cd095909bd" providerId="ADAL" clId="{6075C14E-5387-4FB1-A876-B652AAF5BBEF}" dt="2023-02-15T03:05:51.718" v="961" actId="47"/>
        <pc:sldMkLst>
          <pc:docMk/>
          <pc:sldMk cId="0" sldId="281"/>
        </pc:sldMkLst>
      </pc:sldChg>
      <pc:sldChg chg="del">
        <pc:chgData name="NORVEY DANILO MUÑOZ" userId="6c920eed-56a1-4dd6-94e7-28cd095909bd" providerId="ADAL" clId="{6075C14E-5387-4FB1-A876-B652AAF5BBEF}" dt="2023-02-15T03:05:52.120" v="962" actId="47"/>
        <pc:sldMkLst>
          <pc:docMk/>
          <pc:sldMk cId="0" sldId="282"/>
        </pc:sldMkLst>
      </pc:sldChg>
      <pc:sldChg chg="del">
        <pc:chgData name="NORVEY DANILO MUÑOZ" userId="6c920eed-56a1-4dd6-94e7-28cd095909bd" providerId="ADAL" clId="{6075C14E-5387-4FB1-A876-B652AAF5BBEF}" dt="2023-02-15T03:05:52.525" v="963" actId="47"/>
        <pc:sldMkLst>
          <pc:docMk/>
          <pc:sldMk cId="0" sldId="283"/>
        </pc:sldMkLst>
      </pc:sldChg>
      <pc:sldChg chg="del">
        <pc:chgData name="NORVEY DANILO MUÑOZ" userId="6c920eed-56a1-4dd6-94e7-28cd095909bd" providerId="ADAL" clId="{6075C14E-5387-4FB1-A876-B652AAF5BBEF}" dt="2023-02-15T03:05:52.917" v="964" actId="47"/>
        <pc:sldMkLst>
          <pc:docMk/>
          <pc:sldMk cId="0" sldId="284"/>
        </pc:sldMkLst>
      </pc:sldChg>
      <pc:sldChg chg="del">
        <pc:chgData name="NORVEY DANILO MUÑOZ" userId="6c920eed-56a1-4dd6-94e7-28cd095909bd" providerId="ADAL" clId="{6075C14E-5387-4FB1-A876-B652AAF5BBEF}" dt="2023-02-15T03:05:53.308" v="965" actId="47"/>
        <pc:sldMkLst>
          <pc:docMk/>
          <pc:sldMk cId="0" sldId="285"/>
        </pc:sldMkLst>
      </pc:sldChg>
      <pc:sldChg chg="del">
        <pc:chgData name="NORVEY DANILO MUÑOZ" userId="6c920eed-56a1-4dd6-94e7-28cd095909bd" providerId="ADAL" clId="{6075C14E-5387-4FB1-A876-B652AAF5BBEF}" dt="2023-02-15T03:05:53.736" v="966" actId="47"/>
        <pc:sldMkLst>
          <pc:docMk/>
          <pc:sldMk cId="0" sldId="286"/>
        </pc:sldMkLst>
      </pc:sldChg>
      <pc:sldChg chg="del">
        <pc:chgData name="NORVEY DANILO MUÑOZ" userId="6c920eed-56a1-4dd6-94e7-28cd095909bd" providerId="ADAL" clId="{6075C14E-5387-4FB1-A876-B652AAF5BBEF}" dt="2023-02-15T03:05:54.113" v="967" actId="47"/>
        <pc:sldMkLst>
          <pc:docMk/>
          <pc:sldMk cId="0" sldId="287"/>
        </pc:sldMkLst>
      </pc:sldChg>
      <pc:sldChg chg="del">
        <pc:chgData name="NORVEY DANILO MUÑOZ" userId="6c920eed-56a1-4dd6-94e7-28cd095909bd" providerId="ADAL" clId="{6075C14E-5387-4FB1-A876-B652AAF5BBEF}" dt="2023-02-15T03:05:54.493" v="968" actId="47"/>
        <pc:sldMkLst>
          <pc:docMk/>
          <pc:sldMk cId="0" sldId="288"/>
        </pc:sldMkLst>
      </pc:sldChg>
      <pc:sldChg chg="del">
        <pc:chgData name="NORVEY DANILO MUÑOZ" userId="6c920eed-56a1-4dd6-94e7-28cd095909bd" providerId="ADAL" clId="{6075C14E-5387-4FB1-A876-B652AAF5BBEF}" dt="2023-02-15T03:05:54.988" v="969" actId="47"/>
        <pc:sldMkLst>
          <pc:docMk/>
          <pc:sldMk cId="0" sldId="289"/>
        </pc:sldMkLst>
      </pc:sldChg>
      <pc:sldChg chg="del">
        <pc:chgData name="NORVEY DANILO MUÑOZ" userId="6c920eed-56a1-4dd6-94e7-28cd095909bd" providerId="ADAL" clId="{6075C14E-5387-4FB1-A876-B652AAF5BBEF}" dt="2023-02-15T03:05:55.362" v="970" actId="47"/>
        <pc:sldMkLst>
          <pc:docMk/>
          <pc:sldMk cId="0" sldId="290"/>
        </pc:sldMkLst>
      </pc:sldChg>
      <pc:sldChg chg="del">
        <pc:chgData name="NORVEY DANILO MUÑOZ" userId="6c920eed-56a1-4dd6-94e7-28cd095909bd" providerId="ADAL" clId="{6075C14E-5387-4FB1-A876-B652AAF5BBEF}" dt="2023-02-15T03:05:55.851" v="971" actId="47"/>
        <pc:sldMkLst>
          <pc:docMk/>
          <pc:sldMk cId="0" sldId="291"/>
        </pc:sldMkLst>
      </pc:sldChg>
      <pc:sldChg chg="del">
        <pc:chgData name="NORVEY DANILO MUÑOZ" userId="6c920eed-56a1-4dd6-94e7-28cd095909bd" providerId="ADAL" clId="{6075C14E-5387-4FB1-A876-B652AAF5BBEF}" dt="2023-02-15T03:05:56.256" v="972" actId="47"/>
        <pc:sldMkLst>
          <pc:docMk/>
          <pc:sldMk cId="0" sldId="292"/>
        </pc:sldMkLst>
      </pc:sldChg>
      <pc:sldChg chg="del">
        <pc:chgData name="NORVEY DANILO MUÑOZ" userId="6c920eed-56a1-4dd6-94e7-28cd095909bd" providerId="ADAL" clId="{6075C14E-5387-4FB1-A876-B652AAF5BBEF}" dt="2023-02-15T03:05:56.843" v="973" actId="47"/>
        <pc:sldMkLst>
          <pc:docMk/>
          <pc:sldMk cId="0" sldId="293"/>
        </pc:sldMkLst>
      </pc:sldChg>
      <pc:sldChg chg="del">
        <pc:chgData name="NORVEY DANILO MUÑOZ" userId="6c920eed-56a1-4dd6-94e7-28cd095909bd" providerId="ADAL" clId="{6075C14E-5387-4FB1-A876-B652AAF5BBEF}" dt="2023-02-15T03:05:57.505" v="974" actId="47"/>
        <pc:sldMkLst>
          <pc:docMk/>
          <pc:sldMk cId="0" sldId="294"/>
        </pc:sldMkLst>
      </pc:sldChg>
      <pc:sldChg chg="del">
        <pc:chgData name="NORVEY DANILO MUÑOZ" userId="6c920eed-56a1-4dd6-94e7-28cd095909bd" providerId="ADAL" clId="{6075C14E-5387-4FB1-A876-B652AAF5BBEF}" dt="2023-02-15T03:05:58.437" v="975" actId="47"/>
        <pc:sldMkLst>
          <pc:docMk/>
          <pc:sldMk cId="0" sldId="295"/>
        </pc:sldMkLst>
      </pc:sldChg>
      <pc:sldChg chg="del">
        <pc:chgData name="NORVEY DANILO MUÑOZ" userId="6c920eed-56a1-4dd6-94e7-28cd095909bd" providerId="ADAL" clId="{6075C14E-5387-4FB1-A876-B652AAF5BBEF}" dt="2023-02-15T03:05:59.191" v="976" actId="47"/>
        <pc:sldMkLst>
          <pc:docMk/>
          <pc:sldMk cId="0" sldId="296"/>
        </pc:sldMkLst>
      </pc:sldChg>
      <pc:sldChg chg="del">
        <pc:chgData name="NORVEY DANILO MUÑOZ" userId="6c920eed-56a1-4dd6-94e7-28cd095909bd" providerId="ADAL" clId="{6075C14E-5387-4FB1-A876-B652AAF5BBEF}" dt="2023-02-15T03:05:59.772" v="977" actId="47"/>
        <pc:sldMkLst>
          <pc:docMk/>
          <pc:sldMk cId="0" sldId="297"/>
        </pc:sldMkLst>
      </pc:sldChg>
      <pc:sldChg chg="del">
        <pc:chgData name="NORVEY DANILO MUÑOZ" userId="6c920eed-56a1-4dd6-94e7-28cd095909bd" providerId="ADAL" clId="{6075C14E-5387-4FB1-A876-B652AAF5BBEF}" dt="2023-02-15T03:06:00.437" v="978" actId="47"/>
        <pc:sldMkLst>
          <pc:docMk/>
          <pc:sldMk cId="0" sldId="298"/>
        </pc:sldMkLst>
      </pc:sldChg>
      <pc:sldChg chg="del">
        <pc:chgData name="NORVEY DANILO MUÑOZ" userId="6c920eed-56a1-4dd6-94e7-28cd095909bd" providerId="ADAL" clId="{6075C14E-5387-4FB1-A876-B652AAF5BBEF}" dt="2023-02-15T03:06:01.112" v="979" actId="47"/>
        <pc:sldMkLst>
          <pc:docMk/>
          <pc:sldMk cId="0" sldId="299"/>
        </pc:sldMkLst>
      </pc:sldChg>
      <pc:sldChg chg="del">
        <pc:chgData name="NORVEY DANILO MUÑOZ" userId="6c920eed-56a1-4dd6-94e7-28cd095909bd" providerId="ADAL" clId="{6075C14E-5387-4FB1-A876-B652AAF5BBEF}" dt="2023-02-15T03:06:01.683" v="980" actId="47"/>
        <pc:sldMkLst>
          <pc:docMk/>
          <pc:sldMk cId="0" sldId="300"/>
        </pc:sldMkLst>
      </pc:sldChg>
      <pc:sldChg chg="del">
        <pc:chgData name="NORVEY DANILO MUÑOZ" userId="6c920eed-56a1-4dd6-94e7-28cd095909bd" providerId="ADAL" clId="{6075C14E-5387-4FB1-A876-B652AAF5BBEF}" dt="2023-02-15T03:06:02.375" v="981" actId="47"/>
        <pc:sldMkLst>
          <pc:docMk/>
          <pc:sldMk cId="0" sldId="301"/>
        </pc:sldMkLst>
      </pc:sldChg>
      <pc:sldChg chg="del">
        <pc:chgData name="NORVEY DANILO MUÑOZ" userId="6c920eed-56a1-4dd6-94e7-28cd095909bd" providerId="ADAL" clId="{6075C14E-5387-4FB1-A876-B652AAF5BBEF}" dt="2023-02-15T03:06:02.964" v="982" actId="47"/>
        <pc:sldMkLst>
          <pc:docMk/>
          <pc:sldMk cId="0" sldId="302"/>
        </pc:sldMkLst>
      </pc:sldChg>
      <pc:sldChg chg="del">
        <pc:chgData name="NORVEY DANILO MUÑOZ" userId="6c920eed-56a1-4dd6-94e7-28cd095909bd" providerId="ADAL" clId="{6075C14E-5387-4FB1-A876-B652AAF5BBEF}" dt="2023-02-15T03:06:03.637" v="983" actId="47"/>
        <pc:sldMkLst>
          <pc:docMk/>
          <pc:sldMk cId="0" sldId="303"/>
        </pc:sldMkLst>
      </pc:sldChg>
      <pc:sldChg chg="del">
        <pc:chgData name="NORVEY DANILO MUÑOZ" userId="6c920eed-56a1-4dd6-94e7-28cd095909bd" providerId="ADAL" clId="{6075C14E-5387-4FB1-A876-B652AAF5BBEF}" dt="2023-02-15T03:06:04.317" v="984" actId="47"/>
        <pc:sldMkLst>
          <pc:docMk/>
          <pc:sldMk cId="0" sldId="304"/>
        </pc:sldMkLst>
      </pc:sldChg>
      <pc:sldChg chg="del">
        <pc:chgData name="NORVEY DANILO MUÑOZ" userId="6c920eed-56a1-4dd6-94e7-28cd095909bd" providerId="ADAL" clId="{6075C14E-5387-4FB1-A876-B652AAF5BBEF}" dt="2023-02-15T03:06:04.972" v="985" actId="47"/>
        <pc:sldMkLst>
          <pc:docMk/>
          <pc:sldMk cId="0" sldId="305"/>
        </pc:sldMkLst>
      </pc:sldChg>
      <pc:sldChg chg="del">
        <pc:chgData name="NORVEY DANILO MUÑOZ" userId="6c920eed-56a1-4dd6-94e7-28cd095909bd" providerId="ADAL" clId="{6075C14E-5387-4FB1-A876-B652AAF5BBEF}" dt="2023-02-15T03:06:05.605" v="986" actId="47"/>
        <pc:sldMkLst>
          <pc:docMk/>
          <pc:sldMk cId="0" sldId="306"/>
        </pc:sldMkLst>
      </pc:sldChg>
      <pc:sldChg chg="del">
        <pc:chgData name="NORVEY DANILO MUÑOZ" userId="6c920eed-56a1-4dd6-94e7-28cd095909bd" providerId="ADAL" clId="{6075C14E-5387-4FB1-A876-B652AAF5BBEF}" dt="2023-02-15T03:06:06.202" v="987" actId="47"/>
        <pc:sldMkLst>
          <pc:docMk/>
          <pc:sldMk cId="0" sldId="307"/>
        </pc:sldMkLst>
      </pc:sldChg>
      <pc:sldChg chg="del">
        <pc:chgData name="NORVEY DANILO MUÑOZ" userId="6c920eed-56a1-4dd6-94e7-28cd095909bd" providerId="ADAL" clId="{6075C14E-5387-4FB1-A876-B652AAF5BBEF}" dt="2023-02-15T03:05:42.615" v="939" actId="47"/>
        <pc:sldMkLst>
          <pc:docMk/>
          <pc:sldMk cId="2356400674" sldId="309"/>
        </pc:sldMkLst>
      </pc:sldChg>
      <pc:sldChg chg="addSp modSp mod">
        <pc:chgData name="NORVEY DANILO MUÑOZ" userId="6c920eed-56a1-4dd6-94e7-28cd095909bd" providerId="ADAL" clId="{6075C14E-5387-4FB1-A876-B652AAF5BBEF}" dt="2023-02-08T17:20:11.072" v="446" actId="1076"/>
        <pc:sldMkLst>
          <pc:docMk/>
          <pc:sldMk cId="3567729611" sldId="310"/>
        </pc:sldMkLst>
        <pc:spChg chg="mod">
          <ac:chgData name="NORVEY DANILO MUÑOZ" userId="6c920eed-56a1-4dd6-94e7-28cd095909bd" providerId="ADAL" clId="{6075C14E-5387-4FB1-A876-B652AAF5BBEF}" dt="2023-02-08T17:18:07.207" v="436"/>
          <ac:spMkLst>
            <pc:docMk/>
            <pc:sldMk cId="3567729611" sldId="310"/>
            <ac:spMk id="191" creationId="{00000000-0000-0000-0000-000000000000}"/>
          </ac:spMkLst>
        </pc:spChg>
        <pc:spChg chg="mod">
          <ac:chgData name="NORVEY DANILO MUÑOZ" userId="6c920eed-56a1-4dd6-94e7-28cd095909bd" providerId="ADAL" clId="{6075C14E-5387-4FB1-A876-B652AAF5BBEF}" dt="2023-02-08T17:19:31.698" v="441" actId="20577"/>
          <ac:spMkLst>
            <pc:docMk/>
            <pc:sldMk cId="3567729611" sldId="310"/>
            <ac:spMk id="192" creationId="{00000000-0000-0000-0000-000000000000}"/>
          </ac:spMkLst>
        </pc:spChg>
        <pc:picChg chg="add mod">
          <ac:chgData name="NORVEY DANILO MUÑOZ" userId="6c920eed-56a1-4dd6-94e7-28cd095909bd" providerId="ADAL" clId="{6075C14E-5387-4FB1-A876-B652AAF5BBEF}" dt="2023-02-08T17:20:00.728" v="444" actId="1076"/>
          <ac:picMkLst>
            <pc:docMk/>
            <pc:sldMk cId="3567729611" sldId="310"/>
            <ac:picMk id="3" creationId="{328E9FE2-D637-1820-06CD-BE77CB119EFA}"/>
          </ac:picMkLst>
        </pc:picChg>
        <pc:picChg chg="add mod">
          <ac:chgData name="NORVEY DANILO MUÑOZ" userId="6c920eed-56a1-4dd6-94e7-28cd095909bd" providerId="ADAL" clId="{6075C14E-5387-4FB1-A876-B652AAF5BBEF}" dt="2023-02-08T17:20:11.072" v="446" actId="1076"/>
          <ac:picMkLst>
            <pc:docMk/>
            <pc:sldMk cId="3567729611" sldId="310"/>
            <ac:picMk id="5" creationId="{D5D500B9-57DF-00C0-2A0C-F73822413F6B}"/>
          </ac:picMkLst>
        </pc:picChg>
      </pc:sldChg>
      <pc:sldChg chg="del">
        <pc:chgData name="NORVEY DANILO MUÑOZ" userId="6c920eed-56a1-4dd6-94e7-28cd095909bd" providerId="ADAL" clId="{6075C14E-5387-4FB1-A876-B652AAF5BBEF}" dt="2023-02-15T03:05:29.676" v="859" actId="47"/>
        <pc:sldMkLst>
          <pc:docMk/>
          <pc:sldMk cId="4118244966" sldId="311"/>
        </pc:sldMkLst>
      </pc:sldChg>
      <pc:sldChg chg="addSp delSp modSp mod">
        <pc:chgData name="NORVEY DANILO MUÑOZ" userId="6c920eed-56a1-4dd6-94e7-28cd095909bd" providerId="ADAL" clId="{6075C14E-5387-4FB1-A876-B652AAF5BBEF}" dt="2023-02-08T17:41:38.511" v="691" actId="1076"/>
        <pc:sldMkLst>
          <pc:docMk/>
          <pc:sldMk cId="2012777000" sldId="312"/>
        </pc:sldMkLst>
        <pc:spChg chg="add del mod">
          <ac:chgData name="NORVEY DANILO MUÑOZ" userId="6c920eed-56a1-4dd6-94e7-28cd095909bd" providerId="ADAL" clId="{6075C14E-5387-4FB1-A876-B652AAF5BBEF}" dt="2023-02-08T17:41:08.453" v="683" actId="478"/>
          <ac:spMkLst>
            <pc:docMk/>
            <pc:sldMk cId="2012777000" sldId="312"/>
            <ac:spMk id="3" creationId="{87A3B0B6-86D4-DC2C-E8BA-42F0E965E762}"/>
          </ac:spMkLst>
        </pc:spChg>
        <pc:spChg chg="mod">
          <ac:chgData name="NORVEY DANILO MUÑOZ" userId="6c920eed-56a1-4dd6-94e7-28cd095909bd" providerId="ADAL" clId="{6075C14E-5387-4FB1-A876-B652AAF5BBEF}" dt="2023-02-08T17:41:32.755" v="689" actId="1076"/>
          <ac:spMkLst>
            <pc:docMk/>
            <pc:sldMk cId="2012777000" sldId="312"/>
            <ac:spMk id="191" creationId="{00000000-0000-0000-0000-000000000000}"/>
          </ac:spMkLst>
        </pc:spChg>
        <pc:spChg chg="del">
          <ac:chgData name="NORVEY DANILO MUÑOZ" userId="6c920eed-56a1-4dd6-94e7-28cd095909bd" providerId="ADAL" clId="{6075C14E-5387-4FB1-A876-B652AAF5BBEF}" dt="2023-02-08T17:41:07.762" v="682" actId="478"/>
          <ac:spMkLst>
            <pc:docMk/>
            <pc:sldMk cId="2012777000" sldId="312"/>
            <ac:spMk id="192" creationId="{00000000-0000-0000-0000-000000000000}"/>
          </ac:spMkLst>
        </pc:spChg>
        <pc:picChg chg="add mod">
          <ac:chgData name="NORVEY DANILO MUÑOZ" userId="6c920eed-56a1-4dd6-94e7-28cd095909bd" providerId="ADAL" clId="{6075C14E-5387-4FB1-A876-B652AAF5BBEF}" dt="2023-02-08T17:41:38.511" v="691" actId="1076"/>
          <ac:picMkLst>
            <pc:docMk/>
            <pc:sldMk cId="2012777000" sldId="312"/>
            <ac:picMk id="2050" creationId="{1F0DF01B-E7EA-A73E-990D-B99EC5DBCC17}"/>
          </ac:picMkLst>
        </pc:picChg>
      </pc:sldChg>
      <pc:sldChg chg="del">
        <pc:chgData name="NORVEY DANILO MUÑOZ" userId="6c920eed-56a1-4dd6-94e7-28cd095909bd" providerId="ADAL" clId="{6075C14E-5387-4FB1-A876-B652AAF5BBEF}" dt="2023-02-15T03:05:30.641" v="889" actId="47"/>
        <pc:sldMkLst>
          <pc:docMk/>
          <pc:sldMk cId="2834772407" sldId="313"/>
        </pc:sldMkLst>
      </pc:sldChg>
      <pc:sldChg chg="del">
        <pc:chgData name="NORVEY DANILO MUÑOZ" userId="6c920eed-56a1-4dd6-94e7-28cd095909bd" providerId="ADAL" clId="{6075C14E-5387-4FB1-A876-B652AAF5BBEF}" dt="2023-02-15T03:05:30.023" v="870" actId="47"/>
        <pc:sldMkLst>
          <pc:docMk/>
          <pc:sldMk cId="2213320943" sldId="314"/>
        </pc:sldMkLst>
      </pc:sldChg>
      <pc:sldChg chg="del">
        <pc:chgData name="NORVEY DANILO MUÑOZ" userId="6c920eed-56a1-4dd6-94e7-28cd095909bd" providerId="ADAL" clId="{6075C14E-5387-4FB1-A876-B652AAF5BBEF}" dt="2023-02-15T03:05:30.118" v="873" actId="47"/>
        <pc:sldMkLst>
          <pc:docMk/>
          <pc:sldMk cId="3021841683" sldId="315"/>
        </pc:sldMkLst>
      </pc:sldChg>
      <pc:sldChg chg="del">
        <pc:chgData name="NORVEY DANILO MUÑOZ" userId="6c920eed-56a1-4dd6-94e7-28cd095909bd" providerId="ADAL" clId="{6075C14E-5387-4FB1-A876-B652AAF5BBEF}" dt="2023-02-15T03:05:30.672" v="890" actId="47"/>
        <pc:sldMkLst>
          <pc:docMk/>
          <pc:sldMk cId="2060028205" sldId="316"/>
        </pc:sldMkLst>
      </pc:sldChg>
      <pc:sldChg chg="del">
        <pc:chgData name="NORVEY DANILO MUÑOZ" userId="6c920eed-56a1-4dd6-94e7-28cd095909bd" providerId="ADAL" clId="{6075C14E-5387-4FB1-A876-B652AAF5BBEF}" dt="2023-02-15T03:05:38.479" v="923" actId="47"/>
        <pc:sldMkLst>
          <pc:docMk/>
          <pc:sldMk cId="1331053973" sldId="317"/>
        </pc:sldMkLst>
      </pc:sldChg>
      <pc:sldChg chg="del">
        <pc:chgData name="NORVEY DANILO MUÑOZ" userId="6c920eed-56a1-4dd6-94e7-28cd095909bd" providerId="ADAL" clId="{6075C14E-5387-4FB1-A876-B652AAF5BBEF}" dt="2023-02-15T03:05:50.942" v="959" actId="47"/>
        <pc:sldMkLst>
          <pc:docMk/>
          <pc:sldMk cId="67405003" sldId="318"/>
        </pc:sldMkLst>
      </pc:sldChg>
      <pc:sldChg chg="del">
        <pc:chgData name="NORVEY DANILO MUÑOZ" userId="6c920eed-56a1-4dd6-94e7-28cd095909bd" providerId="ADAL" clId="{6075C14E-5387-4FB1-A876-B652AAF5BBEF}" dt="2023-02-15T03:05:30.704" v="891" actId="47"/>
        <pc:sldMkLst>
          <pc:docMk/>
          <pc:sldMk cId="2202870537" sldId="319"/>
        </pc:sldMkLst>
      </pc:sldChg>
      <pc:sldChg chg="del">
        <pc:chgData name="NORVEY DANILO MUÑOZ" userId="6c920eed-56a1-4dd6-94e7-28cd095909bd" providerId="ADAL" clId="{6075C14E-5387-4FB1-A876-B652AAF5BBEF}" dt="2023-02-15T03:05:30.736" v="892" actId="47"/>
        <pc:sldMkLst>
          <pc:docMk/>
          <pc:sldMk cId="1775397427" sldId="320"/>
        </pc:sldMkLst>
      </pc:sldChg>
      <pc:sldChg chg="del">
        <pc:chgData name="NORVEY DANILO MUÑOZ" userId="6c920eed-56a1-4dd6-94e7-28cd095909bd" providerId="ADAL" clId="{6075C14E-5387-4FB1-A876-B652AAF5BBEF}" dt="2023-02-15T03:05:39.525" v="928" actId="47"/>
        <pc:sldMkLst>
          <pc:docMk/>
          <pc:sldMk cId="620206592" sldId="321"/>
        </pc:sldMkLst>
      </pc:sldChg>
      <pc:sldChg chg="del">
        <pc:chgData name="NORVEY DANILO MUÑOZ" userId="6c920eed-56a1-4dd6-94e7-28cd095909bd" providerId="ADAL" clId="{6075C14E-5387-4FB1-A876-B652AAF5BBEF}" dt="2023-02-15T03:05:30.216" v="876" actId="47"/>
        <pc:sldMkLst>
          <pc:docMk/>
          <pc:sldMk cId="1139785874" sldId="322"/>
        </pc:sldMkLst>
      </pc:sldChg>
      <pc:sldChg chg="del">
        <pc:chgData name="NORVEY DANILO MUÑOZ" userId="6c920eed-56a1-4dd6-94e7-28cd095909bd" providerId="ADAL" clId="{6075C14E-5387-4FB1-A876-B652AAF5BBEF}" dt="2023-02-15T03:05:30.816" v="894" actId="47"/>
        <pc:sldMkLst>
          <pc:docMk/>
          <pc:sldMk cId="3451968263" sldId="323"/>
        </pc:sldMkLst>
      </pc:sldChg>
      <pc:sldChg chg="del">
        <pc:chgData name="NORVEY DANILO MUÑOZ" userId="6c920eed-56a1-4dd6-94e7-28cd095909bd" providerId="ADAL" clId="{6075C14E-5387-4FB1-A876-B652AAF5BBEF}" dt="2023-02-15T03:05:31.973" v="895" actId="47"/>
        <pc:sldMkLst>
          <pc:docMk/>
          <pc:sldMk cId="3706077343" sldId="324"/>
        </pc:sldMkLst>
      </pc:sldChg>
      <pc:sldChg chg="del">
        <pc:chgData name="NORVEY DANILO MUÑOZ" userId="6c920eed-56a1-4dd6-94e7-28cd095909bd" providerId="ADAL" clId="{6075C14E-5387-4FB1-A876-B652AAF5BBEF}" dt="2023-02-15T03:05:32.178" v="896" actId="47"/>
        <pc:sldMkLst>
          <pc:docMk/>
          <pc:sldMk cId="4155689048" sldId="325"/>
        </pc:sldMkLst>
      </pc:sldChg>
      <pc:sldChg chg="del">
        <pc:chgData name="NORVEY DANILO MUÑOZ" userId="6c920eed-56a1-4dd6-94e7-28cd095909bd" providerId="ADAL" clId="{6075C14E-5387-4FB1-A876-B652AAF5BBEF}" dt="2023-02-15T03:05:32.373" v="897" actId="47"/>
        <pc:sldMkLst>
          <pc:docMk/>
          <pc:sldMk cId="4031053724" sldId="326"/>
        </pc:sldMkLst>
      </pc:sldChg>
      <pc:sldChg chg="del">
        <pc:chgData name="NORVEY DANILO MUÑOZ" userId="6c920eed-56a1-4dd6-94e7-28cd095909bd" providerId="ADAL" clId="{6075C14E-5387-4FB1-A876-B652AAF5BBEF}" dt="2023-02-15T03:05:32.742" v="899" actId="47"/>
        <pc:sldMkLst>
          <pc:docMk/>
          <pc:sldMk cId="3246787241" sldId="327"/>
        </pc:sldMkLst>
      </pc:sldChg>
      <pc:sldChg chg="del">
        <pc:chgData name="NORVEY DANILO MUÑOZ" userId="6c920eed-56a1-4dd6-94e7-28cd095909bd" providerId="ADAL" clId="{6075C14E-5387-4FB1-A876-B652AAF5BBEF}" dt="2023-02-15T03:05:32.919" v="900" actId="47"/>
        <pc:sldMkLst>
          <pc:docMk/>
          <pc:sldMk cId="2684663948" sldId="328"/>
        </pc:sldMkLst>
      </pc:sldChg>
      <pc:sldChg chg="del">
        <pc:chgData name="NORVEY DANILO MUÑOZ" userId="6c920eed-56a1-4dd6-94e7-28cd095909bd" providerId="ADAL" clId="{6075C14E-5387-4FB1-A876-B652AAF5BBEF}" dt="2023-02-15T03:05:33.114" v="901" actId="47"/>
        <pc:sldMkLst>
          <pc:docMk/>
          <pc:sldMk cId="1214209245" sldId="329"/>
        </pc:sldMkLst>
      </pc:sldChg>
      <pc:sldChg chg="del">
        <pc:chgData name="NORVEY DANILO MUÑOZ" userId="6c920eed-56a1-4dd6-94e7-28cd095909bd" providerId="ADAL" clId="{6075C14E-5387-4FB1-A876-B652AAF5BBEF}" dt="2023-02-15T03:05:33.296" v="902" actId="47"/>
        <pc:sldMkLst>
          <pc:docMk/>
          <pc:sldMk cId="1380359251" sldId="330"/>
        </pc:sldMkLst>
      </pc:sldChg>
      <pc:sldChg chg="del">
        <pc:chgData name="NORVEY DANILO MUÑOZ" userId="6c920eed-56a1-4dd6-94e7-28cd095909bd" providerId="ADAL" clId="{6075C14E-5387-4FB1-A876-B652AAF5BBEF}" dt="2023-02-15T03:05:33.524" v="903" actId="47"/>
        <pc:sldMkLst>
          <pc:docMk/>
          <pc:sldMk cId="1569628170" sldId="331"/>
        </pc:sldMkLst>
      </pc:sldChg>
      <pc:sldChg chg="del">
        <pc:chgData name="NORVEY DANILO MUÑOZ" userId="6c920eed-56a1-4dd6-94e7-28cd095909bd" providerId="ADAL" clId="{6075C14E-5387-4FB1-A876-B652AAF5BBEF}" dt="2023-02-15T03:05:35.208" v="909" actId="47"/>
        <pc:sldMkLst>
          <pc:docMk/>
          <pc:sldMk cId="2843637578" sldId="332"/>
        </pc:sldMkLst>
      </pc:sldChg>
      <pc:sldChg chg="del">
        <pc:chgData name="NORVEY DANILO MUÑOZ" userId="6c920eed-56a1-4dd6-94e7-28cd095909bd" providerId="ADAL" clId="{6075C14E-5387-4FB1-A876-B652AAF5BBEF}" dt="2023-02-15T03:05:34.959" v="908" actId="47"/>
        <pc:sldMkLst>
          <pc:docMk/>
          <pc:sldMk cId="1838177117" sldId="333"/>
        </pc:sldMkLst>
      </pc:sldChg>
      <pc:sldChg chg="del">
        <pc:chgData name="NORVEY DANILO MUÑOZ" userId="6c920eed-56a1-4dd6-94e7-28cd095909bd" providerId="ADAL" clId="{6075C14E-5387-4FB1-A876-B652AAF5BBEF}" dt="2023-02-15T03:05:33.734" v="904" actId="47"/>
        <pc:sldMkLst>
          <pc:docMk/>
          <pc:sldMk cId="325380253" sldId="334"/>
        </pc:sldMkLst>
      </pc:sldChg>
      <pc:sldChg chg="del">
        <pc:chgData name="NORVEY DANILO MUÑOZ" userId="6c920eed-56a1-4dd6-94e7-28cd095909bd" providerId="ADAL" clId="{6075C14E-5387-4FB1-A876-B652AAF5BBEF}" dt="2023-02-15T03:05:33.929" v="905" actId="47"/>
        <pc:sldMkLst>
          <pc:docMk/>
          <pc:sldMk cId="1556377094" sldId="335"/>
        </pc:sldMkLst>
      </pc:sldChg>
      <pc:sldChg chg="del">
        <pc:chgData name="NORVEY DANILO MUÑOZ" userId="6c920eed-56a1-4dd6-94e7-28cd095909bd" providerId="ADAL" clId="{6075C14E-5387-4FB1-A876-B652AAF5BBEF}" dt="2023-02-15T03:05:34.139" v="906" actId="47"/>
        <pc:sldMkLst>
          <pc:docMk/>
          <pc:sldMk cId="711873617" sldId="336"/>
        </pc:sldMkLst>
      </pc:sldChg>
      <pc:sldChg chg="del">
        <pc:chgData name="NORVEY DANILO MUÑOZ" userId="6c920eed-56a1-4dd6-94e7-28cd095909bd" providerId="ADAL" clId="{6075C14E-5387-4FB1-A876-B652AAF5BBEF}" dt="2023-02-15T03:05:34.659" v="907" actId="47"/>
        <pc:sldMkLst>
          <pc:docMk/>
          <pc:sldMk cId="1840772436" sldId="337"/>
        </pc:sldMkLst>
      </pc:sldChg>
      <pc:sldChg chg="del">
        <pc:chgData name="NORVEY DANILO MUÑOZ" userId="6c920eed-56a1-4dd6-94e7-28cd095909bd" providerId="ADAL" clId="{6075C14E-5387-4FB1-A876-B652AAF5BBEF}" dt="2023-02-15T03:05:35.461" v="910" actId="47"/>
        <pc:sldMkLst>
          <pc:docMk/>
          <pc:sldMk cId="1001481906" sldId="338"/>
        </pc:sldMkLst>
      </pc:sldChg>
      <pc:sldChg chg="del">
        <pc:chgData name="NORVEY DANILO MUÑOZ" userId="6c920eed-56a1-4dd6-94e7-28cd095909bd" providerId="ADAL" clId="{6075C14E-5387-4FB1-A876-B652AAF5BBEF}" dt="2023-02-15T03:05:35.672" v="911" actId="47"/>
        <pc:sldMkLst>
          <pc:docMk/>
          <pc:sldMk cId="1987237157" sldId="339"/>
        </pc:sldMkLst>
      </pc:sldChg>
      <pc:sldChg chg="del">
        <pc:chgData name="NORVEY DANILO MUÑOZ" userId="6c920eed-56a1-4dd6-94e7-28cd095909bd" providerId="ADAL" clId="{6075C14E-5387-4FB1-A876-B652AAF5BBEF}" dt="2023-02-15T03:05:35.897" v="912" actId="47"/>
        <pc:sldMkLst>
          <pc:docMk/>
          <pc:sldMk cId="2634615155" sldId="340"/>
        </pc:sldMkLst>
      </pc:sldChg>
      <pc:sldChg chg="del">
        <pc:chgData name="NORVEY DANILO MUÑOZ" userId="6c920eed-56a1-4dd6-94e7-28cd095909bd" providerId="ADAL" clId="{6075C14E-5387-4FB1-A876-B652AAF5BBEF}" dt="2023-02-15T03:05:36.103" v="913" actId="47"/>
        <pc:sldMkLst>
          <pc:docMk/>
          <pc:sldMk cId="3030019239" sldId="341"/>
        </pc:sldMkLst>
      </pc:sldChg>
      <pc:sldChg chg="del">
        <pc:chgData name="NORVEY DANILO MUÑOZ" userId="6c920eed-56a1-4dd6-94e7-28cd095909bd" providerId="ADAL" clId="{6075C14E-5387-4FB1-A876-B652AAF5BBEF}" dt="2023-02-15T03:05:36.314" v="914" actId="47"/>
        <pc:sldMkLst>
          <pc:docMk/>
          <pc:sldMk cId="730278964" sldId="342"/>
        </pc:sldMkLst>
      </pc:sldChg>
      <pc:sldChg chg="del">
        <pc:chgData name="NORVEY DANILO MUÑOZ" userId="6c920eed-56a1-4dd6-94e7-28cd095909bd" providerId="ADAL" clId="{6075C14E-5387-4FB1-A876-B652AAF5BBEF}" dt="2023-02-15T03:05:36.539" v="915" actId="47"/>
        <pc:sldMkLst>
          <pc:docMk/>
          <pc:sldMk cId="421300418" sldId="343"/>
        </pc:sldMkLst>
      </pc:sldChg>
      <pc:sldChg chg="del">
        <pc:chgData name="NORVEY DANILO MUÑOZ" userId="6c920eed-56a1-4dd6-94e7-28cd095909bd" providerId="ADAL" clId="{6075C14E-5387-4FB1-A876-B652AAF5BBEF}" dt="2023-02-15T03:05:36.751" v="916" actId="47"/>
        <pc:sldMkLst>
          <pc:docMk/>
          <pc:sldMk cId="2145435784" sldId="344"/>
        </pc:sldMkLst>
      </pc:sldChg>
      <pc:sldChg chg="del">
        <pc:chgData name="NORVEY DANILO MUÑOZ" userId="6c920eed-56a1-4dd6-94e7-28cd095909bd" providerId="ADAL" clId="{6075C14E-5387-4FB1-A876-B652AAF5BBEF}" dt="2023-02-15T03:05:36.980" v="917" actId="47"/>
        <pc:sldMkLst>
          <pc:docMk/>
          <pc:sldMk cId="2886689139" sldId="345"/>
        </pc:sldMkLst>
      </pc:sldChg>
      <pc:sldChg chg="del">
        <pc:chgData name="NORVEY DANILO MUÑOZ" userId="6c920eed-56a1-4dd6-94e7-28cd095909bd" providerId="ADAL" clId="{6075C14E-5387-4FB1-A876-B652AAF5BBEF}" dt="2023-02-15T03:05:37.202" v="918" actId="47"/>
        <pc:sldMkLst>
          <pc:docMk/>
          <pc:sldMk cId="2856303794" sldId="346"/>
        </pc:sldMkLst>
      </pc:sldChg>
      <pc:sldChg chg="del">
        <pc:chgData name="NORVEY DANILO MUÑOZ" userId="6c920eed-56a1-4dd6-94e7-28cd095909bd" providerId="ADAL" clId="{6075C14E-5387-4FB1-A876-B652AAF5BBEF}" dt="2023-02-15T03:05:37.408" v="919" actId="47"/>
        <pc:sldMkLst>
          <pc:docMk/>
          <pc:sldMk cId="2362338430" sldId="347"/>
        </pc:sldMkLst>
      </pc:sldChg>
      <pc:sldChg chg="del">
        <pc:chgData name="NORVEY DANILO MUÑOZ" userId="6c920eed-56a1-4dd6-94e7-28cd095909bd" providerId="ADAL" clId="{6075C14E-5387-4FB1-A876-B652AAF5BBEF}" dt="2023-02-15T03:05:37.635" v="920" actId="47"/>
        <pc:sldMkLst>
          <pc:docMk/>
          <pc:sldMk cId="2728495485" sldId="348"/>
        </pc:sldMkLst>
      </pc:sldChg>
      <pc:sldChg chg="del">
        <pc:chgData name="NORVEY DANILO MUÑOZ" userId="6c920eed-56a1-4dd6-94e7-28cd095909bd" providerId="ADAL" clId="{6075C14E-5387-4FB1-A876-B652AAF5BBEF}" dt="2023-02-15T03:05:37.841" v="921" actId="47"/>
        <pc:sldMkLst>
          <pc:docMk/>
          <pc:sldMk cId="2559769617" sldId="349"/>
        </pc:sldMkLst>
      </pc:sldChg>
      <pc:sldChg chg="del">
        <pc:chgData name="NORVEY DANILO MUÑOZ" userId="6c920eed-56a1-4dd6-94e7-28cd095909bd" providerId="ADAL" clId="{6075C14E-5387-4FB1-A876-B652AAF5BBEF}" dt="2023-02-15T03:05:38.259" v="922" actId="47"/>
        <pc:sldMkLst>
          <pc:docMk/>
          <pc:sldMk cId="350248673" sldId="350"/>
        </pc:sldMkLst>
      </pc:sldChg>
      <pc:sldChg chg="del">
        <pc:chgData name="NORVEY DANILO MUÑOZ" userId="6c920eed-56a1-4dd6-94e7-28cd095909bd" providerId="ADAL" clId="{6075C14E-5387-4FB1-A876-B652AAF5BBEF}" dt="2023-02-15T03:05:38.674" v="924" actId="47"/>
        <pc:sldMkLst>
          <pc:docMk/>
          <pc:sldMk cId="1205981856" sldId="351"/>
        </pc:sldMkLst>
      </pc:sldChg>
      <pc:sldChg chg="del">
        <pc:chgData name="NORVEY DANILO MUÑOZ" userId="6c920eed-56a1-4dd6-94e7-28cd095909bd" providerId="ADAL" clId="{6075C14E-5387-4FB1-A876-B652AAF5BBEF}" dt="2023-02-15T03:05:38.907" v="925" actId="47"/>
        <pc:sldMkLst>
          <pc:docMk/>
          <pc:sldMk cId="2587997566" sldId="352"/>
        </pc:sldMkLst>
      </pc:sldChg>
      <pc:sldChg chg="del">
        <pc:chgData name="NORVEY DANILO MUÑOZ" userId="6c920eed-56a1-4dd6-94e7-28cd095909bd" providerId="ADAL" clId="{6075C14E-5387-4FB1-A876-B652AAF5BBEF}" dt="2023-02-15T03:05:39.103" v="926" actId="47"/>
        <pc:sldMkLst>
          <pc:docMk/>
          <pc:sldMk cId="3746880780" sldId="353"/>
        </pc:sldMkLst>
      </pc:sldChg>
      <pc:sldChg chg="del">
        <pc:chgData name="NORVEY DANILO MUÑOZ" userId="6c920eed-56a1-4dd6-94e7-28cd095909bd" providerId="ADAL" clId="{6075C14E-5387-4FB1-A876-B652AAF5BBEF}" dt="2023-02-15T03:05:39.889" v="929" actId="47"/>
        <pc:sldMkLst>
          <pc:docMk/>
          <pc:sldMk cId="3338316674" sldId="354"/>
        </pc:sldMkLst>
      </pc:sldChg>
      <pc:sldChg chg="del">
        <pc:chgData name="NORVEY DANILO MUÑOZ" userId="6c920eed-56a1-4dd6-94e7-28cd095909bd" providerId="ADAL" clId="{6075C14E-5387-4FB1-A876-B652AAF5BBEF}" dt="2023-02-15T03:05:39.307" v="927" actId="47"/>
        <pc:sldMkLst>
          <pc:docMk/>
          <pc:sldMk cId="1623265840" sldId="355"/>
        </pc:sldMkLst>
      </pc:sldChg>
      <pc:sldChg chg="del">
        <pc:chgData name="NORVEY DANILO MUÑOZ" userId="6c920eed-56a1-4dd6-94e7-28cd095909bd" providerId="ADAL" clId="{6075C14E-5387-4FB1-A876-B652AAF5BBEF}" dt="2023-02-15T03:05:40.148" v="930" actId="47"/>
        <pc:sldMkLst>
          <pc:docMk/>
          <pc:sldMk cId="1636314556" sldId="356"/>
        </pc:sldMkLst>
      </pc:sldChg>
      <pc:sldChg chg="del">
        <pc:chgData name="NORVEY DANILO MUÑOZ" userId="6c920eed-56a1-4dd6-94e7-28cd095909bd" providerId="ADAL" clId="{6075C14E-5387-4FB1-A876-B652AAF5BBEF}" dt="2023-02-15T03:05:40.411" v="931" actId="47"/>
        <pc:sldMkLst>
          <pc:docMk/>
          <pc:sldMk cId="3329565702" sldId="357"/>
        </pc:sldMkLst>
      </pc:sldChg>
      <pc:sldChg chg="del">
        <pc:chgData name="NORVEY DANILO MUÑOZ" userId="6c920eed-56a1-4dd6-94e7-28cd095909bd" providerId="ADAL" clId="{6075C14E-5387-4FB1-A876-B652AAF5BBEF}" dt="2023-02-15T03:05:40.663" v="932" actId="47"/>
        <pc:sldMkLst>
          <pc:docMk/>
          <pc:sldMk cId="2258224261" sldId="358"/>
        </pc:sldMkLst>
      </pc:sldChg>
      <pc:sldChg chg="del">
        <pc:chgData name="NORVEY DANILO MUÑOZ" userId="6c920eed-56a1-4dd6-94e7-28cd095909bd" providerId="ADAL" clId="{6075C14E-5387-4FB1-A876-B652AAF5BBEF}" dt="2023-02-15T03:05:40.886" v="933" actId="47"/>
        <pc:sldMkLst>
          <pc:docMk/>
          <pc:sldMk cId="3321011124" sldId="359"/>
        </pc:sldMkLst>
      </pc:sldChg>
      <pc:sldChg chg="del">
        <pc:chgData name="NORVEY DANILO MUÑOZ" userId="6c920eed-56a1-4dd6-94e7-28cd095909bd" providerId="ADAL" clId="{6075C14E-5387-4FB1-A876-B652AAF5BBEF}" dt="2023-02-15T03:05:42.168" v="938" actId="47"/>
        <pc:sldMkLst>
          <pc:docMk/>
          <pc:sldMk cId="0" sldId="361"/>
        </pc:sldMkLst>
      </pc:sldChg>
      <pc:sldChg chg="del">
        <pc:chgData name="NORVEY DANILO MUÑOZ" userId="6c920eed-56a1-4dd6-94e7-28cd095909bd" providerId="ADAL" clId="{6075C14E-5387-4FB1-A876-B652AAF5BBEF}" dt="2023-02-15T03:05:41.115" v="934" actId="47"/>
        <pc:sldMkLst>
          <pc:docMk/>
          <pc:sldMk cId="1897390636" sldId="362"/>
        </pc:sldMkLst>
      </pc:sldChg>
      <pc:sldChg chg="del">
        <pc:chgData name="NORVEY DANILO MUÑOZ" userId="6c920eed-56a1-4dd6-94e7-28cd095909bd" providerId="ADAL" clId="{6075C14E-5387-4FB1-A876-B652AAF5BBEF}" dt="2023-02-15T03:05:41.333" v="935" actId="47"/>
        <pc:sldMkLst>
          <pc:docMk/>
          <pc:sldMk cId="3286778521" sldId="363"/>
        </pc:sldMkLst>
      </pc:sldChg>
      <pc:sldChg chg="del">
        <pc:chgData name="NORVEY DANILO MUÑOZ" userId="6c920eed-56a1-4dd6-94e7-28cd095909bd" providerId="ADAL" clId="{6075C14E-5387-4FB1-A876-B652AAF5BBEF}" dt="2023-02-15T03:05:41.663" v="936" actId="47"/>
        <pc:sldMkLst>
          <pc:docMk/>
          <pc:sldMk cId="2589776929" sldId="364"/>
        </pc:sldMkLst>
      </pc:sldChg>
      <pc:sldChg chg="del">
        <pc:chgData name="NORVEY DANILO MUÑOZ" userId="6c920eed-56a1-4dd6-94e7-28cd095909bd" providerId="ADAL" clId="{6075C14E-5387-4FB1-A876-B652AAF5BBEF}" dt="2023-02-15T03:05:41.934" v="937" actId="47"/>
        <pc:sldMkLst>
          <pc:docMk/>
          <pc:sldMk cId="2471323115" sldId="365"/>
        </pc:sldMkLst>
      </pc:sldChg>
      <pc:sldChg chg="del">
        <pc:chgData name="NORVEY DANILO MUÑOZ" userId="6c920eed-56a1-4dd6-94e7-28cd095909bd" providerId="ADAL" clId="{6075C14E-5387-4FB1-A876-B652AAF5BBEF}" dt="2023-02-15T03:05:42.887" v="940" actId="47"/>
        <pc:sldMkLst>
          <pc:docMk/>
          <pc:sldMk cId="533894151" sldId="366"/>
        </pc:sldMkLst>
      </pc:sldChg>
      <pc:sldChg chg="modSp mod">
        <pc:chgData name="NORVEY DANILO MUÑOZ" userId="6c920eed-56a1-4dd6-94e7-28cd095909bd" providerId="ADAL" clId="{6075C14E-5387-4FB1-A876-B652AAF5BBEF}" dt="2023-02-08T17:16:20.914" v="383" actId="20577"/>
        <pc:sldMkLst>
          <pc:docMk/>
          <pc:sldMk cId="2252551699" sldId="367"/>
        </pc:sldMkLst>
        <pc:spChg chg="mod">
          <ac:chgData name="NORVEY DANILO MUÑOZ" userId="6c920eed-56a1-4dd6-94e7-28cd095909bd" providerId="ADAL" clId="{6075C14E-5387-4FB1-A876-B652AAF5BBEF}" dt="2023-02-08T17:14:01.894" v="333" actId="20577"/>
          <ac:spMkLst>
            <pc:docMk/>
            <pc:sldMk cId="2252551699" sldId="367"/>
            <ac:spMk id="191" creationId="{00000000-0000-0000-0000-000000000000}"/>
          </ac:spMkLst>
        </pc:spChg>
        <pc:spChg chg="mod">
          <ac:chgData name="NORVEY DANILO MUÑOZ" userId="6c920eed-56a1-4dd6-94e7-28cd095909bd" providerId="ADAL" clId="{6075C14E-5387-4FB1-A876-B652AAF5BBEF}" dt="2023-02-08T17:16:20.914" v="383" actId="20577"/>
          <ac:spMkLst>
            <pc:docMk/>
            <pc:sldMk cId="2252551699" sldId="367"/>
            <ac:spMk id="192" creationId="{00000000-0000-0000-0000-000000000000}"/>
          </ac:spMkLst>
        </pc:spChg>
      </pc:sldChg>
      <pc:sldChg chg="addSp delSp modSp mod">
        <pc:chgData name="NORVEY DANILO MUÑOZ" userId="6c920eed-56a1-4dd6-94e7-28cd095909bd" providerId="ADAL" clId="{6075C14E-5387-4FB1-A876-B652AAF5BBEF}" dt="2023-02-08T17:17:20.260" v="422" actId="1076"/>
        <pc:sldMkLst>
          <pc:docMk/>
          <pc:sldMk cId="2414942149" sldId="368"/>
        </pc:sldMkLst>
        <pc:spChg chg="add del">
          <ac:chgData name="NORVEY DANILO MUÑOZ" userId="6c920eed-56a1-4dd6-94e7-28cd095909bd" providerId="ADAL" clId="{6075C14E-5387-4FB1-A876-B652AAF5BBEF}" dt="2023-02-08T17:16:43.017" v="408" actId="478"/>
          <ac:spMkLst>
            <pc:docMk/>
            <pc:sldMk cId="2414942149" sldId="368"/>
            <ac:spMk id="2" creationId="{0722DDA6-9C2C-2333-BC0E-622EF56C6402}"/>
          </ac:spMkLst>
        </pc:spChg>
        <pc:spChg chg="add del mod">
          <ac:chgData name="NORVEY DANILO MUÑOZ" userId="6c920eed-56a1-4dd6-94e7-28cd095909bd" providerId="ADAL" clId="{6075C14E-5387-4FB1-A876-B652AAF5BBEF}" dt="2023-02-08T17:17:05.037" v="419" actId="478"/>
          <ac:spMkLst>
            <pc:docMk/>
            <pc:sldMk cId="2414942149" sldId="368"/>
            <ac:spMk id="3" creationId="{EDF9ED4E-2FB3-FA61-F1BF-A5159038A2E8}"/>
          </ac:spMkLst>
        </pc:spChg>
        <pc:spChg chg="mod">
          <ac:chgData name="NORVEY DANILO MUÑOZ" userId="6c920eed-56a1-4dd6-94e7-28cd095909bd" providerId="ADAL" clId="{6075C14E-5387-4FB1-A876-B652AAF5BBEF}" dt="2023-02-08T17:16:30.242" v="405" actId="20577"/>
          <ac:spMkLst>
            <pc:docMk/>
            <pc:sldMk cId="2414942149" sldId="368"/>
            <ac:spMk id="191" creationId="{00000000-0000-0000-0000-000000000000}"/>
          </ac:spMkLst>
        </pc:spChg>
        <pc:picChg chg="del">
          <ac:chgData name="NORVEY DANILO MUÑOZ" userId="6c920eed-56a1-4dd6-94e7-28cd095909bd" providerId="ADAL" clId="{6075C14E-5387-4FB1-A876-B652AAF5BBEF}" dt="2023-02-08T17:16:32.037" v="406" actId="478"/>
          <ac:picMkLst>
            <pc:docMk/>
            <pc:sldMk cId="2414942149" sldId="368"/>
            <ac:picMk id="5" creationId="{C2FBF8F7-F32A-CE6D-EDDC-7E1E74C1E2DC}"/>
          </ac:picMkLst>
        </pc:picChg>
        <pc:picChg chg="add mod">
          <ac:chgData name="NORVEY DANILO MUÑOZ" userId="6c920eed-56a1-4dd6-94e7-28cd095909bd" providerId="ADAL" clId="{6075C14E-5387-4FB1-A876-B652AAF5BBEF}" dt="2023-02-08T17:17:20.260" v="422" actId="1076"/>
          <ac:picMkLst>
            <pc:docMk/>
            <pc:sldMk cId="2414942149" sldId="368"/>
            <ac:picMk id="6" creationId="{F449B409-92E0-7E11-168A-D275E0DCFD10}"/>
          </ac:picMkLst>
        </pc:picChg>
        <pc:picChg chg="add del mod">
          <ac:chgData name="NORVEY DANILO MUÑOZ" userId="6c920eed-56a1-4dd6-94e7-28cd095909bd" providerId="ADAL" clId="{6075C14E-5387-4FB1-A876-B652AAF5BBEF}" dt="2023-02-08T17:16:55.348" v="416" actId="478"/>
          <ac:picMkLst>
            <pc:docMk/>
            <pc:sldMk cId="2414942149" sldId="368"/>
            <ac:picMk id="1028" creationId="{A080219D-6373-824F-E6A6-C37A8913723E}"/>
          </ac:picMkLst>
        </pc:picChg>
      </pc:sldChg>
      <pc:sldChg chg="addSp modSp mod">
        <pc:chgData name="NORVEY DANILO MUÑOZ" userId="6c920eed-56a1-4dd6-94e7-28cd095909bd" providerId="ADAL" clId="{6075C14E-5387-4FB1-A876-B652AAF5BBEF}" dt="2023-02-08T17:38:10.691" v="572" actId="1076"/>
        <pc:sldMkLst>
          <pc:docMk/>
          <pc:sldMk cId="2244255232" sldId="369"/>
        </pc:sldMkLst>
        <pc:spChg chg="mod">
          <ac:chgData name="NORVEY DANILO MUÑOZ" userId="6c920eed-56a1-4dd6-94e7-28cd095909bd" providerId="ADAL" clId="{6075C14E-5387-4FB1-A876-B652AAF5BBEF}" dt="2023-02-08T17:36:00.774" v="554" actId="20577"/>
          <ac:spMkLst>
            <pc:docMk/>
            <pc:sldMk cId="2244255232" sldId="369"/>
            <ac:spMk id="191" creationId="{00000000-0000-0000-0000-000000000000}"/>
          </ac:spMkLst>
        </pc:spChg>
        <pc:spChg chg="mod">
          <ac:chgData name="NORVEY DANILO MUÑOZ" userId="6c920eed-56a1-4dd6-94e7-28cd095909bd" providerId="ADAL" clId="{6075C14E-5387-4FB1-A876-B652AAF5BBEF}" dt="2023-02-08T17:37:51.949" v="569" actId="20577"/>
          <ac:spMkLst>
            <pc:docMk/>
            <pc:sldMk cId="2244255232" sldId="369"/>
            <ac:spMk id="192" creationId="{00000000-0000-0000-0000-000000000000}"/>
          </ac:spMkLst>
        </pc:spChg>
        <pc:picChg chg="add mod">
          <ac:chgData name="NORVEY DANILO MUÑOZ" userId="6c920eed-56a1-4dd6-94e7-28cd095909bd" providerId="ADAL" clId="{6075C14E-5387-4FB1-A876-B652AAF5BBEF}" dt="2023-02-08T17:38:10.691" v="572" actId="1076"/>
          <ac:picMkLst>
            <pc:docMk/>
            <pc:sldMk cId="2244255232" sldId="369"/>
            <ac:picMk id="3" creationId="{170704EF-A5CE-C4D4-FEA5-1EABBADEF7F0}"/>
          </ac:picMkLst>
        </pc:picChg>
      </pc:sldChg>
      <pc:sldChg chg="del">
        <pc:chgData name="NORVEY DANILO MUÑOZ" userId="6c920eed-56a1-4dd6-94e7-28cd095909bd" providerId="ADAL" clId="{6075C14E-5387-4FB1-A876-B652AAF5BBEF}" dt="2023-02-15T03:05:29.695" v="860" actId="47"/>
        <pc:sldMkLst>
          <pc:docMk/>
          <pc:sldMk cId="844426838" sldId="370"/>
        </pc:sldMkLst>
      </pc:sldChg>
      <pc:sldChg chg="del">
        <pc:chgData name="NORVEY DANILO MUÑOZ" userId="6c920eed-56a1-4dd6-94e7-28cd095909bd" providerId="ADAL" clId="{6075C14E-5387-4FB1-A876-B652AAF5BBEF}" dt="2023-02-15T03:05:29.171" v="858" actId="47"/>
        <pc:sldMkLst>
          <pc:docMk/>
          <pc:sldMk cId="1640251976" sldId="371"/>
        </pc:sldMkLst>
      </pc:sldChg>
      <pc:sldChg chg="del">
        <pc:chgData name="NORVEY DANILO MUÑOZ" userId="6c920eed-56a1-4dd6-94e7-28cd095909bd" providerId="ADAL" clId="{6075C14E-5387-4FB1-A876-B652AAF5BBEF}" dt="2023-02-15T03:05:29.786" v="862" actId="47"/>
        <pc:sldMkLst>
          <pc:docMk/>
          <pc:sldMk cId="1483896231" sldId="372"/>
        </pc:sldMkLst>
      </pc:sldChg>
      <pc:sldChg chg="del">
        <pc:chgData name="NORVEY DANILO MUÑOZ" userId="6c920eed-56a1-4dd6-94e7-28cd095909bd" providerId="ADAL" clId="{6075C14E-5387-4FB1-A876-B652AAF5BBEF}" dt="2023-02-15T03:05:29.811" v="863" actId="47"/>
        <pc:sldMkLst>
          <pc:docMk/>
          <pc:sldMk cId="2407232986" sldId="373"/>
        </pc:sldMkLst>
      </pc:sldChg>
      <pc:sldChg chg="del">
        <pc:chgData name="NORVEY DANILO MUÑOZ" userId="6c920eed-56a1-4dd6-94e7-28cd095909bd" providerId="ADAL" clId="{6075C14E-5387-4FB1-A876-B652AAF5BBEF}" dt="2023-02-15T03:05:29.844" v="864" actId="47"/>
        <pc:sldMkLst>
          <pc:docMk/>
          <pc:sldMk cId="2669140229" sldId="374"/>
        </pc:sldMkLst>
      </pc:sldChg>
      <pc:sldChg chg="del">
        <pc:chgData name="NORVEY DANILO MUÑOZ" userId="6c920eed-56a1-4dd6-94e7-28cd095909bd" providerId="ADAL" clId="{6075C14E-5387-4FB1-A876-B652AAF5BBEF}" dt="2023-02-15T03:05:29.870" v="865" actId="47"/>
        <pc:sldMkLst>
          <pc:docMk/>
          <pc:sldMk cId="805343460" sldId="375"/>
        </pc:sldMkLst>
      </pc:sldChg>
      <pc:sldChg chg="del">
        <pc:chgData name="NORVEY DANILO MUÑOZ" userId="6c920eed-56a1-4dd6-94e7-28cd095909bd" providerId="ADAL" clId="{6075C14E-5387-4FB1-A876-B652AAF5BBEF}" dt="2023-02-15T03:05:29.903" v="866" actId="47"/>
        <pc:sldMkLst>
          <pc:docMk/>
          <pc:sldMk cId="3646398806" sldId="376"/>
        </pc:sldMkLst>
      </pc:sldChg>
      <pc:sldChg chg="del">
        <pc:chgData name="NORVEY DANILO MUÑOZ" userId="6c920eed-56a1-4dd6-94e7-28cd095909bd" providerId="ADAL" clId="{6075C14E-5387-4FB1-A876-B652AAF5BBEF}" dt="2023-02-15T03:05:29.937" v="867" actId="47"/>
        <pc:sldMkLst>
          <pc:docMk/>
          <pc:sldMk cId="4077152137" sldId="377"/>
        </pc:sldMkLst>
      </pc:sldChg>
      <pc:sldChg chg="del">
        <pc:chgData name="NORVEY DANILO MUÑOZ" userId="6c920eed-56a1-4dd6-94e7-28cd095909bd" providerId="ADAL" clId="{6075C14E-5387-4FB1-A876-B652AAF5BBEF}" dt="2023-02-15T03:05:29.959" v="868" actId="47"/>
        <pc:sldMkLst>
          <pc:docMk/>
          <pc:sldMk cId="1141441756" sldId="378"/>
        </pc:sldMkLst>
      </pc:sldChg>
      <pc:sldChg chg="del">
        <pc:chgData name="NORVEY DANILO MUÑOZ" userId="6c920eed-56a1-4dd6-94e7-28cd095909bd" providerId="ADAL" clId="{6075C14E-5387-4FB1-A876-B652AAF5BBEF}" dt="2023-02-15T03:05:29.988" v="869" actId="47"/>
        <pc:sldMkLst>
          <pc:docMk/>
          <pc:sldMk cId="1015212810" sldId="379"/>
        </pc:sldMkLst>
      </pc:sldChg>
      <pc:sldChg chg="del">
        <pc:chgData name="NORVEY DANILO MUÑOZ" userId="6c920eed-56a1-4dd6-94e7-28cd095909bd" providerId="ADAL" clId="{6075C14E-5387-4FB1-A876-B652AAF5BBEF}" dt="2023-02-15T03:05:30.150" v="874" actId="47"/>
        <pc:sldMkLst>
          <pc:docMk/>
          <pc:sldMk cId="2253480106" sldId="380"/>
        </pc:sldMkLst>
      </pc:sldChg>
      <pc:sldChg chg="del">
        <pc:chgData name="NORVEY DANILO MUÑOZ" userId="6c920eed-56a1-4dd6-94e7-28cd095909bd" providerId="ADAL" clId="{6075C14E-5387-4FB1-A876-B652AAF5BBEF}" dt="2023-02-15T03:05:30.516" v="885" actId="47"/>
        <pc:sldMkLst>
          <pc:docMk/>
          <pc:sldMk cId="3966894046" sldId="381"/>
        </pc:sldMkLst>
      </pc:sldChg>
      <pc:sldChg chg="del">
        <pc:chgData name="NORVEY DANILO MUÑOZ" userId="6c920eed-56a1-4dd6-94e7-28cd095909bd" providerId="ADAL" clId="{6075C14E-5387-4FB1-A876-B652AAF5BBEF}" dt="2023-02-15T03:05:30.100" v="872" actId="47"/>
        <pc:sldMkLst>
          <pc:docMk/>
          <pc:sldMk cId="3793310610" sldId="382"/>
        </pc:sldMkLst>
      </pc:sldChg>
      <pc:sldChg chg="del">
        <pc:chgData name="NORVEY DANILO MUÑOZ" userId="6c920eed-56a1-4dd6-94e7-28cd095909bd" providerId="ADAL" clId="{6075C14E-5387-4FB1-A876-B652AAF5BBEF}" dt="2023-02-15T03:05:29.768" v="861" actId="47"/>
        <pc:sldMkLst>
          <pc:docMk/>
          <pc:sldMk cId="368216936" sldId="384"/>
        </pc:sldMkLst>
      </pc:sldChg>
      <pc:sldChg chg="del">
        <pc:chgData name="NORVEY DANILO MUÑOZ" userId="6c920eed-56a1-4dd6-94e7-28cd095909bd" providerId="ADAL" clId="{6075C14E-5387-4FB1-A876-B652AAF5BBEF}" dt="2023-02-15T03:05:30.252" v="877" actId="47"/>
        <pc:sldMkLst>
          <pc:docMk/>
          <pc:sldMk cId="1939832174" sldId="385"/>
        </pc:sldMkLst>
      </pc:sldChg>
      <pc:sldChg chg="del">
        <pc:chgData name="NORVEY DANILO MUÑOZ" userId="6c920eed-56a1-4dd6-94e7-28cd095909bd" providerId="ADAL" clId="{6075C14E-5387-4FB1-A876-B652AAF5BBEF}" dt="2023-02-15T03:05:30.298" v="878" actId="47"/>
        <pc:sldMkLst>
          <pc:docMk/>
          <pc:sldMk cId="3945072177" sldId="386"/>
        </pc:sldMkLst>
      </pc:sldChg>
      <pc:sldChg chg="del">
        <pc:chgData name="NORVEY DANILO MUÑOZ" userId="6c920eed-56a1-4dd6-94e7-28cd095909bd" providerId="ADAL" clId="{6075C14E-5387-4FB1-A876-B652AAF5BBEF}" dt="2023-02-15T03:05:30.320" v="879" actId="47"/>
        <pc:sldMkLst>
          <pc:docMk/>
          <pc:sldMk cId="1943410392" sldId="387"/>
        </pc:sldMkLst>
      </pc:sldChg>
      <pc:sldChg chg="del">
        <pc:chgData name="NORVEY DANILO MUÑOZ" userId="6c920eed-56a1-4dd6-94e7-28cd095909bd" providerId="ADAL" clId="{6075C14E-5387-4FB1-A876-B652AAF5BBEF}" dt="2023-02-15T03:05:30.380" v="881" actId="47"/>
        <pc:sldMkLst>
          <pc:docMk/>
          <pc:sldMk cId="66050442" sldId="388"/>
        </pc:sldMkLst>
      </pc:sldChg>
      <pc:sldChg chg="del">
        <pc:chgData name="NORVEY DANILO MUÑOZ" userId="6c920eed-56a1-4dd6-94e7-28cd095909bd" providerId="ADAL" clId="{6075C14E-5387-4FB1-A876-B652AAF5BBEF}" dt="2023-02-15T03:05:30.346" v="880" actId="47"/>
        <pc:sldMkLst>
          <pc:docMk/>
          <pc:sldMk cId="3918203194" sldId="389"/>
        </pc:sldMkLst>
      </pc:sldChg>
      <pc:sldChg chg="del">
        <pc:chgData name="NORVEY DANILO MUÑOZ" userId="6c920eed-56a1-4dd6-94e7-28cd095909bd" providerId="ADAL" clId="{6075C14E-5387-4FB1-A876-B652AAF5BBEF}" dt="2023-02-15T03:05:30.412" v="882" actId="47"/>
        <pc:sldMkLst>
          <pc:docMk/>
          <pc:sldMk cId="1028980673" sldId="390"/>
        </pc:sldMkLst>
      </pc:sldChg>
      <pc:sldChg chg="del">
        <pc:chgData name="NORVEY DANILO MUÑOZ" userId="6c920eed-56a1-4dd6-94e7-28cd095909bd" providerId="ADAL" clId="{6075C14E-5387-4FB1-A876-B652AAF5BBEF}" dt="2023-02-15T03:05:30.444" v="883" actId="47"/>
        <pc:sldMkLst>
          <pc:docMk/>
          <pc:sldMk cId="703612668" sldId="391"/>
        </pc:sldMkLst>
      </pc:sldChg>
      <pc:sldChg chg="del">
        <pc:chgData name="NORVEY DANILO MUÑOZ" userId="6c920eed-56a1-4dd6-94e7-28cd095909bd" providerId="ADAL" clId="{6075C14E-5387-4FB1-A876-B652AAF5BBEF}" dt="2023-02-15T03:05:30.479" v="884" actId="47"/>
        <pc:sldMkLst>
          <pc:docMk/>
          <pc:sldMk cId="3593356433" sldId="392"/>
        </pc:sldMkLst>
      </pc:sldChg>
      <pc:sldChg chg="del">
        <pc:chgData name="NORVEY DANILO MUÑOZ" userId="6c920eed-56a1-4dd6-94e7-28cd095909bd" providerId="ADAL" clId="{6075C14E-5387-4FB1-A876-B652AAF5BBEF}" dt="2023-02-15T03:05:30.548" v="886" actId="47"/>
        <pc:sldMkLst>
          <pc:docMk/>
          <pc:sldMk cId="1370982778" sldId="393"/>
        </pc:sldMkLst>
      </pc:sldChg>
      <pc:sldChg chg="del">
        <pc:chgData name="NORVEY DANILO MUÑOZ" userId="6c920eed-56a1-4dd6-94e7-28cd095909bd" providerId="ADAL" clId="{6075C14E-5387-4FB1-A876-B652AAF5BBEF}" dt="2023-02-15T03:05:30.579" v="887" actId="47"/>
        <pc:sldMkLst>
          <pc:docMk/>
          <pc:sldMk cId="254590961" sldId="394"/>
        </pc:sldMkLst>
      </pc:sldChg>
      <pc:sldChg chg="del">
        <pc:chgData name="NORVEY DANILO MUÑOZ" userId="6c920eed-56a1-4dd6-94e7-28cd095909bd" providerId="ADAL" clId="{6075C14E-5387-4FB1-A876-B652AAF5BBEF}" dt="2023-02-15T03:05:30.619" v="888" actId="47"/>
        <pc:sldMkLst>
          <pc:docMk/>
          <pc:sldMk cId="2213399795" sldId="395"/>
        </pc:sldMkLst>
      </pc:sldChg>
      <pc:sldChg chg="addSp delSp modSp add mod modAnim">
        <pc:chgData name="NORVEY DANILO MUÑOZ" userId="6c920eed-56a1-4dd6-94e7-28cd095909bd" providerId="ADAL" clId="{6075C14E-5387-4FB1-A876-B652AAF5BBEF}" dt="2023-02-08T17:24:31.661" v="469"/>
        <pc:sldMkLst>
          <pc:docMk/>
          <pc:sldMk cId="4210932705" sldId="396"/>
        </pc:sldMkLst>
        <pc:spChg chg="add mod">
          <ac:chgData name="NORVEY DANILO MUÑOZ" userId="6c920eed-56a1-4dd6-94e7-28cd095909bd" providerId="ADAL" clId="{6075C14E-5387-4FB1-A876-B652AAF5BBEF}" dt="2023-02-08T17:22:53.380" v="457" actId="207"/>
          <ac:spMkLst>
            <pc:docMk/>
            <pc:sldMk cId="4210932705" sldId="396"/>
            <ac:spMk id="6" creationId="{3B8EEE3B-639F-59A2-3538-AE9A9CDA8028}"/>
          </ac:spMkLst>
        </pc:spChg>
        <pc:spChg chg="add mod">
          <ac:chgData name="NORVEY DANILO MUÑOZ" userId="6c920eed-56a1-4dd6-94e7-28cd095909bd" providerId="ADAL" clId="{6075C14E-5387-4FB1-A876-B652AAF5BBEF}" dt="2023-02-08T17:23:30.342" v="462" actId="123"/>
          <ac:spMkLst>
            <pc:docMk/>
            <pc:sldMk cId="4210932705" sldId="396"/>
            <ac:spMk id="8" creationId="{5FEE753E-C2BA-DEF0-A05D-156F17E1A1C3}"/>
          </ac:spMkLst>
        </pc:spChg>
        <pc:picChg chg="del">
          <ac:chgData name="NORVEY DANILO MUÑOZ" userId="6c920eed-56a1-4dd6-94e7-28cd095909bd" providerId="ADAL" clId="{6075C14E-5387-4FB1-A876-B652AAF5BBEF}" dt="2023-02-08T17:21:31.566" v="448" actId="478"/>
          <ac:picMkLst>
            <pc:docMk/>
            <pc:sldMk cId="4210932705" sldId="396"/>
            <ac:picMk id="3" creationId="{328E9FE2-D637-1820-06CD-BE77CB119EFA}"/>
          </ac:picMkLst>
        </pc:picChg>
        <pc:picChg chg="add mod">
          <ac:chgData name="NORVEY DANILO MUÑOZ" userId="6c920eed-56a1-4dd6-94e7-28cd095909bd" providerId="ADAL" clId="{6075C14E-5387-4FB1-A876-B652AAF5BBEF}" dt="2023-02-08T17:21:36.147" v="451" actId="1076"/>
          <ac:picMkLst>
            <pc:docMk/>
            <pc:sldMk cId="4210932705" sldId="396"/>
            <ac:picMk id="4" creationId="{FE1C76DF-665F-E49D-4DA3-04940A67C7B9}"/>
          </ac:picMkLst>
        </pc:picChg>
        <pc:picChg chg="del">
          <ac:chgData name="NORVEY DANILO MUÑOZ" userId="6c920eed-56a1-4dd6-94e7-28cd095909bd" providerId="ADAL" clId="{6075C14E-5387-4FB1-A876-B652AAF5BBEF}" dt="2023-02-08T17:21:32.307" v="449" actId="478"/>
          <ac:picMkLst>
            <pc:docMk/>
            <pc:sldMk cId="4210932705" sldId="396"/>
            <ac:picMk id="5" creationId="{D5D500B9-57DF-00C0-2A0C-F73822413F6B}"/>
          </ac:picMkLst>
        </pc:picChg>
        <pc:picChg chg="add mod">
          <ac:chgData name="NORVEY DANILO MUÑOZ" userId="6c920eed-56a1-4dd6-94e7-28cd095909bd" providerId="ADAL" clId="{6075C14E-5387-4FB1-A876-B652AAF5BBEF}" dt="2023-02-08T17:23:44.712" v="465" actId="1076"/>
          <ac:picMkLst>
            <pc:docMk/>
            <pc:sldMk cId="4210932705" sldId="396"/>
            <ac:picMk id="10" creationId="{59930C11-F74F-C1C3-0AB9-3F1834B29F28}"/>
          </ac:picMkLst>
        </pc:picChg>
      </pc:sldChg>
      <pc:sldChg chg="addSp delSp modSp add mod delAnim">
        <pc:chgData name="NORVEY DANILO MUÑOZ" userId="6c920eed-56a1-4dd6-94e7-28cd095909bd" providerId="ADAL" clId="{6075C14E-5387-4FB1-A876-B652AAF5BBEF}" dt="2023-02-08T17:25:30.951" v="485" actId="1076"/>
        <pc:sldMkLst>
          <pc:docMk/>
          <pc:sldMk cId="9505273" sldId="397"/>
        </pc:sldMkLst>
        <pc:spChg chg="del">
          <ac:chgData name="NORVEY DANILO MUÑOZ" userId="6c920eed-56a1-4dd6-94e7-28cd095909bd" providerId="ADAL" clId="{6075C14E-5387-4FB1-A876-B652AAF5BBEF}" dt="2023-02-08T17:25:00.105" v="478" actId="478"/>
          <ac:spMkLst>
            <pc:docMk/>
            <pc:sldMk cId="9505273" sldId="397"/>
            <ac:spMk id="6" creationId="{3B8EEE3B-639F-59A2-3538-AE9A9CDA8028}"/>
          </ac:spMkLst>
        </pc:spChg>
        <pc:spChg chg="del mod">
          <ac:chgData name="NORVEY DANILO MUÑOZ" userId="6c920eed-56a1-4dd6-94e7-28cd095909bd" providerId="ADAL" clId="{6075C14E-5387-4FB1-A876-B652AAF5BBEF}" dt="2023-02-08T17:24:58.820" v="477" actId="478"/>
          <ac:spMkLst>
            <pc:docMk/>
            <pc:sldMk cId="9505273" sldId="397"/>
            <ac:spMk id="8" creationId="{5FEE753E-C2BA-DEF0-A05D-156F17E1A1C3}"/>
          </ac:spMkLst>
        </pc:spChg>
        <pc:spChg chg="mod">
          <ac:chgData name="NORVEY DANILO MUÑOZ" userId="6c920eed-56a1-4dd6-94e7-28cd095909bd" providerId="ADAL" clId="{6075C14E-5387-4FB1-A876-B652AAF5BBEF}" dt="2023-02-08T17:25:09.245" v="481" actId="20577"/>
          <ac:spMkLst>
            <pc:docMk/>
            <pc:sldMk cId="9505273" sldId="397"/>
            <ac:spMk id="192" creationId="{00000000-0000-0000-0000-000000000000}"/>
          </ac:spMkLst>
        </pc:spChg>
        <pc:picChg chg="add mod">
          <ac:chgData name="NORVEY DANILO MUÑOZ" userId="6c920eed-56a1-4dd6-94e7-28cd095909bd" providerId="ADAL" clId="{6075C14E-5387-4FB1-A876-B652AAF5BBEF}" dt="2023-02-08T17:25:26.396" v="482" actId="1076"/>
          <ac:picMkLst>
            <pc:docMk/>
            <pc:sldMk cId="9505273" sldId="397"/>
            <ac:picMk id="3" creationId="{90F7B063-DFE1-BC2F-BB4F-3DCA8F43D3D5}"/>
          </ac:picMkLst>
        </pc:picChg>
        <pc:picChg chg="del">
          <ac:chgData name="NORVEY DANILO MUÑOZ" userId="6c920eed-56a1-4dd6-94e7-28cd095909bd" providerId="ADAL" clId="{6075C14E-5387-4FB1-A876-B652AAF5BBEF}" dt="2023-02-08T17:24:57.653" v="476" actId="478"/>
          <ac:picMkLst>
            <pc:docMk/>
            <pc:sldMk cId="9505273" sldId="397"/>
            <ac:picMk id="4" creationId="{FE1C76DF-665F-E49D-4DA3-04940A67C7B9}"/>
          </ac:picMkLst>
        </pc:picChg>
        <pc:picChg chg="add mod">
          <ac:chgData name="NORVEY DANILO MUÑOZ" userId="6c920eed-56a1-4dd6-94e7-28cd095909bd" providerId="ADAL" clId="{6075C14E-5387-4FB1-A876-B652AAF5BBEF}" dt="2023-02-08T17:25:30.951" v="485" actId="1076"/>
          <ac:picMkLst>
            <pc:docMk/>
            <pc:sldMk cId="9505273" sldId="397"/>
            <ac:picMk id="7" creationId="{A79224E8-6C81-7603-6203-29AAF92B1D88}"/>
          </ac:picMkLst>
        </pc:picChg>
        <pc:picChg chg="del">
          <ac:chgData name="NORVEY DANILO MUÑOZ" userId="6c920eed-56a1-4dd6-94e7-28cd095909bd" providerId="ADAL" clId="{6075C14E-5387-4FB1-A876-B652AAF5BBEF}" dt="2023-02-08T17:24:55.261" v="473" actId="478"/>
          <ac:picMkLst>
            <pc:docMk/>
            <pc:sldMk cId="9505273" sldId="397"/>
            <ac:picMk id="10" creationId="{59930C11-F74F-C1C3-0AB9-3F1834B29F28}"/>
          </ac:picMkLst>
        </pc:picChg>
      </pc:sldChg>
      <pc:sldChg chg="addSp delSp modSp add mod">
        <pc:chgData name="NORVEY DANILO MUÑOZ" userId="6c920eed-56a1-4dd6-94e7-28cd095909bd" providerId="ADAL" clId="{6075C14E-5387-4FB1-A876-B652AAF5BBEF}" dt="2023-02-08T17:28:23.407" v="505" actId="1076"/>
        <pc:sldMkLst>
          <pc:docMk/>
          <pc:sldMk cId="2632446278" sldId="398"/>
        </pc:sldMkLst>
        <pc:spChg chg="mod">
          <ac:chgData name="NORVEY DANILO MUÑOZ" userId="6c920eed-56a1-4dd6-94e7-28cd095909bd" providerId="ADAL" clId="{6075C14E-5387-4FB1-A876-B652AAF5BBEF}" dt="2023-02-08T17:26:00.789" v="495" actId="20577"/>
          <ac:spMkLst>
            <pc:docMk/>
            <pc:sldMk cId="2632446278" sldId="398"/>
            <ac:spMk id="191" creationId="{00000000-0000-0000-0000-000000000000}"/>
          </ac:spMkLst>
        </pc:spChg>
        <pc:spChg chg="mod">
          <ac:chgData name="NORVEY DANILO MUÑOZ" userId="6c920eed-56a1-4dd6-94e7-28cd095909bd" providerId="ADAL" clId="{6075C14E-5387-4FB1-A876-B652AAF5BBEF}" dt="2023-02-08T17:26:17.672" v="500" actId="14100"/>
          <ac:spMkLst>
            <pc:docMk/>
            <pc:sldMk cId="2632446278" sldId="398"/>
            <ac:spMk id="192" creationId="{00000000-0000-0000-0000-000000000000}"/>
          </ac:spMkLst>
        </pc:spChg>
        <pc:picChg chg="del">
          <ac:chgData name="NORVEY DANILO MUÑOZ" userId="6c920eed-56a1-4dd6-94e7-28cd095909bd" providerId="ADAL" clId="{6075C14E-5387-4FB1-A876-B652AAF5BBEF}" dt="2023-02-08T17:26:12.882" v="498" actId="478"/>
          <ac:picMkLst>
            <pc:docMk/>
            <pc:sldMk cId="2632446278" sldId="398"/>
            <ac:picMk id="3" creationId="{90F7B063-DFE1-BC2F-BB4F-3DCA8F43D3D5}"/>
          </ac:picMkLst>
        </pc:picChg>
        <pc:picChg chg="add mod">
          <ac:chgData name="NORVEY DANILO MUÑOZ" userId="6c920eed-56a1-4dd6-94e7-28cd095909bd" providerId="ADAL" clId="{6075C14E-5387-4FB1-A876-B652AAF5BBEF}" dt="2023-02-08T17:28:19.860" v="503" actId="1076"/>
          <ac:picMkLst>
            <pc:docMk/>
            <pc:sldMk cId="2632446278" sldId="398"/>
            <ac:picMk id="4" creationId="{65CBE7C6-91C8-B67A-024A-0C28DFE19286}"/>
          </ac:picMkLst>
        </pc:picChg>
        <pc:picChg chg="add mod">
          <ac:chgData name="NORVEY DANILO MUÑOZ" userId="6c920eed-56a1-4dd6-94e7-28cd095909bd" providerId="ADAL" clId="{6075C14E-5387-4FB1-A876-B652AAF5BBEF}" dt="2023-02-08T17:28:23.407" v="505" actId="1076"/>
          <ac:picMkLst>
            <pc:docMk/>
            <pc:sldMk cId="2632446278" sldId="398"/>
            <ac:picMk id="6" creationId="{4B771610-2BF5-E7C7-A614-A70886AABD4C}"/>
          </ac:picMkLst>
        </pc:picChg>
        <pc:picChg chg="del">
          <ac:chgData name="NORVEY DANILO MUÑOZ" userId="6c920eed-56a1-4dd6-94e7-28cd095909bd" providerId="ADAL" clId="{6075C14E-5387-4FB1-A876-B652AAF5BBEF}" dt="2023-02-08T17:26:13.583" v="499" actId="478"/>
          <ac:picMkLst>
            <pc:docMk/>
            <pc:sldMk cId="2632446278" sldId="398"/>
            <ac:picMk id="7" creationId="{A79224E8-6C81-7603-6203-29AAF92B1D88}"/>
          </ac:picMkLst>
        </pc:picChg>
      </pc:sldChg>
      <pc:sldChg chg="addSp delSp modSp add mod">
        <pc:chgData name="NORVEY DANILO MUÑOZ" userId="6c920eed-56a1-4dd6-94e7-28cd095909bd" providerId="ADAL" clId="{6075C14E-5387-4FB1-A876-B652AAF5BBEF}" dt="2023-02-08T17:29:40.160" v="516" actId="1076"/>
        <pc:sldMkLst>
          <pc:docMk/>
          <pc:sldMk cId="516941123" sldId="399"/>
        </pc:sldMkLst>
        <pc:spChg chg="mod">
          <ac:chgData name="NORVEY DANILO MUÑOZ" userId="6c920eed-56a1-4dd6-94e7-28cd095909bd" providerId="ADAL" clId="{6075C14E-5387-4FB1-A876-B652AAF5BBEF}" dt="2023-02-08T17:29:24.888" v="513" actId="20577"/>
          <ac:spMkLst>
            <pc:docMk/>
            <pc:sldMk cId="516941123" sldId="399"/>
            <ac:spMk id="192" creationId="{00000000-0000-0000-0000-000000000000}"/>
          </ac:spMkLst>
        </pc:spChg>
        <pc:picChg chg="add del mod">
          <ac:chgData name="NORVEY DANILO MUÑOZ" userId="6c920eed-56a1-4dd6-94e7-28cd095909bd" providerId="ADAL" clId="{6075C14E-5387-4FB1-A876-B652AAF5BBEF}" dt="2023-02-08T17:29:26.339" v="514" actId="478"/>
          <ac:picMkLst>
            <pc:docMk/>
            <pc:sldMk cId="516941123" sldId="399"/>
            <ac:picMk id="3" creationId="{146E3BDE-ECD3-5070-D10B-C775A8D539DF}"/>
          </ac:picMkLst>
        </pc:picChg>
        <pc:picChg chg="del">
          <ac:chgData name="NORVEY DANILO MUÑOZ" userId="6c920eed-56a1-4dd6-94e7-28cd095909bd" providerId="ADAL" clId="{6075C14E-5387-4FB1-A876-B652AAF5BBEF}" dt="2023-02-08T17:28:43.977" v="507" actId="478"/>
          <ac:picMkLst>
            <pc:docMk/>
            <pc:sldMk cId="516941123" sldId="399"/>
            <ac:picMk id="4" creationId="{65CBE7C6-91C8-B67A-024A-0C28DFE19286}"/>
          </ac:picMkLst>
        </pc:picChg>
        <pc:picChg chg="del">
          <ac:chgData name="NORVEY DANILO MUÑOZ" userId="6c920eed-56a1-4dd6-94e7-28cd095909bd" providerId="ADAL" clId="{6075C14E-5387-4FB1-A876-B652AAF5BBEF}" dt="2023-02-08T17:28:44.664" v="508" actId="478"/>
          <ac:picMkLst>
            <pc:docMk/>
            <pc:sldMk cId="516941123" sldId="399"/>
            <ac:picMk id="6" creationId="{4B771610-2BF5-E7C7-A614-A70886AABD4C}"/>
          </ac:picMkLst>
        </pc:picChg>
        <pc:picChg chg="add mod">
          <ac:chgData name="NORVEY DANILO MUÑOZ" userId="6c920eed-56a1-4dd6-94e7-28cd095909bd" providerId="ADAL" clId="{6075C14E-5387-4FB1-A876-B652AAF5BBEF}" dt="2023-02-08T17:29:40.160" v="516" actId="1076"/>
          <ac:picMkLst>
            <pc:docMk/>
            <pc:sldMk cId="516941123" sldId="399"/>
            <ac:picMk id="7" creationId="{6DCC697F-5584-BAF6-4EF0-F7E38B9A4251}"/>
          </ac:picMkLst>
        </pc:picChg>
      </pc:sldChg>
      <pc:sldChg chg="addSp delSp modSp add mod">
        <pc:chgData name="NORVEY DANILO MUÑOZ" userId="6c920eed-56a1-4dd6-94e7-28cd095909bd" providerId="ADAL" clId="{6075C14E-5387-4FB1-A876-B652AAF5BBEF}" dt="2023-02-08T17:31:09.267" v="526" actId="1076"/>
        <pc:sldMkLst>
          <pc:docMk/>
          <pc:sldMk cId="919147768" sldId="400"/>
        </pc:sldMkLst>
        <pc:spChg chg="add del mod">
          <ac:chgData name="NORVEY DANILO MUÑOZ" userId="6c920eed-56a1-4dd6-94e7-28cd095909bd" providerId="ADAL" clId="{6075C14E-5387-4FB1-A876-B652AAF5BBEF}" dt="2023-02-08T17:30:44.072" v="520" actId="478"/>
          <ac:spMkLst>
            <pc:docMk/>
            <pc:sldMk cId="919147768" sldId="400"/>
            <ac:spMk id="3" creationId="{2CFCF6DB-F1AC-65AD-B83B-7611A3F7B3F0}"/>
          </ac:spMkLst>
        </pc:spChg>
        <pc:spChg chg="del">
          <ac:chgData name="NORVEY DANILO MUÑOZ" userId="6c920eed-56a1-4dd6-94e7-28cd095909bd" providerId="ADAL" clId="{6075C14E-5387-4FB1-A876-B652AAF5BBEF}" dt="2023-02-08T17:30:42.786" v="519" actId="478"/>
          <ac:spMkLst>
            <pc:docMk/>
            <pc:sldMk cId="919147768" sldId="400"/>
            <ac:spMk id="192" creationId="{00000000-0000-0000-0000-000000000000}"/>
          </ac:spMkLst>
        </pc:spChg>
        <pc:picChg chg="add mod">
          <ac:chgData name="NORVEY DANILO MUÑOZ" userId="6c920eed-56a1-4dd6-94e7-28cd095909bd" providerId="ADAL" clId="{6075C14E-5387-4FB1-A876-B652AAF5BBEF}" dt="2023-02-08T17:30:47.703" v="522" actId="1076"/>
          <ac:picMkLst>
            <pc:docMk/>
            <pc:sldMk cId="919147768" sldId="400"/>
            <ac:picMk id="5" creationId="{5E043638-EE4E-7036-5870-BC743F7654CD}"/>
          </ac:picMkLst>
        </pc:picChg>
        <pc:picChg chg="del">
          <ac:chgData name="NORVEY DANILO MUÑOZ" userId="6c920eed-56a1-4dd6-94e7-28cd095909bd" providerId="ADAL" clId="{6075C14E-5387-4FB1-A876-B652AAF5BBEF}" dt="2023-02-08T17:30:36.702" v="518" actId="478"/>
          <ac:picMkLst>
            <pc:docMk/>
            <pc:sldMk cId="919147768" sldId="400"/>
            <ac:picMk id="7" creationId="{6DCC697F-5584-BAF6-4EF0-F7E38B9A4251}"/>
          </ac:picMkLst>
        </pc:picChg>
        <pc:picChg chg="add mod modCrop">
          <ac:chgData name="NORVEY DANILO MUÑOZ" userId="6c920eed-56a1-4dd6-94e7-28cd095909bd" providerId="ADAL" clId="{6075C14E-5387-4FB1-A876-B652AAF5BBEF}" dt="2023-02-08T17:31:09.267" v="526" actId="1076"/>
          <ac:picMkLst>
            <pc:docMk/>
            <pc:sldMk cId="919147768" sldId="400"/>
            <ac:picMk id="8" creationId="{E86325E4-1AEF-CF59-07AF-F1EFC5842749}"/>
          </ac:picMkLst>
        </pc:picChg>
      </pc:sldChg>
      <pc:sldChg chg="addSp delSp modSp add mod ord">
        <pc:chgData name="NORVEY DANILO MUÑOZ" userId="6c920eed-56a1-4dd6-94e7-28cd095909bd" providerId="ADAL" clId="{6075C14E-5387-4FB1-A876-B652AAF5BBEF}" dt="2023-02-08T17:35:20.695" v="544" actId="1076"/>
        <pc:sldMkLst>
          <pc:docMk/>
          <pc:sldMk cId="1792618635" sldId="401"/>
        </pc:sldMkLst>
        <pc:spChg chg="mod">
          <ac:chgData name="NORVEY DANILO MUÑOZ" userId="6c920eed-56a1-4dd6-94e7-28cd095909bd" providerId="ADAL" clId="{6075C14E-5387-4FB1-A876-B652AAF5BBEF}" dt="2023-02-08T17:31:48.798" v="534" actId="20577"/>
          <ac:spMkLst>
            <pc:docMk/>
            <pc:sldMk cId="1792618635" sldId="401"/>
            <ac:spMk id="191" creationId="{00000000-0000-0000-0000-000000000000}"/>
          </ac:spMkLst>
        </pc:spChg>
        <pc:spChg chg="mod">
          <ac:chgData name="NORVEY DANILO MUÑOZ" userId="6c920eed-56a1-4dd6-94e7-28cd095909bd" providerId="ADAL" clId="{6075C14E-5387-4FB1-A876-B652AAF5BBEF}" dt="2023-02-08T17:34:05.257" v="538" actId="20577"/>
          <ac:spMkLst>
            <pc:docMk/>
            <pc:sldMk cId="1792618635" sldId="401"/>
            <ac:spMk id="192" creationId="{00000000-0000-0000-0000-000000000000}"/>
          </ac:spMkLst>
        </pc:spChg>
        <pc:picChg chg="add mod">
          <ac:chgData name="NORVEY DANILO MUÑOZ" userId="6c920eed-56a1-4dd6-94e7-28cd095909bd" providerId="ADAL" clId="{6075C14E-5387-4FB1-A876-B652AAF5BBEF}" dt="2023-02-08T17:34:18.959" v="540" actId="1076"/>
          <ac:picMkLst>
            <pc:docMk/>
            <pc:sldMk cId="1792618635" sldId="401"/>
            <ac:picMk id="3" creationId="{D8200893-DBC1-FCA8-350F-C6D16511F051}"/>
          </ac:picMkLst>
        </pc:picChg>
        <pc:picChg chg="add mod">
          <ac:chgData name="NORVEY DANILO MUÑOZ" userId="6c920eed-56a1-4dd6-94e7-28cd095909bd" providerId="ADAL" clId="{6075C14E-5387-4FB1-A876-B652AAF5BBEF}" dt="2023-02-08T17:34:31.111" v="542" actId="1076"/>
          <ac:picMkLst>
            <pc:docMk/>
            <pc:sldMk cId="1792618635" sldId="401"/>
            <ac:picMk id="5" creationId="{E8C66177-32A9-8436-1A44-509FFCCACB54}"/>
          </ac:picMkLst>
        </pc:picChg>
        <pc:picChg chg="del">
          <ac:chgData name="NORVEY DANILO MUÑOZ" userId="6c920eed-56a1-4dd6-94e7-28cd095909bd" providerId="ADAL" clId="{6075C14E-5387-4FB1-A876-B652AAF5BBEF}" dt="2023-02-08T17:31:51.189" v="535" actId="478"/>
          <ac:picMkLst>
            <pc:docMk/>
            <pc:sldMk cId="1792618635" sldId="401"/>
            <ac:picMk id="7" creationId="{6DCC697F-5584-BAF6-4EF0-F7E38B9A4251}"/>
          </ac:picMkLst>
        </pc:picChg>
        <pc:picChg chg="add mod">
          <ac:chgData name="NORVEY DANILO MUÑOZ" userId="6c920eed-56a1-4dd6-94e7-28cd095909bd" providerId="ADAL" clId="{6075C14E-5387-4FB1-A876-B652AAF5BBEF}" dt="2023-02-08T17:35:20.695" v="544" actId="1076"/>
          <ac:picMkLst>
            <pc:docMk/>
            <pc:sldMk cId="1792618635" sldId="401"/>
            <ac:picMk id="8" creationId="{1AA60DDE-47A1-DD64-EB7C-76B93084446B}"/>
          </ac:picMkLst>
        </pc:picChg>
      </pc:sldChg>
      <pc:sldChg chg="addSp delSp modSp add mod">
        <pc:chgData name="NORVEY DANILO MUÑOZ" userId="6c920eed-56a1-4dd6-94e7-28cd095909bd" providerId="ADAL" clId="{6075C14E-5387-4FB1-A876-B652AAF5BBEF}" dt="2023-02-08T17:39:53.871" v="655" actId="1076"/>
        <pc:sldMkLst>
          <pc:docMk/>
          <pc:sldMk cId="3692068965" sldId="402"/>
        </pc:sldMkLst>
        <pc:spChg chg="mod">
          <ac:chgData name="NORVEY DANILO MUÑOZ" userId="6c920eed-56a1-4dd6-94e7-28cd095909bd" providerId="ADAL" clId="{6075C14E-5387-4FB1-A876-B652AAF5BBEF}" dt="2023-02-08T17:39:45.288" v="651" actId="313"/>
          <ac:spMkLst>
            <pc:docMk/>
            <pc:sldMk cId="3692068965" sldId="402"/>
            <ac:spMk id="192" creationId="{00000000-0000-0000-0000-000000000000}"/>
          </ac:spMkLst>
        </pc:spChg>
        <pc:picChg chg="del">
          <ac:chgData name="NORVEY DANILO MUÑOZ" userId="6c920eed-56a1-4dd6-94e7-28cd095909bd" providerId="ADAL" clId="{6075C14E-5387-4FB1-A876-B652AAF5BBEF}" dt="2023-02-08T17:38:15.945" v="574" actId="478"/>
          <ac:picMkLst>
            <pc:docMk/>
            <pc:sldMk cId="3692068965" sldId="402"/>
            <ac:picMk id="3" creationId="{170704EF-A5CE-C4D4-FEA5-1EABBADEF7F0}"/>
          </ac:picMkLst>
        </pc:picChg>
        <pc:picChg chg="add mod">
          <ac:chgData name="NORVEY DANILO MUÑOZ" userId="6c920eed-56a1-4dd6-94e7-28cd095909bd" providerId="ADAL" clId="{6075C14E-5387-4FB1-A876-B652AAF5BBEF}" dt="2023-02-08T17:39:53.871" v="655" actId="1076"/>
          <ac:picMkLst>
            <pc:docMk/>
            <pc:sldMk cId="3692068965" sldId="402"/>
            <ac:picMk id="4" creationId="{54192E1F-EF87-E411-077B-EF4C44E2372E}"/>
          </ac:picMkLst>
        </pc:picChg>
        <pc:picChg chg="add mod">
          <ac:chgData name="NORVEY DANILO MUÑOZ" userId="6c920eed-56a1-4dd6-94e7-28cd095909bd" providerId="ADAL" clId="{6075C14E-5387-4FB1-A876-B652AAF5BBEF}" dt="2023-02-08T17:39:50.032" v="653" actId="1076"/>
          <ac:picMkLst>
            <pc:docMk/>
            <pc:sldMk cId="3692068965" sldId="402"/>
            <ac:picMk id="6" creationId="{43718299-1FC6-CCC4-0406-A9108D529452}"/>
          </ac:picMkLst>
        </pc:picChg>
      </pc:sldChg>
      <pc:sldChg chg="addSp delSp modSp add mod">
        <pc:chgData name="NORVEY DANILO MUÑOZ" userId="6c920eed-56a1-4dd6-94e7-28cd095909bd" providerId="ADAL" clId="{6075C14E-5387-4FB1-A876-B652AAF5BBEF}" dt="2023-02-08T18:00:43.903" v="780" actId="1076"/>
        <pc:sldMkLst>
          <pc:docMk/>
          <pc:sldMk cId="4020559624" sldId="403"/>
        </pc:sldMkLst>
        <pc:spChg chg="mod">
          <ac:chgData name="NORVEY DANILO MUÑOZ" userId="6c920eed-56a1-4dd6-94e7-28cd095909bd" providerId="ADAL" clId="{6075C14E-5387-4FB1-A876-B652AAF5BBEF}" dt="2023-02-08T18:00:40.617" v="779" actId="20577"/>
          <ac:spMkLst>
            <pc:docMk/>
            <pc:sldMk cId="4020559624" sldId="403"/>
            <ac:spMk id="191" creationId="{00000000-0000-0000-0000-000000000000}"/>
          </ac:spMkLst>
        </pc:spChg>
        <pc:picChg chg="del">
          <ac:chgData name="NORVEY DANILO MUÑOZ" userId="6c920eed-56a1-4dd6-94e7-28cd095909bd" providerId="ADAL" clId="{6075C14E-5387-4FB1-A876-B652AAF5BBEF}" dt="2023-02-08T18:00:24.561" v="772" actId="478"/>
          <ac:picMkLst>
            <pc:docMk/>
            <pc:sldMk cId="4020559624" sldId="403"/>
            <ac:picMk id="2050" creationId="{1F0DF01B-E7EA-A73E-990D-B99EC5DBCC17}"/>
          </ac:picMkLst>
        </pc:picChg>
        <pc:picChg chg="add mod">
          <ac:chgData name="NORVEY DANILO MUÑOZ" userId="6c920eed-56a1-4dd6-94e7-28cd095909bd" providerId="ADAL" clId="{6075C14E-5387-4FB1-A876-B652AAF5BBEF}" dt="2023-02-08T18:00:43.903" v="780" actId="1076"/>
          <ac:picMkLst>
            <pc:docMk/>
            <pc:sldMk cId="4020559624" sldId="403"/>
            <ac:picMk id="7170" creationId="{C537BE49-E499-F448-6EC5-4D645ADC7B19}"/>
          </ac:picMkLst>
        </pc:picChg>
      </pc:sldChg>
      <pc:sldChg chg="addSp delSp modSp add mod ord">
        <pc:chgData name="NORVEY DANILO MUÑOZ" userId="6c920eed-56a1-4dd6-94e7-28cd095909bd" providerId="ADAL" clId="{6075C14E-5387-4FB1-A876-B652AAF5BBEF}" dt="2023-02-08T17:57:55.851" v="738" actId="1076"/>
        <pc:sldMkLst>
          <pc:docMk/>
          <pc:sldMk cId="3105859779" sldId="404"/>
        </pc:sldMkLst>
        <pc:spChg chg="add mod">
          <ac:chgData name="NORVEY DANILO MUÑOZ" userId="6c920eed-56a1-4dd6-94e7-28cd095909bd" providerId="ADAL" clId="{6075C14E-5387-4FB1-A876-B652AAF5BBEF}" dt="2023-02-08T17:57:46.932" v="735" actId="20577"/>
          <ac:spMkLst>
            <pc:docMk/>
            <pc:sldMk cId="3105859779" sldId="404"/>
            <ac:spMk id="3" creationId="{010CCFF6-B3B2-3E29-7D35-C41A5809A026}"/>
          </ac:spMkLst>
        </pc:spChg>
        <pc:spChg chg="mod">
          <ac:chgData name="NORVEY DANILO MUÑOZ" userId="6c920eed-56a1-4dd6-94e7-28cd095909bd" providerId="ADAL" clId="{6075C14E-5387-4FB1-A876-B652AAF5BBEF}" dt="2023-02-08T17:56:56.987" v="713" actId="1076"/>
          <ac:spMkLst>
            <pc:docMk/>
            <pc:sldMk cId="3105859779" sldId="404"/>
            <ac:spMk id="191" creationId="{00000000-0000-0000-0000-000000000000}"/>
          </ac:spMkLst>
        </pc:spChg>
        <pc:picChg chg="del">
          <ac:chgData name="NORVEY DANILO MUÑOZ" userId="6c920eed-56a1-4dd6-94e7-28cd095909bd" providerId="ADAL" clId="{6075C14E-5387-4FB1-A876-B652AAF5BBEF}" dt="2023-02-08T17:56:41.961" v="694" actId="478"/>
          <ac:picMkLst>
            <pc:docMk/>
            <pc:sldMk cId="3105859779" sldId="404"/>
            <ac:picMk id="2050" creationId="{1F0DF01B-E7EA-A73E-990D-B99EC5DBCC17}"/>
          </ac:picMkLst>
        </pc:picChg>
        <pc:picChg chg="add mod">
          <ac:chgData name="NORVEY DANILO MUÑOZ" userId="6c920eed-56a1-4dd6-94e7-28cd095909bd" providerId="ADAL" clId="{6075C14E-5387-4FB1-A876-B652AAF5BBEF}" dt="2023-02-08T17:57:55.851" v="738" actId="1076"/>
          <ac:picMkLst>
            <pc:docMk/>
            <pc:sldMk cId="3105859779" sldId="404"/>
            <ac:picMk id="3074" creationId="{EC403A9B-71DC-4977-A677-7F3AB3B69E97}"/>
          </ac:picMkLst>
        </pc:picChg>
      </pc:sldChg>
      <pc:sldChg chg="addSp delSp modSp add mod">
        <pc:chgData name="NORVEY DANILO MUÑOZ" userId="6c920eed-56a1-4dd6-94e7-28cd095909bd" providerId="ADAL" clId="{6075C14E-5387-4FB1-A876-B652AAF5BBEF}" dt="2023-02-08T17:58:21.875" v="743" actId="1076"/>
        <pc:sldMkLst>
          <pc:docMk/>
          <pc:sldMk cId="1290478887" sldId="405"/>
        </pc:sldMkLst>
        <pc:spChg chg="del">
          <ac:chgData name="NORVEY DANILO MUÑOZ" userId="6c920eed-56a1-4dd6-94e7-28cd095909bd" providerId="ADAL" clId="{6075C14E-5387-4FB1-A876-B652AAF5BBEF}" dt="2023-02-08T17:58:17.773" v="741" actId="478"/>
          <ac:spMkLst>
            <pc:docMk/>
            <pc:sldMk cId="1290478887" sldId="405"/>
            <ac:spMk id="3" creationId="{010CCFF6-B3B2-3E29-7D35-C41A5809A026}"/>
          </ac:spMkLst>
        </pc:spChg>
        <pc:picChg chg="del">
          <ac:chgData name="NORVEY DANILO MUÑOZ" userId="6c920eed-56a1-4dd6-94e7-28cd095909bd" providerId="ADAL" clId="{6075C14E-5387-4FB1-A876-B652AAF5BBEF}" dt="2023-02-08T17:58:16.263" v="740" actId="478"/>
          <ac:picMkLst>
            <pc:docMk/>
            <pc:sldMk cId="1290478887" sldId="405"/>
            <ac:picMk id="3074" creationId="{EC403A9B-71DC-4977-A677-7F3AB3B69E97}"/>
          </ac:picMkLst>
        </pc:picChg>
        <pc:picChg chg="add mod">
          <ac:chgData name="NORVEY DANILO MUÑOZ" userId="6c920eed-56a1-4dd6-94e7-28cd095909bd" providerId="ADAL" clId="{6075C14E-5387-4FB1-A876-B652AAF5BBEF}" dt="2023-02-08T17:58:21.875" v="743" actId="1076"/>
          <ac:picMkLst>
            <pc:docMk/>
            <pc:sldMk cId="1290478887" sldId="405"/>
            <ac:picMk id="4098" creationId="{F40FC970-11DD-32FA-4998-0F90789C9B57}"/>
          </ac:picMkLst>
        </pc:picChg>
      </pc:sldChg>
      <pc:sldChg chg="addSp delSp modSp add">
        <pc:chgData name="NORVEY DANILO MUÑOZ" userId="6c920eed-56a1-4dd6-94e7-28cd095909bd" providerId="ADAL" clId="{6075C14E-5387-4FB1-A876-B652AAF5BBEF}" dt="2023-02-08T17:58:48.074" v="750" actId="1076"/>
        <pc:sldMkLst>
          <pc:docMk/>
          <pc:sldMk cId="4218222119" sldId="406"/>
        </pc:sldMkLst>
        <pc:picChg chg="del">
          <ac:chgData name="NORVEY DANILO MUÑOZ" userId="6c920eed-56a1-4dd6-94e7-28cd095909bd" providerId="ADAL" clId="{6075C14E-5387-4FB1-A876-B652AAF5BBEF}" dt="2023-02-08T17:58:36.473" v="745" actId="478"/>
          <ac:picMkLst>
            <pc:docMk/>
            <pc:sldMk cId="4218222119" sldId="406"/>
            <ac:picMk id="4098" creationId="{F40FC970-11DD-32FA-4998-0F90789C9B57}"/>
          </ac:picMkLst>
        </pc:picChg>
        <pc:picChg chg="add mod">
          <ac:chgData name="NORVEY DANILO MUÑOZ" userId="6c920eed-56a1-4dd6-94e7-28cd095909bd" providerId="ADAL" clId="{6075C14E-5387-4FB1-A876-B652AAF5BBEF}" dt="2023-02-08T17:58:46.647" v="749" actId="1076"/>
          <ac:picMkLst>
            <pc:docMk/>
            <pc:sldMk cId="4218222119" sldId="406"/>
            <ac:picMk id="5122" creationId="{1879C34E-2AC1-D98A-77D0-B52D864FAB90}"/>
          </ac:picMkLst>
        </pc:picChg>
        <pc:picChg chg="add mod">
          <ac:chgData name="NORVEY DANILO MUÑOZ" userId="6c920eed-56a1-4dd6-94e7-28cd095909bd" providerId="ADAL" clId="{6075C14E-5387-4FB1-A876-B652AAF5BBEF}" dt="2023-02-08T17:58:48.074" v="750" actId="1076"/>
          <ac:picMkLst>
            <pc:docMk/>
            <pc:sldMk cId="4218222119" sldId="406"/>
            <ac:picMk id="5123" creationId="{FC2F6348-701D-746F-D409-3E2E43B74B6E}"/>
          </ac:picMkLst>
        </pc:picChg>
      </pc:sldChg>
      <pc:sldChg chg="addSp delSp modSp add">
        <pc:chgData name="NORVEY DANILO MUÑOZ" userId="6c920eed-56a1-4dd6-94e7-28cd095909bd" providerId="ADAL" clId="{6075C14E-5387-4FB1-A876-B652AAF5BBEF}" dt="2023-02-08T18:00:01.955" v="770" actId="1076"/>
        <pc:sldMkLst>
          <pc:docMk/>
          <pc:sldMk cId="1811660567" sldId="407"/>
        </pc:sldMkLst>
        <pc:picChg chg="del">
          <ac:chgData name="NORVEY DANILO MUÑOZ" userId="6c920eed-56a1-4dd6-94e7-28cd095909bd" providerId="ADAL" clId="{6075C14E-5387-4FB1-A876-B652AAF5BBEF}" dt="2023-02-08T17:59:23.904" v="754" actId="478"/>
          <ac:picMkLst>
            <pc:docMk/>
            <pc:sldMk cId="1811660567" sldId="407"/>
            <ac:picMk id="5122" creationId="{1879C34E-2AC1-D98A-77D0-B52D864FAB90}"/>
          </ac:picMkLst>
        </pc:picChg>
        <pc:picChg chg="del">
          <ac:chgData name="NORVEY DANILO MUÑOZ" userId="6c920eed-56a1-4dd6-94e7-28cd095909bd" providerId="ADAL" clId="{6075C14E-5387-4FB1-A876-B652AAF5BBEF}" dt="2023-02-08T17:59:23.295" v="753" actId="478"/>
          <ac:picMkLst>
            <pc:docMk/>
            <pc:sldMk cId="1811660567" sldId="407"/>
            <ac:picMk id="5123" creationId="{FC2F6348-701D-746F-D409-3E2E43B74B6E}"/>
          </ac:picMkLst>
        </pc:picChg>
        <pc:picChg chg="add mod">
          <ac:chgData name="NORVEY DANILO MUÑOZ" userId="6c920eed-56a1-4dd6-94e7-28cd095909bd" providerId="ADAL" clId="{6075C14E-5387-4FB1-A876-B652AAF5BBEF}" dt="2023-02-08T17:59:33.314" v="758" actId="1076"/>
          <ac:picMkLst>
            <pc:docMk/>
            <pc:sldMk cId="1811660567" sldId="407"/>
            <ac:picMk id="6146" creationId="{A738019D-2629-EE58-2210-5E3A7ED682B6}"/>
          </ac:picMkLst>
        </pc:picChg>
        <pc:picChg chg="add mod">
          <ac:chgData name="NORVEY DANILO MUÑOZ" userId="6c920eed-56a1-4dd6-94e7-28cd095909bd" providerId="ADAL" clId="{6075C14E-5387-4FB1-A876-B652AAF5BBEF}" dt="2023-02-08T17:59:56.939" v="767" actId="1076"/>
          <ac:picMkLst>
            <pc:docMk/>
            <pc:sldMk cId="1811660567" sldId="407"/>
            <ac:picMk id="6148" creationId="{2C1116E1-C756-1ABD-C042-C3E65996F6AB}"/>
          </ac:picMkLst>
        </pc:picChg>
        <pc:picChg chg="add del">
          <ac:chgData name="NORVEY DANILO MUÑOZ" userId="6c920eed-56a1-4dd6-94e7-28cd095909bd" providerId="ADAL" clId="{6075C14E-5387-4FB1-A876-B652AAF5BBEF}" dt="2023-02-08T17:59:40.975" v="760" actId="478"/>
          <ac:picMkLst>
            <pc:docMk/>
            <pc:sldMk cId="1811660567" sldId="407"/>
            <ac:picMk id="6149" creationId="{8C43B4D4-40BC-18E2-8312-2AA948570DF5}"/>
          </ac:picMkLst>
        </pc:picChg>
        <pc:picChg chg="add mod">
          <ac:chgData name="NORVEY DANILO MUÑOZ" userId="6c920eed-56a1-4dd6-94e7-28cd095909bd" providerId="ADAL" clId="{6075C14E-5387-4FB1-A876-B652AAF5BBEF}" dt="2023-02-08T18:00:01.955" v="770" actId="1076"/>
          <ac:picMkLst>
            <pc:docMk/>
            <pc:sldMk cId="1811660567" sldId="407"/>
            <ac:picMk id="6151" creationId="{A7BE2F88-B34C-5B0F-A92F-C6EB4FF3B668}"/>
          </ac:picMkLst>
        </pc:picChg>
      </pc:sldChg>
      <pc:sldChg chg="delSp add del">
        <pc:chgData name="NORVEY DANILO MUÑOZ" userId="6c920eed-56a1-4dd6-94e7-28cd095909bd" providerId="ADAL" clId="{6075C14E-5387-4FB1-A876-B652AAF5BBEF}" dt="2023-02-08T18:00:13.169" v="771" actId="47"/>
        <pc:sldMkLst>
          <pc:docMk/>
          <pc:sldMk cId="557584263" sldId="408"/>
        </pc:sldMkLst>
        <pc:picChg chg="del">
          <ac:chgData name="NORVEY DANILO MUÑOZ" userId="6c920eed-56a1-4dd6-94e7-28cd095909bd" providerId="ADAL" clId="{6075C14E-5387-4FB1-A876-B652AAF5BBEF}" dt="2023-02-08T17:59:25.591" v="756" actId="478"/>
          <ac:picMkLst>
            <pc:docMk/>
            <pc:sldMk cId="557584263" sldId="408"/>
            <ac:picMk id="5122" creationId="{1879C34E-2AC1-D98A-77D0-B52D864FAB90}"/>
          </ac:picMkLst>
        </pc:picChg>
        <pc:picChg chg="del">
          <ac:chgData name="NORVEY DANILO MUÑOZ" userId="6c920eed-56a1-4dd6-94e7-28cd095909bd" providerId="ADAL" clId="{6075C14E-5387-4FB1-A876-B652AAF5BBEF}" dt="2023-02-08T17:59:25.124" v="755" actId="478"/>
          <ac:picMkLst>
            <pc:docMk/>
            <pc:sldMk cId="557584263" sldId="408"/>
            <ac:picMk id="5123" creationId="{FC2F6348-701D-746F-D409-3E2E43B74B6E}"/>
          </ac:picMkLst>
        </pc:picChg>
      </pc:sldChg>
      <pc:sldChg chg="addSp delSp modSp add mod">
        <pc:chgData name="NORVEY DANILO MUÑOZ" userId="6c920eed-56a1-4dd6-94e7-28cd095909bd" providerId="ADAL" clId="{6075C14E-5387-4FB1-A876-B652AAF5BBEF}" dt="2023-02-10T15:03:03.966" v="791" actId="1076"/>
        <pc:sldMkLst>
          <pc:docMk/>
          <pc:sldMk cId="1502933733" sldId="408"/>
        </pc:sldMkLst>
        <pc:spChg chg="add del mod">
          <ac:chgData name="NORVEY DANILO MUÑOZ" userId="6c920eed-56a1-4dd6-94e7-28cd095909bd" providerId="ADAL" clId="{6075C14E-5387-4FB1-A876-B652AAF5BBEF}" dt="2023-02-10T15:00:32.382" v="783" actId="478"/>
          <ac:spMkLst>
            <pc:docMk/>
            <pc:sldMk cId="1502933733" sldId="408"/>
            <ac:spMk id="4" creationId="{CFFE72C2-B1D8-4462-BF89-2EA777FE2BFE}"/>
          </ac:spMkLst>
        </pc:spChg>
        <pc:spChg chg="add mod">
          <ac:chgData name="NORVEY DANILO MUÑOZ" userId="6c920eed-56a1-4dd6-94e7-28cd095909bd" providerId="ADAL" clId="{6075C14E-5387-4FB1-A876-B652AAF5BBEF}" dt="2023-02-10T15:03:03.966" v="791" actId="1076"/>
          <ac:spMkLst>
            <pc:docMk/>
            <pc:sldMk cId="1502933733" sldId="408"/>
            <ac:spMk id="6" creationId="{6948DE14-E5E8-2BFA-7A98-1BCC3C0666C5}"/>
          </ac:spMkLst>
        </pc:spChg>
        <pc:spChg chg="del">
          <ac:chgData name="NORVEY DANILO MUÑOZ" userId="6c920eed-56a1-4dd6-94e7-28cd095909bd" providerId="ADAL" clId="{6075C14E-5387-4FB1-A876-B652AAF5BBEF}" dt="2023-02-10T15:00:30.847" v="782" actId="478"/>
          <ac:spMkLst>
            <pc:docMk/>
            <pc:sldMk cId="1502933733" sldId="408"/>
            <ac:spMk id="192" creationId="{00000000-0000-0000-0000-000000000000}"/>
          </ac:spMkLst>
        </pc:spChg>
        <pc:picChg chg="del">
          <ac:chgData name="NORVEY DANILO MUÑOZ" userId="6c920eed-56a1-4dd6-94e7-28cd095909bd" providerId="ADAL" clId="{6075C14E-5387-4FB1-A876-B652AAF5BBEF}" dt="2023-02-10T15:00:34.042" v="784" actId="478"/>
          <ac:picMkLst>
            <pc:docMk/>
            <pc:sldMk cId="1502933733" sldId="408"/>
            <ac:picMk id="3" creationId="{170704EF-A5CE-C4D4-FEA5-1EABBADEF7F0}"/>
          </ac:picMkLst>
        </pc:picChg>
        <pc:picChg chg="add mod">
          <ac:chgData name="NORVEY DANILO MUÑOZ" userId="6c920eed-56a1-4dd6-94e7-28cd095909bd" providerId="ADAL" clId="{6075C14E-5387-4FB1-A876-B652AAF5BBEF}" dt="2023-02-10T15:00:48.146" v="788" actId="1076"/>
          <ac:picMkLst>
            <pc:docMk/>
            <pc:sldMk cId="1502933733" sldId="408"/>
            <ac:picMk id="1026" creationId="{5AC3B965-63DE-D91E-AA58-4BA21CE2B0EF}"/>
          </ac:picMkLst>
        </pc:picChg>
      </pc:sldChg>
      <pc:sldChg chg="addSp delSp modSp add mod">
        <pc:chgData name="NORVEY DANILO MUÑOZ" userId="6c920eed-56a1-4dd6-94e7-28cd095909bd" providerId="ADAL" clId="{6075C14E-5387-4FB1-A876-B652AAF5BBEF}" dt="2023-02-10T15:09:49.363" v="845" actId="1076"/>
        <pc:sldMkLst>
          <pc:docMk/>
          <pc:sldMk cId="2835311418" sldId="409"/>
        </pc:sldMkLst>
        <pc:spChg chg="add mod">
          <ac:chgData name="NORVEY DANILO MUÑOZ" userId="6c920eed-56a1-4dd6-94e7-28cd095909bd" providerId="ADAL" clId="{6075C14E-5387-4FB1-A876-B652AAF5BBEF}" dt="2023-02-10T15:07:54.293" v="821" actId="1076"/>
          <ac:spMkLst>
            <pc:docMk/>
            <pc:sldMk cId="2835311418" sldId="409"/>
            <ac:spMk id="3" creationId="{BCEE6AD3-7972-1D43-F23E-7DDB1E51F75C}"/>
          </ac:spMkLst>
        </pc:spChg>
        <pc:spChg chg="del">
          <ac:chgData name="NORVEY DANILO MUÑOZ" userId="6c920eed-56a1-4dd6-94e7-28cd095909bd" providerId="ADAL" clId="{6075C14E-5387-4FB1-A876-B652AAF5BBEF}" dt="2023-02-10T15:05:47.437" v="794" actId="478"/>
          <ac:spMkLst>
            <pc:docMk/>
            <pc:sldMk cId="2835311418" sldId="409"/>
            <ac:spMk id="6" creationId="{6948DE14-E5E8-2BFA-7A98-1BCC3C0666C5}"/>
          </ac:spMkLst>
        </pc:spChg>
        <pc:spChg chg="add del mod">
          <ac:chgData name="NORVEY DANILO MUÑOZ" userId="6c920eed-56a1-4dd6-94e7-28cd095909bd" providerId="ADAL" clId="{6075C14E-5387-4FB1-A876-B652AAF5BBEF}" dt="2023-02-10T15:09:45.042" v="843"/>
          <ac:spMkLst>
            <pc:docMk/>
            <pc:sldMk cId="2835311418" sldId="409"/>
            <ac:spMk id="8" creationId="{A11B7974-9D3B-E1C5-5166-9A47D8C3D8DB}"/>
          </ac:spMkLst>
        </pc:spChg>
        <pc:spChg chg="add mod">
          <ac:chgData name="NORVEY DANILO MUÑOZ" userId="6c920eed-56a1-4dd6-94e7-28cd095909bd" providerId="ADAL" clId="{6075C14E-5387-4FB1-A876-B652AAF5BBEF}" dt="2023-02-10T15:09:49.363" v="845" actId="1076"/>
          <ac:spMkLst>
            <pc:docMk/>
            <pc:sldMk cId="2835311418" sldId="409"/>
            <ac:spMk id="10" creationId="{DCA4E79C-FB30-4089-4746-F633FF55B8E2}"/>
          </ac:spMkLst>
        </pc:spChg>
        <pc:graphicFrameChg chg="add del mod">
          <ac:chgData name="NORVEY DANILO MUÑOZ" userId="6c920eed-56a1-4dd6-94e7-28cd095909bd" providerId="ADAL" clId="{6075C14E-5387-4FB1-A876-B652AAF5BBEF}" dt="2023-02-10T15:06:45.166" v="798" actId="478"/>
          <ac:graphicFrameMkLst>
            <pc:docMk/>
            <pc:sldMk cId="2835311418" sldId="409"/>
            <ac:graphicFrameMk id="4" creationId="{89224D29-DD60-1487-F29C-324FC58F45CA}"/>
          </ac:graphicFrameMkLst>
        </pc:graphicFrameChg>
        <pc:graphicFrameChg chg="add del mod modGraphic">
          <ac:chgData name="NORVEY DANILO MUÑOZ" userId="6c920eed-56a1-4dd6-94e7-28cd095909bd" providerId="ADAL" clId="{6075C14E-5387-4FB1-A876-B652AAF5BBEF}" dt="2023-02-10T15:06:57.588" v="801" actId="478"/>
          <ac:graphicFrameMkLst>
            <pc:docMk/>
            <pc:sldMk cId="2835311418" sldId="409"/>
            <ac:graphicFrameMk id="5" creationId="{B9B2336D-F9F3-4BA9-72E0-51354885EB33}"/>
          </ac:graphicFrameMkLst>
        </pc:graphicFrameChg>
        <pc:graphicFrameChg chg="add del mod modGraphic">
          <ac:chgData name="NORVEY DANILO MUÑOZ" userId="6c920eed-56a1-4dd6-94e7-28cd095909bd" providerId="ADAL" clId="{6075C14E-5387-4FB1-A876-B652AAF5BBEF}" dt="2023-02-10T15:07:14.433" v="807" actId="478"/>
          <ac:graphicFrameMkLst>
            <pc:docMk/>
            <pc:sldMk cId="2835311418" sldId="409"/>
            <ac:graphicFrameMk id="7" creationId="{74D1FCE3-F30D-86F8-5716-30A80FA29F95}"/>
          </ac:graphicFrameMkLst>
        </pc:graphicFrameChg>
        <pc:picChg chg="del">
          <ac:chgData name="NORVEY DANILO MUÑOZ" userId="6c920eed-56a1-4dd6-94e7-28cd095909bd" providerId="ADAL" clId="{6075C14E-5387-4FB1-A876-B652AAF5BBEF}" dt="2023-02-10T15:05:44.475" v="793" actId="478"/>
          <ac:picMkLst>
            <pc:docMk/>
            <pc:sldMk cId="2835311418" sldId="409"/>
            <ac:picMk id="1026" creationId="{5AC3B965-63DE-D91E-AA58-4BA21CE2B0EF}"/>
          </ac:picMkLst>
        </pc:picChg>
      </pc:sldChg>
      <pc:sldChg chg="addSp delSp modSp add mod ord">
        <pc:chgData name="NORVEY DANILO MUÑOZ" userId="6c920eed-56a1-4dd6-94e7-28cd095909bd" providerId="ADAL" clId="{6075C14E-5387-4FB1-A876-B652AAF5BBEF}" dt="2023-02-10T15:19:00.446" v="850" actId="1076"/>
        <pc:sldMkLst>
          <pc:docMk/>
          <pc:sldMk cId="678700996" sldId="410"/>
        </pc:sldMkLst>
        <pc:spChg chg="add del mod">
          <ac:chgData name="NORVEY DANILO MUÑOZ" userId="6c920eed-56a1-4dd6-94e7-28cd095909bd" providerId="ADAL" clId="{6075C14E-5387-4FB1-A876-B652AAF5BBEF}" dt="2023-02-10T15:08:51.422" v="829" actId="478"/>
          <ac:spMkLst>
            <pc:docMk/>
            <pc:sldMk cId="678700996" sldId="410"/>
            <ac:spMk id="3" creationId="{654001D1-D5F9-663D-5D31-41D2467D19AC}"/>
          </ac:spMkLst>
        </pc:spChg>
        <pc:spChg chg="add mod">
          <ac:chgData name="NORVEY DANILO MUÑOZ" userId="6c920eed-56a1-4dd6-94e7-28cd095909bd" providerId="ADAL" clId="{6075C14E-5387-4FB1-A876-B652AAF5BBEF}" dt="2023-02-10T15:19:00.446" v="850" actId="1076"/>
          <ac:spMkLst>
            <pc:docMk/>
            <pc:sldMk cId="678700996" sldId="410"/>
            <ac:spMk id="9" creationId="{76FE870E-5E6E-AD9B-F0A5-75FD1419A291}"/>
          </ac:spMkLst>
        </pc:spChg>
        <pc:spChg chg="add del">
          <ac:chgData name="NORVEY DANILO MUÑOZ" userId="6c920eed-56a1-4dd6-94e7-28cd095909bd" providerId="ADAL" clId="{6075C14E-5387-4FB1-A876-B652AAF5BBEF}" dt="2023-02-10T15:18:55.533" v="849" actId="21"/>
          <ac:spMkLst>
            <pc:docMk/>
            <pc:sldMk cId="678700996" sldId="410"/>
            <ac:spMk id="11" creationId="{7732EBAF-CFCB-65A3-1FC4-B5452EB54900}"/>
          </ac:spMkLst>
        </pc:spChg>
        <pc:spChg chg="del">
          <ac:chgData name="NORVEY DANILO MUÑOZ" userId="6c920eed-56a1-4dd6-94e7-28cd095909bd" providerId="ADAL" clId="{6075C14E-5387-4FB1-A876-B652AAF5BBEF}" dt="2023-02-10T15:08:49.535" v="828" actId="478"/>
          <ac:spMkLst>
            <pc:docMk/>
            <pc:sldMk cId="678700996" sldId="410"/>
            <ac:spMk id="192" creationId="{00000000-0000-0000-0000-000000000000}"/>
          </ac:spMkLst>
        </pc:spChg>
        <pc:graphicFrameChg chg="add del mod">
          <ac:chgData name="NORVEY DANILO MUÑOZ" userId="6c920eed-56a1-4dd6-94e7-28cd095909bd" providerId="ADAL" clId="{6075C14E-5387-4FB1-A876-B652AAF5BBEF}" dt="2023-02-10T15:08:59.564" v="831" actId="478"/>
          <ac:graphicFrameMkLst>
            <pc:docMk/>
            <pc:sldMk cId="678700996" sldId="410"/>
            <ac:graphicFrameMk id="5" creationId="{58F5B7FE-C7C6-FCE2-AA58-A28149787ED9}"/>
          </ac:graphicFrameMkLst>
        </pc:graphicFrameChg>
        <pc:graphicFrameChg chg="add del mod modGraphic">
          <ac:chgData name="NORVEY DANILO MUÑOZ" userId="6c920eed-56a1-4dd6-94e7-28cd095909bd" providerId="ADAL" clId="{6075C14E-5387-4FB1-A876-B652AAF5BBEF}" dt="2023-02-10T15:09:27.878" v="840" actId="478"/>
          <ac:graphicFrameMkLst>
            <pc:docMk/>
            <pc:sldMk cId="678700996" sldId="410"/>
            <ac:graphicFrameMk id="7" creationId="{095A3603-7FE8-2039-880A-7B276D533BB1}"/>
          </ac:graphicFrameMkLst>
        </pc:graphicFrameChg>
        <pc:picChg chg="del">
          <ac:chgData name="NORVEY DANILO MUÑOZ" userId="6c920eed-56a1-4dd6-94e7-28cd095909bd" providerId="ADAL" clId="{6075C14E-5387-4FB1-A876-B652AAF5BBEF}" dt="2023-02-10T15:08:49.535" v="828" actId="478"/>
          <ac:picMkLst>
            <pc:docMk/>
            <pc:sldMk cId="678700996" sldId="410"/>
            <ac:picMk id="4" creationId="{54192E1F-EF87-E411-077B-EF4C44E2372E}"/>
          </ac:picMkLst>
        </pc:picChg>
        <pc:picChg chg="del">
          <ac:chgData name="NORVEY DANILO MUÑOZ" userId="6c920eed-56a1-4dd6-94e7-28cd095909bd" providerId="ADAL" clId="{6075C14E-5387-4FB1-A876-B652AAF5BBEF}" dt="2023-02-10T15:08:49.535" v="828" actId="478"/>
          <ac:picMkLst>
            <pc:docMk/>
            <pc:sldMk cId="678700996" sldId="410"/>
            <ac:picMk id="6" creationId="{43718299-1FC6-CCC4-0406-A9108D529452}"/>
          </ac:picMkLst>
        </pc:picChg>
      </pc:sldChg>
      <pc:sldChg chg="addSp delSp modSp add mod">
        <pc:chgData name="NORVEY DANILO MUÑOZ" userId="6c920eed-56a1-4dd6-94e7-28cd095909bd" providerId="ADAL" clId="{6075C14E-5387-4FB1-A876-B652AAF5BBEF}" dt="2023-02-10T15:19:19.303" v="857" actId="1076"/>
        <pc:sldMkLst>
          <pc:docMk/>
          <pc:sldMk cId="2169949934" sldId="411"/>
        </pc:sldMkLst>
        <pc:spChg chg="add mod">
          <ac:chgData name="NORVEY DANILO MUÑOZ" userId="6c920eed-56a1-4dd6-94e7-28cd095909bd" providerId="ADAL" clId="{6075C14E-5387-4FB1-A876-B652AAF5BBEF}" dt="2023-02-10T15:19:19.303" v="857" actId="1076"/>
          <ac:spMkLst>
            <pc:docMk/>
            <pc:sldMk cId="2169949934" sldId="411"/>
            <ac:spMk id="2" creationId="{4263FC28-DA2D-C0A1-69A3-E327D37CB4F2}"/>
          </ac:spMkLst>
        </pc:spChg>
        <pc:spChg chg="del">
          <ac:chgData name="NORVEY DANILO MUÑOZ" userId="6c920eed-56a1-4dd6-94e7-28cd095909bd" providerId="ADAL" clId="{6075C14E-5387-4FB1-A876-B652AAF5BBEF}" dt="2023-02-10T15:19:05.761" v="852" actId="478"/>
          <ac:spMkLst>
            <pc:docMk/>
            <pc:sldMk cId="2169949934" sldId="411"/>
            <ac:spMk id="9" creationId="{76FE870E-5E6E-AD9B-F0A5-75FD1419A291}"/>
          </ac:spMkLst>
        </pc:spChg>
      </pc:sldChg>
      <pc:sldMasterChg chg="delSldLayout">
        <pc:chgData name="NORVEY DANILO MUÑOZ" userId="6c920eed-56a1-4dd6-94e7-28cd095909bd" providerId="ADAL" clId="{6075C14E-5387-4FB1-A876-B652AAF5BBEF}" dt="2023-02-15T03:05:55.362" v="970" actId="47"/>
        <pc:sldMasterMkLst>
          <pc:docMk/>
          <pc:sldMasterMk cId="0" sldId="2147483675"/>
        </pc:sldMasterMkLst>
        <pc:sldLayoutChg chg="del">
          <pc:chgData name="NORVEY DANILO MUÑOZ" userId="6c920eed-56a1-4dd6-94e7-28cd095909bd" providerId="ADAL" clId="{6075C14E-5387-4FB1-A876-B652AAF5BBEF}" dt="2023-02-15T03:05:38.907" v="925" actId="47"/>
          <pc:sldLayoutMkLst>
            <pc:docMk/>
            <pc:sldMasterMk cId="0" sldId="2147483675"/>
            <pc:sldLayoutMk cId="0" sldId="2147483649"/>
          </pc:sldLayoutMkLst>
        </pc:sldLayoutChg>
        <pc:sldLayoutChg chg="del">
          <pc:chgData name="NORVEY DANILO MUÑOZ" userId="6c920eed-56a1-4dd6-94e7-28cd095909bd" providerId="ADAL" clId="{6075C14E-5387-4FB1-A876-B652AAF5BBEF}" dt="2023-02-15T03:05:48.844" v="954" actId="47"/>
          <pc:sldLayoutMkLst>
            <pc:docMk/>
            <pc:sldMasterMk cId="0" sldId="2147483675"/>
            <pc:sldLayoutMk cId="0" sldId="2147483651"/>
          </pc:sldLayoutMkLst>
        </pc:sldLayoutChg>
        <pc:sldLayoutChg chg="del">
          <pc:chgData name="NORVEY DANILO MUÑOZ" userId="6c920eed-56a1-4dd6-94e7-28cd095909bd" providerId="ADAL" clId="{6075C14E-5387-4FB1-A876-B652AAF5BBEF}" dt="2023-02-15T03:05:52.525" v="963" actId="47"/>
          <pc:sldLayoutMkLst>
            <pc:docMk/>
            <pc:sldMasterMk cId="0" sldId="2147483675"/>
            <pc:sldLayoutMk cId="0" sldId="2147483652"/>
          </pc:sldLayoutMkLst>
        </pc:sldLayoutChg>
        <pc:sldLayoutChg chg="del">
          <pc:chgData name="NORVEY DANILO MUÑOZ" userId="6c920eed-56a1-4dd6-94e7-28cd095909bd" providerId="ADAL" clId="{6075C14E-5387-4FB1-A876-B652AAF5BBEF}" dt="2023-02-15T03:05:30.641" v="889" actId="47"/>
          <pc:sldLayoutMkLst>
            <pc:docMk/>
            <pc:sldMasterMk cId="0" sldId="2147483675"/>
            <pc:sldLayoutMk cId="0" sldId="2147483653"/>
          </pc:sldLayoutMkLst>
        </pc:sldLayoutChg>
        <pc:sldLayoutChg chg="del">
          <pc:chgData name="NORVEY DANILO MUÑOZ" userId="6c920eed-56a1-4dd6-94e7-28cd095909bd" providerId="ADAL" clId="{6075C14E-5387-4FB1-A876-B652AAF5BBEF}" dt="2023-02-15T03:05:48.074" v="953" actId="47"/>
          <pc:sldLayoutMkLst>
            <pc:docMk/>
            <pc:sldMasterMk cId="0" sldId="2147483675"/>
            <pc:sldLayoutMk cId="0" sldId="2147483654"/>
          </pc:sldLayoutMkLst>
        </pc:sldLayoutChg>
        <pc:sldLayoutChg chg="del">
          <pc:chgData name="NORVEY DANILO MUÑOZ" userId="6c920eed-56a1-4dd6-94e7-28cd095909bd" providerId="ADAL" clId="{6075C14E-5387-4FB1-A876-B652AAF5BBEF}" dt="2023-02-15T03:05:50.942" v="959" actId="47"/>
          <pc:sldLayoutMkLst>
            <pc:docMk/>
            <pc:sldMasterMk cId="0" sldId="2147483675"/>
            <pc:sldLayoutMk cId="0" sldId="2147483655"/>
          </pc:sldLayoutMkLst>
        </pc:sldLayoutChg>
        <pc:sldLayoutChg chg="del">
          <pc:chgData name="NORVEY DANILO MUÑOZ" userId="6c920eed-56a1-4dd6-94e7-28cd095909bd" providerId="ADAL" clId="{6075C14E-5387-4FB1-A876-B652AAF5BBEF}" dt="2023-02-15T03:05:49.635" v="956" actId="47"/>
          <pc:sldLayoutMkLst>
            <pc:docMk/>
            <pc:sldMasterMk cId="0" sldId="2147483675"/>
            <pc:sldLayoutMk cId="0" sldId="2147483656"/>
          </pc:sldLayoutMkLst>
        </pc:sldLayoutChg>
        <pc:sldLayoutChg chg="del">
          <pc:chgData name="NORVEY DANILO MUÑOZ" userId="6c920eed-56a1-4dd6-94e7-28cd095909bd" providerId="ADAL" clId="{6075C14E-5387-4FB1-A876-B652AAF5BBEF}" dt="2023-02-15T03:05:50.072" v="957" actId="47"/>
          <pc:sldLayoutMkLst>
            <pc:docMk/>
            <pc:sldMasterMk cId="0" sldId="2147483675"/>
            <pc:sldLayoutMk cId="0" sldId="2147483657"/>
          </pc:sldLayoutMkLst>
        </pc:sldLayoutChg>
        <pc:sldLayoutChg chg="del">
          <pc:chgData name="NORVEY DANILO MUÑOZ" userId="6c920eed-56a1-4dd6-94e7-28cd095909bd" providerId="ADAL" clId="{6075C14E-5387-4FB1-A876-B652AAF5BBEF}" dt="2023-02-15T03:05:49.255" v="955" actId="47"/>
          <pc:sldLayoutMkLst>
            <pc:docMk/>
            <pc:sldMasterMk cId="0" sldId="2147483675"/>
            <pc:sldLayoutMk cId="0" sldId="2147483659"/>
          </pc:sldLayoutMkLst>
        </pc:sldLayoutChg>
        <pc:sldLayoutChg chg="del">
          <pc:chgData name="NORVEY DANILO MUÑOZ" userId="6c920eed-56a1-4dd6-94e7-28cd095909bd" providerId="ADAL" clId="{6075C14E-5387-4FB1-A876-B652AAF5BBEF}" dt="2023-02-15T03:05:43.637" v="941" actId="47"/>
          <pc:sldLayoutMkLst>
            <pc:docMk/>
            <pc:sldMasterMk cId="0" sldId="2147483675"/>
            <pc:sldLayoutMk cId="0" sldId="2147483660"/>
          </pc:sldLayoutMkLst>
        </pc:sldLayoutChg>
        <pc:sldLayoutChg chg="del">
          <pc:chgData name="NORVEY DANILO MUÑOZ" userId="6c920eed-56a1-4dd6-94e7-28cd095909bd" providerId="ADAL" clId="{6075C14E-5387-4FB1-A876-B652AAF5BBEF}" dt="2023-02-15T03:05:52.120" v="962" actId="47"/>
          <pc:sldLayoutMkLst>
            <pc:docMk/>
            <pc:sldMasterMk cId="0" sldId="2147483675"/>
            <pc:sldLayoutMk cId="0" sldId="2147483661"/>
          </pc:sldLayoutMkLst>
        </pc:sldLayoutChg>
        <pc:sldLayoutChg chg="del">
          <pc:chgData name="NORVEY DANILO MUÑOZ" userId="6c920eed-56a1-4dd6-94e7-28cd095909bd" providerId="ADAL" clId="{6075C14E-5387-4FB1-A876-B652AAF5BBEF}" dt="2023-02-15T03:05:53.308" v="965" actId="47"/>
          <pc:sldLayoutMkLst>
            <pc:docMk/>
            <pc:sldMasterMk cId="0" sldId="2147483675"/>
            <pc:sldLayoutMk cId="0" sldId="2147483662"/>
          </pc:sldLayoutMkLst>
        </pc:sldLayoutChg>
        <pc:sldLayoutChg chg="del">
          <pc:chgData name="NORVEY DANILO MUÑOZ" userId="6c920eed-56a1-4dd6-94e7-28cd095909bd" providerId="ADAL" clId="{6075C14E-5387-4FB1-A876-B652AAF5BBEF}" dt="2023-02-15T03:05:43.906" v="942" actId="47"/>
          <pc:sldLayoutMkLst>
            <pc:docMk/>
            <pc:sldMasterMk cId="0" sldId="2147483675"/>
            <pc:sldLayoutMk cId="0" sldId="2147483663"/>
          </pc:sldLayoutMkLst>
        </pc:sldLayoutChg>
        <pc:sldLayoutChg chg="del">
          <pc:chgData name="NORVEY DANILO MUÑOZ" userId="6c920eed-56a1-4dd6-94e7-28cd095909bd" providerId="ADAL" clId="{6075C14E-5387-4FB1-A876-B652AAF5BBEF}" dt="2023-02-15T03:05:45.290" v="946" actId="47"/>
          <pc:sldLayoutMkLst>
            <pc:docMk/>
            <pc:sldMasterMk cId="0" sldId="2147483675"/>
            <pc:sldLayoutMk cId="0" sldId="2147483664"/>
          </pc:sldLayoutMkLst>
        </pc:sldLayoutChg>
        <pc:sldLayoutChg chg="del">
          <pc:chgData name="NORVEY DANILO MUÑOZ" userId="6c920eed-56a1-4dd6-94e7-28cd095909bd" providerId="ADAL" clId="{6075C14E-5387-4FB1-A876-B652AAF5BBEF}" dt="2023-02-15T03:05:52.917" v="964" actId="47"/>
          <pc:sldLayoutMkLst>
            <pc:docMk/>
            <pc:sldMasterMk cId="0" sldId="2147483675"/>
            <pc:sldLayoutMk cId="0" sldId="2147483665"/>
          </pc:sldLayoutMkLst>
        </pc:sldLayoutChg>
        <pc:sldLayoutChg chg="del">
          <pc:chgData name="NORVEY DANILO MUÑOZ" userId="6c920eed-56a1-4dd6-94e7-28cd095909bd" providerId="ADAL" clId="{6075C14E-5387-4FB1-A876-B652AAF5BBEF}" dt="2023-02-15T03:05:39.525" v="928" actId="47"/>
          <pc:sldLayoutMkLst>
            <pc:docMk/>
            <pc:sldMasterMk cId="0" sldId="2147483675"/>
            <pc:sldLayoutMk cId="0" sldId="2147483666"/>
          </pc:sldLayoutMkLst>
        </pc:sldLayoutChg>
        <pc:sldLayoutChg chg="del">
          <pc:chgData name="NORVEY DANILO MUÑOZ" userId="6c920eed-56a1-4dd6-94e7-28cd095909bd" providerId="ADAL" clId="{6075C14E-5387-4FB1-A876-B652AAF5BBEF}" dt="2023-02-15T03:05:50.506" v="958" actId="47"/>
          <pc:sldLayoutMkLst>
            <pc:docMk/>
            <pc:sldMasterMk cId="0" sldId="2147483675"/>
            <pc:sldLayoutMk cId="0" sldId="2147483667"/>
          </pc:sldLayoutMkLst>
        </pc:sldLayoutChg>
        <pc:sldLayoutChg chg="del">
          <pc:chgData name="NORVEY DANILO MUÑOZ" userId="6c920eed-56a1-4dd6-94e7-28cd095909bd" providerId="ADAL" clId="{6075C14E-5387-4FB1-A876-B652AAF5BBEF}" dt="2023-02-15T03:05:47.710" v="952" actId="47"/>
          <pc:sldLayoutMkLst>
            <pc:docMk/>
            <pc:sldMasterMk cId="0" sldId="2147483675"/>
            <pc:sldLayoutMk cId="0" sldId="2147483668"/>
          </pc:sldLayoutMkLst>
        </pc:sldLayoutChg>
        <pc:sldLayoutChg chg="del">
          <pc:chgData name="NORVEY DANILO MUÑOZ" userId="6c920eed-56a1-4dd6-94e7-28cd095909bd" providerId="ADAL" clId="{6075C14E-5387-4FB1-A876-B652AAF5BBEF}" dt="2023-02-15T03:05:53.736" v="966" actId="47"/>
          <pc:sldLayoutMkLst>
            <pc:docMk/>
            <pc:sldMasterMk cId="0" sldId="2147483675"/>
            <pc:sldLayoutMk cId="0" sldId="2147483669"/>
          </pc:sldLayoutMkLst>
        </pc:sldLayoutChg>
        <pc:sldLayoutChg chg="del">
          <pc:chgData name="NORVEY DANILO MUÑOZ" userId="6c920eed-56a1-4dd6-94e7-28cd095909bd" providerId="ADAL" clId="{6075C14E-5387-4FB1-A876-B652AAF5BBEF}" dt="2023-02-15T03:05:55.362" v="970" actId="47"/>
          <pc:sldLayoutMkLst>
            <pc:docMk/>
            <pc:sldMasterMk cId="0" sldId="2147483675"/>
            <pc:sldLayoutMk cId="0" sldId="2147483670"/>
          </pc:sldLayoutMkLst>
        </pc:sldLayoutChg>
        <pc:sldLayoutChg chg="del">
          <pc:chgData name="NORVEY DANILO MUÑOZ" userId="6c920eed-56a1-4dd6-94e7-28cd095909bd" providerId="ADAL" clId="{6075C14E-5387-4FB1-A876-B652AAF5BBEF}" dt="2023-02-15T03:05:51.718" v="961" actId="47"/>
          <pc:sldLayoutMkLst>
            <pc:docMk/>
            <pc:sldMasterMk cId="0" sldId="2147483675"/>
            <pc:sldLayoutMk cId="0" sldId="2147483671"/>
          </pc:sldLayoutMkLst>
        </pc:sldLayoutChg>
        <pc:sldLayoutChg chg="del">
          <pc:chgData name="NORVEY DANILO MUÑOZ" userId="6c920eed-56a1-4dd6-94e7-28cd095909bd" providerId="ADAL" clId="{6075C14E-5387-4FB1-A876-B652AAF5BBEF}" dt="2023-02-15T03:05:54.113" v="967" actId="47"/>
          <pc:sldLayoutMkLst>
            <pc:docMk/>
            <pc:sldMasterMk cId="0" sldId="2147483675"/>
            <pc:sldLayoutMk cId="0" sldId="2147483672"/>
          </pc:sldLayoutMkLst>
        </pc:sldLayoutChg>
        <pc:sldLayoutChg chg="del">
          <pc:chgData name="NORVEY DANILO MUÑOZ" userId="6c920eed-56a1-4dd6-94e7-28cd095909bd" providerId="ADAL" clId="{6075C14E-5387-4FB1-A876-B652AAF5BBEF}" dt="2023-02-15T03:05:54.493" v="968" actId="47"/>
          <pc:sldLayoutMkLst>
            <pc:docMk/>
            <pc:sldMasterMk cId="0" sldId="2147483675"/>
            <pc:sldLayoutMk cId="0" sldId="2147483673"/>
          </pc:sldLayoutMkLst>
        </pc:sldLayoutChg>
        <pc:sldLayoutChg chg="del">
          <pc:chgData name="NORVEY DANILO MUÑOZ" userId="6c920eed-56a1-4dd6-94e7-28cd095909bd" providerId="ADAL" clId="{6075C14E-5387-4FB1-A876-B652AAF5BBEF}" dt="2023-02-15T03:05:42.168" v="938" actId="47"/>
          <pc:sldLayoutMkLst>
            <pc:docMk/>
            <pc:sldMasterMk cId="0" sldId="2147483675"/>
            <pc:sldLayoutMk cId="1438977053" sldId="2147483677"/>
          </pc:sldLayoutMkLst>
        </pc:sldLayoutChg>
      </pc:sldMasterChg>
    </pc:docChg>
  </pc:docChgLst>
  <pc:docChgLst>
    <pc:chgData name="NORVEY DANILO MUÑOZ" userId="6c920eed-56a1-4dd6-94e7-28cd095909bd" providerId="ADAL" clId="{E68E6373-0133-48F9-A085-1C5324C2A634}"/>
    <pc:docChg chg="undo custSel addSld delSld modSld sldOrd">
      <pc:chgData name="NORVEY DANILO MUÑOZ" userId="6c920eed-56a1-4dd6-94e7-28cd095909bd" providerId="ADAL" clId="{E68E6373-0133-48F9-A085-1C5324C2A634}" dt="2023-02-07T22:44:12.967" v="2545" actId="403"/>
      <pc:docMkLst>
        <pc:docMk/>
      </pc:docMkLst>
      <pc:sldChg chg="modSp mod">
        <pc:chgData name="NORVEY DANILO MUÑOZ" userId="6c920eed-56a1-4dd6-94e7-28cd095909bd" providerId="ADAL" clId="{E68E6373-0133-48F9-A085-1C5324C2A634}" dt="2023-02-07T14:28:48.398" v="97" actId="790"/>
        <pc:sldMkLst>
          <pc:docMk/>
          <pc:sldMk cId="0" sldId="256"/>
        </pc:sldMkLst>
        <pc:spChg chg="mod">
          <ac:chgData name="NORVEY DANILO MUÑOZ" userId="6c920eed-56a1-4dd6-94e7-28cd095909bd" providerId="ADAL" clId="{E68E6373-0133-48F9-A085-1C5324C2A634}" dt="2023-02-07T14:28:05.402" v="14" actId="790"/>
          <ac:spMkLst>
            <pc:docMk/>
            <pc:sldMk cId="0" sldId="256"/>
            <ac:spMk id="185" creationId="{00000000-0000-0000-0000-000000000000}"/>
          </ac:spMkLst>
        </pc:spChg>
        <pc:spChg chg="mod">
          <ac:chgData name="NORVEY DANILO MUÑOZ" userId="6c920eed-56a1-4dd6-94e7-28cd095909bd" providerId="ADAL" clId="{E68E6373-0133-48F9-A085-1C5324C2A634}" dt="2023-02-07T14:28:48.398" v="97" actId="790"/>
          <ac:spMkLst>
            <pc:docMk/>
            <pc:sldMk cId="0" sldId="256"/>
            <ac:spMk id="186" creationId="{00000000-0000-0000-0000-000000000000}"/>
          </ac:spMkLst>
        </pc:spChg>
      </pc:sldChg>
      <pc:sldChg chg="modSp mod">
        <pc:chgData name="NORVEY DANILO MUÑOZ" userId="6c920eed-56a1-4dd6-94e7-28cd095909bd" providerId="ADAL" clId="{E68E6373-0133-48F9-A085-1C5324C2A634}" dt="2023-02-07T14:37:02.579" v="137" actId="20577"/>
        <pc:sldMkLst>
          <pc:docMk/>
          <pc:sldMk cId="0" sldId="257"/>
        </pc:sldMkLst>
        <pc:spChg chg="mod">
          <ac:chgData name="NORVEY DANILO MUÑOZ" userId="6c920eed-56a1-4dd6-94e7-28cd095909bd" providerId="ADAL" clId="{E68E6373-0133-48F9-A085-1C5324C2A634}" dt="2023-02-07T14:34:57.754" v="118" actId="5793"/>
          <ac:spMkLst>
            <pc:docMk/>
            <pc:sldMk cId="0" sldId="257"/>
            <ac:spMk id="191" creationId="{00000000-0000-0000-0000-000000000000}"/>
          </ac:spMkLst>
        </pc:spChg>
        <pc:spChg chg="mod">
          <ac:chgData name="NORVEY DANILO MUÑOZ" userId="6c920eed-56a1-4dd6-94e7-28cd095909bd" providerId="ADAL" clId="{E68E6373-0133-48F9-A085-1C5324C2A634}" dt="2023-02-07T14:37:02.579" v="137" actId="20577"/>
          <ac:spMkLst>
            <pc:docMk/>
            <pc:sldMk cId="0" sldId="257"/>
            <ac:spMk id="192" creationId="{00000000-0000-0000-0000-000000000000}"/>
          </ac:spMkLst>
        </pc:spChg>
      </pc:sldChg>
      <pc:sldChg chg="addSp delSp modSp mod ord modNotes">
        <pc:chgData name="NORVEY DANILO MUÑOZ" userId="6c920eed-56a1-4dd6-94e7-28cd095909bd" providerId="ADAL" clId="{E68E6373-0133-48F9-A085-1C5324C2A634}" dt="2023-02-07T15:02:02.879" v="293" actId="113"/>
        <pc:sldMkLst>
          <pc:docMk/>
          <pc:sldMk cId="0" sldId="259"/>
        </pc:sldMkLst>
        <pc:spChg chg="add del mod">
          <ac:chgData name="NORVEY DANILO MUÑOZ" userId="6c920eed-56a1-4dd6-94e7-28cd095909bd" providerId="ADAL" clId="{E68E6373-0133-48F9-A085-1C5324C2A634}" dt="2023-02-07T15:00:38.740" v="249" actId="478"/>
          <ac:spMkLst>
            <pc:docMk/>
            <pc:sldMk cId="0" sldId="259"/>
            <ac:spMk id="3" creationId="{A6C955AA-C7E0-1894-21A7-7E63F3EDF209}"/>
          </ac:spMkLst>
        </pc:spChg>
        <pc:spChg chg="del">
          <ac:chgData name="NORVEY DANILO MUÑOZ" userId="6c920eed-56a1-4dd6-94e7-28cd095909bd" providerId="ADAL" clId="{E68E6373-0133-48F9-A085-1C5324C2A634}" dt="2023-02-07T15:00:37.496" v="248" actId="478"/>
          <ac:spMkLst>
            <pc:docMk/>
            <pc:sldMk cId="0" sldId="259"/>
            <ac:spMk id="214" creationId="{00000000-0000-0000-0000-000000000000}"/>
          </ac:spMkLst>
        </pc:spChg>
        <pc:spChg chg="mod">
          <ac:chgData name="NORVEY DANILO MUÑOZ" userId="6c920eed-56a1-4dd6-94e7-28cd095909bd" providerId="ADAL" clId="{E68E6373-0133-48F9-A085-1C5324C2A634}" dt="2023-02-07T15:02:02.879" v="293" actId="113"/>
          <ac:spMkLst>
            <pc:docMk/>
            <pc:sldMk cId="0" sldId="259"/>
            <ac:spMk id="215" creationId="{00000000-0000-0000-0000-000000000000}"/>
          </ac:spMkLst>
        </pc:spChg>
      </pc:sldChg>
      <pc:sldChg chg="addSp delSp modSp mod ord modNotes">
        <pc:chgData name="NORVEY DANILO MUÑOZ" userId="6c920eed-56a1-4dd6-94e7-28cd095909bd" providerId="ADAL" clId="{E68E6373-0133-48F9-A085-1C5324C2A634}" dt="2023-02-07T15:53:10.772" v="513" actId="20577"/>
        <pc:sldMkLst>
          <pc:docMk/>
          <pc:sldMk cId="0" sldId="260"/>
        </pc:sldMkLst>
        <pc:spChg chg="add del mod">
          <ac:chgData name="NORVEY DANILO MUÑOZ" userId="6c920eed-56a1-4dd6-94e7-28cd095909bd" providerId="ADAL" clId="{E68E6373-0133-48F9-A085-1C5324C2A634}" dt="2023-02-07T15:53:04.144" v="494" actId="478"/>
          <ac:spMkLst>
            <pc:docMk/>
            <pc:sldMk cId="0" sldId="260"/>
            <ac:spMk id="3" creationId="{C7BED814-F639-0B68-BAA6-4104770E0EAD}"/>
          </ac:spMkLst>
        </pc:spChg>
        <pc:spChg chg="add del mod">
          <ac:chgData name="NORVEY DANILO MUÑOZ" userId="6c920eed-56a1-4dd6-94e7-28cd095909bd" providerId="ADAL" clId="{E68E6373-0133-48F9-A085-1C5324C2A634}" dt="2023-02-07T15:53:06.037" v="496" actId="478"/>
          <ac:spMkLst>
            <pc:docMk/>
            <pc:sldMk cId="0" sldId="260"/>
            <ac:spMk id="5" creationId="{FF31F3AD-F511-314C-2C92-8A838915F185}"/>
          </ac:spMkLst>
        </pc:spChg>
        <pc:spChg chg="mod">
          <ac:chgData name="NORVEY DANILO MUÑOZ" userId="6c920eed-56a1-4dd6-94e7-28cd095909bd" providerId="ADAL" clId="{E68E6373-0133-48F9-A085-1C5324C2A634}" dt="2023-02-07T15:53:10.772" v="513" actId="20577"/>
          <ac:spMkLst>
            <pc:docMk/>
            <pc:sldMk cId="0" sldId="260"/>
            <ac:spMk id="222" creationId="{00000000-0000-0000-0000-000000000000}"/>
          </ac:spMkLst>
        </pc:spChg>
        <pc:spChg chg="del">
          <ac:chgData name="NORVEY DANILO MUÑOZ" userId="6c920eed-56a1-4dd6-94e7-28cd095909bd" providerId="ADAL" clId="{E68E6373-0133-48F9-A085-1C5324C2A634}" dt="2023-02-07T15:53:05.460" v="495" actId="478"/>
          <ac:spMkLst>
            <pc:docMk/>
            <pc:sldMk cId="0" sldId="260"/>
            <ac:spMk id="223" creationId="{00000000-0000-0000-0000-000000000000}"/>
          </ac:spMkLst>
        </pc:spChg>
        <pc:spChg chg="del">
          <ac:chgData name="NORVEY DANILO MUÑOZ" userId="6c920eed-56a1-4dd6-94e7-28cd095909bd" providerId="ADAL" clId="{E68E6373-0133-48F9-A085-1C5324C2A634}" dt="2023-02-07T15:53:02.881" v="493" actId="478"/>
          <ac:spMkLst>
            <pc:docMk/>
            <pc:sldMk cId="0" sldId="260"/>
            <ac:spMk id="224" creationId="{00000000-0000-0000-0000-000000000000}"/>
          </ac:spMkLst>
        </pc:spChg>
      </pc:sldChg>
      <pc:sldChg chg="delSp modSp mod ord modNotes">
        <pc:chgData name="NORVEY DANILO MUÑOZ" userId="6c920eed-56a1-4dd6-94e7-28cd095909bd" providerId="ADAL" clId="{E68E6373-0133-48F9-A085-1C5324C2A634}" dt="2023-02-07T16:24:59.994" v="1017" actId="14100"/>
        <pc:sldMkLst>
          <pc:docMk/>
          <pc:sldMk cId="0" sldId="261"/>
        </pc:sldMkLst>
        <pc:spChg chg="del mod">
          <ac:chgData name="NORVEY DANILO MUÑOZ" userId="6c920eed-56a1-4dd6-94e7-28cd095909bd" providerId="ADAL" clId="{E68E6373-0133-48F9-A085-1C5324C2A634}" dt="2023-02-07T16:13:29.400" v="894" actId="478"/>
          <ac:spMkLst>
            <pc:docMk/>
            <pc:sldMk cId="0" sldId="261"/>
            <ac:spMk id="229" creationId="{00000000-0000-0000-0000-000000000000}"/>
          </ac:spMkLst>
        </pc:spChg>
        <pc:spChg chg="mod">
          <ac:chgData name="NORVEY DANILO MUÑOZ" userId="6c920eed-56a1-4dd6-94e7-28cd095909bd" providerId="ADAL" clId="{E68E6373-0133-48F9-A085-1C5324C2A634}" dt="2023-02-07T16:24:59.994" v="1017" actId="14100"/>
          <ac:spMkLst>
            <pc:docMk/>
            <pc:sldMk cId="0" sldId="261"/>
            <ac:spMk id="230" creationId="{00000000-0000-0000-0000-000000000000}"/>
          </ac:spMkLst>
        </pc:spChg>
      </pc:sldChg>
      <pc:sldChg chg="addSp delSp modSp mod ord modNotes">
        <pc:chgData name="NORVEY DANILO MUÑOZ" userId="6c920eed-56a1-4dd6-94e7-28cd095909bd" providerId="ADAL" clId="{E68E6373-0133-48F9-A085-1C5324C2A634}" dt="2023-02-07T15:48:02.651" v="492" actId="20577"/>
        <pc:sldMkLst>
          <pc:docMk/>
          <pc:sldMk cId="0" sldId="279"/>
        </pc:sldMkLst>
        <pc:spChg chg="add del mod">
          <ac:chgData name="NORVEY DANILO MUÑOZ" userId="6c920eed-56a1-4dd6-94e7-28cd095909bd" providerId="ADAL" clId="{E68E6373-0133-48F9-A085-1C5324C2A634}" dt="2023-02-07T15:41:46.524" v="441" actId="478"/>
          <ac:spMkLst>
            <pc:docMk/>
            <pc:sldMk cId="0" sldId="279"/>
            <ac:spMk id="3" creationId="{5EC00130-E5A8-9D66-68BB-0CF8BDC4E65D}"/>
          </ac:spMkLst>
        </pc:spChg>
        <pc:spChg chg="add del mod">
          <ac:chgData name="NORVEY DANILO MUÑOZ" userId="6c920eed-56a1-4dd6-94e7-28cd095909bd" providerId="ADAL" clId="{E68E6373-0133-48F9-A085-1C5324C2A634}" dt="2023-02-07T15:41:49.379" v="443" actId="478"/>
          <ac:spMkLst>
            <pc:docMk/>
            <pc:sldMk cId="0" sldId="279"/>
            <ac:spMk id="5" creationId="{F67FFB6D-4CFC-4D6A-832A-9887493E1A47}"/>
          </ac:spMkLst>
        </pc:spChg>
        <pc:spChg chg="mod">
          <ac:chgData name="NORVEY DANILO MUÑOZ" userId="6c920eed-56a1-4dd6-94e7-28cd095909bd" providerId="ADAL" clId="{E68E6373-0133-48F9-A085-1C5324C2A634}" dt="2023-02-07T15:48:02.651" v="492" actId="20577"/>
          <ac:spMkLst>
            <pc:docMk/>
            <pc:sldMk cId="0" sldId="279"/>
            <ac:spMk id="497" creationId="{00000000-0000-0000-0000-000000000000}"/>
          </ac:spMkLst>
        </pc:spChg>
        <pc:spChg chg="del">
          <ac:chgData name="NORVEY DANILO MUÑOZ" userId="6c920eed-56a1-4dd6-94e7-28cd095909bd" providerId="ADAL" clId="{E68E6373-0133-48F9-A085-1C5324C2A634}" dt="2023-02-07T15:41:48.315" v="442" actId="478"/>
          <ac:spMkLst>
            <pc:docMk/>
            <pc:sldMk cId="0" sldId="279"/>
            <ac:spMk id="498" creationId="{00000000-0000-0000-0000-000000000000}"/>
          </ac:spMkLst>
        </pc:spChg>
        <pc:spChg chg="del">
          <ac:chgData name="NORVEY DANILO MUÑOZ" userId="6c920eed-56a1-4dd6-94e7-28cd095909bd" providerId="ADAL" clId="{E68E6373-0133-48F9-A085-1C5324C2A634}" dt="2023-02-07T15:41:45.372" v="440" actId="478"/>
          <ac:spMkLst>
            <pc:docMk/>
            <pc:sldMk cId="0" sldId="279"/>
            <ac:spMk id="499" creationId="{00000000-0000-0000-0000-000000000000}"/>
          </ac:spMkLst>
        </pc:spChg>
      </pc:sldChg>
      <pc:sldChg chg="modSp add mod">
        <pc:chgData name="NORVEY DANILO MUÑOZ" userId="6c920eed-56a1-4dd6-94e7-28cd095909bd" providerId="ADAL" clId="{E68E6373-0133-48F9-A085-1C5324C2A634}" dt="2023-02-07T22:42:23.201" v="2376" actId="20577"/>
        <pc:sldMkLst>
          <pc:docMk/>
          <pc:sldMk cId="2356400674" sldId="309"/>
        </pc:sldMkLst>
        <pc:spChg chg="mod">
          <ac:chgData name="NORVEY DANILO MUÑOZ" userId="6c920eed-56a1-4dd6-94e7-28cd095909bd" providerId="ADAL" clId="{E68E6373-0133-48F9-A085-1C5324C2A634}" dt="2023-02-07T22:42:23.201" v="2376" actId="20577"/>
          <ac:spMkLst>
            <pc:docMk/>
            <pc:sldMk cId="2356400674" sldId="309"/>
            <ac:spMk id="191" creationId="{00000000-0000-0000-0000-000000000000}"/>
          </ac:spMkLst>
        </pc:spChg>
        <pc:spChg chg="mod">
          <ac:chgData name="NORVEY DANILO MUÑOZ" userId="6c920eed-56a1-4dd6-94e7-28cd095909bd" providerId="ADAL" clId="{E68E6373-0133-48F9-A085-1C5324C2A634}" dt="2023-02-07T22:34:15.929" v="2346" actId="20577"/>
          <ac:spMkLst>
            <pc:docMk/>
            <pc:sldMk cId="2356400674" sldId="309"/>
            <ac:spMk id="192" creationId="{00000000-0000-0000-0000-000000000000}"/>
          </ac:spMkLst>
        </pc:spChg>
      </pc:sldChg>
      <pc:sldChg chg="modSp add mod">
        <pc:chgData name="NORVEY DANILO MUÑOZ" userId="6c920eed-56a1-4dd6-94e7-28cd095909bd" providerId="ADAL" clId="{E68E6373-0133-48F9-A085-1C5324C2A634}" dt="2023-02-07T14:42:29.260" v="152" actId="20577"/>
        <pc:sldMkLst>
          <pc:docMk/>
          <pc:sldMk cId="3567729611" sldId="310"/>
        </pc:sldMkLst>
        <pc:spChg chg="mod">
          <ac:chgData name="NORVEY DANILO MUÑOZ" userId="6c920eed-56a1-4dd6-94e7-28cd095909bd" providerId="ADAL" clId="{E68E6373-0133-48F9-A085-1C5324C2A634}" dt="2023-02-07T14:42:29.260" v="152" actId="20577"/>
          <ac:spMkLst>
            <pc:docMk/>
            <pc:sldMk cId="3567729611" sldId="310"/>
            <ac:spMk id="192" creationId="{00000000-0000-0000-0000-000000000000}"/>
          </ac:spMkLst>
        </pc:spChg>
      </pc:sldChg>
      <pc:sldChg chg="modSp add mod">
        <pc:chgData name="NORVEY DANILO MUÑOZ" userId="6c920eed-56a1-4dd6-94e7-28cd095909bd" providerId="ADAL" clId="{E68E6373-0133-48F9-A085-1C5324C2A634}" dt="2023-02-07T14:53:42.458" v="188"/>
        <pc:sldMkLst>
          <pc:docMk/>
          <pc:sldMk cId="4118244966" sldId="311"/>
        </pc:sldMkLst>
        <pc:spChg chg="mod">
          <ac:chgData name="NORVEY DANILO MUÑOZ" userId="6c920eed-56a1-4dd6-94e7-28cd095909bd" providerId="ADAL" clId="{E68E6373-0133-48F9-A085-1C5324C2A634}" dt="2023-02-07T14:53:42.458" v="188"/>
          <ac:spMkLst>
            <pc:docMk/>
            <pc:sldMk cId="4118244966" sldId="311"/>
            <ac:spMk id="192" creationId="{00000000-0000-0000-0000-000000000000}"/>
          </ac:spMkLst>
        </pc:spChg>
      </pc:sldChg>
      <pc:sldChg chg="modSp add mod">
        <pc:chgData name="NORVEY DANILO MUÑOZ" userId="6c920eed-56a1-4dd6-94e7-28cd095909bd" providerId="ADAL" clId="{E68E6373-0133-48F9-A085-1C5324C2A634}" dt="2023-02-07T14:59:02.258" v="225" actId="114"/>
        <pc:sldMkLst>
          <pc:docMk/>
          <pc:sldMk cId="2012777000" sldId="312"/>
        </pc:sldMkLst>
        <pc:spChg chg="mod">
          <ac:chgData name="NORVEY DANILO MUÑOZ" userId="6c920eed-56a1-4dd6-94e7-28cd095909bd" providerId="ADAL" clId="{E68E6373-0133-48F9-A085-1C5324C2A634}" dt="2023-02-07T14:59:02.258" v="225" actId="114"/>
          <ac:spMkLst>
            <pc:docMk/>
            <pc:sldMk cId="2012777000" sldId="312"/>
            <ac:spMk id="192" creationId="{00000000-0000-0000-0000-000000000000}"/>
          </ac:spMkLst>
        </pc:spChg>
      </pc:sldChg>
      <pc:sldChg chg="modSp add mod">
        <pc:chgData name="NORVEY DANILO MUÑOZ" userId="6c920eed-56a1-4dd6-94e7-28cd095909bd" providerId="ADAL" clId="{E68E6373-0133-48F9-A085-1C5324C2A634}" dt="2023-02-07T15:34:04.427" v="399" actId="14100"/>
        <pc:sldMkLst>
          <pc:docMk/>
          <pc:sldMk cId="2834772407" sldId="313"/>
        </pc:sldMkLst>
        <pc:spChg chg="mod">
          <ac:chgData name="NORVEY DANILO MUÑOZ" userId="6c920eed-56a1-4dd6-94e7-28cd095909bd" providerId="ADAL" clId="{E68E6373-0133-48F9-A085-1C5324C2A634}" dt="2023-02-07T15:33:17.840" v="379" actId="20577"/>
          <ac:spMkLst>
            <pc:docMk/>
            <pc:sldMk cId="2834772407" sldId="313"/>
            <ac:spMk id="214" creationId="{00000000-0000-0000-0000-000000000000}"/>
          </ac:spMkLst>
        </pc:spChg>
        <pc:spChg chg="mod">
          <ac:chgData name="NORVEY DANILO MUÑOZ" userId="6c920eed-56a1-4dd6-94e7-28cd095909bd" providerId="ADAL" clId="{E68E6373-0133-48F9-A085-1C5324C2A634}" dt="2023-02-07T15:34:04.427" v="399" actId="14100"/>
          <ac:spMkLst>
            <pc:docMk/>
            <pc:sldMk cId="2834772407" sldId="313"/>
            <ac:spMk id="215" creationId="{00000000-0000-0000-0000-000000000000}"/>
          </ac:spMkLst>
        </pc:spChg>
      </pc:sldChg>
      <pc:sldChg chg="addSp delSp modSp add mod ord">
        <pc:chgData name="NORVEY DANILO MUÑOZ" userId="6c920eed-56a1-4dd6-94e7-28cd095909bd" providerId="ADAL" clId="{E68E6373-0133-48F9-A085-1C5324C2A634}" dt="2023-02-07T15:00:29.349" v="247" actId="478"/>
        <pc:sldMkLst>
          <pc:docMk/>
          <pc:sldMk cId="2213320943" sldId="314"/>
        </pc:sldMkLst>
        <pc:spChg chg="add del mod">
          <ac:chgData name="NORVEY DANILO MUÑOZ" userId="6c920eed-56a1-4dd6-94e7-28cd095909bd" providerId="ADAL" clId="{E68E6373-0133-48F9-A085-1C5324C2A634}" dt="2023-02-07T15:00:26.313" v="245" actId="478"/>
          <ac:spMkLst>
            <pc:docMk/>
            <pc:sldMk cId="2213320943" sldId="314"/>
            <ac:spMk id="3" creationId="{B9216E76-A329-D98C-DB36-0A19C90A1D10}"/>
          </ac:spMkLst>
        </pc:spChg>
        <pc:spChg chg="add del mod">
          <ac:chgData name="NORVEY DANILO MUÑOZ" userId="6c920eed-56a1-4dd6-94e7-28cd095909bd" providerId="ADAL" clId="{E68E6373-0133-48F9-A085-1C5324C2A634}" dt="2023-02-07T15:00:29.349" v="247" actId="478"/>
          <ac:spMkLst>
            <pc:docMk/>
            <pc:sldMk cId="2213320943" sldId="314"/>
            <ac:spMk id="5" creationId="{4649E90E-6710-52F5-9241-D5B651E708EA}"/>
          </ac:spMkLst>
        </pc:spChg>
        <pc:spChg chg="mod">
          <ac:chgData name="NORVEY DANILO MUÑOZ" userId="6c920eed-56a1-4dd6-94e7-28cd095909bd" providerId="ADAL" clId="{E68E6373-0133-48F9-A085-1C5324C2A634}" dt="2023-02-07T15:00:18.272" v="243" actId="20577"/>
          <ac:spMkLst>
            <pc:docMk/>
            <pc:sldMk cId="2213320943" sldId="314"/>
            <ac:spMk id="222" creationId="{00000000-0000-0000-0000-000000000000}"/>
          </ac:spMkLst>
        </pc:spChg>
        <pc:spChg chg="del">
          <ac:chgData name="NORVEY DANILO MUÑOZ" userId="6c920eed-56a1-4dd6-94e7-28cd095909bd" providerId="ADAL" clId="{E68E6373-0133-48F9-A085-1C5324C2A634}" dt="2023-02-07T15:00:27.673" v="246" actId="478"/>
          <ac:spMkLst>
            <pc:docMk/>
            <pc:sldMk cId="2213320943" sldId="314"/>
            <ac:spMk id="223" creationId="{00000000-0000-0000-0000-000000000000}"/>
          </ac:spMkLst>
        </pc:spChg>
        <pc:spChg chg="del">
          <ac:chgData name="NORVEY DANILO MUÑOZ" userId="6c920eed-56a1-4dd6-94e7-28cd095909bd" providerId="ADAL" clId="{E68E6373-0133-48F9-A085-1C5324C2A634}" dt="2023-02-07T15:00:24.531" v="244" actId="478"/>
          <ac:spMkLst>
            <pc:docMk/>
            <pc:sldMk cId="2213320943" sldId="314"/>
            <ac:spMk id="224" creationId="{00000000-0000-0000-0000-000000000000}"/>
          </ac:spMkLst>
        </pc:spChg>
      </pc:sldChg>
      <pc:sldChg chg="modSp add mod">
        <pc:chgData name="NORVEY DANILO MUÑOZ" userId="6c920eed-56a1-4dd6-94e7-28cd095909bd" providerId="ADAL" clId="{E68E6373-0133-48F9-A085-1C5324C2A634}" dt="2023-02-07T15:31:54.975" v="336" actId="14100"/>
        <pc:sldMkLst>
          <pc:docMk/>
          <pc:sldMk cId="3021841683" sldId="315"/>
        </pc:sldMkLst>
        <pc:spChg chg="mod">
          <ac:chgData name="NORVEY DANILO MUÑOZ" userId="6c920eed-56a1-4dd6-94e7-28cd095909bd" providerId="ADAL" clId="{E68E6373-0133-48F9-A085-1C5324C2A634}" dt="2023-02-07T15:31:54.975" v="336" actId="14100"/>
          <ac:spMkLst>
            <pc:docMk/>
            <pc:sldMk cId="3021841683" sldId="315"/>
            <ac:spMk id="215" creationId="{00000000-0000-0000-0000-000000000000}"/>
          </ac:spMkLst>
        </pc:spChg>
      </pc:sldChg>
      <pc:sldChg chg="addSp delSp modSp add mod ord">
        <pc:chgData name="NORVEY DANILO MUÑOZ" userId="6c920eed-56a1-4dd6-94e7-28cd095909bd" providerId="ADAL" clId="{E68E6373-0133-48F9-A085-1C5324C2A634}" dt="2023-02-07T15:37:09.543" v="433" actId="14100"/>
        <pc:sldMkLst>
          <pc:docMk/>
          <pc:sldMk cId="2060028205" sldId="316"/>
        </pc:sldMkLst>
        <pc:spChg chg="add del mod">
          <ac:chgData name="NORVEY DANILO MUÑOZ" userId="6c920eed-56a1-4dd6-94e7-28cd095909bd" providerId="ADAL" clId="{E68E6373-0133-48F9-A085-1C5324C2A634}" dt="2023-02-07T15:35:34.040" v="404" actId="478"/>
          <ac:spMkLst>
            <pc:docMk/>
            <pc:sldMk cId="2060028205" sldId="316"/>
            <ac:spMk id="3" creationId="{8178A723-F7F3-CC91-4FA1-04533C5BF61C}"/>
          </ac:spMkLst>
        </pc:spChg>
        <pc:spChg chg="del">
          <ac:chgData name="NORVEY DANILO MUÑOZ" userId="6c920eed-56a1-4dd6-94e7-28cd095909bd" providerId="ADAL" clId="{E68E6373-0133-48F9-A085-1C5324C2A634}" dt="2023-02-07T15:35:33.478" v="403" actId="478"/>
          <ac:spMkLst>
            <pc:docMk/>
            <pc:sldMk cId="2060028205" sldId="316"/>
            <ac:spMk id="229" creationId="{00000000-0000-0000-0000-000000000000}"/>
          </ac:spMkLst>
        </pc:spChg>
        <pc:spChg chg="mod">
          <ac:chgData name="NORVEY DANILO MUÑOZ" userId="6c920eed-56a1-4dd6-94e7-28cd095909bd" providerId="ADAL" clId="{E68E6373-0133-48F9-A085-1C5324C2A634}" dt="2023-02-07T15:37:09.543" v="433" actId="14100"/>
          <ac:spMkLst>
            <pc:docMk/>
            <pc:sldMk cId="2060028205" sldId="316"/>
            <ac:spMk id="230" creationId="{00000000-0000-0000-0000-000000000000}"/>
          </ac:spMkLst>
        </pc:spChg>
        <pc:picChg chg="add mod">
          <ac:chgData name="NORVEY DANILO MUÑOZ" userId="6c920eed-56a1-4dd6-94e7-28cd095909bd" providerId="ADAL" clId="{E68E6373-0133-48F9-A085-1C5324C2A634}" dt="2023-02-07T15:36:49.078" v="430" actId="1076"/>
          <ac:picMkLst>
            <pc:docMk/>
            <pc:sldMk cId="2060028205" sldId="316"/>
            <ac:picMk id="5" creationId="{45F23B45-4D4D-80C3-492F-E887695E3140}"/>
          </ac:picMkLst>
        </pc:picChg>
      </pc:sldChg>
      <pc:sldChg chg="addSp delSp modSp add mod">
        <pc:chgData name="NORVEY DANILO MUÑOZ" userId="6c920eed-56a1-4dd6-94e7-28cd095909bd" providerId="ADAL" clId="{E68E6373-0133-48F9-A085-1C5324C2A634}" dt="2023-02-07T18:07:53.666" v="1673" actId="20577"/>
        <pc:sldMkLst>
          <pc:docMk/>
          <pc:sldMk cId="1331053973" sldId="317"/>
        </pc:sldMkLst>
        <pc:spChg chg="add del mod">
          <ac:chgData name="NORVEY DANILO MUÑOZ" userId="6c920eed-56a1-4dd6-94e7-28cd095909bd" providerId="ADAL" clId="{E68E6373-0133-48F9-A085-1C5324C2A634}" dt="2023-02-07T18:07:43.560" v="1645" actId="478"/>
          <ac:spMkLst>
            <pc:docMk/>
            <pc:sldMk cId="1331053973" sldId="317"/>
            <ac:spMk id="3" creationId="{CD965A79-1F2F-F6D1-9A01-EEC8F244AD6A}"/>
          </ac:spMkLst>
        </pc:spChg>
        <pc:spChg chg="add del mod">
          <ac:chgData name="NORVEY DANILO MUÑOZ" userId="6c920eed-56a1-4dd6-94e7-28cd095909bd" providerId="ADAL" clId="{E68E6373-0133-48F9-A085-1C5324C2A634}" dt="2023-02-07T18:07:45.697" v="1647" actId="478"/>
          <ac:spMkLst>
            <pc:docMk/>
            <pc:sldMk cId="1331053973" sldId="317"/>
            <ac:spMk id="5" creationId="{FFFFD00F-5B77-1A05-FF29-D09B46F1FB64}"/>
          </ac:spMkLst>
        </pc:spChg>
        <pc:spChg chg="mod">
          <ac:chgData name="NORVEY DANILO MUÑOZ" userId="6c920eed-56a1-4dd6-94e7-28cd095909bd" providerId="ADAL" clId="{E68E6373-0133-48F9-A085-1C5324C2A634}" dt="2023-02-07T18:07:53.666" v="1673" actId="20577"/>
          <ac:spMkLst>
            <pc:docMk/>
            <pc:sldMk cId="1331053973" sldId="317"/>
            <ac:spMk id="222" creationId="{00000000-0000-0000-0000-000000000000}"/>
          </ac:spMkLst>
        </pc:spChg>
        <pc:spChg chg="del">
          <ac:chgData name="NORVEY DANILO MUÑOZ" userId="6c920eed-56a1-4dd6-94e7-28cd095909bd" providerId="ADAL" clId="{E68E6373-0133-48F9-A085-1C5324C2A634}" dt="2023-02-07T18:07:45.160" v="1646" actId="478"/>
          <ac:spMkLst>
            <pc:docMk/>
            <pc:sldMk cId="1331053973" sldId="317"/>
            <ac:spMk id="223" creationId="{00000000-0000-0000-0000-000000000000}"/>
          </ac:spMkLst>
        </pc:spChg>
        <pc:spChg chg="del">
          <ac:chgData name="NORVEY DANILO MUÑOZ" userId="6c920eed-56a1-4dd6-94e7-28cd095909bd" providerId="ADAL" clId="{E68E6373-0133-48F9-A085-1C5324C2A634}" dt="2023-02-07T18:07:42.439" v="1644" actId="478"/>
          <ac:spMkLst>
            <pc:docMk/>
            <pc:sldMk cId="1331053973" sldId="317"/>
            <ac:spMk id="224" creationId="{00000000-0000-0000-0000-000000000000}"/>
          </ac:spMkLst>
        </pc:spChg>
      </pc:sldChg>
      <pc:sldChg chg="add">
        <pc:chgData name="NORVEY DANILO MUÑOZ" userId="6c920eed-56a1-4dd6-94e7-28cd095909bd" providerId="ADAL" clId="{E68E6373-0133-48F9-A085-1C5324C2A634}" dt="2023-02-07T15:41:36.849" v="437" actId="2890"/>
        <pc:sldMkLst>
          <pc:docMk/>
          <pc:sldMk cId="67405003" sldId="318"/>
        </pc:sldMkLst>
      </pc:sldChg>
      <pc:sldChg chg="addSp delSp modSp add mod ord">
        <pc:chgData name="NORVEY DANILO MUÑOZ" userId="6c920eed-56a1-4dd6-94e7-28cd095909bd" providerId="ADAL" clId="{E68E6373-0133-48F9-A085-1C5324C2A634}" dt="2023-02-07T15:43:56.085" v="486" actId="1076"/>
        <pc:sldMkLst>
          <pc:docMk/>
          <pc:sldMk cId="2202870537" sldId="319"/>
        </pc:sldMkLst>
        <pc:spChg chg="add del mod">
          <ac:chgData name="NORVEY DANILO MUÑOZ" userId="6c920eed-56a1-4dd6-94e7-28cd095909bd" providerId="ADAL" clId="{E68E6373-0133-48F9-A085-1C5324C2A634}" dt="2023-02-07T15:43:34.871" v="481" actId="478"/>
          <ac:spMkLst>
            <pc:docMk/>
            <pc:sldMk cId="2202870537" sldId="319"/>
            <ac:spMk id="3" creationId="{EFFEA048-D348-B7A3-6F02-2FE71828DB02}"/>
          </ac:spMkLst>
        </pc:spChg>
        <pc:spChg chg="del">
          <ac:chgData name="NORVEY DANILO MUÑOZ" userId="6c920eed-56a1-4dd6-94e7-28cd095909bd" providerId="ADAL" clId="{E68E6373-0133-48F9-A085-1C5324C2A634}" dt="2023-02-07T15:43:30.517" v="480" actId="478"/>
          <ac:spMkLst>
            <pc:docMk/>
            <pc:sldMk cId="2202870537" sldId="319"/>
            <ac:spMk id="26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6"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8"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80" creationId="{00000000-0000-0000-0000-000000000000}"/>
          </ac:spMkLst>
        </pc:spChg>
        <pc:grpChg chg="del">
          <ac:chgData name="NORVEY DANILO MUÑOZ" userId="6c920eed-56a1-4dd6-94e7-28cd095909bd" providerId="ADAL" clId="{E68E6373-0133-48F9-A085-1C5324C2A634}" dt="2023-02-07T15:43:30.517" v="480" actId="478"/>
          <ac:grpSpMkLst>
            <pc:docMk/>
            <pc:sldMk cId="2202870537" sldId="319"/>
            <ac:grpSpMk id="268" creationId="{00000000-0000-0000-0000-000000000000}"/>
          </ac:grpSpMkLst>
        </pc:grpChg>
        <pc:picChg chg="add mod">
          <ac:chgData name="NORVEY DANILO MUÑOZ" userId="6c920eed-56a1-4dd6-94e7-28cd095909bd" providerId="ADAL" clId="{E68E6373-0133-48F9-A085-1C5324C2A634}" dt="2023-02-07T15:43:56.085" v="486" actId="1076"/>
          <ac:picMkLst>
            <pc:docMk/>
            <pc:sldMk cId="2202870537" sldId="319"/>
            <ac:picMk id="5" creationId="{AC3391E9-2F02-D8D4-A654-5ADF897CFEDC}"/>
          </ac:picMkLst>
        </pc:picChg>
        <pc:cxnChg chg="del">
          <ac:chgData name="NORVEY DANILO MUÑOZ" userId="6c920eed-56a1-4dd6-94e7-28cd095909bd" providerId="ADAL" clId="{E68E6373-0133-48F9-A085-1C5324C2A634}" dt="2023-02-07T15:43:30.517" v="480" actId="478"/>
          <ac:cxnSpMkLst>
            <pc:docMk/>
            <pc:sldMk cId="2202870537" sldId="319"/>
            <ac:cxnSpMk id="279" creationId="{00000000-0000-0000-0000-000000000000}"/>
          </ac:cxnSpMkLst>
        </pc:cxnChg>
      </pc:sldChg>
      <pc:sldChg chg="addSp delSp modSp add mod">
        <pc:chgData name="NORVEY DANILO MUÑOZ" userId="6c920eed-56a1-4dd6-94e7-28cd095909bd" providerId="ADAL" clId="{E68E6373-0133-48F9-A085-1C5324C2A634}" dt="2023-02-07T15:46:05.837" v="491" actId="1076"/>
        <pc:sldMkLst>
          <pc:docMk/>
          <pc:sldMk cId="1775397427" sldId="320"/>
        </pc:sldMkLst>
        <pc:picChg chg="add mod">
          <ac:chgData name="NORVEY DANILO MUÑOZ" userId="6c920eed-56a1-4dd6-94e7-28cd095909bd" providerId="ADAL" clId="{E68E6373-0133-48F9-A085-1C5324C2A634}" dt="2023-02-07T15:46:05.837" v="491" actId="1076"/>
          <ac:picMkLst>
            <pc:docMk/>
            <pc:sldMk cId="1775397427" sldId="320"/>
            <ac:picMk id="3" creationId="{54E07243-5D3C-CBD8-3D95-0BD98FDB6D2B}"/>
          </ac:picMkLst>
        </pc:picChg>
        <pc:picChg chg="del">
          <ac:chgData name="NORVEY DANILO MUÑOZ" userId="6c920eed-56a1-4dd6-94e7-28cd095909bd" providerId="ADAL" clId="{E68E6373-0133-48F9-A085-1C5324C2A634}" dt="2023-02-07T15:45:59.314" v="488" actId="478"/>
          <ac:picMkLst>
            <pc:docMk/>
            <pc:sldMk cId="1775397427" sldId="320"/>
            <ac:picMk id="5" creationId="{AC3391E9-2F02-D8D4-A654-5ADF897CFEDC}"/>
          </ac:picMkLst>
        </pc:picChg>
      </pc:sldChg>
      <pc:sldChg chg="modSp add mod">
        <pc:chgData name="NORVEY DANILO MUÑOZ" userId="6c920eed-56a1-4dd6-94e7-28cd095909bd" providerId="ADAL" clId="{E68E6373-0133-48F9-A085-1C5324C2A634}" dt="2023-02-07T21:53:53.409" v="1988" actId="14100"/>
        <pc:sldMkLst>
          <pc:docMk/>
          <pc:sldMk cId="620206592" sldId="321"/>
        </pc:sldMkLst>
        <pc:spChg chg="mod">
          <ac:chgData name="NORVEY DANILO MUÑOZ" userId="6c920eed-56a1-4dd6-94e7-28cd095909bd" providerId="ADAL" clId="{E68E6373-0133-48F9-A085-1C5324C2A634}" dt="2023-02-07T21:53:26.204" v="1969" actId="1076"/>
          <ac:spMkLst>
            <pc:docMk/>
            <pc:sldMk cId="620206592" sldId="321"/>
            <ac:spMk id="229" creationId="{00000000-0000-0000-0000-000000000000}"/>
          </ac:spMkLst>
        </pc:spChg>
        <pc:spChg chg="mod">
          <ac:chgData name="NORVEY DANILO MUÑOZ" userId="6c920eed-56a1-4dd6-94e7-28cd095909bd" providerId="ADAL" clId="{E68E6373-0133-48F9-A085-1C5324C2A634}" dt="2023-02-07T21:53:53.409" v="1988" actId="14100"/>
          <ac:spMkLst>
            <pc:docMk/>
            <pc:sldMk cId="620206592" sldId="321"/>
            <ac:spMk id="230" creationId="{00000000-0000-0000-0000-000000000000}"/>
          </ac:spMkLst>
        </pc:spChg>
      </pc:sldChg>
      <pc:sldChg chg="addSp delSp modSp add mod ord">
        <pc:chgData name="NORVEY DANILO MUÑOZ" userId="6c920eed-56a1-4dd6-94e7-28cd095909bd" providerId="ADAL" clId="{E68E6373-0133-48F9-A085-1C5324C2A634}" dt="2023-02-07T15:58:12.454" v="713" actId="1076"/>
        <pc:sldMkLst>
          <pc:docMk/>
          <pc:sldMk cId="1139785874" sldId="322"/>
        </pc:sldMkLst>
        <pc:spChg chg="add del mod">
          <ac:chgData name="NORVEY DANILO MUÑOZ" userId="6c920eed-56a1-4dd6-94e7-28cd095909bd" providerId="ADAL" clId="{E68E6373-0133-48F9-A085-1C5324C2A634}" dt="2023-02-07T15:56:18.416" v="560" actId="478"/>
          <ac:spMkLst>
            <pc:docMk/>
            <pc:sldMk cId="1139785874" sldId="322"/>
            <ac:spMk id="3" creationId="{9B2D7789-33C3-37FE-2062-7224410F4EFA}"/>
          </ac:spMkLst>
        </pc:spChg>
        <pc:spChg chg="add del mod">
          <ac:chgData name="NORVEY DANILO MUÑOZ" userId="6c920eed-56a1-4dd6-94e7-28cd095909bd" providerId="ADAL" clId="{E68E6373-0133-48F9-A085-1C5324C2A634}" dt="2023-02-07T15:57:40.321" v="704" actId="478"/>
          <ac:spMkLst>
            <pc:docMk/>
            <pc:sldMk cId="1139785874" sldId="322"/>
            <ac:spMk id="5" creationId="{76EEE7C1-7372-DBED-BA71-9396AE322660}"/>
          </ac:spMkLst>
        </pc:spChg>
        <pc:spChg chg="add del mod">
          <ac:chgData name="NORVEY DANILO MUÑOZ" userId="6c920eed-56a1-4dd6-94e7-28cd095909bd" providerId="ADAL" clId="{E68E6373-0133-48F9-A085-1C5324C2A634}" dt="2023-02-07T15:57:45.737" v="706" actId="478"/>
          <ac:spMkLst>
            <pc:docMk/>
            <pc:sldMk cId="1139785874" sldId="322"/>
            <ac:spMk id="7" creationId="{3C5B0DAC-DEF3-5821-BC40-5B572F65921B}"/>
          </ac:spMkLst>
        </pc:spChg>
        <pc:spChg chg="add del mod">
          <ac:chgData name="NORVEY DANILO MUÑOZ" userId="6c920eed-56a1-4dd6-94e7-28cd095909bd" providerId="ADAL" clId="{E68E6373-0133-48F9-A085-1C5324C2A634}" dt="2023-02-07T15:57:45.737" v="706" actId="478"/>
          <ac:spMkLst>
            <pc:docMk/>
            <pc:sldMk cId="1139785874" sldId="322"/>
            <ac:spMk id="9" creationId="{E5ECA0B0-50CA-DFC3-1680-721B90908C16}"/>
          </ac:spMkLst>
        </pc:spChg>
        <pc:spChg chg="add del mod">
          <ac:chgData name="NORVEY DANILO MUÑOZ" userId="6c920eed-56a1-4dd6-94e7-28cd095909bd" providerId="ADAL" clId="{E68E6373-0133-48F9-A085-1C5324C2A634}" dt="2023-02-07T15:57:45.737" v="706" actId="478"/>
          <ac:spMkLst>
            <pc:docMk/>
            <pc:sldMk cId="1139785874" sldId="322"/>
            <ac:spMk id="11" creationId="{523B7CCB-2832-E47E-F02F-A8BC04823B9D}"/>
          </ac:spMkLst>
        </pc:spChg>
        <pc:spChg chg="add del mod">
          <ac:chgData name="NORVEY DANILO MUÑOZ" userId="6c920eed-56a1-4dd6-94e7-28cd095909bd" providerId="ADAL" clId="{E68E6373-0133-48F9-A085-1C5324C2A634}" dt="2023-02-07T15:57:45.737" v="706" actId="478"/>
          <ac:spMkLst>
            <pc:docMk/>
            <pc:sldMk cId="1139785874" sldId="322"/>
            <ac:spMk id="13" creationId="{F485FB30-F149-E02D-8E1B-7C2C4A66D391}"/>
          </ac:spMkLst>
        </pc:spChg>
        <pc:spChg chg="add del mod">
          <ac:chgData name="NORVEY DANILO MUÑOZ" userId="6c920eed-56a1-4dd6-94e7-28cd095909bd" providerId="ADAL" clId="{E68E6373-0133-48F9-A085-1C5324C2A634}" dt="2023-02-07T15:56:29.232" v="595" actId="20577"/>
          <ac:spMkLst>
            <pc:docMk/>
            <pc:sldMk cId="1139785874" sldId="322"/>
            <ac:spMk id="235" creationId="{00000000-0000-0000-0000-000000000000}"/>
          </ac:spMkLst>
        </pc:spChg>
        <pc:spChg chg="del mod">
          <ac:chgData name="NORVEY DANILO MUÑOZ" userId="6c920eed-56a1-4dd6-94e7-28cd095909bd" providerId="ADAL" clId="{E68E6373-0133-48F9-A085-1C5324C2A634}" dt="2023-02-07T15:57:39.093" v="703" actId="478"/>
          <ac:spMkLst>
            <pc:docMk/>
            <pc:sldMk cId="1139785874" sldId="322"/>
            <ac:spMk id="236" creationId="{00000000-0000-0000-0000-000000000000}"/>
          </ac:spMkLst>
        </pc:spChg>
        <pc:spChg chg="mod">
          <ac:chgData name="NORVEY DANILO MUÑOZ" userId="6c920eed-56a1-4dd6-94e7-28cd095909bd" providerId="ADAL" clId="{E68E6373-0133-48F9-A085-1C5324C2A634}" dt="2023-02-07T15:57:53.187" v="709" actId="1076"/>
          <ac:spMkLst>
            <pc:docMk/>
            <pc:sldMk cId="1139785874" sldId="322"/>
            <ac:spMk id="237"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8"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9"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0"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1" creationId="{00000000-0000-0000-0000-000000000000}"/>
          </ac:spMkLst>
        </pc:spChg>
        <pc:spChg chg="del">
          <ac:chgData name="NORVEY DANILO MUÑOZ" userId="6c920eed-56a1-4dd6-94e7-28cd095909bd" providerId="ADAL" clId="{E68E6373-0133-48F9-A085-1C5324C2A634}" dt="2023-02-07T15:55:34.228" v="543" actId="478"/>
          <ac:spMkLst>
            <pc:docMk/>
            <pc:sldMk cId="1139785874" sldId="322"/>
            <ac:spMk id="242" creationId="{00000000-0000-0000-0000-000000000000}"/>
          </ac:spMkLst>
        </pc:spChg>
        <pc:spChg chg="del">
          <ac:chgData name="NORVEY DANILO MUÑOZ" userId="6c920eed-56a1-4dd6-94e7-28cd095909bd" providerId="ADAL" clId="{E68E6373-0133-48F9-A085-1C5324C2A634}" dt="2023-02-07T15:55:33.186" v="542" actId="478"/>
          <ac:spMkLst>
            <pc:docMk/>
            <pc:sldMk cId="1139785874" sldId="322"/>
            <ac:spMk id="243" creationId="{00000000-0000-0000-0000-000000000000}"/>
          </ac:spMkLst>
        </pc:spChg>
        <pc:grpChg chg="del">
          <ac:chgData name="NORVEY DANILO MUÑOZ" userId="6c920eed-56a1-4dd6-94e7-28cd095909bd" providerId="ADAL" clId="{E68E6373-0133-48F9-A085-1C5324C2A634}" dt="2023-02-07T15:55:35.098" v="544" actId="478"/>
          <ac:grpSpMkLst>
            <pc:docMk/>
            <pc:sldMk cId="1139785874" sldId="322"/>
            <ac:grpSpMk id="244" creationId="{00000000-0000-0000-0000-000000000000}"/>
          </ac:grpSpMkLst>
        </pc:grpChg>
        <pc:picChg chg="add mod">
          <ac:chgData name="NORVEY DANILO MUÑOZ" userId="6c920eed-56a1-4dd6-94e7-28cd095909bd" providerId="ADAL" clId="{E68E6373-0133-48F9-A085-1C5324C2A634}" dt="2023-02-07T15:58:12.454" v="713" actId="1076"/>
          <ac:picMkLst>
            <pc:docMk/>
            <pc:sldMk cId="1139785874" sldId="322"/>
            <ac:picMk id="15" creationId="{64B6B4C1-1644-FF3A-6E3B-F113E4E00E20}"/>
          </ac:picMkLst>
        </pc:picChg>
      </pc:sldChg>
      <pc:sldChg chg="addSp delSp modSp add mod">
        <pc:chgData name="NORVEY DANILO MUÑOZ" userId="6c920eed-56a1-4dd6-94e7-28cd095909bd" providerId="ADAL" clId="{E68E6373-0133-48F9-A085-1C5324C2A634}" dt="2023-02-07T16:05:11.409" v="838" actId="21"/>
        <pc:sldMkLst>
          <pc:docMk/>
          <pc:sldMk cId="3451968263" sldId="323"/>
        </pc:sldMkLst>
        <pc:spChg chg="add del mod">
          <ac:chgData name="NORVEY DANILO MUÑOZ" userId="6c920eed-56a1-4dd6-94e7-28cd095909bd" providerId="ADAL" clId="{E68E6373-0133-48F9-A085-1C5324C2A634}" dt="2023-02-07T15:59:21.075" v="718" actId="478"/>
          <ac:spMkLst>
            <pc:docMk/>
            <pc:sldMk cId="3451968263" sldId="323"/>
            <ac:spMk id="3" creationId="{A042F288-EC56-A5EC-3D44-AA097CEE8F52}"/>
          </ac:spMkLst>
        </pc:spChg>
        <pc:spChg chg="add mod">
          <ac:chgData name="NORVEY DANILO MUÑOZ" userId="6c920eed-56a1-4dd6-94e7-28cd095909bd" providerId="ADAL" clId="{E68E6373-0133-48F9-A085-1C5324C2A634}" dt="2023-02-07T16:03:14.450" v="799" actId="1076"/>
          <ac:spMkLst>
            <pc:docMk/>
            <pc:sldMk cId="3451968263" sldId="323"/>
            <ac:spMk id="6" creationId="{1D9A1016-3282-AFC7-E089-5C5226987A37}"/>
          </ac:spMkLst>
        </pc:spChg>
        <pc:spChg chg="add del mod">
          <ac:chgData name="NORVEY DANILO MUÑOZ" userId="6c920eed-56a1-4dd6-94e7-28cd095909bd" providerId="ADAL" clId="{E68E6373-0133-48F9-A085-1C5324C2A634}" dt="2023-02-07T16:05:11.409" v="838" actId="21"/>
          <ac:spMkLst>
            <pc:docMk/>
            <pc:sldMk cId="3451968263" sldId="323"/>
            <ac:spMk id="7" creationId="{376D79F8-94C9-C070-B1EF-DED869BCD966}"/>
          </ac:spMkLst>
        </pc:spChg>
        <pc:spChg chg="del mod">
          <ac:chgData name="NORVEY DANILO MUÑOZ" userId="6c920eed-56a1-4dd6-94e7-28cd095909bd" providerId="ADAL" clId="{E68E6373-0133-48F9-A085-1C5324C2A634}" dt="2023-02-07T15:59:19.106" v="717" actId="478"/>
          <ac:spMkLst>
            <pc:docMk/>
            <pc:sldMk cId="3451968263" sldId="323"/>
            <ac:spMk id="237" creationId="{00000000-0000-0000-0000-000000000000}"/>
          </ac:spMkLst>
        </pc:spChg>
        <pc:picChg chg="add mod">
          <ac:chgData name="NORVEY DANILO MUÑOZ" userId="6c920eed-56a1-4dd6-94e7-28cd095909bd" providerId="ADAL" clId="{E68E6373-0133-48F9-A085-1C5324C2A634}" dt="2023-02-07T16:03:15.797" v="800" actId="1076"/>
          <ac:picMkLst>
            <pc:docMk/>
            <pc:sldMk cId="3451968263" sldId="323"/>
            <ac:picMk id="5" creationId="{D0B3984E-D6D7-EF88-D0BC-E756D4BA858F}"/>
          </ac:picMkLst>
        </pc:picChg>
        <pc:picChg chg="del">
          <ac:chgData name="NORVEY DANILO MUÑOZ" userId="6c920eed-56a1-4dd6-94e7-28cd095909bd" providerId="ADAL" clId="{E68E6373-0133-48F9-A085-1C5324C2A634}" dt="2023-02-07T15:59:09.825" v="715" actId="478"/>
          <ac:picMkLst>
            <pc:docMk/>
            <pc:sldMk cId="3451968263" sldId="323"/>
            <ac:picMk id="15" creationId="{64B6B4C1-1644-FF3A-6E3B-F113E4E00E20}"/>
          </ac:picMkLst>
        </pc:picChg>
      </pc:sldChg>
      <pc:sldChg chg="addSp delSp modSp add mod">
        <pc:chgData name="NORVEY DANILO MUÑOZ" userId="6c920eed-56a1-4dd6-94e7-28cd095909bd" providerId="ADAL" clId="{E68E6373-0133-48F9-A085-1C5324C2A634}" dt="2023-02-07T16:06:06.046" v="846" actId="1076"/>
        <pc:sldMkLst>
          <pc:docMk/>
          <pc:sldMk cId="3706077343" sldId="324"/>
        </pc:sldMkLst>
        <pc:spChg chg="add mod">
          <ac:chgData name="NORVEY DANILO MUÑOZ" userId="6c920eed-56a1-4dd6-94e7-28cd095909bd" providerId="ADAL" clId="{E68E6373-0133-48F9-A085-1C5324C2A634}" dt="2023-02-07T16:06:06.046" v="846" actId="1076"/>
          <ac:spMkLst>
            <pc:docMk/>
            <pc:sldMk cId="3706077343" sldId="324"/>
            <ac:spMk id="2" creationId="{DF484FB2-A94D-F6A4-9B45-53F6373E8AE2}"/>
          </ac:spMkLst>
        </pc:spChg>
        <pc:spChg chg="del">
          <ac:chgData name="NORVEY DANILO MUÑOZ" userId="6c920eed-56a1-4dd6-94e7-28cd095909bd" providerId="ADAL" clId="{E68E6373-0133-48F9-A085-1C5324C2A634}" dt="2023-02-07T16:05:16.340" v="841" actId="478"/>
          <ac:spMkLst>
            <pc:docMk/>
            <pc:sldMk cId="3706077343" sldId="324"/>
            <ac:spMk id="6" creationId="{1D9A1016-3282-AFC7-E089-5C5226987A37}"/>
          </ac:spMkLst>
        </pc:spChg>
        <pc:picChg chg="del">
          <ac:chgData name="NORVEY DANILO MUÑOZ" userId="6c920eed-56a1-4dd6-94e7-28cd095909bd" providerId="ADAL" clId="{E68E6373-0133-48F9-A085-1C5324C2A634}" dt="2023-02-07T16:05:15.299" v="840" actId="478"/>
          <ac:picMkLst>
            <pc:docMk/>
            <pc:sldMk cId="3706077343" sldId="324"/>
            <ac:picMk id="5" creationId="{D0B3984E-D6D7-EF88-D0BC-E756D4BA858F}"/>
          </ac:picMkLst>
        </pc:picChg>
      </pc:sldChg>
      <pc:sldChg chg="addSp delSp modSp add mod">
        <pc:chgData name="NORVEY DANILO MUÑOZ" userId="6c920eed-56a1-4dd6-94e7-28cd095909bd" providerId="ADAL" clId="{E68E6373-0133-48F9-A085-1C5324C2A634}" dt="2023-02-07T16:08:52.385" v="875" actId="1076"/>
        <pc:sldMkLst>
          <pc:docMk/>
          <pc:sldMk cId="4155689048" sldId="325"/>
        </pc:sldMkLst>
        <pc:spChg chg="del">
          <ac:chgData name="NORVEY DANILO MUÑOZ" userId="6c920eed-56a1-4dd6-94e7-28cd095909bd" providerId="ADAL" clId="{E68E6373-0133-48F9-A085-1C5324C2A634}" dt="2023-02-07T16:07:51.275" v="869" actId="478"/>
          <ac:spMkLst>
            <pc:docMk/>
            <pc:sldMk cId="4155689048" sldId="325"/>
            <ac:spMk id="2" creationId="{DF484FB2-A94D-F6A4-9B45-53F6373E8AE2}"/>
          </ac:spMkLst>
        </pc:spChg>
        <pc:spChg chg="mod">
          <ac:chgData name="NORVEY DANILO MUÑOZ" userId="6c920eed-56a1-4dd6-94e7-28cd095909bd" providerId="ADAL" clId="{E68E6373-0133-48F9-A085-1C5324C2A634}" dt="2023-02-07T16:07:38.845" v="868" actId="20577"/>
          <ac:spMkLst>
            <pc:docMk/>
            <pc:sldMk cId="4155689048" sldId="325"/>
            <ac:spMk id="235" creationId="{00000000-0000-0000-0000-000000000000}"/>
          </ac:spMkLst>
        </pc:spChg>
        <pc:picChg chg="add mod">
          <ac:chgData name="NORVEY DANILO MUÑOZ" userId="6c920eed-56a1-4dd6-94e7-28cd095909bd" providerId="ADAL" clId="{E68E6373-0133-48F9-A085-1C5324C2A634}" dt="2023-02-07T16:07:58.528" v="872" actId="1076"/>
          <ac:picMkLst>
            <pc:docMk/>
            <pc:sldMk cId="4155689048" sldId="325"/>
            <ac:picMk id="4" creationId="{693EFC1D-B05D-3A18-3A07-DB083025CD9D}"/>
          </ac:picMkLst>
        </pc:picChg>
        <pc:picChg chg="add mod">
          <ac:chgData name="NORVEY DANILO MUÑOZ" userId="6c920eed-56a1-4dd6-94e7-28cd095909bd" providerId="ADAL" clId="{E68E6373-0133-48F9-A085-1C5324C2A634}" dt="2023-02-07T16:08:52.385" v="875" actId="1076"/>
          <ac:picMkLst>
            <pc:docMk/>
            <pc:sldMk cId="4155689048" sldId="325"/>
            <ac:picMk id="6" creationId="{DCFAC66D-CBC2-312B-E8AF-8F3AAC322D31}"/>
          </ac:picMkLst>
        </pc:picChg>
      </pc:sldChg>
      <pc:sldChg chg="addSp delSp modSp add mod">
        <pc:chgData name="NORVEY DANILO MUÑOZ" userId="6c920eed-56a1-4dd6-94e7-28cd095909bd" providerId="ADAL" clId="{E68E6373-0133-48F9-A085-1C5324C2A634}" dt="2023-02-07T16:10:52.180" v="891" actId="1076"/>
        <pc:sldMkLst>
          <pc:docMk/>
          <pc:sldMk cId="4031053724" sldId="326"/>
        </pc:sldMkLst>
        <pc:spChg chg="mod">
          <ac:chgData name="NORVEY DANILO MUÑOZ" userId="6c920eed-56a1-4dd6-94e7-28cd095909bd" providerId="ADAL" clId="{E68E6373-0133-48F9-A085-1C5324C2A634}" dt="2023-02-07T16:10:30.842" v="886" actId="20577"/>
          <ac:spMkLst>
            <pc:docMk/>
            <pc:sldMk cId="4031053724" sldId="326"/>
            <ac:spMk id="235" creationId="{00000000-0000-0000-0000-000000000000}"/>
          </ac:spMkLst>
        </pc:spChg>
        <pc:picChg chg="add mod">
          <ac:chgData name="NORVEY DANILO MUÑOZ" userId="6c920eed-56a1-4dd6-94e7-28cd095909bd" providerId="ADAL" clId="{E68E6373-0133-48F9-A085-1C5324C2A634}" dt="2023-02-07T16:10:52.180" v="891" actId="1076"/>
          <ac:picMkLst>
            <pc:docMk/>
            <pc:sldMk cId="4031053724" sldId="326"/>
            <ac:picMk id="3" creationId="{E91E09D7-C5AF-3378-A850-813BC7B38388}"/>
          </ac:picMkLst>
        </pc:picChg>
        <pc:picChg chg="del">
          <ac:chgData name="NORVEY DANILO MUÑOZ" userId="6c920eed-56a1-4dd6-94e7-28cd095909bd" providerId="ADAL" clId="{E68E6373-0133-48F9-A085-1C5324C2A634}" dt="2023-02-07T16:10:33.126" v="887" actId="478"/>
          <ac:picMkLst>
            <pc:docMk/>
            <pc:sldMk cId="4031053724" sldId="326"/>
            <ac:picMk id="4" creationId="{693EFC1D-B05D-3A18-3A07-DB083025CD9D}"/>
          </ac:picMkLst>
        </pc:picChg>
        <pc:picChg chg="del">
          <ac:chgData name="NORVEY DANILO MUÑOZ" userId="6c920eed-56a1-4dd6-94e7-28cd095909bd" providerId="ADAL" clId="{E68E6373-0133-48F9-A085-1C5324C2A634}" dt="2023-02-07T16:10:35.041" v="888" actId="478"/>
          <ac:picMkLst>
            <pc:docMk/>
            <pc:sldMk cId="4031053724" sldId="326"/>
            <ac:picMk id="6" creationId="{DCFAC66D-CBC2-312B-E8AF-8F3AAC322D31}"/>
          </ac:picMkLst>
        </pc:picChg>
      </pc:sldChg>
      <pc:sldChg chg="modSp add mod ord">
        <pc:chgData name="NORVEY DANILO MUÑOZ" userId="6c920eed-56a1-4dd6-94e7-28cd095909bd" providerId="ADAL" clId="{E68E6373-0133-48F9-A085-1C5324C2A634}" dt="2023-02-07T16:28:15.833" v="1055" actId="1076"/>
        <pc:sldMkLst>
          <pc:docMk/>
          <pc:sldMk cId="3246787241" sldId="327"/>
        </pc:sldMkLst>
        <pc:spChg chg="mod">
          <ac:chgData name="NORVEY DANILO MUÑOZ" userId="6c920eed-56a1-4dd6-94e7-28cd095909bd" providerId="ADAL" clId="{E68E6373-0133-48F9-A085-1C5324C2A634}" dt="2023-02-07T16:28:15.833" v="1055" actId="1076"/>
          <ac:spMkLst>
            <pc:docMk/>
            <pc:sldMk cId="3246787241" sldId="327"/>
            <ac:spMk id="230" creationId="{00000000-0000-0000-0000-000000000000}"/>
          </ac:spMkLst>
        </pc:spChg>
      </pc:sldChg>
      <pc:sldChg chg="addSp delSp modSp add mod">
        <pc:chgData name="NORVEY DANILO MUÑOZ" userId="6c920eed-56a1-4dd6-94e7-28cd095909bd" providerId="ADAL" clId="{E68E6373-0133-48F9-A085-1C5324C2A634}" dt="2023-02-07T16:22:35.262" v="996" actId="20577"/>
        <pc:sldMkLst>
          <pc:docMk/>
          <pc:sldMk cId="2684663948" sldId="328"/>
        </pc:sldMkLst>
        <pc:spChg chg="add mod">
          <ac:chgData name="NORVEY DANILO MUÑOZ" userId="6c920eed-56a1-4dd6-94e7-28cd095909bd" providerId="ADAL" clId="{E68E6373-0133-48F9-A085-1C5324C2A634}" dt="2023-02-07T16:22:35.262" v="996" actId="20577"/>
          <ac:spMkLst>
            <pc:docMk/>
            <pc:sldMk cId="2684663948" sldId="328"/>
            <ac:spMk id="3" creationId="{9514A30B-93A6-BA25-152C-D24D15E59BD0}"/>
          </ac:spMkLst>
        </pc:spChg>
        <pc:spChg chg="del">
          <ac:chgData name="NORVEY DANILO MUÑOZ" userId="6c920eed-56a1-4dd6-94e7-28cd095909bd" providerId="ADAL" clId="{E68E6373-0133-48F9-A085-1C5324C2A634}" dt="2023-02-07T16:19:32.226" v="951" actId="478"/>
          <ac:spMkLst>
            <pc:docMk/>
            <pc:sldMk cId="2684663948" sldId="328"/>
            <ac:spMk id="230" creationId="{00000000-0000-0000-0000-000000000000}"/>
          </ac:spMkLst>
        </pc:spChg>
        <pc:picChg chg="add mod">
          <ac:chgData name="NORVEY DANILO MUÑOZ" userId="6c920eed-56a1-4dd6-94e7-28cd095909bd" providerId="ADAL" clId="{E68E6373-0133-48F9-A085-1C5324C2A634}" dt="2023-02-07T16:22:20.390" v="982" actId="1076"/>
          <ac:picMkLst>
            <pc:docMk/>
            <pc:sldMk cId="2684663948" sldId="328"/>
            <ac:picMk id="1026" creationId="{D7678E72-FD1A-E49A-498B-6D30C9E75DE6}"/>
          </ac:picMkLst>
        </pc:picChg>
      </pc:sldChg>
      <pc:sldChg chg="delSp modSp add mod">
        <pc:chgData name="NORVEY DANILO MUÑOZ" userId="6c920eed-56a1-4dd6-94e7-28cd095909bd" providerId="ADAL" clId="{E68E6373-0133-48F9-A085-1C5324C2A634}" dt="2023-02-07T16:31:25.407" v="1062" actId="20577"/>
        <pc:sldMkLst>
          <pc:docMk/>
          <pc:sldMk cId="1214209245" sldId="329"/>
        </pc:sldMkLst>
        <pc:spChg chg="mod">
          <ac:chgData name="NORVEY DANILO MUÑOZ" userId="6c920eed-56a1-4dd6-94e7-28cd095909bd" providerId="ADAL" clId="{E68E6373-0133-48F9-A085-1C5324C2A634}" dt="2023-02-07T16:31:25.407" v="1062" actId="20577"/>
          <ac:spMkLst>
            <pc:docMk/>
            <pc:sldMk cId="1214209245" sldId="329"/>
            <ac:spMk id="3" creationId="{9514A30B-93A6-BA25-152C-D24D15E59BD0}"/>
          </ac:spMkLst>
        </pc:spChg>
        <pc:picChg chg="del">
          <ac:chgData name="NORVEY DANILO MUÑOZ" userId="6c920eed-56a1-4dd6-94e7-28cd095909bd" providerId="ADAL" clId="{E68E6373-0133-48F9-A085-1C5324C2A634}" dt="2023-02-07T16:23:41.335" v="998" actId="478"/>
          <ac:picMkLst>
            <pc:docMk/>
            <pc:sldMk cId="1214209245" sldId="329"/>
            <ac:picMk id="1026" creationId="{D7678E72-FD1A-E49A-498B-6D30C9E75DE6}"/>
          </ac:picMkLst>
        </pc:picChg>
      </pc:sldChg>
      <pc:sldChg chg="addSp delSp modSp add mod ord">
        <pc:chgData name="NORVEY DANILO MUÑOZ" userId="6c920eed-56a1-4dd6-94e7-28cd095909bd" providerId="ADAL" clId="{E68E6373-0133-48F9-A085-1C5324C2A634}" dt="2023-02-07T16:36:11.229" v="1112" actId="13926"/>
        <pc:sldMkLst>
          <pc:docMk/>
          <pc:sldMk cId="1380359251" sldId="330"/>
        </pc:sldMkLst>
        <pc:spChg chg="add del mod">
          <ac:chgData name="NORVEY DANILO MUÑOZ" userId="6c920eed-56a1-4dd6-94e7-28cd095909bd" providerId="ADAL" clId="{E68E6373-0133-48F9-A085-1C5324C2A634}" dt="2023-02-07T16:33:42.679" v="1069" actId="478"/>
          <ac:spMkLst>
            <pc:docMk/>
            <pc:sldMk cId="1380359251" sldId="330"/>
            <ac:spMk id="3" creationId="{B1E82381-3780-B240-EF37-B57FA6010885}"/>
          </ac:spMkLst>
        </pc:spChg>
        <pc:spChg chg="add del mod">
          <ac:chgData name="NORVEY DANILO MUÑOZ" userId="6c920eed-56a1-4dd6-94e7-28cd095909bd" providerId="ADAL" clId="{E68E6373-0133-48F9-A085-1C5324C2A634}" dt="2023-02-07T16:33:46.393" v="1071" actId="478"/>
          <ac:spMkLst>
            <pc:docMk/>
            <pc:sldMk cId="1380359251" sldId="330"/>
            <ac:spMk id="5" creationId="{568D6947-91A8-1394-D79D-4606B3B2A98F}"/>
          </ac:spMkLst>
        </pc:spChg>
        <pc:spChg chg="add del mod">
          <ac:chgData name="NORVEY DANILO MUÑOZ" userId="6c920eed-56a1-4dd6-94e7-28cd095909bd" providerId="ADAL" clId="{E68E6373-0133-48F9-A085-1C5324C2A634}" dt="2023-02-07T16:33:49.292" v="1073" actId="478"/>
          <ac:spMkLst>
            <pc:docMk/>
            <pc:sldMk cId="1380359251" sldId="330"/>
            <ac:spMk id="7" creationId="{9604EC24-8EF0-E44F-F5EB-A0F7D58B5184}"/>
          </ac:spMkLst>
        </pc:spChg>
        <pc:spChg chg="del">
          <ac:chgData name="NORVEY DANILO MUÑOZ" userId="6c920eed-56a1-4dd6-94e7-28cd095909bd" providerId="ADAL" clId="{E68E6373-0133-48F9-A085-1C5324C2A634}" dt="2023-02-07T16:33:41.880" v="1068" actId="478"/>
          <ac:spMkLst>
            <pc:docMk/>
            <pc:sldMk cId="1380359251" sldId="330"/>
            <ac:spMk id="600" creationId="{00000000-0000-0000-0000-000000000000}"/>
          </ac:spMkLst>
        </pc:spChg>
        <pc:spChg chg="mod">
          <ac:chgData name="NORVEY DANILO MUÑOZ" userId="6c920eed-56a1-4dd6-94e7-28cd095909bd" providerId="ADAL" clId="{E68E6373-0133-48F9-A085-1C5324C2A634}" dt="2023-02-07T16:36:11.229" v="1112" actId="13926"/>
          <ac:spMkLst>
            <pc:docMk/>
            <pc:sldMk cId="1380359251" sldId="330"/>
            <ac:spMk id="601" creationId="{00000000-0000-0000-0000-000000000000}"/>
          </ac:spMkLst>
        </pc:spChg>
        <pc:spChg chg="del">
          <ac:chgData name="NORVEY DANILO MUÑOZ" userId="6c920eed-56a1-4dd6-94e7-28cd095909bd" providerId="ADAL" clId="{E68E6373-0133-48F9-A085-1C5324C2A634}" dt="2023-02-07T16:33:48.505" v="1072" actId="478"/>
          <ac:spMkLst>
            <pc:docMk/>
            <pc:sldMk cId="1380359251" sldId="330"/>
            <ac:spMk id="602" creationId="{00000000-0000-0000-0000-000000000000}"/>
          </ac:spMkLst>
        </pc:spChg>
        <pc:spChg chg="del">
          <ac:chgData name="NORVEY DANILO MUÑOZ" userId="6c920eed-56a1-4dd6-94e7-28cd095909bd" providerId="ADAL" clId="{E68E6373-0133-48F9-A085-1C5324C2A634}" dt="2023-02-07T16:33:44.740" v="1070" actId="478"/>
          <ac:spMkLst>
            <pc:docMk/>
            <pc:sldMk cId="1380359251" sldId="330"/>
            <ac:spMk id="603" creationId="{00000000-0000-0000-0000-000000000000}"/>
          </ac:spMkLst>
        </pc:spChg>
        <pc:spChg chg="mod">
          <ac:chgData name="NORVEY DANILO MUÑOZ" userId="6c920eed-56a1-4dd6-94e7-28cd095909bd" providerId="ADAL" clId="{E68E6373-0133-48F9-A085-1C5324C2A634}" dt="2023-02-07T16:35:05.735" v="1107" actId="1076"/>
          <ac:spMkLst>
            <pc:docMk/>
            <pc:sldMk cId="1380359251" sldId="330"/>
            <ac:spMk id="604" creationId="{00000000-0000-0000-0000-000000000000}"/>
          </ac:spMkLst>
        </pc:spChg>
      </pc:sldChg>
      <pc:sldChg chg="addSp delSp modSp add mod ord">
        <pc:chgData name="NORVEY DANILO MUÑOZ" userId="6c920eed-56a1-4dd6-94e7-28cd095909bd" providerId="ADAL" clId="{E68E6373-0133-48F9-A085-1C5324C2A634}" dt="2023-02-07T16:44:16.306" v="1195" actId="1076"/>
        <pc:sldMkLst>
          <pc:docMk/>
          <pc:sldMk cId="1569628170" sldId="331"/>
        </pc:sldMkLst>
        <pc:spChg chg="add del mod">
          <ac:chgData name="NORVEY DANILO MUÑOZ" userId="6c920eed-56a1-4dd6-94e7-28cd095909bd" providerId="ADAL" clId="{E68E6373-0133-48F9-A085-1C5324C2A634}" dt="2023-02-07T16:38:35.299" v="1144" actId="478"/>
          <ac:spMkLst>
            <pc:docMk/>
            <pc:sldMk cId="1569628170" sldId="331"/>
            <ac:spMk id="3" creationId="{B3E4B4D3-CA98-26D8-CFD7-CF3698004F65}"/>
          </ac:spMkLst>
        </pc:spChg>
        <pc:spChg chg="mod">
          <ac:chgData name="NORVEY DANILO MUÑOZ" userId="6c920eed-56a1-4dd6-94e7-28cd095909bd" providerId="ADAL" clId="{E68E6373-0133-48F9-A085-1C5324C2A634}" dt="2023-02-07T16:38:11.115" v="1141" actId="20577"/>
          <ac:spMkLst>
            <pc:docMk/>
            <pc:sldMk cId="1569628170" sldId="331"/>
            <ac:spMk id="235" creationId="{00000000-0000-0000-0000-000000000000}"/>
          </ac:spMkLst>
        </pc:spChg>
        <pc:spChg chg="del">
          <ac:chgData name="NORVEY DANILO MUÑOZ" userId="6c920eed-56a1-4dd6-94e7-28cd095909bd" providerId="ADAL" clId="{E68E6373-0133-48F9-A085-1C5324C2A634}" dt="2023-02-07T16:38:33.122" v="1143" actId="478"/>
          <ac:spMkLst>
            <pc:docMk/>
            <pc:sldMk cId="1569628170" sldId="331"/>
            <ac:spMk id="237" creationId="{00000000-0000-0000-0000-000000000000}"/>
          </ac:spMkLst>
        </pc:spChg>
        <pc:picChg chg="add del mod">
          <ac:chgData name="NORVEY DANILO MUÑOZ" userId="6c920eed-56a1-4dd6-94e7-28cd095909bd" providerId="ADAL" clId="{E68E6373-0133-48F9-A085-1C5324C2A634}" dt="2023-02-07T16:44:11.537" v="1192" actId="478"/>
          <ac:picMkLst>
            <pc:docMk/>
            <pc:sldMk cId="1569628170" sldId="331"/>
            <ac:picMk id="5" creationId="{DBE887F1-640D-8809-9FC6-ABB8689CBAFC}"/>
          </ac:picMkLst>
        </pc:picChg>
        <pc:picChg chg="add mod">
          <ac:chgData name="NORVEY DANILO MUÑOZ" userId="6c920eed-56a1-4dd6-94e7-28cd095909bd" providerId="ADAL" clId="{E68E6373-0133-48F9-A085-1C5324C2A634}" dt="2023-02-07T16:44:16.306" v="1195" actId="1076"/>
          <ac:picMkLst>
            <pc:docMk/>
            <pc:sldMk cId="1569628170" sldId="331"/>
            <ac:picMk id="7" creationId="{ADBCC6BB-C530-8F85-9429-D9472A8F2A96}"/>
          </ac:picMkLst>
        </pc:picChg>
        <pc:picChg chg="del">
          <ac:chgData name="NORVEY DANILO MUÑOZ" userId="6c920eed-56a1-4dd6-94e7-28cd095909bd" providerId="ADAL" clId="{E68E6373-0133-48F9-A085-1C5324C2A634}" dt="2023-02-07T16:38:13.169" v="1142" actId="478"/>
          <ac:picMkLst>
            <pc:docMk/>
            <pc:sldMk cId="1569628170" sldId="331"/>
            <ac:picMk id="15" creationId="{64B6B4C1-1644-FF3A-6E3B-F113E4E00E20}"/>
          </ac:picMkLst>
        </pc:picChg>
      </pc:sldChg>
      <pc:sldChg chg="addSp delSp modSp add mod">
        <pc:chgData name="NORVEY DANILO MUÑOZ" userId="6c920eed-56a1-4dd6-94e7-28cd095909bd" providerId="ADAL" clId="{E68E6373-0133-48F9-A085-1C5324C2A634}" dt="2023-02-07T17:03:50.206" v="1332" actId="1076"/>
        <pc:sldMkLst>
          <pc:docMk/>
          <pc:sldMk cId="2843637578" sldId="332"/>
        </pc:sldMkLst>
        <pc:spChg chg="add mod">
          <ac:chgData name="NORVEY DANILO MUÑOZ" userId="6c920eed-56a1-4dd6-94e7-28cd095909bd" providerId="ADAL" clId="{E68E6373-0133-48F9-A085-1C5324C2A634}" dt="2023-02-07T16:42:56.698" v="1186" actId="20577"/>
          <ac:spMkLst>
            <pc:docMk/>
            <pc:sldMk cId="2843637578" sldId="332"/>
            <ac:spMk id="2" creationId="{D35220FB-DCE1-731F-FFD5-28C7FA0A3324}"/>
          </ac:spMkLst>
        </pc:spChg>
        <pc:spChg chg="add mod">
          <ac:chgData name="NORVEY DANILO MUÑOZ" userId="6c920eed-56a1-4dd6-94e7-28cd095909bd" providerId="ADAL" clId="{E68E6373-0133-48F9-A085-1C5324C2A634}" dt="2023-02-07T17:01:37.764" v="1307" actId="6549"/>
          <ac:spMkLst>
            <pc:docMk/>
            <pc:sldMk cId="2843637578" sldId="332"/>
            <ac:spMk id="3" creationId="{27FD7535-8B4E-60CF-1B19-FEEC3011FAC8}"/>
          </ac:spMkLst>
        </pc:spChg>
        <pc:spChg chg="add mod">
          <ac:chgData name="NORVEY DANILO MUÑOZ" userId="6c920eed-56a1-4dd6-94e7-28cd095909bd" providerId="ADAL" clId="{E68E6373-0133-48F9-A085-1C5324C2A634}" dt="2023-02-07T17:03:26.131" v="1327" actId="1076"/>
          <ac:spMkLst>
            <pc:docMk/>
            <pc:sldMk cId="2843637578" sldId="332"/>
            <ac:spMk id="4" creationId="{DC1B7170-0CF7-E1D5-0A8B-31376F7214A1}"/>
          </ac:spMkLst>
        </pc:spChg>
        <pc:picChg chg="del">
          <ac:chgData name="NORVEY DANILO MUÑOZ" userId="6c920eed-56a1-4dd6-94e7-28cd095909bd" providerId="ADAL" clId="{E68E6373-0133-48F9-A085-1C5324C2A634}" dt="2023-02-07T16:41:08.455" v="1149" actId="478"/>
          <ac:picMkLst>
            <pc:docMk/>
            <pc:sldMk cId="2843637578" sldId="332"/>
            <ac:picMk id="5" creationId="{DBE887F1-640D-8809-9FC6-ABB8689CBAFC}"/>
          </ac:picMkLst>
        </pc:picChg>
        <pc:picChg chg="add mod">
          <ac:chgData name="NORVEY DANILO MUÑOZ" userId="6c920eed-56a1-4dd6-94e7-28cd095909bd" providerId="ADAL" clId="{E68E6373-0133-48F9-A085-1C5324C2A634}" dt="2023-02-07T17:03:50.206" v="1332" actId="1076"/>
          <ac:picMkLst>
            <pc:docMk/>
            <pc:sldMk cId="2843637578" sldId="332"/>
            <ac:picMk id="7" creationId="{D7578EA5-19FF-1B39-5FD3-9DF5B4FDF04E}"/>
          </ac:picMkLst>
        </pc:picChg>
      </pc:sldChg>
      <pc:sldChg chg="add">
        <pc:chgData name="NORVEY DANILO MUÑOZ" userId="6c920eed-56a1-4dd6-94e7-28cd095909bd" providerId="ADAL" clId="{E68E6373-0133-48F9-A085-1C5324C2A634}" dt="2023-02-07T16:44:09.152" v="1191" actId="2890"/>
        <pc:sldMkLst>
          <pc:docMk/>
          <pc:sldMk cId="1838177117" sldId="333"/>
        </pc:sldMkLst>
      </pc:sldChg>
      <pc:sldChg chg="addSp delSp modSp add mod">
        <pc:chgData name="NORVEY DANILO MUÑOZ" userId="6c920eed-56a1-4dd6-94e7-28cd095909bd" providerId="ADAL" clId="{E68E6373-0133-48F9-A085-1C5324C2A634}" dt="2023-02-07T16:55:39.240" v="1267" actId="1076"/>
        <pc:sldMkLst>
          <pc:docMk/>
          <pc:sldMk cId="325380253" sldId="334"/>
        </pc:sldMkLst>
        <pc:spChg chg="add mod">
          <ac:chgData name="NORVEY DANILO MUÑOZ" userId="6c920eed-56a1-4dd6-94e7-28cd095909bd" providerId="ADAL" clId="{E68E6373-0133-48F9-A085-1C5324C2A634}" dt="2023-02-07T16:55:39.240" v="1267" actId="1076"/>
          <ac:spMkLst>
            <pc:docMk/>
            <pc:sldMk cId="325380253" sldId="334"/>
            <ac:spMk id="4" creationId="{CEEB84A9-07D3-6511-1DF4-F666675798ED}"/>
          </ac:spMkLst>
        </pc:spChg>
        <pc:spChg chg="mod">
          <ac:chgData name="NORVEY DANILO MUÑOZ" userId="6c920eed-56a1-4dd6-94e7-28cd095909bd" providerId="ADAL" clId="{E68E6373-0133-48F9-A085-1C5324C2A634}" dt="2023-02-07T16:45:34.896" v="1217" actId="20577"/>
          <ac:spMkLst>
            <pc:docMk/>
            <pc:sldMk cId="325380253" sldId="334"/>
            <ac:spMk id="235" creationId="{00000000-0000-0000-0000-000000000000}"/>
          </ac:spMkLst>
        </pc:spChg>
        <pc:picChg chg="add mod">
          <ac:chgData name="NORVEY DANILO MUÑOZ" userId="6c920eed-56a1-4dd6-94e7-28cd095909bd" providerId="ADAL" clId="{E68E6373-0133-48F9-A085-1C5324C2A634}" dt="2023-02-07T16:45:42.697" v="1221" actId="1076"/>
          <ac:picMkLst>
            <pc:docMk/>
            <pc:sldMk cId="325380253" sldId="334"/>
            <ac:picMk id="3" creationId="{A08EB6D7-47C2-293C-D71B-2E621F3440F8}"/>
          </ac:picMkLst>
        </pc:picChg>
        <pc:picChg chg="del">
          <ac:chgData name="NORVEY DANILO MUÑOZ" userId="6c920eed-56a1-4dd6-94e7-28cd095909bd" providerId="ADAL" clId="{E68E6373-0133-48F9-A085-1C5324C2A634}" dt="2023-02-07T16:45:36.736" v="1218" actId="478"/>
          <ac:picMkLst>
            <pc:docMk/>
            <pc:sldMk cId="325380253" sldId="334"/>
            <ac:picMk id="7" creationId="{ADBCC6BB-C530-8F85-9429-D9472A8F2A96}"/>
          </ac:picMkLst>
        </pc:picChg>
      </pc:sldChg>
      <pc:sldChg chg="addSp delSp modSp add mod">
        <pc:chgData name="NORVEY DANILO MUÑOZ" userId="6c920eed-56a1-4dd6-94e7-28cd095909bd" providerId="ADAL" clId="{E68E6373-0133-48F9-A085-1C5324C2A634}" dt="2023-02-07T16:51:02.674" v="1238" actId="20577"/>
        <pc:sldMkLst>
          <pc:docMk/>
          <pc:sldMk cId="1556377094" sldId="335"/>
        </pc:sldMkLst>
        <pc:spChg chg="add mod">
          <ac:chgData name="NORVEY DANILO MUÑOZ" userId="6c920eed-56a1-4dd6-94e7-28cd095909bd" providerId="ADAL" clId="{E68E6373-0133-48F9-A085-1C5324C2A634}" dt="2023-02-07T16:51:02.674" v="1238" actId="20577"/>
          <ac:spMkLst>
            <pc:docMk/>
            <pc:sldMk cId="1556377094" sldId="335"/>
            <ac:spMk id="4" creationId="{ED868F19-79ED-9708-6B1C-032D64FAA85E}"/>
          </ac:spMkLst>
        </pc:spChg>
        <pc:picChg chg="del">
          <ac:chgData name="NORVEY DANILO MUÑOZ" userId="6c920eed-56a1-4dd6-94e7-28cd095909bd" providerId="ADAL" clId="{E68E6373-0133-48F9-A085-1C5324C2A634}" dt="2023-02-07T16:49:44.408" v="1223" actId="478"/>
          <ac:picMkLst>
            <pc:docMk/>
            <pc:sldMk cId="1556377094" sldId="335"/>
            <ac:picMk id="3" creationId="{A08EB6D7-47C2-293C-D71B-2E621F3440F8}"/>
          </ac:picMkLst>
        </pc:picChg>
      </pc:sldChg>
      <pc:sldChg chg="addSp delSp modSp add mod ord">
        <pc:chgData name="NORVEY DANILO MUÑOZ" userId="6c920eed-56a1-4dd6-94e7-28cd095909bd" providerId="ADAL" clId="{E68E6373-0133-48F9-A085-1C5324C2A634}" dt="2023-02-07T16:52:07.049" v="1255" actId="1076"/>
        <pc:sldMkLst>
          <pc:docMk/>
          <pc:sldMk cId="711873617" sldId="336"/>
        </pc:sldMkLst>
        <pc:spChg chg="mod">
          <ac:chgData name="NORVEY DANILO MUÑOZ" userId="6c920eed-56a1-4dd6-94e7-28cd095909bd" providerId="ADAL" clId="{E68E6373-0133-48F9-A085-1C5324C2A634}" dt="2023-02-07T16:51:55.355" v="1251" actId="20577"/>
          <ac:spMkLst>
            <pc:docMk/>
            <pc:sldMk cId="711873617" sldId="336"/>
            <ac:spMk id="235" creationId="{00000000-0000-0000-0000-000000000000}"/>
          </ac:spMkLst>
        </pc:spChg>
        <pc:picChg chg="del">
          <ac:chgData name="NORVEY DANILO MUÑOZ" userId="6c920eed-56a1-4dd6-94e7-28cd095909bd" providerId="ADAL" clId="{E68E6373-0133-48F9-A085-1C5324C2A634}" dt="2023-02-07T16:51:56.784" v="1252" actId="478"/>
          <ac:picMkLst>
            <pc:docMk/>
            <pc:sldMk cId="711873617" sldId="336"/>
            <ac:picMk id="3" creationId="{A08EB6D7-47C2-293C-D71B-2E621F3440F8}"/>
          </ac:picMkLst>
        </pc:picChg>
        <pc:picChg chg="add mod">
          <ac:chgData name="NORVEY DANILO MUÑOZ" userId="6c920eed-56a1-4dd6-94e7-28cd095909bd" providerId="ADAL" clId="{E68E6373-0133-48F9-A085-1C5324C2A634}" dt="2023-02-07T16:52:07.049" v="1255" actId="1076"/>
          <ac:picMkLst>
            <pc:docMk/>
            <pc:sldMk cId="711873617" sldId="336"/>
            <ac:picMk id="4" creationId="{059F7769-53A1-86D9-7901-048EFBF15271}"/>
          </ac:picMkLst>
        </pc:picChg>
      </pc:sldChg>
      <pc:sldChg chg="modSp add mod ord">
        <pc:chgData name="NORVEY DANILO MUÑOZ" userId="6c920eed-56a1-4dd6-94e7-28cd095909bd" providerId="ADAL" clId="{E68E6373-0133-48F9-A085-1C5324C2A634}" dt="2023-02-07T16:57:26.719" v="1284" actId="14100"/>
        <pc:sldMkLst>
          <pc:docMk/>
          <pc:sldMk cId="1840772436" sldId="337"/>
        </pc:sldMkLst>
        <pc:spChg chg="mod">
          <ac:chgData name="NORVEY DANILO MUÑOZ" userId="6c920eed-56a1-4dd6-94e7-28cd095909bd" providerId="ADAL" clId="{E68E6373-0133-48F9-A085-1C5324C2A634}" dt="2023-02-07T16:57:26.719" v="1284" actId="14100"/>
          <ac:spMkLst>
            <pc:docMk/>
            <pc:sldMk cId="1840772436" sldId="337"/>
            <ac:spMk id="4" creationId="{ED868F19-79ED-9708-6B1C-032D64FAA85E}"/>
          </ac:spMkLst>
        </pc:spChg>
        <pc:spChg chg="mod">
          <ac:chgData name="NORVEY DANILO MUÑOZ" userId="6c920eed-56a1-4dd6-94e7-28cd095909bd" providerId="ADAL" clId="{E68E6373-0133-48F9-A085-1C5324C2A634}" dt="2023-02-07T16:57:07.860" v="1279" actId="20577"/>
          <ac:spMkLst>
            <pc:docMk/>
            <pc:sldMk cId="1840772436" sldId="337"/>
            <ac:spMk id="235" creationId="{00000000-0000-0000-0000-000000000000}"/>
          </ac:spMkLst>
        </pc:spChg>
      </pc:sldChg>
      <pc:sldChg chg="addSp delSp modSp add mod">
        <pc:chgData name="NORVEY DANILO MUÑOZ" userId="6c920eed-56a1-4dd6-94e7-28cd095909bd" providerId="ADAL" clId="{E68E6373-0133-48F9-A085-1C5324C2A634}" dt="2023-02-07T17:07:20.768" v="1401" actId="20577"/>
        <pc:sldMkLst>
          <pc:docMk/>
          <pc:sldMk cId="1001481906" sldId="338"/>
        </pc:sldMkLst>
        <pc:spChg chg="mod">
          <ac:chgData name="NORVEY DANILO MUÑOZ" userId="6c920eed-56a1-4dd6-94e7-28cd095909bd" providerId="ADAL" clId="{E68E6373-0133-48F9-A085-1C5324C2A634}" dt="2023-02-07T17:04:39.339" v="1349" actId="20577"/>
          <ac:spMkLst>
            <pc:docMk/>
            <pc:sldMk cId="1001481906" sldId="338"/>
            <ac:spMk id="2" creationId="{D35220FB-DCE1-731F-FFD5-28C7FA0A3324}"/>
          </ac:spMkLst>
        </pc:spChg>
        <pc:spChg chg="mod">
          <ac:chgData name="NORVEY DANILO MUÑOZ" userId="6c920eed-56a1-4dd6-94e7-28cd095909bd" providerId="ADAL" clId="{E68E6373-0133-48F9-A085-1C5324C2A634}" dt="2023-02-07T17:05:10.430" v="1355" actId="20577"/>
          <ac:spMkLst>
            <pc:docMk/>
            <pc:sldMk cId="1001481906" sldId="338"/>
            <ac:spMk id="3" creationId="{27FD7535-8B4E-60CF-1B19-FEEC3011FAC8}"/>
          </ac:spMkLst>
        </pc:spChg>
        <pc:spChg chg="mod">
          <ac:chgData name="NORVEY DANILO MUÑOZ" userId="6c920eed-56a1-4dd6-94e7-28cd095909bd" providerId="ADAL" clId="{E68E6373-0133-48F9-A085-1C5324C2A634}" dt="2023-02-07T17:05:46.854" v="1389" actId="20577"/>
          <ac:spMkLst>
            <pc:docMk/>
            <pc:sldMk cId="1001481906" sldId="338"/>
            <ac:spMk id="4" creationId="{DC1B7170-0CF7-E1D5-0A8B-31376F7214A1}"/>
          </ac:spMkLst>
        </pc:spChg>
        <pc:spChg chg="add mod">
          <ac:chgData name="NORVEY DANILO MUÑOZ" userId="6c920eed-56a1-4dd6-94e7-28cd095909bd" providerId="ADAL" clId="{E68E6373-0133-48F9-A085-1C5324C2A634}" dt="2023-02-07T17:07:20.768" v="1401" actId="20577"/>
          <ac:spMkLst>
            <pc:docMk/>
            <pc:sldMk cId="1001481906" sldId="338"/>
            <ac:spMk id="5" creationId="{5B6A5260-4935-7927-6138-36C55045D549}"/>
          </ac:spMkLst>
        </pc:spChg>
        <pc:picChg chg="del">
          <ac:chgData name="NORVEY DANILO MUÑOZ" userId="6c920eed-56a1-4dd6-94e7-28cd095909bd" providerId="ADAL" clId="{E68E6373-0133-48F9-A085-1C5324C2A634}" dt="2023-02-07T17:04:29.367" v="1347" actId="478"/>
          <ac:picMkLst>
            <pc:docMk/>
            <pc:sldMk cId="1001481906" sldId="338"/>
            <ac:picMk id="7" creationId="{D7578EA5-19FF-1B39-5FD3-9DF5B4FDF04E}"/>
          </ac:picMkLst>
        </pc:picChg>
      </pc:sldChg>
      <pc:sldChg chg="addSp delSp modSp add mod">
        <pc:chgData name="NORVEY DANILO MUÑOZ" userId="6c920eed-56a1-4dd6-94e7-28cd095909bd" providerId="ADAL" clId="{E68E6373-0133-48F9-A085-1C5324C2A634}" dt="2023-02-07T17:14:26.230" v="1427" actId="20577"/>
        <pc:sldMkLst>
          <pc:docMk/>
          <pc:sldMk cId="1987237157" sldId="339"/>
        </pc:sldMkLst>
        <pc:spChg chg="mod">
          <ac:chgData name="NORVEY DANILO MUÑOZ" userId="6c920eed-56a1-4dd6-94e7-28cd095909bd" providerId="ADAL" clId="{E68E6373-0133-48F9-A085-1C5324C2A634}" dt="2023-02-07T17:09:44.539" v="1413" actId="20577"/>
          <ac:spMkLst>
            <pc:docMk/>
            <pc:sldMk cId="1987237157" sldId="339"/>
            <ac:spMk id="2" creationId="{D35220FB-DCE1-731F-FFD5-28C7FA0A3324}"/>
          </ac:spMkLst>
        </pc:spChg>
        <pc:spChg chg="del">
          <ac:chgData name="NORVEY DANILO MUÑOZ" userId="6c920eed-56a1-4dd6-94e7-28cd095909bd" providerId="ADAL" clId="{E68E6373-0133-48F9-A085-1C5324C2A634}" dt="2023-02-07T17:08:12.418" v="1409" actId="478"/>
          <ac:spMkLst>
            <pc:docMk/>
            <pc:sldMk cId="1987237157" sldId="339"/>
            <ac:spMk id="3" creationId="{27FD7535-8B4E-60CF-1B19-FEEC3011FAC8}"/>
          </ac:spMkLst>
        </pc:spChg>
        <pc:spChg chg="del">
          <ac:chgData name="NORVEY DANILO MUÑOZ" userId="6c920eed-56a1-4dd6-94e7-28cd095909bd" providerId="ADAL" clId="{E68E6373-0133-48F9-A085-1C5324C2A634}" dt="2023-02-07T17:08:10.126" v="1408" actId="478"/>
          <ac:spMkLst>
            <pc:docMk/>
            <pc:sldMk cId="1987237157" sldId="339"/>
            <ac:spMk id="4" creationId="{DC1B7170-0CF7-E1D5-0A8B-31376F7214A1}"/>
          </ac:spMkLst>
        </pc:spChg>
        <pc:spChg chg="mod">
          <ac:chgData name="NORVEY DANILO MUÑOZ" userId="6c920eed-56a1-4dd6-94e7-28cd095909bd" providerId="ADAL" clId="{E68E6373-0133-48F9-A085-1C5324C2A634}" dt="2023-02-07T17:13:54.542" v="1420" actId="113"/>
          <ac:spMkLst>
            <pc:docMk/>
            <pc:sldMk cId="1987237157" sldId="339"/>
            <ac:spMk id="5" creationId="{5B6A5260-4935-7927-6138-36C55045D549}"/>
          </ac:spMkLst>
        </pc:spChg>
        <pc:spChg chg="add mod">
          <ac:chgData name="NORVEY DANILO MUÑOZ" userId="6c920eed-56a1-4dd6-94e7-28cd095909bd" providerId="ADAL" clId="{E68E6373-0133-48F9-A085-1C5324C2A634}" dt="2023-02-07T17:14:26.230" v="1427" actId="20577"/>
          <ac:spMkLst>
            <pc:docMk/>
            <pc:sldMk cId="1987237157" sldId="339"/>
            <ac:spMk id="6" creationId="{74A6B5E5-CEC7-34C2-C490-3374C04E7857}"/>
          </ac:spMkLst>
        </pc:spChg>
      </pc:sldChg>
      <pc:sldChg chg="addSp delSp modSp add mod">
        <pc:chgData name="NORVEY DANILO MUÑOZ" userId="6c920eed-56a1-4dd6-94e7-28cd095909bd" providerId="ADAL" clId="{E68E6373-0133-48F9-A085-1C5324C2A634}" dt="2023-02-07T17:16:19.239" v="1455" actId="1076"/>
        <pc:sldMkLst>
          <pc:docMk/>
          <pc:sldMk cId="2634615155" sldId="340"/>
        </pc:sldMkLst>
        <pc:spChg chg="del">
          <ac:chgData name="NORVEY DANILO MUÑOZ" userId="6c920eed-56a1-4dd6-94e7-28cd095909bd" providerId="ADAL" clId="{E68E6373-0133-48F9-A085-1C5324C2A634}" dt="2023-02-07T17:15:56.975" v="1448" actId="478"/>
          <ac:spMkLst>
            <pc:docMk/>
            <pc:sldMk cId="2634615155" sldId="340"/>
            <ac:spMk id="2" creationId="{D35220FB-DCE1-731F-FFD5-28C7FA0A3324}"/>
          </ac:spMkLst>
        </pc:spChg>
        <pc:spChg chg="del">
          <ac:chgData name="NORVEY DANILO MUÑOZ" userId="6c920eed-56a1-4dd6-94e7-28cd095909bd" providerId="ADAL" clId="{E68E6373-0133-48F9-A085-1C5324C2A634}" dt="2023-02-07T17:15:59.491" v="1449" actId="478"/>
          <ac:spMkLst>
            <pc:docMk/>
            <pc:sldMk cId="2634615155" sldId="340"/>
            <ac:spMk id="5" creationId="{5B6A5260-4935-7927-6138-36C55045D549}"/>
          </ac:spMkLst>
        </pc:spChg>
        <pc:spChg chg="del">
          <ac:chgData name="NORVEY DANILO MUÑOZ" userId="6c920eed-56a1-4dd6-94e7-28cd095909bd" providerId="ADAL" clId="{E68E6373-0133-48F9-A085-1C5324C2A634}" dt="2023-02-07T17:15:59.491" v="1449" actId="478"/>
          <ac:spMkLst>
            <pc:docMk/>
            <pc:sldMk cId="2634615155" sldId="340"/>
            <ac:spMk id="6" creationId="{74A6B5E5-CEC7-34C2-C490-3374C04E7857}"/>
          </ac:spMkLst>
        </pc:spChg>
        <pc:spChg chg="mod">
          <ac:chgData name="NORVEY DANILO MUÑOZ" userId="6c920eed-56a1-4dd6-94e7-28cd095909bd" providerId="ADAL" clId="{E68E6373-0133-48F9-A085-1C5324C2A634}" dt="2023-02-07T17:15:54.343" v="1447" actId="20577"/>
          <ac:spMkLst>
            <pc:docMk/>
            <pc:sldMk cId="2634615155" sldId="340"/>
            <ac:spMk id="235" creationId="{00000000-0000-0000-0000-000000000000}"/>
          </ac:spMkLst>
        </pc:spChg>
        <pc:picChg chg="add mod">
          <ac:chgData name="NORVEY DANILO MUÑOZ" userId="6c920eed-56a1-4dd6-94e7-28cd095909bd" providerId="ADAL" clId="{E68E6373-0133-48F9-A085-1C5324C2A634}" dt="2023-02-07T17:16:19.239" v="1455" actId="1076"/>
          <ac:picMkLst>
            <pc:docMk/>
            <pc:sldMk cId="2634615155" sldId="340"/>
            <ac:picMk id="4" creationId="{63B3DEA2-6266-502E-A506-8A11BF8FBF6B}"/>
          </ac:picMkLst>
        </pc:picChg>
      </pc:sldChg>
      <pc:sldChg chg="addSp delSp modSp add mod">
        <pc:chgData name="NORVEY DANILO MUÑOZ" userId="6c920eed-56a1-4dd6-94e7-28cd095909bd" providerId="ADAL" clId="{E68E6373-0133-48F9-A085-1C5324C2A634}" dt="2023-02-07T17:18:37.007" v="1460" actId="1076"/>
        <pc:sldMkLst>
          <pc:docMk/>
          <pc:sldMk cId="3030019239" sldId="341"/>
        </pc:sldMkLst>
        <pc:picChg chg="add mod">
          <ac:chgData name="NORVEY DANILO MUÑOZ" userId="6c920eed-56a1-4dd6-94e7-28cd095909bd" providerId="ADAL" clId="{E68E6373-0133-48F9-A085-1C5324C2A634}" dt="2023-02-07T17:18:37.007" v="1460" actId="1076"/>
          <ac:picMkLst>
            <pc:docMk/>
            <pc:sldMk cId="3030019239" sldId="341"/>
            <ac:picMk id="3" creationId="{A889A582-7A4A-297F-DD6D-00878EB8120D}"/>
          </ac:picMkLst>
        </pc:picChg>
        <pc:picChg chg="del">
          <ac:chgData name="NORVEY DANILO MUÑOZ" userId="6c920eed-56a1-4dd6-94e7-28cd095909bd" providerId="ADAL" clId="{E68E6373-0133-48F9-A085-1C5324C2A634}" dt="2023-02-07T17:18:32.095" v="1457" actId="478"/>
          <ac:picMkLst>
            <pc:docMk/>
            <pc:sldMk cId="3030019239" sldId="341"/>
            <ac:picMk id="4" creationId="{63B3DEA2-6266-502E-A506-8A11BF8FBF6B}"/>
          </ac:picMkLst>
        </pc:picChg>
      </pc:sldChg>
      <pc:sldChg chg="addSp delSp modSp add mod">
        <pc:chgData name="NORVEY DANILO MUÑOZ" userId="6c920eed-56a1-4dd6-94e7-28cd095909bd" providerId="ADAL" clId="{E68E6373-0133-48F9-A085-1C5324C2A634}" dt="2023-02-07T17:19:32.799" v="1466" actId="1076"/>
        <pc:sldMkLst>
          <pc:docMk/>
          <pc:sldMk cId="730278964" sldId="342"/>
        </pc:sldMkLst>
        <pc:picChg chg="del mod">
          <ac:chgData name="NORVEY DANILO MUÑOZ" userId="6c920eed-56a1-4dd6-94e7-28cd095909bd" providerId="ADAL" clId="{E68E6373-0133-48F9-A085-1C5324C2A634}" dt="2023-02-07T17:19:27.453" v="1463" actId="478"/>
          <ac:picMkLst>
            <pc:docMk/>
            <pc:sldMk cId="730278964" sldId="342"/>
            <ac:picMk id="3" creationId="{A889A582-7A4A-297F-DD6D-00878EB8120D}"/>
          </ac:picMkLst>
        </pc:picChg>
        <pc:picChg chg="add mod">
          <ac:chgData name="NORVEY DANILO MUÑOZ" userId="6c920eed-56a1-4dd6-94e7-28cd095909bd" providerId="ADAL" clId="{E68E6373-0133-48F9-A085-1C5324C2A634}" dt="2023-02-07T17:19:32.799" v="1466" actId="1076"/>
          <ac:picMkLst>
            <pc:docMk/>
            <pc:sldMk cId="730278964" sldId="342"/>
            <ac:picMk id="4" creationId="{C819AA8A-8761-CBCB-CB1F-73816D40EFAA}"/>
          </ac:picMkLst>
        </pc:picChg>
      </pc:sldChg>
      <pc:sldChg chg="addSp delSp modSp add mod">
        <pc:chgData name="NORVEY DANILO MUÑOZ" userId="6c920eed-56a1-4dd6-94e7-28cd095909bd" providerId="ADAL" clId="{E68E6373-0133-48F9-A085-1C5324C2A634}" dt="2023-02-07T17:20:23.755" v="1471" actId="1076"/>
        <pc:sldMkLst>
          <pc:docMk/>
          <pc:sldMk cId="421300418" sldId="343"/>
        </pc:sldMkLst>
        <pc:picChg chg="add mod">
          <ac:chgData name="NORVEY DANILO MUÑOZ" userId="6c920eed-56a1-4dd6-94e7-28cd095909bd" providerId="ADAL" clId="{E68E6373-0133-48F9-A085-1C5324C2A634}" dt="2023-02-07T17:20:23.755" v="1471" actId="1076"/>
          <ac:picMkLst>
            <pc:docMk/>
            <pc:sldMk cId="421300418" sldId="343"/>
            <ac:picMk id="3" creationId="{74882595-AD28-D265-842D-AE7536CD1E05}"/>
          </ac:picMkLst>
        </pc:picChg>
        <pc:picChg chg="del">
          <ac:chgData name="NORVEY DANILO MUÑOZ" userId="6c920eed-56a1-4dd6-94e7-28cd095909bd" providerId="ADAL" clId="{E68E6373-0133-48F9-A085-1C5324C2A634}" dt="2023-02-07T17:20:19.188" v="1468" actId="478"/>
          <ac:picMkLst>
            <pc:docMk/>
            <pc:sldMk cId="421300418" sldId="343"/>
            <ac:picMk id="4" creationId="{C819AA8A-8761-CBCB-CB1F-73816D40EFAA}"/>
          </ac:picMkLst>
        </pc:picChg>
      </pc:sldChg>
      <pc:sldChg chg="addSp delSp modSp add mod">
        <pc:chgData name="NORVEY DANILO MUÑOZ" userId="6c920eed-56a1-4dd6-94e7-28cd095909bd" providerId="ADAL" clId="{E68E6373-0133-48F9-A085-1C5324C2A634}" dt="2023-02-07T17:20:58.703" v="1476" actId="1076"/>
        <pc:sldMkLst>
          <pc:docMk/>
          <pc:sldMk cId="2145435784" sldId="344"/>
        </pc:sldMkLst>
        <pc:picChg chg="del">
          <ac:chgData name="NORVEY DANILO MUÑOZ" userId="6c920eed-56a1-4dd6-94e7-28cd095909bd" providerId="ADAL" clId="{E68E6373-0133-48F9-A085-1C5324C2A634}" dt="2023-02-07T17:20:50.469" v="1473" actId="478"/>
          <ac:picMkLst>
            <pc:docMk/>
            <pc:sldMk cId="2145435784" sldId="344"/>
            <ac:picMk id="3" creationId="{74882595-AD28-D265-842D-AE7536CD1E05}"/>
          </ac:picMkLst>
        </pc:picChg>
        <pc:picChg chg="add mod">
          <ac:chgData name="NORVEY DANILO MUÑOZ" userId="6c920eed-56a1-4dd6-94e7-28cd095909bd" providerId="ADAL" clId="{E68E6373-0133-48F9-A085-1C5324C2A634}" dt="2023-02-07T17:20:58.703" v="1476" actId="1076"/>
          <ac:picMkLst>
            <pc:docMk/>
            <pc:sldMk cId="2145435784" sldId="344"/>
            <ac:picMk id="4" creationId="{4D15D1FC-57E9-0980-D1BF-BD403C192190}"/>
          </ac:picMkLst>
        </pc:picChg>
      </pc:sldChg>
      <pc:sldChg chg="addSp delSp modSp add mod">
        <pc:chgData name="NORVEY DANILO MUÑOZ" userId="6c920eed-56a1-4dd6-94e7-28cd095909bd" providerId="ADAL" clId="{E68E6373-0133-48F9-A085-1C5324C2A634}" dt="2023-02-07T17:22:39.811" v="1481" actId="1076"/>
        <pc:sldMkLst>
          <pc:docMk/>
          <pc:sldMk cId="2886689139" sldId="345"/>
        </pc:sldMkLst>
        <pc:picChg chg="add mod">
          <ac:chgData name="NORVEY DANILO MUÑOZ" userId="6c920eed-56a1-4dd6-94e7-28cd095909bd" providerId="ADAL" clId="{E68E6373-0133-48F9-A085-1C5324C2A634}" dt="2023-02-07T17:22:39.811" v="1481" actId="1076"/>
          <ac:picMkLst>
            <pc:docMk/>
            <pc:sldMk cId="2886689139" sldId="345"/>
            <ac:picMk id="3" creationId="{059C0C70-7F07-F9B2-4C92-308F91647A4A}"/>
          </ac:picMkLst>
        </pc:picChg>
        <pc:picChg chg="del">
          <ac:chgData name="NORVEY DANILO MUÑOZ" userId="6c920eed-56a1-4dd6-94e7-28cd095909bd" providerId="ADAL" clId="{E68E6373-0133-48F9-A085-1C5324C2A634}" dt="2023-02-07T17:22:33.336" v="1478" actId="478"/>
          <ac:picMkLst>
            <pc:docMk/>
            <pc:sldMk cId="2886689139" sldId="345"/>
            <ac:picMk id="4" creationId="{4D15D1FC-57E9-0980-D1BF-BD403C192190}"/>
          </ac:picMkLst>
        </pc:picChg>
      </pc:sldChg>
      <pc:sldChg chg="addSp delSp modSp add mod">
        <pc:chgData name="NORVEY DANILO MUÑOZ" userId="6c920eed-56a1-4dd6-94e7-28cd095909bd" providerId="ADAL" clId="{E68E6373-0133-48F9-A085-1C5324C2A634}" dt="2023-02-07T17:23:30.566" v="1486" actId="1076"/>
        <pc:sldMkLst>
          <pc:docMk/>
          <pc:sldMk cId="2856303794" sldId="346"/>
        </pc:sldMkLst>
        <pc:picChg chg="del">
          <ac:chgData name="NORVEY DANILO MUÑOZ" userId="6c920eed-56a1-4dd6-94e7-28cd095909bd" providerId="ADAL" clId="{E68E6373-0133-48F9-A085-1C5324C2A634}" dt="2023-02-07T17:23:26.207" v="1483" actId="478"/>
          <ac:picMkLst>
            <pc:docMk/>
            <pc:sldMk cId="2856303794" sldId="346"/>
            <ac:picMk id="3" creationId="{059C0C70-7F07-F9B2-4C92-308F91647A4A}"/>
          </ac:picMkLst>
        </pc:picChg>
        <pc:picChg chg="add mod">
          <ac:chgData name="NORVEY DANILO MUÑOZ" userId="6c920eed-56a1-4dd6-94e7-28cd095909bd" providerId="ADAL" clId="{E68E6373-0133-48F9-A085-1C5324C2A634}" dt="2023-02-07T17:23:30.566" v="1486" actId="1076"/>
          <ac:picMkLst>
            <pc:docMk/>
            <pc:sldMk cId="2856303794" sldId="346"/>
            <ac:picMk id="4" creationId="{0A476942-43C7-2633-4A6D-C5399F2E76A5}"/>
          </ac:picMkLst>
        </pc:picChg>
      </pc:sldChg>
      <pc:sldChg chg="addSp delSp modSp add mod">
        <pc:chgData name="NORVEY DANILO MUÑOZ" userId="6c920eed-56a1-4dd6-94e7-28cd095909bd" providerId="ADAL" clId="{E68E6373-0133-48F9-A085-1C5324C2A634}" dt="2023-02-07T17:31:58.085" v="1491" actId="1076"/>
        <pc:sldMkLst>
          <pc:docMk/>
          <pc:sldMk cId="2362338430" sldId="347"/>
        </pc:sldMkLst>
        <pc:picChg chg="add mod">
          <ac:chgData name="NORVEY DANILO MUÑOZ" userId="6c920eed-56a1-4dd6-94e7-28cd095909bd" providerId="ADAL" clId="{E68E6373-0133-48F9-A085-1C5324C2A634}" dt="2023-02-07T17:31:58.085" v="1491" actId="1076"/>
          <ac:picMkLst>
            <pc:docMk/>
            <pc:sldMk cId="2362338430" sldId="347"/>
            <ac:picMk id="3" creationId="{C2E53844-5381-4A44-2EDE-1D2873C25223}"/>
          </ac:picMkLst>
        </pc:picChg>
        <pc:picChg chg="del">
          <ac:chgData name="NORVEY DANILO MUÑOZ" userId="6c920eed-56a1-4dd6-94e7-28cd095909bd" providerId="ADAL" clId="{E68E6373-0133-48F9-A085-1C5324C2A634}" dt="2023-02-07T17:30:48.550" v="1488" actId="478"/>
          <ac:picMkLst>
            <pc:docMk/>
            <pc:sldMk cId="2362338430" sldId="347"/>
            <ac:picMk id="4" creationId="{0A476942-43C7-2633-4A6D-C5399F2E76A5}"/>
          </ac:picMkLst>
        </pc:picChg>
      </pc:sldChg>
      <pc:sldChg chg="addSp delSp modSp add mod ord">
        <pc:chgData name="NORVEY DANILO MUÑOZ" userId="6c920eed-56a1-4dd6-94e7-28cd095909bd" providerId="ADAL" clId="{E68E6373-0133-48F9-A085-1C5324C2A634}" dt="2023-02-07T17:47:06.094" v="1516" actId="1076"/>
        <pc:sldMkLst>
          <pc:docMk/>
          <pc:sldMk cId="2728495485" sldId="348"/>
        </pc:sldMkLst>
        <pc:spChg chg="mod">
          <ac:chgData name="NORVEY DANILO MUÑOZ" userId="6c920eed-56a1-4dd6-94e7-28cd095909bd" providerId="ADAL" clId="{E68E6373-0133-48F9-A085-1C5324C2A634}" dt="2023-02-07T17:46:51.993" v="1514" actId="20577"/>
          <ac:spMkLst>
            <pc:docMk/>
            <pc:sldMk cId="2728495485" sldId="348"/>
            <ac:spMk id="235" creationId="{00000000-0000-0000-0000-000000000000}"/>
          </ac:spMkLst>
        </pc:spChg>
        <pc:picChg chg="add mod">
          <ac:chgData name="NORVEY DANILO MUÑOZ" userId="6c920eed-56a1-4dd6-94e7-28cd095909bd" providerId="ADAL" clId="{E68E6373-0133-48F9-A085-1C5324C2A634}" dt="2023-02-07T17:47:06.094" v="1516" actId="1076"/>
          <ac:picMkLst>
            <pc:docMk/>
            <pc:sldMk cId="2728495485" sldId="348"/>
            <ac:picMk id="3" creationId="{3286ACD7-72F1-9780-3CC1-D96DB8819E61}"/>
          </ac:picMkLst>
        </pc:picChg>
        <pc:picChg chg="del">
          <ac:chgData name="NORVEY DANILO MUÑOZ" userId="6c920eed-56a1-4dd6-94e7-28cd095909bd" providerId="ADAL" clId="{E68E6373-0133-48F9-A085-1C5324C2A634}" dt="2023-02-07T17:46:23.979" v="1504" actId="478"/>
          <ac:picMkLst>
            <pc:docMk/>
            <pc:sldMk cId="2728495485" sldId="348"/>
            <ac:picMk id="4" creationId="{0A476942-43C7-2633-4A6D-C5399F2E76A5}"/>
          </ac:picMkLst>
        </pc:picChg>
      </pc:sldChg>
      <pc:sldChg chg="addSp delSp modSp add mod">
        <pc:chgData name="NORVEY DANILO MUÑOZ" userId="6c920eed-56a1-4dd6-94e7-28cd095909bd" providerId="ADAL" clId="{E68E6373-0133-48F9-A085-1C5324C2A634}" dt="2023-02-07T18:04:45.857" v="1643" actId="20577"/>
        <pc:sldMkLst>
          <pc:docMk/>
          <pc:sldMk cId="2559769617" sldId="349"/>
        </pc:sldMkLst>
        <pc:spChg chg="add mod">
          <ac:chgData name="NORVEY DANILO MUÑOZ" userId="6c920eed-56a1-4dd6-94e7-28cd095909bd" providerId="ADAL" clId="{E68E6373-0133-48F9-A085-1C5324C2A634}" dt="2023-02-07T18:04:45.857" v="1643" actId="20577"/>
          <ac:spMkLst>
            <pc:docMk/>
            <pc:sldMk cId="2559769617" sldId="349"/>
            <ac:spMk id="2" creationId="{0B62F89B-B23B-AAE3-02BD-F975291C588B}"/>
          </ac:spMkLst>
        </pc:spChg>
        <pc:spChg chg="mod">
          <ac:chgData name="NORVEY DANILO MUÑOZ" userId="6c920eed-56a1-4dd6-94e7-28cd095909bd" providerId="ADAL" clId="{E68E6373-0133-48F9-A085-1C5324C2A634}" dt="2023-02-07T17:47:14.869" v="1526" actId="20577"/>
          <ac:spMkLst>
            <pc:docMk/>
            <pc:sldMk cId="2559769617" sldId="349"/>
            <ac:spMk id="235" creationId="{00000000-0000-0000-0000-000000000000}"/>
          </ac:spMkLst>
        </pc:spChg>
        <pc:picChg chg="del">
          <ac:chgData name="NORVEY DANILO MUÑOZ" userId="6c920eed-56a1-4dd6-94e7-28cd095909bd" providerId="ADAL" clId="{E68E6373-0133-48F9-A085-1C5324C2A634}" dt="2023-02-07T17:47:26.686" v="1527" actId="478"/>
          <ac:picMkLst>
            <pc:docMk/>
            <pc:sldMk cId="2559769617" sldId="349"/>
            <ac:picMk id="3" creationId="{3286ACD7-72F1-9780-3CC1-D96DB8819E61}"/>
          </ac:picMkLst>
        </pc:picChg>
        <pc:picChg chg="add del mod">
          <ac:chgData name="NORVEY DANILO MUÑOZ" userId="6c920eed-56a1-4dd6-94e7-28cd095909bd" providerId="ADAL" clId="{E68E6373-0133-48F9-A085-1C5324C2A634}" dt="2023-02-07T17:59:25.979" v="1578" actId="21"/>
          <ac:picMkLst>
            <pc:docMk/>
            <pc:sldMk cId="2559769617" sldId="349"/>
            <ac:picMk id="5" creationId="{5869AB5F-E031-C761-4698-E0DB668C923E}"/>
          </ac:picMkLst>
        </pc:picChg>
      </pc:sldChg>
      <pc:sldChg chg="addSp delSp modSp add mod">
        <pc:chgData name="NORVEY DANILO MUÑOZ" userId="6c920eed-56a1-4dd6-94e7-28cd095909bd" providerId="ADAL" clId="{E68E6373-0133-48F9-A085-1C5324C2A634}" dt="2023-02-07T17:59:41.255" v="1584" actId="1076"/>
        <pc:sldMkLst>
          <pc:docMk/>
          <pc:sldMk cId="350248673" sldId="350"/>
        </pc:sldMkLst>
        <pc:spChg chg="del">
          <ac:chgData name="NORVEY DANILO MUÑOZ" userId="6c920eed-56a1-4dd6-94e7-28cd095909bd" providerId="ADAL" clId="{E68E6373-0133-48F9-A085-1C5324C2A634}" dt="2023-02-07T17:59:33.040" v="1581" actId="478"/>
          <ac:spMkLst>
            <pc:docMk/>
            <pc:sldMk cId="350248673" sldId="350"/>
            <ac:spMk id="2" creationId="{0B62F89B-B23B-AAE3-02BD-F975291C588B}"/>
          </ac:spMkLst>
        </pc:spChg>
        <pc:spChg chg="add del mod">
          <ac:chgData name="NORVEY DANILO MUÑOZ" userId="6c920eed-56a1-4dd6-94e7-28cd095909bd" providerId="ADAL" clId="{E68E6373-0133-48F9-A085-1C5324C2A634}" dt="2023-02-07T17:59:36.462" v="1583" actId="478"/>
          <ac:spMkLst>
            <pc:docMk/>
            <pc:sldMk cId="350248673" sldId="350"/>
            <ac:spMk id="5" creationId="{235A27EE-3301-BB18-02FE-0D4D52FA6EF5}"/>
          </ac:spMkLst>
        </pc:spChg>
        <pc:spChg chg="del">
          <ac:chgData name="NORVEY DANILO MUÑOZ" userId="6c920eed-56a1-4dd6-94e7-28cd095909bd" providerId="ADAL" clId="{E68E6373-0133-48F9-A085-1C5324C2A634}" dt="2023-02-07T17:59:34.944" v="1582" actId="478"/>
          <ac:spMkLst>
            <pc:docMk/>
            <pc:sldMk cId="350248673" sldId="350"/>
            <ac:spMk id="235" creationId="{00000000-0000-0000-0000-000000000000}"/>
          </ac:spMkLst>
        </pc:spChg>
        <pc:picChg chg="add mod">
          <ac:chgData name="NORVEY DANILO MUÑOZ" userId="6c920eed-56a1-4dd6-94e7-28cd095909bd" providerId="ADAL" clId="{E68E6373-0133-48F9-A085-1C5324C2A634}" dt="2023-02-07T17:59:41.255" v="1584" actId="1076"/>
          <ac:picMkLst>
            <pc:docMk/>
            <pc:sldMk cId="350248673" sldId="350"/>
            <ac:picMk id="3" creationId="{E8D4033E-65ED-0F16-5402-12A8DA1CA8D9}"/>
          </ac:picMkLst>
        </pc:picChg>
      </pc:sldChg>
      <pc:sldChg chg="addSp delSp modSp add mod ord">
        <pc:chgData name="NORVEY DANILO MUÑOZ" userId="6c920eed-56a1-4dd6-94e7-28cd095909bd" providerId="ADAL" clId="{E68E6373-0133-48F9-A085-1C5324C2A634}" dt="2023-02-07T18:10:43.045" v="1768" actId="20577"/>
        <pc:sldMkLst>
          <pc:docMk/>
          <pc:sldMk cId="1205981856" sldId="351"/>
        </pc:sldMkLst>
        <pc:spChg chg="add del mod">
          <ac:chgData name="NORVEY DANILO MUÑOZ" userId="6c920eed-56a1-4dd6-94e7-28cd095909bd" providerId="ADAL" clId="{E68E6373-0133-48F9-A085-1C5324C2A634}" dt="2023-02-07T18:08:55.386" v="1760" actId="478"/>
          <ac:spMkLst>
            <pc:docMk/>
            <pc:sldMk cId="1205981856" sldId="351"/>
            <ac:spMk id="3" creationId="{3A2EB75D-4540-C6FE-606F-E53490835219}"/>
          </ac:spMkLst>
        </pc:spChg>
        <pc:spChg chg="add del mod">
          <ac:chgData name="NORVEY DANILO MUÑOZ" userId="6c920eed-56a1-4dd6-94e7-28cd095909bd" providerId="ADAL" clId="{E68E6373-0133-48F9-A085-1C5324C2A634}" dt="2023-02-07T18:08:55.386" v="1760" actId="478"/>
          <ac:spMkLst>
            <pc:docMk/>
            <pc:sldMk cId="1205981856" sldId="351"/>
            <ac:spMk id="5" creationId="{99F1E8C9-779A-1B3F-B1A5-FE07EB74C899}"/>
          </ac:spMkLst>
        </pc:spChg>
        <pc:spChg chg="mod">
          <ac:chgData name="NORVEY DANILO MUÑOZ" userId="6c920eed-56a1-4dd6-94e7-28cd095909bd" providerId="ADAL" clId="{E68E6373-0133-48F9-A085-1C5324C2A634}" dt="2023-02-07T18:08:19.218" v="1700" actId="20577"/>
          <ac:spMkLst>
            <pc:docMk/>
            <pc:sldMk cId="1205981856" sldId="351"/>
            <ac:spMk id="235"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6" creationId="{00000000-0000-0000-0000-000000000000}"/>
          </ac:spMkLst>
        </pc:spChg>
        <pc:spChg chg="mod">
          <ac:chgData name="NORVEY DANILO MUÑOZ" userId="6c920eed-56a1-4dd6-94e7-28cd095909bd" providerId="ADAL" clId="{E68E6373-0133-48F9-A085-1C5324C2A634}" dt="2023-02-07T18:10:27.157" v="1766" actId="20577"/>
          <ac:spMkLst>
            <pc:docMk/>
            <pc:sldMk cId="1205981856" sldId="351"/>
            <ac:spMk id="237"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8" creationId="{00000000-0000-0000-0000-000000000000}"/>
          </ac:spMkLst>
        </pc:spChg>
        <pc:spChg chg="mod">
          <ac:chgData name="NORVEY DANILO MUÑOZ" userId="6c920eed-56a1-4dd6-94e7-28cd095909bd" providerId="ADAL" clId="{E68E6373-0133-48F9-A085-1C5324C2A634}" dt="2023-02-07T18:10:43.045" v="1768" actId="20577"/>
          <ac:spMkLst>
            <pc:docMk/>
            <pc:sldMk cId="1205981856" sldId="351"/>
            <ac:spMk id="239"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0"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1" creationId="{00000000-0000-0000-0000-000000000000}"/>
          </ac:spMkLst>
        </pc:spChg>
        <pc:spChg chg="del">
          <ac:chgData name="NORVEY DANILO MUÑOZ" userId="6c920eed-56a1-4dd6-94e7-28cd095909bd" providerId="ADAL" clId="{E68E6373-0133-48F9-A085-1C5324C2A634}" dt="2023-02-07T18:08:51.449" v="1758" actId="478"/>
          <ac:spMkLst>
            <pc:docMk/>
            <pc:sldMk cId="1205981856" sldId="351"/>
            <ac:spMk id="242" creationId="{00000000-0000-0000-0000-000000000000}"/>
          </ac:spMkLst>
        </pc:spChg>
        <pc:spChg chg="del">
          <ac:chgData name="NORVEY DANILO MUÑOZ" userId="6c920eed-56a1-4dd6-94e7-28cd095909bd" providerId="ADAL" clId="{E68E6373-0133-48F9-A085-1C5324C2A634}" dt="2023-02-07T18:08:50.679" v="1757" actId="478"/>
          <ac:spMkLst>
            <pc:docMk/>
            <pc:sldMk cId="1205981856" sldId="351"/>
            <ac:spMk id="243" creationId="{00000000-0000-0000-0000-000000000000}"/>
          </ac:spMkLst>
        </pc:spChg>
        <pc:grpChg chg="del">
          <ac:chgData name="NORVEY DANILO MUÑOZ" userId="6c920eed-56a1-4dd6-94e7-28cd095909bd" providerId="ADAL" clId="{E68E6373-0133-48F9-A085-1C5324C2A634}" dt="2023-02-07T18:08:53.250" v="1759" actId="478"/>
          <ac:grpSpMkLst>
            <pc:docMk/>
            <pc:sldMk cId="1205981856" sldId="351"/>
            <ac:grpSpMk id="244" creationId="{00000000-0000-0000-0000-000000000000}"/>
          </ac:grpSpMkLst>
        </pc:grpChg>
      </pc:sldChg>
      <pc:sldChg chg="modSp add mod">
        <pc:chgData name="NORVEY DANILO MUÑOZ" userId="6c920eed-56a1-4dd6-94e7-28cd095909bd" providerId="ADAL" clId="{E68E6373-0133-48F9-A085-1C5324C2A634}" dt="2023-02-07T18:13:52.420" v="1787" actId="20577"/>
        <pc:sldMkLst>
          <pc:docMk/>
          <pc:sldMk cId="2587997566" sldId="352"/>
        </pc:sldMkLst>
        <pc:spChg chg="mod">
          <ac:chgData name="NORVEY DANILO MUÑOZ" userId="6c920eed-56a1-4dd6-94e7-28cd095909bd" providerId="ADAL" clId="{E68E6373-0133-48F9-A085-1C5324C2A634}" dt="2023-02-07T18:13:52.420" v="1787" actId="20577"/>
          <ac:spMkLst>
            <pc:docMk/>
            <pc:sldMk cId="2587997566" sldId="352"/>
            <ac:spMk id="222" creationId="{00000000-0000-0000-0000-000000000000}"/>
          </ac:spMkLst>
        </pc:spChg>
      </pc:sldChg>
      <pc:sldChg chg="addSp delSp modSp add mod replId modAnim">
        <pc:chgData name="NORVEY DANILO MUÑOZ" userId="6c920eed-56a1-4dd6-94e7-28cd095909bd" providerId="ADAL" clId="{E68E6373-0133-48F9-A085-1C5324C2A634}" dt="2023-02-07T18:17:31.092" v="1816" actId="1076"/>
        <pc:sldMkLst>
          <pc:docMk/>
          <pc:sldMk cId="3746880780" sldId="353"/>
        </pc:sldMkLst>
        <pc:spChg chg="add del mod">
          <ac:chgData name="NORVEY DANILO MUÑOZ" userId="6c920eed-56a1-4dd6-94e7-28cd095909bd" providerId="ADAL" clId="{E68E6373-0133-48F9-A085-1C5324C2A634}" dt="2023-02-07T18:14:06.426" v="1807" actId="478"/>
          <ac:spMkLst>
            <pc:docMk/>
            <pc:sldMk cId="3746880780" sldId="353"/>
            <ac:spMk id="3" creationId="{C7623916-DD1E-037D-D24A-A95984D8127B}"/>
          </ac:spMkLst>
        </pc:spChg>
        <pc:spChg chg="add del mod">
          <ac:chgData name="NORVEY DANILO MUÑOZ" userId="6c920eed-56a1-4dd6-94e7-28cd095909bd" providerId="ADAL" clId="{E68E6373-0133-48F9-A085-1C5324C2A634}" dt="2023-02-07T18:14:06.426" v="1807" actId="478"/>
          <ac:spMkLst>
            <pc:docMk/>
            <pc:sldMk cId="3746880780" sldId="353"/>
            <ac:spMk id="5" creationId="{9BA4433D-85A2-B216-D598-B5951A5240B3}"/>
          </ac:spMkLst>
        </pc:spChg>
        <pc:spChg chg="add del mod">
          <ac:chgData name="NORVEY DANILO MUÑOZ" userId="6c920eed-56a1-4dd6-94e7-28cd095909bd" providerId="ADAL" clId="{E68E6373-0133-48F9-A085-1C5324C2A634}" dt="2023-02-07T18:14:06.426" v="1807" actId="478"/>
          <ac:spMkLst>
            <pc:docMk/>
            <pc:sldMk cId="3746880780" sldId="353"/>
            <ac:spMk id="7" creationId="{A98D6870-56FA-BC67-05CC-7D8252CBF737}"/>
          </ac:spMkLst>
        </pc:spChg>
        <pc:spChg chg="add del mod">
          <ac:chgData name="NORVEY DANILO MUÑOZ" userId="6c920eed-56a1-4dd6-94e7-28cd095909bd" providerId="ADAL" clId="{E68E6373-0133-48F9-A085-1C5324C2A634}" dt="2023-02-07T18:14:06.426" v="1807" actId="478"/>
          <ac:spMkLst>
            <pc:docMk/>
            <pc:sldMk cId="3746880780" sldId="353"/>
            <ac:spMk id="9" creationId="{2422B321-CE3A-3AA9-DB67-FDDB7758338C}"/>
          </ac:spMkLst>
        </pc:spChg>
        <pc:spChg chg="mod">
          <ac:chgData name="NORVEY DANILO MUÑOZ" userId="6c920eed-56a1-4dd6-94e7-28cd095909bd" providerId="ADAL" clId="{E68E6373-0133-48F9-A085-1C5324C2A634}" dt="2023-02-07T18:16:30.278" v="1808"/>
          <ac:spMkLst>
            <pc:docMk/>
            <pc:sldMk cId="3746880780" sldId="353"/>
            <ac:spMk id="11" creationId="{102038A4-D583-99F2-0CF0-50D2E93DD422}"/>
          </ac:spMkLst>
        </pc:spChg>
        <pc:spChg chg="mod">
          <ac:chgData name="NORVEY DANILO MUÑOZ" userId="6c920eed-56a1-4dd6-94e7-28cd095909bd" providerId="ADAL" clId="{E68E6373-0133-48F9-A085-1C5324C2A634}" dt="2023-02-07T18:16:30.278" v="1808"/>
          <ac:spMkLst>
            <pc:docMk/>
            <pc:sldMk cId="3746880780" sldId="353"/>
            <ac:spMk id="12" creationId="{E30A2C16-7E6C-04E9-2BA4-67F653F1C918}"/>
          </ac:spMkLst>
        </pc:spChg>
        <pc:spChg chg="mod">
          <ac:chgData name="NORVEY DANILO MUÑOZ" userId="6c920eed-56a1-4dd6-94e7-28cd095909bd" providerId="ADAL" clId="{E68E6373-0133-48F9-A085-1C5324C2A634}" dt="2023-02-07T18:16:30.278" v="1808"/>
          <ac:spMkLst>
            <pc:docMk/>
            <pc:sldMk cId="3746880780" sldId="353"/>
            <ac:spMk id="13" creationId="{25C09155-034F-F349-1A71-02573BE58D20}"/>
          </ac:spMkLst>
        </pc:spChg>
        <pc:spChg chg="mod">
          <ac:chgData name="NORVEY DANILO MUÑOZ" userId="6c920eed-56a1-4dd6-94e7-28cd095909bd" providerId="ADAL" clId="{E68E6373-0133-48F9-A085-1C5324C2A634}" dt="2023-02-07T18:16:30.278" v="1808"/>
          <ac:spMkLst>
            <pc:docMk/>
            <pc:sldMk cId="3746880780" sldId="353"/>
            <ac:spMk id="14" creationId="{D3435A06-2265-21D7-C1FD-259A9CD15F6D}"/>
          </ac:spMkLst>
        </pc:spChg>
        <pc:spChg chg="mod">
          <ac:chgData name="NORVEY DANILO MUÑOZ" userId="6c920eed-56a1-4dd6-94e7-28cd095909bd" providerId="ADAL" clId="{E68E6373-0133-48F9-A085-1C5324C2A634}" dt="2023-02-07T18:16:30.278" v="1808"/>
          <ac:spMkLst>
            <pc:docMk/>
            <pc:sldMk cId="3746880780" sldId="353"/>
            <ac:spMk id="15" creationId="{B760A8AA-357F-113C-011B-69C4220868A9}"/>
          </ac:spMkLst>
        </pc:spChg>
        <pc:spChg chg="mod">
          <ac:chgData name="NORVEY DANILO MUÑOZ" userId="6c920eed-56a1-4dd6-94e7-28cd095909bd" providerId="ADAL" clId="{E68E6373-0133-48F9-A085-1C5324C2A634}" dt="2023-02-07T18:16:30.278" v="1808"/>
          <ac:spMkLst>
            <pc:docMk/>
            <pc:sldMk cId="3746880780" sldId="353"/>
            <ac:spMk id="16" creationId="{A22B13A4-381F-8580-E897-B1D7F9E773A4}"/>
          </ac:spMkLst>
        </pc:spChg>
        <pc:spChg chg="mod">
          <ac:chgData name="NORVEY DANILO MUÑOZ" userId="6c920eed-56a1-4dd6-94e7-28cd095909bd" providerId="ADAL" clId="{E68E6373-0133-48F9-A085-1C5324C2A634}" dt="2023-02-07T18:16:30.278" v="1808"/>
          <ac:spMkLst>
            <pc:docMk/>
            <pc:sldMk cId="3746880780" sldId="353"/>
            <ac:spMk id="17" creationId="{E7CA48EF-9F8E-81D1-5866-66D93403576F}"/>
          </ac:spMkLst>
        </pc:spChg>
        <pc:spChg chg="mod">
          <ac:chgData name="NORVEY DANILO MUÑOZ" userId="6c920eed-56a1-4dd6-94e7-28cd095909bd" providerId="ADAL" clId="{E68E6373-0133-48F9-A085-1C5324C2A634}" dt="2023-02-07T18:16:30.278" v="1808"/>
          <ac:spMkLst>
            <pc:docMk/>
            <pc:sldMk cId="3746880780" sldId="353"/>
            <ac:spMk id="18" creationId="{6FCF078C-4F28-8E0E-B5BA-A777B885DE65}"/>
          </ac:spMkLst>
        </pc:spChg>
        <pc:spChg chg="mod">
          <ac:chgData name="NORVEY DANILO MUÑOZ" userId="6c920eed-56a1-4dd6-94e7-28cd095909bd" providerId="ADAL" clId="{E68E6373-0133-48F9-A085-1C5324C2A634}" dt="2023-02-07T18:16:30.278" v="1808"/>
          <ac:spMkLst>
            <pc:docMk/>
            <pc:sldMk cId="3746880780" sldId="353"/>
            <ac:spMk id="19" creationId="{AE24883B-A0A3-949F-2264-45A3AE4B69B2}"/>
          </ac:spMkLst>
        </pc:spChg>
        <pc:spChg chg="mod">
          <ac:chgData name="NORVEY DANILO MUÑOZ" userId="6c920eed-56a1-4dd6-94e7-28cd095909bd" providerId="ADAL" clId="{E68E6373-0133-48F9-A085-1C5324C2A634}" dt="2023-02-07T18:16:30.278" v="1808"/>
          <ac:spMkLst>
            <pc:docMk/>
            <pc:sldMk cId="3746880780" sldId="353"/>
            <ac:spMk id="20" creationId="{1D8E5CAE-776E-1C15-4284-9AA4DE1FACA9}"/>
          </ac:spMkLst>
        </pc:spChg>
        <pc:spChg chg="mod">
          <ac:chgData name="NORVEY DANILO MUÑOZ" userId="6c920eed-56a1-4dd6-94e7-28cd095909bd" providerId="ADAL" clId="{E68E6373-0133-48F9-A085-1C5324C2A634}" dt="2023-02-07T18:16:30.278" v="1808"/>
          <ac:spMkLst>
            <pc:docMk/>
            <pc:sldMk cId="3746880780" sldId="353"/>
            <ac:spMk id="21" creationId="{0D993602-5E99-8172-836D-694BB990D0D1}"/>
          </ac:spMkLst>
        </pc:spChg>
        <pc:spChg chg="mod">
          <ac:chgData name="NORVEY DANILO MUÑOZ" userId="6c920eed-56a1-4dd6-94e7-28cd095909bd" providerId="ADAL" clId="{E68E6373-0133-48F9-A085-1C5324C2A634}" dt="2023-02-07T18:16:30.278" v="1808"/>
          <ac:spMkLst>
            <pc:docMk/>
            <pc:sldMk cId="3746880780" sldId="353"/>
            <ac:spMk id="24" creationId="{3C07787D-EABC-F56C-C181-699E0003013D}"/>
          </ac:spMkLst>
        </pc:spChg>
        <pc:spChg chg="mod">
          <ac:chgData name="NORVEY DANILO MUÑOZ" userId="6c920eed-56a1-4dd6-94e7-28cd095909bd" providerId="ADAL" clId="{E68E6373-0133-48F9-A085-1C5324C2A634}" dt="2023-02-07T18:16:30.278" v="1808"/>
          <ac:spMkLst>
            <pc:docMk/>
            <pc:sldMk cId="3746880780" sldId="353"/>
            <ac:spMk id="25" creationId="{996EE02B-16CA-70F4-3F49-F44FAD84430C}"/>
          </ac:spMkLst>
        </pc:spChg>
        <pc:spChg chg="mod">
          <ac:chgData name="NORVEY DANILO MUÑOZ" userId="6c920eed-56a1-4dd6-94e7-28cd095909bd" providerId="ADAL" clId="{E68E6373-0133-48F9-A085-1C5324C2A634}" dt="2023-02-07T18:16:30.278" v="1808"/>
          <ac:spMkLst>
            <pc:docMk/>
            <pc:sldMk cId="3746880780" sldId="353"/>
            <ac:spMk id="26" creationId="{9D90A023-E604-7658-682F-40C5A7D49BFC}"/>
          </ac:spMkLst>
        </pc:spChg>
        <pc:spChg chg="mod">
          <ac:chgData name="NORVEY DANILO MUÑOZ" userId="6c920eed-56a1-4dd6-94e7-28cd095909bd" providerId="ADAL" clId="{E68E6373-0133-48F9-A085-1C5324C2A634}" dt="2023-02-07T18:16:30.278" v="1808"/>
          <ac:spMkLst>
            <pc:docMk/>
            <pc:sldMk cId="3746880780" sldId="353"/>
            <ac:spMk id="27" creationId="{E90109B7-3244-746A-574C-F8AFD675FAE8}"/>
          </ac:spMkLst>
        </pc:spChg>
        <pc:spChg chg="mod">
          <ac:chgData name="NORVEY DANILO MUÑOZ" userId="6c920eed-56a1-4dd6-94e7-28cd095909bd" providerId="ADAL" clId="{E68E6373-0133-48F9-A085-1C5324C2A634}" dt="2023-02-07T18:16:30.278" v="1808"/>
          <ac:spMkLst>
            <pc:docMk/>
            <pc:sldMk cId="3746880780" sldId="353"/>
            <ac:spMk id="28" creationId="{E6846D89-CF67-B4F5-7151-93BDE5CCAD6B}"/>
          </ac:spMkLst>
        </pc:spChg>
        <pc:spChg chg="mod">
          <ac:chgData name="NORVEY DANILO MUÑOZ" userId="6c920eed-56a1-4dd6-94e7-28cd095909bd" providerId="ADAL" clId="{E68E6373-0133-48F9-A085-1C5324C2A634}" dt="2023-02-07T18:16:30.278" v="1808"/>
          <ac:spMkLst>
            <pc:docMk/>
            <pc:sldMk cId="3746880780" sldId="353"/>
            <ac:spMk id="29" creationId="{D7A50C52-074B-25DB-DEDB-2037238B818B}"/>
          </ac:spMkLst>
        </pc:spChg>
        <pc:spChg chg="mod">
          <ac:chgData name="NORVEY DANILO MUÑOZ" userId="6c920eed-56a1-4dd6-94e7-28cd095909bd" providerId="ADAL" clId="{E68E6373-0133-48F9-A085-1C5324C2A634}" dt="2023-02-07T18:16:30.278" v="1808"/>
          <ac:spMkLst>
            <pc:docMk/>
            <pc:sldMk cId="3746880780" sldId="353"/>
            <ac:spMk id="30" creationId="{C3437ACB-7878-5C08-426A-03691CEDD19E}"/>
          </ac:spMkLst>
        </pc:spChg>
        <pc:spChg chg="mod">
          <ac:chgData name="NORVEY DANILO MUÑOZ" userId="6c920eed-56a1-4dd6-94e7-28cd095909bd" providerId="ADAL" clId="{E68E6373-0133-48F9-A085-1C5324C2A634}" dt="2023-02-07T18:16:30.278" v="1808"/>
          <ac:spMkLst>
            <pc:docMk/>
            <pc:sldMk cId="3746880780" sldId="353"/>
            <ac:spMk id="31" creationId="{674BF174-7FF7-A04B-F086-2E879C70ABEF}"/>
          </ac:spMkLst>
        </pc:spChg>
        <pc:spChg chg="mod">
          <ac:chgData name="NORVEY DANILO MUÑOZ" userId="6c920eed-56a1-4dd6-94e7-28cd095909bd" providerId="ADAL" clId="{E68E6373-0133-48F9-A085-1C5324C2A634}" dt="2023-02-07T18:16:30.278" v="1808"/>
          <ac:spMkLst>
            <pc:docMk/>
            <pc:sldMk cId="3746880780" sldId="353"/>
            <ac:spMk id="32" creationId="{8A757580-4B40-9E61-552E-143F084503D4}"/>
          </ac:spMkLst>
        </pc:spChg>
        <pc:spChg chg="mod">
          <ac:chgData name="NORVEY DANILO MUÑOZ" userId="6c920eed-56a1-4dd6-94e7-28cd095909bd" providerId="ADAL" clId="{E68E6373-0133-48F9-A085-1C5324C2A634}" dt="2023-02-07T18:16:30.278" v="1808"/>
          <ac:spMkLst>
            <pc:docMk/>
            <pc:sldMk cId="3746880780" sldId="353"/>
            <ac:spMk id="33" creationId="{12CB26CF-7516-E70C-1687-4FC1C6C5BA0A}"/>
          </ac:spMkLst>
        </pc:spChg>
        <pc:spChg chg="mod">
          <ac:chgData name="NORVEY DANILO MUÑOZ" userId="6c920eed-56a1-4dd6-94e7-28cd095909bd" providerId="ADAL" clId="{E68E6373-0133-48F9-A085-1C5324C2A634}" dt="2023-02-07T18:16:30.278" v="1808"/>
          <ac:spMkLst>
            <pc:docMk/>
            <pc:sldMk cId="3746880780" sldId="353"/>
            <ac:spMk id="34" creationId="{973C6E64-8964-1D84-F29B-4869221CD4C6}"/>
          </ac:spMkLst>
        </pc:spChg>
        <pc:spChg chg="mod">
          <ac:chgData name="NORVEY DANILO MUÑOZ" userId="6c920eed-56a1-4dd6-94e7-28cd095909bd" providerId="ADAL" clId="{E68E6373-0133-48F9-A085-1C5324C2A634}" dt="2023-02-07T18:16:30.278" v="1808"/>
          <ac:spMkLst>
            <pc:docMk/>
            <pc:sldMk cId="3746880780" sldId="353"/>
            <ac:spMk id="35" creationId="{F6FB2828-DC72-3EEA-54B0-73A1E1E9CBC1}"/>
          </ac:spMkLst>
        </pc:spChg>
        <pc:spChg chg="mod">
          <ac:chgData name="NORVEY DANILO MUÑOZ" userId="6c920eed-56a1-4dd6-94e7-28cd095909bd" providerId="ADAL" clId="{E68E6373-0133-48F9-A085-1C5324C2A634}" dt="2023-02-07T18:16:30.278" v="1808"/>
          <ac:spMkLst>
            <pc:docMk/>
            <pc:sldMk cId="3746880780" sldId="353"/>
            <ac:spMk id="36" creationId="{63533266-F179-F4E6-8BCA-186C6792A036}"/>
          </ac:spMkLst>
        </pc:spChg>
        <pc:spChg chg="mod">
          <ac:chgData name="NORVEY DANILO MUÑOZ" userId="6c920eed-56a1-4dd6-94e7-28cd095909bd" providerId="ADAL" clId="{E68E6373-0133-48F9-A085-1C5324C2A634}" dt="2023-02-07T18:16:30.278" v="1808"/>
          <ac:spMkLst>
            <pc:docMk/>
            <pc:sldMk cId="3746880780" sldId="353"/>
            <ac:spMk id="37" creationId="{F2689305-9E4D-30D7-69CF-D6C4736D9823}"/>
          </ac:spMkLst>
        </pc:spChg>
        <pc:spChg chg="mod">
          <ac:chgData name="NORVEY DANILO MUÑOZ" userId="6c920eed-56a1-4dd6-94e7-28cd095909bd" providerId="ADAL" clId="{E68E6373-0133-48F9-A085-1C5324C2A634}" dt="2023-02-07T18:16:30.278" v="1808"/>
          <ac:spMkLst>
            <pc:docMk/>
            <pc:sldMk cId="3746880780" sldId="353"/>
            <ac:spMk id="40" creationId="{411E90C8-12BD-F43E-B9CB-2061CADA151E}"/>
          </ac:spMkLst>
        </pc:spChg>
        <pc:spChg chg="mod">
          <ac:chgData name="NORVEY DANILO MUÑOZ" userId="6c920eed-56a1-4dd6-94e7-28cd095909bd" providerId="ADAL" clId="{E68E6373-0133-48F9-A085-1C5324C2A634}" dt="2023-02-07T18:16:30.278" v="1808"/>
          <ac:spMkLst>
            <pc:docMk/>
            <pc:sldMk cId="3746880780" sldId="353"/>
            <ac:spMk id="41" creationId="{52337326-7E0B-0D03-1F3E-E9C3F0097A8D}"/>
          </ac:spMkLst>
        </pc:spChg>
        <pc:spChg chg="mod">
          <ac:chgData name="NORVEY DANILO MUÑOZ" userId="6c920eed-56a1-4dd6-94e7-28cd095909bd" providerId="ADAL" clId="{E68E6373-0133-48F9-A085-1C5324C2A634}" dt="2023-02-07T18:16:30.278" v="1808"/>
          <ac:spMkLst>
            <pc:docMk/>
            <pc:sldMk cId="3746880780" sldId="353"/>
            <ac:spMk id="42" creationId="{BB170C8F-143B-1E11-461B-A1242214D33C}"/>
          </ac:spMkLst>
        </pc:spChg>
        <pc:spChg chg="mod">
          <ac:chgData name="NORVEY DANILO MUÑOZ" userId="6c920eed-56a1-4dd6-94e7-28cd095909bd" providerId="ADAL" clId="{E68E6373-0133-48F9-A085-1C5324C2A634}" dt="2023-02-07T18:16:30.278" v="1808"/>
          <ac:spMkLst>
            <pc:docMk/>
            <pc:sldMk cId="3746880780" sldId="353"/>
            <ac:spMk id="43" creationId="{F8117D18-685A-690B-A080-4D3B098BDCE5}"/>
          </ac:spMkLst>
        </pc:spChg>
        <pc:spChg chg="mod">
          <ac:chgData name="NORVEY DANILO MUÑOZ" userId="6c920eed-56a1-4dd6-94e7-28cd095909bd" providerId="ADAL" clId="{E68E6373-0133-48F9-A085-1C5324C2A634}" dt="2023-02-07T18:16:30.278" v="1808"/>
          <ac:spMkLst>
            <pc:docMk/>
            <pc:sldMk cId="3746880780" sldId="353"/>
            <ac:spMk id="44" creationId="{27C6D785-A871-0575-3820-39AAC422A8BE}"/>
          </ac:spMkLst>
        </pc:spChg>
        <pc:spChg chg="mod">
          <ac:chgData name="NORVEY DANILO MUÑOZ" userId="6c920eed-56a1-4dd6-94e7-28cd095909bd" providerId="ADAL" clId="{E68E6373-0133-48F9-A085-1C5324C2A634}" dt="2023-02-07T18:16:30.278" v="1808"/>
          <ac:spMkLst>
            <pc:docMk/>
            <pc:sldMk cId="3746880780" sldId="353"/>
            <ac:spMk id="45" creationId="{A2BF3FE7-82E7-9A38-F8FC-71A759E0AE1F}"/>
          </ac:spMkLst>
        </pc:spChg>
        <pc:spChg chg="mod">
          <ac:chgData name="NORVEY DANILO MUÑOZ" userId="6c920eed-56a1-4dd6-94e7-28cd095909bd" providerId="ADAL" clId="{E68E6373-0133-48F9-A085-1C5324C2A634}" dt="2023-02-07T18:16:30.278" v="1808"/>
          <ac:spMkLst>
            <pc:docMk/>
            <pc:sldMk cId="3746880780" sldId="353"/>
            <ac:spMk id="46" creationId="{B86698E7-4D48-4728-362A-C3C3DFC8EE7C}"/>
          </ac:spMkLst>
        </pc:spChg>
        <pc:spChg chg="mod">
          <ac:chgData name="NORVEY DANILO MUÑOZ" userId="6c920eed-56a1-4dd6-94e7-28cd095909bd" providerId="ADAL" clId="{E68E6373-0133-48F9-A085-1C5324C2A634}" dt="2023-02-07T18:16:30.278" v="1808"/>
          <ac:spMkLst>
            <pc:docMk/>
            <pc:sldMk cId="3746880780" sldId="353"/>
            <ac:spMk id="47" creationId="{AB77D94B-4BF2-48FE-3C06-D9321531C445}"/>
          </ac:spMkLst>
        </pc:spChg>
        <pc:spChg chg="mod">
          <ac:chgData name="NORVEY DANILO MUÑOZ" userId="6c920eed-56a1-4dd6-94e7-28cd095909bd" providerId="ADAL" clId="{E68E6373-0133-48F9-A085-1C5324C2A634}" dt="2023-02-07T18:16:30.278" v="1808"/>
          <ac:spMkLst>
            <pc:docMk/>
            <pc:sldMk cId="3746880780" sldId="353"/>
            <ac:spMk id="48" creationId="{7C068CEA-B2F3-40BB-8247-5228C3973C8D}"/>
          </ac:spMkLst>
        </pc:spChg>
        <pc:spChg chg="mod">
          <ac:chgData name="NORVEY DANILO MUÑOZ" userId="6c920eed-56a1-4dd6-94e7-28cd095909bd" providerId="ADAL" clId="{E68E6373-0133-48F9-A085-1C5324C2A634}" dt="2023-02-07T18:16:30.278" v="1808"/>
          <ac:spMkLst>
            <pc:docMk/>
            <pc:sldMk cId="3746880780" sldId="353"/>
            <ac:spMk id="49" creationId="{A3E8BDA9-A907-F908-294F-34FFD5C1854D}"/>
          </ac:spMkLst>
        </pc:spChg>
        <pc:spChg chg="mod">
          <ac:chgData name="NORVEY DANILO MUÑOZ" userId="6c920eed-56a1-4dd6-94e7-28cd095909bd" providerId="ADAL" clId="{E68E6373-0133-48F9-A085-1C5324C2A634}" dt="2023-02-07T18:16:30.278" v="1808"/>
          <ac:spMkLst>
            <pc:docMk/>
            <pc:sldMk cId="3746880780" sldId="353"/>
            <ac:spMk id="50" creationId="{DDC0DC93-F3F8-E9A0-FA79-CF6052462CFA}"/>
          </ac:spMkLst>
        </pc:spChg>
        <pc:spChg chg="mod">
          <ac:chgData name="NORVEY DANILO MUÑOZ" userId="6c920eed-56a1-4dd6-94e7-28cd095909bd" providerId="ADAL" clId="{E68E6373-0133-48F9-A085-1C5324C2A634}" dt="2023-02-07T18:16:30.278" v="1808"/>
          <ac:spMkLst>
            <pc:docMk/>
            <pc:sldMk cId="3746880780" sldId="353"/>
            <ac:spMk id="51" creationId="{985F335C-58AC-F549-066F-973F4B5AB923}"/>
          </ac:spMkLst>
        </pc:spChg>
        <pc:spChg chg="mod">
          <ac:chgData name="NORVEY DANILO MUÑOZ" userId="6c920eed-56a1-4dd6-94e7-28cd095909bd" providerId="ADAL" clId="{E68E6373-0133-48F9-A085-1C5324C2A634}" dt="2023-02-07T18:16:30.278" v="1808"/>
          <ac:spMkLst>
            <pc:docMk/>
            <pc:sldMk cId="3746880780" sldId="353"/>
            <ac:spMk id="52" creationId="{498F7AE3-6586-4762-4E87-010228873299}"/>
          </ac:spMkLst>
        </pc:spChg>
        <pc:spChg chg="mod">
          <ac:chgData name="NORVEY DANILO MUÑOZ" userId="6c920eed-56a1-4dd6-94e7-28cd095909bd" providerId="ADAL" clId="{E68E6373-0133-48F9-A085-1C5324C2A634}" dt="2023-02-07T18:16:30.278" v="1808"/>
          <ac:spMkLst>
            <pc:docMk/>
            <pc:sldMk cId="3746880780" sldId="353"/>
            <ac:spMk id="53" creationId="{F310D036-1862-2678-21A9-E02CB4B943B3}"/>
          </ac:spMkLst>
        </pc:spChg>
        <pc:spChg chg="mod">
          <ac:chgData name="NORVEY DANILO MUÑOZ" userId="6c920eed-56a1-4dd6-94e7-28cd095909bd" providerId="ADAL" clId="{E68E6373-0133-48F9-A085-1C5324C2A634}" dt="2023-02-07T18:16:30.278" v="1808"/>
          <ac:spMkLst>
            <pc:docMk/>
            <pc:sldMk cId="3746880780" sldId="353"/>
            <ac:spMk id="56" creationId="{4D2E827F-61CE-9A55-0D29-55DE57A2737C}"/>
          </ac:spMkLst>
        </pc:spChg>
        <pc:spChg chg="mod">
          <ac:chgData name="NORVEY DANILO MUÑOZ" userId="6c920eed-56a1-4dd6-94e7-28cd095909bd" providerId="ADAL" clId="{E68E6373-0133-48F9-A085-1C5324C2A634}" dt="2023-02-07T18:16:30.278" v="1808"/>
          <ac:spMkLst>
            <pc:docMk/>
            <pc:sldMk cId="3746880780" sldId="353"/>
            <ac:spMk id="57" creationId="{74261968-77AF-80AE-8849-48CE920DFF60}"/>
          </ac:spMkLst>
        </pc:spChg>
        <pc:spChg chg="mod">
          <ac:chgData name="NORVEY DANILO MUÑOZ" userId="6c920eed-56a1-4dd6-94e7-28cd095909bd" providerId="ADAL" clId="{E68E6373-0133-48F9-A085-1C5324C2A634}" dt="2023-02-07T18:16:30.278" v="1808"/>
          <ac:spMkLst>
            <pc:docMk/>
            <pc:sldMk cId="3746880780" sldId="353"/>
            <ac:spMk id="58" creationId="{CA51EDC8-5F0D-28AB-E793-4E9B83CF803C}"/>
          </ac:spMkLst>
        </pc:spChg>
        <pc:spChg chg="mod">
          <ac:chgData name="NORVEY DANILO MUÑOZ" userId="6c920eed-56a1-4dd6-94e7-28cd095909bd" providerId="ADAL" clId="{E68E6373-0133-48F9-A085-1C5324C2A634}" dt="2023-02-07T18:16:30.278" v="1808"/>
          <ac:spMkLst>
            <pc:docMk/>
            <pc:sldMk cId="3746880780" sldId="353"/>
            <ac:spMk id="59" creationId="{FEF75669-0959-69EB-095C-F577F01968AB}"/>
          </ac:spMkLst>
        </pc:spChg>
        <pc:spChg chg="mod">
          <ac:chgData name="NORVEY DANILO MUÑOZ" userId="6c920eed-56a1-4dd6-94e7-28cd095909bd" providerId="ADAL" clId="{E68E6373-0133-48F9-A085-1C5324C2A634}" dt="2023-02-07T18:16:30.278" v="1808"/>
          <ac:spMkLst>
            <pc:docMk/>
            <pc:sldMk cId="3746880780" sldId="353"/>
            <ac:spMk id="60" creationId="{E10E706B-0E46-0A4B-03D1-232FEDEBC534}"/>
          </ac:spMkLst>
        </pc:spChg>
        <pc:spChg chg="mod">
          <ac:chgData name="NORVEY DANILO MUÑOZ" userId="6c920eed-56a1-4dd6-94e7-28cd095909bd" providerId="ADAL" clId="{E68E6373-0133-48F9-A085-1C5324C2A634}" dt="2023-02-07T18:16:30.278" v="1808"/>
          <ac:spMkLst>
            <pc:docMk/>
            <pc:sldMk cId="3746880780" sldId="353"/>
            <ac:spMk id="61" creationId="{E86457E4-8C6C-125E-52FE-3B1EDB175A7C}"/>
          </ac:spMkLst>
        </pc:spChg>
        <pc:spChg chg="mod">
          <ac:chgData name="NORVEY DANILO MUÑOZ" userId="6c920eed-56a1-4dd6-94e7-28cd095909bd" providerId="ADAL" clId="{E68E6373-0133-48F9-A085-1C5324C2A634}" dt="2023-02-07T18:16:30.278" v="1808"/>
          <ac:spMkLst>
            <pc:docMk/>
            <pc:sldMk cId="3746880780" sldId="353"/>
            <ac:spMk id="62" creationId="{791FF42A-FE48-7EFD-8DBE-ED56E99DCCBD}"/>
          </ac:spMkLst>
        </pc:spChg>
        <pc:spChg chg="mod">
          <ac:chgData name="NORVEY DANILO MUÑOZ" userId="6c920eed-56a1-4dd6-94e7-28cd095909bd" providerId="ADAL" clId="{E68E6373-0133-48F9-A085-1C5324C2A634}" dt="2023-02-07T18:16:30.278" v="1808"/>
          <ac:spMkLst>
            <pc:docMk/>
            <pc:sldMk cId="3746880780" sldId="353"/>
            <ac:spMk id="63" creationId="{28D03D5E-500E-D250-1035-9AE8E90677EA}"/>
          </ac:spMkLst>
        </pc:spChg>
        <pc:spChg chg="mod">
          <ac:chgData name="NORVEY DANILO MUÑOZ" userId="6c920eed-56a1-4dd6-94e7-28cd095909bd" providerId="ADAL" clId="{E68E6373-0133-48F9-A085-1C5324C2A634}" dt="2023-02-07T18:16:30.278" v="1808"/>
          <ac:spMkLst>
            <pc:docMk/>
            <pc:sldMk cId="3746880780" sldId="353"/>
            <ac:spMk id="192" creationId="{F7F875BF-99C6-AF1B-F0CB-78CBBFFC15F2}"/>
          </ac:spMkLst>
        </pc:spChg>
        <pc:spChg chg="mod">
          <ac:chgData name="NORVEY DANILO MUÑOZ" userId="6c920eed-56a1-4dd6-94e7-28cd095909bd" providerId="ADAL" clId="{E68E6373-0133-48F9-A085-1C5324C2A634}" dt="2023-02-07T18:16:30.278" v="1808"/>
          <ac:spMkLst>
            <pc:docMk/>
            <pc:sldMk cId="3746880780" sldId="353"/>
            <ac:spMk id="193" creationId="{17898E65-F651-5A16-3DC4-7C9AED7D424C}"/>
          </ac:spMkLst>
        </pc:spChg>
        <pc:spChg chg="mod">
          <ac:chgData name="NORVEY DANILO MUÑOZ" userId="6c920eed-56a1-4dd6-94e7-28cd095909bd" providerId="ADAL" clId="{E68E6373-0133-48F9-A085-1C5324C2A634}" dt="2023-02-07T18:16:30.278" v="1808"/>
          <ac:spMkLst>
            <pc:docMk/>
            <pc:sldMk cId="3746880780" sldId="353"/>
            <ac:spMk id="194" creationId="{71F7964D-0612-7380-45DD-862A6AA71729}"/>
          </ac:spMkLst>
        </pc:spChg>
        <pc:spChg chg="mod">
          <ac:chgData name="NORVEY DANILO MUÑOZ" userId="6c920eed-56a1-4dd6-94e7-28cd095909bd" providerId="ADAL" clId="{E68E6373-0133-48F9-A085-1C5324C2A634}" dt="2023-02-07T18:16:30.278" v="1808"/>
          <ac:spMkLst>
            <pc:docMk/>
            <pc:sldMk cId="3746880780" sldId="353"/>
            <ac:spMk id="195" creationId="{B85156E2-1DAA-BA32-A593-FA11A7629203}"/>
          </ac:spMkLst>
        </pc:spChg>
        <pc:spChg chg="mod">
          <ac:chgData name="NORVEY DANILO MUÑOZ" userId="6c920eed-56a1-4dd6-94e7-28cd095909bd" providerId="ADAL" clId="{E68E6373-0133-48F9-A085-1C5324C2A634}" dt="2023-02-07T18:16:30.278" v="1808"/>
          <ac:spMkLst>
            <pc:docMk/>
            <pc:sldMk cId="3746880780" sldId="353"/>
            <ac:spMk id="196" creationId="{58FA7ADD-E611-9B30-9CDA-D8B742E26B65}"/>
          </ac:spMkLst>
        </pc:spChg>
        <pc:spChg chg="mod">
          <ac:chgData name="NORVEY DANILO MUÑOZ" userId="6c920eed-56a1-4dd6-94e7-28cd095909bd" providerId="ADAL" clId="{E68E6373-0133-48F9-A085-1C5324C2A634}" dt="2023-02-07T18:16:30.278" v="1808"/>
          <ac:spMkLst>
            <pc:docMk/>
            <pc:sldMk cId="3746880780" sldId="353"/>
            <ac:spMk id="197" creationId="{017891CA-94B2-8657-D4FB-45FB959C39F2}"/>
          </ac:spMkLst>
        </pc:spChg>
        <pc:spChg chg="mod">
          <ac:chgData name="NORVEY DANILO MUÑOZ" userId="6c920eed-56a1-4dd6-94e7-28cd095909bd" providerId="ADAL" clId="{E68E6373-0133-48F9-A085-1C5324C2A634}" dt="2023-02-07T18:17:01.044" v="1811" actId="1076"/>
          <ac:spMkLst>
            <pc:docMk/>
            <pc:sldMk cId="3746880780" sldId="353"/>
            <ac:spMk id="199" creationId="{E1CC2185-EF47-90C1-8F1F-1CC0497ECA6E}"/>
          </ac:spMkLst>
        </pc:spChg>
        <pc:spChg chg="mod">
          <ac:chgData name="NORVEY DANILO MUÑOZ" userId="6c920eed-56a1-4dd6-94e7-28cd095909bd" providerId="ADAL" clId="{E68E6373-0133-48F9-A085-1C5324C2A634}" dt="2023-02-07T18:17:01.044" v="1811" actId="1076"/>
          <ac:spMkLst>
            <pc:docMk/>
            <pc:sldMk cId="3746880780" sldId="353"/>
            <ac:spMk id="200" creationId="{B4AED6F2-5BC0-6619-EC2B-04F453100C78}"/>
          </ac:spMkLst>
        </pc:spChg>
        <pc:spChg chg="mod">
          <ac:chgData name="NORVEY DANILO MUÑOZ" userId="6c920eed-56a1-4dd6-94e7-28cd095909bd" providerId="ADAL" clId="{E68E6373-0133-48F9-A085-1C5324C2A634}" dt="2023-02-07T18:17:01.044" v="1811" actId="1076"/>
          <ac:spMkLst>
            <pc:docMk/>
            <pc:sldMk cId="3746880780" sldId="353"/>
            <ac:spMk id="201" creationId="{641CEF0B-AA7C-4519-F561-EC82145CBD16}"/>
          </ac:spMkLst>
        </pc:spChg>
        <pc:spChg chg="mod">
          <ac:chgData name="NORVEY DANILO MUÑOZ" userId="6c920eed-56a1-4dd6-94e7-28cd095909bd" providerId="ADAL" clId="{E68E6373-0133-48F9-A085-1C5324C2A634}" dt="2023-02-07T18:17:01.044" v="1811" actId="1076"/>
          <ac:spMkLst>
            <pc:docMk/>
            <pc:sldMk cId="3746880780" sldId="353"/>
            <ac:spMk id="202" creationId="{870657F6-862E-8BE0-A7E8-D7E22594DF2C}"/>
          </ac:spMkLst>
        </pc:spChg>
        <pc:spChg chg="mod">
          <ac:chgData name="NORVEY DANILO MUÑOZ" userId="6c920eed-56a1-4dd6-94e7-28cd095909bd" providerId="ADAL" clId="{E68E6373-0133-48F9-A085-1C5324C2A634}" dt="2023-02-07T18:17:01.044" v="1811" actId="1076"/>
          <ac:spMkLst>
            <pc:docMk/>
            <pc:sldMk cId="3746880780" sldId="353"/>
            <ac:spMk id="203" creationId="{FDE5E2A6-8B73-6EE7-C5AB-2D8D9989CA58}"/>
          </ac:spMkLst>
        </pc:spChg>
        <pc:spChg chg="mod">
          <ac:chgData name="NORVEY DANILO MUÑOZ" userId="6c920eed-56a1-4dd6-94e7-28cd095909bd" providerId="ADAL" clId="{E68E6373-0133-48F9-A085-1C5324C2A634}" dt="2023-02-07T18:17:01.044" v="1811" actId="1076"/>
          <ac:spMkLst>
            <pc:docMk/>
            <pc:sldMk cId="3746880780" sldId="353"/>
            <ac:spMk id="204" creationId="{803EB35B-8ED9-3E2C-3B83-0D07BFF2724A}"/>
          </ac:spMkLst>
        </pc:spChg>
        <pc:spChg chg="mod">
          <ac:chgData name="NORVEY DANILO MUÑOZ" userId="6c920eed-56a1-4dd6-94e7-28cd095909bd" providerId="ADAL" clId="{E68E6373-0133-48F9-A085-1C5324C2A634}" dt="2023-02-07T18:17:01.044" v="1811" actId="1076"/>
          <ac:spMkLst>
            <pc:docMk/>
            <pc:sldMk cId="3746880780" sldId="353"/>
            <ac:spMk id="205" creationId="{A6A64E08-B296-81B5-825B-842C4E9CCF89}"/>
          </ac:spMkLst>
        </pc:spChg>
        <pc:spChg chg="mod">
          <ac:chgData name="NORVEY DANILO MUÑOZ" userId="6c920eed-56a1-4dd6-94e7-28cd095909bd" providerId="ADAL" clId="{E68E6373-0133-48F9-A085-1C5324C2A634}" dt="2023-02-07T18:17:01.044" v="1811" actId="1076"/>
          <ac:spMkLst>
            <pc:docMk/>
            <pc:sldMk cId="3746880780" sldId="353"/>
            <ac:spMk id="206" creationId="{EDD43DDB-40C5-AC3B-EB44-859F1AD24C77}"/>
          </ac:spMkLst>
        </pc:spChg>
        <pc:spChg chg="mod">
          <ac:chgData name="NORVEY DANILO MUÑOZ" userId="6c920eed-56a1-4dd6-94e7-28cd095909bd" providerId="ADAL" clId="{E68E6373-0133-48F9-A085-1C5324C2A634}" dt="2023-02-07T18:17:01.044" v="1811" actId="1076"/>
          <ac:spMkLst>
            <pc:docMk/>
            <pc:sldMk cId="3746880780" sldId="353"/>
            <ac:spMk id="207" creationId="{D0126123-2CCC-D03E-0FB0-A5BF26BC41DB}"/>
          </ac:spMkLst>
        </pc:spChg>
        <pc:spChg chg="mod">
          <ac:chgData name="NORVEY DANILO MUÑOZ" userId="6c920eed-56a1-4dd6-94e7-28cd095909bd" providerId="ADAL" clId="{E68E6373-0133-48F9-A085-1C5324C2A634}" dt="2023-02-07T18:17:01.044" v="1811" actId="1076"/>
          <ac:spMkLst>
            <pc:docMk/>
            <pc:sldMk cId="3746880780" sldId="353"/>
            <ac:spMk id="208" creationId="{10541001-AF54-31F1-9354-1AF1ED1D75E7}"/>
          </ac:spMkLst>
        </pc:spChg>
        <pc:spChg chg="mod">
          <ac:chgData name="NORVEY DANILO MUÑOZ" userId="6c920eed-56a1-4dd6-94e7-28cd095909bd" providerId="ADAL" clId="{E68E6373-0133-48F9-A085-1C5324C2A634}" dt="2023-02-07T18:17:01.044" v="1811" actId="1076"/>
          <ac:spMkLst>
            <pc:docMk/>
            <pc:sldMk cId="3746880780" sldId="353"/>
            <ac:spMk id="209" creationId="{D108F5FB-76E8-7DAE-931C-D02333C785A0}"/>
          </ac:spMkLst>
        </pc:spChg>
        <pc:spChg chg="mod">
          <ac:chgData name="NORVEY DANILO MUÑOZ" userId="6c920eed-56a1-4dd6-94e7-28cd095909bd" providerId="ADAL" clId="{E68E6373-0133-48F9-A085-1C5324C2A634}" dt="2023-02-07T18:17:07.219" v="1812" actId="1076"/>
          <ac:spMkLst>
            <pc:docMk/>
            <pc:sldMk cId="3746880780" sldId="353"/>
            <ac:spMk id="212" creationId="{3A7185DA-07AA-CC71-90E0-DA5FD9862575}"/>
          </ac:spMkLst>
        </pc:spChg>
        <pc:spChg chg="mod">
          <ac:chgData name="NORVEY DANILO MUÑOZ" userId="6c920eed-56a1-4dd6-94e7-28cd095909bd" providerId="ADAL" clId="{E68E6373-0133-48F9-A085-1C5324C2A634}" dt="2023-02-07T18:17:07.219" v="1812" actId="1076"/>
          <ac:spMkLst>
            <pc:docMk/>
            <pc:sldMk cId="3746880780" sldId="353"/>
            <ac:spMk id="213" creationId="{021AD46E-10C0-673E-CCFF-A47A46551A1B}"/>
          </ac:spMkLst>
        </pc:spChg>
        <pc:spChg chg="mod">
          <ac:chgData name="NORVEY DANILO MUÑOZ" userId="6c920eed-56a1-4dd6-94e7-28cd095909bd" providerId="ADAL" clId="{E68E6373-0133-48F9-A085-1C5324C2A634}" dt="2023-02-07T18:17:07.219" v="1812" actId="1076"/>
          <ac:spMkLst>
            <pc:docMk/>
            <pc:sldMk cId="3746880780" sldId="353"/>
            <ac:spMk id="214" creationId="{E8A45893-154C-8CEB-E182-0CE3797C1F6E}"/>
          </ac:spMkLst>
        </pc:spChg>
        <pc:spChg chg="mod">
          <ac:chgData name="NORVEY DANILO MUÑOZ" userId="6c920eed-56a1-4dd6-94e7-28cd095909bd" providerId="ADAL" clId="{E68E6373-0133-48F9-A085-1C5324C2A634}" dt="2023-02-07T18:17:07.219" v="1812" actId="1076"/>
          <ac:spMkLst>
            <pc:docMk/>
            <pc:sldMk cId="3746880780" sldId="353"/>
            <ac:spMk id="215" creationId="{BFFD0D06-457E-E119-F05A-E8B12543B3AC}"/>
          </ac:spMkLst>
        </pc:spChg>
        <pc:spChg chg="mod">
          <ac:chgData name="NORVEY DANILO MUÑOZ" userId="6c920eed-56a1-4dd6-94e7-28cd095909bd" providerId="ADAL" clId="{E68E6373-0133-48F9-A085-1C5324C2A634}" dt="2023-02-07T18:17:07.219" v="1812" actId="1076"/>
          <ac:spMkLst>
            <pc:docMk/>
            <pc:sldMk cId="3746880780" sldId="353"/>
            <ac:spMk id="216" creationId="{5744CAB8-3B77-5247-1DA6-7BA8249025C5}"/>
          </ac:spMkLst>
        </pc:spChg>
        <pc:spChg chg="mod">
          <ac:chgData name="NORVEY DANILO MUÑOZ" userId="6c920eed-56a1-4dd6-94e7-28cd095909bd" providerId="ADAL" clId="{E68E6373-0133-48F9-A085-1C5324C2A634}" dt="2023-02-07T18:17:07.219" v="1812" actId="1076"/>
          <ac:spMkLst>
            <pc:docMk/>
            <pc:sldMk cId="3746880780" sldId="353"/>
            <ac:spMk id="217" creationId="{32D3F809-3AFF-1388-4661-D42B4B566318}"/>
          </ac:spMkLst>
        </pc:spChg>
        <pc:spChg chg="mod">
          <ac:chgData name="NORVEY DANILO MUÑOZ" userId="6c920eed-56a1-4dd6-94e7-28cd095909bd" providerId="ADAL" clId="{E68E6373-0133-48F9-A085-1C5324C2A634}" dt="2023-02-07T18:17:07.219" v="1812" actId="1076"/>
          <ac:spMkLst>
            <pc:docMk/>
            <pc:sldMk cId="3746880780" sldId="353"/>
            <ac:spMk id="218" creationId="{6A13C04C-97A5-D9D9-B118-CE9ABA3E4860}"/>
          </ac:spMkLst>
        </pc:spChg>
        <pc:spChg chg="mod">
          <ac:chgData name="NORVEY DANILO MUÑOZ" userId="6c920eed-56a1-4dd6-94e7-28cd095909bd" providerId="ADAL" clId="{E68E6373-0133-48F9-A085-1C5324C2A634}" dt="2023-02-07T18:17:07.219" v="1812" actId="1076"/>
          <ac:spMkLst>
            <pc:docMk/>
            <pc:sldMk cId="3746880780" sldId="353"/>
            <ac:spMk id="219" creationId="{BA72DD21-B493-C1D1-A361-9BB645D37304}"/>
          </ac:spMkLst>
        </pc:spChg>
        <pc:spChg chg="mod">
          <ac:chgData name="NORVEY DANILO MUÑOZ" userId="6c920eed-56a1-4dd6-94e7-28cd095909bd" providerId="ADAL" clId="{E68E6373-0133-48F9-A085-1C5324C2A634}" dt="2023-02-07T18:17:07.219" v="1812" actId="1076"/>
          <ac:spMkLst>
            <pc:docMk/>
            <pc:sldMk cId="3746880780" sldId="353"/>
            <ac:spMk id="220" creationId="{F938E2B0-DA6E-4993-636D-0DA159667DDD}"/>
          </ac:spMkLst>
        </pc:spChg>
        <pc:spChg chg="mod">
          <ac:chgData name="NORVEY DANILO MUÑOZ" userId="6c920eed-56a1-4dd6-94e7-28cd095909bd" providerId="ADAL" clId="{E68E6373-0133-48F9-A085-1C5324C2A634}" dt="2023-02-07T18:17:07.219" v="1812" actId="1076"/>
          <ac:spMkLst>
            <pc:docMk/>
            <pc:sldMk cId="3746880780" sldId="353"/>
            <ac:spMk id="221" creationId="{C768F354-6CE6-3FF2-D67F-CDA28CCDC92C}"/>
          </ac:spMkLst>
        </pc:spChg>
        <pc:spChg chg="mod">
          <ac:chgData name="NORVEY DANILO MUÑOZ" userId="6c920eed-56a1-4dd6-94e7-28cd095909bd" providerId="ADAL" clId="{E68E6373-0133-48F9-A085-1C5324C2A634}" dt="2023-02-07T18:17:07.219" v="1812" actId="1076"/>
          <ac:spMkLst>
            <pc:docMk/>
            <pc:sldMk cId="3746880780" sldId="353"/>
            <ac:spMk id="222" creationId="{39665BC0-A7F4-1EC1-39A3-914E5A4BAE39}"/>
          </ac:spMkLst>
        </pc:spChg>
        <pc:spChg chg="mod">
          <ac:chgData name="NORVEY DANILO MUÑOZ" userId="6c920eed-56a1-4dd6-94e7-28cd095909bd" providerId="ADAL" clId="{E68E6373-0133-48F9-A085-1C5324C2A634}" dt="2023-02-07T18:17:07.219" v="1812" actId="1076"/>
          <ac:spMkLst>
            <pc:docMk/>
            <pc:sldMk cId="3746880780" sldId="353"/>
            <ac:spMk id="223" creationId="{EEE63A19-0E90-4F6F-F190-467AE181F194}"/>
          </ac:spMkLst>
        </pc:spChg>
        <pc:spChg chg="mod">
          <ac:chgData name="NORVEY DANILO MUÑOZ" userId="6c920eed-56a1-4dd6-94e7-28cd095909bd" providerId="ADAL" clId="{E68E6373-0133-48F9-A085-1C5324C2A634}" dt="2023-02-07T18:17:07.219" v="1812" actId="1076"/>
          <ac:spMkLst>
            <pc:docMk/>
            <pc:sldMk cId="3746880780" sldId="353"/>
            <ac:spMk id="224" creationId="{28695E0F-2C42-8112-190C-DCFAB4CA63D0}"/>
          </ac:spMkLst>
        </pc:spChg>
        <pc:spChg chg="mod">
          <ac:chgData name="NORVEY DANILO MUÑOZ" userId="6c920eed-56a1-4dd6-94e7-28cd095909bd" providerId="ADAL" clId="{E68E6373-0133-48F9-A085-1C5324C2A634}" dt="2023-02-07T18:17:07.219" v="1812" actId="1076"/>
          <ac:spMkLst>
            <pc:docMk/>
            <pc:sldMk cId="3746880780" sldId="353"/>
            <ac:spMk id="225" creationId="{DEE38356-4483-C894-EB5D-529221D52816}"/>
          </ac:spMkLst>
        </pc:spChg>
        <pc:spChg chg="mod">
          <ac:chgData name="NORVEY DANILO MUÑOZ" userId="6c920eed-56a1-4dd6-94e7-28cd095909bd" providerId="ADAL" clId="{E68E6373-0133-48F9-A085-1C5324C2A634}" dt="2023-02-07T18:17:18.444" v="1815" actId="1076"/>
          <ac:spMkLst>
            <pc:docMk/>
            <pc:sldMk cId="3746880780" sldId="353"/>
            <ac:spMk id="228" creationId="{C0BF556B-B4DB-DFFA-3083-2D24C4438627}"/>
          </ac:spMkLst>
        </pc:spChg>
        <pc:spChg chg="mod">
          <ac:chgData name="NORVEY DANILO MUÑOZ" userId="6c920eed-56a1-4dd6-94e7-28cd095909bd" providerId="ADAL" clId="{E68E6373-0133-48F9-A085-1C5324C2A634}" dt="2023-02-07T18:17:18.444" v="1815" actId="1076"/>
          <ac:spMkLst>
            <pc:docMk/>
            <pc:sldMk cId="3746880780" sldId="353"/>
            <ac:spMk id="229" creationId="{9B8279BB-4139-4F4C-B268-AFBAF72DA006}"/>
          </ac:spMkLst>
        </pc:spChg>
        <pc:spChg chg="mod">
          <ac:chgData name="NORVEY DANILO MUÑOZ" userId="6c920eed-56a1-4dd6-94e7-28cd095909bd" providerId="ADAL" clId="{E68E6373-0133-48F9-A085-1C5324C2A634}" dt="2023-02-07T18:17:18.444" v="1815" actId="1076"/>
          <ac:spMkLst>
            <pc:docMk/>
            <pc:sldMk cId="3746880780" sldId="353"/>
            <ac:spMk id="230" creationId="{A6E8944A-F824-A499-A0F7-38A21CD89F55}"/>
          </ac:spMkLst>
        </pc:spChg>
        <pc:spChg chg="mod">
          <ac:chgData name="NORVEY DANILO MUÑOZ" userId="6c920eed-56a1-4dd6-94e7-28cd095909bd" providerId="ADAL" clId="{E68E6373-0133-48F9-A085-1C5324C2A634}" dt="2023-02-07T18:17:18.444" v="1815" actId="1076"/>
          <ac:spMkLst>
            <pc:docMk/>
            <pc:sldMk cId="3746880780" sldId="353"/>
            <ac:spMk id="231" creationId="{E613E62B-129C-5082-14EB-93F800093958}"/>
          </ac:spMkLst>
        </pc:spChg>
        <pc:spChg chg="mod">
          <ac:chgData name="NORVEY DANILO MUÑOZ" userId="6c920eed-56a1-4dd6-94e7-28cd095909bd" providerId="ADAL" clId="{E68E6373-0133-48F9-A085-1C5324C2A634}" dt="2023-02-07T18:17:18.444" v="1815" actId="1076"/>
          <ac:spMkLst>
            <pc:docMk/>
            <pc:sldMk cId="3746880780" sldId="353"/>
            <ac:spMk id="232" creationId="{22E2DA43-51AE-3429-8882-5B2718D9F5E5}"/>
          </ac:spMkLst>
        </pc:spChg>
        <pc:spChg chg="mod">
          <ac:chgData name="NORVEY DANILO MUÑOZ" userId="6c920eed-56a1-4dd6-94e7-28cd095909bd" providerId="ADAL" clId="{E68E6373-0133-48F9-A085-1C5324C2A634}" dt="2023-02-07T18:17:18.444" v="1815" actId="1076"/>
          <ac:spMkLst>
            <pc:docMk/>
            <pc:sldMk cId="3746880780" sldId="353"/>
            <ac:spMk id="233" creationId="{6E705F12-371B-88E7-3A50-AE74299A6C81}"/>
          </ac:spMkLst>
        </pc:spChg>
        <pc:spChg chg="mod">
          <ac:chgData name="NORVEY DANILO MUÑOZ" userId="6c920eed-56a1-4dd6-94e7-28cd095909bd" providerId="ADAL" clId="{E68E6373-0133-48F9-A085-1C5324C2A634}" dt="2023-02-07T18:17:18.444" v="1815" actId="1076"/>
          <ac:spMkLst>
            <pc:docMk/>
            <pc:sldMk cId="3746880780" sldId="353"/>
            <ac:spMk id="234" creationId="{630839B5-D5B8-818E-F949-FC0F590D5615}"/>
          </ac:spMkLst>
        </pc:spChg>
        <pc:spChg chg="mod">
          <ac:chgData name="NORVEY DANILO MUÑOZ" userId="6c920eed-56a1-4dd6-94e7-28cd095909bd" providerId="ADAL" clId="{E68E6373-0133-48F9-A085-1C5324C2A634}" dt="2023-02-07T18:13:59.985" v="1805" actId="20577"/>
          <ac:spMkLst>
            <pc:docMk/>
            <pc:sldMk cId="3746880780" sldId="353"/>
            <ac:spMk id="235"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6"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7"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8"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9" creationId="{00000000-0000-0000-0000-000000000000}"/>
          </ac:spMkLst>
        </pc:spChg>
        <pc:spChg chg="mod">
          <ac:chgData name="NORVEY DANILO MUÑOZ" userId="6c920eed-56a1-4dd6-94e7-28cd095909bd" providerId="ADAL" clId="{E68E6373-0133-48F9-A085-1C5324C2A634}" dt="2023-02-07T18:17:18.444" v="1815" actId="1076"/>
          <ac:spMkLst>
            <pc:docMk/>
            <pc:sldMk cId="3746880780" sldId="353"/>
            <ac:spMk id="240" creationId="{E1661175-0661-0CF9-46EA-48BC53434004}"/>
          </ac:spMkLst>
        </pc:spChg>
        <pc:spChg chg="mod">
          <ac:chgData name="NORVEY DANILO MUÑOZ" userId="6c920eed-56a1-4dd6-94e7-28cd095909bd" providerId="ADAL" clId="{E68E6373-0133-48F9-A085-1C5324C2A634}" dt="2023-02-07T18:17:18.444" v="1815" actId="1076"/>
          <ac:spMkLst>
            <pc:docMk/>
            <pc:sldMk cId="3746880780" sldId="353"/>
            <ac:spMk id="241" creationId="{2731F3DD-0770-D5FE-A8EB-3A7D0A78F910}"/>
          </ac:spMkLst>
        </pc:spChg>
        <pc:spChg chg="mod">
          <ac:chgData name="NORVEY DANILO MUÑOZ" userId="6c920eed-56a1-4dd6-94e7-28cd095909bd" providerId="ADAL" clId="{E68E6373-0133-48F9-A085-1C5324C2A634}" dt="2023-02-07T18:17:18.444" v="1815" actId="1076"/>
          <ac:spMkLst>
            <pc:docMk/>
            <pc:sldMk cId="3746880780" sldId="353"/>
            <ac:spMk id="242" creationId="{1011D0CA-1A72-8796-44E4-611B5EAFF172}"/>
          </ac:spMkLst>
        </pc:spChg>
        <pc:spChg chg="mod">
          <ac:chgData name="NORVEY DANILO MUÑOZ" userId="6c920eed-56a1-4dd6-94e7-28cd095909bd" providerId="ADAL" clId="{E68E6373-0133-48F9-A085-1C5324C2A634}" dt="2023-02-07T18:17:18.444" v="1815" actId="1076"/>
          <ac:spMkLst>
            <pc:docMk/>
            <pc:sldMk cId="3746880780" sldId="353"/>
            <ac:spMk id="243" creationId="{77B60E16-5452-D643-E786-74FAC68FF306}"/>
          </ac:spMkLst>
        </pc:spChg>
        <pc:spChg chg="mod">
          <ac:chgData name="NORVEY DANILO MUÑOZ" userId="6c920eed-56a1-4dd6-94e7-28cd095909bd" providerId="ADAL" clId="{E68E6373-0133-48F9-A085-1C5324C2A634}" dt="2023-02-07T18:17:18.444" v="1815" actId="1076"/>
          <ac:spMkLst>
            <pc:docMk/>
            <pc:sldMk cId="3746880780" sldId="353"/>
            <ac:spMk id="244" creationId="{170B0260-D68A-771D-0061-88DA7F6D083A}"/>
          </ac:spMkLst>
        </pc:spChg>
        <pc:spChg chg="mod">
          <ac:chgData name="NORVEY DANILO MUÑOZ" userId="6c920eed-56a1-4dd6-94e7-28cd095909bd" providerId="ADAL" clId="{E68E6373-0133-48F9-A085-1C5324C2A634}" dt="2023-02-07T18:17:18.444" v="1815" actId="1076"/>
          <ac:spMkLst>
            <pc:docMk/>
            <pc:sldMk cId="3746880780" sldId="353"/>
            <ac:spMk id="245" creationId="{4F3BFE6E-9C49-6E6C-4C1D-D1B2136862B3}"/>
          </ac:spMkLst>
        </pc:spChg>
        <pc:spChg chg="mod">
          <ac:chgData name="NORVEY DANILO MUÑOZ" userId="6c920eed-56a1-4dd6-94e7-28cd095909bd" providerId="ADAL" clId="{E68E6373-0133-48F9-A085-1C5324C2A634}" dt="2023-02-07T18:17:18.444" v="1815" actId="1076"/>
          <ac:spMkLst>
            <pc:docMk/>
            <pc:sldMk cId="3746880780" sldId="353"/>
            <ac:spMk id="246" creationId="{51FEDA57-003B-28C4-4339-A5E3CDF6EA9D}"/>
          </ac:spMkLst>
        </pc:spChg>
        <pc:spChg chg="add mod">
          <ac:chgData name="NORVEY DANILO MUÑOZ" userId="6c920eed-56a1-4dd6-94e7-28cd095909bd" providerId="ADAL" clId="{E68E6373-0133-48F9-A085-1C5324C2A634}" dt="2023-02-07T18:17:18.444" v="1815" actId="1076"/>
          <ac:spMkLst>
            <pc:docMk/>
            <pc:sldMk cId="3746880780" sldId="353"/>
            <ac:spMk id="247" creationId="{77A26283-B8E8-4C7B-FE13-919CEAAE1116}"/>
          </ac:spMkLst>
        </pc:spChg>
        <pc:spChg chg="mod">
          <ac:chgData name="NORVEY DANILO MUÑOZ" userId="6c920eed-56a1-4dd6-94e7-28cd095909bd" providerId="ADAL" clId="{E68E6373-0133-48F9-A085-1C5324C2A634}" dt="2023-02-07T18:17:31.092" v="1816" actId="1076"/>
          <ac:spMkLst>
            <pc:docMk/>
            <pc:sldMk cId="3746880780" sldId="353"/>
            <ac:spMk id="250" creationId="{8684BD42-3B25-89A8-7F81-19C74922A200}"/>
          </ac:spMkLst>
        </pc:spChg>
        <pc:spChg chg="mod">
          <ac:chgData name="NORVEY DANILO MUÑOZ" userId="6c920eed-56a1-4dd6-94e7-28cd095909bd" providerId="ADAL" clId="{E68E6373-0133-48F9-A085-1C5324C2A634}" dt="2023-02-07T18:17:31.092" v="1816" actId="1076"/>
          <ac:spMkLst>
            <pc:docMk/>
            <pc:sldMk cId="3746880780" sldId="353"/>
            <ac:spMk id="251" creationId="{2BC58F4F-AC4C-51AA-8F7B-EA3407AAA21F}"/>
          </ac:spMkLst>
        </pc:spChg>
        <pc:spChg chg="mod">
          <ac:chgData name="NORVEY DANILO MUÑOZ" userId="6c920eed-56a1-4dd6-94e7-28cd095909bd" providerId="ADAL" clId="{E68E6373-0133-48F9-A085-1C5324C2A634}" dt="2023-02-07T18:17:31.092" v="1816" actId="1076"/>
          <ac:spMkLst>
            <pc:docMk/>
            <pc:sldMk cId="3746880780" sldId="353"/>
            <ac:spMk id="252" creationId="{029AD05B-D3A4-49F6-B39B-9CEC8A32B980}"/>
          </ac:spMkLst>
        </pc:spChg>
        <pc:spChg chg="mod">
          <ac:chgData name="NORVEY DANILO MUÑOZ" userId="6c920eed-56a1-4dd6-94e7-28cd095909bd" providerId="ADAL" clId="{E68E6373-0133-48F9-A085-1C5324C2A634}" dt="2023-02-07T18:17:31.092" v="1816" actId="1076"/>
          <ac:spMkLst>
            <pc:docMk/>
            <pc:sldMk cId="3746880780" sldId="353"/>
            <ac:spMk id="253" creationId="{35E3FF37-F68F-254D-F810-7DCD1E52C941}"/>
          </ac:spMkLst>
        </pc:spChg>
        <pc:spChg chg="mod">
          <ac:chgData name="NORVEY DANILO MUÑOZ" userId="6c920eed-56a1-4dd6-94e7-28cd095909bd" providerId="ADAL" clId="{E68E6373-0133-48F9-A085-1C5324C2A634}" dt="2023-02-07T18:17:31.092" v="1816" actId="1076"/>
          <ac:spMkLst>
            <pc:docMk/>
            <pc:sldMk cId="3746880780" sldId="353"/>
            <ac:spMk id="254" creationId="{DDA60E5D-CE97-F587-CF5B-C0DE0AE2E8D1}"/>
          </ac:spMkLst>
        </pc:spChg>
        <pc:spChg chg="mod">
          <ac:chgData name="NORVEY DANILO MUÑOZ" userId="6c920eed-56a1-4dd6-94e7-28cd095909bd" providerId="ADAL" clId="{E68E6373-0133-48F9-A085-1C5324C2A634}" dt="2023-02-07T18:17:31.092" v="1816" actId="1076"/>
          <ac:spMkLst>
            <pc:docMk/>
            <pc:sldMk cId="3746880780" sldId="353"/>
            <ac:spMk id="255" creationId="{E67B5C63-F5E5-26CB-158E-C35F95C0681F}"/>
          </ac:spMkLst>
        </pc:spChg>
        <pc:spChg chg="mod">
          <ac:chgData name="NORVEY DANILO MUÑOZ" userId="6c920eed-56a1-4dd6-94e7-28cd095909bd" providerId="ADAL" clId="{E68E6373-0133-48F9-A085-1C5324C2A634}" dt="2023-02-07T18:17:31.092" v="1816" actId="1076"/>
          <ac:spMkLst>
            <pc:docMk/>
            <pc:sldMk cId="3746880780" sldId="353"/>
            <ac:spMk id="256" creationId="{0D965535-CC7C-24D3-73E7-032CB2F5F4C3}"/>
          </ac:spMkLst>
        </pc:spChg>
        <pc:spChg chg="mod">
          <ac:chgData name="NORVEY DANILO MUÑOZ" userId="6c920eed-56a1-4dd6-94e7-28cd095909bd" providerId="ADAL" clId="{E68E6373-0133-48F9-A085-1C5324C2A634}" dt="2023-02-07T18:17:31.092" v="1816" actId="1076"/>
          <ac:spMkLst>
            <pc:docMk/>
            <pc:sldMk cId="3746880780" sldId="353"/>
            <ac:spMk id="257" creationId="{3489B364-8AC9-5BEA-B7F7-C34EF6C539D9}"/>
          </ac:spMkLst>
        </pc:spChg>
        <pc:spChg chg="mod">
          <ac:chgData name="NORVEY DANILO MUÑOZ" userId="6c920eed-56a1-4dd6-94e7-28cd095909bd" providerId="ADAL" clId="{E68E6373-0133-48F9-A085-1C5324C2A634}" dt="2023-02-07T18:17:31.092" v="1816" actId="1076"/>
          <ac:spMkLst>
            <pc:docMk/>
            <pc:sldMk cId="3746880780" sldId="353"/>
            <ac:spMk id="258" creationId="{6FF6289B-DAB9-C134-F287-CE9E40C8F14B}"/>
          </ac:spMkLst>
        </pc:spChg>
        <pc:spChg chg="mod">
          <ac:chgData name="NORVEY DANILO MUÑOZ" userId="6c920eed-56a1-4dd6-94e7-28cd095909bd" providerId="ADAL" clId="{E68E6373-0133-48F9-A085-1C5324C2A634}" dt="2023-02-07T18:17:31.092" v="1816" actId="1076"/>
          <ac:spMkLst>
            <pc:docMk/>
            <pc:sldMk cId="3746880780" sldId="353"/>
            <ac:spMk id="259" creationId="{8EFAFC18-2E20-2DD6-BB7B-FF10ACB546E5}"/>
          </ac:spMkLst>
        </pc:spChg>
        <pc:spChg chg="mod">
          <ac:chgData name="NORVEY DANILO MUÑOZ" userId="6c920eed-56a1-4dd6-94e7-28cd095909bd" providerId="ADAL" clId="{E68E6373-0133-48F9-A085-1C5324C2A634}" dt="2023-02-07T18:17:31.092" v="1816" actId="1076"/>
          <ac:spMkLst>
            <pc:docMk/>
            <pc:sldMk cId="3746880780" sldId="353"/>
            <ac:spMk id="260" creationId="{093071FF-9C15-95D1-03C1-FFD3BEB00DD7}"/>
          </ac:spMkLst>
        </pc:spChg>
        <pc:spChg chg="mod">
          <ac:chgData name="NORVEY DANILO MUÑOZ" userId="6c920eed-56a1-4dd6-94e7-28cd095909bd" providerId="ADAL" clId="{E68E6373-0133-48F9-A085-1C5324C2A634}" dt="2023-02-07T18:17:31.092" v="1816" actId="1076"/>
          <ac:spMkLst>
            <pc:docMk/>
            <pc:sldMk cId="3746880780" sldId="353"/>
            <ac:spMk id="261" creationId="{DCE68873-8FB8-2FA5-A5EC-302FE3F98648}"/>
          </ac:spMkLst>
        </pc:spChg>
        <pc:spChg chg="mod">
          <ac:chgData name="NORVEY DANILO MUÑOZ" userId="6c920eed-56a1-4dd6-94e7-28cd095909bd" providerId="ADAL" clId="{E68E6373-0133-48F9-A085-1C5324C2A634}" dt="2023-02-07T18:17:31.092" v="1816" actId="1076"/>
          <ac:spMkLst>
            <pc:docMk/>
            <pc:sldMk cId="3746880780" sldId="353"/>
            <ac:spMk id="262" creationId="{DA5A0DB5-620C-2D02-71AC-30A1510783AD}"/>
          </ac:spMkLst>
        </pc:spChg>
        <pc:spChg chg="mod">
          <ac:chgData name="NORVEY DANILO MUÑOZ" userId="6c920eed-56a1-4dd6-94e7-28cd095909bd" providerId="ADAL" clId="{E68E6373-0133-48F9-A085-1C5324C2A634}" dt="2023-02-07T18:17:31.092" v="1816" actId="1076"/>
          <ac:spMkLst>
            <pc:docMk/>
            <pc:sldMk cId="3746880780" sldId="353"/>
            <ac:spMk id="263" creationId="{14F6A3D9-34EB-50B6-434C-94B478A820C2}"/>
          </ac:spMkLst>
        </pc:spChg>
        <pc:spChg chg="add mod">
          <ac:chgData name="NORVEY DANILO MUÑOZ" userId="6c920eed-56a1-4dd6-94e7-28cd095909bd" providerId="ADAL" clId="{E68E6373-0133-48F9-A085-1C5324C2A634}" dt="2023-02-07T18:17:31.092" v="1816" actId="1076"/>
          <ac:spMkLst>
            <pc:docMk/>
            <pc:sldMk cId="3746880780" sldId="353"/>
            <ac:spMk id="264" creationId="{84917122-22A3-0533-4B97-6E44954BC3C0}"/>
          </ac:spMkLst>
        </pc:spChg>
        <pc:grpChg chg="add del mod">
          <ac:chgData name="NORVEY DANILO MUÑOZ" userId="6c920eed-56a1-4dd6-94e7-28cd095909bd" providerId="ADAL" clId="{E68E6373-0133-48F9-A085-1C5324C2A634}" dt="2023-02-07T18:16:48.011" v="1809"/>
          <ac:grpSpMkLst>
            <pc:docMk/>
            <pc:sldMk cId="3746880780" sldId="353"/>
            <ac:grpSpMk id="10" creationId="{7BFB8396-A61B-D2DA-228D-313EDED20924}"/>
          </ac:grpSpMkLst>
        </pc:grpChg>
        <pc:grpChg chg="add del mod">
          <ac:chgData name="NORVEY DANILO MUÑOZ" userId="6c920eed-56a1-4dd6-94e7-28cd095909bd" providerId="ADAL" clId="{E68E6373-0133-48F9-A085-1C5324C2A634}" dt="2023-02-07T18:16:48.011" v="1809"/>
          <ac:grpSpMkLst>
            <pc:docMk/>
            <pc:sldMk cId="3746880780" sldId="353"/>
            <ac:grpSpMk id="22" creationId="{6BE04CC0-333B-1186-C24C-2F2B0F93C5E0}"/>
          </ac:grpSpMkLst>
        </pc:grpChg>
        <pc:grpChg chg="mod">
          <ac:chgData name="NORVEY DANILO MUÑOZ" userId="6c920eed-56a1-4dd6-94e7-28cd095909bd" providerId="ADAL" clId="{E68E6373-0133-48F9-A085-1C5324C2A634}" dt="2023-02-07T18:16:30.278" v="1808"/>
          <ac:grpSpMkLst>
            <pc:docMk/>
            <pc:sldMk cId="3746880780" sldId="353"/>
            <ac:grpSpMk id="23" creationId="{CBC99F15-C07B-458E-814D-B6AE15770A0C}"/>
          </ac:grpSpMkLst>
        </pc:grpChg>
        <pc:grpChg chg="add del mod">
          <ac:chgData name="NORVEY DANILO MUÑOZ" userId="6c920eed-56a1-4dd6-94e7-28cd095909bd" providerId="ADAL" clId="{E68E6373-0133-48F9-A085-1C5324C2A634}" dt="2023-02-07T18:16:48.011" v="1809"/>
          <ac:grpSpMkLst>
            <pc:docMk/>
            <pc:sldMk cId="3746880780" sldId="353"/>
            <ac:grpSpMk id="38" creationId="{C20111BF-A2B0-703D-8223-11706E160436}"/>
          </ac:grpSpMkLst>
        </pc:grpChg>
        <pc:grpChg chg="mod">
          <ac:chgData name="NORVEY DANILO MUÑOZ" userId="6c920eed-56a1-4dd6-94e7-28cd095909bd" providerId="ADAL" clId="{E68E6373-0133-48F9-A085-1C5324C2A634}" dt="2023-02-07T18:16:30.278" v="1808"/>
          <ac:grpSpMkLst>
            <pc:docMk/>
            <pc:sldMk cId="3746880780" sldId="353"/>
            <ac:grpSpMk id="39" creationId="{337344AF-C400-E754-E45B-FDE14BBC49FF}"/>
          </ac:grpSpMkLst>
        </pc:grpChg>
        <pc:grpChg chg="add del mod">
          <ac:chgData name="NORVEY DANILO MUÑOZ" userId="6c920eed-56a1-4dd6-94e7-28cd095909bd" providerId="ADAL" clId="{E68E6373-0133-48F9-A085-1C5324C2A634}" dt="2023-02-07T18:16:48.011" v="1809"/>
          <ac:grpSpMkLst>
            <pc:docMk/>
            <pc:sldMk cId="3746880780" sldId="353"/>
            <ac:grpSpMk id="54" creationId="{B1B021E3-0E02-083E-CDB9-547E0F0B8C30}"/>
          </ac:grpSpMkLst>
        </pc:grpChg>
        <pc:grpChg chg="mod">
          <ac:chgData name="NORVEY DANILO MUÑOZ" userId="6c920eed-56a1-4dd6-94e7-28cd095909bd" providerId="ADAL" clId="{E68E6373-0133-48F9-A085-1C5324C2A634}" dt="2023-02-07T18:16:30.278" v="1808"/>
          <ac:grpSpMkLst>
            <pc:docMk/>
            <pc:sldMk cId="3746880780" sldId="353"/>
            <ac:grpSpMk id="55" creationId="{132720D6-7652-1C1E-615C-F553F7BBF9BC}"/>
          </ac:grpSpMkLst>
        </pc:grpChg>
        <pc:grpChg chg="add mod">
          <ac:chgData name="NORVEY DANILO MUÑOZ" userId="6c920eed-56a1-4dd6-94e7-28cd095909bd" providerId="ADAL" clId="{E68E6373-0133-48F9-A085-1C5324C2A634}" dt="2023-02-07T18:17:01.044" v="1811" actId="1076"/>
          <ac:grpSpMkLst>
            <pc:docMk/>
            <pc:sldMk cId="3746880780" sldId="353"/>
            <ac:grpSpMk id="198" creationId="{F038818D-B667-8871-4AD7-FE259639BE46}"/>
          </ac:grpSpMkLst>
        </pc:grpChg>
        <pc:grpChg chg="add mod">
          <ac:chgData name="NORVEY DANILO MUÑOZ" userId="6c920eed-56a1-4dd6-94e7-28cd095909bd" providerId="ADAL" clId="{E68E6373-0133-48F9-A085-1C5324C2A634}" dt="2023-02-07T18:17:07.219" v="1812" actId="1076"/>
          <ac:grpSpMkLst>
            <pc:docMk/>
            <pc:sldMk cId="3746880780" sldId="353"/>
            <ac:grpSpMk id="210" creationId="{9A01D16E-70E1-5117-329D-E70C1A7449C3}"/>
          </ac:grpSpMkLst>
        </pc:grpChg>
        <pc:grpChg chg="mod">
          <ac:chgData name="NORVEY DANILO MUÑOZ" userId="6c920eed-56a1-4dd6-94e7-28cd095909bd" providerId="ADAL" clId="{E68E6373-0133-48F9-A085-1C5324C2A634}" dt="2023-02-07T18:17:07.219" v="1812" actId="1076"/>
          <ac:grpSpMkLst>
            <pc:docMk/>
            <pc:sldMk cId="3746880780" sldId="353"/>
            <ac:grpSpMk id="211" creationId="{68999873-44A3-DC54-5045-06FF504923AB}"/>
          </ac:grpSpMkLst>
        </pc:grpChg>
        <pc:grpChg chg="add mod">
          <ac:chgData name="NORVEY DANILO MUÑOZ" userId="6c920eed-56a1-4dd6-94e7-28cd095909bd" providerId="ADAL" clId="{E68E6373-0133-48F9-A085-1C5324C2A634}" dt="2023-02-07T18:17:18.444" v="1815" actId="1076"/>
          <ac:grpSpMkLst>
            <pc:docMk/>
            <pc:sldMk cId="3746880780" sldId="353"/>
            <ac:grpSpMk id="226" creationId="{B1818FD6-218D-948A-EAED-0397145F2D28}"/>
          </ac:grpSpMkLst>
        </pc:grpChg>
        <pc:grpChg chg="mod">
          <ac:chgData name="NORVEY DANILO MUÑOZ" userId="6c920eed-56a1-4dd6-94e7-28cd095909bd" providerId="ADAL" clId="{E68E6373-0133-48F9-A085-1C5324C2A634}" dt="2023-02-07T18:17:18.444" v="1815" actId="1076"/>
          <ac:grpSpMkLst>
            <pc:docMk/>
            <pc:sldMk cId="3746880780" sldId="353"/>
            <ac:grpSpMk id="227" creationId="{8F71120D-1F9B-DB54-8476-FE507227D824}"/>
          </ac:grpSpMkLst>
        </pc:grpChg>
        <pc:grpChg chg="add mod">
          <ac:chgData name="NORVEY DANILO MUÑOZ" userId="6c920eed-56a1-4dd6-94e7-28cd095909bd" providerId="ADAL" clId="{E68E6373-0133-48F9-A085-1C5324C2A634}" dt="2023-02-07T18:17:31.092" v="1816" actId="1076"/>
          <ac:grpSpMkLst>
            <pc:docMk/>
            <pc:sldMk cId="3746880780" sldId="353"/>
            <ac:grpSpMk id="248" creationId="{3F58DED4-D4DD-0A11-BB9E-AC34E281E874}"/>
          </ac:grpSpMkLst>
        </pc:grpChg>
        <pc:grpChg chg="mod">
          <ac:chgData name="NORVEY DANILO MUÑOZ" userId="6c920eed-56a1-4dd6-94e7-28cd095909bd" providerId="ADAL" clId="{E68E6373-0133-48F9-A085-1C5324C2A634}" dt="2023-02-07T18:17:31.092" v="1816" actId="1076"/>
          <ac:grpSpMkLst>
            <pc:docMk/>
            <pc:sldMk cId="3746880780" sldId="353"/>
            <ac:grpSpMk id="249" creationId="{D34145ED-C87F-2DAA-E2AF-FD85058AFE1D}"/>
          </ac:grpSpMkLst>
        </pc:grpChg>
      </pc:sldChg>
      <pc:sldChg chg="addSp delSp modSp add mod ord delAnim modAnim">
        <pc:chgData name="NORVEY DANILO MUÑOZ" userId="6c920eed-56a1-4dd6-94e7-28cd095909bd" providerId="ADAL" clId="{E68E6373-0133-48F9-A085-1C5324C2A634}" dt="2023-02-07T21:42:03.539" v="1907" actId="113"/>
        <pc:sldMkLst>
          <pc:docMk/>
          <pc:sldMk cId="3338316674" sldId="354"/>
        </pc:sldMkLst>
        <pc:spChg chg="mod">
          <ac:chgData name="NORVEY DANILO MUÑOZ" userId="6c920eed-56a1-4dd6-94e7-28cd095909bd" providerId="ADAL" clId="{E68E6373-0133-48F9-A085-1C5324C2A634}" dt="2023-02-07T21:41:35.353" v="1901" actId="1076"/>
          <ac:spMkLst>
            <pc:docMk/>
            <pc:sldMk cId="3338316674" sldId="354"/>
            <ac:spMk id="4" creationId="{669BBB2F-055C-D159-8A79-B263862E34FC}"/>
          </ac:spMkLst>
        </pc:spChg>
        <pc:spChg chg="mod">
          <ac:chgData name="NORVEY DANILO MUÑOZ" userId="6c920eed-56a1-4dd6-94e7-28cd095909bd" providerId="ADAL" clId="{E68E6373-0133-48F9-A085-1C5324C2A634}" dt="2023-02-07T21:41:35.353" v="1901" actId="1076"/>
          <ac:spMkLst>
            <pc:docMk/>
            <pc:sldMk cId="3338316674" sldId="354"/>
            <ac:spMk id="5" creationId="{9178B283-2F20-2141-7121-5AF02E59917E}"/>
          </ac:spMkLst>
        </pc:spChg>
        <pc:spChg chg="mod">
          <ac:chgData name="NORVEY DANILO MUÑOZ" userId="6c920eed-56a1-4dd6-94e7-28cd095909bd" providerId="ADAL" clId="{E68E6373-0133-48F9-A085-1C5324C2A634}" dt="2023-02-07T21:41:35.353" v="1901" actId="1076"/>
          <ac:spMkLst>
            <pc:docMk/>
            <pc:sldMk cId="3338316674" sldId="354"/>
            <ac:spMk id="6" creationId="{4772377F-F380-57A8-A77D-E1A761614B62}"/>
          </ac:spMkLst>
        </pc:spChg>
        <pc:spChg chg="mod">
          <ac:chgData name="NORVEY DANILO MUÑOZ" userId="6c920eed-56a1-4dd6-94e7-28cd095909bd" providerId="ADAL" clId="{E68E6373-0133-48F9-A085-1C5324C2A634}" dt="2023-02-07T21:41:35.353" v="1901" actId="1076"/>
          <ac:spMkLst>
            <pc:docMk/>
            <pc:sldMk cId="3338316674" sldId="354"/>
            <ac:spMk id="7" creationId="{616ECA72-2FD0-0EA5-1A94-3D54DAB31FAF}"/>
          </ac:spMkLst>
        </pc:spChg>
        <pc:spChg chg="mod">
          <ac:chgData name="NORVEY DANILO MUÑOZ" userId="6c920eed-56a1-4dd6-94e7-28cd095909bd" providerId="ADAL" clId="{E68E6373-0133-48F9-A085-1C5324C2A634}" dt="2023-02-07T21:41:35.353" v="1901" actId="1076"/>
          <ac:spMkLst>
            <pc:docMk/>
            <pc:sldMk cId="3338316674" sldId="354"/>
            <ac:spMk id="8" creationId="{66120E73-DD82-C035-7024-36376B606D96}"/>
          </ac:spMkLst>
        </pc:spChg>
        <pc:spChg chg="mod">
          <ac:chgData name="NORVEY DANILO MUÑOZ" userId="6c920eed-56a1-4dd6-94e7-28cd095909bd" providerId="ADAL" clId="{E68E6373-0133-48F9-A085-1C5324C2A634}" dt="2023-02-07T21:41:35.353" v="1901" actId="1076"/>
          <ac:spMkLst>
            <pc:docMk/>
            <pc:sldMk cId="3338316674" sldId="354"/>
            <ac:spMk id="9" creationId="{089AB507-5A01-C7D7-B29C-7BC2132192AD}"/>
          </ac:spMkLst>
        </pc:spChg>
        <pc:spChg chg="mod">
          <ac:chgData name="NORVEY DANILO MUÑOZ" userId="6c920eed-56a1-4dd6-94e7-28cd095909bd" providerId="ADAL" clId="{E68E6373-0133-48F9-A085-1C5324C2A634}" dt="2023-02-07T21:41:35.353" v="1901" actId="1076"/>
          <ac:spMkLst>
            <pc:docMk/>
            <pc:sldMk cId="3338316674" sldId="354"/>
            <ac:spMk id="10" creationId="{8A9D02A0-4C35-2D79-BDBF-58D9A2FFD46E}"/>
          </ac:spMkLst>
        </pc:spChg>
        <pc:spChg chg="mod">
          <ac:chgData name="NORVEY DANILO MUÑOZ" userId="6c920eed-56a1-4dd6-94e7-28cd095909bd" providerId="ADAL" clId="{E68E6373-0133-48F9-A085-1C5324C2A634}" dt="2023-02-07T21:41:35.353" v="1901" actId="1076"/>
          <ac:spMkLst>
            <pc:docMk/>
            <pc:sldMk cId="3338316674" sldId="354"/>
            <ac:spMk id="11" creationId="{0060653A-57AA-FF26-6884-2A3735775C93}"/>
          </ac:spMkLst>
        </pc:spChg>
        <pc:spChg chg="mod">
          <ac:chgData name="NORVEY DANILO MUÑOZ" userId="6c920eed-56a1-4dd6-94e7-28cd095909bd" providerId="ADAL" clId="{E68E6373-0133-48F9-A085-1C5324C2A634}" dt="2023-02-07T21:41:35.353" v="1901" actId="1076"/>
          <ac:spMkLst>
            <pc:docMk/>
            <pc:sldMk cId="3338316674" sldId="354"/>
            <ac:spMk id="12" creationId="{91E8668A-E215-935A-42D0-AE4321BE9E2C}"/>
          </ac:spMkLst>
        </pc:spChg>
        <pc:spChg chg="mod">
          <ac:chgData name="NORVEY DANILO MUÑOZ" userId="6c920eed-56a1-4dd6-94e7-28cd095909bd" providerId="ADAL" clId="{E68E6373-0133-48F9-A085-1C5324C2A634}" dt="2023-02-07T21:41:35.353" v="1901" actId="1076"/>
          <ac:spMkLst>
            <pc:docMk/>
            <pc:sldMk cId="3338316674" sldId="354"/>
            <ac:spMk id="13" creationId="{26DB9B04-4963-AA4F-DE8F-CFC678EBFDB8}"/>
          </ac:spMkLst>
        </pc:spChg>
        <pc:spChg chg="mod">
          <ac:chgData name="NORVEY DANILO MUÑOZ" userId="6c920eed-56a1-4dd6-94e7-28cd095909bd" providerId="ADAL" clId="{E68E6373-0133-48F9-A085-1C5324C2A634}" dt="2023-02-07T21:41:35.353" v="1901" actId="1076"/>
          <ac:spMkLst>
            <pc:docMk/>
            <pc:sldMk cId="3338316674" sldId="354"/>
            <ac:spMk id="14" creationId="{AA633A9C-33F2-10DE-0F80-515594ECB444}"/>
          </ac:spMkLst>
        </pc:spChg>
        <pc:spChg chg="mod">
          <ac:chgData name="NORVEY DANILO MUÑOZ" userId="6c920eed-56a1-4dd6-94e7-28cd095909bd" providerId="ADAL" clId="{E68E6373-0133-48F9-A085-1C5324C2A634}" dt="2023-02-07T21:41:35.353" v="1901" actId="1076"/>
          <ac:spMkLst>
            <pc:docMk/>
            <pc:sldMk cId="3338316674" sldId="354"/>
            <ac:spMk id="15" creationId="{0677EA5B-FAE1-EB29-CB04-ABE0E79D53FD}"/>
          </ac:spMkLst>
        </pc:spChg>
        <pc:spChg chg="add mod">
          <ac:chgData name="NORVEY DANILO MUÑOZ" userId="6c920eed-56a1-4dd6-94e7-28cd095909bd" providerId="ADAL" clId="{E68E6373-0133-48F9-A085-1C5324C2A634}" dt="2023-02-07T21:42:03.539" v="1907" actId="113"/>
          <ac:spMkLst>
            <pc:docMk/>
            <pc:sldMk cId="3338316674" sldId="354"/>
            <ac:spMk id="16" creationId="{4044A361-0EB4-B1AF-2CB4-F611451D2A42}"/>
          </ac:spMkLst>
        </pc:spChg>
        <pc:spChg chg="mod">
          <ac:chgData name="NORVEY DANILO MUÑOZ" userId="6c920eed-56a1-4dd6-94e7-28cd095909bd" providerId="ADAL" clId="{E68E6373-0133-48F9-A085-1C5324C2A634}" dt="2023-02-07T21:41:41.045" v="1903" actId="1076"/>
          <ac:spMkLst>
            <pc:docMk/>
            <pc:sldMk cId="3338316674" sldId="354"/>
            <ac:spMk id="19" creationId="{716A1E75-E39F-9926-C1C4-863A7D3F292C}"/>
          </ac:spMkLst>
        </pc:spChg>
        <pc:spChg chg="mod">
          <ac:chgData name="NORVEY DANILO MUÑOZ" userId="6c920eed-56a1-4dd6-94e7-28cd095909bd" providerId="ADAL" clId="{E68E6373-0133-48F9-A085-1C5324C2A634}" dt="2023-02-07T21:41:41.045" v="1903" actId="1076"/>
          <ac:spMkLst>
            <pc:docMk/>
            <pc:sldMk cId="3338316674" sldId="354"/>
            <ac:spMk id="20" creationId="{6C3E5B86-9235-6A01-D99D-38A0D0EC37EE}"/>
          </ac:spMkLst>
        </pc:spChg>
        <pc:spChg chg="mod">
          <ac:chgData name="NORVEY DANILO MUÑOZ" userId="6c920eed-56a1-4dd6-94e7-28cd095909bd" providerId="ADAL" clId="{E68E6373-0133-48F9-A085-1C5324C2A634}" dt="2023-02-07T21:41:41.045" v="1903" actId="1076"/>
          <ac:spMkLst>
            <pc:docMk/>
            <pc:sldMk cId="3338316674" sldId="354"/>
            <ac:spMk id="21" creationId="{9B0A2B2F-6188-CE04-07AD-BF2267AE9A6B}"/>
          </ac:spMkLst>
        </pc:spChg>
        <pc:spChg chg="mod">
          <ac:chgData name="NORVEY DANILO MUÑOZ" userId="6c920eed-56a1-4dd6-94e7-28cd095909bd" providerId="ADAL" clId="{E68E6373-0133-48F9-A085-1C5324C2A634}" dt="2023-02-07T21:41:41.045" v="1903" actId="1076"/>
          <ac:spMkLst>
            <pc:docMk/>
            <pc:sldMk cId="3338316674" sldId="354"/>
            <ac:spMk id="22" creationId="{4A963D2D-266A-C063-9CDF-ED1F9B8E39CF}"/>
          </ac:spMkLst>
        </pc:spChg>
        <pc:spChg chg="mod">
          <ac:chgData name="NORVEY DANILO MUÑOZ" userId="6c920eed-56a1-4dd6-94e7-28cd095909bd" providerId="ADAL" clId="{E68E6373-0133-48F9-A085-1C5324C2A634}" dt="2023-02-07T21:41:41.045" v="1903" actId="1076"/>
          <ac:spMkLst>
            <pc:docMk/>
            <pc:sldMk cId="3338316674" sldId="354"/>
            <ac:spMk id="23" creationId="{A1D27447-B398-28A9-6F78-B2FB96868044}"/>
          </ac:spMkLst>
        </pc:spChg>
        <pc:spChg chg="mod">
          <ac:chgData name="NORVEY DANILO MUÑOZ" userId="6c920eed-56a1-4dd6-94e7-28cd095909bd" providerId="ADAL" clId="{E68E6373-0133-48F9-A085-1C5324C2A634}" dt="2023-02-07T21:41:41.045" v="1903" actId="1076"/>
          <ac:spMkLst>
            <pc:docMk/>
            <pc:sldMk cId="3338316674" sldId="354"/>
            <ac:spMk id="24" creationId="{B84B993E-E616-D7E6-A218-C8E4E1F60583}"/>
          </ac:spMkLst>
        </pc:spChg>
        <pc:spChg chg="mod">
          <ac:chgData name="NORVEY DANILO MUÑOZ" userId="6c920eed-56a1-4dd6-94e7-28cd095909bd" providerId="ADAL" clId="{E68E6373-0133-48F9-A085-1C5324C2A634}" dt="2023-02-07T21:41:41.045" v="1903" actId="1076"/>
          <ac:spMkLst>
            <pc:docMk/>
            <pc:sldMk cId="3338316674" sldId="354"/>
            <ac:spMk id="25" creationId="{D4D40722-CF0B-1C31-E0FE-7F97AD1193D2}"/>
          </ac:spMkLst>
        </pc:spChg>
        <pc:spChg chg="mod">
          <ac:chgData name="NORVEY DANILO MUÑOZ" userId="6c920eed-56a1-4dd6-94e7-28cd095909bd" providerId="ADAL" clId="{E68E6373-0133-48F9-A085-1C5324C2A634}" dt="2023-02-07T21:41:41.045" v="1903" actId="1076"/>
          <ac:spMkLst>
            <pc:docMk/>
            <pc:sldMk cId="3338316674" sldId="354"/>
            <ac:spMk id="26" creationId="{C8088DF8-3C8E-CB39-5E22-042186982364}"/>
          </ac:spMkLst>
        </pc:spChg>
        <pc:spChg chg="mod">
          <ac:chgData name="NORVEY DANILO MUÑOZ" userId="6c920eed-56a1-4dd6-94e7-28cd095909bd" providerId="ADAL" clId="{E68E6373-0133-48F9-A085-1C5324C2A634}" dt="2023-02-07T21:41:41.045" v="1903" actId="1076"/>
          <ac:spMkLst>
            <pc:docMk/>
            <pc:sldMk cId="3338316674" sldId="354"/>
            <ac:spMk id="27" creationId="{F6EB4ECC-4DCA-63B2-907C-BBE4215C33D8}"/>
          </ac:spMkLst>
        </pc:spChg>
        <pc:spChg chg="mod">
          <ac:chgData name="NORVEY DANILO MUÑOZ" userId="6c920eed-56a1-4dd6-94e7-28cd095909bd" providerId="ADAL" clId="{E68E6373-0133-48F9-A085-1C5324C2A634}" dt="2023-02-07T21:41:41.045" v="1903" actId="1076"/>
          <ac:spMkLst>
            <pc:docMk/>
            <pc:sldMk cId="3338316674" sldId="354"/>
            <ac:spMk id="28" creationId="{2020F340-BCD5-8898-43EA-9978EFA4672A}"/>
          </ac:spMkLst>
        </pc:spChg>
        <pc:spChg chg="mod">
          <ac:chgData name="NORVEY DANILO MUÑOZ" userId="6c920eed-56a1-4dd6-94e7-28cd095909bd" providerId="ADAL" clId="{E68E6373-0133-48F9-A085-1C5324C2A634}" dt="2023-02-07T21:41:41.045" v="1903" actId="1076"/>
          <ac:spMkLst>
            <pc:docMk/>
            <pc:sldMk cId="3338316674" sldId="354"/>
            <ac:spMk id="29" creationId="{0B38E263-AC36-74B5-E841-CB10B9293226}"/>
          </ac:spMkLst>
        </pc:spChg>
        <pc:spChg chg="mod">
          <ac:chgData name="NORVEY DANILO MUÑOZ" userId="6c920eed-56a1-4dd6-94e7-28cd095909bd" providerId="ADAL" clId="{E68E6373-0133-48F9-A085-1C5324C2A634}" dt="2023-02-07T21:41:41.045" v="1903" actId="1076"/>
          <ac:spMkLst>
            <pc:docMk/>
            <pc:sldMk cId="3338316674" sldId="354"/>
            <ac:spMk id="30" creationId="{409AD9F7-CA06-E689-7188-D1C1278B90D1}"/>
          </ac:spMkLst>
        </pc:spChg>
        <pc:spChg chg="mod">
          <ac:chgData name="NORVEY DANILO MUÑOZ" userId="6c920eed-56a1-4dd6-94e7-28cd095909bd" providerId="ADAL" clId="{E68E6373-0133-48F9-A085-1C5324C2A634}" dt="2023-02-07T21:41:41.045" v="1903" actId="1076"/>
          <ac:spMkLst>
            <pc:docMk/>
            <pc:sldMk cId="3338316674" sldId="354"/>
            <ac:spMk id="31" creationId="{97F9862E-FD36-0F2F-2B8E-6C6D758C6985}"/>
          </ac:spMkLst>
        </pc:spChg>
        <pc:spChg chg="add mod">
          <ac:chgData name="NORVEY DANILO MUÑOZ" userId="6c920eed-56a1-4dd6-94e7-28cd095909bd" providerId="ADAL" clId="{E68E6373-0133-48F9-A085-1C5324C2A634}" dt="2023-02-07T21:41:48.384" v="1905" actId="1076"/>
          <ac:spMkLst>
            <pc:docMk/>
            <pc:sldMk cId="3338316674" sldId="354"/>
            <ac:spMk id="32" creationId="{D9387789-4009-28BE-0EB7-A13BE3A38628}"/>
          </ac:spMkLst>
        </pc:spChg>
        <pc:spChg chg="mod">
          <ac:chgData name="NORVEY DANILO MUÑOZ" userId="6c920eed-56a1-4dd6-94e7-28cd095909bd" providerId="ADAL" clId="{E68E6373-0133-48F9-A085-1C5324C2A634}" dt="2023-02-07T21:35:04.040" v="1869" actId="1076"/>
          <ac:spMkLst>
            <pc:docMk/>
            <pc:sldMk cId="3338316674" sldId="354"/>
            <ac:spMk id="235" creationId="{00000000-0000-0000-0000-000000000000}"/>
          </ac:spMkLst>
        </pc:spChg>
        <pc:spChg chg="del">
          <ac:chgData name="NORVEY DANILO MUÑOZ" userId="6c920eed-56a1-4dd6-94e7-28cd095909bd" providerId="ADAL" clId="{E68E6373-0133-48F9-A085-1C5324C2A634}" dt="2023-02-07T21:35:11.026" v="1873" actId="478"/>
          <ac:spMkLst>
            <pc:docMk/>
            <pc:sldMk cId="3338316674" sldId="354"/>
            <ac:spMk id="247" creationId="{77A26283-B8E8-4C7B-FE13-919CEAAE1116}"/>
          </ac:spMkLst>
        </pc:spChg>
        <pc:spChg chg="del">
          <ac:chgData name="NORVEY DANILO MUÑOZ" userId="6c920eed-56a1-4dd6-94e7-28cd095909bd" providerId="ADAL" clId="{E68E6373-0133-48F9-A085-1C5324C2A634}" dt="2023-02-07T21:35:11.990" v="1874" actId="478"/>
          <ac:spMkLst>
            <pc:docMk/>
            <pc:sldMk cId="3338316674" sldId="354"/>
            <ac:spMk id="264" creationId="{84917122-22A3-0533-4B97-6E44954BC3C0}"/>
          </ac:spMkLst>
        </pc:spChg>
        <pc:grpChg chg="add mod">
          <ac:chgData name="NORVEY DANILO MUÑOZ" userId="6c920eed-56a1-4dd6-94e7-28cd095909bd" providerId="ADAL" clId="{E68E6373-0133-48F9-A085-1C5324C2A634}" dt="2023-02-07T21:41:35.353" v="1901" actId="1076"/>
          <ac:grpSpMkLst>
            <pc:docMk/>
            <pc:sldMk cId="3338316674" sldId="354"/>
            <ac:grpSpMk id="2" creationId="{32B91BAD-A795-A44F-8F20-9C5C3C83BDB9}"/>
          </ac:grpSpMkLst>
        </pc:grpChg>
        <pc:grpChg chg="mod">
          <ac:chgData name="NORVEY DANILO MUÑOZ" userId="6c920eed-56a1-4dd6-94e7-28cd095909bd" providerId="ADAL" clId="{E68E6373-0133-48F9-A085-1C5324C2A634}" dt="2023-02-07T21:41:35.353" v="1901" actId="1076"/>
          <ac:grpSpMkLst>
            <pc:docMk/>
            <pc:sldMk cId="3338316674" sldId="354"/>
            <ac:grpSpMk id="3" creationId="{C936A6CD-39F3-9BC7-6911-E03AA0B3559A}"/>
          </ac:grpSpMkLst>
        </pc:grpChg>
        <pc:grpChg chg="add mod">
          <ac:chgData name="NORVEY DANILO MUÑOZ" userId="6c920eed-56a1-4dd6-94e7-28cd095909bd" providerId="ADAL" clId="{E68E6373-0133-48F9-A085-1C5324C2A634}" dt="2023-02-07T21:41:41.045" v="1903" actId="1076"/>
          <ac:grpSpMkLst>
            <pc:docMk/>
            <pc:sldMk cId="3338316674" sldId="354"/>
            <ac:grpSpMk id="17" creationId="{A00328B6-D121-FD51-2355-6E19EE52991A}"/>
          </ac:grpSpMkLst>
        </pc:grpChg>
        <pc:grpChg chg="mod">
          <ac:chgData name="NORVEY DANILO MUÑOZ" userId="6c920eed-56a1-4dd6-94e7-28cd095909bd" providerId="ADAL" clId="{E68E6373-0133-48F9-A085-1C5324C2A634}" dt="2023-02-07T21:41:41.045" v="1903" actId="1076"/>
          <ac:grpSpMkLst>
            <pc:docMk/>
            <pc:sldMk cId="3338316674" sldId="354"/>
            <ac:grpSpMk id="18" creationId="{0B3E2BC6-FEAD-26F1-6730-AA2372E6E0AA}"/>
          </ac:grpSpMkLst>
        </pc:grpChg>
        <pc:grpChg chg="del">
          <ac:chgData name="NORVEY DANILO MUÑOZ" userId="6c920eed-56a1-4dd6-94e7-28cd095909bd" providerId="ADAL" clId="{E68E6373-0133-48F9-A085-1C5324C2A634}" dt="2023-02-07T21:35:01.450" v="1867" actId="478"/>
          <ac:grpSpMkLst>
            <pc:docMk/>
            <pc:sldMk cId="3338316674" sldId="354"/>
            <ac:grpSpMk id="198" creationId="{F038818D-B667-8871-4AD7-FE259639BE46}"/>
          </ac:grpSpMkLst>
        </pc:grpChg>
        <pc:grpChg chg="del">
          <ac:chgData name="NORVEY DANILO MUÑOZ" userId="6c920eed-56a1-4dd6-94e7-28cd095909bd" providerId="ADAL" clId="{E68E6373-0133-48F9-A085-1C5324C2A634}" dt="2023-02-07T21:35:05.740" v="1870" actId="478"/>
          <ac:grpSpMkLst>
            <pc:docMk/>
            <pc:sldMk cId="3338316674" sldId="354"/>
            <ac:grpSpMk id="210" creationId="{9A01D16E-70E1-5117-329D-E70C1A7449C3}"/>
          </ac:grpSpMkLst>
        </pc:grpChg>
        <pc:grpChg chg="del">
          <ac:chgData name="NORVEY DANILO MUÑOZ" userId="6c920eed-56a1-4dd6-94e7-28cd095909bd" providerId="ADAL" clId="{E68E6373-0133-48F9-A085-1C5324C2A634}" dt="2023-02-07T21:35:08.183" v="1872" actId="478"/>
          <ac:grpSpMkLst>
            <pc:docMk/>
            <pc:sldMk cId="3338316674" sldId="354"/>
            <ac:grpSpMk id="226" creationId="{B1818FD6-218D-948A-EAED-0397145F2D28}"/>
          </ac:grpSpMkLst>
        </pc:grpChg>
        <pc:grpChg chg="del">
          <ac:chgData name="NORVEY DANILO MUÑOZ" userId="6c920eed-56a1-4dd6-94e7-28cd095909bd" providerId="ADAL" clId="{E68E6373-0133-48F9-A085-1C5324C2A634}" dt="2023-02-07T21:35:06.954" v="1871" actId="478"/>
          <ac:grpSpMkLst>
            <pc:docMk/>
            <pc:sldMk cId="3338316674" sldId="354"/>
            <ac:grpSpMk id="248" creationId="{3F58DED4-D4DD-0A11-BB9E-AC34E281E874}"/>
          </ac:grpSpMkLst>
        </pc:grpChg>
      </pc:sldChg>
      <pc:sldChg chg="addSp delSp modSp add mod ord modAnim">
        <pc:chgData name="NORVEY DANILO MUÑOZ" userId="6c920eed-56a1-4dd6-94e7-28cd095909bd" providerId="ADAL" clId="{E68E6373-0133-48F9-A085-1C5324C2A634}" dt="2023-02-07T21:57:11.403" v="2010"/>
        <pc:sldMkLst>
          <pc:docMk/>
          <pc:sldMk cId="1623265840" sldId="355"/>
        </pc:sldMkLst>
        <pc:spChg chg="del">
          <ac:chgData name="NORVEY DANILO MUÑOZ" userId="6c920eed-56a1-4dd6-94e7-28cd095909bd" providerId="ADAL" clId="{E68E6373-0133-48F9-A085-1C5324C2A634}" dt="2023-02-07T21:50:49.613" v="1950" actId="478"/>
          <ac:spMkLst>
            <pc:docMk/>
            <pc:sldMk cId="1623265840" sldId="355"/>
            <ac:spMk id="16" creationId="{4044A361-0EB4-B1AF-2CB4-F611451D2A42}"/>
          </ac:spMkLst>
        </pc:spChg>
        <pc:spChg chg="del">
          <ac:chgData name="NORVEY DANILO MUÑOZ" userId="6c920eed-56a1-4dd6-94e7-28cd095909bd" providerId="ADAL" clId="{E68E6373-0133-48F9-A085-1C5324C2A634}" dt="2023-02-07T21:50:41.078" v="1948" actId="478"/>
          <ac:spMkLst>
            <pc:docMk/>
            <pc:sldMk cId="1623265840" sldId="355"/>
            <ac:spMk id="32" creationId="{D9387789-4009-28BE-0EB7-A13BE3A38628}"/>
          </ac:spMkLst>
        </pc:spChg>
        <pc:spChg chg="add del mod">
          <ac:chgData name="NORVEY DANILO MUÑOZ" userId="6c920eed-56a1-4dd6-94e7-28cd095909bd" providerId="ADAL" clId="{E68E6373-0133-48F9-A085-1C5324C2A634}" dt="2023-02-07T21:50:51.940" v="1951" actId="478"/>
          <ac:spMkLst>
            <pc:docMk/>
            <pc:sldMk cId="1623265840" sldId="355"/>
            <ac:spMk id="34" creationId="{7F6ADE6F-D17E-B379-9D14-B7EDABEBCB0D}"/>
          </ac:spMkLst>
        </pc:spChg>
        <pc:spChg chg="mod">
          <ac:chgData name="NORVEY DANILO MUÑOZ" userId="6c920eed-56a1-4dd6-94e7-28cd095909bd" providerId="ADAL" clId="{E68E6373-0133-48F9-A085-1C5324C2A634}" dt="2023-02-07T21:50:36.638" v="1947" actId="20577"/>
          <ac:spMkLst>
            <pc:docMk/>
            <pc:sldMk cId="1623265840" sldId="355"/>
            <ac:spMk id="235" creationId="{00000000-0000-0000-0000-000000000000}"/>
          </ac:spMkLst>
        </pc:spChg>
        <pc:grpChg chg="del">
          <ac:chgData name="NORVEY DANILO MUÑOZ" userId="6c920eed-56a1-4dd6-94e7-28cd095909bd" providerId="ADAL" clId="{E68E6373-0133-48F9-A085-1C5324C2A634}" dt="2023-02-07T21:50:41.078" v="1948" actId="478"/>
          <ac:grpSpMkLst>
            <pc:docMk/>
            <pc:sldMk cId="1623265840" sldId="355"/>
            <ac:grpSpMk id="2" creationId="{32B91BAD-A795-A44F-8F20-9C5C3C83BDB9}"/>
          </ac:grpSpMkLst>
        </pc:grpChg>
        <pc:grpChg chg="del">
          <ac:chgData name="NORVEY DANILO MUÑOZ" userId="6c920eed-56a1-4dd6-94e7-28cd095909bd" providerId="ADAL" clId="{E68E6373-0133-48F9-A085-1C5324C2A634}" dt="2023-02-07T21:50:44.085" v="1949" actId="478"/>
          <ac:grpSpMkLst>
            <pc:docMk/>
            <pc:sldMk cId="1623265840" sldId="355"/>
            <ac:grpSpMk id="17" creationId="{A00328B6-D121-FD51-2355-6E19EE52991A}"/>
          </ac:grpSpMkLst>
        </pc:grpChg>
        <pc:picChg chg="add mod">
          <ac:chgData name="NORVEY DANILO MUÑOZ" userId="6c920eed-56a1-4dd6-94e7-28cd095909bd" providerId="ADAL" clId="{E68E6373-0133-48F9-A085-1C5324C2A634}" dt="2023-02-07T21:51:21.231" v="1955" actId="1076"/>
          <ac:picMkLst>
            <pc:docMk/>
            <pc:sldMk cId="1623265840" sldId="355"/>
            <ac:picMk id="36" creationId="{DB7B7604-1E95-3D28-9D84-69321196FCF8}"/>
          </ac:picMkLst>
        </pc:picChg>
      </pc:sldChg>
      <pc:sldChg chg="addSp delSp modSp add mod delAnim modAnim">
        <pc:chgData name="NORVEY DANILO MUÑOZ" userId="6c920eed-56a1-4dd6-94e7-28cd095909bd" providerId="ADAL" clId="{E68E6373-0133-48F9-A085-1C5324C2A634}" dt="2023-02-07T21:56:19.855" v="2008" actId="1076"/>
        <pc:sldMkLst>
          <pc:docMk/>
          <pc:sldMk cId="1636314556" sldId="356"/>
        </pc:sldMkLst>
        <pc:spChg chg="del">
          <ac:chgData name="NORVEY DANILO MUÑOZ" userId="6c920eed-56a1-4dd6-94e7-28cd095909bd" providerId="ADAL" clId="{E68E6373-0133-48F9-A085-1C5324C2A634}" dt="2023-02-07T21:55:56.397" v="2001" actId="478"/>
          <ac:spMkLst>
            <pc:docMk/>
            <pc:sldMk cId="1636314556" sldId="356"/>
            <ac:spMk id="16" creationId="{4044A361-0EB4-B1AF-2CB4-F611451D2A42}"/>
          </ac:spMkLst>
        </pc:spChg>
        <pc:spChg chg="del">
          <ac:chgData name="NORVEY DANILO MUÑOZ" userId="6c920eed-56a1-4dd6-94e7-28cd095909bd" providerId="ADAL" clId="{E68E6373-0133-48F9-A085-1C5324C2A634}" dt="2023-02-07T21:56:02.596" v="2005" actId="478"/>
          <ac:spMkLst>
            <pc:docMk/>
            <pc:sldMk cId="1636314556" sldId="356"/>
            <ac:spMk id="32" creationId="{D9387789-4009-28BE-0EB7-A13BE3A38628}"/>
          </ac:spMkLst>
        </pc:spChg>
        <pc:spChg chg="add del mod">
          <ac:chgData name="NORVEY DANILO MUÑOZ" userId="6c920eed-56a1-4dd6-94e7-28cd095909bd" providerId="ADAL" clId="{E68E6373-0133-48F9-A085-1C5324C2A634}" dt="2023-02-07T21:55:58.471" v="2003" actId="478"/>
          <ac:spMkLst>
            <pc:docMk/>
            <pc:sldMk cId="1636314556" sldId="356"/>
            <ac:spMk id="34" creationId="{79E67BDA-5B7E-259E-23E4-F097B07E817F}"/>
          </ac:spMkLst>
        </pc:spChg>
        <pc:spChg chg="mod">
          <ac:chgData name="NORVEY DANILO MUÑOZ" userId="6c920eed-56a1-4dd6-94e7-28cd095909bd" providerId="ADAL" clId="{E68E6373-0133-48F9-A085-1C5324C2A634}" dt="2023-02-07T21:55:53.867" v="2000" actId="20577"/>
          <ac:spMkLst>
            <pc:docMk/>
            <pc:sldMk cId="1636314556" sldId="356"/>
            <ac:spMk id="235" creationId="{00000000-0000-0000-0000-000000000000}"/>
          </ac:spMkLst>
        </pc:spChg>
        <pc:grpChg chg="del">
          <ac:chgData name="NORVEY DANILO MUÑOZ" userId="6c920eed-56a1-4dd6-94e7-28cd095909bd" providerId="ADAL" clId="{E68E6373-0133-48F9-A085-1C5324C2A634}" dt="2023-02-07T21:55:57.406" v="2002" actId="478"/>
          <ac:grpSpMkLst>
            <pc:docMk/>
            <pc:sldMk cId="1636314556" sldId="356"/>
            <ac:grpSpMk id="2" creationId="{32B91BAD-A795-A44F-8F20-9C5C3C83BDB9}"/>
          </ac:grpSpMkLst>
        </pc:grpChg>
        <pc:grpChg chg="del">
          <ac:chgData name="NORVEY DANILO MUÑOZ" userId="6c920eed-56a1-4dd6-94e7-28cd095909bd" providerId="ADAL" clId="{E68E6373-0133-48F9-A085-1C5324C2A634}" dt="2023-02-07T21:56:00.294" v="2004" actId="478"/>
          <ac:grpSpMkLst>
            <pc:docMk/>
            <pc:sldMk cId="1636314556" sldId="356"/>
            <ac:grpSpMk id="17" creationId="{A00328B6-D121-FD51-2355-6E19EE52991A}"/>
          </ac:grpSpMkLst>
        </pc:grpChg>
        <pc:picChg chg="add mod">
          <ac:chgData name="NORVEY DANILO MUÑOZ" userId="6c920eed-56a1-4dd6-94e7-28cd095909bd" providerId="ADAL" clId="{E68E6373-0133-48F9-A085-1C5324C2A634}" dt="2023-02-07T21:56:19.855" v="2008" actId="1076"/>
          <ac:picMkLst>
            <pc:docMk/>
            <pc:sldMk cId="1636314556" sldId="356"/>
            <ac:picMk id="36" creationId="{72C7C7C1-4567-C71A-7ED2-3CDF8674580C}"/>
          </ac:picMkLst>
        </pc:picChg>
      </pc:sldChg>
      <pc:sldChg chg="addSp delSp modSp add mod">
        <pc:chgData name="NORVEY DANILO MUÑOZ" userId="6c920eed-56a1-4dd6-94e7-28cd095909bd" providerId="ADAL" clId="{E68E6373-0133-48F9-A085-1C5324C2A634}" dt="2023-02-07T22:01:59.398" v="2015" actId="1076"/>
        <pc:sldMkLst>
          <pc:docMk/>
          <pc:sldMk cId="3329565702" sldId="357"/>
        </pc:sldMkLst>
        <pc:picChg chg="add mod">
          <ac:chgData name="NORVEY DANILO MUÑOZ" userId="6c920eed-56a1-4dd6-94e7-28cd095909bd" providerId="ADAL" clId="{E68E6373-0133-48F9-A085-1C5324C2A634}" dt="2023-02-07T22:01:59.398" v="2015" actId="1076"/>
          <ac:picMkLst>
            <pc:docMk/>
            <pc:sldMk cId="3329565702" sldId="357"/>
            <ac:picMk id="3" creationId="{D49A6AC6-8181-3DC5-2375-3A022DAF872F}"/>
          </ac:picMkLst>
        </pc:picChg>
        <pc:picChg chg="del">
          <ac:chgData name="NORVEY DANILO MUÑOZ" userId="6c920eed-56a1-4dd6-94e7-28cd095909bd" providerId="ADAL" clId="{E68E6373-0133-48F9-A085-1C5324C2A634}" dt="2023-02-07T22:01:50.156" v="2012" actId="478"/>
          <ac:picMkLst>
            <pc:docMk/>
            <pc:sldMk cId="3329565702" sldId="357"/>
            <ac:picMk id="36" creationId="{72C7C7C1-4567-C71A-7ED2-3CDF8674580C}"/>
          </ac:picMkLst>
        </pc:picChg>
      </pc:sldChg>
      <pc:sldChg chg="addSp delSp modSp add mod">
        <pc:chgData name="NORVEY DANILO MUÑOZ" userId="6c920eed-56a1-4dd6-94e7-28cd095909bd" providerId="ADAL" clId="{E68E6373-0133-48F9-A085-1C5324C2A634}" dt="2023-02-07T22:03:02.734" v="2025" actId="1076"/>
        <pc:sldMkLst>
          <pc:docMk/>
          <pc:sldMk cId="2258224261" sldId="358"/>
        </pc:sldMkLst>
        <pc:picChg chg="del">
          <ac:chgData name="NORVEY DANILO MUÑOZ" userId="6c920eed-56a1-4dd6-94e7-28cd095909bd" providerId="ADAL" clId="{E68E6373-0133-48F9-A085-1C5324C2A634}" dt="2023-02-07T22:02:29.736" v="2017" actId="478"/>
          <ac:picMkLst>
            <pc:docMk/>
            <pc:sldMk cId="2258224261" sldId="358"/>
            <ac:picMk id="3" creationId="{D49A6AC6-8181-3DC5-2375-3A022DAF872F}"/>
          </ac:picMkLst>
        </pc:picChg>
        <pc:picChg chg="add mod">
          <ac:chgData name="NORVEY DANILO MUÑOZ" userId="6c920eed-56a1-4dd6-94e7-28cd095909bd" providerId="ADAL" clId="{E68E6373-0133-48F9-A085-1C5324C2A634}" dt="2023-02-07T22:03:02.734" v="2025" actId="1076"/>
          <ac:picMkLst>
            <pc:docMk/>
            <pc:sldMk cId="2258224261" sldId="358"/>
            <ac:picMk id="4" creationId="{E89C8BBF-A5A9-4970-D16F-4678A6F09468}"/>
          </ac:picMkLst>
        </pc:picChg>
      </pc:sldChg>
      <pc:sldChg chg="addSp delSp modSp add mod">
        <pc:chgData name="NORVEY DANILO MUÑOZ" userId="6c920eed-56a1-4dd6-94e7-28cd095909bd" providerId="ADAL" clId="{E68E6373-0133-48F9-A085-1C5324C2A634}" dt="2023-02-07T22:03:16.218" v="2029" actId="1076"/>
        <pc:sldMkLst>
          <pc:docMk/>
          <pc:sldMk cId="3321011124" sldId="359"/>
        </pc:sldMkLst>
        <pc:picChg chg="add mod">
          <ac:chgData name="NORVEY DANILO MUÑOZ" userId="6c920eed-56a1-4dd6-94e7-28cd095909bd" providerId="ADAL" clId="{E68E6373-0133-48F9-A085-1C5324C2A634}" dt="2023-02-07T22:03:16.218" v="2029" actId="1076"/>
          <ac:picMkLst>
            <pc:docMk/>
            <pc:sldMk cId="3321011124" sldId="359"/>
            <ac:picMk id="3" creationId="{591A5141-4724-FC24-323A-119F82539F1A}"/>
          </ac:picMkLst>
        </pc:picChg>
        <pc:picChg chg="del">
          <ac:chgData name="NORVEY DANILO MUÑOZ" userId="6c920eed-56a1-4dd6-94e7-28cd095909bd" providerId="ADAL" clId="{E68E6373-0133-48F9-A085-1C5324C2A634}" dt="2023-02-07T22:02:53.792" v="2022" actId="478"/>
          <ac:picMkLst>
            <pc:docMk/>
            <pc:sldMk cId="3321011124" sldId="359"/>
            <ac:picMk id="4" creationId="{E89C8BBF-A5A9-4970-D16F-4678A6F09468}"/>
          </ac:picMkLst>
        </pc:picChg>
      </pc:sldChg>
      <pc:sldChg chg="addSp delSp modSp add del mod ord modAnim">
        <pc:chgData name="NORVEY DANILO MUÑOZ" userId="6c920eed-56a1-4dd6-94e7-28cd095909bd" providerId="ADAL" clId="{E68E6373-0133-48F9-A085-1C5324C2A634}" dt="2023-02-07T22:13:54.214" v="2055" actId="47"/>
        <pc:sldMkLst>
          <pc:docMk/>
          <pc:sldMk cId="2662926504" sldId="360"/>
        </pc:sldMkLst>
        <pc:spChg chg="add del mod">
          <ac:chgData name="NORVEY DANILO MUÑOZ" userId="6c920eed-56a1-4dd6-94e7-28cd095909bd" providerId="ADAL" clId="{E68E6373-0133-48F9-A085-1C5324C2A634}" dt="2023-02-07T22:12:37.823" v="2050" actId="478"/>
          <ac:spMkLst>
            <pc:docMk/>
            <pc:sldMk cId="2662926504" sldId="360"/>
            <ac:spMk id="2" creationId="{C3962DA1-0100-5660-6EAC-904F36F2767A}"/>
          </ac:spMkLst>
        </pc:spChg>
        <pc:spChg chg="add del mod">
          <ac:chgData name="NORVEY DANILO MUÑOZ" userId="6c920eed-56a1-4dd6-94e7-28cd095909bd" providerId="ADAL" clId="{E68E6373-0133-48F9-A085-1C5324C2A634}" dt="2023-02-07T22:12:37.823" v="2050" actId="478"/>
          <ac:spMkLst>
            <pc:docMk/>
            <pc:sldMk cId="2662926504" sldId="360"/>
            <ac:spMk id="3" creationId="{D6075432-8B73-8933-AB31-41A1E423BC94}"/>
          </ac:spMkLst>
        </pc:spChg>
        <pc:spChg chg="add del mod">
          <ac:chgData name="NORVEY DANILO MUÑOZ" userId="6c920eed-56a1-4dd6-94e7-28cd095909bd" providerId="ADAL" clId="{E68E6373-0133-48F9-A085-1C5324C2A634}" dt="2023-02-07T22:12:37.823" v="2050" actId="478"/>
          <ac:spMkLst>
            <pc:docMk/>
            <pc:sldMk cId="2662926504" sldId="360"/>
            <ac:spMk id="4" creationId="{EBFFF9A2-CD1C-E3E1-45E8-7E77A33C5C09}"/>
          </ac:spMkLst>
        </pc:spChg>
        <pc:spChg chg="add del mod">
          <ac:chgData name="NORVEY DANILO MUÑOZ" userId="6c920eed-56a1-4dd6-94e7-28cd095909bd" providerId="ADAL" clId="{E68E6373-0133-48F9-A085-1C5324C2A634}" dt="2023-02-07T22:12:37.823" v="2050" actId="478"/>
          <ac:spMkLst>
            <pc:docMk/>
            <pc:sldMk cId="2662926504" sldId="360"/>
            <ac:spMk id="5" creationId="{A0D0864F-E426-2BAE-6908-3DE7544A3847}"/>
          </ac:spMkLst>
        </pc:spChg>
        <pc:spChg chg="add del mod">
          <ac:chgData name="NORVEY DANILO MUÑOZ" userId="6c920eed-56a1-4dd6-94e7-28cd095909bd" providerId="ADAL" clId="{E68E6373-0133-48F9-A085-1C5324C2A634}" dt="2023-02-07T22:12:37.823" v="2050" actId="478"/>
          <ac:spMkLst>
            <pc:docMk/>
            <pc:sldMk cId="2662926504" sldId="360"/>
            <ac:spMk id="6" creationId="{B869159D-D0BE-A104-57F3-C1AC0863634B}"/>
          </ac:spMkLst>
        </pc:spChg>
        <pc:spChg chg="add del mod">
          <ac:chgData name="NORVEY DANILO MUÑOZ" userId="6c920eed-56a1-4dd6-94e7-28cd095909bd" providerId="ADAL" clId="{E68E6373-0133-48F9-A085-1C5324C2A634}" dt="2023-02-07T22:12:37.823" v="2050" actId="478"/>
          <ac:spMkLst>
            <pc:docMk/>
            <pc:sldMk cId="2662926504" sldId="360"/>
            <ac:spMk id="7" creationId="{C6868560-9F40-DC20-BBA4-1CF3DE7CD8EF}"/>
          </ac:spMkLst>
        </pc:spChg>
        <pc:spChg chg="mod">
          <ac:chgData name="NORVEY DANILO MUÑOZ" userId="6c920eed-56a1-4dd6-94e7-28cd095909bd" providerId="ADAL" clId="{E68E6373-0133-48F9-A085-1C5324C2A634}" dt="2023-02-07T22:12:36.836" v="2049" actId="14100"/>
          <ac:spMkLst>
            <pc:docMk/>
            <pc:sldMk cId="2662926504" sldId="360"/>
            <ac:spMk id="10" creationId="{CF389F0E-C78A-C5AA-6BC5-1DFFF5E47345}"/>
          </ac:spMkLst>
        </pc:spChg>
        <pc:spChg chg="mod">
          <ac:chgData name="NORVEY DANILO MUÑOZ" userId="6c920eed-56a1-4dd6-94e7-28cd095909bd" providerId="ADAL" clId="{E68E6373-0133-48F9-A085-1C5324C2A634}" dt="2023-02-07T22:12:36.836" v="2049" actId="14100"/>
          <ac:spMkLst>
            <pc:docMk/>
            <pc:sldMk cId="2662926504" sldId="360"/>
            <ac:spMk id="11" creationId="{2F78E7DA-ED7F-1C67-C2DA-CAB4F2575B54}"/>
          </ac:spMkLst>
        </pc:spChg>
        <pc:spChg chg="mod">
          <ac:chgData name="NORVEY DANILO MUÑOZ" userId="6c920eed-56a1-4dd6-94e7-28cd095909bd" providerId="ADAL" clId="{E68E6373-0133-48F9-A085-1C5324C2A634}" dt="2023-02-07T22:12:36.836" v="2049" actId="14100"/>
          <ac:spMkLst>
            <pc:docMk/>
            <pc:sldMk cId="2662926504" sldId="360"/>
            <ac:spMk id="12" creationId="{CC72E3B6-28B0-BBAD-23A9-5874B9A05C9F}"/>
          </ac:spMkLst>
        </pc:spChg>
        <pc:spChg chg="mod">
          <ac:chgData name="NORVEY DANILO MUÑOZ" userId="6c920eed-56a1-4dd6-94e7-28cd095909bd" providerId="ADAL" clId="{E68E6373-0133-48F9-A085-1C5324C2A634}" dt="2023-02-07T22:12:36.836" v="2049" actId="14100"/>
          <ac:spMkLst>
            <pc:docMk/>
            <pc:sldMk cId="2662926504" sldId="360"/>
            <ac:spMk id="13" creationId="{DE141EAE-9ACB-7AB3-93DB-0ACE235D9A4F}"/>
          </ac:spMkLst>
        </pc:spChg>
        <pc:spChg chg="mod">
          <ac:chgData name="NORVEY DANILO MUÑOZ" userId="6c920eed-56a1-4dd6-94e7-28cd095909bd" providerId="ADAL" clId="{E68E6373-0133-48F9-A085-1C5324C2A634}" dt="2023-02-07T22:12:36.836" v="2049" actId="14100"/>
          <ac:spMkLst>
            <pc:docMk/>
            <pc:sldMk cId="2662926504" sldId="360"/>
            <ac:spMk id="14" creationId="{AEB2D4A4-2C73-A33A-137F-0EE5B2458B6C}"/>
          </ac:spMkLst>
        </pc:spChg>
        <pc:spChg chg="mod">
          <ac:chgData name="NORVEY DANILO MUÑOZ" userId="6c920eed-56a1-4dd6-94e7-28cd095909bd" providerId="ADAL" clId="{E68E6373-0133-48F9-A085-1C5324C2A634}" dt="2023-02-07T22:12:36.836" v="2049" actId="14100"/>
          <ac:spMkLst>
            <pc:docMk/>
            <pc:sldMk cId="2662926504" sldId="360"/>
            <ac:spMk id="15" creationId="{C639BBFF-2CAA-8E35-7265-48EC0E5C2A06}"/>
          </ac:spMkLst>
        </pc:spChg>
        <pc:spChg chg="mod">
          <ac:chgData name="NORVEY DANILO MUÑOZ" userId="6c920eed-56a1-4dd6-94e7-28cd095909bd" providerId="ADAL" clId="{E68E6373-0133-48F9-A085-1C5324C2A634}" dt="2023-02-07T22:12:36.836" v="2049" actId="14100"/>
          <ac:spMkLst>
            <pc:docMk/>
            <pc:sldMk cId="2662926504" sldId="360"/>
            <ac:spMk id="16" creationId="{A2D0D7C7-ACB7-F401-476E-AB4ACCC6A7E8}"/>
          </ac:spMkLst>
        </pc:spChg>
        <pc:spChg chg="mod">
          <ac:chgData name="NORVEY DANILO MUÑOZ" userId="6c920eed-56a1-4dd6-94e7-28cd095909bd" providerId="ADAL" clId="{E68E6373-0133-48F9-A085-1C5324C2A634}" dt="2023-02-07T22:12:36.836" v="2049" actId="14100"/>
          <ac:spMkLst>
            <pc:docMk/>
            <pc:sldMk cId="2662926504" sldId="360"/>
            <ac:spMk id="17" creationId="{B150152B-1F84-2910-21D3-272B10718C59}"/>
          </ac:spMkLst>
        </pc:spChg>
        <pc:spChg chg="mod">
          <ac:chgData name="NORVEY DANILO MUÑOZ" userId="6c920eed-56a1-4dd6-94e7-28cd095909bd" providerId="ADAL" clId="{E68E6373-0133-48F9-A085-1C5324C2A634}" dt="2023-02-07T22:12:36.836" v="2049" actId="14100"/>
          <ac:spMkLst>
            <pc:docMk/>
            <pc:sldMk cId="2662926504" sldId="360"/>
            <ac:spMk id="18" creationId="{4E1BC2D9-FC94-8BFE-35E4-0E8B33C44A93}"/>
          </ac:spMkLst>
        </pc:spChg>
        <pc:spChg chg="mod">
          <ac:chgData name="NORVEY DANILO MUÑOZ" userId="6c920eed-56a1-4dd6-94e7-28cd095909bd" providerId="ADAL" clId="{E68E6373-0133-48F9-A085-1C5324C2A634}" dt="2023-02-07T22:12:36.836" v="2049" actId="14100"/>
          <ac:spMkLst>
            <pc:docMk/>
            <pc:sldMk cId="2662926504" sldId="360"/>
            <ac:spMk id="19" creationId="{6E093405-7EBE-21EA-41B9-F2FFE5B50115}"/>
          </ac:spMkLst>
        </pc:spChg>
        <pc:spChg chg="mod">
          <ac:chgData name="NORVEY DANILO MUÑOZ" userId="6c920eed-56a1-4dd6-94e7-28cd095909bd" providerId="ADAL" clId="{E68E6373-0133-48F9-A085-1C5324C2A634}" dt="2023-02-07T22:12:36.836" v="2049" actId="14100"/>
          <ac:spMkLst>
            <pc:docMk/>
            <pc:sldMk cId="2662926504" sldId="360"/>
            <ac:spMk id="20" creationId="{44320233-27C0-DC41-D9B2-7BFFF81458EC}"/>
          </ac:spMkLst>
        </pc:spChg>
        <pc:spChg chg="mod">
          <ac:chgData name="NORVEY DANILO MUÑOZ" userId="6c920eed-56a1-4dd6-94e7-28cd095909bd" providerId="ADAL" clId="{E68E6373-0133-48F9-A085-1C5324C2A634}" dt="2023-02-07T22:12:36.836" v="2049" actId="14100"/>
          <ac:spMkLst>
            <pc:docMk/>
            <pc:sldMk cId="2662926504" sldId="360"/>
            <ac:spMk id="21" creationId="{2E39A8A0-D9A4-D4AE-00EB-C1FB74C7F520}"/>
          </ac:spMkLst>
        </pc:spChg>
        <pc:spChg chg="mod">
          <ac:chgData name="NORVEY DANILO MUÑOZ" userId="6c920eed-56a1-4dd6-94e7-28cd095909bd" providerId="ADAL" clId="{E68E6373-0133-48F9-A085-1C5324C2A634}" dt="2023-02-07T22:12:36.836" v="2049" actId="14100"/>
          <ac:spMkLst>
            <pc:docMk/>
            <pc:sldMk cId="2662926504" sldId="360"/>
            <ac:spMk id="22" creationId="{EC7DC454-4058-4D8C-BD17-0429C65BCC13}"/>
          </ac:spMkLst>
        </pc:spChg>
        <pc:spChg chg="add del mod">
          <ac:chgData name="NORVEY DANILO MUÑOZ" userId="6c920eed-56a1-4dd6-94e7-28cd095909bd" providerId="ADAL" clId="{E68E6373-0133-48F9-A085-1C5324C2A634}" dt="2023-02-07T22:12:37.823" v="2050" actId="478"/>
          <ac:spMkLst>
            <pc:docMk/>
            <pc:sldMk cId="2662926504" sldId="360"/>
            <ac:spMk id="23" creationId="{853074D4-03C8-BBF6-AF03-227E8F480654}"/>
          </ac:spMkLst>
        </pc:spChg>
        <pc:spChg chg="mod">
          <ac:chgData name="NORVEY DANILO MUÑOZ" userId="6c920eed-56a1-4dd6-94e7-28cd095909bd" providerId="ADAL" clId="{E68E6373-0133-48F9-A085-1C5324C2A634}" dt="2023-02-07T22:12:36.836" v="2049" actId="14100"/>
          <ac:spMkLst>
            <pc:docMk/>
            <pc:sldMk cId="2662926504" sldId="360"/>
            <ac:spMk id="26" creationId="{D4A87A5A-5DC7-BE30-4455-11C355A0C478}"/>
          </ac:spMkLst>
        </pc:spChg>
        <pc:spChg chg="mod">
          <ac:chgData name="NORVEY DANILO MUÑOZ" userId="6c920eed-56a1-4dd6-94e7-28cd095909bd" providerId="ADAL" clId="{E68E6373-0133-48F9-A085-1C5324C2A634}" dt="2023-02-07T22:12:36.836" v="2049" actId="14100"/>
          <ac:spMkLst>
            <pc:docMk/>
            <pc:sldMk cId="2662926504" sldId="360"/>
            <ac:spMk id="27" creationId="{D1EE46DC-BC42-84E8-D10F-AC1928A82EEE}"/>
          </ac:spMkLst>
        </pc:spChg>
        <pc:spChg chg="mod">
          <ac:chgData name="NORVEY DANILO MUÑOZ" userId="6c920eed-56a1-4dd6-94e7-28cd095909bd" providerId="ADAL" clId="{E68E6373-0133-48F9-A085-1C5324C2A634}" dt="2023-02-07T22:12:36.836" v="2049" actId="14100"/>
          <ac:spMkLst>
            <pc:docMk/>
            <pc:sldMk cId="2662926504" sldId="360"/>
            <ac:spMk id="28" creationId="{55B189B9-74F9-3F38-C33F-C3571767E869}"/>
          </ac:spMkLst>
        </pc:spChg>
        <pc:spChg chg="mod">
          <ac:chgData name="NORVEY DANILO MUÑOZ" userId="6c920eed-56a1-4dd6-94e7-28cd095909bd" providerId="ADAL" clId="{E68E6373-0133-48F9-A085-1C5324C2A634}" dt="2023-02-07T22:12:36.836" v="2049" actId="14100"/>
          <ac:spMkLst>
            <pc:docMk/>
            <pc:sldMk cId="2662926504" sldId="360"/>
            <ac:spMk id="29" creationId="{5B59AA08-0508-520C-5207-748D124966B8}"/>
          </ac:spMkLst>
        </pc:spChg>
        <pc:spChg chg="mod">
          <ac:chgData name="NORVEY DANILO MUÑOZ" userId="6c920eed-56a1-4dd6-94e7-28cd095909bd" providerId="ADAL" clId="{E68E6373-0133-48F9-A085-1C5324C2A634}" dt="2023-02-07T22:12:36.836" v="2049" actId="14100"/>
          <ac:spMkLst>
            <pc:docMk/>
            <pc:sldMk cId="2662926504" sldId="360"/>
            <ac:spMk id="30" creationId="{8C10DA14-63A9-25CA-D801-0B0C6F9706A9}"/>
          </ac:spMkLst>
        </pc:spChg>
        <pc:spChg chg="mod">
          <ac:chgData name="NORVEY DANILO MUÑOZ" userId="6c920eed-56a1-4dd6-94e7-28cd095909bd" providerId="ADAL" clId="{E68E6373-0133-48F9-A085-1C5324C2A634}" dt="2023-02-07T22:12:36.836" v="2049" actId="14100"/>
          <ac:spMkLst>
            <pc:docMk/>
            <pc:sldMk cId="2662926504" sldId="360"/>
            <ac:spMk id="31" creationId="{9429ECA5-9C0D-A0FC-03D2-698DB91966FD}"/>
          </ac:spMkLst>
        </pc:spChg>
        <pc:spChg chg="mod">
          <ac:chgData name="NORVEY DANILO MUÑOZ" userId="6c920eed-56a1-4dd6-94e7-28cd095909bd" providerId="ADAL" clId="{E68E6373-0133-48F9-A085-1C5324C2A634}" dt="2023-02-07T22:12:36.836" v="2049" actId="14100"/>
          <ac:spMkLst>
            <pc:docMk/>
            <pc:sldMk cId="2662926504" sldId="360"/>
            <ac:spMk id="32" creationId="{69526265-4EA2-09B2-1303-C30572C0BC9A}"/>
          </ac:spMkLst>
        </pc:spChg>
        <pc:spChg chg="mod">
          <ac:chgData name="NORVEY DANILO MUÑOZ" userId="6c920eed-56a1-4dd6-94e7-28cd095909bd" providerId="ADAL" clId="{E68E6373-0133-48F9-A085-1C5324C2A634}" dt="2023-02-07T22:12:36.836" v="2049" actId="14100"/>
          <ac:spMkLst>
            <pc:docMk/>
            <pc:sldMk cId="2662926504" sldId="360"/>
            <ac:spMk id="33" creationId="{0E61A4C0-1121-47AA-A65A-2FA1F90F8165}"/>
          </ac:spMkLst>
        </pc:spChg>
        <pc:spChg chg="mod">
          <ac:chgData name="NORVEY DANILO MUÑOZ" userId="6c920eed-56a1-4dd6-94e7-28cd095909bd" providerId="ADAL" clId="{E68E6373-0133-48F9-A085-1C5324C2A634}" dt="2023-02-07T22:12:36.836" v="2049" actId="14100"/>
          <ac:spMkLst>
            <pc:docMk/>
            <pc:sldMk cId="2662926504" sldId="360"/>
            <ac:spMk id="34" creationId="{566A1607-FF66-EEC3-EF6A-1971D7336677}"/>
          </ac:spMkLst>
        </pc:spChg>
        <pc:spChg chg="mod">
          <ac:chgData name="NORVEY DANILO MUÑOZ" userId="6c920eed-56a1-4dd6-94e7-28cd095909bd" providerId="ADAL" clId="{E68E6373-0133-48F9-A085-1C5324C2A634}" dt="2023-02-07T22:12:36.836" v="2049" actId="14100"/>
          <ac:spMkLst>
            <pc:docMk/>
            <pc:sldMk cId="2662926504" sldId="360"/>
            <ac:spMk id="35" creationId="{759F89D8-85C5-818A-8B53-9B5D748EF75B}"/>
          </ac:spMkLst>
        </pc:spChg>
        <pc:spChg chg="mod">
          <ac:chgData name="NORVEY DANILO MUÑOZ" userId="6c920eed-56a1-4dd6-94e7-28cd095909bd" providerId="ADAL" clId="{E68E6373-0133-48F9-A085-1C5324C2A634}" dt="2023-02-07T22:12:36.836" v="2049" actId="14100"/>
          <ac:spMkLst>
            <pc:docMk/>
            <pc:sldMk cId="2662926504" sldId="360"/>
            <ac:spMk id="36" creationId="{042EF0B6-308C-5AD8-ECEA-310A8FFE1FA8}"/>
          </ac:spMkLst>
        </pc:spChg>
        <pc:spChg chg="mod">
          <ac:chgData name="NORVEY DANILO MUÑOZ" userId="6c920eed-56a1-4dd6-94e7-28cd095909bd" providerId="ADAL" clId="{E68E6373-0133-48F9-A085-1C5324C2A634}" dt="2023-02-07T22:12:36.836" v="2049" actId="14100"/>
          <ac:spMkLst>
            <pc:docMk/>
            <pc:sldMk cId="2662926504" sldId="360"/>
            <ac:spMk id="37" creationId="{A21439DF-957B-9D93-2C3F-5AF77480329C}"/>
          </ac:spMkLst>
        </pc:spChg>
        <pc:spChg chg="mod">
          <ac:chgData name="NORVEY DANILO MUÑOZ" userId="6c920eed-56a1-4dd6-94e7-28cd095909bd" providerId="ADAL" clId="{E68E6373-0133-48F9-A085-1C5324C2A634}" dt="2023-02-07T22:12:36.836" v="2049" actId="14100"/>
          <ac:spMkLst>
            <pc:docMk/>
            <pc:sldMk cId="2662926504" sldId="360"/>
            <ac:spMk id="38" creationId="{EEFA380A-ED5B-BF04-134C-B80DFDFDC508}"/>
          </ac:spMkLst>
        </pc:spChg>
        <pc:spChg chg="mod">
          <ac:chgData name="NORVEY DANILO MUÑOZ" userId="6c920eed-56a1-4dd6-94e7-28cd095909bd" providerId="ADAL" clId="{E68E6373-0133-48F9-A085-1C5324C2A634}" dt="2023-02-07T22:12:36.836" v="2049" actId="14100"/>
          <ac:spMkLst>
            <pc:docMk/>
            <pc:sldMk cId="2662926504" sldId="360"/>
            <ac:spMk id="39" creationId="{88C38C9F-E9ED-05DD-2920-271256116DAA}"/>
          </ac:spMkLst>
        </pc:spChg>
        <pc:spChg chg="add del mod">
          <ac:chgData name="NORVEY DANILO MUÑOZ" userId="6c920eed-56a1-4dd6-94e7-28cd095909bd" providerId="ADAL" clId="{E68E6373-0133-48F9-A085-1C5324C2A634}" dt="2023-02-07T22:12:37.823" v="2050" actId="478"/>
          <ac:spMkLst>
            <pc:docMk/>
            <pc:sldMk cId="2662926504" sldId="360"/>
            <ac:spMk id="40" creationId="{387D70D4-8E96-99F0-F453-81338D5D45BA}"/>
          </ac:spMkLst>
        </pc:spChg>
        <pc:spChg chg="add del mod">
          <ac:chgData name="NORVEY DANILO MUÑOZ" userId="6c920eed-56a1-4dd6-94e7-28cd095909bd" providerId="ADAL" clId="{E68E6373-0133-48F9-A085-1C5324C2A634}" dt="2023-02-07T22:12:37.823" v="2050" actId="478"/>
          <ac:spMkLst>
            <pc:docMk/>
            <pc:sldMk cId="2662926504" sldId="360"/>
            <ac:spMk id="41" creationId="{039E0788-EBC6-484B-D795-22F343627CCE}"/>
          </ac:spMkLst>
        </pc:spChg>
        <pc:spChg chg="add del mod">
          <ac:chgData name="NORVEY DANILO MUÑOZ" userId="6c920eed-56a1-4dd6-94e7-28cd095909bd" providerId="ADAL" clId="{E68E6373-0133-48F9-A085-1C5324C2A634}" dt="2023-02-07T22:12:37.823" v="2050" actId="478"/>
          <ac:spMkLst>
            <pc:docMk/>
            <pc:sldMk cId="2662926504" sldId="360"/>
            <ac:spMk id="42" creationId="{C78DDA4B-A7DE-B129-95FF-60F66725D956}"/>
          </ac:spMkLst>
        </pc:spChg>
        <pc:spChg chg="add del mod">
          <ac:chgData name="NORVEY DANILO MUÑOZ" userId="6c920eed-56a1-4dd6-94e7-28cd095909bd" providerId="ADAL" clId="{E68E6373-0133-48F9-A085-1C5324C2A634}" dt="2023-02-07T22:12:37.823" v="2050" actId="478"/>
          <ac:spMkLst>
            <pc:docMk/>
            <pc:sldMk cId="2662926504" sldId="360"/>
            <ac:spMk id="43" creationId="{E47EC29A-2FEB-43BF-9E25-B93A2DCCB85C}"/>
          </ac:spMkLst>
        </pc:spChg>
        <pc:spChg chg="add del mod">
          <ac:chgData name="NORVEY DANILO MUÑOZ" userId="6c920eed-56a1-4dd6-94e7-28cd095909bd" providerId="ADAL" clId="{E68E6373-0133-48F9-A085-1C5324C2A634}" dt="2023-02-07T22:12:37.823" v="2050" actId="478"/>
          <ac:spMkLst>
            <pc:docMk/>
            <pc:sldMk cId="2662926504" sldId="360"/>
            <ac:spMk id="44" creationId="{19F7269A-9317-F74C-6FE3-0526CBB53C03}"/>
          </ac:spMkLst>
        </pc:spChg>
        <pc:spChg chg="add del mod">
          <ac:chgData name="NORVEY DANILO MUÑOZ" userId="6c920eed-56a1-4dd6-94e7-28cd095909bd" providerId="ADAL" clId="{E68E6373-0133-48F9-A085-1C5324C2A634}" dt="2023-02-07T22:12:37.823" v="2050" actId="478"/>
          <ac:spMkLst>
            <pc:docMk/>
            <pc:sldMk cId="2662926504" sldId="360"/>
            <ac:spMk id="45" creationId="{F26E749B-FCB7-F0E8-7437-6E8502E86A7F}"/>
          </ac:spMkLst>
        </pc:spChg>
        <pc:spChg chg="add del mod">
          <ac:chgData name="NORVEY DANILO MUÑOZ" userId="6c920eed-56a1-4dd6-94e7-28cd095909bd" providerId="ADAL" clId="{E68E6373-0133-48F9-A085-1C5324C2A634}" dt="2023-02-07T22:12:37.823" v="2050" actId="478"/>
          <ac:spMkLst>
            <pc:docMk/>
            <pc:sldMk cId="2662926504" sldId="360"/>
            <ac:spMk id="46" creationId="{51E5F789-8F50-4C32-0BAB-BCB725046596}"/>
          </ac:spMkLst>
        </pc:spChg>
        <pc:spChg chg="add del mod">
          <ac:chgData name="NORVEY DANILO MUÑOZ" userId="6c920eed-56a1-4dd6-94e7-28cd095909bd" providerId="ADAL" clId="{E68E6373-0133-48F9-A085-1C5324C2A634}" dt="2023-02-07T22:12:37.823" v="2050" actId="478"/>
          <ac:spMkLst>
            <pc:docMk/>
            <pc:sldMk cId="2662926504" sldId="360"/>
            <ac:spMk id="47" creationId="{A3D9FA77-F8EB-3ECD-6D50-912401FA2A50}"/>
          </ac:spMkLst>
        </pc:spChg>
        <pc:spChg chg="add del mod">
          <ac:chgData name="NORVEY DANILO MUÑOZ" userId="6c920eed-56a1-4dd6-94e7-28cd095909bd" providerId="ADAL" clId="{E68E6373-0133-48F9-A085-1C5324C2A634}" dt="2023-02-07T22:12:37.823" v="2050" actId="478"/>
          <ac:spMkLst>
            <pc:docMk/>
            <pc:sldMk cId="2662926504" sldId="360"/>
            <ac:spMk id="48" creationId="{57AF7289-BAD0-3FDC-2E61-4382A06E73BC}"/>
          </ac:spMkLst>
        </pc:spChg>
        <pc:spChg chg="add del mod">
          <ac:chgData name="NORVEY DANILO MUÑOZ" userId="6c920eed-56a1-4dd6-94e7-28cd095909bd" providerId="ADAL" clId="{E68E6373-0133-48F9-A085-1C5324C2A634}" dt="2023-02-07T22:12:37.823" v="2050" actId="478"/>
          <ac:spMkLst>
            <pc:docMk/>
            <pc:sldMk cId="2662926504" sldId="360"/>
            <ac:spMk id="49" creationId="{F66FF97D-8F27-42DD-F863-CEF1BF5B538C}"/>
          </ac:spMkLst>
        </pc:spChg>
        <pc:spChg chg="add del mod">
          <ac:chgData name="NORVEY DANILO MUÑOZ" userId="6c920eed-56a1-4dd6-94e7-28cd095909bd" providerId="ADAL" clId="{E68E6373-0133-48F9-A085-1C5324C2A634}" dt="2023-02-07T22:12:37.823" v="2050" actId="478"/>
          <ac:spMkLst>
            <pc:docMk/>
            <pc:sldMk cId="2662926504" sldId="360"/>
            <ac:spMk id="50" creationId="{6A99D228-785D-CCA9-0534-0A445B4FCF4B}"/>
          </ac:spMkLst>
        </pc:spChg>
        <pc:spChg chg="add del mod">
          <ac:chgData name="NORVEY DANILO MUÑOZ" userId="6c920eed-56a1-4dd6-94e7-28cd095909bd" providerId="ADAL" clId="{E68E6373-0133-48F9-A085-1C5324C2A634}" dt="2023-02-07T22:12:37.823" v="2050" actId="478"/>
          <ac:spMkLst>
            <pc:docMk/>
            <pc:sldMk cId="2662926504" sldId="360"/>
            <ac:spMk id="51" creationId="{FF0DB3E7-703B-25CE-ACA9-D5F2150B1811}"/>
          </ac:spMkLst>
        </pc:spChg>
        <pc:spChg chg="add del mod">
          <ac:chgData name="NORVEY DANILO MUÑOZ" userId="6c920eed-56a1-4dd6-94e7-28cd095909bd" providerId="ADAL" clId="{E68E6373-0133-48F9-A085-1C5324C2A634}" dt="2023-02-07T22:12:37.823" v="2050" actId="478"/>
          <ac:spMkLst>
            <pc:docMk/>
            <pc:sldMk cId="2662926504" sldId="360"/>
            <ac:spMk id="52" creationId="{DF856A21-C9EB-7345-0DE4-3B94C1638CD8}"/>
          </ac:spMkLst>
        </pc:spChg>
        <pc:spChg chg="mod">
          <ac:chgData name="NORVEY DANILO MUÑOZ" userId="6c920eed-56a1-4dd6-94e7-28cd095909bd" providerId="ADAL" clId="{E68E6373-0133-48F9-A085-1C5324C2A634}" dt="2023-02-07T22:12:36.836" v="2049" actId="14100"/>
          <ac:spMkLst>
            <pc:docMk/>
            <pc:sldMk cId="2662926504" sldId="360"/>
            <ac:spMk id="55" creationId="{57C6DEDA-AA59-5B96-5C1F-4F06B27029BA}"/>
          </ac:spMkLst>
        </pc:spChg>
        <pc:spChg chg="mod">
          <ac:chgData name="NORVEY DANILO MUÑOZ" userId="6c920eed-56a1-4dd6-94e7-28cd095909bd" providerId="ADAL" clId="{E68E6373-0133-48F9-A085-1C5324C2A634}" dt="2023-02-07T22:12:36.836" v="2049" actId="14100"/>
          <ac:spMkLst>
            <pc:docMk/>
            <pc:sldMk cId="2662926504" sldId="360"/>
            <ac:spMk id="56" creationId="{6351ACE6-63E8-C70A-DD0E-352ABF1C3AC3}"/>
          </ac:spMkLst>
        </pc:spChg>
        <pc:spChg chg="mod">
          <ac:chgData name="NORVEY DANILO MUÑOZ" userId="6c920eed-56a1-4dd6-94e7-28cd095909bd" providerId="ADAL" clId="{E68E6373-0133-48F9-A085-1C5324C2A634}" dt="2023-02-07T22:12:36.836" v="2049" actId="14100"/>
          <ac:spMkLst>
            <pc:docMk/>
            <pc:sldMk cId="2662926504" sldId="360"/>
            <ac:spMk id="57" creationId="{E6EB85F1-63AE-D14C-9C3C-D9CC0A002BF4}"/>
          </ac:spMkLst>
        </pc:spChg>
        <pc:spChg chg="mod">
          <ac:chgData name="NORVEY DANILO MUÑOZ" userId="6c920eed-56a1-4dd6-94e7-28cd095909bd" providerId="ADAL" clId="{E68E6373-0133-48F9-A085-1C5324C2A634}" dt="2023-02-07T22:12:36.836" v="2049" actId="14100"/>
          <ac:spMkLst>
            <pc:docMk/>
            <pc:sldMk cId="2662926504" sldId="360"/>
            <ac:spMk id="58" creationId="{90592FDE-DCDC-3D3F-16A1-1400190245F3}"/>
          </ac:spMkLst>
        </pc:spChg>
        <pc:spChg chg="mod">
          <ac:chgData name="NORVEY DANILO MUÑOZ" userId="6c920eed-56a1-4dd6-94e7-28cd095909bd" providerId="ADAL" clId="{E68E6373-0133-48F9-A085-1C5324C2A634}" dt="2023-02-07T22:12:36.836" v="2049" actId="14100"/>
          <ac:spMkLst>
            <pc:docMk/>
            <pc:sldMk cId="2662926504" sldId="360"/>
            <ac:spMk id="59" creationId="{AD57B2D4-D960-7FAD-8402-7B1592CD1E6A}"/>
          </ac:spMkLst>
        </pc:spChg>
        <pc:spChg chg="mod">
          <ac:chgData name="NORVEY DANILO MUÑOZ" userId="6c920eed-56a1-4dd6-94e7-28cd095909bd" providerId="ADAL" clId="{E68E6373-0133-48F9-A085-1C5324C2A634}" dt="2023-02-07T22:12:36.836" v="2049" actId="14100"/>
          <ac:spMkLst>
            <pc:docMk/>
            <pc:sldMk cId="2662926504" sldId="360"/>
            <ac:spMk id="60" creationId="{C9D9CD30-F7E7-115E-A663-2808DEDB0AC9}"/>
          </ac:spMkLst>
        </pc:spChg>
        <pc:spChg chg="mod">
          <ac:chgData name="NORVEY DANILO MUÑOZ" userId="6c920eed-56a1-4dd6-94e7-28cd095909bd" providerId="ADAL" clId="{E68E6373-0133-48F9-A085-1C5324C2A634}" dt="2023-02-07T22:12:36.836" v="2049" actId="14100"/>
          <ac:spMkLst>
            <pc:docMk/>
            <pc:sldMk cId="2662926504" sldId="360"/>
            <ac:spMk id="61" creationId="{EC4C19D2-739C-3D11-23B1-403836227343}"/>
          </ac:spMkLst>
        </pc:spChg>
        <pc:spChg chg="mod">
          <ac:chgData name="NORVEY DANILO MUÑOZ" userId="6c920eed-56a1-4dd6-94e7-28cd095909bd" providerId="ADAL" clId="{E68E6373-0133-48F9-A085-1C5324C2A634}" dt="2023-02-07T22:12:36.836" v="2049" actId="14100"/>
          <ac:spMkLst>
            <pc:docMk/>
            <pc:sldMk cId="2662926504" sldId="360"/>
            <ac:spMk id="62" creationId="{D8FD7850-4246-DA09-067C-71FEF0FE1DE7}"/>
          </ac:spMkLst>
        </pc:spChg>
        <pc:spChg chg="mod">
          <ac:chgData name="NORVEY DANILO MUÑOZ" userId="6c920eed-56a1-4dd6-94e7-28cd095909bd" providerId="ADAL" clId="{E68E6373-0133-48F9-A085-1C5324C2A634}" dt="2023-02-07T22:12:36.836" v="2049" actId="14100"/>
          <ac:spMkLst>
            <pc:docMk/>
            <pc:sldMk cId="2662926504" sldId="360"/>
            <ac:spMk id="63" creationId="{71E1F917-0CB0-2E3B-5DDA-68A367610A6B}"/>
          </ac:spMkLst>
        </pc:spChg>
        <pc:spChg chg="mod">
          <ac:chgData name="NORVEY DANILO MUÑOZ" userId="6c920eed-56a1-4dd6-94e7-28cd095909bd" providerId="ADAL" clId="{E68E6373-0133-48F9-A085-1C5324C2A634}" dt="2023-02-07T22:12:36.836" v="2049" actId="14100"/>
          <ac:spMkLst>
            <pc:docMk/>
            <pc:sldMk cId="2662926504" sldId="360"/>
            <ac:spMk id="256" creationId="{B675CC25-7283-3CA2-6E23-502EF3621087}"/>
          </ac:spMkLst>
        </pc:spChg>
        <pc:spChg chg="mod">
          <ac:chgData name="NORVEY DANILO MUÑOZ" userId="6c920eed-56a1-4dd6-94e7-28cd095909bd" providerId="ADAL" clId="{E68E6373-0133-48F9-A085-1C5324C2A634}" dt="2023-02-07T22:12:36.836" v="2049" actId="14100"/>
          <ac:spMkLst>
            <pc:docMk/>
            <pc:sldMk cId="2662926504" sldId="360"/>
            <ac:spMk id="257" creationId="{AE75C49B-6B10-BBC8-D557-12A63272D1F5}"/>
          </ac:spMkLst>
        </pc:spChg>
        <pc:spChg chg="mod">
          <ac:chgData name="NORVEY DANILO MUÑOZ" userId="6c920eed-56a1-4dd6-94e7-28cd095909bd" providerId="ADAL" clId="{E68E6373-0133-48F9-A085-1C5324C2A634}" dt="2023-02-07T22:12:36.836" v="2049" actId="14100"/>
          <ac:spMkLst>
            <pc:docMk/>
            <pc:sldMk cId="2662926504" sldId="360"/>
            <ac:spMk id="258" creationId="{C1253411-31EF-DB10-973E-93F49B940889}"/>
          </ac:spMkLst>
        </pc:spChg>
        <pc:spChg chg="mod">
          <ac:chgData name="NORVEY DANILO MUÑOZ" userId="6c920eed-56a1-4dd6-94e7-28cd095909bd" providerId="ADAL" clId="{E68E6373-0133-48F9-A085-1C5324C2A634}" dt="2023-02-07T22:12:36.836" v="2049" actId="14100"/>
          <ac:spMkLst>
            <pc:docMk/>
            <pc:sldMk cId="2662926504" sldId="360"/>
            <ac:spMk id="259" creationId="{70F702BF-991F-D75E-0DBF-8EE095AB7523}"/>
          </ac:spMkLst>
        </pc:spChg>
        <pc:spChg chg="mod">
          <ac:chgData name="NORVEY DANILO MUÑOZ" userId="6c920eed-56a1-4dd6-94e7-28cd095909bd" providerId="ADAL" clId="{E68E6373-0133-48F9-A085-1C5324C2A634}" dt="2023-02-07T22:12:36.836" v="2049" actId="14100"/>
          <ac:spMkLst>
            <pc:docMk/>
            <pc:sldMk cId="2662926504" sldId="360"/>
            <ac:spMk id="260" creationId="{0D89C9D6-1AE3-1CC7-218D-F8060D16CCBF}"/>
          </ac:spMkLst>
        </pc:spChg>
        <pc:spChg chg="add del mod">
          <ac:chgData name="NORVEY DANILO MUÑOZ" userId="6c920eed-56a1-4dd6-94e7-28cd095909bd" providerId="ADAL" clId="{E68E6373-0133-48F9-A085-1C5324C2A634}" dt="2023-02-07T22:12:37.823" v="2050" actId="478"/>
          <ac:spMkLst>
            <pc:docMk/>
            <pc:sldMk cId="2662926504" sldId="360"/>
            <ac:spMk id="261" creationId="{93A4C47B-69E8-4597-390A-E07D353AFB13}"/>
          </ac:spMkLst>
        </pc:spChg>
        <pc:spChg chg="add del mod">
          <ac:chgData name="NORVEY DANILO MUÑOZ" userId="6c920eed-56a1-4dd6-94e7-28cd095909bd" providerId="ADAL" clId="{E68E6373-0133-48F9-A085-1C5324C2A634}" dt="2023-02-07T22:12:37.823" v="2050" actId="478"/>
          <ac:spMkLst>
            <pc:docMk/>
            <pc:sldMk cId="2662926504" sldId="360"/>
            <ac:spMk id="262" creationId="{8CDEB0F0-2AF3-52A3-07D1-93E414501B8D}"/>
          </ac:spMkLst>
        </pc:spChg>
        <pc:spChg chg="add del mod">
          <ac:chgData name="NORVEY DANILO MUÑOZ" userId="6c920eed-56a1-4dd6-94e7-28cd095909bd" providerId="ADAL" clId="{E68E6373-0133-48F9-A085-1C5324C2A634}" dt="2023-02-07T22:12:37.823" v="2050" actId="478"/>
          <ac:spMkLst>
            <pc:docMk/>
            <pc:sldMk cId="2662926504" sldId="360"/>
            <ac:spMk id="263" creationId="{6FCAF82C-3DE5-56A8-CF5B-02A082DBEB6F}"/>
          </ac:spMkLst>
        </pc:spChg>
        <pc:spChg chg="add del mod">
          <ac:chgData name="NORVEY DANILO MUÑOZ" userId="6c920eed-56a1-4dd6-94e7-28cd095909bd" providerId="ADAL" clId="{E68E6373-0133-48F9-A085-1C5324C2A634}" dt="2023-02-07T22:12:37.823" v="2050" actId="478"/>
          <ac:spMkLst>
            <pc:docMk/>
            <pc:sldMk cId="2662926504" sldId="360"/>
            <ac:spMk id="264" creationId="{2562248A-EA63-AE2B-085C-8C5E1F65E2E9}"/>
          </ac:spMkLst>
        </pc:spChg>
        <pc:spChg chg="add del mod">
          <ac:chgData name="NORVEY DANILO MUÑOZ" userId="6c920eed-56a1-4dd6-94e7-28cd095909bd" providerId="ADAL" clId="{E68E6373-0133-48F9-A085-1C5324C2A634}" dt="2023-02-07T22:12:37.823" v="2050" actId="478"/>
          <ac:spMkLst>
            <pc:docMk/>
            <pc:sldMk cId="2662926504" sldId="360"/>
            <ac:spMk id="265" creationId="{5A60FC40-6C09-2A90-5641-7AD08ACDCCEF}"/>
          </ac:spMkLst>
        </pc:spChg>
        <pc:spChg chg="add del mod">
          <ac:chgData name="NORVEY DANILO MUÑOZ" userId="6c920eed-56a1-4dd6-94e7-28cd095909bd" providerId="ADAL" clId="{E68E6373-0133-48F9-A085-1C5324C2A634}" dt="2023-02-07T22:12:37.823" v="2050" actId="478"/>
          <ac:spMkLst>
            <pc:docMk/>
            <pc:sldMk cId="2662926504" sldId="360"/>
            <ac:spMk id="266" creationId="{95E568E9-4461-00D2-DC3F-CD48EB3102DE}"/>
          </ac:spMkLst>
        </pc:spChg>
        <pc:spChg chg="add del mod">
          <ac:chgData name="NORVEY DANILO MUÑOZ" userId="6c920eed-56a1-4dd6-94e7-28cd095909bd" providerId="ADAL" clId="{E68E6373-0133-48F9-A085-1C5324C2A634}" dt="2023-02-07T22:12:37.823" v="2050" actId="478"/>
          <ac:spMkLst>
            <pc:docMk/>
            <pc:sldMk cId="2662926504" sldId="360"/>
            <ac:spMk id="267" creationId="{481A9D0F-1FFA-D8BC-26A5-8FE3284B3816}"/>
          </ac:spMkLst>
        </pc:spChg>
        <pc:spChg chg="add del mod">
          <ac:chgData name="NORVEY DANILO MUÑOZ" userId="6c920eed-56a1-4dd6-94e7-28cd095909bd" providerId="ADAL" clId="{E68E6373-0133-48F9-A085-1C5324C2A634}" dt="2023-02-07T22:12:37.823" v="2050" actId="478"/>
          <ac:spMkLst>
            <pc:docMk/>
            <pc:sldMk cId="2662926504" sldId="360"/>
            <ac:spMk id="268" creationId="{344C933D-D033-CB26-8491-465066ABE2CF}"/>
          </ac:spMkLst>
        </pc:spChg>
        <pc:spChg chg="add del mod">
          <ac:chgData name="NORVEY DANILO MUÑOZ" userId="6c920eed-56a1-4dd6-94e7-28cd095909bd" providerId="ADAL" clId="{E68E6373-0133-48F9-A085-1C5324C2A634}" dt="2023-02-07T22:12:37.823" v="2050" actId="478"/>
          <ac:spMkLst>
            <pc:docMk/>
            <pc:sldMk cId="2662926504" sldId="360"/>
            <ac:spMk id="269" creationId="{EE23DBDD-AC77-0C5D-6857-CB33347DA376}"/>
          </ac:spMkLst>
        </pc:spChg>
        <pc:spChg chg="add del mod">
          <ac:chgData name="NORVEY DANILO MUÑOZ" userId="6c920eed-56a1-4dd6-94e7-28cd095909bd" providerId="ADAL" clId="{E68E6373-0133-48F9-A085-1C5324C2A634}" dt="2023-02-07T22:12:37.823" v="2050" actId="478"/>
          <ac:spMkLst>
            <pc:docMk/>
            <pc:sldMk cId="2662926504" sldId="360"/>
            <ac:spMk id="270" creationId="{DC87C52B-0529-AD50-1096-B4EB18D7BA17}"/>
          </ac:spMkLst>
        </pc:spChg>
        <pc:spChg chg="add del mod">
          <ac:chgData name="NORVEY DANILO MUÑOZ" userId="6c920eed-56a1-4dd6-94e7-28cd095909bd" providerId="ADAL" clId="{E68E6373-0133-48F9-A085-1C5324C2A634}" dt="2023-02-07T22:12:37.823" v="2050" actId="478"/>
          <ac:spMkLst>
            <pc:docMk/>
            <pc:sldMk cId="2662926504" sldId="360"/>
            <ac:spMk id="271" creationId="{62ED8C9D-B3D3-460A-E139-BD4565CFE11A}"/>
          </ac:spMkLst>
        </pc:spChg>
        <pc:spChg chg="add del mod">
          <ac:chgData name="NORVEY DANILO MUÑOZ" userId="6c920eed-56a1-4dd6-94e7-28cd095909bd" providerId="ADAL" clId="{E68E6373-0133-48F9-A085-1C5324C2A634}" dt="2023-02-07T22:12:37.823" v="2050" actId="478"/>
          <ac:spMkLst>
            <pc:docMk/>
            <pc:sldMk cId="2662926504" sldId="360"/>
            <ac:spMk id="272" creationId="{D977508F-451A-37CE-3EE9-3425A1ED31B1}"/>
          </ac:spMkLst>
        </pc:spChg>
        <pc:spChg chg="add del mod">
          <ac:chgData name="NORVEY DANILO MUÑOZ" userId="6c920eed-56a1-4dd6-94e7-28cd095909bd" providerId="ADAL" clId="{E68E6373-0133-48F9-A085-1C5324C2A634}" dt="2023-02-07T22:12:37.823" v="2050" actId="478"/>
          <ac:spMkLst>
            <pc:docMk/>
            <pc:sldMk cId="2662926504" sldId="360"/>
            <ac:spMk id="273" creationId="{CA2E10F7-4F76-825F-D8FB-0B35844B3E1D}"/>
          </ac:spMkLst>
        </pc:spChg>
        <pc:spChg chg="add del mod">
          <ac:chgData name="NORVEY DANILO MUÑOZ" userId="6c920eed-56a1-4dd6-94e7-28cd095909bd" providerId="ADAL" clId="{E68E6373-0133-48F9-A085-1C5324C2A634}" dt="2023-02-07T22:12:37.823" v="2050" actId="478"/>
          <ac:spMkLst>
            <pc:docMk/>
            <pc:sldMk cId="2662926504" sldId="360"/>
            <ac:spMk id="274" creationId="{11843004-C029-AA46-70CF-E6539A19CDB1}"/>
          </ac:spMkLst>
        </pc:spChg>
        <pc:spChg chg="add del mod">
          <ac:chgData name="NORVEY DANILO MUÑOZ" userId="6c920eed-56a1-4dd6-94e7-28cd095909bd" providerId="ADAL" clId="{E68E6373-0133-48F9-A085-1C5324C2A634}" dt="2023-02-07T22:12:37.823" v="2050" actId="478"/>
          <ac:spMkLst>
            <pc:docMk/>
            <pc:sldMk cId="2662926504" sldId="360"/>
            <ac:spMk id="275" creationId="{3AC42283-C4A8-10C0-A4EE-F4507A297D33}"/>
          </ac:spMkLst>
        </pc:spChg>
        <pc:spChg chg="add del mod">
          <ac:chgData name="NORVEY DANILO MUÑOZ" userId="6c920eed-56a1-4dd6-94e7-28cd095909bd" providerId="ADAL" clId="{E68E6373-0133-48F9-A085-1C5324C2A634}" dt="2023-02-07T22:12:37.823" v="2050" actId="478"/>
          <ac:spMkLst>
            <pc:docMk/>
            <pc:sldMk cId="2662926504" sldId="360"/>
            <ac:spMk id="276" creationId="{E538BFC3-DD21-62FC-2729-A3AEFD5D437C}"/>
          </ac:spMkLst>
        </pc:spChg>
        <pc:spChg chg="add del mod">
          <ac:chgData name="NORVEY DANILO MUÑOZ" userId="6c920eed-56a1-4dd6-94e7-28cd095909bd" providerId="ADAL" clId="{E68E6373-0133-48F9-A085-1C5324C2A634}" dt="2023-02-07T22:12:37.823" v="2050" actId="478"/>
          <ac:spMkLst>
            <pc:docMk/>
            <pc:sldMk cId="2662926504" sldId="360"/>
            <ac:spMk id="277" creationId="{AEF22750-F6AE-0832-9373-C21DC4A47E1B}"/>
          </ac:spMkLst>
        </pc:spChg>
        <pc:spChg chg="add del mod">
          <ac:chgData name="NORVEY DANILO MUÑOZ" userId="6c920eed-56a1-4dd6-94e7-28cd095909bd" providerId="ADAL" clId="{E68E6373-0133-48F9-A085-1C5324C2A634}" dt="2023-02-07T22:12:37.823" v="2050" actId="478"/>
          <ac:spMkLst>
            <pc:docMk/>
            <pc:sldMk cId="2662926504" sldId="360"/>
            <ac:spMk id="278" creationId="{B9370866-A99E-78F4-47DF-E43CC519A65C}"/>
          </ac:spMkLst>
        </pc:spChg>
        <pc:spChg chg="add del mod">
          <ac:chgData name="NORVEY DANILO MUÑOZ" userId="6c920eed-56a1-4dd6-94e7-28cd095909bd" providerId="ADAL" clId="{E68E6373-0133-48F9-A085-1C5324C2A634}" dt="2023-02-07T22:12:37.823" v="2050" actId="478"/>
          <ac:spMkLst>
            <pc:docMk/>
            <pc:sldMk cId="2662926504" sldId="360"/>
            <ac:spMk id="279" creationId="{3DD84279-323A-92D0-7981-8F58232EBC9C}"/>
          </ac:spMkLst>
        </pc:spChg>
        <pc:spChg chg="add del mod">
          <ac:chgData name="NORVEY DANILO MUÑOZ" userId="6c920eed-56a1-4dd6-94e7-28cd095909bd" providerId="ADAL" clId="{E68E6373-0133-48F9-A085-1C5324C2A634}" dt="2023-02-07T22:12:37.823" v="2050" actId="478"/>
          <ac:spMkLst>
            <pc:docMk/>
            <pc:sldMk cId="2662926504" sldId="360"/>
            <ac:spMk id="280" creationId="{B972624E-AB8A-9CFD-F593-1B0062C836B2}"/>
          </ac:spMkLst>
        </pc:spChg>
        <pc:spChg chg="add del mod">
          <ac:chgData name="NORVEY DANILO MUÑOZ" userId="6c920eed-56a1-4dd6-94e7-28cd095909bd" providerId="ADAL" clId="{E68E6373-0133-48F9-A085-1C5324C2A634}" dt="2023-02-07T22:12:37.823" v="2050" actId="478"/>
          <ac:spMkLst>
            <pc:docMk/>
            <pc:sldMk cId="2662926504" sldId="360"/>
            <ac:spMk id="281" creationId="{17B276D7-001D-AF57-E2E9-4EA1DE35E319}"/>
          </ac:spMkLst>
        </pc:spChg>
        <pc:spChg chg="add del mod">
          <ac:chgData name="NORVEY DANILO MUÑOZ" userId="6c920eed-56a1-4dd6-94e7-28cd095909bd" providerId="ADAL" clId="{E68E6373-0133-48F9-A085-1C5324C2A634}" dt="2023-02-07T22:12:37.823" v="2050" actId="478"/>
          <ac:spMkLst>
            <pc:docMk/>
            <pc:sldMk cId="2662926504" sldId="360"/>
            <ac:spMk id="282" creationId="{602F8254-0785-A51E-5A24-77C67CE1FD9A}"/>
          </ac:spMkLst>
        </pc:spChg>
        <pc:spChg chg="add del mod">
          <ac:chgData name="NORVEY DANILO MUÑOZ" userId="6c920eed-56a1-4dd6-94e7-28cd095909bd" providerId="ADAL" clId="{E68E6373-0133-48F9-A085-1C5324C2A634}" dt="2023-02-07T22:12:37.823" v="2050" actId="478"/>
          <ac:spMkLst>
            <pc:docMk/>
            <pc:sldMk cId="2662926504" sldId="360"/>
            <ac:spMk id="283" creationId="{330E759A-8340-5320-9115-205B9AFC611D}"/>
          </ac:spMkLst>
        </pc:spChg>
        <pc:spChg chg="add del mod">
          <ac:chgData name="NORVEY DANILO MUÑOZ" userId="6c920eed-56a1-4dd6-94e7-28cd095909bd" providerId="ADAL" clId="{E68E6373-0133-48F9-A085-1C5324C2A634}" dt="2023-02-07T22:12:49.104" v="2052"/>
          <ac:spMkLst>
            <pc:docMk/>
            <pc:sldMk cId="2662926504" sldId="360"/>
            <ac:spMk id="284" creationId="{9D53D820-1EEE-75FD-1946-C49A15440A53}"/>
          </ac:spMkLst>
        </pc:spChg>
        <pc:spChg chg="mod">
          <ac:chgData name="NORVEY DANILO MUÑOZ" userId="6c920eed-56a1-4dd6-94e7-28cd095909bd" providerId="ADAL" clId="{E68E6373-0133-48F9-A085-1C5324C2A634}" dt="2023-02-07T22:12:22.120" v="2046" actId="20577"/>
          <ac:spMkLst>
            <pc:docMk/>
            <pc:sldMk cId="2662926504" sldId="360"/>
            <ac:spMk id="28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6"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7"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8"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9"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0"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1"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2"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3"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4"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6" creationId="{00000000-0000-0000-0000-000000000000}"/>
          </ac:spMkLst>
        </pc:spChg>
        <pc:spChg chg="mod">
          <ac:chgData name="NORVEY DANILO MUÑOZ" userId="6c920eed-56a1-4dd6-94e7-28cd095909bd" providerId="ADAL" clId="{E68E6373-0133-48F9-A085-1C5324C2A634}" dt="2023-02-07T22:12:54.497" v="2053"/>
          <ac:spMkLst>
            <pc:docMk/>
            <pc:sldMk cId="2662926504" sldId="360"/>
            <ac:spMk id="301" creationId="{41FBCF4B-0E88-D828-FBE0-E2A5E752392F}"/>
          </ac:spMkLst>
        </pc:spChg>
        <pc:spChg chg="mod">
          <ac:chgData name="NORVEY DANILO MUÑOZ" userId="6c920eed-56a1-4dd6-94e7-28cd095909bd" providerId="ADAL" clId="{E68E6373-0133-48F9-A085-1C5324C2A634}" dt="2023-02-07T22:12:54.497" v="2053"/>
          <ac:spMkLst>
            <pc:docMk/>
            <pc:sldMk cId="2662926504" sldId="360"/>
            <ac:spMk id="302" creationId="{03C0BDB6-162C-5344-6267-F1E205FBE2BB}"/>
          </ac:spMkLst>
        </pc:spChg>
        <pc:spChg chg="mod">
          <ac:chgData name="NORVEY DANILO MUÑOZ" userId="6c920eed-56a1-4dd6-94e7-28cd095909bd" providerId="ADAL" clId="{E68E6373-0133-48F9-A085-1C5324C2A634}" dt="2023-02-07T22:12:54.497" v="2053"/>
          <ac:spMkLst>
            <pc:docMk/>
            <pc:sldMk cId="2662926504" sldId="360"/>
            <ac:spMk id="303" creationId="{5D84CA88-083C-D460-589A-44F3CECC6A8E}"/>
          </ac:spMkLst>
        </pc:spChg>
        <pc:spChg chg="mod">
          <ac:chgData name="NORVEY DANILO MUÑOZ" userId="6c920eed-56a1-4dd6-94e7-28cd095909bd" providerId="ADAL" clId="{E68E6373-0133-48F9-A085-1C5324C2A634}" dt="2023-02-07T22:12:54.497" v="2053"/>
          <ac:spMkLst>
            <pc:docMk/>
            <pc:sldMk cId="2662926504" sldId="360"/>
            <ac:spMk id="304" creationId="{F6BD879E-382E-4BFF-BAC0-EDF3A76EF548}"/>
          </ac:spMkLst>
        </pc:spChg>
        <pc:spChg chg="mod">
          <ac:chgData name="NORVEY DANILO MUÑOZ" userId="6c920eed-56a1-4dd6-94e7-28cd095909bd" providerId="ADAL" clId="{E68E6373-0133-48F9-A085-1C5324C2A634}" dt="2023-02-07T22:12:54.497" v="2053"/>
          <ac:spMkLst>
            <pc:docMk/>
            <pc:sldMk cId="2662926504" sldId="360"/>
            <ac:spMk id="305" creationId="{916B021A-D37E-7555-7522-603E1AD88FB4}"/>
          </ac:spMkLst>
        </pc:spChg>
        <pc:spChg chg="mod">
          <ac:chgData name="NORVEY DANILO MUÑOZ" userId="6c920eed-56a1-4dd6-94e7-28cd095909bd" providerId="ADAL" clId="{E68E6373-0133-48F9-A085-1C5324C2A634}" dt="2023-02-07T22:12:54.497" v="2053"/>
          <ac:spMkLst>
            <pc:docMk/>
            <pc:sldMk cId="2662926504" sldId="360"/>
            <ac:spMk id="306" creationId="{250E8DB4-6B04-B8C4-59B5-277018578D6E}"/>
          </ac:spMkLst>
        </pc:spChg>
        <pc:spChg chg="mod">
          <ac:chgData name="NORVEY DANILO MUÑOZ" userId="6c920eed-56a1-4dd6-94e7-28cd095909bd" providerId="ADAL" clId="{E68E6373-0133-48F9-A085-1C5324C2A634}" dt="2023-02-07T22:12:54.497" v="2053"/>
          <ac:spMkLst>
            <pc:docMk/>
            <pc:sldMk cId="2662926504" sldId="360"/>
            <ac:spMk id="307" creationId="{1A9CC7AF-545B-E96F-61C1-90593C6DD689}"/>
          </ac:spMkLst>
        </pc:spChg>
        <pc:spChg chg="mod">
          <ac:chgData name="NORVEY DANILO MUÑOZ" userId="6c920eed-56a1-4dd6-94e7-28cd095909bd" providerId="ADAL" clId="{E68E6373-0133-48F9-A085-1C5324C2A634}" dt="2023-02-07T22:12:54.497" v="2053"/>
          <ac:spMkLst>
            <pc:docMk/>
            <pc:sldMk cId="2662926504" sldId="360"/>
            <ac:spMk id="308" creationId="{404EC70B-FFE6-7AB7-1D0F-3C880102CDE2}"/>
          </ac:spMkLst>
        </pc:spChg>
        <pc:spChg chg="mod">
          <ac:chgData name="NORVEY DANILO MUÑOZ" userId="6c920eed-56a1-4dd6-94e7-28cd095909bd" providerId="ADAL" clId="{E68E6373-0133-48F9-A085-1C5324C2A634}" dt="2023-02-07T22:12:54.497" v="2053"/>
          <ac:spMkLst>
            <pc:docMk/>
            <pc:sldMk cId="2662926504" sldId="360"/>
            <ac:spMk id="309" creationId="{C274B151-32C5-5B28-9DDC-A5C541742753}"/>
          </ac:spMkLst>
        </pc:spChg>
        <pc:spChg chg="mod">
          <ac:chgData name="NORVEY DANILO MUÑOZ" userId="6c920eed-56a1-4dd6-94e7-28cd095909bd" providerId="ADAL" clId="{E68E6373-0133-48F9-A085-1C5324C2A634}" dt="2023-02-07T22:12:54.497" v="2053"/>
          <ac:spMkLst>
            <pc:docMk/>
            <pc:sldMk cId="2662926504" sldId="360"/>
            <ac:spMk id="310" creationId="{C917A81F-7E8C-4C52-06F9-D6F9D34F4534}"/>
          </ac:spMkLst>
        </pc:spChg>
        <pc:spChg chg="mod">
          <ac:chgData name="NORVEY DANILO MUÑOZ" userId="6c920eed-56a1-4dd6-94e7-28cd095909bd" providerId="ADAL" clId="{E68E6373-0133-48F9-A085-1C5324C2A634}" dt="2023-02-07T22:12:54.497" v="2053"/>
          <ac:spMkLst>
            <pc:docMk/>
            <pc:sldMk cId="2662926504" sldId="360"/>
            <ac:spMk id="311" creationId="{C2FE9350-6846-4069-548E-85BFA5A43FFA}"/>
          </ac:spMkLst>
        </pc:spChg>
        <pc:spChg chg="mod">
          <ac:chgData name="NORVEY DANILO MUÑOZ" userId="6c920eed-56a1-4dd6-94e7-28cd095909bd" providerId="ADAL" clId="{E68E6373-0133-48F9-A085-1C5324C2A634}" dt="2023-02-07T22:12:54.497" v="2053"/>
          <ac:spMkLst>
            <pc:docMk/>
            <pc:sldMk cId="2662926504" sldId="360"/>
            <ac:spMk id="312" creationId="{6FEECB24-43FE-F39C-413C-66B62CE90EE7}"/>
          </ac:spMkLst>
        </pc:spChg>
        <pc:spChg chg="mod">
          <ac:chgData name="NORVEY DANILO MUÑOZ" userId="6c920eed-56a1-4dd6-94e7-28cd095909bd" providerId="ADAL" clId="{E68E6373-0133-48F9-A085-1C5324C2A634}" dt="2023-02-07T22:12:54.497" v="2053"/>
          <ac:spMkLst>
            <pc:docMk/>
            <pc:sldMk cId="2662926504" sldId="360"/>
            <ac:spMk id="313" creationId="{135BC74B-410B-8FCC-943E-0F8311B13202}"/>
          </ac:spMkLst>
        </pc:spChg>
        <pc:spChg chg="mod">
          <ac:chgData name="NORVEY DANILO MUÑOZ" userId="6c920eed-56a1-4dd6-94e7-28cd095909bd" providerId="ADAL" clId="{E68E6373-0133-48F9-A085-1C5324C2A634}" dt="2023-02-07T22:12:54.497" v="2053"/>
          <ac:spMkLst>
            <pc:docMk/>
            <pc:sldMk cId="2662926504" sldId="360"/>
            <ac:spMk id="314" creationId="{74B2741D-C90C-FFB4-BF33-37A375F382A6}"/>
          </ac:spMkLst>
        </pc:spChg>
        <pc:grpChg chg="add del mod">
          <ac:chgData name="NORVEY DANILO MUÑOZ" userId="6c920eed-56a1-4dd6-94e7-28cd095909bd" providerId="ADAL" clId="{E68E6373-0133-48F9-A085-1C5324C2A634}" dt="2023-02-07T22:12:37.823" v="2050" actId="478"/>
          <ac:grpSpMkLst>
            <pc:docMk/>
            <pc:sldMk cId="2662926504" sldId="360"/>
            <ac:grpSpMk id="8" creationId="{2C39D1BE-E755-9E50-8F23-AE3FE5E821A9}"/>
          </ac:grpSpMkLst>
        </pc:grpChg>
        <pc:grpChg chg="mod">
          <ac:chgData name="NORVEY DANILO MUÑOZ" userId="6c920eed-56a1-4dd6-94e7-28cd095909bd" providerId="ADAL" clId="{E68E6373-0133-48F9-A085-1C5324C2A634}" dt="2023-02-07T22:12:36.836" v="2049" actId="14100"/>
          <ac:grpSpMkLst>
            <pc:docMk/>
            <pc:sldMk cId="2662926504" sldId="360"/>
            <ac:grpSpMk id="9" creationId="{3DD16D24-7D1B-3E10-42CB-33A0EF893DDF}"/>
          </ac:grpSpMkLst>
        </pc:grpChg>
        <pc:grpChg chg="add del mod">
          <ac:chgData name="NORVEY DANILO MUÑOZ" userId="6c920eed-56a1-4dd6-94e7-28cd095909bd" providerId="ADAL" clId="{E68E6373-0133-48F9-A085-1C5324C2A634}" dt="2023-02-07T22:12:37.823" v="2050" actId="478"/>
          <ac:grpSpMkLst>
            <pc:docMk/>
            <pc:sldMk cId="2662926504" sldId="360"/>
            <ac:grpSpMk id="24" creationId="{E26A148F-B422-9513-4740-9BCC4DDCE727}"/>
          </ac:grpSpMkLst>
        </pc:grpChg>
        <pc:grpChg chg="mod">
          <ac:chgData name="NORVEY DANILO MUÑOZ" userId="6c920eed-56a1-4dd6-94e7-28cd095909bd" providerId="ADAL" clId="{E68E6373-0133-48F9-A085-1C5324C2A634}" dt="2023-02-07T22:12:36.836" v="2049" actId="14100"/>
          <ac:grpSpMkLst>
            <pc:docMk/>
            <pc:sldMk cId="2662926504" sldId="360"/>
            <ac:grpSpMk id="25" creationId="{7B2DD099-47A1-7E50-225D-29CBA17CD44E}"/>
          </ac:grpSpMkLst>
        </pc:grpChg>
        <pc:grpChg chg="add del mod">
          <ac:chgData name="NORVEY DANILO MUÑOZ" userId="6c920eed-56a1-4dd6-94e7-28cd095909bd" providerId="ADAL" clId="{E68E6373-0133-48F9-A085-1C5324C2A634}" dt="2023-02-07T22:12:37.823" v="2050" actId="478"/>
          <ac:grpSpMkLst>
            <pc:docMk/>
            <pc:sldMk cId="2662926504" sldId="360"/>
            <ac:grpSpMk id="53" creationId="{79D213CF-EFEC-F4B6-C1FD-50BFAA3D0CBC}"/>
          </ac:grpSpMkLst>
        </pc:grpChg>
        <pc:grpChg chg="mod">
          <ac:chgData name="NORVEY DANILO MUÑOZ" userId="6c920eed-56a1-4dd6-94e7-28cd095909bd" providerId="ADAL" clId="{E68E6373-0133-48F9-A085-1C5324C2A634}" dt="2023-02-07T22:12:36.836" v="2049" actId="14100"/>
          <ac:grpSpMkLst>
            <pc:docMk/>
            <pc:sldMk cId="2662926504" sldId="360"/>
            <ac:grpSpMk id="54" creationId="{FDC5A617-2479-C164-9D70-C79EA65876AA}"/>
          </ac:grpSpMkLst>
        </pc:grpChg>
        <pc:grpChg chg="add mod">
          <ac:chgData name="NORVEY DANILO MUÑOZ" userId="6c920eed-56a1-4dd6-94e7-28cd095909bd" providerId="ADAL" clId="{E68E6373-0133-48F9-A085-1C5324C2A634}" dt="2023-02-07T22:12:54.497" v="2053"/>
          <ac:grpSpMkLst>
            <pc:docMk/>
            <pc:sldMk cId="2662926504" sldId="360"/>
            <ac:grpSpMk id="299" creationId="{35DFAC0A-AE6F-608D-E964-4369D8B3AA90}"/>
          </ac:grpSpMkLst>
        </pc:grpChg>
        <pc:grpChg chg="mod">
          <ac:chgData name="NORVEY DANILO MUÑOZ" userId="6c920eed-56a1-4dd6-94e7-28cd095909bd" providerId="ADAL" clId="{E68E6373-0133-48F9-A085-1C5324C2A634}" dt="2023-02-07T22:12:54.497" v="2053"/>
          <ac:grpSpMkLst>
            <pc:docMk/>
            <pc:sldMk cId="2662926504" sldId="360"/>
            <ac:grpSpMk id="300" creationId="{755F52B3-8453-EA98-8092-BE5691A3B6C3}"/>
          </ac:grpSpMkLst>
        </pc:grpChg>
      </pc:sldChg>
      <pc:sldChg chg="modSp add mod">
        <pc:chgData name="NORVEY DANILO MUÑOZ" userId="6c920eed-56a1-4dd6-94e7-28cd095909bd" providerId="ADAL" clId="{E68E6373-0133-48F9-A085-1C5324C2A634}" dt="2023-02-07T22:27:21.640" v="2250" actId="1076"/>
        <pc:sldMkLst>
          <pc:docMk/>
          <pc:sldMk cId="0" sldId="361"/>
        </pc:sldMkLst>
        <pc:spChg chg="mod">
          <ac:chgData name="NORVEY DANILO MUÑOZ" userId="6c920eed-56a1-4dd6-94e7-28cd095909bd" providerId="ADAL" clId="{E68E6373-0133-48F9-A085-1C5324C2A634}" dt="2023-02-07T22:17:03.720" v="2110" actId="1076"/>
          <ac:spMkLst>
            <pc:docMk/>
            <pc:sldMk cId="0" sldId="361"/>
            <ac:spMk id="75" creationId="{AE5EEDBA-B5E7-91A9-3B6F-16124CA9E467}"/>
          </ac:spMkLst>
        </pc:spChg>
        <pc:spChg chg="mod">
          <ac:chgData name="NORVEY DANILO MUÑOZ" userId="6c920eed-56a1-4dd6-94e7-28cd095909bd" providerId="ADAL" clId="{E68E6373-0133-48F9-A085-1C5324C2A634}" dt="2023-02-07T22:17:03.720" v="2110" actId="1076"/>
          <ac:spMkLst>
            <pc:docMk/>
            <pc:sldMk cId="0" sldId="361"/>
            <ac:spMk id="76" creationId="{49D638C6-3D71-3896-08D5-55C24124EC32}"/>
          </ac:spMkLst>
        </pc:spChg>
        <pc:spChg chg="mod">
          <ac:chgData name="NORVEY DANILO MUÑOZ" userId="6c920eed-56a1-4dd6-94e7-28cd095909bd" providerId="ADAL" clId="{E68E6373-0133-48F9-A085-1C5324C2A634}" dt="2023-02-07T22:17:03.720" v="2110" actId="1076"/>
          <ac:spMkLst>
            <pc:docMk/>
            <pc:sldMk cId="0" sldId="361"/>
            <ac:spMk id="77" creationId="{BE123747-7CC7-579C-190F-30A8202A6E90}"/>
          </ac:spMkLst>
        </pc:spChg>
        <pc:spChg chg="mod">
          <ac:chgData name="NORVEY DANILO MUÑOZ" userId="6c920eed-56a1-4dd6-94e7-28cd095909bd" providerId="ADAL" clId="{E68E6373-0133-48F9-A085-1C5324C2A634}" dt="2023-02-07T22:17:03.720" v="2110" actId="1076"/>
          <ac:spMkLst>
            <pc:docMk/>
            <pc:sldMk cId="0" sldId="361"/>
            <ac:spMk id="78" creationId="{844BC830-B3FC-2DAF-B925-85DB8419742C}"/>
          </ac:spMkLst>
        </pc:spChg>
        <pc:spChg chg="mod">
          <ac:chgData name="NORVEY DANILO MUÑOZ" userId="6c920eed-56a1-4dd6-94e7-28cd095909bd" providerId="ADAL" clId="{E68E6373-0133-48F9-A085-1C5324C2A634}" dt="2023-02-07T22:17:03.720" v="2110" actId="1076"/>
          <ac:spMkLst>
            <pc:docMk/>
            <pc:sldMk cId="0" sldId="361"/>
            <ac:spMk id="79" creationId="{553C2B81-D404-0335-7791-2FE4C25982DC}"/>
          </ac:spMkLst>
        </pc:spChg>
        <pc:spChg chg="mod">
          <ac:chgData name="NORVEY DANILO MUÑOZ" userId="6c920eed-56a1-4dd6-94e7-28cd095909bd" providerId="ADAL" clId="{E68E6373-0133-48F9-A085-1C5324C2A634}" dt="2023-02-07T22:17:03.720" v="2110" actId="1076"/>
          <ac:spMkLst>
            <pc:docMk/>
            <pc:sldMk cId="0" sldId="361"/>
            <ac:spMk id="80" creationId="{08B3ACB6-3BD8-2ADB-6C33-251283CE82BE}"/>
          </ac:spMkLst>
        </pc:spChg>
        <pc:spChg chg="mod">
          <ac:chgData name="NORVEY DANILO MUÑOZ" userId="6c920eed-56a1-4dd6-94e7-28cd095909bd" providerId="ADAL" clId="{E68E6373-0133-48F9-A085-1C5324C2A634}" dt="2023-02-07T22:17:33.358" v="2116" actId="1076"/>
          <ac:spMkLst>
            <pc:docMk/>
            <pc:sldMk cId="0" sldId="361"/>
            <ac:spMk id="81" creationId="{3B713D00-A364-45CB-3E71-C2E6BA624989}"/>
          </ac:spMkLst>
        </pc:spChg>
        <pc:spChg chg="mod">
          <ac:chgData name="NORVEY DANILO MUÑOZ" userId="6c920eed-56a1-4dd6-94e7-28cd095909bd" providerId="ADAL" clId="{E68E6373-0133-48F9-A085-1C5324C2A634}" dt="2023-02-07T22:17:33.358" v="2116" actId="1076"/>
          <ac:spMkLst>
            <pc:docMk/>
            <pc:sldMk cId="0" sldId="361"/>
            <ac:spMk id="82" creationId="{7D427239-27B7-68C3-75EB-A944AF06C85A}"/>
          </ac:spMkLst>
        </pc:spChg>
        <pc:spChg chg="mod">
          <ac:chgData name="NORVEY DANILO MUÑOZ" userId="6c920eed-56a1-4dd6-94e7-28cd095909bd" providerId="ADAL" clId="{E68E6373-0133-48F9-A085-1C5324C2A634}" dt="2023-02-07T22:17:33.358" v="2116" actId="1076"/>
          <ac:spMkLst>
            <pc:docMk/>
            <pc:sldMk cId="0" sldId="361"/>
            <ac:spMk id="83" creationId="{4512E737-B3B6-639C-3053-703C6B91F11B}"/>
          </ac:spMkLst>
        </pc:spChg>
        <pc:spChg chg="mod">
          <ac:chgData name="NORVEY DANILO MUÑOZ" userId="6c920eed-56a1-4dd6-94e7-28cd095909bd" providerId="ADAL" clId="{E68E6373-0133-48F9-A085-1C5324C2A634}" dt="2023-02-07T22:17:33.358" v="2116" actId="1076"/>
          <ac:spMkLst>
            <pc:docMk/>
            <pc:sldMk cId="0" sldId="361"/>
            <ac:spMk id="84" creationId="{F564A19F-B3F5-E7D3-B8EC-57249926FE48}"/>
          </ac:spMkLst>
        </pc:spChg>
        <pc:spChg chg="mod">
          <ac:chgData name="NORVEY DANILO MUÑOZ" userId="6c920eed-56a1-4dd6-94e7-28cd095909bd" providerId="ADAL" clId="{E68E6373-0133-48F9-A085-1C5324C2A634}" dt="2023-02-07T22:17:33.358" v="2116" actId="1076"/>
          <ac:spMkLst>
            <pc:docMk/>
            <pc:sldMk cId="0" sldId="361"/>
            <ac:spMk id="86" creationId="{651A3828-CC36-91F5-D814-0E062C1909C9}"/>
          </ac:spMkLst>
        </pc:spChg>
        <pc:spChg chg="mod">
          <ac:chgData name="NORVEY DANILO MUÑOZ" userId="6c920eed-56a1-4dd6-94e7-28cd095909bd" providerId="ADAL" clId="{E68E6373-0133-48F9-A085-1C5324C2A634}" dt="2023-02-07T22:17:33.358" v="2116" actId="1076"/>
          <ac:spMkLst>
            <pc:docMk/>
            <pc:sldMk cId="0" sldId="361"/>
            <ac:spMk id="87" creationId="{3FD73405-D61C-DDCD-3621-5137739F5D0E}"/>
          </ac:spMkLst>
        </pc:spChg>
        <pc:spChg chg="mod">
          <ac:chgData name="NORVEY DANILO MUÑOZ" userId="6c920eed-56a1-4dd6-94e7-28cd095909bd" providerId="ADAL" clId="{E68E6373-0133-48F9-A085-1C5324C2A634}" dt="2023-02-07T22:16:24.216" v="2100" actId="1076"/>
          <ac:spMkLst>
            <pc:docMk/>
            <pc:sldMk cId="0" sldId="361"/>
            <ac:spMk id="88" creationId="{105EB95E-7466-8985-4A69-F98D3D058E44}"/>
          </ac:spMkLst>
        </pc:spChg>
        <pc:spChg chg="mod">
          <ac:chgData name="NORVEY DANILO MUÑOZ" userId="6c920eed-56a1-4dd6-94e7-28cd095909bd" providerId="ADAL" clId="{E68E6373-0133-48F9-A085-1C5324C2A634}" dt="2023-02-07T22:16:24.216" v="2100" actId="1076"/>
          <ac:spMkLst>
            <pc:docMk/>
            <pc:sldMk cId="0" sldId="361"/>
            <ac:spMk id="89" creationId="{4E3EC5BA-6504-4E4D-27B8-891DA5F0AA0B}"/>
          </ac:spMkLst>
        </pc:spChg>
        <pc:spChg chg="mod">
          <ac:chgData name="NORVEY DANILO MUÑOZ" userId="6c920eed-56a1-4dd6-94e7-28cd095909bd" providerId="ADAL" clId="{E68E6373-0133-48F9-A085-1C5324C2A634}" dt="2023-02-07T22:16:24.216" v="2100" actId="1076"/>
          <ac:spMkLst>
            <pc:docMk/>
            <pc:sldMk cId="0" sldId="361"/>
            <ac:spMk id="90" creationId="{FF82578E-1A25-DC5A-EE4B-F059D7C53B19}"/>
          </ac:spMkLst>
        </pc:spChg>
        <pc:spChg chg="mod">
          <ac:chgData name="NORVEY DANILO MUÑOZ" userId="6c920eed-56a1-4dd6-94e7-28cd095909bd" providerId="ADAL" clId="{E68E6373-0133-48F9-A085-1C5324C2A634}" dt="2023-02-07T22:16:24.216" v="2100" actId="1076"/>
          <ac:spMkLst>
            <pc:docMk/>
            <pc:sldMk cId="0" sldId="361"/>
            <ac:spMk id="91" creationId="{F8C36378-D3B2-09D0-2535-2B469F0CF180}"/>
          </ac:spMkLst>
        </pc:spChg>
        <pc:spChg chg="mod">
          <ac:chgData name="NORVEY DANILO MUÑOZ" userId="6c920eed-56a1-4dd6-94e7-28cd095909bd" providerId="ADAL" clId="{E68E6373-0133-48F9-A085-1C5324C2A634}" dt="2023-02-07T22:16:24.216" v="2100" actId="1076"/>
          <ac:spMkLst>
            <pc:docMk/>
            <pc:sldMk cId="0" sldId="361"/>
            <ac:spMk id="92" creationId="{C6F459BC-083B-B298-696B-BC62888247BF}"/>
          </ac:spMkLst>
        </pc:spChg>
        <pc:spChg chg="mod">
          <ac:chgData name="NORVEY DANILO MUÑOZ" userId="6c920eed-56a1-4dd6-94e7-28cd095909bd" providerId="ADAL" clId="{E68E6373-0133-48F9-A085-1C5324C2A634}" dt="2023-02-07T22:16:24.216" v="2100" actId="1076"/>
          <ac:spMkLst>
            <pc:docMk/>
            <pc:sldMk cId="0" sldId="361"/>
            <ac:spMk id="93" creationId="{E5161E63-DE91-9D81-18D8-FABEAA6C4EE1}"/>
          </ac:spMkLst>
        </pc:spChg>
        <pc:spChg chg="mod">
          <ac:chgData name="NORVEY DANILO MUÑOZ" userId="6c920eed-56a1-4dd6-94e7-28cd095909bd" providerId="ADAL" clId="{E68E6373-0133-48F9-A085-1C5324C2A634}" dt="2023-02-07T22:16:51.258" v="2108" actId="1076"/>
          <ac:spMkLst>
            <pc:docMk/>
            <pc:sldMk cId="0" sldId="361"/>
            <ac:spMk id="22529" creationId="{5216459B-F59A-44BE-1C11-12E4EA8E01FC}"/>
          </ac:spMkLst>
        </pc:spChg>
        <pc:spChg chg="mod">
          <ac:chgData name="NORVEY DANILO MUÑOZ" userId="6c920eed-56a1-4dd6-94e7-28cd095909bd" providerId="ADAL" clId="{E68E6373-0133-48F9-A085-1C5324C2A634}" dt="2023-02-07T22:16:45.144" v="2107" actId="1076"/>
          <ac:spMkLst>
            <pc:docMk/>
            <pc:sldMk cId="0" sldId="361"/>
            <ac:spMk id="22530" creationId="{F726FCEF-E439-2059-71C0-BB47655A9A17}"/>
          </ac:spMkLst>
        </pc:spChg>
        <pc:spChg chg="mod">
          <ac:chgData name="NORVEY DANILO MUÑOZ" userId="6c920eed-56a1-4dd6-94e7-28cd095909bd" providerId="ADAL" clId="{E68E6373-0133-48F9-A085-1C5324C2A634}" dt="2023-02-07T22:14:42.363" v="2080" actId="20577"/>
          <ac:spMkLst>
            <pc:docMk/>
            <pc:sldMk cId="0" sldId="361"/>
            <ac:spMk id="22531" creationId="{41D4CED1-8F79-CA31-524B-3FD240B641BC}"/>
          </ac:spMkLst>
        </pc:spChg>
        <pc:spChg chg="mod">
          <ac:chgData name="NORVEY DANILO MUÑOZ" userId="6c920eed-56a1-4dd6-94e7-28cd095909bd" providerId="ADAL" clId="{E68E6373-0133-48F9-A085-1C5324C2A634}" dt="2023-02-07T22:14:16.798" v="2057" actId="6549"/>
          <ac:spMkLst>
            <pc:docMk/>
            <pc:sldMk cId="0" sldId="361"/>
            <ac:spMk id="22533" creationId="{8EE0D04B-AFB9-7BE0-37FF-C4AD4FC7874A}"/>
          </ac:spMkLst>
        </pc:spChg>
        <pc:spChg chg="mod">
          <ac:chgData name="NORVEY DANILO MUÑOZ" userId="6c920eed-56a1-4dd6-94e7-28cd095909bd" providerId="ADAL" clId="{E68E6373-0133-48F9-A085-1C5324C2A634}" dt="2023-02-07T22:25:03.606" v="2249" actId="20577"/>
          <ac:spMkLst>
            <pc:docMk/>
            <pc:sldMk cId="0" sldId="361"/>
            <ac:spMk id="22534" creationId="{181A40A1-502F-764C-9E21-C40AE2A698F5}"/>
          </ac:spMkLst>
        </pc:spChg>
        <pc:spChg chg="mod">
          <ac:chgData name="NORVEY DANILO MUÑOZ" userId="6c920eed-56a1-4dd6-94e7-28cd095909bd" providerId="ADAL" clId="{E68E6373-0133-48F9-A085-1C5324C2A634}" dt="2023-02-07T22:15:49.750" v="2094" actId="1076"/>
          <ac:spMkLst>
            <pc:docMk/>
            <pc:sldMk cId="0" sldId="361"/>
            <ac:spMk id="22537" creationId="{92747AA1-7026-91D8-CBF8-DB3114D94241}"/>
          </ac:spMkLst>
        </pc:spChg>
        <pc:spChg chg="mod">
          <ac:chgData name="NORVEY DANILO MUÑOZ" userId="6c920eed-56a1-4dd6-94e7-28cd095909bd" providerId="ADAL" clId="{E68E6373-0133-48F9-A085-1C5324C2A634}" dt="2023-02-07T22:15:49.750" v="2094" actId="1076"/>
          <ac:spMkLst>
            <pc:docMk/>
            <pc:sldMk cId="0" sldId="361"/>
            <ac:spMk id="22539" creationId="{D79938C3-F594-437C-A57A-DBC674D7D895}"/>
          </ac:spMkLst>
        </pc:spChg>
        <pc:spChg chg="mod">
          <ac:chgData name="NORVEY DANILO MUÑOZ" userId="6c920eed-56a1-4dd6-94e7-28cd095909bd" providerId="ADAL" clId="{E68E6373-0133-48F9-A085-1C5324C2A634}" dt="2023-02-07T22:15:49.750" v="2094" actId="1076"/>
          <ac:spMkLst>
            <pc:docMk/>
            <pc:sldMk cId="0" sldId="361"/>
            <ac:spMk id="22540" creationId="{D9FFAB72-96D6-399E-D25C-931A050BE757}"/>
          </ac:spMkLst>
        </pc:spChg>
        <pc:spChg chg="mod">
          <ac:chgData name="NORVEY DANILO MUÑOZ" userId="6c920eed-56a1-4dd6-94e7-28cd095909bd" providerId="ADAL" clId="{E68E6373-0133-48F9-A085-1C5324C2A634}" dt="2023-02-07T22:15:49.750" v="2094" actId="1076"/>
          <ac:spMkLst>
            <pc:docMk/>
            <pc:sldMk cId="0" sldId="361"/>
            <ac:spMk id="22541" creationId="{E200152C-DD86-007C-BFEF-FBFC361A9784}"/>
          </ac:spMkLst>
        </pc:spChg>
        <pc:spChg chg="mod">
          <ac:chgData name="NORVEY DANILO MUÑOZ" userId="6c920eed-56a1-4dd6-94e7-28cd095909bd" providerId="ADAL" clId="{E68E6373-0133-48F9-A085-1C5324C2A634}" dt="2023-02-07T22:15:49.750" v="2094" actId="1076"/>
          <ac:spMkLst>
            <pc:docMk/>
            <pc:sldMk cId="0" sldId="361"/>
            <ac:spMk id="22542" creationId="{348D6434-69FB-A486-B36B-AF441D0E96D3}"/>
          </ac:spMkLst>
        </pc:spChg>
        <pc:spChg chg="mod">
          <ac:chgData name="NORVEY DANILO MUÑOZ" userId="6c920eed-56a1-4dd6-94e7-28cd095909bd" providerId="ADAL" clId="{E68E6373-0133-48F9-A085-1C5324C2A634}" dt="2023-02-07T22:15:49.750" v="2094" actId="1076"/>
          <ac:spMkLst>
            <pc:docMk/>
            <pc:sldMk cId="0" sldId="361"/>
            <ac:spMk id="22543" creationId="{A2890F38-290D-CD3D-E8D2-0BDA5E40E7A2}"/>
          </ac:spMkLst>
        </pc:spChg>
        <pc:spChg chg="mod">
          <ac:chgData name="NORVEY DANILO MUÑOZ" userId="6c920eed-56a1-4dd6-94e7-28cd095909bd" providerId="ADAL" clId="{E68E6373-0133-48F9-A085-1C5324C2A634}" dt="2023-02-07T22:15:49.750" v="2094" actId="1076"/>
          <ac:spMkLst>
            <pc:docMk/>
            <pc:sldMk cId="0" sldId="361"/>
            <ac:spMk id="22544" creationId="{3B7A2C74-C8AE-D1DC-006A-7C83BBDA96D5}"/>
          </ac:spMkLst>
        </pc:spChg>
        <pc:spChg chg="mod">
          <ac:chgData name="NORVEY DANILO MUÑOZ" userId="6c920eed-56a1-4dd6-94e7-28cd095909bd" providerId="ADAL" clId="{E68E6373-0133-48F9-A085-1C5324C2A634}" dt="2023-02-07T22:15:49.750" v="2094" actId="1076"/>
          <ac:spMkLst>
            <pc:docMk/>
            <pc:sldMk cId="0" sldId="361"/>
            <ac:spMk id="22545" creationId="{7FF1E297-0A95-C805-E6B1-E5095FC68F9E}"/>
          </ac:spMkLst>
        </pc:spChg>
        <pc:spChg chg="mod">
          <ac:chgData name="NORVEY DANILO MUÑOZ" userId="6c920eed-56a1-4dd6-94e7-28cd095909bd" providerId="ADAL" clId="{E68E6373-0133-48F9-A085-1C5324C2A634}" dt="2023-02-07T22:15:49.750" v="2094" actId="1076"/>
          <ac:spMkLst>
            <pc:docMk/>
            <pc:sldMk cId="0" sldId="361"/>
            <ac:spMk id="22546" creationId="{E24757BD-8EFC-8AA8-6AEA-649273C7F1EB}"/>
          </ac:spMkLst>
        </pc:spChg>
        <pc:spChg chg="mod">
          <ac:chgData name="NORVEY DANILO MUÑOZ" userId="6c920eed-56a1-4dd6-94e7-28cd095909bd" providerId="ADAL" clId="{E68E6373-0133-48F9-A085-1C5324C2A634}" dt="2023-02-07T22:15:49.750" v="2094" actId="1076"/>
          <ac:spMkLst>
            <pc:docMk/>
            <pc:sldMk cId="0" sldId="361"/>
            <ac:spMk id="22547" creationId="{7CC7DF03-C09D-E497-1986-5106A27E89F4}"/>
          </ac:spMkLst>
        </pc:spChg>
        <pc:spChg chg="mod">
          <ac:chgData name="NORVEY DANILO MUÑOZ" userId="6c920eed-56a1-4dd6-94e7-28cd095909bd" providerId="ADAL" clId="{E68E6373-0133-48F9-A085-1C5324C2A634}" dt="2023-02-07T22:15:49.750" v="2094" actId="1076"/>
          <ac:spMkLst>
            <pc:docMk/>
            <pc:sldMk cId="0" sldId="361"/>
            <ac:spMk id="22548" creationId="{43A2C486-AC0C-5836-91B6-CF70C31DA684}"/>
          </ac:spMkLst>
        </pc:spChg>
        <pc:spChg chg="mod">
          <ac:chgData name="NORVEY DANILO MUÑOZ" userId="6c920eed-56a1-4dd6-94e7-28cd095909bd" providerId="ADAL" clId="{E68E6373-0133-48F9-A085-1C5324C2A634}" dt="2023-02-07T22:15:49.750" v="2094" actId="1076"/>
          <ac:spMkLst>
            <pc:docMk/>
            <pc:sldMk cId="0" sldId="361"/>
            <ac:spMk id="22549" creationId="{C5F89675-ECC8-B075-967E-187BB493350C}"/>
          </ac:spMkLst>
        </pc:spChg>
        <pc:spChg chg="mod ord">
          <ac:chgData name="NORVEY DANILO MUÑOZ" userId="6c920eed-56a1-4dd6-94e7-28cd095909bd" providerId="ADAL" clId="{E68E6373-0133-48F9-A085-1C5324C2A634}" dt="2023-02-07T22:17:17.579" v="2114" actId="167"/>
          <ac:spMkLst>
            <pc:docMk/>
            <pc:sldMk cId="0" sldId="361"/>
            <ac:spMk id="22550" creationId="{A95EEB20-7705-5B16-F4FF-C14D73796EFF}"/>
          </ac:spMkLst>
        </pc:spChg>
        <pc:spChg chg="mod">
          <ac:chgData name="NORVEY DANILO MUÑOZ" userId="6c920eed-56a1-4dd6-94e7-28cd095909bd" providerId="ADAL" clId="{E68E6373-0133-48F9-A085-1C5324C2A634}" dt="2023-02-07T22:16:38.369" v="2104" actId="1076"/>
          <ac:spMkLst>
            <pc:docMk/>
            <pc:sldMk cId="0" sldId="361"/>
            <ac:spMk id="22577" creationId="{EB8BF3CD-3FB4-AB7E-B596-47CFBD4FF8F6}"/>
          </ac:spMkLst>
        </pc:spChg>
        <pc:spChg chg="mod">
          <ac:chgData name="NORVEY DANILO MUÑOZ" userId="6c920eed-56a1-4dd6-94e7-28cd095909bd" providerId="ADAL" clId="{E68E6373-0133-48F9-A085-1C5324C2A634}" dt="2023-02-07T22:16:38.369" v="2104" actId="1076"/>
          <ac:spMkLst>
            <pc:docMk/>
            <pc:sldMk cId="0" sldId="361"/>
            <ac:spMk id="22578" creationId="{E628BB3F-9C37-7394-422F-F55C5E54D695}"/>
          </ac:spMkLst>
        </pc:spChg>
        <pc:spChg chg="mod">
          <ac:chgData name="NORVEY DANILO MUÑOZ" userId="6c920eed-56a1-4dd6-94e7-28cd095909bd" providerId="ADAL" clId="{E68E6373-0133-48F9-A085-1C5324C2A634}" dt="2023-02-07T22:16:38.369" v="2104" actId="1076"/>
          <ac:spMkLst>
            <pc:docMk/>
            <pc:sldMk cId="0" sldId="361"/>
            <ac:spMk id="22579" creationId="{29E43309-6177-57FA-5CBF-D3128E586DDD}"/>
          </ac:spMkLst>
        </pc:spChg>
        <pc:spChg chg="mod">
          <ac:chgData name="NORVEY DANILO MUÑOZ" userId="6c920eed-56a1-4dd6-94e7-28cd095909bd" providerId="ADAL" clId="{E68E6373-0133-48F9-A085-1C5324C2A634}" dt="2023-02-07T22:16:38.369" v="2104" actId="1076"/>
          <ac:spMkLst>
            <pc:docMk/>
            <pc:sldMk cId="0" sldId="361"/>
            <ac:spMk id="22580" creationId="{CC36FDF8-3CCD-2AC2-986C-993B777958F2}"/>
          </ac:spMkLst>
        </pc:spChg>
        <pc:spChg chg="mod">
          <ac:chgData name="NORVEY DANILO MUÑOZ" userId="6c920eed-56a1-4dd6-94e7-28cd095909bd" providerId="ADAL" clId="{E68E6373-0133-48F9-A085-1C5324C2A634}" dt="2023-02-07T22:16:38.369" v="2104" actId="1076"/>
          <ac:spMkLst>
            <pc:docMk/>
            <pc:sldMk cId="0" sldId="361"/>
            <ac:spMk id="22581" creationId="{2DDA31F3-721D-7FF8-E057-B6D64C73692C}"/>
          </ac:spMkLst>
        </pc:spChg>
        <pc:spChg chg="mod">
          <ac:chgData name="NORVEY DANILO MUÑOZ" userId="6c920eed-56a1-4dd6-94e7-28cd095909bd" providerId="ADAL" clId="{E68E6373-0133-48F9-A085-1C5324C2A634}" dt="2023-02-07T22:16:38.369" v="2104" actId="1076"/>
          <ac:spMkLst>
            <pc:docMk/>
            <pc:sldMk cId="0" sldId="361"/>
            <ac:spMk id="22582" creationId="{18AC3C67-6A88-C23D-BE9F-C083D1605E4D}"/>
          </ac:spMkLst>
        </pc:spChg>
        <pc:spChg chg="mod">
          <ac:chgData name="NORVEY DANILO MUÑOZ" userId="6c920eed-56a1-4dd6-94e7-28cd095909bd" providerId="ADAL" clId="{E68E6373-0133-48F9-A085-1C5324C2A634}" dt="2023-02-07T22:16:38.369" v="2104" actId="1076"/>
          <ac:spMkLst>
            <pc:docMk/>
            <pc:sldMk cId="0" sldId="361"/>
            <ac:spMk id="22583" creationId="{62DC45B3-D6B6-020C-BF4D-9E4F3EAC630C}"/>
          </ac:spMkLst>
        </pc:spChg>
        <pc:spChg chg="mod">
          <ac:chgData name="NORVEY DANILO MUÑOZ" userId="6c920eed-56a1-4dd6-94e7-28cd095909bd" providerId="ADAL" clId="{E68E6373-0133-48F9-A085-1C5324C2A634}" dt="2023-02-07T22:16:38.369" v="2104" actId="1076"/>
          <ac:spMkLst>
            <pc:docMk/>
            <pc:sldMk cId="0" sldId="361"/>
            <ac:spMk id="22584" creationId="{BE807DC8-AB39-9D58-C52B-7810BDFD5A90}"/>
          </ac:spMkLst>
        </pc:spChg>
        <pc:spChg chg="mod">
          <ac:chgData name="NORVEY DANILO MUÑOZ" userId="6c920eed-56a1-4dd6-94e7-28cd095909bd" providerId="ADAL" clId="{E68E6373-0133-48F9-A085-1C5324C2A634}" dt="2023-02-07T22:16:38.369" v="2104" actId="1076"/>
          <ac:spMkLst>
            <pc:docMk/>
            <pc:sldMk cId="0" sldId="361"/>
            <ac:spMk id="22585" creationId="{284DC4E1-54FE-4FD2-98AA-22CD7D06DEBD}"/>
          </ac:spMkLst>
        </pc:spChg>
        <pc:spChg chg="mod">
          <ac:chgData name="NORVEY DANILO MUÑOZ" userId="6c920eed-56a1-4dd6-94e7-28cd095909bd" providerId="ADAL" clId="{E68E6373-0133-48F9-A085-1C5324C2A634}" dt="2023-02-07T22:16:38.369" v="2104" actId="1076"/>
          <ac:spMkLst>
            <pc:docMk/>
            <pc:sldMk cId="0" sldId="361"/>
            <ac:spMk id="22586" creationId="{756A4DB8-A87C-CE1C-2A81-D1E28D4C05A0}"/>
          </ac:spMkLst>
        </pc:spChg>
        <pc:spChg chg="mod">
          <ac:chgData name="NORVEY DANILO MUÑOZ" userId="6c920eed-56a1-4dd6-94e7-28cd095909bd" providerId="ADAL" clId="{E68E6373-0133-48F9-A085-1C5324C2A634}" dt="2023-02-07T22:16:38.369" v="2104" actId="1076"/>
          <ac:spMkLst>
            <pc:docMk/>
            <pc:sldMk cId="0" sldId="361"/>
            <ac:spMk id="22587" creationId="{601BA037-5F60-7C7D-0F81-20A965581CC0}"/>
          </ac:spMkLst>
        </pc:spChg>
        <pc:spChg chg="mod">
          <ac:chgData name="NORVEY DANILO MUÑOZ" userId="6c920eed-56a1-4dd6-94e7-28cd095909bd" providerId="ADAL" clId="{E68E6373-0133-48F9-A085-1C5324C2A634}" dt="2023-02-07T22:16:38.369" v="2104" actId="1076"/>
          <ac:spMkLst>
            <pc:docMk/>
            <pc:sldMk cId="0" sldId="361"/>
            <ac:spMk id="22588" creationId="{38BC12A7-3929-96A5-8AC2-992944EFFFDD}"/>
          </ac:spMkLst>
        </pc:spChg>
        <pc:spChg chg="mod">
          <ac:chgData name="NORVEY DANILO MUÑOZ" userId="6c920eed-56a1-4dd6-94e7-28cd095909bd" providerId="ADAL" clId="{E68E6373-0133-48F9-A085-1C5324C2A634}" dt="2023-02-07T22:16:38.369" v="2104" actId="1076"/>
          <ac:spMkLst>
            <pc:docMk/>
            <pc:sldMk cId="0" sldId="361"/>
            <ac:spMk id="22589" creationId="{99B1FD66-8D05-E923-3EDB-6646920BFB9F}"/>
          </ac:spMkLst>
        </pc:spChg>
        <pc:spChg chg="mod">
          <ac:chgData name="NORVEY DANILO MUÑOZ" userId="6c920eed-56a1-4dd6-94e7-28cd095909bd" providerId="ADAL" clId="{E68E6373-0133-48F9-A085-1C5324C2A634}" dt="2023-02-07T22:16:38.369" v="2104" actId="1076"/>
          <ac:spMkLst>
            <pc:docMk/>
            <pc:sldMk cId="0" sldId="361"/>
            <ac:spMk id="22590" creationId="{F279EA78-946C-ED95-DDC5-C85FC4153541}"/>
          </ac:spMkLst>
        </pc:spChg>
        <pc:spChg chg="mod">
          <ac:chgData name="NORVEY DANILO MUÑOZ" userId="6c920eed-56a1-4dd6-94e7-28cd095909bd" providerId="ADAL" clId="{E68E6373-0133-48F9-A085-1C5324C2A634}" dt="2023-02-07T22:16:55.939" v="2109" actId="1076"/>
          <ac:spMkLst>
            <pc:docMk/>
            <pc:sldMk cId="0" sldId="361"/>
            <ac:spMk id="22592" creationId="{80C00A5C-A99E-C9CB-CF67-91406B0AEA8E}"/>
          </ac:spMkLst>
        </pc:spChg>
        <pc:spChg chg="mod">
          <ac:chgData name="NORVEY DANILO MUÑOZ" userId="6c920eed-56a1-4dd6-94e7-28cd095909bd" providerId="ADAL" clId="{E68E6373-0133-48F9-A085-1C5324C2A634}" dt="2023-02-07T22:16:55.939" v="2109" actId="1076"/>
          <ac:spMkLst>
            <pc:docMk/>
            <pc:sldMk cId="0" sldId="361"/>
            <ac:spMk id="22593" creationId="{A4A48BEA-6DB0-BBFB-72FB-79A8AFC44E24}"/>
          </ac:spMkLst>
        </pc:spChg>
        <pc:spChg chg="mod">
          <ac:chgData name="NORVEY DANILO MUÑOZ" userId="6c920eed-56a1-4dd6-94e7-28cd095909bd" providerId="ADAL" clId="{E68E6373-0133-48F9-A085-1C5324C2A634}" dt="2023-02-07T22:16:55.939" v="2109" actId="1076"/>
          <ac:spMkLst>
            <pc:docMk/>
            <pc:sldMk cId="0" sldId="361"/>
            <ac:spMk id="22594" creationId="{0A10BBAC-9F70-59D0-3E23-7429AE56BF78}"/>
          </ac:spMkLst>
        </pc:spChg>
        <pc:spChg chg="mod">
          <ac:chgData name="NORVEY DANILO MUÑOZ" userId="6c920eed-56a1-4dd6-94e7-28cd095909bd" providerId="ADAL" clId="{E68E6373-0133-48F9-A085-1C5324C2A634}" dt="2023-02-07T22:16:55.939" v="2109" actId="1076"/>
          <ac:spMkLst>
            <pc:docMk/>
            <pc:sldMk cId="0" sldId="361"/>
            <ac:spMk id="22595" creationId="{3CDAE672-FB13-BCDD-78B9-6E4151AF0B7D}"/>
          </ac:spMkLst>
        </pc:spChg>
        <pc:spChg chg="mod">
          <ac:chgData name="NORVEY DANILO MUÑOZ" userId="6c920eed-56a1-4dd6-94e7-28cd095909bd" providerId="ADAL" clId="{E68E6373-0133-48F9-A085-1C5324C2A634}" dt="2023-02-07T22:16:55.939" v="2109" actId="1076"/>
          <ac:spMkLst>
            <pc:docMk/>
            <pc:sldMk cId="0" sldId="361"/>
            <ac:spMk id="22596" creationId="{7BE52275-30A8-7038-7F89-638FA9FEF772}"/>
          </ac:spMkLst>
        </pc:spChg>
        <pc:spChg chg="mod">
          <ac:chgData name="NORVEY DANILO MUÑOZ" userId="6c920eed-56a1-4dd6-94e7-28cd095909bd" providerId="ADAL" clId="{E68E6373-0133-48F9-A085-1C5324C2A634}" dt="2023-02-07T22:16:55.939" v="2109" actId="1076"/>
          <ac:spMkLst>
            <pc:docMk/>
            <pc:sldMk cId="0" sldId="361"/>
            <ac:spMk id="22597" creationId="{15EF7A43-9148-8183-CED4-40C0E139ACDE}"/>
          </ac:spMkLst>
        </pc:spChg>
        <pc:spChg chg="mod">
          <ac:chgData name="NORVEY DANILO MUÑOZ" userId="6c920eed-56a1-4dd6-94e7-28cd095909bd" providerId="ADAL" clId="{E68E6373-0133-48F9-A085-1C5324C2A634}" dt="2023-02-07T22:16:55.939" v="2109" actId="1076"/>
          <ac:spMkLst>
            <pc:docMk/>
            <pc:sldMk cId="0" sldId="361"/>
            <ac:spMk id="22598" creationId="{EDC08FE7-0D5B-BBD9-EF88-E69D0AF9A5D7}"/>
          </ac:spMkLst>
        </pc:spChg>
        <pc:spChg chg="mod">
          <ac:chgData name="NORVEY DANILO MUÑOZ" userId="6c920eed-56a1-4dd6-94e7-28cd095909bd" providerId="ADAL" clId="{E68E6373-0133-48F9-A085-1C5324C2A634}" dt="2023-02-07T22:16:55.939" v="2109" actId="1076"/>
          <ac:spMkLst>
            <pc:docMk/>
            <pc:sldMk cId="0" sldId="361"/>
            <ac:spMk id="22599" creationId="{73704324-1837-AD4F-522E-9B808DA5C801}"/>
          </ac:spMkLst>
        </pc:spChg>
        <pc:spChg chg="mod">
          <ac:chgData name="NORVEY DANILO MUÑOZ" userId="6c920eed-56a1-4dd6-94e7-28cd095909bd" providerId="ADAL" clId="{E68E6373-0133-48F9-A085-1C5324C2A634}" dt="2023-02-07T22:16:55.939" v="2109" actId="1076"/>
          <ac:spMkLst>
            <pc:docMk/>
            <pc:sldMk cId="0" sldId="361"/>
            <ac:spMk id="22600" creationId="{FE7A4F60-2A66-4DCD-5F5D-04EBFCDB643D}"/>
          </ac:spMkLst>
        </pc:spChg>
        <pc:spChg chg="mod">
          <ac:chgData name="NORVEY DANILO MUÑOZ" userId="6c920eed-56a1-4dd6-94e7-28cd095909bd" providerId="ADAL" clId="{E68E6373-0133-48F9-A085-1C5324C2A634}" dt="2023-02-07T22:16:55.939" v="2109" actId="1076"/>
          <ac:spMkLst>
            <pc:docMk/>
            <pc:sldMk cId="0" sldId="361"/>
            <ac:spMk id="22601" creationId="{F5CB2198-31BC-1050-13CD-EE4ACBA3E48B}"/>
          </ac:spMkLst>
        </pc:spChg>
        <pc:spChg chg="mod">
          <ac:chgData name="NORVEY DANILO MUÑOZ" userId="6c920eed-56a1-4dd6-94e7-28cd095909bd" providerId="ADAL" clId="{E68E6373-0133-48F9-A085-1C5324C2A634}" dt="2023-02-07T22:16:55.939" v="2109" actId="1076"/>
          <ac:spMkLst>
            <pc:docMk/>
            <pc:sldMk cId="0" sldId="361"/>
            <ac:spMk id="22602" creationId="{29D94D1E-7F2E-3367-3A63-7E02F703A18C}"/>
          </ac:spMkLst>
        </pc:spChg>
        <pc:spChg chg="mod">
          <ac:chgData name="NORVEY DANILO MUÑOZ" userId="6c920eed-56a1-4dd6-94e7-28cd095909bd" providerId="ADAL" clId="{E68E6373-0133-48F9-A085-1C5324C2A634}" dt="2023-02-07T22:16:55.939" v="2109" actId="1076"/>
          <ac:spMkLst>
            <pc:docMk/>
            <pc:sldMk cId="0" sldId="361"/>
            <ac:spMk id="22603" creationId="{E4526BA6-3D19-7255-8E0C-03794F8742BA}"/>
          </ac:spMkLst>
        </pc:spChg>
        <pc:spChg chg="mod">
          <ac:chgData name="NORVEY DANILO MUÑOZ" userId="6c920eed-56a1-4dd6-94e7-28cd095909bd" providerId="ADAL" clId="{E68E6373-0133-48F9-A085-1C5324C2A634}" dt="2023-02-07T22:16:55.939" v="2109" actId="1076"/>
          <ac:spMkLst>
            <pc:docMk/>
            <pc:sldMk cId="0" sldId="361"/>
            <ac:spMk id="22604" creationId="{AA8CBC96-A131-D1C0-66A5-E8C380BD6782}"/>
          </ac:spMkLst>
        </pc:spChg>
        <pc:spChg chg="mod">
          <ac:chgData name="NORVEY DANILO MUÑOZ" userId="6c920eed-56a1-4dd6-94e7-28cd095909bd" providerId="ADAL" clId="{E68E6373-0133-48F9-A085-1C5324C2A634}" dt="2023-02-07T22:16:55.939" v="2109" actId="1076"/>
          <ac:spMkLst>
            <pc:docMk/>
            <pc:sldMk cId="0" sldId="361"/>
            <ac:spMk id="22605" creationId="{3744DF63-B54A-4809-3BA9-8EAE454AC9F1}"/>
          </ac:spMkLst>
        </pc:spChg>
        <pc:spChg chg="mod">
          <ac:chgData name="NORVEY DANILO MUÑOZ" userId="6c920eed-56a1-4dd6-94e7-28cd095909bd" providerId="ADAL" clId="{E68E6373-0133-48F9-A085-1C5324C2A634}" dt="2023-02-07T22:17:23.206" v="2115" actId="1076"/>
          <ac:spMkLst>
            <pc:docMk/>
            <pc:sldMk cId="0" sldId="361"/>
            <ac:spMk id="22607" creationId="{908643E0-AEEE-0154-0692-13F12F4FA3F2}"/>
          </ac:spMkLst>
        </pc:spChg>
        <pc:spChg chg="mod">
          <ac:chgData name="NORVEY DANILO MUÑOZ" userId="6c920eed-56a1-4dd6-94e7-28cd095909bd" providerId="ADAL" clId="{E68E6373-0133-48F9-A085-1C5324C2A634}" dt="2023-02-07T22:17:23.206" v="2115" actId="1076"/>
          <ac:spMkLst>
            <pc:docMk/>
            <pc:sldMk cId="0" sldId="361"/>
            <ac:spMk id="22608" creationId="{32884FCF-0014-4590-178D-29515F97DD29}"/>
          </ac:spMkLst>
        </pc:spChg>
        <pc:spChg chg="mod">
          <ac:chgData name="NORVEY DANILO MUÑOZ" userId="6c920eed-56a1-4dd6-94e7-28cd095909bd" providerId="ADAL" clId="{E68E6373-0133-48F9-A085-1C5324C2A634}" dt="2023-02-07T22:17:23.206" v="2115" actId="1076"/>
          <ac:spMkLst>
            <pc:docMk/>
            <pc:sldMk cId="0" sldId="361"/>
            <ac:spMk id="22609" creationId="{6024E287-C374-AFDE-8A53-5658C002C79F}"/>
          </ac:spMkLst>
        </pc:spChg>
        <pc:spChg chg="mod">
          <ac:chgData name="NORVEY DANILO MUÑOZ" userId="6c920eed-56a1-4dd6-94e7-28cd095909bd" providerId="ADAL" clId="{E68E6373-0133-48F9-A085-1C5324C2A634}" dt="2023-02-07T22:17:23.206" v="2115" actId="1076"/>
          <ac:spMkLst>
            <pc:docMk/>
            <pc:sldMk cId="0" sldId="361"/>
            <ac:spMk id="22610" creationId="{488ADDFB-62EE-23A0-62FD-6A555B70DF3C}"/>
          </ac:spMkLst>
        </pc:spChg>
        <pc:spChg chg="mod">
          <ac:chgData name="NORVEY DANILO MUÑOZ" userId="6c920eed-56a1-4dd6-94e7-28cd095909bd" providerId="ADAL" clId="{E68E6373-0133-48F9-A085-1C5324C2A634}" dt="2023-02-07T22:17:23.206" v="2115" actId="1076"/>
          <ac:spMkLst>
            <pc:docMk/>
            <pc:sldMk cId="0" sldId="361"/>
            <ac:spMk id="22611" creationId="{9969127A-E1AC-BD4C-CE46-10BE1054A524}"/>
          </ac:spMkLst>
        </pc:spChg>
        <pc:spChg chg="mod">
          <ac:chgData name="NORVEY DANILO MUÑOZ" userId="6c920eed-56a1-4dd6-94e7-28cd095909bd" providerId="ADAL" clId="{E68E6373-0133-48F9-A085-1C5324C2A634}" dt="2023-02-07T22:17:23.206" v="2115" actId="1076"/>
          <ac:spMkLst>
            <pc:docMk/>
            <pc:sldMk cId="0" sldId="361"/>
            <ac:spMk id="22612" creationId="{D2BEB2E3-6075-6467-7B1A-B24831EB8B86}"/>
          </ac:spMkLst>
        </pc:spChg>
        <pc:spChg chg="mod">
          <ac:chgData name="NORVEY DANILO MUÑOZ" userId="6c920eed-56a1-4dd6-94e7-28cd095909bd" providerId="ADAL" clId="{E68E6373-0133-48F9-A085-1C5324C2A634}" dt="2023-02-07T22:17:23.206" v="2115" actId="1076"/>
          <ac:spMkLst>
            <pc:docMk/>
            <pc:sldMk cId="0" sldId="361"/>
            <ac:spMk id="22613" creationId="{E46B198B-2909-C17F-07CB-764D8FB79948}"/>
          </ac:spMkLst>
        </pc:spChg>
        <pc:spChg chg="mod">
          <ac:chgData name="NORVEY DANILO MUÑOZ" userId="6c920eed-56a1-4dd6-94e7-28cd095909bd" providerId="ADAL" clId="{E68E6373-0133-48F9-A085-1C5324C2A634}" dt="2023-02-07T22:17:23.206" v="2115" actId="1076"/>
          <ac:spMkLst>
            <pc:docMk/>
            <pc:sldMk cId="0" sldId="361"/>
            <ac:spMk id="22614" creationId="{40FFB0B4-EC35-73E0-4082-82262C24D3AC}"/>
          </ac:spMkLst>
        </pc:spChg>
        <pc:spChg chg="mod">
          <ac:chgData name="NORVEY DANILO MUÑOZ" userId="6c920eed-56a1-4dd6-94e7-28cd095909bd" providerId="ADAL" clId="{E68E6373-0133-48F9-A085-1C5324C2A634}" dt="2023-02-07T22:17:23.206" v="2115" actId="1076"/>
          <ac:spMkLst>
            <pc:docMk/>
            <pc:sldMk cId="0" sldId="361"/>
            <ac:spMk id="22615" creationId="{360F0D28-BFF9-8378-FBEF-D26C7A0DD32F}"/>
          </ac:spMkLst>
        </pc:spChg>
        <pc:spChg chg="mod">
          <ac:chgData name="NORVEY DANILO MUÑOZ" userId="6c920eed-56a1-4dd6-94e7-28cd095909bd" providerId="ADAL" clId="{E68E6373-0133-48F9-A085-1C5324C2A634}" dt="2023-02-07T22:17:23.206" v="2115" actId="1076"/>
          <ac:spMkLst>
            <pc:docMk/>
            <pc:sldMk cId="0" sldId="361"/>
            <ac:spMk id="22616" creationId="{EC3ED4E2-38F4-08B3-6B35-E51E9EABCA93}"/>
          </ac:spMkLst>
        </pc:spChg>
        <pc:spChg chg="mod">
          <ac:chgData name="NORVEY DANILO MUÑOZ" userId="6c920eed-56a1-4dd6-94e7-28cd095909bd" providerId="ADAL" clId="{E68E6373-0133-48F9-A085-1C5324C2A634}" dt="2023-02-07T22:17:23.206" v="2115" actId="1076"/>
          <ac:spMkLst>
            <pc:docMk/>
            <pc:sldMk cId="0" sldId="361"/>
            <ac:spMk id="22617" creationId="{8411178C-C81C-549C-1B8B-05AC09FE9D6B}"/>
          </ac:spMkLst>
        </pc:spChg>
        <pc:spChg chg="mod">
          <ac:chgData name="NORVEY DANILO MUÑOZ" userId="6c920eed-56a1-4dd6-94e7-28cd095909bd" providerId="ADAL" clId="{E68E6373-0133-48F9-A085-1C5324C2A634}" dt="2023-02-07T22:17:23.206" v="2115" actId="1076"/>
          <ac:spMkLst>
            <pc:docMk/>
            <pc:sldMk cId="0" sldId="361"/>
            <ac:spMk id="22618" creationId="{65ACF7C5-5319-ADB8-E9C8-10B9831505BC}"/>
          </ac:spMkLst>
        </pc:spChg>
        <pc:spChg chg="mod">
          <ac:chgData name="NORVEY DANILO MUÑOZ" userId="6c920eed-56a1-4dd6-94e7-28cd095909bd" providerId="ADAL" clId="{E68E6373-0133-48F9-A085-1C5324C2A634}" dt="2023-02-07T22:17:23.206" v="2115" actId="1076"/>
          <ac:spMkLst>
            <pc:docMk/>
            <pc:sldMk cId="0" sldId="361"/>
            <ac:spMk id="22619" creationId="{A7DCD0F2-863F-33E3-01D9-FFACC5B846E3}"/>
          </ac:spMkLst>
        </pc:spChg>
        <pc:spChg chg="mod">
          <ac:chgData name="NORVEY DANILO MUÑOZ" userId="6c920eed-56a1-4dd6-94e7-28cd095909bd" providerId="ADAL" clId="{E68E6373-0133-48F9-A085-1C5324C2A634}" dt="2023-02-07T22:27:21.640" v="2250" actId="1076"/>
          <ac:spMkLst>
            <pc:docMk/>
            <pc:sldMk cId="0" sldId="361"/>
            <ac:spMk id="301119" creationId="{6B6DA79E-EDD8-4832-9C69-3FB7C5B20CE5}"/>
          </ac:spMkLst>
        </pc:spChg>
        <pc:grpChg chg="mod">
          <ac:chgData name="NORVEY DANILO MUÑOZ" userId="6c920eed-56a1-4dd6-94e7-28cd095909bd" providerId="ADAL" clId="{E68E6373-0133-48F9-A085-1C5324C2A634}" dt="2023-02-07T22:17:23.206" v="2115" actId="1076"/>
          <ac:grpSpMkLst>
            <pc:docMk/>
            <pc:sldMk cId="0" sldId="361"/>
            <ac:grpSpMk id="4" creationId="{9050BD3D-B15C-2F52-690F-57C7CE87B75F}"/>
          </ac:grpSpMkLst>
        </pc:grpChg>
        <pc:grpChg chg="mod">
          <ac:chgData name="NORVEY DANILO MUÑOZ" userId="6c920eed-56a1-4dd6-94e7-28cd095909bd" providerId="ADAL" clId="{E68E6373-0133-48F9-A085-1C5324C2A634}" dt="2023-02-07T22:16:55.939" v="2109" actId="1076"/>
          <ac:grpSpMkLst>
            <pc:docMk/>
            <pc:sldMk cId="0" sldId="361"/>
            <ac:grpSpMk id="38" creationId="{F0B24540-3122-C071-2533-3B30CEA9ECCD}"/>
          </ac:grpSpMkLst>
        </pc:grpChg>
        <pc:grpChg chg="mod">
          <ac:chgData name="NORVEY DANILO MUÑOZ" userId="6c920eed-56a1-4dd6-94e7-28cd095909bd" providerId="ADAL" clId="{E68E6373-0133-48F9-A085-1C5324C2A634}" dt="2023-02-07T22:16:38.369" v="2104" actId="1076"/>
          <ac:grpSpMkLst>
            <pc:docMk/>
            <pc:sldMk cId="0" sldId="361"/>
            <ac:grpSpMk id="85" creationId="{02E62F23-A064-F957-0A5B-1D052F0A7070}"/>
          </ac:grpSpMkLst>
        </pc:grpChg>
        <pc:grpChg chg="mod">
          <ac:chgData name="NORVEY DANILO MUÑOZ" userId="6c920eed-56a1-4dd6-94e7-28cd095909bd" providerId="ADAL" clId="{E68E6373-0133-48F9-A085-1C5324C2A634}" dt="2023-02-07T22:16:38.369" v="2104" actId="1076"/>
          <ac:grpSpMkLst>
            <pc:docMk/>
            <pc:sldMk cId="0" sldId="361"/>
            <ac:grpSpMk id="22576" creationId="{428F06F6-4C56-6DF9-CEC0-C61134AE6DDA}"/>
          </ac:grpSpMkLst>
        </pc:grpChg>
        <pc:grpChg chg="mod">
          <ac:chgData name="NORVEY DANILO MUÑOZ" userId="6c920eed-56a1-4dd6-94e7-28cd095909bd" providerId="ADAL" clId="{E68E6373-0133-48F9-A085-1C5324C2A634}" dt="2023-02-07T22:16:55.939" v="2109" actId="1076"/>
          <ac:grpSpMkLst>
            <pc:docMk/>
            <pc:sldMk cId="0" sldId="361"/>
            <ac:grpSpMk id="22591" creationId="{824A37DB-9433-875B-61D9-6A0B1581319C}"/>
          </ac:grpSpMkLst>
        </pc:grpChg>
        <pc:grpChg chg="mod">
          <ac:chgData name="NORVEY DANILO MUÑOZ" userId="6c920eed-56a1-4dd6-94e7-28cd095909bd" providerId="ADAL" clId="{E68E6373-0133-48F9-A085-1C5324C2A634}" dt="2023-02-07T22:17:23.206" v="2115" actId="1076"/>
          <ac:grpSpMkLst>
            <pc:docMk/>
            <pc:sldMk cId="0" sldId="361"/>
            <ac:grpSpMk id="22606" creationId="{CD47433E-CBAF-8ACA-B92F-B3FE7A383EAA}"/>
          </ac:grpSpMkLst>
        </pc:grpChg>
      </pc:sldChg>
      <pc:sldChg chg="addSp modSp add mod ord">
        <pc:chgData name="NORVEY DANILO MUÑOZ" userId="6c920eed-56a1-4dd6-94e7-28cd095909bd" providerId="ADAL" clId="{E68E6373-0133-48F9-A085-1C5324C2A634}" dt="2023-02-07T22:20:43.226" v="2183" actId="1076"/>
        <pc:sldMkLst>
          <pc:docMk/>
          <pc:sldMk cId="1897390636" sldId="362"/>
        </pc:sldMkLst>
        <pc:spChg chg="mod">
          <ac:chgData name="NORVEY DANILO MUÑOZ" userId="6c920eed-56a1-4dd6-94e7-28cd095909bd" providerId="ADAL" clId="{E68E6373-0133-48F9-A085-1C5324C2A634}" dt="2023-02-07T22:20:22.924" v="2179" actId="20577"/>
          <ac:spMkLst>
            <pc:docMk/>
            <pc:sldMk cId="1897390636" sldId="362"/>
            <ac:spMk id="2" creationId="{0B62F89B-B23B-AAE3-02BD-F975291C588B}"/>
          </ac:spMkLst>
        </pc:spChg>
        <pc:spChg chg="mod">
          <ac:chgData name="NORVEY DANILO MUÑOZ" userId="6c920eed-56a1-4dd6-94e7-28cd095909bd" providerId="ADAL" clId="{E68E6373-0133-48F9-A085-1C5324C2A634}" dt="2023-02-07T22:18:50.487" v="2142" actId="20577"/>
          <ac:spMkLst>
            <pc:docMk/>
            <pc:sldMk cId="1897390636" sldId="362"/>
            <ac:spMk id="235" creationId="{00000000-0000-0000-0000-000000000000}"/>
          </ac:spMkLst>
        </pc:spChg>
        <pc:picChg chg="add mod">
          <ac:chgData name="NORVEY DANILO MUÑOZ" userId="6c920eed-56a1-4dd6-94e7-28cd095909bd" providerId="ADAL" clId="{E68E6373-0133-48F9-A085-1C5324C2A634}" dt="2023-02-07T22:20:43.226" v="2183" actId="1076"/>
          <ac:picMkLst>
            <pc:docMk/>
            <pc:sldMk cId="1897390636" sldId="362"/>
            <ac:picMk id="4" creationId="{DC7E166D-7A32-DE90-C555-7CE4C2BF227A}"/>
          </ac:picMkLst>
        </pc:picChg>
      </pc:sldChg>
      <pc:sldChg chg="addSp delSp modSp add mod">
        <pc:chgData name="NORVEY DANILO MUÑOZ" userId="6c920eed-56a1-4dd6-94e7-28cd095909bd" providerId="ADAL" clId="{E68E6373-0133-48F9-A085-1C5324C2A634}" dt="2023-02-07T22:22:12.521" v="2217" actId="1076"/>
        <pc:sldMkLst>
          <pc:docMk/>
          <pc:sldMk cId="3286778521" sldId="363"/>
        </pc:sldMkLst>
        <pc:spChg chg="mod">
          <ac:chgData name="NORVEY DANILO MUÑOZ" userId="6c920eed-56a1-4dd6-94e7-28cd095909bd" providerId="ADAL" clId="{E68E6373-0133-48F9-A085-1C5324C2A634}" dt="2023-02-07T22:21:54.994" v="2214" actId="113"/>
          <ac:spMkLst>
            <pc:docMk/>
            <pc:sldMk cId="3286778521" sldId="363"/>
            <ac:spMk id="2" creationId="{0B62F89B-B23B-AAE3-02BD-F975291C588B}"/>
          </ac:spMkLst>
        </pc:spChg>
        <pc:spChg chg="mod">
          <ac:chgData name="NORVEY DANILO MUÑOZ" userId="6c920eed-56a1-4dd6-94e7-28cd095909bd" providerId="ADAL" clId="{E68E6373-0133-48F9-A085-1C5324C2A634}" dt="2023-02-07T22:21:22.537" v="2205" actId="20577"/>
          <ac:spMkLst>
            <pc:docMk/>
            <pc:sldMk cId="3286778521" sldId="363"/>
            <ac:spMk id="235" creationId="{00000000-0000-0000-0000-000000000000}"/>
          </ac:spMkLst>
        </pc:spChg>
        <pc:picChg chg="del">
          <ac:chgData name="NORVEY DANILO MUÑOZ" userId="6c920eed-56a1-4dd6-94e7-28cd095909bd" providerId="ADAL" clId="{E68E6373-0133-48F9-A085-1C5324C2A634}" dt="2023-02-07T22:21:33.753" v="2207" actId="478"/>
          <ac:picMkLst>
            <pc:docMk/>
            <pc:sldMk cId="3286778521" sldId="363"/>
            <ac:picMk id="4" creationId="{DC7E166D-7A32-DE90-C555-7CE4C2BF227A}"/>
          </ac:picMkLst>
        </pc:picChg>
        <pc:picChg chg="add mod">
          <ac:chgData name="NORVEY DANILO MUÑOZ" userId="6c920eed-56a1-4dd6-94e7-28cd095909bd" providerId="ADAL" clId="{E68E6373-0133-48F9-A085-1C5324C2A634}" dt="2023-02-07T22:22:12.521" v="2217" actId="1076"/>
          <ac:picMkLst>
            <pc:docMk/>
            <pc:sldMk cId="3286778521" sldId="363"/>
            <ac:picMk id="5" creationId="{AA264E36-D212-5C91-7B15-32BBC56312FC}"/>
          </ac:picMkLst>
        </pc:picChg>
      </pc:sldChg>
      <pc:sldChg chg="addSp delSp modSp add mod">
        <pc:chgData name="NORVEY DANILO MUÑOZ" userId="6c920eed-56a1-4dd6-94e7-28cd095909bd" providerId="ADAL" clId="{E68E6373-0133-48F9-A085-1C5324C2A634}" dt="2023-02-07T22:23:07.795" v="2234" actId="1076"/>
        <pc:sldMkLst>
          <pc:docMk/>
          <pc:sldMk cId="2589776929" sldId="364"/>
        </pc:sldMkLst>
        <pc:spChg chg="del">
          <ac:chgData name="NORVEY DANILO MUÑOZ" userId="6c920eed-56a1-4dd6-94e7-28cd095909bd" providerId="ADAL" clId="{E68E6373-0133-48F9-A085-1C5324C2A634}" dt="2023-02-07T22:23:00.161" v="2230" actId="478"/>
          <ac:spMkLst>
            <pc:docMk/>
            <pc:sldMk cId="2589776929" sldId="364"/>
            <ac:spMk id="2" creationId="{0B62F89B-B23B-AAE3-02BD-F975291C588B}"/>
          </ac:spMkLst>
        </pc:spChg>
        <pc:spChg chg="mod">
          <ac:chgData name="NORVEY DANILO MUÑOZ" userId="6c920eed-56a1-4dd6-94e7-28cd095909bd" providerId="ADAL" clId="{E68E6373-0133-48F9-A085-1C5324C2A634}" dt="2023-02-07T22:22:45.984" v="2228" actId="20577"/>
          <ac:spMkLst>
            <pc:docMk/>
            <pc:sldMk cId="2589776929" sldId="364"/>
            <ac:spMk id="235" creationId="{00000000-0000-0000-0000-000000000000}"/>
          </ac:spMkLst>
        </pc:spChg>
        <pc:picChg chg="add mod">
          <ac:chgData name="NORVEY DANILO MUÑOZ" userId="6c920eed-56a1-4dd6-94e7-28cd095909bd" providerId="ADAL" clId="{E68E6373-0133-48F9-A085-1C5324C2A634}" dt="2023-02-07T22:23:07.795" v="2234" actId="1076"/>
          <ac:picMkLst>
            <pc:docMk/>
            <pc:sldMk cId="2589776929" sldId="364"/>
            <ac:picMk id="4" creationId="{E145030E-6BA7-A635-DFB8-828614BD6C93}"/>
          </ac:picMkLst>
        </pc:picChg>
        <pc:picChg chg="del">
          <ac:chgData name="NORVEY DANILO MUÑOZ" userId="6c920eed-56a1-4dd6-94e7-28cd095909bd" providerId="ADAL" clId="{E68E6373-0133-48F9-A085-1C5324C2A634}" dt="2023-02-07T22:22:49.619" v="2229" actId="478"/>
          <ac:picMkLst>
            <pc:docMk/>
            <pc:sldMk cId="2589776929" sldId="364"/>
            <ac:picMk id="5" creationId="{AA264E36-D212-5C91-7B15-32BBC56312FC}"/>
          </ac:picMkLst>
        </pc:picChg>
      </pc:sldChg>
      <pc:sldChg chg="addSp delSp modSp add mod">
        <pc:chgData name="NORVEY DANILO MUÑOZ" userId="6c920eed-56a1-4dd6-94e7-28cd095909bd" providerId="ADAL" clId="{E68E6373-0133-48F9-A085-1C5324C2A634}" dt="2023-02-07T22:24:34.694" v="2239" actId="1076"/>
        <pc:sldMkLst>
          <pc:docMk/>
          <pc:sldMk cId="2471323115" sldId="365"/>
        </pc:sldMkLst>
        <pc:picChg chg="add mod">
          <ac:chgData name="NORVEY DANILO MUÑOZ" userId="6c920eed-56a1-4dd6-94e7-28cd095909bd" providerId="ADAL" clId="{E68E6373-0133-48F9-A085-1C5324C2A634}" dt="2023-02-07T22:24:34.694" v="2239" actId="1076"/>
          <ac:picMkLst>
            <pc:docMk/>
            <pc:sldMk cId="2471323115" sldId="365"/>
            <ac:picMk id="3" creationId="{21C010B9-3464-F16E-9BA5-A505D9DB1DCB}"/>
          </ac:picMkLst>
        </pc:picChg>
        <pc:picChg chg="del">
          <ac:chgData name="NORVEY DANILO MUÑOZ" userId="6c920eed-56a1-4dd6-94e7-28cd095909bd" providerId="ADAL" clId="{E68E6373-0133-48F9-A085-1C5324C2A634}" dt="2023-02-07T22:24:29.048" v="2236" actId="478"/>
          <ac:picMkLst>
            <pc:docMk/>
            <pc:sldMk cId="2471323115" sldId="365"/>
            <ac:picMk id="4" creationId="{E145030E-6BA7-A635-DFB8-828614BD6C93}"/>
          </ac:picMkLst>
        </pc:picChg>
      </pc:sldChg>
      <pc:sldChg chg="addSp delSp modSp add mod">
        <pc:chgData name="NORVEY DANILO MUÑOZ" userId="6c920eed-56a1-4dd6-94e7-28cd095909bd" providerId="ADAL" clId="{E68E6373-0133-48F9-A085-1C5324C2A634}" dt="2023-02-07T22:44:12.967" v="2545" actId="403"/>
        <pc:sldMkLst>
          <pc:docMk/>
          <pc:sldMk cId="533894151" sldId="366"/>
        </pc:sldMkLst>
        <pc:spChg chg="add del mod">
          <ac:chgData name="NORVEY DANILO MUÑOZ" userId="6c920eed-56a1-4dd6-94e7-28cd095909bd" providerId="ADAL" clId="{E68E6373-0133-48F9-A085-1C5324C2A634}" dt="2023-02-07T22:36:17.654" v="2349" actId="478"/>
          <ac:spMkLst>
            <pc:docMk/>
            <pc:sldMk cId="533894151" sldId="366"/>
            <ac:spMk id="3" creationId="{C23EFB99-7AA0-2800-0979-328B75866D2A}"/>
          </ac:spMkLst>
        </pc:spChg>
        <pc:spChg chg="add mod">
          <ac:chgData name="NORVEY DANILO MUÑOZ" userId="6c920eed-56a1-4dd6-94e7-28cd095909bd" providerId="ADAL" clId="{E68E6373-0133-48F9-A085-1C5324C2A634}" dt="2023-02-07T22:44:12.967" v="2545" actId="403"/>
          <ac:spMkLst>
            <pc:docMk/>
            <pc:sldMk cId="533894151" sldId="366"/>
            <ac:spMk id="6" creationId="{BF39DA02-8E4C-C4A1-A1A5-410685DFCB66}"/>
          </ac:spMkLst>
        </pc:spChg>
        <pc:spChg chg="mod">
          <ac:chgData name="NORVEY DANILO MUÑOZ" userId="6c920eed-56a1-4dd6-94e7-28cd095909bd" providerId="ADAL" clId="{E68E6373-0133-48F9-A085-1C5324C2A634}" dt="2023-02-07T22:36:25.093" v="2362" actId="20577"/>
          <ac:spMkLst>
            <pc:docMk/>
            <pc:sldMk cId="533894151" sldId="366"/>
            <ac:spMk id="191" creationId="{00000000-0000-0000-0000-000000000000}"/>
          </ac:spMkLst>
        </pc:spChg>
        <pc:spChg chg="del">
          <ac:chgData name="NORVEY DANILO MUÑOZ" userId="6c920eed-56a1-4dd6-94e7-28cd095909bd" providerId="ADAL" clId="{E68E6373-0133-48F9-A085-1C5324C2A634}" dt="2023-02-07T22:36:15.070" v="2348" actId="478"/>
          <ac:spMkLst>
            <pc:docMk/>
            <pc:sldMk cId="533894151" sldId="366"/>
            <ac:spMk id="192" creationId="{00000000-0000-0000-0000-000000000000}"/>
          </ac:spMkLst>
        </pc:spChg>
        <pc:picChg chg="add mod modCrop">
          <ac:chgData name="NORVEY DANILO MUÑOZ" userId="6c920eed-56a1-4dd6-94e7-28cd095909bd" providerId="ADAL" clId="{E68E6373-0133-48F9-A085-1C5324C2A634}" dt="2023-02-07T22:44:06.966" v="2543" actId="732"/>
          <ac:picMkLst>
            <pc:docMk/>
            <pc:sldMk cId="533894151" sldId="366"/>
            <ac:picMk id="5" creationId="{08899743-D1DB-47C7-944A-62F4277F15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042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893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0523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930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3"/>
        <p:cNvGrpSpPr/>
        <p:nvPr/>
      </p:nvGrpSpPr>
      <p:grpSpPr>
        <a:xfrm>
          <a:off x="0" y="0"/>
          <a:ext cx="0" cy="0"/>
          <a:chOff x="0" y="0"/>
          <a:chExt cx="0" cy="0"/>
        </a:xfrm>
      </p:grpSpPr>
      <p:sp>
        <p:nvSpPr>
          <p:cNvPr id="11064" name="Google Shape;11064;ga9469d1f40_2_10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5" name="Google Shape;11065;ga9469d1f40_2_10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47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171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265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461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360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328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765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981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ítulo y objetos" type="obj">
  <p:cSld name="Título y objetos">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18" name="Google Shape;18;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25821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8" r:id="rId2"/>
    <p:sldLayoutId id="214748367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88"/>
        <p:cNvGrpSpPr/>
        <p:nvPr/>
      </p:nvGrpSpPr>
      <p:grpSpPr>
        <a:xfrm>
          <a:off x="0" y="0"/>
          <a:ext cx="0" cy="0"/>
          <a:chOff x="0" y="0"/>
          <a:chExt cx="0" cy="0"/>
        </a:xfrm>
      </p:grpSpPr>
      <p:sp>
        <p:nvSpPr>
          <p:cNvPr id="91" name="Google Shape;91;p1"/>
          <p:cNvSpPr/>
          <p:nvPr/>
        </p:nvSpPr>
        <p:spPr>
          <a:xfrm>
            <a:off x="2591479" y="1567164"/>
            <a:ext cx="3961040" cy="742168"/>
          </a:xfrm>
          <a:prstGeom prst="roundRect">
            <a:avLst>
              <a:gd name="adj" fmla="val 50000"/>
            </a:avLst>
          </a:prstGeom>
          <a:solidFill>
            <a:schemeClr val="lt1"/>
          </a:solidFill>
          <a:ln>
            <a:noFill/>
          </a:ln>
        </p:spPr>
        <p:txBody>
          <a:bodyPr spcFirstLastPara="1" wrap="square" lIns="68569" tIns="34275" rIns="68569" bIns="34275" anchor="ctr" anchorCtr="0">
            <a:noAutofit/>
          </a:bodyPr>
          <a:lstStyle/>
          <a:p>
            <a:pPr algn="ctr">
              <a:buClr>
                <a:schemeClr val="lt1"/>
              </a:buClr>
              <a:buSzPts val="1800"/>
            </a:pPr>
            <a:r>
              <a:rPr lang="es-CO" sz="2100" dirty="0">
                <a:solidFill>
                  <a:schemeClr val="tx1"/>
                </a:solidFill>
                <a:latin typeface="+mj-lt"/>
                <a:ea typeface="Calibri"/>
                <a:cs typeface="Calibri"/>
                <a:sym typeface="Calibri"/>
              </a:rPr>
              <a:t>Pensamiento lógico y algoritmos</a:t>
            </a:r>
          </a:p>
        </p:txBody>
      </p:sp>
      <p:sp>
        <p:nvSpPr>
          <p:cNvPr id="98" name="Google Shape;98;p1"/>
          <p:cNvSpPr txBox="1"/>
          <p:nvPr/>
        </p:nvSpPr>
        <p:spPr>
          <a:xfrm>
            <a:off x="2285997" y="2800662"/>
            <a:ext cx="4572000" cy="346218"/>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800" b="1" dirty="0">
                <a:solidFill>
                  <a:srgbClr val="FFFFFF"/>
                </a:solidFill>
              </a:rPr>
              <a:t>Recursividad</a:t>
            </a:r>
            <a:endParaRPr lang="es-CO" sz="1350"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2862360" y="3638209"/>
            <a:ext cx="3419275" cy="357760"/>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050" dirty="0">
                <a:solidFill>
                  <a:srgbClr val="FFFFFF"/>
                </a:solidFill>
              </a:rPr>
              <a:t>Norbey Danilo Muñoz Cañón</a:t>
            </a:r>
          </a:p>
          <a:p>
            <a:pPr algn="ctr">
              <a:buClr>
                <a:srgbClr val="FFFFFF"/>
              </a:buClr>
              <a:buSzPts val="1800"/>
            </a:pPr>
            <a:r>
              <a:rPr lang="es-CO" sz="825" dirty="0">
                <a:solidFill>
                  <a:srgbClr val="FFFFFF"/>
                </a:solidFill>
              </a:rPr>
              <a:t>2023</a:t>
            </a:r>
            <a:endParaRPr lang="es-CO" sz="8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Funcionamiento</a:t>
            </a:r>
            <a:endParaRPr dirty="0"/>
          </a:p>
        </p:txBody>
      </p:sp>
      <p:sp>
        <p:nvSpPr>
          <p:cNvPr id="192" name="Google Shape;192;p31"/>
          <p:cNvSpPr txBox="1">
            <a:spLocks noGrp="1"/>
          </p:cNvSpPr>
          <p:nvPr>
            <p:ph type="body" idx="1"/>
          </p:nvPr>
        </p:nvSpPr>
        <p:spPr>
          <a:xfrm>
            <a:off x="713225" y="1152476"/>
            <a:ext cx="7717500" cy="3688038"/>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latin typeface="Montserrat" panose="00000500000000000000" pitchFamily="2" charset="0"/>
                <a:cs typeface="Courier New" panose="02070309020205020404" pitchFamily="49" charset="0"/>
              </a:rPr>
              <a:t>Deben observar, que como cada función son copias de la función original, todas las variables que ocupa cada función son locales (exclusivas para ella). Esto significa que, si se tienen variables i, j en cada función, ¡podrían eventualmente tener valores distintos en cada copia y no se mezclan!</a:t>
            </a:r>
          </a:p>
          <a:p>
            <a:pPr marL="0" indent="0" algn="just">
              <a:buClr>
                <a:schemeClr val="dk1"/>
              </a:buClr>
              <a:buSzPts val="1100"/>
              <a:buNone/>
            </a:pPr>
            <a:endParaRPr lang="es-ES" sz="1400" dirty="0">
              <a:solidFill>
                <a:schemeClr val="dk1"/>
              </a:solidFill>
              <a:latin typeface="Montserrat" panose="00000500000000000000" pitchFamily="2" charset="0"/>
              <a:cs typeface="Courier New" panose="02070309020205020404" pitchFamily="49" charset="0"/>
            </a:endParaRPr>
          </a:p>
          <a:p>
            <a:pPr marL="0" indent="0" algn="just">
              <a:buClr>
                <a:schemeClr val="dk1"/>
              </a:buClr>
              <a:buSzPts val="1100"/>
              <a:buNone/>
            </a:pPr>
            <a:endParaRPr lang="es-ES" sz="1400" dirty="0">
              <a:solidFill>
                <a:schemeClr val="dk1"/>
              </a:solidFill>
              <a:latin typeface="Montserrat" panose="00000500000000000000" pitchFamily="2" charset="0"/>
              <a:cs typeface="Courier New" panose="02070309020205020404" pitchFamily="49" charset="0"/>
            </a:endParaRPr>
          </a:p>
          <a:p>
            <a:pPr marL="0" indent="0" algn="just">
              <a:buClr>
                <a:schemeClr val="dk1"/>
              </a:buClr>
              <a:buSzPts val="1100"/>
              <a:buNone/>
            </a:pPr>
            <a:endParaRPr lang="es-ES" sz="1400" dirty="0">
              <a:solidFill>
                <a:schemeClr val="dk1"/>
              </a:solidFill>
              <a:latin typeface="Montserrat" panose="00000500000000000000" pitchFamily="2" charset="0"/>
              <a:cs typeface="Courier New" panose="02070309020205020404" pitchFamily="49" charset="0"/>
            </a:endParaRPr>
          </a:p>
          <a:p>
            <a:pPr marL="0" indent="0" algn="just">
              <a:buClr>
                <a:schemeClr val="dk1"/>
              </a:buClr>
              <a:buSzPts val="1100"/>
              <a:buNone/>
            </a:pPr>
            <a:endParaRPr lang="es-CO" sz="1400" dirty="0">
              <a:solidFill>
                <a:schemeClr val="dk1"/>
              </a:solidFill>
              <a:latin typeface="Montserrat" panose="00000500000000000000" pitchFamily="2" charset="0"/>
              <a:cs typeface="Courier New" panose="02070309020205020404" pitchFamily="49" charset="0"/>
            </a:endParaRPr>
          </a:p>
        </p:txBody>
      </p:sp>
    </p:spTree>
    <p:extLst>
      <p:ext uri="{BB962C8B-B14F-4D97-AF65-F5344CB8AC3E}">
        <p14:creationId xmlns:p14="http://schemas.microsoft.com/office/powerpoint/2010/main" val="235358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Formas de enfrentar problemas recursivos</a:t>
            </a:r>
            <a:endParaRPr dirty="0"/>
          </a:p>
        </p:txBody>
      </p:sp>
      <p:sp>
        <p:nvSpPr>
          <p:cNvPr id="192" name="Google Shape;192;p31"/>
          <p:cNvSpPr txBox="1">
            <a:spLocks noGrp="1"/>
          </p:cNvSpPr>
          <p:nvPr>
            <p:ph type="body" idx="1"/>
          </p:nvPr>
        </p:nvSpPr>
        <p:spPr>
          <a:xfrm>
            <a:off x="713225" y="1712685"/>
            <a:ext cx="7717500" cy="2856189"/>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 Debe existir un </a:t>
            </a:r>
            <a:r>
              <a:rPr lang="es-ES" sz="1400" b="1" dirty="0">
                <a:solidFill>
                  <a:schemeClr val="dk1"/>
                </a:solidFill>
              </a:rPr>
              <a:t>caso base</a:t>
            </a:r>
            <a:r>
              <a:rPr lang="es-ES" sz="1400" dirty="0">
                <a:solidFill>
                  <a:schemeClr val="dk1"/>
                </a:solidFill>
              </a:rPr>
              <a:t>. Este debe ser un caso en que la función se puede computar en forma simple (sin llamar a ninguna "copia" de ella). Este es el caso en que se detiene la </a:t>
            </a:r>
            <a:r>
              <a:rPr lang="es-CO" sz="1400" dirty="0">
                <a:solidFill>
                  <a:schemeClr val="dk1"/>
                </a:solidFill>
              </a:rPr>
              <a:t>recursión</a:t>
            </a:r>
            <a:r>
              <a:rPr lang="en-US" sz="1400" dirty="0">
                <a:solidFill>
                  <a:schemeClr val="dk1"/>
                </a:solidFill>
              </a:rPr>
              <a:t>.</a:t>
            </a: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 Se debe tener “fe” en que, al llamar a una copia de la función, esa función va a resolver el problema que se le entregó. No importa cuán difícil sea ese problema, debemos creer que lo soluciona.</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 Hay que verificar que el problema </a:t>
            </a:r>
            <a:r>
              <a:rPr lang="es-ES" sz="1400" b="1" dirty="0">
                <a:solidFill>
                  <a:schemeClr val="dk1"/>
                </a:solidFill>
              </a:rPr>
              <a:t>"más pequeño"</a:t>
            </a:r>
            <a:r>
              <a:rPr lang="es-ES" sz="1400" dirty="0">
                <a:solidFill>
                  <a:schemeClr val="dk1"/>
                </a:solidFill>
              </a:rPr>
              <a:t> sea efectivamente más pequeño, es decir, que el problema esté </a:t>
            </a:r>
            <a:r>
              <a:rPr lang="es-ES" sz="1400" b="1" dirty="0">
                <a:solidFill>
                  <a:schemeClr val="dk1"/>
                </a:solidFill>
              </a:rPr>
              <a:t>más cerca de solucionarse</a:t>
            </a:r>
            <a:r>
              <a:rPr lang="es-ES" sz="1400" dirty="0">
                <a:solidFill>
                  <a:schemeClr val="dk1"/>
                </a:solidFill>
              </a:rPr>
              <a:t>. La idea es que sepamos que en cada llamada recursiva estamos </a:t>
            </a:r>
            <a:r>
              <a:rPr lang="es-ES" sz="1400" b="1" dirty="0">
                <a:solidFill>
                  <a:schemeClr val="dk1"/>
                </a:solidFill>
              </a:rPr>
              <a:t>más cerca del caso base</a:t>
            </a:r>
            <a:r>
              <a:rPr lang="es-ES" sz="1400" dirty="0">
                <a:solidFill>
                  <a:schemeClr val="dk1"/>
                </a:solidFill>
              </a:rPr>
              <a:t>.</a:t>
            </a:r>
          </a:p>
        </p:txBody>
      </p:sp>
    </p:spTree>
    <p:extLst>
      <p:ext uri="{BB962C8B-B14F-4D97-AF65-F5344CB8AC3E}">
        <p14:creationId xmlns:p14="http://schemas.microsoft.com/office/powerpoint/2010/main" val="290647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Ejemplo</a:t>
            </a:r>
            <a:endParaRPr dirty="0"/>
          </a:p>
        </p:txBody>
      </p:sp>
      <p:pic>
        <p:nvPicPr>
          <p:cNvPr id="1026" name="Picture 2" descr="factorial-code-animation">
            <a:extLst>
              <a:ext uri="{FF2B5EF4-FFF2-40B4-BE49-F238E27FC236}">
                <a16:creationId xmlns:a16="http://schemas.microsoft.com/office/drawing/2014/main" id="{8AFF62BE-FB96-5C93-88DB-13A8FA2B8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5" y="1381125"/>
            <a:ext cx="40957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503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Ejemplo</a:t>
            </a:r>
            <a:endParaRPr dirty="0"/>
          </a:p>
        </p:txBody>
      </p:sp>
      <p:pic>
        <p:nvPicPr>
          <p:cNvPr id="2050" name="Picture 2">
            <a:extLst>
              <a:ext uri="{FF2B5EF4-FFF2-40B4-BE49-F238E27FC236}">
                <a16:creationId xmlns:a16="http://schemas.microsoft.com/office/drawing/2014/main" id="{A6C63689-D8B8-8F7D-28C1-7E56882B0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5" y="523875"/>
            <a:ext cx="409575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932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066"/>
        <p:cNvGrpSpPr/>
        <p:nvPr/>
      </p:nvGrpSpPr>
      <p:grpSpPr>
        <a:xfrm>
          <a:off x="0" y="0"/>
          <a:ext cx="0" cy="0"/>
          <a:chOff x="0" y="0"/>
          <a:chExt cx="0" cy="0"/>
        </a:xfrm>
      </p:grpSpPr>
      <p:pic>
        <p:nvPicPr>
          <p:cNvPr id="11067" name="Google Shape;11067;p8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Concepto</a:t>
            </a:r>
            <a:endParaRPr dirty="0"/>
          </a:p>
        </p:txBody>
      </p:sp>
      <p:sp>
        <p:nvSpPr>
          <p:cNvPr id="192" name="Google Shape;192;p31"/>
          <p:cNvSpPr txBox="1">
            <a:spLocks noGrp="1"/>
          </p:cNvSpPr>
          <p:nvPr>
            <p:ph type="body" idx="1"/>
          </p:nvPr>
        </p:nvSpPr>
        <p:spPr>
          <a:xfrm>
            <a:off x="713225" y="1152475"/>
            <a:ext cx="7717500" cy="712611"/>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Método por el cual una función resuelve un problema mediante la técnica de  dividirlo en problemas más "pequeños".</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endParaRPr lang="es-ES" sz="1400" dirty="0">
              <a:solidFill>
                <a:schemeClr val="dk1"/>
              </a:solidFill>
            </a:endParaRPr>
          </a:p>
        </p:txBody>
      </p:sp>
      <p:sp>
        <p:nvSpPr>
          <p:cNvPr id="2" name="Google Shape;191;p31">
            <a:extLst>
              <a:ext uri="{FF2B5EF4-FFF2-40B4-BE49-F238E27FC236}">
                <a16:creationId xmlns:a16="http://schemas.microsoft.com/office/drawing/2014/main" id="{00CFF17B-6D2D-3416-DD59-57B55A9591FF}"/>
              </a:ext>
            </a:extLst>
          </p:cNvPr>
          <p:cNvSpPr txBox="1">
            <a:spLocks/>
          </p:cNvSpPr>
          <p:nvPr/>
        </p:nvSpPr>
        <p:spPr>
          <a:xfrm>
            <a:off x="713250" y="1797377"/>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es-CO"/>
              <a:t>Motivación</a:t>
            </a:r>
          </a:p>
        </p:txBody>
      </p:sp>
      <p:sp>
        <p:nvSpPr>
          <p:cNvPr id="4" name="Google Shape;192;p31">
            <a:extLst>
              <a:ext uri="{FF2B5EF4-FFF2-40B4-BE49-F238E27FC236}">
                <a16:creationId xmlns:a16="http://schemas.microsoft.com/office/drawing/2014/main" id="{4D377972-7BEF-CB44-F779-1B6F91FD3418}"/>
              </a:ext>
            </a:extLst>
          </p:cNvPr>
          <p:cNvSpPr txBox="1">
            <a:spLocks/>
          </p:cNvSpPr>
          <p:nvPr/>
        </p:nvSpPr>
        <p:spPr>
          <a:xfrm>
            <a:off x="713250" y="2565804"/>
            <a:ext cx="7717500" cy="7126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0" indent="0" algn="just">
              <a:buClr>
                <a:schemeClr val="dk1"/>
              </a:buClr>
              <a:buSzPts val="1100"/>
              <a:buFont typeface="Barlow"/>
              <a:buNone/>
            </a:pPr>
            <a:r>
              <a:rPr lang="es-ES" sz="1400" dirty="0">
                <a:solidFill>
                  <a:schemeClr val="dk1"/>
                </a:solidFill>
              </a:rPr>
              <a:t>Hay problemas que tienen una forma especial.</a:t>
            </a:r>
          </a:p>
          <a:p>
            <a:pPr marL="0" indent="0" algn="just">
              <a:buClr>
                <a:schemeClr val="dk1"/>
              </a:buClr>
              <a:buSzPts val="1100"/>
              <a:buFont typeface="Barlow"/>
              <a:buNone/>
            </a:pPr>
            <a:endParaRPr lang="es-ES" sz="1400" dirty="0">
              <a:solidFill>
                <a:schemeClr val="dk1"/>
              </a:solidFill>
            </a:endParaRPr>
          </a:p>
          <a:p>
            <a:pPr marL="0" indent="0" algn="just">
              <a:buClr>
                <a:schemeClr val="dk1"/>
              </a:buClr>
              <a:buSzPts val="1100"/>
              <a:buFont typeface="Barlow"/>
              <a:buNone/>
            </a:pPr>
            <a:endParaRPr lang="es-ES" sz="1400" dirty="0">
              <a:solidFill>
                <a:schemeClr val="dk1"/>
              </a:solidFill>
            </a:endParaRPr>
          </a:p>
          <a:p>
            <a:pPr marL="0" indent="0" algn="just">
              <a:buClr>
                <a:schemeClr val="dk1"/>
              </a:buClr>
              <a:buSzPts val="1100"/>
              <a:buFont typeface="Barlow"/>
              <a:buNone/>
            </a:pPr>
            <a:endParaRPr lang="es-ES" sz="1400" dirty="0">
              <a:solidFill>
                <a:schemeClr val="dk1"/>
              </a:solidFill>
            </a:endParaRPr>
          </a:p>
          <a:p>
            <a:pPr marL="0" indent="0" algn="just">
              <a:buClr>
                <a:schemeClr val="dk1"/>
              </a:buClr>
              <a:buSzPts val="1100"/>
              <a:buFont typeface="Barlow"/>
              <a:buNone/>
            </a:pPr>
            <a:endParaRPr lang="es-ES" sz="1400" dirty="0">
              <a:solidFill>
                <a:schemeClr val="dk1"/>
              </a:solidFill>
            </a:endParaRPr>
          </a:p>
          <a:p>
            <a:pPr marL="0" indent="0" algn="just">
              <a:buClr>
                <a:schemeClr val="dk1"/>
              </a:buClr>
              <a:buSzPts val="1100"/>
              <a:buFont typeface="Barlow"/>
              <a:buNone/>
            </a:pPr>
            <a:endParaRPr lang="es-ES" sz="1400" dirty="0">
              <a:solidFill>
                <a:schemeClr val="dk1"/>
              </a:solidFill>
            </a:endParaRPr>
          </a:p>
        </p:txBody>
      </p:sp>
      <p:sp>
        <p:nvSpPr>
          <p:cNvPr id="5" name="Rectángulo: esquinas redondeadas 4">
            <a:extLst>
              <a:ext uri="{FF2B5EF4-FFF2-40B4-BE49-F238E27FC236}">
                <a16:creationId xmlns:a16="http://schemas.microsoft.com/office/drawing/2014/main" id="{0F2F654D-A260-9633-DCD1-A42A69112335}"/>
              </a:ext>
            </a:extLst>
          </p:cNvPr>
          <p:cNvSpPr/>
          <p:nvPr/>
        </p:nvSpPr>
        <p:spPr>
          <a:xfrm>
            <a:off x="1364343" y="3606800"/>
            <a:ext cx="1611086" cy="712611"/>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CO" dirty="0">
                <a:latin typeface="Montserrat" panose="00000500000000000000" pitchFamily="2" charset="0"/>
              </a:rPr>
              <a:t>Problema de tamaño N</a:t>
            </a:r>
          </a:p>
        </p:txBody>
      </p:sp>
      <p:sp>
        <p:nvSpPr>
          <p:cNvPr id="6" name="Rectángulo: esquinas redondeadas 5">
            <a:extLst>
              <a:ext uri="{FF2B5EF4-FFF2-40B4-BE49-F238E27FC236}">
                <a16:creationId xmlns:a16="http://schemas.microsoft.com/office/drawing/2014/main" id="{0F62AB0D-C9BB-88EA-3FCD-3CC8FCC0084C}"/>
              </a:ext>
            </a:extLst>
          </p:cNvPr>
          <p:cNvSpPr/>
          <p:nvPr/>
        </p:nvSpPr>
        <p:spPr>
          <a:xfrm>
            <a:off x="4151086" y="3606799"/>
            <a:ext cx="1611086" cy="71261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CO" dirty="0">
                <a:latin typeface="Montserrat" panose="00000500000000000000" pitchFamily="2" charset="0"/>
              </a:rPr>
              <a:t>Pequeño “calculo”</a:t>
            </a:r>
          </a:p>
        </p:txBody>
      </p:sp>
      <p:sp>
        <p:nvSpPr>
          <p:cNvPr id="7" name="Rectángulo: esquinas redondeadas 6">
            <a:extLst>
              <a:ext uri="{FF2B5EF4-FFF2-40B4-BE49-F238E27FC236}">
                <a16:creationId xmlns:a16="http://schemas.microsoft.com/office/drawing/2014/main" id="{58F451EA-320E-BF3F-7C6C-B1362D4648E5}"/>
              </a:ext>
            </a:extLst>
          </p:cNvPr>
          <p:cNvSpPr/>
          <p:nvPr/>
        </p:nvSpPr>
        <p:spPr>
          <a:xfrm>
            <a:off x="6393542" y="3606799"/>
            <a:ext cx="1611086" cy="71261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CO" dirty="0">
                <a:latin typeface="Montserrat" panose="00000500000000000000" pitchFamily="2" charset="0"/>
              </a:rPr>
              <a:t>Problema(s) de tamaño N-1</a:t>
            </a:r>
          </a:p>
        </p:txBody>
      </p:sp>
      <p:sp>
        <p:nvSpPr>
          <p:cNvPr id="8" name="Flecha: a la izquierda y derecha 7">
            <a:extLst>
              <a:ext uri="{FF2B5EF4-FFF2-40B4-BE49-F238E27FC236}">
                <a16:creationId xmlns:a16="http://schemas.microsoft.com/office/drawing/2014/main" id="{06E54069-884E-A7D4-4B50-826E31767249}"/>
              </a:ext>
            </a:extLst>
          </p:cNvPr>
          <p:cNvSpPr/>
          <p:nvPr/>
        </p:nvSpPr>
        <p:spPr>
          <a:xfrm>
            <a:off x="3374572" y="3854246"/>
            <a:ext cx="377370" cy="217715"/>
          </a:xfrm>
          <a:prstGeom prst="lef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CO"/>
          </a:p>
        </p:txBody>
      </p:sp>
      <p:sp>
        <p:nvSpPr>
          <p:cNvPr id="9" name="Cruz 8">
            <a:extLst>
              <a:ext uri="{FF2B5EF4-FFF2-40B4-BE49-F238E27FC236}">
                <a16:creationId xmlns:a16="http://schemas.microsoft.com/office/drawing/2014/main" id="{5ACC7CAB-4313-6578-E41D-AEC893130B78}"/>
              </a:ext>
            </a:extLst>
          </p:cNvPr>
          <p:cNvSpPr/>
          <p:nvPr/>
        </p:nvSpPr>
        <p:spPr>
          <a:xfrm>
            <a:off x="5939971" y="3821940"/>
            <a:ext cx="275772" cy="282325"/>
          </a:xfrm>
          <a:prstGeom prst="plus">
            <a:avLst>
              <a:gd name="adj" fmla="val 37160"/>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25255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Ejemplo</a:t>
            </a:r>
            <a:endParaRPr dirty="0"/>
          </a:p>
        </p:txBody>
      </p:sp>
      <p:sp>
        <p:nvSpPr>
          <p:cNvPr id="192" name="Google Shape;192;p31"/>
          <p:cNvSpPr txBox="1">
            <a:spLocks noGrp="1"/>
          </p:cNvSpPr>
          <p:nvPr>
            <p:ph type="body" idx="1"/>
          </p:nvPr>
        </p:nvSpPr>
        <p:spPr>
          <a:xfrm>
            <a:off x="713225" y="1152475"/>
            <a:ext cx="7717500" cy="1627011"/>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rPr>
              <a:t>La función factorial.</a:t>
            </a:r>
          </a:p>
          <a:p>
            <a:pPr marL="0" indent="0" algn="just">
              <a:buClr>
                <a:schemeClr val="dk1"/>
              </a:buClr>
              <a:buSzPts val="1100"/>
              <a:buNone/>
            </a:pPr>
            <a:endParaRPr lang="es-ES" sz="1400" dirty="0">
              <a:solidFill>
                <a:schemeClr val="dk1"/>
              </a:solidFill>
            </a:endParaRPr>
          </a:p>
          <a:p>
            <a:pPr marL="0" indent="0" algn="ctr">
              <a:buClr>
                <a:schemeClr val="dk1"/>
              </a:buClr>
              <a:buSzPts val="1100"/>
              <a:buNone/>
            </a:pPr>
            <a:r>
              <a:rPr lang="es-CO" sz="1400" b="1" dirty="0">
                <a:solidFill>
                  <a:schemeClr val="dk1"/>
                </a:solidFill>
              </a:rPr>
              <a:t>n! = n*(n-1)*(n-2)* ... *3*2*1  </a:t>
            </a:r>
          </a:p>
          <a:p>
            <a:pPr marL="0" indent="0" algn="ctr">
              <a:buClr>
                <a:schemeClr val="dk1"/>
              </a:buClr>
              <a:buSzPts val="1100"/>
              <a:buNone/>
            </a:pPr>
            <a:r>
              <a:rPr lang="es-CO" sz="1400" b="1" dirty="0">
                <a:solidFill>
                  <a:schemeClr val="dk1"/>
                </a:solidFill>
              </a:rPr>
              <a:t>con 0! = 1</a:t>
            </a:r>
          </a:p>
          <a:p>
            <a:pPr marL="0" indent="0" algn="just">
              <a:buClr>
                <a:schemeClr val="dk1"/>
              </a:buClr>
              <a:buSzPts val="1100"/>
              <a:buNone/>
            </a:pPr>
            <a:endParaRPr lang="pt-BR" sz="1400" dirty="0">
              <a:solidFill>
                <a:schemeClr val="dk1"/>
              </a:solidFill>
            </a:endParaRPr>
          </a:p>
          <a:p>
            <a:pPr marL="0" indent="0" algn="just">
              <a:buClr>
                <a:schemeClr val="dk1"/>
              </a:buClr>
              <a:buSzPts val="1100"/>
              <a:buNone/>
            </a:pPr>
            <a:r>
              <a:rPr lang="es-CO" sz="1400" dirty="0">
                <a:solidFill>
                  <a:schemeClr val="dk1"/>
                </a:solidFill>
              </a:rPr>
              <a:t>Claramente se ve que</a:t>
            </a:r>
            <a:r>
              <a:rPr lang="pt-BR" sz="1400" dirty="0">
                <a:solidFill>
                  <a:schemeClr val="dk1"/>
                </a:solidFill>
              </a:rPr>
              <a:t>:</a:t>
            </a:r>
          </a:p>
          <a:p>
            <a:pPr marL="0" indent="0" algn="just">
              <a:buClr>
                <a:schemeClr val="dk1"/>
              </a:buClr>
              <a:buSzPts val="1100"/>
              <a:buNone/>
            </a:pPr>
            <a:endParaRPr lang="pt-BR" sz="1400" dirty="0">
              <a:solidFill>
                <a:schemeClr val="dk1"/>
              </a:solidFill>
            </a:endParaRPr>
          </a:p>
          <a:p>
            <a:pPr marL="0" indent="0" algn="just">
              <a:buClr>
                <a:schemeClr val="dk1"/>
              </a:buClr>
              <a:buSzPts val="1100"/>
              <a:buNone/>
            </a:pPr>
            <a:endParaRPr lang="es-ES" sz="1400" dirty="0">
              <a:solidFill>
                <a:schemeClr val="dk1"/>
              </a:solidFill>
            </a:endParaRPr>
          </a:p>
        </p:txBody>
      </p:sp>
      <p:sp>
        <p:nvSpPr>
          <p:cNvPr id="2" name="CuadroTexto 1">
            <a:extLst>
              <a:ext uri="{FF2B5EF4-FFF2-40B4-BE49-F238E27FC236}">
                <a16:creationId xmlns:a16="http://schemas.microsoft.com/office/drawing/2014/main" id="{981A8114-8F4D-9828-E40F-340960624D06}"/>
              </a:ext>
            </a:extLst>
          </p:cNvPr>
          <p:cNvSpPr txBox="1"/>
          <p:nvPr/>
        </p:nvSpPr>
        <p:spPr>
          <a:xfrm>
            <a:off x="1320799" y="2895599"/>
            <a:ext cx="548548" cy="307777"/>
          </a:xfrm>
          <a:prstGeom prst="rect">
            <a:avLst/>
          </a:prstGeom>
          <a:noFill/>
        </p:spPr>
        <p:txBody>
          <a:bodyPr wrap="none" rtlCol="0">
            <a:spAutoFit/>
          </a:bodyPr>
          <a:lstStyle/>
          <a:p>
            <a:r>
              <a:rPr lang="es-CO" dirty="0">
                <a:latin typeface="Montserrat" panose="00000500000000000000" pitchFamily="2" charset="0"/>
              </a:rPr>
              <a:t>n!  =</a:t>
            </a:r>
          </a:p>
        </p:txBody>
      </p:sp>
      <p:sp>
        <p:nvSpPr>
          <p:cNvPr id="3" name="CuadroTexto 2">
            <a:extLst>
              <a:ext uri="{FF2B5EF4-FFF2-40B4-BE49-F238E27FC236}">
                <a16:creationId xmlns:a16="http://schemas.microsoft.com/office/drawing/2014/main" id="{7E9E2708-D989-D330-B022-BE0A266C1F3A}"/>
              </a:ext>
            </a:extLst>
          </p:cNvPr>
          <p:cNvSpPr txBox="1"/>
          <p:nvPr/>
        </p:nvSpPr>
        <p:spPr>
          <a:xfrm>
            <a:off x="1772060" y="2895599"/>
            <a:ext cx="888385" cy="307777"/>
          </a:xfrm>
          <a:prstGeom prst="rect">
            <a:avLst/>
          </a:prstGeom>
          <a:noFill/>
        </p:spPr>
        <p:txBody>
          <a:bodyPr wrap="none" rtlCol="0">
            <a:spAutoFit/>
          </a:bodyPr>
          <a:lstStyle/>
          <a:p>
            <a:r>
              <a:rPr lang="es-CO" dirty="0">
                <a:latin typeface="Montserrat" panose="00000500000000000000" pitchFamily="2" charset="0"/>
              </a:rPr>
              <a:t>n * (n-1)!</a:t>
            </a:r>
          </a:p>
        </p:txBody>
      </p:sp>
      <p:sp>
        <p:nvSpPr>
          <p:cNvPr id="5" name="CuadroTexto 4">
            <a:extLst>
              <a:ext uri="{FF2B5EF4-FFF2-40B4-BE49-F238E27FC236}">
                <a16:creationId xmlns:a16="http://schemas.microsoft.com/office/drawing/2014/main" id="{D73C1E35-C5DD-9BAF-AE05-6ECCEA6D121C}"/>
              </a:ext>
            </a:extLst>
          </p:cNvPr>
          <p:cNvSpPr txBox="1"/>
          <p:nvPr/>
        </p:nvSpPr>
        <p:spPr>
          <a:xfrm>
            <a:off x="1320799" y="3949250"/>
            <a:ext cx="2273379" cy="307777"/>
          </a:xfrm>
          <a:prstGeom prst="rect">
            <a:avLst/>
          </a:prstGeom>
          <a:noFill/>
        </p:spPr>
        <p:txBody>
          <a:bodyPr wrap="none" rtlCol="0">
            <a:spAutoFit/>
          </a:bodyPr>
          <a:lstStyle/>
          <a:p>
            <a:r>
              <a:rPr lang="es-CO" dirty="0">
                <a:latin typeface="Montserrat" panose="00000500000000000000" pitchFamily="2" charset="0"/>
              </a:rPr>
              <a:t>Problema de tamaño n</a:t>
            </a:r>
          </a:p>
        </p:txBody>
      </p:sp>
      <p:sp>
        <p:nvSpPr>
          <p:cNvPr id="6" name="CuadroTexto 5">
            <a:extLst>
              <a:ext uri="{FF2B5EF4-FFF2-40B4-BE49-F238E27FC236}">
                <a16:creationId xmlns:a16="http://schemas.microsoft.com/office/drawing/2014/main" id="{A621D57A-5062-45C7-AEAC-22A4F1E0639C}"/>
              </a:ext>
            </a:extLst>
          </p:cNvPr>
          <p:cNvSpPr txBox="1"/>
          <p:nvPr/>
        </p:nvSpPr>
        <p:spPr>
          <a:xfrm>
            <a:off x="1772060" y="3687310"/>
            <a:ext cx="849913" cy="307777"/>
          </a:xfrm>
          <a:prstGeom prst="rect">
            <a:avLst/>
          </a:prstGeom>
          <a:noFill/>
        </p:spPr>
        <p:txBody>
          <a:bodyPr wrap="none" rtlCol="0">
            <a:spAutoFit/>
          </a:bodyPr>
          <a:lstStyle/>
          <a:p>
            <a:r>
              <a:rPr lang="es-CO" dirty="0">
                <a:latin typeface="Montserrat" panose="00000500000000000000" pitchFamily="2" charset="0"/>
              </a:rPr>
              <a:t>Calculo</a:t>
            </a:r>
          </a:p>
        </p:txBody>
      </p:sp>
      <p:sp>
        <p:nvSpPr>
          <p:cNvPr id="7" name="CuadroTexto 6">
            <a:extLst>
              <a:ext uri="{FF2B5EF4-FFF2-40B4-BE49-F238E27FC236}">
                <a16:creationId xmlns:a16="http://schemas.microsoft.com/office/drawing/2014/main" id="{65E95D7F-FF67-58A1-2F03-B79A60C29F3D}"/>
              </a:ext>
            </a:extLst>
          </p:cNvPr>
          <p:cNvSpPr txBox="1"/>
          <p:nvPr/>
        </p:nvSpPr>
        <p:spPr>
          <a:xfrm>
            <a:off x="2223321" y="3446738"/>
            <a:ext cx="2525050" cy="307777"/>
          </a:xfrm>
          <a:prstGeom prst="rect">
            <a:avLst/>
          </a:prstGeom>
          <a:noFill/>
        </p:spPr>
        <p:txBody>
          <a:bodyPr wrap="none" rtlCol="0">
            <a:spAutoFit/>
          </a:bodyPr>
          <a:lstStyle/>
          <a:p>
            <a:r>
              <a:rPr lang="es-CO" dirty="0">
                <a:latin typeface="Montserrat" panose="00000500000000000000" pitchFamily="2" charset="0"/>
              </a:rPr>
              <a:t>Problema de tamaño (n-1)</a:t>
            </a:r>
          </a:p>
        </p:txBody>
      </p:sp>
      <p:cxnSp>
        <p:nvCxnSpPr>
          <p:cNvPr id="9" name="Conector recto de flecha 8">
            <a:extLst>
              <a:ext uri="{FF2B5EF4-FFF2-40B4-BE49-F238E27FC236}">
                <a16:creationId xmlns:a16="http://schemas.microsoft.com/office/drawing/2014/main" id="{BA7EFA79-EA6C-24A1-A908-26F7928CE022}"/>
              </a:ext>
            </a:extLst>
          </p:cNvPr>
          <p:cNvCxnSpPr/>
          <p:nvPr/>
        </p:nvCxnSpPr>
        <p:spPr>
          <a:xfrm flipV="1">
            <a:off x="1465943" y="3149600"/>
            <a:ext cx="0" cy="7996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Conector recto de flecha 9">
            <a:extLst>
              <a:ext uri="{FF2B5EF4-FFF2-40B4-BE49-F238E27FC236}">
                <a16:creationId xmlns:a16="http://schemas.microsoft.com/office/drawing/2014/main" id="{B6580A9E-3E12-7E1A-16C6-A5D14BA00251}"/>
              </a:ext>
            </a:extLst>
          </p:cNvPr>
          <p:cNvCxnSpPr>
            <a:cxnSpLocks/>
          </p:cNvCxnSpPr>
          <p:nvPr/>
        </p:nvCxnSpPr>
        <p:spPr>
          <a:xfrm flipV="1">
            <a:off x="2061029" y="3149600"/>
            <a:ext cx="0" cy="5377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Conector recto de flecha 12">
            <a:extLst>
              <a:ext uri="{FF2B5EF4-FFF2-40B4-BE49-F238E27FC236}">
                <a16:creationId xmlns:a16="http://schemas.microsoft.com/office/drawing/2014/main" id="{F8AAED82-0D59-BD30-BCB1-B8B94428C57B}"/>
              </a:ext>
            </a:extLst>
          </p:cNvPr>
          <p:cNvCxnSpPr>
            <a:cxnSpLocks/>
          </p:cNvCxnSpPr>
          <p:nvPr/>
        </p:nvCxnSpPr>
        <p:spPr>
          <a:xfrm flipV="1">
            <a:off x="2365829" y="3149600"/>
            <a:ext cx="0" cy="2971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1120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Ejemplo</a:t>
            </a:r>
            <a:endParaRPr dirty="0"/>
          </a:p>
        </p:txBody>
      </p:sp>
      <p:sp>
        <p:nvSpPr>
          <p:cNvPr id="192" name="Google Shape;192;p31"/>
          <p:cNvSpPr txBox="1">
            <a:spLocks noGrp="1"/>
          </p:cNvSpPr>
          <p:nvPr>
            <p:ph type="body" idx="1"/>
          </p:nvPr>
        </p:nvSpPr>
        <p:spPr>
          <a:xfrm>
            <a:off x="713225" y="1152476"/>
            <a:ext cx="7717500" cy="3688038"/>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CO" sz="1400" dirty="0">
                <a:solidFill>
                  <a:schemeClr val="dk1"/>
                </a:solidFill>
              </a:rPr>
              <a:t>¿Cómo se resuelven estos problemas</a:t>
            </a:r>
            <a:r>
              <a:rPr lang="en-US" sz="1400" dirty="0">
                <a:solidFill>
                  <a:schemeClr val="dk1"/>
                </a:solidFill>
              </a:rPr>
              <a:t>?</a:t>
            </a:r>
          </a:p>
          <a:p>
            <a:pPr marL="0" indent="0" algn="just">
              <a:buClr>
                <a:schemeClr val="dk1"/>
              </a:buClr>
              <a:buSzPts val="1100"/>
              <a:buNone/>
            </a:pPr>
            <a:endParaRPr lang="en-US" sz="1400" dirty="0">
              <a:solidFill>
                <a:schemeClr val="dk1"/>
              </a:solidFill>
            </a:endParaRPr>
          </a:p>
          <a:p>
            <a:pPr marL="0" indent="0" algn="just">
              <a:buClr>
                <a:schemeClr val="dk1"/>
              </a:buClr>
              <a:buSzPts val="1100"/>
              <a:buNone/>
            </a:pPr>
            <a:r>
              <a:rPr lang="es-ES" sz="1400" dirty="0">
                <a:solidFill>
                  <a:schemeClr val="dk1"/>
                </a:solidFill>
              </a:rPr>
              <a:t>Queremos hacer una función que resuelva un problema recursivo. </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Por ejemplo:</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latin typeface="Courier New" panose="02070309020205020404" pitchFamily="49" charset="0"/>
                <a:cs typeface="Courier New" panose="02070309020205020404" pitchFamily="49" charset="0"/>
              </a:rPr>
              <a:t>   </a:t>
            </a:r>
            <a:r>
              <a:rPr lang="es-ES" sz="1400" dirty="0" err="1">
                <a:solidFill>
                  <a:schemeClr val="dk1"/>
                </a:solidFill>
                <a:latin typeface="Courier New" panose="02070309020205020404" pitchFamily="49" charset="0"/>
                <a:cs typeface="Courier New" panose="02070309020205020404" pitchFamily="49" charset="0"/>
              </a:rPr>
              <a:t>function</a:t>
            </a:r>
            <a:r>
              <a:rPr lang="es-ES" sz="1400" dirty="0">
                <a:solidFill>
                  <a:schemeClr val="dk1"/>
                </a:solidFill>
                <a:latin typeface="Courier New" panose="02070309020205020404" pitchFamily="49" charset="0"/>
                <a:cs typeface="Courier New" panose="02070309020205020404" pitchFamily="49" charset="0"/>
              </a:rPr>
              <a:t> Factorial (n: </a:t>
            </a:r>
            <a:r>
              <a:rPr lang="es-ES" sz="1400" dirty="0" err="1">
                <a:solidFill>
                  <a:schemeClr val="dk1"/>
                </a:solidFill>
                <a:latin typeface="Courier New" panose="02070309020205020404" pitchFamily="49" charset="0"/>
                <a:cs typeface="Courier New" panose="02070309020205020404" pitchFamily="49" charset="0"/>
              </a:rPr>
              <a:t>int</a:t>
            </a:r>
            <a:r>
              <a:rPr lang="es-ES" sz="1400" dirty="0">
                <a:solidFill>
                  <a:schemeClr val="dk1"/>
                </a:solidFill>
                <a:latin typeface="Courier New" panose="02070309020205020404" pitchFamily="49" charset="0"/>
                <a:cs typeface="Courier New" panose="02070309020205020404" pitchFamily="49" charset="0"/>
              </a:rPr>
              <a:t>):</a:t>
            </a:r>
            <a:r>
              <a:rPr lang="es-ES" sz="1400" dirty="0" err="1">
                <a:solidFill>
                  <a:schemeClr val="dk1"/>
                </a:solidFill>
                <a:latin typeface="Courier New" panose="02070309020205020404" pitchFamily="49" charset="0"/>
                <a:cs typeface="Courier New" panose="02070309020205020404" pitchFamily="49" charset="0"/>
              </a:rPr>
              <a:t>int</a:t>
            </a:r>
            <a:endParaRPr lang="es-ES" sz="1400" dirty="0">
              <a:solidFill>
                <a:schemeClr val="dk1"/>
              </a:solidFill>
              <a:latin typeface="Courier New" panose="02070309020205020404" pitchFamily="49" charset="0"/>
              <a:cs typeface="Courier New" panose="02070309020205020404" pitchFamily="49" charset="0"/>
            </a:endParaRPr>
          </a:p>
          <a:p>
            <a:pPr marL="0" indent="0" algn="just">
              <a:buClr>
                <a:schemeClr val="dk1"/>
              </a:buClr>
              <a:buSzPts val="1100"/>
              <a:buNone/>
            </a:pPr>
            <a:endParaRPr lang="es-ES" sz="1400" dirty="0">
              <a:solidFill>
                <a:schemeClr val="dk1"/>
              </a:solidFill>
              <a:latin typeface="Courier New" panose="02070309020205020404" pitchFamily="49" charset="0"/>
              <a:cs typeface="Courier New" panose="02070309020205020404" pitchFamily="49" charset="0"/>
            </a:endParaRPr>
          </a:p>
          <a:p>
            <a:pPr marL="0" indent="0" algn="just">
              <a:buClr>
                <a:schemeClr val="dk1"/>
              </a:buClr>
              <a:buSzPts val="1100"/>
              <a:buNone/>
            </a:pPr>
            <a:r>
              <a:rPr lang="es-ES" sz="1400" dirty="0">
                <a:solidFill>
                  <a:schemeClr val="dk1"/>
                </a:solidFill>
                <a:latin typeface="Courier New" panose="02070309020205020404" pitchFamily="49" charset="0"/>
                <a:cs typeface="Courier New" panose="02070309020205020404" pitchFamily="49" charset="0"/>
              </a:rPr>
              <a:t>   .....</a:t>
            </a:r>
          </a:p>
          <a:p>
            <a:pPr marL="0" indent="0" algn="just">
              <a:buClr>
                <a:schemeClr val="dk1"/>
              </a:buClr>
              <a:buSzPts val="1100"/>
              <a:buNone/>
            </a:pPr>
            <a:r>
              <a:rPr lang="es-ES" sz="1400" dirty="0">
                <a:solidFill>
                  <a:schemeClr val="dk1"/>
                </a:solidFill>
                <a:latin typeface="Courier New" panose="02070309020205020404" pitchFamily="49" charset="0"/>
                <a:cs typeface="Courier New" panose="02070309020205020404" pitchFamily="49" charset="0"/>
              </a:rPr>
              <a:t>   </a:t>
            </a:r>
            <a:r>
              <a:rPr lang="es-ES" sz="1400" dirty="0" err="1">
                <a:solidFill>
                  <a:schemeClr val="dk1"/>
                </a:solidFill>
                <a:latin typeface="Courier New" panose="02070309020205020404" pitchFamily="49" charset="0"/>
                <a:cs typeface="Courier New" panose="02070309020205020404" pitchFamily="49" charset="0"/>
              </a:rPr>
              <a:t>result</a:t>
            </a:r>
            <a:r>
              <a:rPr lang="es-ES" sz="1400" dirty="0">
                <a:solidFill>
                  <a:schemeClr val="dk1"/>
                </a:solidFill>
                <a:latin typeface="Courier New" panose="02070309020205020404" pitchFamily="49" charset="0"/>
                <a:cs typeface="Courier New" panose="02070309020205020404" pitchFamily="49" charset="0"/>
              </a:rPr>
              <a:t> "algo"</a:t>
            </a:r>
          </a:p>
          <a:p>
            <a:pPr marL="0" indent="0" algn="just">
              <a:buClr>
                <a:schemeClr val="dk1"/>
              </a:buClr>
              <a:buSzPts val="1100"/>
              <a:buNone/>
            </a:pPr>
            <a:r>
              <a:rPr lang="es-ES" sz="1400" dirty="0">
                <a:solidFill>
                  <a:schemeClr val="dk1"/>
                </a:solidFill>
                <a:latin typeface="Courier New" panose="02070309020205020404" pitchFamily="49" charset="0"/>
                <a:cs typeface="Courier New" panose="02070309020205020404" pitchFamily="49" charset="0"/>
              </a:rPr>
              <a:t>   .....</a:t>
            </a:r>
          </a:p>
          <a:p>
            <a:pPr marL="0" indent="0" algn="just">
              <a:buClr>
                <a:schemeClr val="dk1"/>
              </a:buClr>
              <a:buSzPts val="1100"/>
              <a:buNone/>
            </a:pPr>
            <a:endParaRPr lang="es-ES" sz="1400" dirty="0">
              <a:solidFill>
                <a:schemeClr val="dk1"/>
              </a:solidFill>
              <a:latin typeface="Courier New" panose="02070309020205020404" pitchFamily="49" charset="0"/>
              <a:cs typeface="Courier New" panose="02070309020205020404" pitchFamily="49" charset="0"/>
            </a:endParaRPr>
          </a:p>
          <a:p>
            <a:pPr marL="0" indent="0" algn="just">
              <a:buClr>
                <a:schemeClr val="dk1"/>
              </a:buClr>
              <a:buSzPts val="1100"/>
              <a:buNone/>
            </a:pPr>
            <a:r>
              <a:rPr lang="es-ES" sz="1400" dirty="0">
                <a:solidFill>
                  <a:schemeClr val="dk1"/>
                </a:solidFill>
                <a:latin typeface="Courier New" panose="02070309020205020404" pitchFamily="49" charset="0"/>
                <a:cs typeface="Courier New" panose="02070309020205020404" pitchFamily="49" charset="0"/>
              </a:rPr>
              <a:t>   </a:t>
            </a:r>
            <a:r>
              <a:rPr lang="es-ES" sz="1400" dirty="0" err="1">
                <a:solidFill>
                  <a:schemeClr val="dk1"/>
                </a:solidFill>
                <a:latin typeface="Courier New" panose="02070309020205020404" pitchFamily="49" charset="0"/>
                <a:cs typeface="Courier New" panose="02070309020205020404" pitchFamily="49" charset="0"/>
              </a:rPr>
              <a:t>end</a:t>
            </a:r>
            <a:r>
              <a:rPr lang="es-ES" sz="1400" dirty="0">
                <a:solidFill>
                  <a:schemeClr val="dk1"/>
                </a:solidFill>
                <a:latin typeface="Courier New" panose="02070309020205020404" pitchFamily="49" charset="0"/>
                <a:cs typeface="Courier New" panose="02070309020205020404" pitchFamily="49" charset="0"/>
              </a:rPr>
              <a:t> Factorial</a:t>
            </a:r>
            <a:endParaRPr lang="pt-BR" sz="1400" dirty="0">
              <a:solidFill>
                <a:schemeClr val="dk1"/>
              </a:solidFill>
              <a:latin typeface="Courier New" panose="02070309020205020404" pitchFamily="49" charset="0"/>
              <a:cs typeface="Courier New" panose="02070309020205020404" pitchFamily="49" charset="0"/>
            </a:endParaRPr>
          </a:p>
          <a:p>
            <a:pPr marL="0" indent="0" algn="just">
              <a:buClr>
                <a:schemeClr val="dk1"/>
              </a:buClr>
              <a:buSzPts val="1100"/>
              <a:buNone/>
            </a:pPr>
            <a:endParaRPr lang="pt-BR" sz="1400" dirty="0">
              <a:solidFill>
                <a:schemeClr val="dk1"/>
              </a:solidFill>
            </a:endParaRPr>
          </a:p>
          <a:p>
            <a:pPr marL="0" indent="0" algn="just">
              <a:buClr>
                <a:schemeClr val="dk1"/>
              </a:buClr>
              <a:buSzPts val="1100"/>
              <a:buNone/>
            </a:pPr>
            <a:endParaRPr lang="es-ES" sz="1400" dirty="0">
              <a:solidFill>
                <a:schemeClr val="dk1"/>
              </a:solidFill>
            </a:endParaRPr>
          </a:p>
        </p:txBody>
      </p:sp>
    </p:spTree>
    <p:extLst>
      <p:ext uri="{BB962C8B-B14F-4D97-AF65-F5344CB8AC3E}">
        <p14:creationId xmlns:p14="http://schemas.microsoft.com/office/powerpoint/2010/main" val="379189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Ejemplo</a:t>
            </a:r>
            <a:endParaRPr dirty="0"/>
          </a:p>
        </p:txBody>
      </p:sp>
      <p:sp>
        <p:nvSpPr>
          <p:cNvPr id="192" name="Google Shape;192;p31"/>
          <p:cNvSpPr txBox="1">
            <a:spLocks noGrp="1"/>
          </p:cNvSpPr>
          <p:nvPr>
            <p:ph type="body" idx="1"/>
          </p:nvPr>
        </p:nvSpPr>
        <p:spPr>
          <a:xfrm>
            <a:off x="713225" y="1152476"/>
            <a:ext cx="7717500" cy="3688038"/>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b="1" dirty="0">
                <a:solidFill>
                  <a:schemeClr val="dk1"/>
                </a:solidFill>
              </a:rPr>
              <a:t>- Primero: </a:t>
            </a:r>
            <a:r>
              <a:rPr lang="es-ES" sz="1400" dirty="0">
                <a:solidFill>
                  <a:schemeClr val="dk1"/>
                </a:solidFill>
              </a:rPr>
              <a:t>hacemos que la función pueda resolver el caso más simple (se llama </a:t>
            </a:r>
            <a:r>
              <a:rPr lang="es-ES" sz="1400" b="1" dirty="0">
                <a:solidFill>
                  <a:schemeClr val="dk1"/>
                </a:solidFill>
              </a:rPr>
              <a:t>caso base</a:t>
            </a:r>
            <a:r>
              <a:rPr lang="es-ES" sz="1400" dirty="0">
                <a:solidFill>
                  <a:schemeClr val="dk1"/>
                </a:solidFill>
              </a:rPr>
              <a:t>). En el caso de factorial, el caso base es 0 (es fácil de resolver, retornamos 1).</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err="1">
                <a:solidFill>
                  <a:schemeClr val="dk1"/>
                </a:solidFill>
                <a:latin typeface="Courier New" panose="02070309020205020404" pitchFamily="49" charset="0"/>
                <a:cs typeface="Courier New" panose="02070309020205020404" pitchFamily="49" charset="0"/>
              </a:rPr>
              <a:t>if</a:t>
            </a:r>
            <a:r>
              <a:rPr lang="es-ES" sz="1400" dirty="0">
                <a:solidFill>
                  <a:schemeClr val="dk1"/>
                </a:solidFill>
                <a:latin typeface="Courier New" panose="02070309020205020404" pitchFamily="49" charset="0"/>
                <a:cs typeface="Courier New" panose="02070309020205020404" pitchFamily="49" charset="0"/>
              </a:rPr>
              <a:t> n=0 </a:t>
            </a:r>
            <a:r>
              <a:rPr lang="es-ES" sz="1400" dirty="0" err="1">
                <a:solidFill>
                  <a:schemeClr val="dk1"/>
                </a:solidFill>
                <a:latin typeface="Courier New" panose="02070309020205020404" pitchFamily="49" charset="0"/>
                <a:cs typeface="Courier New" panose="02070309020205020404" pitchFamily="49" charset="0"/>
              </a:rPr>
              <a:t>then</a:t>
            </a:r>
            <a:r>
              <a:rPr lang="es-ES" sz="1400" dirty="0">
                <a:solidFill>
                  <a:schemeClr val="dk1"/>
                </a:solidFill>
                <a:latin typeface="Courier New" panose="02070309020205020404" pitchFamily="49" charset="0"/>
                <a:cs typeface="Courier New" panose="02070309020205020404" pitchFamily="49" charset="0"/>
              </a:rPr>
              <a:t> </a:t>
            </a:r>
            <a:r>
              <a:rPr lang="es-ES" sz="1400" dirty="0" err="1">
                <a:solidFill>
                  <a:schemeClr val="dk1"/>
                </a:solidFill>
                <a:latin typeface="Courier New" panose="02070309020205020404" pitchFamily="49" charset="0"/>
                <a:cs typeface="Courier New" panose="02070309020205020404" pitchFamily="49" charset="0"/>
              </a:rPr>
              <a:t>result</a:t>
            </a:r>
            <a:r>
              <a:rPr lang="es-ES" sz="1400" dirty="0">
                <a:solidFill>
                  <a:schemeClr val="dk1"/>
                </a:solidFill>
                <a:latin typeface="Courier New" panose="02070309020205020404" pitchFamily="49" charset="0"/>
                <a:cs typeface="Courier New" panose="02070309020205020404" pitchFamily="49" charset="0"/>
              </a:rPr>
              <a:t> 1</a:t>
            </a:r>
          </a:p>
          <a:p>
            <a:pPr marL="0" indent="0" algn="just">
              <a:buClr>
                <a:schemeClr val="dk1"/>
              </a:buClr>
              <a:buSzPts val="1100"/>
              <a:buNone/>
            </a:pPr>
            <a:r>
              <a:rPr lang="es-ES" sz="1400" dirty="0" err="1">
                <a:solidFill>
                  <a:schemeClr val="dk1"/>
                </a:solidFill>
                <a:latin typeface="Courier New" panose="02070309020205020404" pitchFamily="49" charset="0"/>
                <a:cs typeface="Courier New" panose="02070309020205020404" pitchFamily="49" charset="0"/>
              </a:rPr>
              <a:t>else</a:t>
            </a:r>
            <a:r>
              <a:rPr lang="es-ES" sz="1400" dirty="0">
                <a:solidFill>
                  <a:schemeClr val="dk1"/>
                </a:solidFill>
                <a:latin typeface="Courier New" panose="02070309020205020404" pitchFamily="49" charset="0"/>
                <a:cs typeface="Courier New" panose="02070309020205020404" pitchFamily="49" charset="0"/>
              </a:rPr>
              <a:t> ???</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b="1" dirty="0">
                <a:solidFill>
                  <a:schemeClr val="dk1"/>
                </a:solidFill>
              </a:rPr>
              <a:t>- Segundo: </a:t>
            </a:r>
            <a:r>
              <a:rPr lang="es-ES" sz="1400" dirty="0">
                <a:solidFill>
                  <a:schemeClr val="dk1"/>
                </a:solidFill>
              </a:rPr>
              <a:t>como los problemas tienen la forma descrita anteriormente, podemos hacer el "pequeño calculo" y resolver el (los) problema(s) de tamaño </a:t>
            </a:r>
            <a:r>
              <a:rPr lang="es-ES" sz="1400" b="1" dirty="0">
                <a:solidFill>
                  <a:schemeClr val="dk1"/>
                </a:solidFill>
              </a:rPr>
              <a:t>n-1</a:t>
            </a:r>
            <a:r>
              <a:rPr lang="es-ES" sz="1400" dirty="0">
                <a:solidFill>
                  <a:schemeClr val="dk1"/>
                </a:solidFill>
              </a:rPr>
              <a:t> con alguna función que tengamos... pero </a:t>
            </a:r>
            <a:r>
              <a:rPr lang="en-US" sz="1400" dirty="0">
                <a:solidFill>
                  <a:schemeClr val="dk1"/>
                </a:solidFill>
              </a:rPr>
              <a:t>¿</a:t>
            </a:r>
            <a:r>
              <a:rPr lang="es-ES" sz="1400" dirty="0">
                <a:solidFill>
                  <a:schemeClr val="dk1"/>
                </a:solidFill>
              </a:rPr>
              <a:t>cuál? ==&gt; ¡la misma que estamos creando! (esto se denomina “</a:t>
            </a:r>
            <a:r>
              <a:rPr lang="es-ES" sz="1400" b="1" dirty="0">
                <a:solidFill>
                  <a:schemeClr val="dk1"/>
                </a:solidFill>
              </a:rPr>
              <a:t>llamada recursiva</a:t>
            </a:r>
            <a:r>
              <a:rPr lang="es-ES" sz="1400" dirty="0">
                <a:solidFill>
                  <a:schemeClr val="dk1"/>
                </a:solidFill>
              </a:rPr>
              <a:t>").</a:t>
            </a: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a:solidFill>
                  <a:schemeClr val="dk1"/>
                </a:solidFill>
              </a:rPr>
              <a:t>En el ejemplo:</a:t>
            </a:r>
            <a:endParaRPr lang="pt-BR" sz="1400" dirty="0">
              <a:solidFill>
                <a:schemeClr val="dk1"/>
              </a:solidFill>
            </a:endParaRPr>
          </a:p>
          <a:p>
            <a:pPr marL="0" indent="0" algn="just">
              <a:buClr>
                <a:schemeClr val="dk1"/>
              </a:buClr>
              <a:buSzPts val="1100"/>
              <a:buNone/>
            </a:pPr>
            <a:endParaRPr lang="es-ES" sz="1400" dirty="0">
              <a:solidFill>
                <a:schemeClr val="dk1"/>
              </a:solidFill>
            </a:endParaRPr>
          </a:p>
          <a:p>
            <a:pPr marL="0" indent="0" algn="just">
              <a:buClr>
                <a:schemeClr val="dk1"/>
              </a:buClr>
              <a:buSzPts val="1100"/>
              <a:buNone/>
            </a:pPr>
            <a:r>
              <a:rPr lang="es-ES" sz="1400" dirty="0" err="1">
                <a:solidFill>
                  <a:schemeClr val="dk1"/>
                </a:solidFill>
                <a:latin typeface="Courier New" panose="02070309020205020404" pitchFamily="49" charset="0"/>
                <a:cs typeface="Courier New" panose="02070309020205020404" pitchFamily="49" charset="0"/>
              </a:rPr>
              <a:t>else</a:t>
            </a:r>
            <a:endParaRPr lang="es-ES" sz="1400" dirty="0">
              <a:solidFill>
                <a:schemeClr val="dk1"/>
              </a:solidFill>
              <a:latin typeface="Courier New" panose="02070309020205020404" pitchFamily="49" charset="0"/>
              <a:cs typeface="Courier New" panose="02070309020205020404" pitchFamily="49" charset="0"/>
            </a:endParaRPr>
          </a:p>
          <a:p>
            <a:pPr marL="0" indent="0" algn="just">
              <a:buClr>
                <a:schemeClr val="dk1"/>
              </a:buClr>
              <a:buSzPts val="1100"/>
              <a:buNone/>
            </a:pPr>
            <a:r>
              <a:rPr lang="es-ES" sz="1400" dirty="0" err="1">
                <a:solidFill>
                  <a:schemeClr val="dk1"/>
                </a:solidFill>
                <a:latin typeface="Courier New" panose="02070309020205020404" pitchFamily="49" charset="0"/>
                <a:cs typeface="Courier New" panose="02070309020205020404" pitchFamily="49" charset="0"/>
              </a:rPr>
              <a:t>result</a:t>
            </a:r>
            <a:r>
              <a:rPr lang="es-ES" sz="1400" dirty="0">
                <a:solidFill>
                  <a:schemeClr val="dk1"/>
                </a:solidFill>
                <a:latin typeface="Courier New" panose="02070309020205020404" pitchFamily="49" charset="0"/>
                <a:cs typeface="Courier New" panose="02070309020205020404" pitchFamily="49" charset="0"/>
              </a:rPr>
              <a:t>  </a:t>
            </a:r>
            <a:r>
              <a:rPr lang="es-ES" sz="1400" b="1" dirty="0">
                <a:solidFill>
                  <a:schemeClr val="dk1"/>
                </a:solidFill>
                <a:latin typeface="Courier New" panose="02070309020205020404" pitchFamily="49" charset="0"/>
                <a:cs typeface="Courier New" panose="02070309020205020404" pitchFamily="49" charset="0"/>
              </a:rPr>
              <a:t>n * Factorial(n-1)</a:t>
            </a:r>
          </a:p>
          <a:p>
            <a:pPr marL="0" indent="0" algn="just">
              <a:buClr>
                <a:schemeClr val="dk1"/>
              </a:buClr>
              <a:buSzPts val="1100"/>
              <a:buNone/>
            </a:pPr>
            <a:r>
              <a:rPr lang="es-ES" sz="1400" dirty="0" err="1">
                <a:solidFill>
                  <a:schemeClr val="dk1"/>
                </a:solidFill>
                <a:latin typeface="Courier New" panose="02070309020205020404" pitchFamily="49" charset="0"/>
                <a:cs typeface="Courier New" panose="02070309020205020404" pitchFamily="49" charset="0"/>
              </a:rPr>
              <a:t>endif</a:t>
            </a:r>
            <a:endParaRPr lang="es-ES" sz="1400" dirty="0">
              <a:solidFill>
                <a:schemeClr val="dk1"/>
              </a:solidFill>
              <a:latin typeface="Courier New" panose="02070309020205020404" pitchFamily="49" charset="0"/>
              <a:cs typeface="Courier New" panose="02070309020205020404" pitchFamily="49" charset="0"/>
            </a:endParaRPr>
          </a:p>
          <a:p>
            <a:pPr marL="0" indent="0" algn="just">
              <a:buClr>
                <a:schemeClr val="dk1"/>
              </a:buClr>
              <a:buSzPts val="1100"/>
              <a:buNone/>
            </a:pPr>
            <a:r>
              <a:rPr lang="es-ES" sz="1400" dirty="0" err="1">
                <a:solidFill>
                  <a:schemeClr val="dk1"/>
                </a:solidFill>
                <a:latin typeface="Courier New" panose="02070309020205020404" pitchFamily="49" charset="0"/>
                <a:cs typeface="Courier New" panose="02070309020205020404" pitchFamily="49" charset="0"/>
              </a:rPr>
              <a:t>end</a:t>
            </a:r>
            <a:r>
              <a:rPr lang="es-ES" sz="1400" dirty="0">
                <a:solidFill>
                  <a:schemeClr val="dk1"/>
                </a:solidFill>
                <a:latin typeface="Courier New" panose="02070309020205020404" pitchFamily="49" charset="0"/>
                <a:cs typeface="Courier New" panose="02070309020205020404" pitchFamily="49" charset="0"/>
              </a:rPr>
              <a:t> Factorial</a:t>
            </a:r>
          </a:p>
        </p:txBody>
      </p:sp>
    </p:spTree>
    <p:extLst>
      <p:ext uri="{BB962C8B-B14F-4D97-AF65-F5344CB8AC3E}">
        <p14:creationId xmlns:p14="http://schemas.microsoft.com/office/powerpoint/2010/main" val="1116234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Ejemplo</a:t>
            </a:r>
            <a:endParaRPr dirty="0"/>
          </a:p>
        </p:txBody>
      </p:sp>
      <p:sp>
        <p:nvSpPr>
          <p:cNvPr id="192" name="Google Shape;192;p31"/>
          <p:cNvSpPr txBox="1">
            <a:spLocks noGrp="1"/>
          </p:cNvSpPr>
          <p:nvPr>
            <p:ph type="body" idx="1"/>
          </p:nvPr>
        </p:nvSpPr>
        <p:spPr>
          <a:xfrm>
            <a:off x="713225" y="1152476"/>
            <a:ext cx="7717500" cy="3688038"/>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CO" sz="1400" dirty="0">
                <a:solidFill>
                  <a:schemeClr val="dk1"/>
                </a:solidFill>
                <a:latin typeface="Montserrat" panose="00000500000000000000" pitchFamily="2" charset="0"/>
                <a:cs typeface="Courier New" panose="02070309020205020404" pitchFamily="49" charset="0"/>
              </a:rPr>
              <a:t>En definitiva:</a:t>
            </a:r>
          </a:p>
          <a:p>
            <a:pPr marL="0" indent="0" algn="just">
              <a:buClr>
                <a:schemeClr val="dk1"/>
              </a:buClr>
              <a:buSzPts val="1100"/>
              <a:buNone/>
            </a:pPr>
            <a:endParaRPr lang="es-CO" sz="1400" dirty="0">
              <a:solidFill>
                <a:schemeClr val="dk1"/>
              </a:solidFill>
              <a:latin typeface="Montserrat" panose="00000500000000000000" pitchFamily="2" charset="0"/>
              <a:cs typeface="Courier New" panose="02070309020205020404" pitchFamily="49" charset="0"/>
            </a:endParaRPr>
          </a:p>
          <a:p>
            <a:pPr marL="0" indent="0" algn="just">
              <a:buClr>
                <a:schemeClr val="dk1"/>
              </a:buClr>
              <a:buSzPts val="1100"/>
              <a:buNone/>
            </a:pPr>
            <a:r>
              <a:rPr lang="en-US" sz="1400" dirty="0">
                <a:solidFill>
                  <a:schemeClr val="dk1"/>
                </a:solidFill>
                <a:latin typeface="Courier New" panose="02070309020205020404" pitchFamily="49" charset="0"/>
                <a:cs typeface="Courier New" panose="02070309020205020404" pitchFamily="49" charset="0"/>
              </a:rPr>
              <a:t>function Factorial (n: int): int</a:t>
            </a:r>
          </a:p>
          <a:p>
            <a:pPr marL="0" indent="0" algn="just">
              <a:buClr>
                <a:schemeClr val="dk1"/>
              </a:buClr>
              <a:buSzPts val="1100"/>
              <a:buNone/>
            </a:pPr>
            <a:r>
              <a:rPr lang="en-US" sz="1400" dirty="0">
                <a:solidFill>
                  <a:schemeClr val="dk1"/>
                </a:solidFill>
                <a:latin typeface="Courier New" panose="02070309020205020404" pitchFamily="49" charset="0"/>
                <a:cs typeface="Courier New" panose="02070309020205020404" pitchFamily="49" charset="0"/>
              </a:rPr>
              <a:t>  if (n=0) then</a:t>
            </a:r>
          </a:p>
          <a:p>
            <a:pPr marL="0" indent="0" algn="just">
              <a:buClr>
                <a:schemeClr val="dk1"/>
              </a:buClr>
              <a:buSzPts val="1100"/>
              <a:buNone/>
            </a:pPr>
            <a:r>
              <a:rPr lang="en-US" sz="1400" dirty="0">
                <a:solidFill>
                  <a:schemeClr val="dk1"/>
                </a:solidFill>
                <a:latin typeface="Courier New" panose="02070309020205020404" pitchFamily="49" charset="0"/>
                <a:cs typeface="Courier New" panose="02070309020205020404" pitchFamily="49" charset="0"/>
              </a:rPr>
              <a:t>    result 1</a:t>
            </a:r>
          </a:p>
          <a:p>
            <a:pPr marL="0" indent="0" algn="just">
              <a:buClr>
                <a:schemeClr val="dk1"/>
              </a:buClr>
              <a:buSzPts val="1100"/>
              <a:buNone/>
            </a:pPr>
            <a:r>
              <a:rPr lang="en-US" sz="1400" dirty="0">
                <a:solidFill>
                  <a:schemeClr val="dk1"/>
                </a:solidFill>
                <a:latin typeface="Courier New" panose="02070309020205020404" pitchFamily="49" charset="0"/>
                <a:cs typeface="Courier New" panose="02070309020205020404" pitchFamily="49" charset="0"/>
              </a:rPr>
              <a:t>  else</a:t>
            </a:r>
          </a:p>
          <a:p>
            <a:pPr marL="0" indent="0" algn="just">
              <a:buClr>
                <a:schemeClr val="dk1"/>
              </a:buClr>
              <a:buSzPts val="1100"/>
              <a:buNone/>
            </a:pPr>
            <a:r>
              <a:rPr lang="en-US" sz="1400" dirty="0">
                <a:solidFill>
                  <a:schemeClr val="dk1"/>
                </a:solidFill>
                <a:latin typeface="Courier New" panose="02070309020205020404" pitchFamily="49" charset="0"/>
                <a:cs typeface="Courier New" panose="02070309020205020404" pitchFamily="49" charset="0"/>
              </a:rPr>
              <a:t>    result n*Factorial(n-1)</a:t>
            </a:r>
          </a:p>
          <a:p>
            <a:pPr marL="0" indent="0" algn="just">
              <a:buClr>
                <a:schemeClr val="dk1"/>
              </a:buClr>
              <a:buSzPts val="1100"/>
              <a:buNone/>
            </a:pPr>
            <a:r>
              <a:rPr lang="en-US" sz="1400" dirty="0">
                <a:solidFill>
                  <a:schemeClr val="dk1"/>
                </a:solidFill>
                <a:latin typeface="Courier New" panose="02070309020205020404" pitchFamily="49" charset="0"/>
                <a:cs typeface="Courier New" panose="02070309020205020404" pitchFamily="49" charset="0"/>
              </a:rPr>
              <a:t>  end if </a:t>
            </a:r>
          </a:p>
          <a:p>
            <a:pPr marL="0" indent="0" algn="just">
              <a:buClr>
                <a:schemeClr val="dk1"/>
              </a:buClr>
              <a:buSzPts val="1100"/>
              <a:buNone/>
            </a:pPr>
            <a:r>
              <a:rPr lang="en-US" sz="1400" dirty="0">
                <a:solidFill>
                  <a:schemeClr val="dk1"/>
                </a:solidFill>
                <a:latin typeface="Courier New" panose="02070309020205020404" pitchFamily="49" charset="0"/>
                <a:cs typeface="Courier New" panose="02070309020205020404" pitchFamily="49" charset="0"/>
              </a:rPr>
              <a:t>end Factorial</a:t>
            </a:r>
            <a:endParaRPr lang="es-CO" sz="1400" dirty="0">
              <a:solidFill>
                <a:schemeClr val="dk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3392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Funcionamiento</a:t>
            </a:r>
            <a:endParaRPr dirty="0"/>
          </a:p>
        </p:txBody>
      </p:sp>
      <p:pic>
        <p:nvPicPr>
          <p:cNvPr id="3" name="Imagen 2">
            <a:extLst>
              <a:ext uri="{FF2B5EF4-FFF2-40B4-BE49-F238E27FC236}">
                <a16:creationId xmlns:a16="http://schemas.microsoft.com/office/drawing/2014/main" id="{CEFF749C-B459-B947-F8A8-640FA26E8D9D}"/>
              </a:ext>
            </a:extLst>
          </p:cNvPr>
          <p:cNvPicPr>
            <a:picLocks noChangeAspect="1"/>
          </p:cNvPicPr>
          <p:nvPr/>
        </p:nvPicPr>
        <p:blipFill>
          <a:blip r:embed="rId3"/>
          <a:stretch>
            <a:fillRect/>
          </a:stretch>
        </p:blipFill>
        <p:spPr>
          <a:xfrm>
            <a:off x="587803" y="1100280"/>
            <a:ext cx="7968343" cy="3298155"/>
          </a:xfrm>
          <a:prstGeom prst="rect">
            <a:avLst/>
          </a:prstGeom>
        </p:spPr>
      </p:pic>
    </p:spTree>
    <p:extLst>
      <p:ext uri="{BB962C8B-B14F-4D97-AF65-F5344CB8AC3E}">
        <p14:creationId xmlns:p14="http://schemas.microsoft.com/office/powerpoint/2010/main" val="2126343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Funcionamiento</a:t>
            </a:r>
            <a:endParaRPr dirty="0"/>
          </a:p>
        </p:txBody>
      </p:sp>
      <p:sp>
        <p:nvSpPr>
          <p:cNvPr id="192" name="Google Shape;192;p31"/>
          <p:cNvSpPr txBox="1">
            <a:spLocks noGrp="1"/>
          </p:cNvSpPr>
          <p:nvPr>
            <p:ph type="body" idx="1"/>
          </p:nvPr>
        </p:nvSpPr>
        <p:spPr>
          <a:xfrm>
            <a:off x="713225" y="1152476"/>
            <a:ext cx="7717500" cy="3688038"/>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latin typeface="Montserrat" panose="00000500000000000000" pitchFamily="2" charset="0"/>
                <a:cs typeface="Courier New" panose="02070309020205020404" pitchFamily="49" charset="0"/>
              </a:rPr>
              <a:t>Se debe observar que cada vez que se llama a la función </a:t>
            </a:r>
            <a:r>
              <a:rPr lang="es-ES" sz="1400" b="1" dirty="0">
                <a:solidFill>
                  <a:schemeClr val="dk1"/>
                </a:solidFill>
                <a:latin typeface="Montserrat" panose="00000500000000000000" pitchFamily="2" charset="0"/>
                <a:cs typeface="Courier New" panose="02070309020205020404" pitchFamily="49" charset="0"/>
              </a:rPr>
              <a:t>"Factorial" </a:t>
            </a:r>
            <a:r>
              <a:rPr lang="es-ES" sz="1400" dirty="0">
                <a:solidFill>
                  <a:schemeClr val="dk1"/>
                </a:solidFill>
                <a:latin typeface="Montserrat" panose="00000500000000000000" pitchFamily="2" charset="0"/>
                <a:cs typeface="Courier New" panose="02070309020205020404" pitchFamily="49" charset="0"/>
              </a:rPr>
              <a:t>se llama a una copia de la función. A la </a:t>
            </a:r>
            <a:r>
              <a:rPr lang="es-ES" sz="1400" b="1" dirty="0">
                <a:solidFill>
                  <a:schemeClr val="dk1"/>
                </a:solidFill>
                <a:latin typeface="Montserrat" panose="00000500000000000000" pitchFamily="2" charset="0"/>
                <a:cs typeface="Courier New" panose="02070309020205020404" pitchFamily="49" charset="0"/>
              </a:rPr>
              <a:t>"copia"</a:t>
            </a:r>
            <a:r>
              <a:rPr lang="es-ES" sz="1400" dirty="0">
                <a:solidFill>
                  <a:schemeClr val="dk1"/>
                </a:solidFill>
                <a:latin typeface="Montserrat" panose="00000500000000000000" pitchFamily="2" charset="0"/>
                <a:cs typeface="Courier New" panose="02070309020205020404" pitchFamily="49" charset="0"/>
              </a:rPr>
              <a:t> de la función le damos como argumento el valor que resulte de </a:t>
            </a:r>
            <a:r>
              <a:rPr lang="es-ES" sz="1400" b="1" dirty="0">
                <a:solidFill>
                  <a:schemeClr val="dk1"/>
                </a:solidFill>
                <a:latin typeface="Montserrat" panose="00000500000000000000" pitchFamily="2" charset="0"/>
                <a:cs typeface="Courier New" panose="02070309020205020404" pitchFamily="49" charset="0"/>
              </a:rPr>
              <a:t>"n-1"</a:t>
            </a:r>
            <a:r>
              <a:rPr lang="es-ES" sz="1400" dirty="0">
                <a:solidFill>
                  <a:schemeClr val="dk1"/>
                </a:solidFill>
                <a:latin typeface="Montserrat" panose="00000500000000000000" pitchFamily="2" charset="0"/>
                <a:cs typeface="Courier New" panose="02070309020205020404" pitchFamily="49" charset="0"/>
              </a:rPr>
              <a:t> (eso significa que se </a:t>
            </a:r>
            <a:r>
              <a:rPr lang="es-ES" sz="1400" b="1" dirty="0">
                <a:solidFill>
                  <a:schemeClr val="dk1"/>
                </a:solidFill>
                <a:latin typeface="Montserrat" panose="00000500000000000000" pitchFamily="2" charset="0"/>
                <a:cs typeface="Courier New" panose="02070309020205020404" pitchFamily="49" charset="0"/>
              </a:rPr>
              <a:t>evalúa</a:t>
            </a:r>
            <a:r>
              <a:rPr lang="es-ES" sz="1400" dirty="0">
                <a:solidFill>
                  <a:schemeClr val="dk1"/>
                </a:solidFill>
                <a:latin typeface="Montserrat" panose="00000500000000000000" pitchFamily="2" charset="0"/>
                <a:cs typeface="Courier New" panose="02070309020205020404" pitchFamily="49" charset="0"/>
              </a:rPr>
              <a:t> </a:t>
            </a:r>
            <a:r>
              <a:rPr lang="es-ES" sz="1400" b="1" dirty="0">
                <a:solidFill>
                  <a:schemeClr val="dk1"/>
                </a:solidFill>
                <a:latin typeface="Montserrat" panose="00000500000000000000" pitchFamily="2" charset="0"/>
                <a:cs typeface="Courier New" panose="02070309020205020404" pitchFamily="49" charset="0"/>
              </a:rPr>
              <a:t>n-1</a:t>
            </a:r>
            <a:r>
              <a:rPr lang="es-ES" sz="1400" dirty="0">
                <a:solidFill>
                  <a:schemeClr val="dk1"/>
                </a:solidFill>
                <a:latin typeface="Montserrat" panose="00000500000000000000" pitchFamily="2" charset="0"/>
                <a:cs typeface="Courier New" panose="02070309020205020404" pitchFamily="49" charset="0"/>
              </a:rPr>
              <a:t> (es decir, si n=5 ==&gt; n-1 = 4) y luego, la copia tendrá su </a:t>
            </a:r>
            <a:r>
              <a:rPr lang="es-ES" sz="1400" b="1" dirty="0">
                <a:solidFill>
                  <a:schemeClr val="dk1"/>
                </a:solidFill>
                <a:latin typeface="Montserrat" panose="00000500000000000000" pitchFamily="2" charset="0"/>
                <a:cs typeface="Courier New" panose="02070309020205020404" pitchFamily="49" charset="0"/>
              </a:rPr>
              <a:t>propio "n"</a:t>
            </a:r>
            <a:r>
              <a:rPr lang="es-ES" sz="1400" dirty="0">
                <a:solidFill>
                  <a:schemeClr val="dk1"/>
                </a:solidFill>
                <a:latin typeface="Montserrat" panose="00000500000000000000" pitchFamily="2" charset="0"/>
                <a:cs typeface="Courier New" panose="02070309020205020404" pitchFamily="49" charset="0"/>
              </a:rPr>
              <a:t> con valor 4.</a:t>
            </a:r>
          </a:p>
          <a:p>
            <a:pPr marL="0" indent="0" algn="just">
              <a:buClr>
                <a:schemeClr val="dk1"/>
              </a:buClr>
              <a:buSzPts val="1100"/>
              <a:buNone/>
            </a:pPr>
            <a:endParaRPr lang="es-ES" sz="1400" dirty="0">
              <a:solidFill>
                <a:schemeClr val="dk1"/>
              </a:solidFill>
              <a:latin typeface="Montserrat" panose="00000500000000000000" pitchFamily="2" charset="0"/>
              <a:cs typeface="Courier New" panose="02070309020205020404" pitchFamily="49" charset="0"/>
            </a:endParaRPr>
          </a:p>
          <a:p>
            <a:pPr marL="0" indent="0" algn="just">
              <a:buClr>
                <a:schemeClr val="dk1"/>
              </a:buClr>
              <a:buSzPts val="1100"/>
              <a:buNone/>
            </a:pPr>
            <a:endParaRPr lang="es-CO" sz="1400" dirty="0">
              <a:solidFill>
                <a:schemeClr val="dk1"/>
              </a:solidFill>
              <a:latin typeface="Montserrat" panose="00000500000000000000" pitchFamily="2" charset="0"/>
              <a:cs typeface="Courier New" panose="02070309020205020404" pitchFamily="49" charset="0"/>
            </a:endParaRPr>
          </a:p>
        </p:txBody>
      </p:sp>
    </p:spTree>
    <p:extLst>
      <p:ext uri="{BB962C8B-B14F-4D97-AF65-F5344CB8AC3E}">
        <p14:creationId xmlns:p14="http://schemas.microsoft.com/office/powerpoint/2010/main" val="2500797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Funcionamiento</a:t>
            </a:r>
            <a:endParaRPr dirty="0"/>
          </a:p>
        </p:txBody>
      </p:sp>
      <p:sp>
        <p:nvSpPr>
          <p:cNvPr id="192" name="Google Shape;192;p31"/>
          <p:cNvSpPr txBox="1">
            <a:spLocks noGrp="1"/>
          </p:cNvSpPr>
          <p:nvPr>
            <p:ph type="body" idx="1"/>
          </p:nvPr>
        </p:nvSpPr>
        <p:spPr>
          <a:xfrm>
            <a:off x="713225" y="1152476"/>
            <a:ext cx="7717500" cy="3688038"/>
          </a:xfrm>
          <a:prstGeom prst="rect">
            <a:avLst/>
          </a:prstGeom>
        </p:spPr>
        <p:txBody>
          <a:bodyPr spcFirstLastPara="1" wrap="square" lIns="91425" tIns="91425" rIns="91425" bIns="91425" anchor="t" anchorCtr="0">
            <a:noAutofit/>
          </a:bodyPr>
          <a:lstStyle/>
          <a:p>
            <a:pPr marL="0" indent="0" algn="just">
              <a:buClr>
                <a:schemeClr val="dk1"/>
              </a:buClr>
              <a:buSzPts val="1100"/>
              <a:buNone/>
            </a:pPr>
            <a:r>
              <a:rPr lang="es-ES" sz="1400" dirty="0">
                <a:solidFill>
                  <a:schemeClr val="dk1"/>
                </a:solidFill>
                <a:latin typeface="Montserrat" panose="00000500000000000000" pitchFamily="2" charset="0"/>
                <a:cs typeface="Courier New" panose="02070309020205020404" pitchFamily="49" charset="0"/>
              </a:rPr>
              <a:t>Intuitivamente, al darle un número menor </a:t>
            </a:r>
            <a:r>
              <a:rPr lang="es-ES" sz="1400" b="1" dirty="0">
                <a:solidFill>
                  <a:schemeClr val="dk1"/>
                </a:solidFill>
                <a:latin typeface="Montserrat" panose="00000500000000000000" pitchFamily="2" charset="0"/>
                <a:cs typeface="Courier New" panose="02070309020205020404" pitchFamily="49" charset="0"/>
              </a:rPr>
              <a:t>(n) </a:t>
            </a:r>
            <a:r>
              <a:rPr lang="es-ES" sz="1400" dirty="0">
                <a:solidFill>
                  <a:schemeClr val="dk1"/>
                </a:solidFill>
                <a:latin typeface="Montserrat" panose="00000500000000000000" pitchFamily="2" charset="0"/>
                <a:cs typeface="Courier New" panose="02070309020205020404" pitchFamily="49" charset="0"/>
              </a:rPr>
              <a:t>a la función podemos </a:t>
            </a:r>
            <a:r>
              <a:rPr lang="es-ES" sz="1400" b="1" dirty="0">
                <a:solidFill>
                  <a:schemeClr val="dk1"/>
                </a:solidFill>
                <a:latin typeface="Montserrat" panose="00000500000000000000" pitchFamily="2" charset="0"/>
                <a:cs typeface="Courier New" panose="02070309020205020404" pitchFamily="49" charset="0"/>
              </a:rPr>
              <a:t>"creer" </a:t>
            </a:r>
            <a:r>
              <a:rPr lang="es-ES" sz="1400" dirty="0">
                <a:solidFill>
                  <a:schemeClr val="dk1"/>
                </a:solidFill>
                <a:latin typeface="Montserrat" panose="00000500000000000000" pitchFamily="2" charset="0"/>
                <a:cs typeface="Courier New" panose="02070309020205020404" pitchFamily="49" charset="0"/>
              </a:rPr>
              <a:t>que ella está más </a:t>
            </a:r>
            <a:r>
              <a:rPr lang="es-ES" sz="1400" b="1" dirty="0">
                <a:solidFill>
                  <a:schemeClr val="dk1"/>
                </a:solidFill>
                <a:latin typeface="Montserrat" panose="00000500000000000000" pitchFamily="2" charset="0"/>
                <a:cs typeface="Courier New" panose="02070309020205020404" pitchFamily="49" charset="0"/>
              </a:rPr>
              <a:t>"cerca" </a:t>
            </a:r>
            <a:r>
              <a:rPr lang="es-ES" sz="1400" dirty="0">
                <a:solidFill>
                  <a:schemeClr val="dk1"/>
                </a:solidFill>
                <a:latin typeface="Montserrat" panose="00000500000000000000" pitchFamily="2" charset="0"/>
                <a:cs typeface="Courier New" panose="02070309020205020404" pitchFamily="49" charset="0"/>
              </a:rPr>
              <a:t>del valor 0 (cero), el cual sí sabemos que la función puede resolver. </a:t>
            </a:r>
          </a:p>
          <a:p>
            <a:pPr marL="0" indent="0" algn="just">
              <a:buClr>
                <a:schemeClr val="dk1"/>
              </a:buClr>
              <a:buSzPts val="1100"/>
              <a:buNone/>
            </a:pPr>
            <a:endParaRPr lang="es-ES" sz="1400" dirty="0">
              <a:solidFill>
                <a:schemeClr val="dk1"/>
              </a:solidFill>
              <a:latin typeface="Montserrat" panose="00000500000000000000" pitchFamily="2" charset="0"/>
              <a:cs typeface="Courier New" panose="02070309020205020404" pitchFamily="49" charset="0"/>
            </a:endParaRPr>
          </a:p>
          <a:p>
            <a:pPr marL="0" indent="0" algn="just">
              <a:buClr>
                <a:schemeClr val="dk1"/>
              </a:buClr>
              <a:buSzPts val="1100"/>
              <a:buNone/>
            </a:pPr>
            <a:r>
              <a:rPr lang="es-ES" sz="1400" dirty="0">
                <a:solidFill>
                  <a:schemeClr val="dk1"/>
                </a:solidFill>
                <a:latin typeface="Montserrat" panose="00000500000000000000" pitchFamily="2" charset="0"/>
                <a:cs typeface="Courier New" panose="02070309020205020404" pitchFamily="49" charset="0"/>
              </a:rPr>
              <a:t>¡Y eso es lo que hace! Ella a su vez llama a otra copia con un </a:t>
            </a:r>
            <a:r>
              <a:rPr lang="es-ES" sz="1400" b="1" dirty="0">
                <a:solidFill>
                  <a:schemeClr val="dk1"/>
                </a:solidFill>
                <a:latin typeface="Montserrat" panose="00000500000000000000" pitchFamily="2" charset="0"/>
                <a:cs typeface="Courier New" panose="02070309020205020404" pitchFamily="49" charset="0"/>
              </a:rPr>
              <a:t>"n"</a:t>
            </a:r>
            <a:r>
              <a:rPr lang="es-ES" sz="1400" dirty="0">
                <a:solidFill>
                  <a:schemeClr val="dk1"/>
                </a:solidFill>
                <a:latin typeface="Montserrat" panose="00000500000000000000" pitchFamily="2" charset="0"/>
                <a:cs typeface="Courier New" panose="02070309020205020404" pitchFamily="49" charset="0"/>
              </a:rPr>
              <a:t> más pequeño, luego ella a otra, y otra, etc. hasta que el </a:t>
            </a:r>
            <a:r>
              <a:rPr lang="es-ES" sz="1400" b="1" dirty="0">
                <a:solidFill>
                  <a:schemeClr val="dk1"/>
                </a:solidFill>
                <a:latin typeface="Montserrat" panose="00000500000000000000" pitchFamily="2" charset="0"/>
                <a:cs typeface="Courier New" panose="02070309020205020404" pitchFamily="49" charset="0"/>
              </a:rPr>
              <a:t>"n" </a:t>
            </a:r>
            <a:r>
              <a:rPr lang="es-ES" sz="1400" dirty="0">
                <a:solidFill>
                  <a:schemeClr val="dk1"/>
                </a:solidFill>
                <a:latin typeface="Montserrat" panose="00000500000000000000" pitchFamily="2" charset="0"/>
                <a:cs typeface="Courier New" panose="02070309020205020404" pitchFamily="49" charset="0"/>
              </a:rPr>
              <a:t>es cero, la función (copia) que le toco ese </a:t>
            </a:r>
            <a:r>
              <a:rPr lang="es-ES" sz="1400" b="1" dirty="0">
                <a:solidFill>
                  <a:schemeClr val="dk1"/>
                </a:solidFill>
                <a:latin typeface="Montserrat" panose="00000500000000000000" pitchFamily="2" charset="0"/>
                <a:cs typeface="Courier New" panose="02070309020205020404" pitchFamily="49" charset="0"/>
              </a:rPr>
              <a:t>"n"</a:t>
            </a:r>
            <a:r>
              <a:rPr lang="es-ES" sz="1400" dirty="0">
                <a:solidFill>
                  <a:schemeClr val="dk1"/>
                </a:solidFill>
                <a:latin typeface="Montserrat" panose="00000500000000000000" pitchFamily="2" charset="0"/>
                <a:cs typeface="Courier New" panose="02070309020205020404" pitchFamily="49" charset="0"/>
              </a:rPr>
              <a:t> resuelve el problema (retorna un 1); el valor retornado se ocupa en el cálculo </a:t>
            </a:r>
            <a:r>
              <a:rPr lang="es-ES" sz="1400" b="1" dirty="0">
                <a:solidFill>
                  <a:schemeClr val="dk1"/>
                </a:solidFill>
                <a:latin typeface="Montserrat" panose="00000500000000000000" pitchFamily="2" charset="0"/>
                <a:cs typeface="Courier New" panose="02070309020205020404" pitchFamily="49" charset="0"/>
              </a:rPr>
              <a:t>"pequeño"</a:t>
            </a:r>
            <a:r>
              <a:rPr lang="es-ES" sz="1400" dirty="0">
                <a:solidFill>
                  <a:schemeClr val="dk1"/>
                </a:solidFill>
                <a:latin typeface="Montserrat" panose="00000500000000000000" pitchFamily="2" charset="0"/>
                <a:cs typeface="Courier New" panose="02070309020205020404" pitchFamily="49" charset="0"/>
              </a:rPr>
              <a:t> de la función que lo llamó, esta retorna entregando su valor, y así sucesivamente, hasta llegar a la función </a:t>
            </a:r>
            <a:r>
              <a:rPr lang="es-ES" sz="1400" b="1" dirty="0">
                <a:solidFill>
                  <a:schemeClr val="dk1"/>
                </a:solidFill>
                <a:latin typeface="Montserrat" panose="00000500000000000000" pitchFamily="2" charset="0"/>
                <a:cs typeface="Courier New" panose="02070309020205020404" pitchFamily="49" charset="0"/>
              </a:rPr>
              <a:t>original</a:t>
            </a:r>
            <a:r>
              <a:rPr lang="es-ES" sz="1400" dirty="0">
                <a:solidFill>
                  <a:schemeClr val="dk1"/>
                </a:solidFill>
                <a:latin typeface="Montserrat" panose="00000500000000000000" pitchFamily="2" charset="0"/>
                <a:cs typeface="Courier New" panose="02070309020205020404" pitchFamily="49" charset="0"/>
              </a:rPr>
              <a:t> la cual le retorna al programa principal el valor fruto de multiplicar </a:t>
            </a:r>
            <a:r>
              <a:rPr lang="es-ES" sz="1400" b="1" dirty="0">
                <a:solidFill>
                  <a:schemeClr val="dk1"/>
                </a:solidFill>
                <a:latin typeface="Montserrat" panose="00000500000000000000" pitchFamily="2" charset="0"/>
                <a:cs typeface="Courier New" panose="02070309020205020404" pitchFamily="49" charset="0"/>
              </a:rPr>
              <a:t>n</a:t>
            </a:r>
            <a:r>
              <a:rPr lang="es-ES" sz="1400" dirty="0">
                <a:solidFill>
                  <a:schemeClr val="dk1"/>
                </a:solidFill>
                <a:latin typeface="Montserrat" panose="00000500000000000000" pitchFamily="2" charset="0"/>
                <a:cs typeface="Courier New" panose="02070309020205020404" pitchFamily="49" charset="0"/>
              </a:rPr>
              <a:t> por el resultado que "alguien" le retorno.</a:t>
            </a:r>
          </a:p>
          <a:p>
            <a:pPr marL="0" indent="0" algn="just">
              <a:buClr>
                <a:schemeClr val="dk1"/>
              </a:buClr>
              <a:buSzPts val="1100"/>
              <a:buNone/>
            </a:pPr>
            <a:endParaRPr lang="es-ES" sz="1400" dirty="0">
              <a:solidFill>
                <a:schemeClr val="dk1"/>
              </a:solidFill>
              <a:latin typeface="Montserrat" panose="00000500000000000000" pitchFamily="2" charset="0"/>
              <a:cs typeface="Courier New" panose="02070309020205020404" pitchFamily="49" charset="0"/>
            </a:endParaRPr>
          </a:p>
          <a:p>
            <a:pPr marL="0" indent="0" algn="just">
              <a:buClr>
                <a:schemeClr val="dk1"/>
              </a:buClr>
              <a:buSzPts val="1100"/>
              <a:buNone/>
            </a:pPr>
            <a:endParaRPr lang="es-CO" sz="1400" dirty="0">
              <a:solidFill>
                <a:schemeClr val="dk1"/>
              </a:solidFill>
              <a:latin typeface="Montserrat" panose="00000500000000000000" pitchFamily="2" charset="0"/>
              <a:cs typeface="Courier New" panose="02070309020205020404" pitchFamily="49" charset="0"/>
            </a:endParaRPr>
          </a:p>
        </p:txBody>
      </p:sp>
    </p:spTree>
    <p:extLst>
      <p:ext uri="{BB962C8B-B14F-4D97-AF65-F5344CB8AC3E}">
        <p14:creationId xmlns:p14="http://schemas.microsoft.com/office/powerpoint/2010/main" val="4105761549"/>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1171</TotalTime>
  <Words>745</Words>
  <Application>Microsoft Office PowerPoint</Application>
  <PresentationFormat>Presentación en pantalla (16:9)</PresentationFormat>
  <Paragraphs>87</Paragraphs>
  <Slides>14</Slides>
  <Notes>14</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14</vt:i4>
      </vt:variant>
    </vt:vector>
  </HeadingPairs>
  <TitlesOfParts>
    <vt:vector size="22" baseType="lpstr">
      <vt:lpstr>Courier New</vt:lpstr>
      <vt:lpstr>Proxima Nova Semibold</vt:lpstr>
      <vt:lpstr>Barlow</vt:lpstr>
      <vt:lpstr>Arial</vt:lpstr>
      <vt:lpstr>Montserrat</vt:lpstr>
      <vt:lpstr>Proxima Nova</vt:lpstr>
      <vt:lpstr>Management Consulting Toolkit by Slidesgo</vt:lpstr>
      <vt:lpstr>Slidesgo Final Pages</vt:lpstr>
      <vt:lpstr>Presentación de PowerPoint</vt:lpstr>
      <vt:lpstr>Concepto</vt:lpstr>
      <vt:lpstr>Ejemplo</vt:lpstr>
      <vt:lpstr>Ejemplo</vt:lpstr>
      <vt:lpstr>Ejemplo</vt:lpstr>
      <vt:lpstr>Ejemplo</vt:lpstr>
      <vt:lpstr>Funcionamiento</vt:lpstr>
      <vt:lpstr>Funcionamiento</vt:lpstr>
      <vt:lpstr>Funcionamiento</vt:lpstr>
      <vt:lpstr>Funcionamiento</vt:lpstr>
      <vt:lpstr>Formas de enfrentar problemas recursivos</vt:lpstr>
      <vt:lpstr>Ejemplo</vt:lpstr>
      <vt:lpstr>Ejemplo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Probabilidades</dc:title>
  <cp:lastModifiedBy>Norbey Danilo Muñoz Cañon</cp:lastModifiedBy>
  <cp:revision>1</cp:revision>
  <dcterms:modified xsi:type="dcterms:W3CDTF">2023-09-05T03:44:49Z</dcterms:modified>
</cp:coreProperties>
</file>