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1"/>
  </p:notesMasterIdLst>
  <p:sldIdLst>
    <p:sldId id="294" r:id="rId3"/>
    <p:sldId id="367" r:id="rId4"/>
    <p:sldId id="482" r:id="rId5"/>
    <p:sldId id="483" r:id="rId6"/>
    <p:sldId id="484" r:id="rId7"/>
    <p:sldId id="485" r:id="rId8"/>
    <p:sldId id="486" r:id="rId9"/>
    <p:sldId id="487" r:id="rId10"/>
    <p:sldId id="368" r:id="rId11"/>
    <p:sldId id="412" r:id="rId12"/>
    <p:sldId id="418" r:id="rId13"/>
    <p:sldId id="488" r:id="rId14"/>
    <p:sldId id="419" r:id="rId15"/>
    <p:sldId id="423" r:id="rId16"/>
    <p:sldId id="424" r:id="rId17"/>
    <p:sldId id="420" r:id="rId18"/>
    <p:sldId id="421" r:id="rId19"/>
    <p:sldId id="308" r:id="rId20"/>
  </p:sldIdLst>
  <p:sldSz cx="9144000" cy="5143500" type="screen16x9"/>
  <p:notesSz cx="6858000" cy="9144000"/>
  <p:embeddedFontLst>
    <p:embeddedFont>
      <p:font typeface="Barlow" panose="00000500000000000000" pitchFamily="2"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Proxima Nova" panose="020B0604020202020204" charset="0"/>
      <p:regular r:id="rId30"/>
      <p:bold r:id="rId31"/>
      <p:italic r:id="rId32"/>
      <p:boldItalic r:id="rId33"/>
    </p:embeddedFont>
    <p:embeddedFont>
      <p:font typeface="Proxima Nova Semibold" panose="020B0604020202020204" charset="0"/>
      <p:regular r:id="rId34"/>
      <p:bold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303CC4-2953-466F-8A9C-A788C5755A5A}" v="2" dt="2023-09-04T21:52:58.433"/>
  </p1510:revLst>
</p1510:revInfo>
</file>

<file path=ppt/tableStyles.xml><?xml version="1.0" encoding="utf-8"?>
<a:tblStyleLst xmlns:a="http://schemas.openxmlformats.org/drawingml/2006/main" def="{9D15990F-D783-4A15-A11D-9B5CB783B86C}">
  <a:tblStyle styleId="{9D15990F-D783-4A15-A11D-9B5CB783B8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9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userId="29f64d73-8b12-4c53-a9f3-1c223397a229" providerId="ADAL" clId="{41D5C782-5EAE-48FE-AC87-D0FEEA99E110}"/>
    <pc:docChg chg="undo custSel addSld delSld modSld sldOrd">
      <pc:chgData name="NORBEY DANILO" userId="29f64d73-8b12-4c53-a9f3-1c223397a229" providerId="ADAL" clId="{41D5C782-5EAE-48FE-AC87-D0FEEA99E110}" dt="2023-03-08T02:06:54.399" v="1257" actId="47"/>
      <pc:docMkLst>
        <pc:docMk/>
      </pc:docMkLst>
      <pc:sldChg chg="modSp mod">
        <pc:chgData name="NORBEY DANILO" userId="29f64d73-8b12-4c53-a9f3-1c223397a229" providerId="ADAL" clId="{41D5C782-5EAE-48FE-AC87-D0FEEA99E110}" dt="2023-03-07T17:02:01.915" v="43" actId="20577"/>
        <pc:sldMkLst>
          <pc:docMk/>
          <pc:sldMk cId="0" sldId="256"/>
        </pc:sldMkLst>
        <pc:spChg chg="mod">
          <ac:chgData name="NORBEY DANILO" userId="29f64d73-8b12-4c53-a9f3-1c223397a229" providerId="ADAL" clId="{41D5C782-5EAE-48FE-AC87-D0FEEA99E110}" dt="2023-03-07T17:01:58.380" v="40" actId="20577"/>
          <ac:spMkLst>
            <pc:docMk/>
            <pc:sldMk cId="0" sldId="256"/>
            <ac:spMk id="185" creationId="{00000000-0000-0000-0000-000000000000}"/>
          </ac:spMkLst>
        </pc:spChg>
        <pc:spChg chg="mod">
          <ac:chgData name="NORBEY DANILO" userId="29f64d73-8b12-4c53-a9f3-1c223397a229" providerId="ADAL" clId="{41D5C782-5EAE-48FE-AC87-D0FEEA99E110}" dt="2023-03-07T17:02:01.915" v="43" actId="20577"/>
          <ac:spMkLst>
            <pc:docMk/>
            <pc:sldMk cId="0" sldId="256"/>
            <ac:spMk id="186" creationId="{00000000-0000-0000-0000-000000000000}"/>
          </ac:spMkLst>
        </pc:spChg>
      </pc:sldChg>
      <pc:sldChg chg="del">
        <pc:chgData name="NORBEY DANILO" userId="29f64d73-8b12-4c53-a9f3-1c223397a229" providerId="ADAL" clId="{41D5C782-5EAE-48FE-AC87-D0FEEA99E110}" dt="2023-03-08T02:06:49.266" v="1252" actId="47"/>
        <pc:sldMkLst>
          <pc:docMk/>
          <pc:sldMk cId="2012777000" sldId="312"/>
        </pc:sldMkLst>
      </pc:sldChg>
      <pc:sldChg chg="mod modShow">
        <pc:chgData name="NORBEY DANILO" userId="29f64d73-8b12-4c53-a9f3-1c223397a229" providerId="ADAL" clId="{41D5C782-5EAE-48FE-AC87-D0FEEA99E110}" dt="2023-03-08T02:06:24.393" v="1250" actId="729"/>
        <pc:sldMkLst>
          <pc:docMk/>
          <pc:sldMk cId="2244255232" sldId="369"/>
        </pc:sldMkLst>
      </pc:sldChg>
      <pc:sldChg chg="ord">
        <pc:chgData name="NORBEY DANILO" userId="29f64d73-8b12-4c53-a9f3-1c223397a229" providerId="ADAL" clId="{41D5C782-5EAE-48FE-AC87-D0FEEA99E110}" dt="2023-03-08T02:05:58.925" v="1246"/>
        <pc:sldMkLst>
          <pc:docMk/>
          <pc:sldMk cId="1792618635" sldId="401"/>
        </pc:sldMkLst>
      </pc:sldChg>
      <pc:sldChg chg="del">
        <pc:chgData name="NORBEY DANILO" userId="29f64d73-8b12-4c53-a9f3-1c223397a229" providerId="ADAL" clId="{41D5C782-5EAE-48FE-AC87-D0FEEA99E110}" dt="2023-03-08T02:06:48.473" v="1251" actId="47"/>
        <pc:sldMkLst>
          <pc:docMk/>
          <pc:sldMk cId="3692068965" sldId="402"/>
        </pc:sldMkLst>
      </pc:sldChg>
      <pc:sldChg chg="del">
        <pc:chgData name="NORBEY DANILO" userId="29f64d73-8b12-4c53-a9f3-1c223397a229" providerId="ADAL" clId="{41D5C782-5EAE-48FE-AC87-D0FEEA99E110}" dt="2023-03-08T02:06:54.399" v="1257" actId="47"/>
        <pc:sldMkLst>
          <pc:docMk/>
          <pc:sldMk cId="4020559624" sldId="403"/>
        </pc:sldMkLst>
      </pc:sldChg>
      <pc:sldChg chg="del">
        <pc:chgData name="NORBEY DANILO" userId="29f64d73-8b12-4c53-a9f3-1c223397a229" providerId="ADAL" clId="{41D5C782-5EAE-48FE-AC87-D0FEEA99E110}" dt="2023-03-08T02:06:50.507" v="1253" actId="47"/>
        <pc:sldMkLst>
          <pc:docMk/>
          <pc:sldMk cId="3105859779" sldId="404"/>
        </pc:sldMkLst>
      </pc:sldChg>
      <pc:sldChg chg="del">
        <pc:chgData name="NORBEY DANILO" userId="29f64d73-8b12-4c53-a9f3-1c223397a229" providerId="ADAL" clId="{41D5C782-5EAE-48FE-AC87-D0FEEA99E110}" dt="2023-03-08T02:06:50.912" v="1254" actId="47"/>
        <pc:sldMkLst>
          <pc:docMk/>
          <pc:sldMk cId="1290478887" sldId="405"/>
        </pc:sldMkLst>
      </pc:sldChg>
      <pc:sldChg chg="del">
        <pc:chgData name="NORBEY DANILO" userId="29f64d73-8b12-4c53-a9f3-1c223397a229" providerId="ADAL" clId="{41D5C782-5EAE-48FE-AC87-D0FEEA99E110}" dt="2023-03-08T02:06:53.239" v="1255" actId="47"/>
        <pc:sldMkLst>
          <pc:docMk/>
          <pc:sldMk cId="4218222119" sldId="406"/>
        </pc:sldMkLst>
      </pc:sldChg>
      <pc:sldChg chg="del">
        <pc:chgData name="NORBEY DANILO" userId="29f64d73-8b12-4c53-a9f3-1c223397a229" providerId="ADAL" clId="{41D5C782-5EAE-48FE-AC87-D0FEEA99E110}" dt="2023-03-08T02:06:53.662" v="1256" actId="47"/>
        <pc:sldMkLst>
          <pc:docMk/>
          <pc:sldMk cId="1811660567" sldId="407"/>
        </pc:sldMkLst>
      </pc:sldChg>
      <pc:sldChg chg="mod modShow">
        <pc:chgData name="NORBEY DANILO" userId="29f64d73-8b12-4c53-a9f3-1c223397a229" providerId="ADAL" clId="{41D5C782-5EAE-48FE-AC87-D0FEEA99E110}" dt="2023-03-08T02:06:24.393" v="1250" actId="729"/>
        <pc:sldMkLst>
          <pc:docMk/>
          <pc:sldMk cId="1502933733" sldId="408"/>
        </pc:sldMkLst>
      </pc:sldChg>
      <pc:sldChg chg="mod modShow">
        <pc:chgData name="NORBEY DANILO" userId="29f64d73-8b12-4c53-a9f3-1c223397a229" providerId="ADAL" clId="{41D5C782-5EAE-48FE-AC87-D0FEEA99E110}" dt="2023-03-08T02:06:24.393" v="1250" actId="729"/>
        <pc:sldMkLst>
          <pc:docMk/>
          <pc:sldMk cId="2835311418" sldId="409"/>
        </pc:sldMkLst>
      </pc:sldChg>
      <pc:sldChg chg="modSp add mod ord">
        <pc:chgData name="NORBEY DANILO" userId="29f64d73-8b12-4c53-a9f3-1c223397a229" providerId="ADAL" clId="{41D5C782-5EAE-48FE-AC87-D0FEEA99E110}" dt="2023-03-07T17:04:50.106" v="95" actId="20577"/>
        <pc:sldMkLst>
          <pc:docMk/>
          <pc:sldMk cId="1937748922" sldId="412"/>
        </pc:sldMkLst>
        <pc:spChg chg="mod">
          <ac:chgData name="NORBEY DANILO" userId="29f64d73-8b12-4c53-a9f3-1c223397a229" providerId="ADAL" clId="{41D5C782-5EAE-48FE-AC87-D0FEEA99E110}" dt="2023-03-07T17:02:36.586" v="67" actId="20577"/>
          <ac:spMkLst>
            <pc:docMk/>
            <pc:sldMk cId="1937748922" sldId="412"/>
            <ac:spMk id="191" creationId="{00000000-0000-0000-0000-000000000000}"/>
          </ac:spMkLst>
        </pc:spChg>
        <pc:spChg chg="mod">
          <ac:chgData name="NORBEY DANILO" userId="29f64d73-8b12-4c53-a9f3-1c223397a229" providerId="ADAL" clId="{41D5C782-5EAE-48FE-AC87-D0FEEA99E110}" dt="2023-03-07T17:04:50.106" v="95" actId="20577"/>
          <ac:spMkLst>
            <pc:docMk/>
            <pc:sldMk cId="1937748922" sldId="412"/>
            <ac:spMk id="192" creationId="{00000000-0000-0000-0000-000000000000}"/>
          </ac:spMkLst>
        </pc:spChg>
      </pc:sldChg>
      <pc:sldChg chg="addSp delSp modSp add mod">
        <pc:chgData name="NORBEY DANILO" userId="29f64d73-8b12-4c53-a9f3-1c223397a229" providerId="ADAL" clId="{41D5C782-5EAE-48FE-AC87-D0FEEA99E110}" dt="2023-03-07T17:42:33.981" v="101" actId="1076"/>
        <pc:sldMkLst>
          <pc:docMk/>
          <pc:sldMk cId="712897181" sldId="413"/>
        </pc:sldMkLst>
        <pc:spChg chg="add del mod">
          <ac:chgData name="NORBEY DANILO" userId="29f64d73-8b12-4c53-a9f3-1c223397a229" providerId="ADAL" clId="{41D5C782-5EAE-48FE-AC87-D0FEEA99E110}" dt="2023-03-07T17:42:18.086" v="98" actId="478"/>
          <ac:spMkLst>
            <pc:docMk/>
            <pc:sldMk cId="712897181" sldId="413"/>
            <ac:spMk id="3" creationId="{FC0ADF43-E226-23C7-F389-B7DEFF1C6F43}"/>
          </ac:spMkLst>
        </pc:spChg>
        <pc:spChg chg="del">
          <ac:chgData name="NORBEY DANILO" userId="29f64d73-8b12-4c53-a9f3-1c223397a229" providerId="ADAL" clId="{41D5C782-5EAE-48FE-AC87-D0FEEA99E110}" dt="2023-03-07T17:42:14.887" v="97" actId="478"/>
          <ac:spMkLst>
            <pc:docMk/>
            <pc:sldMk cId="712897181" sldId="413"/>
            <ac:spMk id="192" creationId="{00000000-0000-0000-0000-000000000000}"/>
          </ac:spMkLst>
        </pc:spChg>
        <pc:picChg chg="add mod">
          <ac:chgData name="NORBEY DANILO" userId="29f64d73-8b12-4c53-a9f3-1c223397a229" providerId="ADAL" clId="{41D5C782-5EAE-48FE-AC87-D0FEEA99E110}" dt="2023-03-07T17:42:33.981" v="101" actId="1076"/>
          <ac:picMkLst>
            <pc:docMk/>
            <pc:sldMk cId="712897181" sldId="413"/>
            <ac:picMk id="5" creationId="{B291DE61-BE7E-6AF7-0328-667F7052839D}"/>
          </ac:picMkLst>
        </pc:picChg>
      </pc:sldChg>
      <pc:sldChg chg="addSp delSp modSp add mod">
        <pc:chgData name="NORBEY DANILO" userId="29f64d73-8b12-4c53-a9f3-1c223397a229" providerId="ADAL" clId="{41D5C782-5EAE-48FE-AC87-D0FEEA99E110}" dt="2023-03-07T17:43:38.841" v="117" actId="14100"/>
        <pc:sldMkLst>
          <pc:docMk/>
          <pc:sldMk cId="1024426399" sldId="414"/>
        </pc:sldMkLst>
        <pc:picChg chg="add mod">
          <ac:chgData name="NORBEY DANILO" userId="29f64d73-8b12-4c53-a9f3-1c223397a229" providerId="ADAL" clId="{41D5C782-5EAE-48FE-AC87-D0FEEA99E110}" dt="2023-03-07T17:43:19.437" v="110" actId="1076"/>
          <ac:picMkLst>
            <pc:docMk/>
            <pc:sldMk cId="1024426399" sldId="414"/>
            <ac:picMk id="3" creationId="{FA081916-DC16-A3AB-D16E-E278B7494BCA}"/>
          </ac:picMkLst>
        </pc:picChg>
        <pc:picChg chg="del">
          <ac:chgData name="NORBEY DANILO" userId="29f64d73-8b12-4c53-a9f3-1c223397a229" providerId="ADAL" clId="{41D5C782-5EAE-48FE-AC87-D0FEEA99E110}" dt="2023-03-07T17:42:43.045" v="103" actId="478"/>
          <ac:picMkLst>
            <pc:docMk/>
            <pc:sldMk cId="1024426399" sldId="414"/>
            <ac:picMk id="5" creationId="{B291DE61-BE7E-6AF7-0328-667F7052839D}"/>
          </ac:picMkLst>
        </pc:picChg>
        <pc:picChg chg="add mod">
          <ac:chgData name="NORBEY DANILO" userId="29f64d73-8b12-4c53-a9f3-1c223397a229" providerId="ADAL" clId="{41D5C782-5EAE-48FE-AC87-D0FEEA99E110}" dt="2023-03-07T17:43:38.841" v="117" actId="14100"/>
          <ac:picMkLst>
            <pc:docMk/>
            <pc:sldMk cId="1024426399" sldId="414"/>
            <ac:picMk id="6" creationId="{4960D880-5F07-ACAF-2F67-85805C4D5D32}"/>
          </ac:picMkLst>
        </pc:picChg>
      </pc:sldChg>
      <pc:sldChg chg="addSp delSp modSp add mod">
        <pc:chgData name="NORBEY DANILO" userId="29f64d73-8b12-4c53-a9f3-1c223397a229" providerId="ADAL" clId="{41D5C782-5EAE-48FE-AC87-D0FEEA99E110}" dt="2023-03-07T17:44:16.645" v="123" actId="1076"/>
        <pc:sldMkLst>
          <pc:docMk/>
          <pc:sldMk cId="549993861" sldId="415"/>
        </pc:sldMkLst>
        <pc:picChg chg="del">
          <ac:chgData name="NORBEY DANILO" userId="29f64d73-8b12-4c53-a9f3-1c223397a229" providerId="ADAL" clId="{41D5C782-5EAE-48FE-AC87-D0FEEA99E110}" dt="2023-03-07T17:44:09.982" v="119" actId="478"/>
          <ac:picMkLst>
            <pc:docMk/>
            <pc:sldMk cId="549993861" sldId="415"/>
            <ac:picMk id="3" creationId="{FA081916-DC16-A3AB-D16E-E278B7494BCA}"/>
          </ac:picMkLst>
        </pc:picChg>
        <pc:picChg chg="add mod">
          <ac:chgData name="NORBEY DANILO" userId="29f64d73-8b12-4c53-a9f3-1c223397a229" providerId="ADAL" clId="{41D5C782-5EAE-48FE-AC87-D0FEEA99E110}" dt="2023-03-07T17:44:16.645" v="123" actId="1076"/>
          <ac:picMkLst>
            <pc:docMk/>
            <pc:sldMk cId="549993861" sldId="415"/>
            <ac:picMk id="4" creationId="{BA142727-0E6A-1637-8D23-7AC37AB1C141}"/>
          </ac:picMkLst>
        </pc:picChg>
        <pc:picChg chg="del">
          <ac:chgData name="NORBEY DANILO" userId="29f64d73-8b12-4c53-a9f3-1c223397a229" providerId="ADAL" clId="{41D5C782-5EAE-48FE-AC87-D0FEEA99E110}" dt="2023-03-07T17:44:10.522" v="120" actId="478"/>
          <ac:picMkLst>
            <pc:docMk/>
            <pc:sldMk cId="549993861" sldId="415"/>
            <ac:picMk id="6" creationId="{4960D880-5F07-ACAF-2F67-85805C4D5D32}"/>
          </ac:picMkLst>
        </pc:picChg>
      </pc:sldChg>
      <pc:sldChg chg="addSp delSp modSp add mod">
        <pc:chgData name="NORBEY DANILO" userId="29f64d73-8b12-4c53-a9f3-1c223397a229" providerId="ADAL" clId="{41D5C782-5EAE-48FE-AC87-D0FEEA99E110}" dt="2023-03-07T17:52:10.252" v="128" actId="1076"/>
        <pc:sldMkLst>
          <pc:docMk/>
          <pc:sldMk cId="2858029987" sldId="416"/>
        </pc:sldMkLst>
        <pc:picChg chg="add mod">
          <ac:chgData name="NORBEY DANILO" userId="29f64d73-8b12-4c53-a9f3-1c223397a229" providerId="ADAL" clId="{41D5C782-5EAE-48FE-AC87-D0FEEA99E110}" dt="2023-03-07T17:52:10.252" v="128" actId="1076"/>
          <ac:picMkLst>
            <pc:docMk/>
            <pc:sldMk cId="2858029987" sldId="416"/>
            <ac:picMk id="3" creationId="{1EDD370B-74AA-765B-1DF0-65396E289029}"/>
          </ac:picMkLst>
        </pc:picChg>
        <pc:picChg chg="del">
          <ac:chgData name="NORBEY DANILO" userId="29f64d73-8b12-4c53-a9f3-1c223397a229" providerId="ADAL" clId="{41D5C782-5EAE-48FE-AC87-D0FEEA99E110}" dt="2023-03-07T17:45:31.961" v="125" actId="478"/>
          <ac:picMkLst>
            <pc:docMk/>
            <pc:sldMk cId="2858029987" sldId="416"/>
            <ac:picMk id="4" creationId="{BA142727-0E6A-1637-8D23-7AC37AB1C141}"/>
          </ac:picMkLst>
        </pc:picChg>
      </pc:sldChg>
      <pc:sldChg chg="addSp delSp modSp add mod">
        <pc:chgData name="NORBEY DANILO" userId="29f64d73-8b12-4c53-a9f3-1c223397a229" providerId="ADAL" clId="{41D5C782-5EAE-48FE-AC87-D0FEEA99E110}" dt="2023-03-07T17:58:57.921" v="133" actId="1076"/>
        <pc:sldMkLst>
          <pc:docMk/>
          <pc:sldMk cId="3102589011" sldId="417"/>
        </pc:sldMkLst>
        <pc:picChg chg="del">
          <ac:chgData name="NORBEY DANILO" userId="29f64d73-8b12-4c53-a9f3-1c223397a229" providerId="ADAL" clId="{41D5C782-5EAE-48FE-AC87-D0FEEA99E110}" dt="2023-03-07T17:58:37.800" v="130" actId="478"/>
          <ac:picMkLst>
            <pc:docMk/>
            <pc:sldMk cId="3102589011" sldId="417"/>
            <ac:picMk id="3" creationId="{1EDD370B-74AA-765B-1DF0-65396E289029}"/>
          </ac:picMkLst>
        </pc:picChg>
        <pc:picChg chg="add mod">
          <ac:chgData name="NORBEY DANILO" userId="29f64d73-8b12-4c53-a9f3-1c223397a229" providerId="ADAL" clId="{41D5C782-5EAE-48FE-AC87-D0FEEA99E110}" dt="2023-03-07T17:58:57.921" v="133" actId="1076"/>
          <ac:picMkLst>
            <pc:docMk/>
            <pc:sldMk cId="3102589011" sldId="417"/>
            <ac:picMk id="4" creationId="{4D361743-935E-2522-F4E1-B90693696855}"/>
          </ac:picMkLst>
        </pc:picChg>
      </pc:sldChg>
      <pc:sldChg chg="modSp add mod ord">
        <pc:chgData name="NORBEY DANILO" userId="29f64d73-8b12-4c53-a9f3-1c223397a229" providerId="ADAL" clId="{41D5C782-5EAE-48FE-AC87-D0FEEA99E110}" dt="2023-03-07T18:01:27.529" v="172" actId="313"/>
        <pc:sldMkLst>
          <pc:docMk/>
          <pc:sldMk cId="290647687" sldId="418"/>
        </pc:sldMkLst>
        <pc:spChg chg="mod">
          <ac:chgData name="NORBEY DANILO" userId="29f64d73-8b12-4c53-a9f3-1c223397a229" providerId="ADAL" clId="{41D5C782-5EAE-48FE-AC87-D0FEEA99E110}" dt="2023-03-07T18:00:38.291" v="148" actId="20577"/>
          <ac:spMkLst>
            <pc:docMk/>
            <pc:sldMk cId="290647687" sldId="418"/>
            <ac:spMk id="191" creationId="{00000000-0000-0000-0000-000000000000}"/>
          </ac:spMkLst>
        </pc:spChg>
        <pc:spChg chg="mod">
          <ac:chgData name="NORBEY DANILO" userId="29f64d73-8b12-4c53-a9f3-1c223397a229" providerId="ADAL" clId="{41D5C782-5EAE-48FE-AC87-D0FEEA99E110}" dt="2023-03-07T18:01:27.529" v="172" actId="313"/>
          <ac:spMkLst>
            <pc:docMk/>
            <pc:sldMk cId="290647687" sldId="418"/>
            <ac:spMk id="192" creationId="{00000000-0000-0000-0000-000000000000}"/>
          </ac:spMkLst>
        </pc:spChg>
      </pc:sldChg>
      <pc:sldChg chg="addSp delSp modSp add mod">
        <pc:chgData name="NORBEY DANILO" userId="29f64d73-8b12-4c53-a9f3-1c223397a229" providerId="ADAL" clId="{41D5C782-5EAE-48FE-AC87-D0FEEA99E110}" dt="2023-03-07T18:03:32.935" v="219" actId="1076"/>
        <pc:sldMkLst>
          <pc:docMk/>
          <pc:sldMk cId="110690283" sldId="419"/>
        </pc:sldMkLst>
        <pc:spChg chg="add del mod">
          <ac:chgData name="NORBEY DANILO" userId="29f64d73-8b12-4c53-a9f3-1c223397a229" providerId="ADAL" clId="{41D5C782-5EAE-48FE-AC87-D0FEEA99E110}" dt="2023-03-07T18:02:05.514" v="196" actId="478"/>
          <ac:spMkLst>
            <pc:docMk/>
            <pc:sldMk cId="110690283" sldId="419"/>
            <ac:spMk id="3" creationId="{D254DEED-F63E-323F-0DCB-2CC9883F8536}"/>
          </ac:spMkLst>
        </pc:spChg>
        <pc:spChg chg="mod">
          <ac:chgData name="NORBEY DANILO" userId="29f64d73-8b12-4c53-a9f3-1c223397a229" providerId="ADAL" clId="{41D5C782-5EAE-48FE-AC87-D0FEEA99E110}" dt="2023-03-07T18:03:25.652" v="215" actId="20577"/>
          <ac:spMkLst>
            <pc:docMk/>
            <pc:sldMk cId="110690283" sldId="419"/>
            <ac:spMk id="191" creationId="{00000000-0000-0000-0000-000000000000}"/>
          </ac:spMkLst>
        </pc:spChg>
        <pc:spChg chg="del">
          <ac:chgData name="NORBEY DANILO" userId="29f64d73-8b12-4c53-a9f3-1c223397a229" providerId="ADAL" clId="{41D5C782-5EAE-48FE-AC87-D0FEEA99E110}" dt="2023-03-07T18:02:04.228" v="195" actId="478"/>
          <ac:spMkLst>
            <pc:docMk/>
            <pc:sldMk cId="110690283" sldId="419"/>
            <ac:spMk id="192" creationId="{00000000-0000-0000-0000-000000000000}"/>
          </ac:spMkLst>
        </pc:spChg>
        <pc:picChg chg="add del mod">
          <ac:chgData name="NORBEY DANILO" userId="29f64d73-8b12-4c53-a9f3-1c223397a229" providerId="ADAL" clId="{41D5C782-5EAE-48FE-AC87-D0FEEA99E110}" dt="2023-03-07T18:03:27.218" v="216" actId="478"/>
          <ac:picMkLst>
            <pc:docMk/>
            <pc:sldMk cId="110690283" sldId="419"/>
            <ac:picMk id="5" creationId="{C341B38C-42E8-8E0E-FE6C-888EA08A7FEA}"/>
          </ac:picMkLst>
        </pc:picChg>
        <pc:picChg chg="add mod">
          <ac:chgData name="NORBEY DANILO" userId="29f64d73-8b12-4c53-a9f3-1c223397a229" providerId="ADAL" clId="{41D5C782-5EAE-48FE-AC87-D0FEEA99E110}" dt="2023-03-07T18:03:32.935" v="219" actId="1076"/>
          <ac:picMkLst>
            <pc:docMk/>
            <pc:sldMk cId="110690283" sldId="419"/>
            <ac:picMk id="7" creationId="{381D0345-A2D9-3CF9-4339-3008A0A591EC}"/>
          </ac:picMkLst>
        </pc:picChg>
      </pc:sldChg>
      <pc:sldChg chg="add">
        <pc:chgData name="NORBEY DANILO" userId="29f64d73-8b12-4c53-a9f3-1c223397a229" providerId="ADAL" clId="{41D5C782-5EAE-48FE-AC87-D0FEEA99E110}" dt="2023-03-07T18:03:02.655" v="200" actId="2890"/>
        <pc:sldMkLst>
          <pc:docMk/>
          <pc:sldMk cId="3934344230" sldId="420"/>
        </pc:sldMkLst>
      </pc:sldChg>
      <pc:sldChg chg="addSp modSp add mod ord">
        <pc:chgData name="NORBEY DANILO" userId="29f64d73-8b12-4c53-a9f3-1c223397a229" providerId="ADAL" clId="{41D5C782-5EAE-48FE-AC87-D0FEEA99E110}" dt="2023-03-07T18:05:16.336" v="271" actId="1076"/>
        <pc:sldMkLst>
          <pc:docMk/>
          <pc:sldMk cId="3788969096" sldId="421"/>
        </pc:sldMkLst>
        <pc:spChg chg="mod">
          <ac:chgData name="NORBEY DANILO" userId="29f64d73-8b12-4c53-a9f3-1c223397a229" providerId="ADAL" clId="{41D5C782-5EAE-48FE-AC87-D0FEEA99E110}" dt="2023-03-07T18:04:11.227" v="243" actId="20577"/>
          <ac:spMkLst>
            <pc:docMk/>
            <pc:sldMk cId="3788969096" sldId="421"/>
            <ac:spMk id="191" creationId="{00000000-0000-0000-0000-000000000000}"/>
          </ac:spMkLst>
        </pc:spChg>
        <pc:spChg chg="mod">
          <ac:chgData name="NORBEY DANILO" userId="29f64d73-8b12-4c53-a9f3-1c223397a229" providerId="ADAL" clId="{41D5C782-5EAE-48FE-AC87-D0FEEA99E110}" dt="2023-03-07T18:04:56.264" v="265" actId="6549"/>
          <ac:spMkLst>
            <pc:docMk/>
            <pc:sldMk cId="3788969096" sldId="421"/>
            <ac:spMk id="192" creationId="{00000000-0000-0000-0000-000000000000}"/>
          </ac:spMkLst>
        </pc:spChg>
        <pc:picChg chg="add mod">
          <ac:chgData name="NORBEY DANILO" userId="29f64d73-8b12-4c53-a9f3-1c223397a229" providerId="ADAL" clId="{41D5C782-5EAE-48FE-AC87-D0FEEA99E110}" dt="2023-03-07T18:05:16.336" v="271" actId="1076"/>
          <ac:picMkLst>
            <pc:docMk/>
            <pc:sldMk cId="3788969096" sldId="421"/>
            <ac:picMk id="3" creationId="{7A8F7ADD-24F4-7376-4B31-A3B02B466A67}"/>
          </ac:picMkLst>
        </pc:picChg>
      </pc:sldChg>
      <pc:sldChg chg="addSp delSp modSp add mod">
        <pc:chgData name="NORBEY DANILO" userId="29f64d73-8b12-4c53-a9f3-1c223397a229" providerId="ADAL" clId="{41D5C782-5EAE-48FE-AC87-D0FEEA99E110}" dt="2023-03-07T18:05:49.761" v="278" actId="1076"/>
        <pc:sldMkLst>
          <pc:docMk/>
          <pc:sldMk cId="2239289159" sldId="422"/>
        </pc:sldMkLst>
        <pc:picChg chg="del">
          <ac:chgData name="NORBEY DANILO" userId="29f64d73-8b12-4c53-a9f3-1c223397a229" providerId="ADAL" clId="{41D5C782-5EAE-48FE-AC87-D0FEEA99E110}" dt="2023-03-07T18:05:42.086" v="273" actId="478"/>
          <ac:picMkLst>
            <pc:docMk/>
            <pc:sldMk cId="2239289159" sldId="422"/>
            <ac:picMk id="3" creationId="{7A8F7ADD-24F4-7376-4B31-A3B02B466A67}"/>
          </ac:picMkLst>
        </pc:picChg>
        <pc:picChg chg="add mod">
          <ac:chgData name="NORBEY DANILO" userId="29f64d73-8b12-4c53-a9f3-1c223397a229" providerId="ADAL" clId="{41D5C782-5EAE-48FE-AC87-D0FEEA99E110}" dt="2023-03-07T18:05:49.761" v="278" actId="1076"/>
          <ac:picMkLst>
            <pc:docMk/>
            <pc:sldMk cId="2239289159" sldId="422"/>
            <ac:picMk id="4" creationId="{1A0BD202-F0B8-98B5-90BC-50E60D84413B}"/>
          </ac:picMkLst>
        </pc:picChg>
      </pc:sldChg>
      <pc:sldChg chg="addSp delSp modSp add mod ord">
        <pc:chgData name="NORBEY DANILO" userId="29f64d73-8b12-4c53-a9f3-1c223397a229" providerId="ADAL" clId="{41D5C782-5EAE-48FE-AC87-D0FEEA99E110}" dt="2023-03-07T18:13:02.404" v="418"/>
        <pc:sldMkLst>
          <pc:docMk/>
          <pc:sldMk cId="4000503241" sldId="423"/>
        </pc:sldMkLst>
        <pc:spChg chg="add del mod">
          <ac:chgData name="NORBEY DANILO" userId="29f64d73-8b12-4c53-a9f3-1c223397a229" providerId="ADAL" clId="{41D5C782-5EAE-48FE-AC87-D0FEEA99E110}" dt="2023-03-07T18:06:24.339" v="292" actId="478"/>
          <ac:spMkLst>
            <pc:docMk/>
            <pc:sldMk cId="4000503241" sldId="423"/>
            <ac:spMk id="3" creationId="{161391E9-AFC3-AEE3-FC9E-51FD3804C08D}"/>
          </ac:spMkLst>
        </pc:spChg>
        <pc:spChg chg="mod">
          <ac:chgData name="NORBEY DANILO" userId="29f64d73-8b12-4c53-a9f3-1c223397a229" providerId="ADAL" clId="{41D5C782-5EAE-48FE-AC87-D0FEEA99E110}" dt="2023-03-07T18:07:49.691" v="332" actId="20577"/>
          <ac:spMkLst>
            <pc:docMk/>
            <pc:sldMk cId="4000503241" sldId="423"/>
            <ac:spMk id="191" creationId="{00000000-0000-0000-0000-000000000000}"/>
          </ac:spMkLst>
        </pc:spChg>
        <pc:spChg chg="del">
          <ac:chgData name="NORBEY DANILO" userId="29f64d73-8b12-4c53-a9f3-1c223397a229" providerId="ADAL" clId="{41D5C782-5EAE-48FE-AC87-D0FEEA99E110}" dt="2023-03-07T18:06:23.740" v="291" actId="478"/>
          <ac:spMkLst>
            <pc:docMk/>
            <pc:sldMk cId="4000503241" sldId="423"/>
            <ac:spMk id="192" creationId="{00000000-0000-0000-0000-000000000000}"/>
          </ac:spMkLst>
        </pc:spChg>
        <pc:picChg chg="del">
          <ac:chgData name="NORBEY DANILO" userId="29f64d73-8b12-4c53-a9f3-1c223397a229" providerId="ADAL" clId="{41D5C782-5EAE-48FE-AC87-D0FEEA99E110}" dt="2023-03-07T18:06:22.450" v="290" actId="478"/>
          <ac:picMkLst>
            <pc:docMk/>
            <pc:sldMk cId="4000503241" sldId="423"/>
            <ac:picMk id="4" creationId="{1A0BD202-F0B8-98B5-90BC-50E60D84413B}"/>
          </ac:picMkLst>
        </pc:picChg>
        <pc:picChg chg="add mod">
          <ac:chgData name="NORBEY DANILO" userId="29f64d73-8b12-4c53-a9f3-1c223397a229" providerId="ADAL" clId="{41D5C782-5EAE-48FE-AC87-D0FEEA99E110}" dt="2023-03-07T18:06:29.240" v="295" actId="1076"/>
          <ac:picMkLst>
            <pc:docMk/>
            <pc:sldMk cId="4000503241" sldId="423"/>
            <ac:picMk id="6" creationId="{2969AF55-321B-CE5F-E083-2FB20DDB5FD5}"/>
          </ac:picMkLst>
        </pc:picChg>
      </pc:sldChg>
      <pc:sldChg chg="addSp delSp modSp add mod ord">
        <pc:chgData name="NORBEY DANILO" userId="29f64d73-8b12-4c53-a9f3-1c223397a229" providerId="ADAL" clId="{41D5C782-5EAE-48FE-AC87-D0FEEA99E110}" dt="2023-03-07T18:13:02.404" v="418"/>
        <pc:sldMkLst>
          <pc:docMk/>
          <pc:sldMk cId="1258943398" sldId="424"/>
        </pc:sldMkLst>
        <pc:spChg chg="mod">
          <ac:chgData name="NORBEY DANILO" userId="29f64d73-8b12-4c53-a9f3-1c223397a229" providerId="ADAL" clId="{41D5C782-5EAE-48FE-AC87-D0FEEA99E110}" dt="2023-03-07T18:07:39.695" v="317" actId="20577"/>
          <ac:spMkLst>
            <pc:docMk/>
            <pc:sldMk cId="1258943398" sldId="424"/>
            <ac:spMk id="191" creationId="{00000000-0000-0000-0000-000000000000}"/>
          </ac:spMkLst>
        </pc:spChg>
        <pc:picChg chg="add mod">
          <ac:chgData name="NORBEY DANILO" userId="29f64d73-8b12-4c53-a9f3-1c223397a229" providerId="ADAL" clId="{41D5C782-5EAE-48FE-AC87-D0FEEA99E110}" dt="2023-03-07T18:06:55.865" v="300" actId="1076"/>
          <ac:picMkLst>
            <pc:docMk/>
            <pc:sldMk cId="1258943398" sldId="424"/>
            <ac:picMk id="3" creationId="{56DD553A-FEFF-914E-8E0F-F05E746C1095}"/>
          </ac:picMkLst>
        </pc:picChg>
        <pc:picChg chg="del">
          <ac:chgData name="NORBEY DANILO" userId="29f64d73-8b12-4c53-a9f3-1c223397a229" providerId="ADAL" clId="{41D5C782-5EAE-48FE-AC87-D0FEEA99E110}" dt="2023-03-07T18:06:51.251" v="297" actId="478"/>
          <ac:picMkLst>
            <pc:docMk/>
            <pc:sldMk cId="1258943398" sldId="424"/>
            <ac:picMk id="6" creationId="{2969AF55-321B-CE5F-E083-2FB20DDB5FD5}"/>
          </ac:picMkLst>
        </pc:picChg>
      </pc:sldChg>
      <pc:sldChg chg="addSp delSp modSp add mod">
        <pc:chgData name="NORBEY DANILO" userId="29f64d73-8b12-4c53-a9f3-1c223397a229" providerId="ADAL" clId="{41D5C782-5EAE-48FE-AC87-D0FEEA99E110}" dt="2023-03-07T18:09:25.097" v="392" actId="1036"/>
        <pc:sldMkLst>
          <pc:docMk/>
          <pc:sldMk cId="899533250" sldId="425"/>
        </pc:sldMkLst>
        <pc:spChg chg="mod">
          <ac:chgData name="NORBEY DANILO" userId="29f64d73-8b12-4c53-a9f3-1c223397a229" providerId="ADAL" clId="{41D5C782-5EAE-48FE-AC87-D0FEEA99E110}" dt="2023-03-07T18:08:04.398" v="354" actId="20577"/>
          <ac:spMkLst>
            <pc:docMk/>
            <pc:sldMk cId="899533250" sldId="425"/>
            <ac:spMk id="191" creationId="{00000000-0000-0000-0000-000000000000}"/>
          </ac:spMkLst>
        </pc:spChg>
        <pc:picChg chg="add mod">
          <ac:chgData name="NORBEY DANILO" userId="29f64d73-8b12-4c53-a9f3-1c223397a229" providerId="ADAL" clId="{41D5C782-5EAE-48FE-AC87-D0FEEA99E110}" dt="2023-03-07T18:09:15.537" v="390" actId="1076"/>
          <ac:picMkLst>
            <pc:docMk/>
            <pc:sldMk cId="899533250" sldId="425"/>
            <ac:picMk id="3" creationId="{3A3D20C4-22CA-7A77-A87F-6E1B3E4B61D8}"/>
          </ac:picMkLst>
        </pc:picChg>
        <pc:picChg chg="add mod ord">
          <ac:chgData name="NORBEY DANILO" userId="29f64d73-8b12-4c53-a9f3-1c223397a229" providerId="ADAL" clId="{41D5C782-5EAE-48FE-AC87-D0FEEA99E110}" dt="2023-03-07T18:09:25.097" v="392" actId="1036"/>
          <ac:picMkLst>
            <pc:docMk/>
            <pc:sldMk cId="899533250" sldId="425"/>
            <ac:picMk id="5" creationId="{CDFAF40C-522F-27E5-6985-EC8FC7C63B75}"/>
          </ac:picMkLst>
        </pc:picChg>
        <pc:picChg chg="del">
          <ac:chgData name="NORBEY DANILO" userId="29f64d73-8b12-4c53-a9f3-1c223397a229" providerId="ADAL" clId="{41D5C782-5EAE-48FE-AC87-D0FEEA99E110}" dt="2023-03-07T18:08:13.995" v="376" actId="478"/>
          <ac:picMkLst>
            <pc:docMk/>
            <pc:sldMk cId="899533250" sldId="425"/>
            <ac:picMk id="6" creationId="{2969AF55-321B-CE5F-E083-2FB20DDB5FD5}"/>
          </ac:picMkLst>
        </pc:picChg>
      </pc:sldChg>
      <pc:sldChg chg="addSp delSp modSp add mod replId">
        <pc:chgData name="NORBEY DANILO" userId="29f64d73-8b12-4c53-a9f3-1c223397a229" providerId="ADAL" clId="{41D5C782-5EAE-48FE-AC87-D0FEEA99E110}" dt="2023-03-07T18:09:55.216" v="395" actId="1076"/>
        <pc:sldMkLst>
          <pc:docMk/>
          <pc:sldMk cId="592865857" sldId="426"/>
        </pc:sldMkLst>
        <pc:spChg chg="mod">
          <ac:chgData name="NORBEY DANILO" userId="29f64d73-8b12-4c53-a9f3-1c223397a229" providerId="ADAL" clId="{41D5C782-5EAE-48FE-AC87-D0FEEA99E110}" dt="2023-03-07T18:08:10.680" v="375" actId="20577"/>
          <ac:spMkLst>
            <pc:docMk/>
            <pc:sldMk cId="592865857" sldId="426"/>
            <ac:spMk id="191" creationId="{00000000-0000-0000-0000-000000000000}"/>
          </ac:spMkLst>
        </pc:spChg>
        <pc:picChg chg="del">
          <ac:chgData name="NORBEY DANILO" userId="29f64d73-8b12-4c53-a9f3-1c223397a229" providerId="ADAL" clId="{41D5C782-5EAE-48FE-AC87-D0FEEA99E110}" dt="2023-03-07T18:08:15.416" v="377" actId="478"/>
          <ac:picMkLst>
            <pc:docMk/>
            <pc:sldMk cId="592865857" sldId="426"/>
            <ac:picMk id="3" creationId="{56DD553A-FEFF-914E-8E0F-F05E746C1095}"/>
          </ac:picMkLst>
        </pc:picChg>
        <pc:picChg chg="add mod">
          <ac:chgData name="NORBEY DANILO" userId="29f64d73-8b12-4c53-a9f3-1c223397a229" providerId="ADAL" clId="{41D5C782-5EAE-48FE-AC87-D0FEEA99E110}" dt="2023-03-07T18:09:55.216" v="395" actId="1076"/>
          <ac:picMkLst>
            <pc:docMk/>
            <pc:sldMk cId="592865857" sldId="426"/>
            <ac:picMk id="4" creationId="{B12B21AA-526F-764A-0DFB-23CAC9560F5F}"/>
          </ac:picMkLst>
        </pc:picChg>
      </pc:sldChg>
      <pc:sldChg chg="addSp delSp modSp add mod">
        <pc:chgData name="NORBEY DANILO" userId="29f64d73-8b12-4c53-a9f3-1c223397a229" providerId="ADAL" clId="{41D5C782-5EAE-48FE-AC87-D0FEEA99E110}" dt="2023-03-07T18:10:58.669" v="402" actId="1076"/>
        <pc:sldMkLst>
          <pc:docMk/>
          <pc:sldMk cId="2143894318" sldId="427"/>
        </pc:sldMkLst>
        <pc:picChg chg="del">
          <ac:chgData name="NORBEY DANILO" userId="29f64d73-8b12-4c53-a9f3-1c223397a229" providerId="ADAL" clId="{41D5C782-5EAE-48FE-AC87-D0FEEA99E110}" dt="2023-03-07T18:10:43.838" v="398" actId="478"/>
          <ac:picMkLst>
            <pc:docMk/>
            <pc:sldMk cId="2143894318" sldId="427"/>
            <ac:picMk id="3" creationId="{3A3D20C4-22CA-7A77-A87F-6E1B3E4B61D8}"/>
          </ac:picMkLst>
        </pc:picChg>
        <pc:picChg chg="add mod">
          <ac:chgData name="NORBEY DANILO" userId="29f64d73-8b12-4c53-a9f3-1c223397a229" providerId="ADAL" clId="{41D5C782-5EAE-48FE-AC87-D0FEEA99E110}" dt="2023-03-07T18:10:58.669" v="402" actId="1076"/>
          <ac:picMkLst>
            <pc:docMk/>
            <pc:sldMk cId="2143894318" sldId="427"/>
            <ac:picMk id="4" creationId="{A768EB1A-2E7D-B697-1610-8BCB41908F37}"/>
          </ac:picMkLst>
        </pc:picChg>
        <pc:picChg chg="del">
          <ac:chgData name="NORBEY DANILO" userId="29f64d73-8b12-4c53-a9f3-1c223397a229" providerId="ADAL" clId="{41D5C782-5EAE-48FE-AC87-D0FEEA99E110}" dt="2023-03-07T18:10:43.170" v="397" actId="478"/>
          <ac:picMkLst>
            <pc:docMk/>
            <pc:sldMk cId="2143894318" sldId="427"/>
            <ac:picMk id="5" creationId="{CDFAF40C-522F-27E5-6985-EC8FC7C63B75}"/>
          </ac:picMkLst>
        </pc:picChg>
      </pc:sldChg>
      <pc:sldChg chg="addSp delSp modSp add mod replId">
        <pc:chgData name="NORBEY DANILO" userId="29f64d73-8b12-4c53-a9f3-1c223397a229" providerId="ADAL" clId="{41D5C782-5EAE-48FE-AC87-D0FEEA99E110}" dt="2023-03-07T18:11:17.076" v="405" actId="1076"/>
        <pc:sldMkLst>
          <pc:docMk/>
          <pc:sldMk cId="2098493197" sldId="428"/>
        </pc:sldMkLst>
        <pc:picChg chg="add mod">
          <ac:chgData name="NORBEY DANILO" userId="29f64d73-8b12-4c53-a9f3-1c223397a229" providerId="ADAL" clId="{41D5C782-5EAE-48FE-AC87-D0FEEA99E110}" dt="2023-03-07T18:11:17.076" v="405" actId="1076"/>
          <ac:picMkLst>
            <pc:docMk/>
            <pc:sldMk cId="2098493197" sldId="428"/>
            <ac:picMk id="3" creationId="{2E224D2D-CD1B-BDD1-8D4C-C694F2D7D2E2}"/>
          </ac:picMkLst>
        </pc:picChg>
        <pc:picChg chg="del">
          <ac:chgData name="NORBEY DANILO" userId="29f64d73-8b12-4c53-a9f3-1c223397a229" providerId="ADAL" clId="{41D5C782-5EAE-48FE-AC87-D0FEEA99E110}" dt="2023-03-07T18:10:45.028" v="399" actId="478"/>
          <ac:picMkLst>
            <pc:docMk/>
            <pc:sldMk cId="2098493197" sldId="428"/>
            <ac:picMk id="4" creationId="{B12B21AA-526F-764A-0DFB-23CAC9560F5F}"/>
          </ac:picMkLst>
        </pc:picChg>
      </pc:sldChg>
      <pc:sldChg chg="addSp delSp modSp add mod">
        <pc:chgData name="NORBEY DANILO" userId="29f64d73-8b12-4c53-a9f3-1c223397a229" providerId="ADAL" clId="{41D5C782-5EAE-48FE-AC87-D0FEEA99E110}" dt="2023-03-07T18:12:14.541" v="413" actId="1076"/>
        <pc:sldMkLst>
          <pc:docMk/>
          <pc:sldMk cId="1679138341" sldId="429"/>
        </pc:sldMkLst>
        <pc:picChg chg="add mod">
          <ac:chgData name="NORBEY DANILO" userId="29f64d73-8b12-4c53-a9f3-1c223397a229" providerId="ADAL" clId="{41D5C782-5EAE-48FE-AC87-D0FEEA99E110}" dt="2023-03-07T18:12:14.541" v="413" actId="1076"/>
          <ac:picMkLst>
            <pc:docMk/>
            <pc:sldMk cId="1679138341" sldId="429"/>
            <ac:picMk id="3" creationId="{6D4A25C5-0D11-D6A0-E09C-6088ACD6B5C2}"/>
          </ac:picMkLst>
        </pc:picChg>
        <pc:picChg chg="del">
          <ac:chgData name="NORBEY DANILO" userId="29f64d73-8b12-4c53-a9f3-1c223397a229" providerId="ADAL" clId="{41D5C782-5EAE-48FE-AC87-D0FEEA99E110}" dt="2023-03-07T18:12:05.424" v="407" actId="478"/>
          <ac:picMkLst>
            <pc:docMk/>
            <pc:sldMk cId="1679138341" sldId="429"/>
            <ac:picMk id="4" creationId="{A768EB1A-2E7D-B697-1610-8BCB41908F37}"/>
          </ac:picMkLst>
        </pc:picChg>
      </pc:sldChg>
      <pc:sldChg chg="addSp delSp modSp add del mod replId">
        <pc:chgData name="NORBEY DANILO" userId="29f64d73-8b12-4c53-a9f3-1c223397a229" providerId="ADAL" clId="{41D5C782-5EAE-48FE-AC87-D0FEEA99E110}" dt="2023-03-07T18:12:32.781" v="416" actId="1076"/>
        <pc:sldMkLst>
          <pc:docMk/>
          <pc:sldMk cId="371043596" sldId="430"/>
        </pc:sldMkLst>
        <pc:picChg chg="del">
          <ac:chgData name="NORBEY DANILO" userId="29f64d73-8b12-4c53-a9f3-1c223397a229" providerId="ADAL" clId="{41D5C782-5EAE-48FE-AC87-D0FEEA99E110}" dt="2023-03-07T18:12:09.378" v="410" actId="478"/>
          <ac:picMkLst>
            <pc:docMk/>
            <pc:sldMk cId="371043596" sldId="430"/>
            <ac:picMk id="3" creationId="{2E224D2D-CD1B-BDD1-8D4C-C694F2D7D2E2}"/>
          </ac:picMkLst>
        </pc:picChg>
        <pc:picChg chg="add mod">
          <ac:chgData name="NORBEY DANILO" userId="29f64d73-8b12-4c53-a9f3-1c223397a229" providerId="ADAL" clId="{41D5C782-5EAE-48FE-AC87-D0FEEA99E110}" dt="2023-03-07T18:12:32.781" v="416" actId="1076"/>
          <ac:picMkLst>
            <pc:docMk/>
            <pc:sldMk cId="371043596" sldId="430"/>
            <ac:picMk id="4" creationId="{89B01C30-037F-1CB4-97B6-0304E454DDC7}"/>
          </ac:picMkLst>
        </pc:picChg>
      </pc:sldChg>
      <pc:sldChg chg="addSp delSp modSp add mod ord">
        <pc:chgData name="NORBEY DANILO" userId="29f64d73-8b12-4c53-a9f3-1c223397a229" providerId="ADAL" clId="{41D5C782-5EAE-48FE-AC87-D0FEEA99E110}" dt="2023-03-07T18:15:19.100" v="484" actId="1076"/>
        <pc:sldMkLst>
          <pc:docMk/>
          <pc:sldMk cId="3778750269" sldId="431"/>
        </pc:sldMkLst>
        <pc:spChg chg="mod">
          <ac:chgData name="NORBEY DANILO" userId="29f64d73-8b12-4c53-a9f3-1c223397a229" providerId="ADAL" clId="{41D5C782-5EAE-48FE-AC87-D0FEEA99E110}" dt="2023-03-07T18:13:37.164" v="429" actId="20577"/>
          <ac:spMkLst>
            <pc:docMk/>
            <pc:sldMk cId="3778750269" sldId="431"/>
            <ac:spMk id="191" creationId="{00000000-0000-0000-0000-000000000000}"/>
          </ac:spMkLst>
        </pc:spChg>
        <pc:spChg chg="mod">
          <ac:chgData name="NORBEY DANILO" userId="29f64d73-8b12-4c53-a9f3-1c223397a229" providerId="ADAL" clId="{41D5C782-5EAE-48FE-AC87-D0FEEA99E110}" dt="2023-03-07T18:15:02.524" v="479" actId="20577"/>
          <ac:spMkLst>
            <pc:docMk/>
            <pc:sldMk cId="3778750269" sldId="431"/>
            <ac:spMk id="192" creationId="{00000000-0000-0000-0000-000000000000}"/>
          </ac:spMkLst>
        </pc:spChg>
        <pc:picChg chg="del">
          <ac:chgData name="NORBEY DANILO" userId="29f64d73-8b12-4c53-a9f3-1c223397a229" providerId="ADAL" clId="{41D5C782-5EAE-48FE-AC87-D0FEEA99E110}" dt="2023-03-07T18:14:37.017" v="435" actId="478"/>
          <ac:picMkLst>
            <pc:docMk/>
            <pc:sldMk cId="3778750269" sldId="431"/>
            <ac:picMk id="3" creationId="{7A8F7ADD-24F4-7376-4B31-A3B02B466A67}"/>
          </ac:picMkLst>
        </pc:picChg>
        <pc:picChg chg="add mod">
          <ac:chgData name="NORBEY DANILO" userId="29f64d73-8b12-4c53-a9f3-1c223397a229" providerId="ADAL" clId="{41D5C782-5EAE-48FE-AC87-D0FEEA99E110}" dt="2023-03-07T18:15:19.100" v="484" actId="1076"/>
          <ac:picMkLst>
            <pc:docMk/>
            <pc:sldMk cId="3778750269" sldId="431"/>
            <ac:picMk id="4" creationId="{8486A8F9-1A41-B81C-F00A-69B7A7635C7E}"/>
          </ac:picMkLst>
        </pc:picChg>
      </pc:sldChg>
      <pc:sldChg chg="addSp delSp modSp add mod">
        <pc:chgData name="NORBEY DANILO" userId="29f64d73-8b12-4c53-a9f3-1c223397a229" providerId="ADAL" clId="{41D5C782-5EAE-48FE-AC87-D0FEEA99E110}" dt="2023-03-07T18:17:54.708" v="491" actId="1076"/>
        <pc:sldMkLst>
          <pc:docMk/>
          <pc:sldMk cId="3541279966" sldId="432"/>
        </pc:sldMkLst>
        <pc:spChg chg="add del mod">
          <ac:chgData name="NORBEY DANILO" userId="29f64d73-8b12-4c53-a9f3-1c223397a229" providerId="ADAL" clId="{41D5C782-5EAE-48FE-AC87-D0FEEA99E110}" dt="2023-03-07T18:17:23.294" v="487" actId="478"/>
          <ac:spMkLst>
            <pc:docMk/>
            <pc:sldMk cId="3541279966" sldId="432"/>
            <ac:spMk id="3" creationId="{F7640079-BC32-E6BC-A43B-AC82AFE2EF06}"/>
          </ac:spMkLst>
        </pc:spChg>
        <pc:spChg chg="del">
          <ac:chgData name="NORBEY DANILO" userId="29f64d73-8b12-4c53-a9f3-1c223397a229" providerId="ADAL" clId="{41D5C782-5EAE-48FE-AC87-D0FEEA99E110}" dt="2023-03-07T18:17:20.949" v="486" actId="478"/>
          <ac:spMkLst>
            <pc:docMk/>
            <pc:sldMk cId="3541279966" sldId="432"/>
            <ac:spMk id="192" creationId="{00000000-0000-0000-0000-000000000000}"/>
          </ac:spMkLst>
        </pc:spChg>
        <pc:picChg chg="del">
          <ac:chgData name="NORBEY DANILO" userId="29f64d73-8b12-4c53-a9f3-1c223397a229" providerId="ADAL" clId="{41D5C782-5EAE-48FE-AC87-D0FEEA99E110}" dt="2023-03-07T18:17:24.336" v="488" actId="478"/>
          <ac:picMkLst>
            <pc:docMk/>
            <pc:sldMk cId="3541279966" sldId="432"/>
            <ac:picMk id="4" creationId="{8486A8F9-1A41-B81C-F00A-69B7A7635C7E}"/>
          </ac:picMkLst>
        </pc:picChg>
        <pc:picChg chg="add mod">
          <ac:chgData name="NORBEY DANILO" userId="29f64d73-8b12-4c53-a9f3-1c223397a229" providerId="ADAL" clId="{41D5C782-5EAE-48FE-AC87-D0FEEA99E110}" dt="2023-03-07T18:17:54.708" v="491" actId="1076"/>
          <ac:picMkLst>
            <pc:docMk/>
            <pc:sldMk cId="3541279966" sldId="432"/>
            <ac:picMk id="6" creationId="{878362AF-6722-66FB-CC70-BEE2792C2315}"/>
          </ac:picMkLst>
        </pc:picChg>
      </pc:sldChg>
      <pc:sldChg chg="addSp delSp modSp add mod">
        <pc:chgData name="NORBEY DANILO" userId="29f64d73-8b12-4c53-a9f3-1c223397a229" providerId="ADAL" clId="{41D5C782-5EAE-48FE-AC87-D0FEEA99E110}" dt="2023-03-07T18:18:30.353" v="513" actId="1076"/>
        <pc:sldMkLst>
          <pc:docMk/>
          <pc:sldMk cId="821516633" sldId="433"/>
        </pc:sldMkLst>
        <pc:spChg chg="mod">
          <ac:chgData name="NORBEY DANILO" userId="29f64d73-8b12-4c53-a9f3-1c223397a229" providerId="ADAL" clId="{41D5C782-5EAE-48FE-AC87-D0FEEA99E110}" dt="2023-03-07T18:18:21.810" v="509" actId="20577"/>
          <ac:spMkLst>
            <pc:docMk/>
            <pc:sldMk cId="821516633" sldId="433"/>
            <ac:spMk id="191" creationId="{00000000-0000-0000-0000-000000000000}"/>
          </ac:spMkLst>
        </pc:spChg>
        <pc:picChg chg="add mod">
          <ac:chgData name="NORBEY DANILO" userId="29f64d73-8b12-4c53-a9f3-1c223397a229" providerId="ADAL" clId="{41D5C782-5EAE-48FE-AC87-D0FEEA99E110}" dt="2023-03-07T18:18:30.353" v="513" actId="1076"/>
          <ac:picMkLst>
            <pc:docMk/>
            <pc:sldMk cId="821516633" sldId="433"/>
            <ac:picMk id="3" creationId="{5DE7C5AB-09B8-74D3-C3EF-ECD61AE03416}"/>
          </ac:picMkLst>
        </pc:picChg>
        <pc:picChg chg="del">
          <ac:chgData name="NORBEY DANILO" userId="29f64d73-8b12-4c53-a9f3-1c223397a229" providerId="ADAL" clId="{41D5C782-5EAE-48FE-AC87-D0FEEA99E110}" dt="2023-03-07T18:18:23.746" v="510" actId="478"/>
          <ac:picMkLst>
            <pc:docMk/>
            <pc:sldMk cId="821516633" sldId="433"/>
            <ac:picMk id="6" creationId="{878362AF-6722-66FB-CC70-BEE2792C2315}"/>
          </ac:picMkLst>
        </pc:picChg>
      </pc:sldChg>
      <pc:sldChg chg="addSp delSp modSp add mod">
        <pc:chgData name="NORBEY DANILO" userId="29f64d73-8b12-4c53-a9f3-1c223397a229" providerId="ADAL" clId="{41D5C782-5EAE-48FE-AC87-D0FEEA99E110}" dt="2023-03-07T18:18:56.092" v="518" actId="1076"/>
        <pc:sldMkLst>
          <pc:docMk/>
          <pc:sldMk cId="1714546372" sldId="434"/>
        </pc:sldMkLst>
        <pc:picChg chg="del">
          <ac:chgData name="NORBEY DANILO" userId="29f64d73-8b12-4c53-a9f3-1c223397a229" providerId="ADAL" clId="{41D5C782-5EAE-48FE-AC87-D0FEEA99E110}" dt="2023-03-07T18:18:50.747" v="515" actId="478"/>
          <ac:picMkLst>
            <pc:docMk/>
            <pc:sldMk cId="1714546372" sldId="434"/>
            <ac:picMk id="3" creationId="{5DE7C5AB-09B8-74D3-C3EF-ECD61AE03416}"/>
          </ac:picMkLst>
        </pc:picChg>
        <pc:picChg chg="add mod">
          <ac:chgData name="NORBEY DANILO" userId="29f64d73-8b12-4c53-a9f3-1c223397a229" providerId="ADAL" clId="{41D5C782-5EAE-48FE-AC87-D0FEEA99E110}" dt="2023-03-07T18:18:56.092" v="518" actId="1076"/>
          <ac:picMkLst>
            <pc:docMk/>
            <pc:sldMk cId="1714546372" sldId="434"/>
            <ac:picMk id="4" creationId="{FF1591D4-18AF-1117-4544-C56032A195BD}"/>
          </ac:picMkLst>
        </pc:picChg>
      </pc:sldChg>
      <pc:sldChg chg="addSp delSp modSp add mod">
        <pc:chgData name="NORBEY DANILO" userId="29f64d73-8b12-4c53-a9f3-1c223397a229" providerId="ADAL" clId="{41D5C782-5EAE-48FE-AC87-D0FEEA99E110}" dt="2023-03-07T18:20:19.820" v="531" actId="1076"/>
        <pc:sldMkLst>
          <pc:docMk/>
          <pc:sldMk cId="1348479097" sldId="435"/>
        </pc:sldMkLst>
        <pc:picChg chg="del">
          <ac:chgData name="NORBEY DANILO" userId="29f64d73-8b12-4c53-a9f3-1c223397a229" providerId="ADAL" clId="{41D5C782-5EAE-48FE-AC87-D0FEEA99E110}" dt="2023-03-07T18:19:34.372" v="520" actId="478"/>
          <ac:picMkLst>
            <pc:docMk/>
            <pc:sldMk cId="1348479097" sldId="435"/>
            <ac:picMk id="3" creationId="{5DE7C5AB-09B8-74D3-C3EF-ECD61AE03416}"/>
          </ac:picMkLst>
        </pc:picChg>
        <pc:picChg chg="add mod">
          <ac:chgData name="NORBEY DANILO" userId="29f64d73-8b12-4c53-a9f3-1c223397a229" providerId="ADAL" clId="{41D5C782-5EAE-48FE-AC87-D0FEEA99E110}" dt="2023-03-07T18:20:18.009" v="530" actId="14100"/>
          <ac:picMkLst>
            <pc:docMk/>
            <pc:sldMk cId="1348479097" sldId="435"/>
            <ac:picMk id="4" creationId="{4862E7D7-DA18-D6C9-5492-F8DF0F93EE41}"/>
          </ac:picMkLst>
        </pc:picChg>
        <pc:picChg chg="add mod">
          <ac:chgData name="NORBEY DANILO" userId="29f64d73-8b12-4c53-a9f3-1c223397a229" providerId="ADAL" clId="{41D5C782-5EAE-48FE-AC87-D0FEEA99E110}" dt="2023-03-07T18:20:19.820" v="531" actId="1076"/>
          <ac:picMkLst>
            <pc:docMk/>
            <pc:sldMk cId="1348479097" sldId="435"/>
            <ac:picMk id="6" creationId="{782057CA-E004-B5D9-21E2-DAC29B389F9F}"/>
          </ac:picMkLst>
        </pc:picChg>
      </pc:sldChg>
      <pc:sldChg chg="addSp delSp modSp add mod replId">
        <pc:chgData name="NORBEY DANILO" userId="29f64d73-8b12-4c53-a9f3-1c223397a229" providerId="ADAL" clId="{41D5C782-5EAE-48FE-AC87-D0FEEA99E110}" dt="2023-03-07T18:20:50.712" v="534" actId="1076"/>
        <pc:sldMkLst>
          <pc:docMk/>
          <pc:sldMk cId="998862330" sldId="436"/>
        </pc:sldMkLst>
        <pc:picChg chg="add mod">
          <ac:chgData name="NORBEY DANILO" userId="29f64d73-8b12-4c53-a9f3-1c223397a229" providerId="ADAL" clId="{41D5C782-5EAE-48FE-AC87-D0FEEA99E110}" dt="2023-03-07T18:20:50.712" v="534" actId="1076"/>
          <ac:picMkLst>
            <pc:docMk/>
            <pc:sldMk cId="998862330" sldId="436"/>
            <ac:picMk id="3" creationId="{BB89FFE1-A74B-D21F-B679-208C3B17260E}"/>
          </ac:picMkLst>
        </pc:picChg>
        <pc:picChg chg="del">
          <ac:chgData name="NORBEY DANILO" userId="29f64d73-8b12-4c53-a9f3-1c223397a229" providerId="ADAL" clId="{41D5C782-5EAE-48FE-AC87-D0FEEA99E110}" dt="2023-03-07T18:19:35.676" v="521" actId="478"/>
          <ac:picMkLst>
            <pc:docMk/>
            <pc:sldMk cId="998862330" sldId="436"/>
            <ac:picMk id="4" creationId="{FF1591D4-18AF-1117-4544-C56032A195BD}"/>
          </ac:picMkLst>
        </pc:picChg>
      </pc:sldChg>
      <pc:sldChg chg="addSp delSp modSp add mod ord">
        <pc:chgData name="NORBEY DANILO" userId="29f64d73-8b12-4c53-a9f3-1c223397a229" providerId="ADAL" clId="{41D5C782-5EAE-48FE-AC87-D0FEEA99E110}" dt="2023-03-07T18:22:51.864" v="592" actId="33524"/>
        <pc:sldMkLst>
          <pc:docMk/>
          <pc:sldMk cId="4168909761" sldId="437"/>
        </pc:sldMkLst>
        <pc:spChg chg="add mod">
          <ac:chgData name="NORBEY DANILO" userId="29f64d73-8b12-4c53-a9f3-1c223397a229" providerId="ADAL" clId="{41D5C782-5EAE-48FE-AC87-D0FEEA99E110}" dt="2023-03-07T18:22:51.864" v="592" actId="33524"/>
          <ac:spMkLst>
            <pc:docMk/>
            <pc:sldMk cId="4168909761" sldId="437"/>
            <ac:spMk id="3" creationId="{1B2FBB1B-47E5-4533-8BF0-F59A63387ACE}"/>
          </ac:spMkLst>
        </pc:spChg>
        <pc:spChg chg="mod">
          <ac:chgData name="NORBEY DANILO" userId="29f64d73-8b12-4c53-a9f3-1c223397a229" providerId="ADAL" clId="{41D5C782-5EAE-48FE-AC87-D0FEEA99E110}" dt="2023-03-07T18:21:44.029" v="556" actId="20577"/>
          <ac:spMkLst>
            <pc:docMk/>
            <pc:sldMk cId="4168909761" sldId="437"/>
            <ac:spMk id="191" creationId="{00000000-0000-0000-0000-000000000000}"/>
          </ac:spMkLst>
        </pc:spChg>
        <pc:picChg chg="del">
          <ac:chgData name="NORBEY DANILO" userId="29f64d73-8b12-4c53-a9f3-1c223397a229" providerId="ADAL" clId="{41D5C782-5EAE-48FE-AC87-D0FEEA99E110}" dt="2023-03-07T18:21:46.059" v="557" actId="478"/>
          <ac:picMkLst>
            <pc:docMk/>
            <pc:sldMk cId="4168909761" sldId="437"/>
            <ac:picMk id="5" creationId="{C341B38C-42E8-8E0E-FE6C-888EA08A7FEA}"/>
          </ac:picMkLst>
        </pc:picChg>
      </pc:sldChg>
      <pc:sldChg chg="addSp delSp modSp add mod">
        <pc:chgData name="NORBEY DANILO" userId="29f64d73-8b12-4c53-a9f3-1c223397a229" providerId="ADAL" clId="{41D5C782-5EAE-48FE-AC87-D0FEEA99E110}" dt="2023-03-07T18:23:42.620" v="597" actId="1076"/>
        <pc:sldMkLst>
          <pc:docMk/>
          <pc:sldMk cId="646450501" sldId="438"/>
        </pc:sldMkLst>
        <pc:spChg chg="del">
          <ac:chgData name="NORBEY DANILO" userId="29f64d73-8b12-4c53-a9f3-1c223397a229" providerId="ADAL" clId="{41D5C782-5EAE-48FE-AC87-D0FEEA99E110}" dt="2023-03-07T18:23:19.660" v="594" actId="478"/>
          <ac:spMkLst>
            <pc:docMk/>
            <pc:sldMk cId="646450501" sldId="438"/>
            <ac:spMk id="3" creationId="{1B2FBB1B-47E5-4533-8BF0-F59A63387ACE}"/>
          </ac:spMkLst>
        </pc:spChg>
        <pc:picChg chg="add mod">
          <ac:chgData name="NORBEY DANILO" userId="29f64d73-8b12-4c53-a9f3-1c223397a229" providerId="ADAL" clId="{41D5C782-5EAE-48FE-AC87-D0FEEA99E110}" dt="2023-03-07T18:23:42.620" v="597" actId="1076"/>
          <ac:picMkLst>
            <pc:docMk/>
            <pc:sldMk cId="646450501" sldId="438"/>
            <ac:picMk id="4" creationId="{382F996E-6938-4399-2B58-1ABD6327F460}"/>
          </ac:picMkLst>
        </pc:picChg>
      </pc:sldChg>
      <pc:sldChg chg="addSp delSp modSp add mod">
        <pc:chgData name="NORBEY DANILO" userId="29f64d73-8b12-4c53-a9f3-1c223397a229" providerId="ADAL" clId="{41D5C782-5EAE-48FE-AC87-D0FEEA99E110}" dt="2023-03-07T18:24:22.808" v="602" actId="1076"/>
        <pc:sldMkLst>
          <pc:docMk/>
          <pc:sldMk cId="329244073" sldId="439"/>
        </pc:sldMkLst>
        <pc:picChg chg="add mod">
          <ac:chgData name="NORBEY DANILO" userId="29f64d73-8b12-4c53-a9f3-1c223397a229" providerId="ADAL" clId="{41D5C782-5EAE-48FE-AC87-D0FEEA99E110}" dt="2023-03-07T18:24:22.808" v="602" actId="1076"/>
          <ac:picMkLst>
            <pc:docMk/>
            <pc:sldMk cId="329244073" sldId="439"/>
            <ac:picMk id="3" creationId="{0CB3B235-7A31-0E40-C3DF-B99E41A991D1}"/>
          </ac:picMkLst>
        </pc:picChg>
        <pc:picChg chg="del">
          <ac:chgData name="NORBEY DANILO" userId="29f64d73-8b12-4c53-a9f3-1c223397a229" providerId="ADAL" clId="{41D5C782-5EAE-48FE-AC87-D0FEEA99E110}" dt="2023-03-07T18:24:18.640" v="599" actId="478"/>
          <ac:picMkLst>
            <pc:docMk/>
            <pc:sldMk cId="329244073" sldId="439"/>
            <ac:picMk id="4" creationId="{382F996E-6938-4399-2B58-1ABD6327F460}"/>
          </ac:picMkLst>
        </pc:picChg>
      </pc:sldChg>
      <pc:sldChg chg="addSp delSp modSp add mod">
        <pc:chgData name="NORBEY DANILO" userId="29f64d73-8b12-4c53-a9f3-1c223397a229" providerId="ADAL" clId="{41D5C782-5EAE-48FE-AC87-D0FEEA99E110}" dt="2023-03-07T18:25:38.824" v="619" actId="1076"/>
        <pc:sldMkLst>
          <pc:docMk/>
          <pc:sldMk cId="1311212694" sldId="440"/>
        </pc:sldMkLst>
        <pc:spChg chg="mod">
          <ac:chgData name="NORBEY DANILO" userId="29f64d73-8b12-4c53-a9f3-1c223397a229" providerId="ADAL" clId="{41D5C782-5EAE-48FE-AC87-D0FEEA99E110}" dt="2023-03-07T18:25:02.790" v="615" actId="20577"/>
          <ac:spMkLst>
            <pc:docMk/>
            <pc:sldMk cId="1311212694" sldId="440"/>
            <ac:spMk id="191" creationId="{00000000-0000-0000-0000-000000000000}"/>
          </ac:spMkLst>
        </pc:spChg>
        <pc:picChg chg="del">
          <ac:chgData name="NORBEY DANILO" userId="29f64d73-8b12-4c53-a9f3-1c223397a229" providerId="ADAL" clId="{41D5C782-5EAE-48FE-AC87-D0FEEA99E110}" dt="2023-03-07T18:25:04.412" v="616" actId="478"/>
          <ac:picMkLst>
            <pc:docMk/>
            <pc:sldMk cId="1311212694" sldId="440"/>
            <ac:picMk id="3" creationId="{0CB3B235-7A31-0E40-C3DF-B99E41A991D1}"/>
          </ac:picMkLst>
        </pc:picChg>
        <pc:picChg chg="add mod">
          <ac:chgData name="NORBEY DANILO" userId="29f64d73-8b12-4c53-a9f3-1c223397a229" providerId="ADAL" clId="{41D5C782-5EAE-48FE-AC87-D0FEEA99E110}" dt="2023-03-07T18:25:38.824" v="619" actId="1076"/>
          <ac:picMkLst>
            <pc:docMk/>
            <pc:sldMk cId="1311212694" sldId="440"/>
            <ac:picMk id="4" creationId="{01DE7867-2604-AC9F-4C81-F19A3B62FDD2}"/>
          </ac:picMkLst>
        </pc:picChg>
      </pc:sldChg>
      <pc:sldChg chg="addSp delSp modSp add mod">
        <pc:chgData name="NORBEY DANILO" userId="29f64d73-8b12-4c53-a9f3-1c223397a229" providerId="ADAL" clId="{41D5C782-5EAE-48FE-AC87-D0FEEA99E110}" dt="2023-03-07T18:26:44.461" v="631" actId="14100"/>
        <pc:sldMkLst>
          <pc:docMk/>
          <pc:sldMk cId="4256136481" sldId="441"/>
        </pc:sldMkLst>
        <pc:picChg chg="add mod">
          <ac:chgData name="NORBEY DANILO" userId="29f64d73-8b12-4c53-a9f3-1c223397a229" providerId="ADAL" clId="{41D5C782-5EAE-48FE-AC87-D0FEEA99E110}" dt="2023-03-07T18:26:24.625" v="627" actId="1076"/>
          <ac:picMkLst>
            <pc:docMk/>
            <pc:sldMk cId="4256136481" sldId="441"/>
            <ac:picMk id="3" creationId="{492D0440-0A2C-E501-712F-EFFE2D5BCC55}"/>
          </ac:picMkLst>
        </pc:picChg>
        <pc:picChg chg="del">
          <ac:chgData name="NORBEY DANILO" userId="29f64d73-8b12-4c53-a9f3-1c223397a229" providerId="ADAL" clId="{41D5C782-5EAE-48FE-AC87-D0FEEA99E110}" dt="2023-03-07T18:26:06.606" v="621" actId="478"/>
          <ac:picMkLst>
            <pc:docMk/>
            <pc:sldMk cId="4256136481" sldId="441"/>
            <ac:picMk id="4" creationId="{01DE7867-2604-AC9F-4C81-F19A3B62FDD2}"/>
          </ac:picMkLst>
        </pc:picChg>
        <pc:picChg chg="add mod">
          <ac:chgData name="NORBEY DANILO" userId="29f64d73-8b12-4c53-a9f3-1c223397a229" providerId="ADAL" clId="{41D5C782-5EAE-48FE-AC87-D0FEEA99E110}" dt="2023-03-07T18:26:44.461" v="631" actId="14100"/>
          <ac:picMkLst>
            <pc:docMk/>
            <pc:sldMk cId="4256136481" sldId="441"/>
            <ac:picMk id="6" creationId="{2011F5A9-D018-4D53-4FD2-284E5EA6E864}"/>
          </ac:picMkLst>
        </pc:picChg>
      </pc:sldChg>
      <pc:sldChg chg="modSp add mod ord">
        <pc:chgData name="NORBEY DANILO" userId="29f64d73-8b12-4c53-a9f3-1c223397a229" providerId="ADAL" clId="{41D5C782-5EAE-48FE-AC87-D0FEEA99E110}" dt="2023-03-07T18:45:29.527" v="671" actId="313"/>
        <pc:sldMkLst>
          <pc:docMk/>
          <pc:sldMk cId="898346033" sldId="442"/>
        </pc:sldMkLst>
        <pc:spChg chg="mod">
          <ac:chgData name="NORBEY DANILO" userId="29f64d73-8b12-4c53-a9f3-1c223397a229" providerId="ADAL" clId="{41D5C782-5EAE-48FE-AC87-D0FEEA99E110}" dt="2023-03-07T18:38:32.322" v="644" actId="20577"/>
          <ac:spMkLst>
            <pc:docMk/>
            <pc:sldMk cId="898346033" sldId="442"/>
            <ac:spMk id="191" creationId="{00000000-0000-0000-0000-000000000000}"/>
          </ac:spMkLst>
        </pc:spChg>
        <pc:spChg chg="mod">
          <ac:chgData name="NORBEY DANILO" userId="29f64d73-8b12-4c53-a9f3-1c223397a229" providerId="ADAL" clId="{41D5C782-5EAE-48FE-AC87-D0FEEA99E110}" dt="2023-03-07T18:45:29.527" v="671" actId="313"/>
          <ac:spMkLst>
            <pc:docMk/>
            <pc:sldMk cId="898346033" sldId="442"/>
            <ac:spMk id="192" creationId="{00000000-0000-0000-0000-000000000000}"/>
          </ac:spMkLst>
        </pc:spChg>
      </pc:sldChg>
      <pc:sldChg chg="modSp add mod">
        <pc:chgData name="NORBEY DANILO" userId="29f64d73-8b12-4c53-a9f3-1c223397a229" providerId="ADAL" clId="{41D5C782-5EAE-48FE-AC87-D0FEEA99E110}" dt="2023-03-07T18:49:54.110" v="725" actId="113"/>
        <pc:sldMkLst>
          <pc:docMk/>
          <pc:sldMk cId="2981242174" sldId="443"/>
        </pc:sldMkLst>
        <pc:spChg chg="mod">
          <ac:chgData name="NORBEY DANILO" userId="29f64d73-8b12-4c53-a9f3-1c223397a229" providerId="ADAL" clId="{41D5C782-5EAE-48FE-AC87-D0FEEA99E110}" dt="2023-03-07T18:49:54.110" v="725" actId="113"/>
          <ac:spMkLst>
            <pc:docMk/>
            <pc:sldMk cId="2981242174" sldId="443"/>
            <ac:spMk id="192" creationId="{00000000-0000-0000-0000-000000000000}"/>
          </ac:spMkLst>
        </pc:spChg>
      </pc:sldChg>
      <pc:sldChg chg="addSp delSp modSp add mod">
        <pc:chgData name="NORBEY DANILO" userId="29f64d73-8b12-4c53-a9f3-1c223397a229" providerId="ADAL" clId="{41D5C782-5EAE-48FE-AC87-D0FEEA99E110}" dt="2023-03-07T18:50:19.957" v="730" actId="1076"/>
        <pc:sldMkLst>
          <pc:docMk/>
          <pc:sldMk cId="2585836597" sldId="444"/>
        </pc:sldMkLst>
        <pc:spChg chg="add del mod">
          <ac:chgData name="NORBEY DANILO" userId="29f64d73-8b12-4c53-a9f3-1c223397a229" providerId="ADAL" clId="{41D5C782-5EAE-48FE-AC87-D0FEEA99E110}" dt="2023-03-07T18:50:14.290" v="727" actId="478"/>
          <ac:spMkLst>
            <pc:docMk/>
            <pc:sldMk cId="2585836597" sldId="444"/>
            <ac:spMk id="3" creationId="{237E8E97-6808-C9EB-312B-11DE6D8C2A93}"/>
          </ac:spMkLst>
        </pc:spChg>
        <pc:spChg chg="del">
          <ac:chgData name="NORBEY DANILO" userId="29f64d73-8b12-4c53-a9f3-1c223397a229" providerId="ADAL" clId="{41D5C782-5EAE-48FE-AC87-D0FEEA99E110}" dt="2023-03-07T18:50:11.336" v="726" actId="478"/>
          <ac:spMkLst>
            <pc:docMk/>
            <pc:sldMk cId="2585836597" sldId="444"/>
            <ac:spMk id="192" creationId="{00000000-0000-0000-0000-000000000000}"/>
          </ac:spMkLst>
        </pc:spChg>
        <pc:picChg chg="add mod">
          <ac:chgData name="NORBEY DANILO" userId="29f64d73-8b12-4c53-a9f3-1c223397a229" providerId="ADAL" clId="{41D5C782-5EAE-48FE-AC87-D0FEEA99E110}" dt="2023-03-07T18:50:19.957" v="730" actId="1076"/>
          <ac:picMkLst>
            <pc:docMk/>
            <pc:sldMk cId="2585836597" sldId="444"/>
            <ac:picMk id="5" creationId="{714CCF68-F65A-97FD-8646-B4515C3E833A}"/>
          </ac:picMkLst>
        </pc:picChg>
      </pc:sldChg>
      <pc:sldChg chg="addSp modSp add mod ord">
        <pc:chgData name="NORBEY DANILO" userId="29f64d73-8b12-4c53-a9f3-1c223397a229" providerId="ADAL" clId="{41D5C782-5EAE-48FE-AC87-D0FEEA99E110}" dt="2023-03-07T18:52:20.549" v="788" actId="1076"/>
        <pc:sldMkLst>
          <pc:docMk/>
          <pc:sldMk cId="2353552706" sldId="445"/>
        </pc:sldMkLst>
        <pc:spChg chg="mod">
          <ac:chgData name="NORBEY DANILO" userId="29f64d73-8b12-4c53-a9f3-1c223397a229" providerId="ADAL" clId="{41D5C782-5EAE-48FE-AC87-D0FEEA99E110}" dt="2023-03-07T18:52:01.511" v="785" actId="313"/>
          <ac:spMkLst>
            <pc:docMk/>
            <pc:sldMk cId="2353552706" sldId="445"/>
            <ac:spMk id="192" creationId="{00000000-0000-0000-0000-000000000000}"/>
          </ac:spMkLst>
        </pc:spChg>
        <pc:picChg chg="add mod">
          <ac:chgData name="NORBEY DANILO" userId="29f64d73-8b12-4c53-a9f3-1c223397a229" providerId="ADAL" clId="{41D5C782-5EAE-48FE-AC87-D0FEEA99E110}" dt="2023-03-07T18:52:20.549" v="788" actId="1076"/>
          <ac:picMkLst>
            <pc:docMk/>
            <pc:sldMk cId="2353552706" sldId="445"/>
            <ac:picMk id="3" creationId="{FC50AB07-540B-7B81-32E4-2DD5F64D10E3}"/>
          </ac:picMkLst>
        </pc:picChg>
      </pc:sldChg>
      <pc:sldChg chg="delSp modSp add mod">
        <pc:chgData name="NORBEY DANILO" userId="29f64d73-8b12-4c53-a9f3-1c223397a229" providerId="ADAL" clId="{41D5C782-5EAE-48FE-AC87-D0FEEA99E110}" dt="2023-03-07T18:54:26.448" v="832" actId="313"/>
        <pc:sldMkLst>
          <pc:docMk/>
          <pc:sldMk cId="921455359" sldId="446"/>
        </pc:sldMkLst>
        <pc:spChg chg="mod">
          <ac:chgData name="NORBEY DANILO" userId="29f64d73-8b12-4c53-a9f3-1c223397a229" providerId="ADAL" clId="{41D5C782-5EAE-48FE-AC87-D0FEEA99E110}" dt="2023-03-07T18:54:26.448" v="832" actId="313"/>
          <ac:spMkLst>
            <pc:docMk/>
            <pc:sldMk cId="921455359" sldId="446"/>
            <ac:spMk id="192" creationId="{00000000-0000-0000-0000-000000000000}"/>
          </ac:spMkLst>
        </pc:spChg>
        <pc:picChg chg="del">
          <ac:chgData name="NORBEY DANILO" userId="29f64d73-8b12-4c53-a9f3-1c223397a229" providerId="ADAL" clId="{41D5C782-5EAE-48FE-AC87-D0FEEA99E110}" dt="2023-03-07T18:52:56.554" v="802" actId="478"/>
          <ac:picMkLst>
            <pc:docMk/>
            <pc:sldMk cId="921455359" sldId="446"/>
            <ac:picMk id="3" creationId="{FC50AB07-540B-7B81-32E4-2DD5F64D10E3}"/>
          </ac:picMkLst>
        </pc:picChg>
      </pc:sldChg>
      <pc:sldChg chg="addSp delSp modSp add mod">
        <pc:chgData name="NORBEY DANILO" userId="29f64d73-8b12-4c53-a9f3-1c223397a229" providerId="ADAL" clId="{41D5C782-5EAE-48FE-AC87-D0FEEA99E110}" dt="2023-03-07T18:57:37.909" v="881" actId="313"/>
        <pc:sldMkLst>
          <pc:docMk/>
          <pc:sldMk cId="2955409740" sldId="447"/>
        </pc:sldMkLst>
        <pc:spChg chg="add del mod">
          <ac:chgData name="NORBEY DANILO" userId="29f64d73-8b12-4c53-a9f3-1c223397a229" providerId="ADAL" clId="{41D5C782-5EAE-48FE-AC87-D0FEEA99E110}" dt="2023-03-07T18:55:05.829" v="868" actId="478"/>
          <ac:spMkLst>
            <pc:docMk/>
            <pc:sldMk cId="2955409740" sldId="447"/>
            <ac:spMk id="3" creationId="{D5DE99FA-3E72-5F64-2E0A-EC98043711B9}"/>
          </ac:spMkLst>
        </pc:spChg>
        <pc:spChg chg="add mod">
          <ac:chgData name="NORBEY DANILO" userId="29f64d73-8b12-4c53-a9f3-1c223397a229" providerId="ADAL" clId="{41D5C782-5EAE-48FE-AC87-D0FEEA99E110}" dt="2023-03-07T18:57:37.909" v="881" actId="313"/>
          <ac:spMkLst>
            <pc:docMk/>
            <pc:sldMk cId="2955409740" sldId="447"/>
            <ac:spMk id="7" creationId="{43F05B6E-EED9-B3C6-A0ED-CAC4253BE833}"/>
          </ac:spMkLst>
        </pc:spChg>
        <pc:spChg chg="mod">
          <ac:chgData name="NORBEY DANILO" userId="29f64d73-8b12-4c53-a9f3-1c223397a229" providerId="ADAL" clId="{41D5C782-5EAE-48FE-AC87-D0FEEA99E110}" dt="2023-03-07T18:54:55.917" v="866" actId="20577"/>
          <ac:spMkLst>
            <pc:docMk/>
            <pc:sldMk cId="2955409740" sldId="447"/>
            <ac:spMk id="191" creationId="{00000000-0000-0000-0000-000000000000}"/>
          </ac:spMkLst>
        </pc:spChg>
        <pc:spChg chg="del">
          <ac:chgData name="NORBEY DANILO" userId="29f64d73-8b12-4c53-a9f3-1c223397a229" providerId="ADAL" clId="{41D5C782-5EAE-48FE-AC87-D0FEEA99E110}" dt="2023-03-07T18:55:05.257" v="867" actId="478"/>
          <ac:spMkLst>
            <pc:docMk/>
            <pc:sldMk cId="2955409740" sldId="447"/>
            <ac:spMk id="192" creationId="{00000000-0000-0000-0000-000000000000}"/>
          </ac:spMkLst>
        </pc:spChg>
        <pc:picChg chg="add mod">
          <ac:chgData name="NORBEY DANILO" userId="29f64d73-8b12-4c53-a9f3-1c223397a229" providerId="ADAL" clId="{41D5C782-5EAE-48FE-AC87-D0FEEA99E110}" dt="2023-03-07T18:55:26.589" v="871" actId="1076"/>
          <ac:picMkLst>
            <pc:docMk/>
            <pc:sldMk cId="2955409740" sldId="447"/>
            <ac:picMk id="5" creationId="{9F56EAF0-F398-D000-C54E-007E99BB4DBD}"/>
          </ac:picMkLst>
        </pc:picChg>
      </pc:sldChg>
      <pc:sldChg chg="addSp delSp modSp add mod">
        <pc:chgData name="NORBEY DANILO" userId="29f64d73-8b12-4c53-a9f3-1c223397a229" providerId="ADAL" clId="{41D5C782-5EAE-48FE-AC87-D0FEEA99E110}" dt="2023-03-07T19:00:08.801" v="887" actId="1076"/>
        <pc:sldMkLst>
          <pc:docMk/>
          <pc:sldMk cId="570432175" sldId="448"/>
        </pc:sldMkLst>
        <pc:spChg chg="del">
          <ac:chgData name="NORBEY DANILO" userId="29f64d73-8b12-4c53-a9f3-1c223397a229" providerId="ADAL" clId="{41D5C782-5EAE-48FE-AC87-D0FEEA99E110}" dt="2023-03-07T18:57:50.694" v="884" actId="478"/>
          <ac:spMkLst>
            <pc:docMk/>
            <pc:sldMk cId="570432175" sldId="448"/>
            <ac:spMk id="7" creationId="{43F05B6E-EED9-B3C6-A0ED-CAC4253BE833}"/>
          </ac:spMkLst>
        </pc:spChg>
        <pc:picChg chg="add mod">
          <ac:chgData name="NORBEY DANILO" userId="29f64d73-8b12-4c53-a9f3-1c223397a229" providerId="ADAL" clId="{41D5C782-5EAE-48FE-AC87-D0FEEA99E110}" dt="2023-03-07T19:00:08.801" v="887" actId="1076"/>
          <ac:picMkLst>
            <pc:docMk/>
            <pc:sldMk cId="570432175" sldId="448"/>
            <ac:picMk id="3" creationId="{B969ED74-55D9-2DF8-FD43-3810F4AF1C5D}"/>
          </ac:picMkLst>
        </pc:picChg>
        <pc:picChg chg="del">
          <ac:chgData name="NORBEY DANILO" userId="29f64d73-8b12-4c53-a9f3-1c223397a229" providerId="ADAL" clId="{41D5C782-5EAE-48FE-AC87-D0FEEA99E110}" dt="2023-03-07T18:57:49.822" v="883" actId="478"/>
          <ac:picMkLst>
            <pc:docMk/>
            <pc:sldMk cId="570432175" sldId="448"/>
            <ac:picMk id="5" creationId="{9F56EAF0-F398-D000-C54E-007E99BB4DBD}"/>
          </ac:picMkLst>
        </pc:picChg>
      </pc:sldChg>
      <pc:sldChg chg="addSp delSp modSp add mod">
        <pc:chgData name="NORBEY DANILO" userId="29f64d73-8b12-4c53-a9f3-1c223397a229" providerId="ADAL" clId="{41D5C782-5EAE-48FE-AC87-D0FEEA99E110}" dt="2023-03-07T19:01:13.237" v="899" actId="478"/>
        <pc:sldMkLst>
          <pc:docMk/>
          <pc:sldMk cId="1662631011" sldId="449"/>
        </pc:sldMkLst>
        <pc:picChg chg="del">
          <ac:chgData name="NORBEY DANILO" userId="29f64d73-8b12-4c53-a9f3-1c223397a229" providerId="ADAL" clId="{41D5C782-5EAE-48FE-AC87-D0FEEA99E110}" dt="2023-03-07T19:00:29.268" v="889" actId="478"/>
          <ac:picMkLst>
            <pc:docMk/>
            <pc:sldMk cId="1662631011" sldId="449"/>
            <ac:picMk id="3" creationId="{B969ED74-55D9-2DF8-FD43-3810F4AF1C5D}"/>
          </ac:picMkLst>
        </pc:picChg>
        <pc:picChg chg="add mod">
          <ac:chgData name="NORBEY DANILO" userId="29f64d73-8b12-4c53-a9f3-1c223397a229" providerId="ADAL" clId="{41D5C782-5EAE-48FE-AC87-D0FEEA99E110}" dt="2023-03-07T19:00:56.185" v="893" actId="1076"/>
          <ac:picMkLst>
            <pc:docMk/>
            <pc:sldMk cId="1662631011" sldId="449"/>
            <ac:picMk id="4" creationId="{87BCE094-1AC6-7531-D1F9-5A6972800CD0}"/>
          </ac:picMkLst>
        </pc:picChg>
        <pc:picChg chg="add del mod">
          <ac:chgData name="NORBEY DANILO" userId="29f64d73-8b12-4c53-a9f3-1c223397a229" providerId="ADAL" clId="{41D5C782-5EAE-48FE-AC87-D0FEEA99E110}" dt="2023-03-07T19:01:13.237" v="899" actId="478"/>
          <ac:picMkLst>
            <pc:docMk/>
            <pc:sldMk cId="1662631011" sldId="449"/>
            <ac:picMk id="6" creationId="{21AE1AC8-FFFB-E649-4E65-FE066DA282EA}"/>
          </ac:picMkLst>
        </pc:picChg>
      </pc:sldChg>
      <pc:sldChg chg="add">
        <pc:chgData name="NORBEY DANILO" userId="29f64d73-8b12-4c53-a9f3-1c223397a229" providerId="ADAL" clId="{41D5C782-5EAE-48FE-AC87-D0FEEA99E110}" dt="2023-03-07T19:01:09.501" v="898" actId="2890"/>
        <pc:sldMkLst>
          <pc:docMk/>
          <pc:sldMk cId="3573633439" sldId="450"/>
        </pc:sldMkLst>
      </pc:sldChg>
      <pc:sldChg chg="addSp delSp modSp add mod">
        <pc:chgData name="NORBEY DANILO" userId="29f64d73-8b12-4c53-a9f3-1c223397a229" providerId="ADAL" clId="{41D5C782-5EAE-48FE-AC87-D0FEEA99E110}" dt="2023-03-07T19:02:49.257" v="905" actId="1076"/>
        <pc:sldMkLst>
          <pc:docMk/>
          <pc:sldMk cId="1741533188" sldId="451"/>
        </pc:sldMkLst>
        <pc:picChg chg="add mod">
          <ac:chgData name="NORBEY DANILO" userId="29f64d73-8b12-4c53-a9f3-1c223397a229" providerId="ADAL" clId="{41D5C782-5EAE-48FE-AC87-D0FEEA99E110}" dt="2023-03-07T19:02:49.257" v="905" actId="1076"/>
          <ac:picMkLst>
            <pc:docMk/>
            <pc:sldMk cId="1741533188" sldId="451"/>
            <ac:picMk id="3" creationId="{3D700F39-453F-A060-0264-B869996AB291}"/>
          </ac:picMkLst>
        </pc:picChg>
        <pc:picChg chg="del">
          <ac:chgData name="NORBEY DANILO" userId="29f64d73-8b12-4c53-a9f3-1c223397a229" providerId="ADAL" clId="{41D5C782-5EAE-48FE-AC87-D0FEEA99E110}" dt="2023-03-07T19:02:31.549" v="901" actId="478"/>
          <ac:picMkLst>
            <pc:docMk/>
            <pc:sldMk cId="1741533188" sldId="451"/>
            <ac:picMk id="4" creationId="{87BCE094-1AC6-7531-D1F9-5A6972800CD0}"/>
          </ac:picMkLst>
        </pc:picChg>
        <pc:picChg chg="del">
          <ac:chgData name="NORBEY DANILO" userId="29f64d73-8b12-4c53-a9f3-1c223397a229" providerId="ADAL" clId="{41D5C782-5EAE-48FE-AC87-D0FEEA99E110}" dt="2023-03-07T19:02:33.182" v="902" actId="478"/>
          <ac:picMkLst>
            <pc:docMk/>
            <pc:sldMk cId="1741533188" sldId="451"/>
            <ac:picMk id="6" creationId="{21AE1AC8-FFFB-E649-4E65-FE066DA282EA}"/>
          </ac:picMkLst>
        </pc:picChg>
      </pc:sldChg>
      <pc:sldChg chg="addSp delSp modSp add mod">
        <pc:chgData name="NORBEY DANILO" userId="29f64d73-8b12-4c53-a9f3-1c223397a229" providerId="ADAL" clId="{41D5C782-5EAE-48FE-AC87-D0FEEA99E110}" dt="2023-03-08T00:47:36.064" v="912" actId="1076"/>
        <pc:sldMkLst>
          <pc:docMk/>
          <pc:sldMk cId="1472428141" sldId="452"/>
        </pc:sldMkLst>
        <pc:picChg chg="del">
          <ac:chgData name="NORBEY DANILO" userId="29f64d73-8b12-4c53-a9f3-1c223397a229" providerId="ADAL" clId="{41D5C782-5EAE-48FE-AC87-D0FEEA99E110}" dt="2023-03-08T00:46:22.850" v="907" actId="478"/>
          <ac:picMkLst>
            <pc:docMk/>
            <pc:sldMk cId="1472428141" sldId="452"/>
            <ac:picMk id="3" creationId="{3D700F39-453F-A060-0264-B869996AB291}"/>
          </ac:picMkLst>
        </pc:picChg>
        <pc:picChg chg="add mod">
          <ac:chgData name="NORBEY DANILO" userId="29f64d73-8b12-4c53-a9f3-1c223397a229" providerId="ADAL" clId="{41D5C782-5EAE-48FE-AC87-D0FEEA99E110}" dt="2023-03-08T00:47:36.064" v="912" actId="1076"/>
          <ac:picMkLst>
            <pc:docMk/>
            <pc:sldMk cId="1472428141" sldId="452"/>
            <ac:picMk id="4" creationId="{5A8060C5-4E4F-4D64-F2F1-B1B413B322F3}"/>
          </ac:picMkLst>
        </pc:picChg>
      </pc:sldChg>
      <pc:sldChg chg="addSp delSp modSp add mod">
        <pc:chgData name="NORBEY DANILO" userId="29f64d73-8b12-4c53-a9f3-1c223397a229" providerId="ADAL" clId="{41D5C782-5EAE-48FE-AC87-D0FEEA99E110}" dt="2023-03-08T01:35:52.359" v="1044" actId="1076"/>
        <pc:sldMkLst>
          <pc:docMk/>
          <pc:sldMk cId="2683753348" sldId="453"/>
        </pc:sldMkLst>
        <pc:picChg chg="add mod">
          <ac:chgData name="NORBEY DANILO" userId="29f64d73-8b12-4c53-a9f3-1c223397a229" providerId="ADAL" clId="{41D5C782-5EAE-48FE-AC87-D0FEEA99E110}" dt="2023-03-08T01:35:50.361" v="1043" actId="1076"/>
          <ac:picMkLst>
            <pc:docMk/>
            <pc:sldMk cId="2683753348" sldId="453"/>
            <ac:picMk id="3" creationId="{4E60FF3D-B6F0-45C0-FE00-E6492AB854FE}"/>
          </ac:picMkLst>
        </pc:picChg>
        <pc:picChg chg="del">
          <ac:chgData name="NORBEY DANILO" userId="29f64d73-8b12-4c53-a9f3-1c223397a229" providerId="ADAL" clId="{41D5C782-5EAE-48FE-AC87-D0FEEA99E110}" dt="2023-03-08T00:48:31.901" v="914" actId="478"/>
          <ac:picMkLst>
            <pc:docMk/>
            <pc:sldMk cId="2683753348" sldId="453"/>
            <ac:picMk id="4" creationId="{5A8060C5-4E4F-4D64-F2F1-B1B413B322F3}"/>
          </ac:picMkLst>
        </pc:picChg>
        <pc:picChg chg="add mod">
          <ac:chgData name="NORBEY DANILO" userId="29f64d73-8b12-4c53-a9f3-1c223397a229" providerId="ADAL" clId="{41D5C782-5EAE-48FE-AC87-D0FEEA99E110}" dt="2023-03-08T01:35:52.359" v="1044" actId="1076"/>
          <ac:picMkLst>
            <pc:docMk/>
            <pc:sldMk cId="2683753348" sldId="453"/>
            <ac:picMk id="6" creationId="{F28B22F1-B19F-527E-EBCA-BBE30BF7DEB7}"/>
          </ac:picMkLst>
        </pc:picChg>
      </pc:sldChg>
      <pc:sldChg chg="addSp delSp modSp add mod">
        <pc:chgData name="NORBEY DANILO" userId="29f64d73-8b12-4c53-a9f3-1c223397a229" providerId="ADAL" clId="{41D5C782-5EAE-48FE-AC87-D0FEEA99E110}" dt="2023-03-08T00:52:41.840" v="924" actId="1076"/>
        <pc:sldMkLst>
          <pc:docMk/>
          <pc:sldMk cId="3962888757" sldId="454"/>
        </pc:sldMkLst>
        <pc:picChg chg="del">
          <ac:chgData name="NORBEY DANILO" userId="29f64d73-8b12-4c53-a9f3-1c223397a229" providerId="ADAL" clId="{41D5C782-5EAE-48FE-AC87-D0FEEA99E110}" dt="2023-03-08T00:52:20.724" v="921" actId="478"/>
          <ac:picMkLst>
            <pc:docMk/>
            <pc:sldMk cId="3962888757" sldId="454"/>
            <ac:picMk id="3" creationId="{4E60FF3D-B6F0-45C0-FE00-E6492AB854FE}"/>
          </ac:picMkLst>
        </pc:picChg>
        <pc:picChg chg="add mod">
          <ac:chgData name="NORBEY DANILO" userId="29f64d73-8b12-4c53-a9f3-1c223397a229" providerId="ADAL" clId="{41D5C782-5EAE-48FE-AC87-D0FEEA99E110}" dt="2023-03-08T00:52:41.840" v="924" actId="1076"/>
          <ac:picMkLst>
            <pc:docMk/>
            <pc:sldMk cId="3962888757" sldId="454"/>
            <ac:picMk id="4" creationId="{2B2678B5-AA0C-A2FA-0F00-036F1FEC25D1}"/>
          </ac:picMkLst>
        </pc:picChg>
      </pc:sldChg>
      <pc:sldChg chg="addSp delSp modSp add mod">
        <pc:chgData name="NORBEY DANILO" userId="29f64d73-8b12-4c53-a9f3-1c223397a229" providerId="ADAL" clId="{41D5C782-5EAE-48FE-AC87-D0FEEA99E110}" dt="2023-03-08T00:54:10.696" v="929" actId="1076"/>
        <pc:sldMkLst>
          <pc:docMk/>
          <pc:sldMk cId="1315371124" sldId="455"/>
        </pc:sldMkLst>
        <pc:picChg chg="add mod">
          <ac:chgData name="NORBEY DANILO" userId="29f64d73-8b12-4c53-a9f3-1c223397a229" providerId="ADAL" clId="{41D5C782-5EAE-48FE-AC87-D0FEEA99E110}" dt="2023-03-08T00:54:10.696" v="929" actId="1076"/>
          <ac:picMkLst>
            <pc:docMk/>
            <pc:sldMk cId="1315371124" sldId="455"/>
            <ac:picMk id="3" creationId="{F4B70E51-F081-C1CA-A92D-902387663143}"/>
          </ac:picMkLst>
        </pc:picChg>
        <pc:picChg chg="del">
          <ac:chgData name="NORBEY DANILO" userId="29f64d73-8b12-4c53-a9f3-1c223397a229" providerId="ADAL" clId="{41D5C782-5EAE-48FE-AC87-D0FEEA99E110}" dt="2023-03-08T00:52:59.899" v="926" actId="478"/>
          <ac:picMkLst>
            <pc:docMk/>
            <pc:sldMk cId="1315371124" sldId="455"/>
            <ac:picMk id="4" creationId="{2B2678B5-AA0C-A2FA-0F00-036F1FEC25D1}"/>
          </ac:picMkLst>
        </pc:picChg>
      </pc:sldChg>
      <pc:sldChg chg="addSp delSp modSp add mod">
        <pc:chgData name="NORBEY DANILO" userId="29f64d73-8b12-4c53-a9f3-1c223397a229" providerId="ADAL" clId="{41D5C782-5EAE-48FE-AC87-D0FEEA99E110}" dt="2023-03-08T00:54:41.722" v="937" actId="1076"/>
        <pc:sldMkLst>
          <pc:docMk/>
          <pc:sldMk cId="1723740037" sldId="456"/>
        </pc:sldMkLst>
        <pc:picChg chg="del mod">
          <ac:chgData name="NORBEY DANILO" userId="29f64d73-8b12-4c53-a9f3-1c223397a229" providerId="ADAL" clId="{41D5C782-5EAE-48FE-AC87-D0FEEA99E110}" dt="2023-03-08T00:54:15.367" v="932" actId="478"/>
          <ac:picMkLst>
            <pc:docMk/>
            <pc:sldMk cId="1723740037" sldId="456"/>
            <ac:picMk id="3" creationId="{F4B70E51-F081-C1CA-A92D-902387663143}"/>
          </ac:picMkLst>
        </pc:picChg>
        <pc:picChg chg="add mod">
          <ac:chgData name="NORBEY DANILO" userId="29f64d73-8b12-4c53-a9f3-1c223397a229" providerId="ADAL" clId="{41D5C782-5EAE-48FE-AC87-D0FEEA99E110}" dt="2023-03-08T00:54:41.722" v="937" actId="1076"/>
          <ac:picMkLst>
            <pc:docMk/>
            <pc:sldMk cId="1723740037" sldId="456"/>
            <ac:picMk id="4" creationId="{1F7A548E-C14B-2CA2-9C61-94DE32EFBBE1}"/>
          </ac:picMkLst>
        </pc:picChg>
      </pc:sldChg>
      <pc:sldChg chg="addSp delSp modSp add mod">
        <pc:chgData name="NORBEY DANILO" userId="29f64d73-8b12-4c53-a9f3-1c223397a229" providerId="ADAL" clId="{41D5C782-5EAE-48FE-AC87-D0FEEA99E110}" dt="2023-03-08T00:56:29.811" v="946" actId="1076"/>
        <pc:sldMkLst>
          <pc:docMk/>
          <pc:sldMk cId="3007749229" sldId="457"/>
        </pc:sldMkLst>
        <pc:spChg chg="add del mod">
          <ac:chgData name="NORBEY DANILO" userId="29f64d73-8b12-4c53-a9f3-1c223397a229" providerId="ADAL" clId="{41D5C782-5EAE-48FE-AC87-D0FEEA99E110}" dt="2023-03-08T00:55:17.802" v="941" actId="478"/>
          <ac:spMkLst>
            <pc:docMk/>
            <pc:sldMk cId="3007749229" sldId="457"/>
            <ac:spMk id="3" creationId="{035771CA-6DE8-FEBC-E29A-E6FA501A2289}"/>
          </ac:spMkLst>
        </pc:spChg>
        <pc:spChg chg="del">
          <ac:chgData name="NORBEY DANILO" userId="29f64d73-8b12-4c53-a9f3-1c223397a229" providerId="ADAL" clId="{41D5C782-5EAE-48FE-AC87-D0FEEA99E110}" dt="2023-03-08T00:55:17.037" v="940" actId="478"/>
          <ac:spMkLst>
            <pc:docMk/>
            <pc:sldMk cId="3007749229" sldId="457"/>
            <ac:spMk id="191" creationId="{00000000-0000-0000-0000-000000000000}"/>
          </ac:spMkLst>
        </pc:spChg>
        <pc:picChg chg="del">
          <ac:chgData name="NORBEY DANILO" userId="29f64d73-8b12-4c53-a9f3-1c223397a229" providerId="ADAL" clId="{41D5C782-5EAE-48FE-AC87-D0FEEA99E110}" dt="2023-03-08T00:55:16.232" v="939" actId="478"/>
          <ac:picMkLst>
            <pc:docMk/>
            <pc:sldMk cId="3007749229" sldId="457"/>
            <ac:picMk id="4" creationId="{1F7A548E-C14B-2CA2-9C61-94DE32EFBBE1}"/>
          </ac:picMkLst>
        </pc:picChg>
        <pc:picChg chg="add mod">
          <ac:chgData name="NORBEY DANILO" userId="29f64d73-8b12-4c53-a9f3-1c223397a229" providerId="ADAL" clId="{41D5C782-5EAE-48FE-AC87-D0FEEA99E110}" dt="2023-03-08T00:56:12.672" v="943" actId="1076"/>
          <ac:picMkLst>
            <pc:docMk/>
            <pc:sldMk cId="3007749229" sldId="457"/>
            <ac:picMk id="6" creationId="{236B2D2F-00CD-0613-D2BA-94ABAED6BDA7}"/>
          </ac:picMkLst>
        </pc:picChg>
        <pc:picChg chg="add mod">
          <ac:chgData name="NORBEY DANILO" userId="29f64d73-8b12-4c53-a9f3-1c223397a229" providerId="ADAL" clId="{41D5C782-5EAE-48FE-AC87-D0FEEA99E110}" dt="2023-03-08T00:56:29.811" v="946" actId="1076"/>
          <ac:picMkLst>
            <pc:docMk/>
            <pc:sldMk cId="3007749229" sldId="457"/>
            <ac:picMk id="8" creationId="{0CAA9460-E32D-46AA-AA5C-11EE7845B31F}"/>
          </ac:picMkLst>
        </pc:picChg>
      </pc:sldChg>
      <pc:sldChg chg="addSp delSp modSp add mod ord">
        <pc:chgData name="NORBEY DANILO" userId="29f64d73-8b12-4c53-a9f3-1c223397a229" providerId="ADAL" clId="{41D5C782-5EAE-48FE-AC87-D0FEEA99E110}" dt="2023-03-08T01:13:35.012" v="995" actId="1076"/>
        <pc:sldMkLst>
          <pc:docMk/>
          <pc:sldMk cId="843328866" sldId="458"/>
        </pc:sldMkLst>
        <pc:spChg chg="mod">
          <ac:chgData name="NORBEY DANILO" userId="29f64d73-8b12-4c53-a9f3-1c223397a229" providerId="ADAL" clId="{41D5C782-5EAE-48FE-AC87-D0FEEA99E110}" dt="2023-03-08T01:12:58.381" v="992" actId="20577"/>
          <ac:spMkLst>
            <pc:docMk/>
            <pc:sldMk cId="843328866" sldId="458"/>
            <ac:spMk id="7" creationId="{43F05B6E-EED9-B3C6-A0ED-CAC4253BE833}"/>
          </ac:spMkLst>
        </pc:spChg>
        <pc:spChg chg="mod">
          <ac:chgData name="NORBEY DANILO" userId="29f64d73-8b12-4c53-a9f3-1c223397a229" providerId="ADAL" clId="{41D5C782-5EAE-48FE-AC87-D0FEEA99E110}" dt="2023-03-08T00:57:57.038" v="967" actId="20577"/>
          <ac:spMkLst>
            <pc:docMk/>
            <pc:sldMk cId="843328866" sldId="458"/>
            <ac:spMk id="191" creationId="{00000000-0000-0000-0000-000000000000}"/>
          </ac:spMkLst>
        </pc:spChg>
        <pc:picChg chg="add mod">
          <ac:chgData name="NORBEY DANILO" userId="29f64d73-8b12-4c53-a9f3-1c223397a229" providerId="ADAL" clId="{41D5C782-5EAE-48FE-AC87-D0FEEA99E110}" dt="2023-03-08T01:13:35.012" v="995" actId="1076"/>
          <ac:picMkLst>
            <pc:docMk/>
            <pc:sldMk cId="843328866" sldId="458"/>
            <ac:picMk id="3" creationId="{FED50277-052C-439C-1C95-9BDFA25C3F16}"/>
          </ac:picMkLst>
        </pc:picChg>
        <pc:picChg chg="del">
          <ac:chgData name="NORBEY DANILO" userId="29f64d73-8b12-4c53-a9f3-1c223397a229" providerId="ADAL" clId="{41D5C782-5EAE-48FE-AC87-D0FEEA99E110}" dt="2023-03-08T01:11:37.542" v="969" actId="478"/>
          <ac:picMkLst>
            <pc:docMk/>
            <pc:sldMk cId="843328866" sldId="458"/>
            <ac:picMk id="5" creationId="{9F56EAF0-F398-D000-C54E-007E99BB4DBD}"/>
          </ac:picMkLst>
        </pc:picChg>
      </pc:sldChg>
      <pc:sldChg chg="add del">
        <pc:chgData name="NORBEY DANILO" userId="29f64d73-8b12-4c53-a9f3-1c223397a229" providerId="ADAL" clId="{41D5C782-5EAE-48FE-AC87-D0FEEA99E110}" dt="2023-03-08T01:12:22.194" v="982" actId="47"/>
        <pc:sldMkLst>
          <pc:docMk/>
          <pc:sldMk cId="3405037931" sldId="459"/>
        </pc:sldMkLst>
      </pc:sldChg>
      <pc:sldChg chg="addSp delSp modSp add mod">
        <pc:chgData name="NORBEY DANILO" userId="29f64d73-8b12-4c53-a9f3-1c223397a229" providerId="ADAL" clId="{41D5C782-5EAE-48FE-AC87-D0FEEA99E110}" dt="2023-03-08T01:14:20.944" v="1001" actId="1076"/>
        <pc:sldMkLst>
          <pc:docMk/>
          <pc:sldMk cId="4225134469" sldId="459"/>
        </pc:sldMkLst>
        <pc:spChg chg="del">
          <ac:chgData name="NORBEY DANILO" userId="29f64d73-8b12-4c53-a9f3-1c223397a229" providerId="ADAL" clId="{41D5C782-5EAE-48FE-AC87-D0FEEA99E110}" dt="2023-03-08T01:14:01.498" v="998" actId="478"/>
          <ac:spMkLst>
            <pc:docMk/>
            <pc:sldMk cId="4225134469" sldId="459"/>
            <ac:spMk id="7" creationId="{43F05B6E-EED9-B3C6-A0ED-CAC4253BE833}"/>
          </ac:spMkLst>
        </pc:spChg>
        <pc:picChg chg="del">
          <ac:chgData name="NORBEY DANILO" userId="29f64d73-8b12-4c53-a9f3-1c223397a229" providerId="ADAL" clId="{41D5C782-5EAE-48FE-AC87-D0FEEA99E110}" dt="2023-03-08T01:14:00.311" v="997" actId="478"/>
          <ac:picMkLst>
            <pc:docMk/>
            <pc:sldMk cId="4225134469" sldId="459"/>
            <ac:picMk id="3" creationId="{FED50277-052C-439C-1C95-9BDFA25C3F16}"/>
          </ac:picMkLst>
        </pc:picChg>
        <pc:picChg chg="add mod">
          <ac:chgData name="NORBEY DANILO" userId="29f64d73-8b12-4c53-a9f3-1c223397a229" providerId="ADAL" clId="{41D5C782-5EAE-48FE-AC87-D0FEEA99E110}" dt="2023-03-08T01:14:20.944" v="1001" actId="1076"/>
          <ac:picMkLst>
            <pc:docMk/>
            <pc:sldMk cId="4225134469" sldId="459"/>
            <ac:picMk id="4" creationId="{77513604-6EE2-6C23-8540-1C79F91173CC}"/>
          </ac:picMkLst>
        </pc:picChg>
      </pc:sldChg>
      <pc:sldChg chg="addSp delSp modSp add mod">
        <pc:chgData name="NORBEY DANILO" userId="29f64d73-8b12-4c53-a9f3-1c223397a229" providerId="ADAL" clId="{41D5C782-5EAE-48FE-AC87-D0FEEA99E110}" dt="2023-03-08T01:26:09.684" v="1007" actId="1076"/>
        <pc:sldMkLst>
          <pc:docMk/>
          <pc:sldMk cId="1218397634" sldId="460"/>
        </pc:sldMkLst>
        <pc:picChg chg="add mod">
          <ac:chgData name="NORBEY DANILO" userId="29f64d73-8b12-4c53-a9f3-1c223397a229" providerId="ADAL" clId="{41D5C782-5EAE-48FE-AC87-D0FEEA99E110}" dt="2023-03-08T01:26:09.684" v="1007" actId="1076"/>
          <ac:picMkLst>
            <pc:docMk/>
            <pc:sldMk cId="1218397634" sldId="460"/>
            <ac:picMk id="3" creationId="{051F7AD6-073B-65C5-BCCF-EFB671C3C011}"/>
          </ac:picMkLst>
        </pc:picChg>
        <pc:picChg chg="del">
          <ac:chgData name="NORBEY DANILO" userId="29f64d73-8b12-4c53-a9f3-1c223397a229" providerId="ADAL" clId="{41D5C782-5EAE-48FE-AC87-D0FEEA99E110}" dt="2023-03-08T01:15:09.788" v="1003" actId="478"/>
          <ac:picMkLst>
            <pc:docMk/>
            <pc:sldMk cId="1218397634" sldId="460"/>
            <ac:picMk id="4" creationId="{77513604-6EE2-6C23-8540-1C79F91173CC}"/>
          </ac:picMkLst>
        </pc:picChg>
      </pc:sldChg>
      <pc:sldChg chg="addSp modSp add mod">
        <pc:chgData name="NORBEY DANILO" userId="29f64d73-8b12-4c53-a9f3-1c223397a229" providerId="ADAL" clId="{41D5C782-5EAE-48FE-AC87-D0FEEA99E110}" dt="2023-03-08T01:26:29.207" v="1012" actId="14100"/>
        <pc:sldMkLst>
          <pc:docMk/>
          <pc:sldMk cId="807772450" sldId="461"/>
        </pc:sldMkLst>
        <pc:picChg chg="add mod">
          <ac:chgData name="NORBEY DANILO" userId="29f64d73-8b12-4c53-a9f3-1c223397a229" providerId="ADAL" clId="{41D5C782-5EAE-48FE-AC87-D0FEEA99E110}" dt="2023-03-08T01:26:29.207" v="1012" actId="14100"/>
          <ac:picMkLst>
            <pc:docMk/>
            <pc:sldMk cId="807772450" sldId="461"/>
            <ac:picMk id="4" creationId="{C06759F4-8698-18B3-66A3-C3967FA813D5}"/>
          </ac:picMkLst>
        </pc:picChg>
      </pc:sldChg>
      <pc:sldChg chg="addSp delSp modSp add mod">
        <pc:chgData name="NORBEY DANILO" userId="29f64d73-8b12-4c53-a9f3-1c223397a229" providerId="ADAL" clId="{41D5C782-5EAE-48FE-AC87-D0FEEA99E110}" dt="2023-03-08T01:32:19.867" v="1018" actId="1076"/>
        <pc:sldMkLst>
          <pc:docMk/>
          <pc:sldMk cId="1365818386" sldId="462"/>
        </pc:sldMkLst>
        <pc:picChg chg="del">
          <ac:chgData name="NORBEY DANILO" userId="29f64d73-8b12-4c53-a9f3-1c223397a229" providerId="ADAL" clId="{41D5C782-5EAE-48FE-AC87-D0FEEA99E110}" dt="2023-03-08T01:32:13.590" v="1014" actId="478"/>
          <ac:picMkLst>
            <pc:docMk/>
            <pc:sldMk cId="1365818386" sldId="462"/>
            <ac:picMk id="3" creationId="{051F7AD6-073B-65C5-BCCF-EFB671C3C011}"/>
          </ac:picMkLst>
        </pc:picChg>
        <pc:picChg chg="del">
          <ac:chgData name="NORBEY DANILO" userId="29f64d73-8b12-4c53-a9f3-1c223397a229" providerId="ADAL" clId="{41D5C782-5EAE-48FE-AC87-D0FEEA99E110}" dt="2023-03-08T01:32:14.095" v="1015" actId="478"/>
          <ac:picMkLst>
            <pc:docMk/>
            <pc:sldMk cId="1365818386" sldId="462"/>
            <ac:picMk id="4" creationId="{C06759F4-8698-18B3-66A3-C3967FA813D5}"/>
          </ac:picMkLst>
        </pc:picChg>
        <pc:picChg chg="add mod">
          <ac:chgData name="NORBEY DANILO" userId="29f64d73-8b12-4c53-a9f3-1c223397a229" providerId="ADAL" clId="{41D5C782-5EAE-48FE-AC87-D0FEEA99E110}" dt="2023-03-08T01:32:19.867" v="1018" actId="1076"/>
          <ac:picMkLst>
            <pc:docMk/>
            <pc:sldMk cId="1365818386" sldId="462"/>
            <ac:picMk id="5" creationId="{D0554552-81B5-3F36-E62E-637993A4B3F7}"/>
          </ac:picMkLst>
        </pc:picChg>
      </pc:sldChg>
      <pc:sldChg chg="addSp delSp modSp add mod">
        <pc:chgData name="NORBEY DANILO" userId="29f64d73-8b12-4c53-a9f3-1c223397a229" providerId="ADAL" clId="{41D5C782-5EAE-48FE-AC87-D0FEEA99E110}" dt="2023-03-08T01:33:35.884" v="1023" actId="1076"/>
        <pc:sldMkLst>
          <pc:docMk/>
          <pc:sldMk cId="2742839038" sldId="463"/>
        </pc:sldMkLst>
        <pc:picChg chg="add mod">
          <ac:chgData name="NORBEY DANILO" userId="29f64d73-8b12-4c53-a9f3-1c223397a229" providerId="ADAL" clId="{41D5C782-5EAE-48FE-AC87-D0FEEA99E110}" dt="2023-03-08T01:33:35.884" v="1023" actId="1076"/>
          <ac:picMkLst>
            <pc:docMk/>
            <pc:sldMk cId="2742839038" sldId="463"/>
            <ac:picMk id="3" creationId="{28CD00D4-6A5E-E8A3-DC95-150A255BEC33}"/>
          </ac:picMkLst>
        </pc:picChg>
        <pc:picChg chg="del">
          <ac:chgData name="NORBEY DANILO" userId="29f64d73-8b12-4c53-a9f3-1c223397a229" providerId="ADAL" clId="{41D5C782-5EAE-48FE-AC87-D0FEEA99E110}" dt="2023-03-08T01:32:41.925" v="1020" actId="478"/>
          <ac:picMkLst>
            <pc:docMk/>
            <pc:sldMk cId="2742839038" sldId="463"/>
            <ac:picMk id="5" creationId="{D0554552-81B5-3F36-E62E-637993A4B3F7}"/>
          </ac:picMkLst>
        </pc:picChg>
      </pc:sldChg>
      <pc:sldChg chg="addSp delSp modSp add mod">
        <pc:chgData name="NORBEY DANILO" userId="29f64d73-8b12-4c53-a9f3-1c223397a229" providerId="ADAL" clId="{41D5C782-5EAE-48FE-AC87-D0FEEA99E110}" dt="2023-03-08T01:37:14.159" v="1052" actId="1076"/>
        <pc:sldMkLst>
          <pc:docMk/>
          <pc:sldMk cId="1389068979" sldId="464"/>
        </pc:sldMkLst>
        <pc:picChg chg="del">
          <ac:chgData name="NORBEY DANILO" userId="29f64d73-8b12-4c53-a9f3-1c223397a229" providerId="ADAL" clId="{41D5C782-5EAE-48FE-AC87-D0FEEA99E110}" dt="2023-03-08T01:33:40.391" v="1025" actId="478"/>
          <ac:picMkLst>
            <pc:docMk/>
            <pc:sldMk cId="1389068979" sldId="464"/>
            <ac:picMk id="3" creationId="{28CD00D4-6A5E-E8A3-DC95-150A255BEC33}"/>
          </ac:picMkLst>
        </pc:picChg>
        <pc:picChg chg="add mod">
          <ac:chgData name="NORBEY DANILO" userId="29f64d73-8b12-4c53-a9f3-1c223397a229" providerId="ADAL" clId="{41D5C782-5EAE-48FE-AC87-D0FEEA99E110}" dt="2023-03-08T01:37:09.431" v="1051" actId="1076"/>
          <ac:picMkLst>
            <pc:docMk/>
            <pc:sldMk cId="1389068979" sldId="464"/>
            <ac:picMk id="4" creationId="{EBD1A6F0-C7A3-51FB-7F8E-5B4A926CEE44}"/>
          </ac:picMkLst>
        </pc:picChg>
        <pc:picChg chg="add mod">
          <ac:chgData name="NORBEY DANILO" userId="29f64d73-8b12-4c53-a9f3-1c223397a229" providerId="ADAL" clId="{41D5C782-5EAE-48FE-AC87-D0FEEA99E110}" dt="2023-03-08T01:37:09.431" v="1051" actId="1076"/>
          <ac:picMkLst>
            <pc:docMk/>
            <pc:sldMk cId="1389068979" sldId="464"/>
            <ac:picMk id="6" creationId="{C994C1E4-55DB-2FAF-8448-2B580AC4BBF2}"/>
          </ac:picMkLst>
        </pc:picChg>
        <pc:picChg chg="add mod">
          <ac:chgData name="NORBEY DANILO" userId="29f64d73-8b12-4c53-a9f3-1c223397a229" providerId="ADAL" clId="{41D5C782-5EAE-48FE-AC87-D0FEEA99E110}" dt="2023-03-08T01:37:14.159" v="1052" actId="1076"/>
          <ac:picMkLst>
            <pc:docMk/>
            <pc:sldMk cId="1389068979" sldId="464"/>
            <ac:picMk id="8" creationId="{3BB730FF-5D65-5B96-9EBE-1BFA8D2B68D8}"/>
          </ac:picMkLst>
        </pc:picChg>
      </pc:sldChg>
      <pc:sldChg chg="addSp delSp modSp add mod ord">
        <pc:chgData name="NORBEY DANILO" userId="29f64d73-8b12-4c53-a9f3-1c223397a229" providerId="ADAL" clId="{41D5C782-5EAE-48FE-AC87-D0FEEA99E110}" dt="2023-03-08T01:37:57.767" v="1061" actId="1076"/>
        <pc:sldMkLst>
          <pc:docMk/>
          <pc:sldMk cId="3164444343" sldId="465"/>
        </pc:sldMkLst>
        <pc:picChg chg="del">
          <ac:chgData name="NORBEY DANILO" userId="29f64d73-8b12-4c53-a9f3-1c223397a229" providerId="ADAL" clId="{41D5C782-5EAE-48FE-AC87-D0FEEA99E110}" dt="2023-03-08T01:37:49.078" v="1056" actId="478"/>
          <ac:picMkLst>
            <pc:docMk/>
            <pc:sldMk cId="3164444343" sldId="465"/>
            <ac:picMk id="3" creationId="{28CD00D4-6A5E-E8A3-DC95-150A255BEC33}"/>
          </ac:picMkLst>
        </pc:picChg>
        <pc:picChg chg="add mod">
          <ac:chgData name="NORBEY DANILO" userId="29f64d73-8b12-4c53-a9f3-1c223397a229" providerId="ADAL" clId="{41D5C782-5EAE-48FE-AC87-D0FEEA99E110}" dt="2023-03-08T01:37:57.767" v="1061" actId="1076"/>
          <ac:picMkLst>
            <pc:docMk/>
            <pc:sldMk cId="3164444343" sldId="465"/>
            <ac:picMk id="4" creationId="{A5F17E70-E94D-8FFC-398D-37AFD2987EC0}"/>
          </ac:picMkLst>
        </pc:picChg>
      </pc:sldChg>
      <pc:sldChg chg="addSp delSp modSp add mod">
        <pc:chgData name="NORBEY DANILO" userId="29f64d73-8b12-4c53-a9f3-1c223397a229" providerId="ADAL" clId="{41D5C782-5EAE-48FE-AC87-D0FEEA99E110}" dt="2023-03-08T01:41:03.106" v="1075" actId="1076"/>
        <pc:sldMkLst>
          <pc:docMk/>
          <pc:sldMk cId="1910929061" sldId="466"/>
        </pc:sldMkLst>
        <pc:picChg chg="add mod">
          <ac:chgData name="NORBEY DANILO" userId="29f64d73-8b12-4c53-a9f3-1c223397a229" providerId="ADAL" clId="{41D5C782-5EAE-48FE-AC87-D0FEEA99E110}" dt="2023-03-08T01:41:03.106" v="1075" actId="1076"/>
          <ac:picMkLst>
            <pc:docMk/>
            <pc:sldMk cId="1910929061" sldId="466"/>
            <ac:picMk id="3" creationId="{9581EA9A-9E90-9838-F496-044EFB1F73E8}"/>
          </ac:picMkLst>
        </pc:picChg>
        <pc:picChg chg="del">
          <ac:chgData name="NORBEY DANILO" userId="29f64d73-8b12-4c53-a9f3-1c223397a229" providerId="ADAL" clId="{41D5C782-5EAE-48FE-AC87-D0FEEA99E110}" dt="2023-03-08T01:40:08.272" v="1063" actId="478"/>
          <ac:picMkLst>
            <pc:docMk/>
            <pc:sldMk cId="1910929061" sldId="466"/>
            <ac:picMk id="4" creationId="{A5F17E70-E94D-8FFC-398D-37AFD2987EC0}"/>
          </ac:picMkLst>
        </pc:picChg>
        <pc:picChg chg="add mod">
          <ac:chgData name="NORBEY DANILO" userId="29f64d73-8b12-4c53-a9f3-1c223397a229" providerId="ADAL" clId="{41D5C782-5EAE-48FE-AC87-D0FEEA99E110}" dt="2023-03-08T01:40:57.795" v="1073" actId="1076"/>
          <ac:picMkLst>
            <pc:docMk/>
            <pc:sldMk cId="1910929061" sldId="466"/>
            <ac:picMk id="6" creationId="{9BF61580-04B6-0166-CBC4-F5AFA0FBC35D}"/>
          </ac:picMkLst>
        </pc:picChg>
      </pc:sldChg>
      <pc:sldChg chg="addSp delSp modSp add mod">
        <pc:chgData name="NORBEY DANILO" userId="29f64d73-8b12-4c53-a9f3-1c223397a229" providerId="ADAL" clId="{41D5C782-5EAE-48FE-AC87-D0FEEA99E110}" dt="2023-03-08T01:41:41.563" v="1083" actId="1076"/>
        <pc:sldMkLst>
          <pc:docMk/>
          <pc:sldMk cId="244069029" sldId="467"/>
        </pc:sldMkLst>
        <pc:picChg chg="del">
          <ac:chgData name="NORBEY DANILO" userId="29f64d73-8b12-4c53-a9f3-1c223397a229" providerId="ADAL" clId="{41D5C782-5EAE-48FE-AC87-D0FEEA99E110}" dt="2023-03-08T01:41:17.801" v="1077" actId="478"/>
          <ac:picMkLst>
            <pc:docMk/>
            <pc:sldMk cId="244069029" sldId="467"/>
            <ac:picMk id="3" creationId="{9581EA9A-9E90-9838-F496-044EFB1F73E8}"/>
          </ac:picMkLst>
        </pc:picChg>
        <pc:picChg chg="add mod">
          <ac:chgData name="NORBEY DANILO" userId="29f64d73-8b12-4c53-a9f3-1c223397a229" providerId="ADAL" clId="{41D5C782-5EAE-48FE-AC87-D0FEEA99E110}" dt="2023-03-08T01:41:41.563" v="1083" actId="1076"/>
          <ac:picMkLst>
            <pc:docMk/>
            <pc:sldMk cId="244069029" sldId="467"/>
            <ac:picMk id="4" creationId="{C332A024-3F74-4C5B-2623-2FD945C6DE8E}"/>
          </ac:picMkLst>
        </pc:picChg>
        <pc:picChg chg="del">
          <ac:chgData name="NORBEY DANILO" userId="29f64d73-8b12-4c53-a9f3-1c223397a229" providerId="ADAL" clId="{41D5C782-5EAE-48FE-AC87-D0FEEA99E110}" dt="2023-03-08T01:41:18.341" v="1078" actId="478"/>
          <ac:picMkLst>
            <pc:docMk/>
            <pc:sldMk cId="244069029" sldId="467"/>
            <ac:picMk id="6" creationId="{9BF61580-04B6-0166-CBC4-F5AFA0FBC35D}"/>
          </ac:picMkLst>
        </pc:picChg>
      </pc:sldChg>
      <pc:sldChg chg="addSp delSp modSp add mod">
        <pc:chgData name="NORBEY DANILO" userId="29f64d73-8b12-4c53-a9f3-1c223397a229" providerId="ADAL" clId="{41D5C782-5EAE-48FE-AC87-D0FEEA99E110}" dt="2023-03-08T01:42:09.419" v="1088" actId="1076"/>
        <pc:sldMkLst>
          <pc:docMk/>
          <pc:sldMk cId="3026192384" sldId="468"/>
        </pc:sldMkLst>
        <pc:picChg chg="add mod">
          <ac:chgData name="NORBEY DANILO" userId="29f64d73-8b12-4c53-a9f3-1c223397a229" providerId="ADAL" clId="{41D5C782-5EAE-48FE-AC87-D0FEEA99E110}" dt="2023-03-08T01:42:09.419" v="1088" actId="1076"/>
          <ac:picMkLst>
            <pc:docMk/>
            <pc:sldMk cId="3026192384" sldId="468"/>
            <ac:picMk id="3" creationId="{D8F231F7-0731-4FA6-73B3-A557CCAC5055}"/>
          </ac:picMkLst>
        </pc:picChg>
        <pc:picChg chg="del">
          <ac:chgData name="NORBEY DANILO" userId="29f64d73-8b12-4c53-a9f3-1c223397a229" providerId="ADAL" clId="{41D5C782-5EAE-48FE-AC87-D0FEEA99E110}" dt="2023-03-08T01:41:48.396" v="1085" actId="478"/>
          <ac:picMkLst>
            <pc:docMk/>
            <pc:sldMk cId="3026192384" sldId="468"/>
            <ac:picMk id="4" creationId="{C332A024-3F74-4C5B-2623-2FD945C6DE8E}"/>
          </ac:picMkLst>
        </pc:picChg>
      </pc:sldChg>
      <pc:sldChg chg="addSp delSp modSp add mod">
        <pc:chgData name="NORBEY DANILO" userId="29f64d73-8b12-4c53-a9f3-1c223397a229" providerId="ADAL" clId="{41D5C782-5EAE-48FE-AC87-D0FEEA99E110}" dt="2023-03-08T01:45:49.341" v="1169" actId="20577"/>
        <pc:sldMkLst>
          <pc:docMk/>
          <pc:sldMk cId="366565229" sldId="469"/>
        </pc:sldMkLst>
        <pc:spChg chg="add mod">
          <ac:chgData name="NORBEY DANILO" userId="29f64d73-8b12-4c53-a9f3-1c223397a229" providerId="ADAL" clId="{41D5C782-5EAE-48FE-AC87-D0FEEA99E110}" dt="2023-03-08T01:45:49.341" v="1169" actId="20577"/>
          <ac:spMkLst>
            <pc:docMk/>
            <pc:sldMk cId="366565229" sldId="469"/>
            <ac:spMk id="4" creationId="{9CAEF14F-F881-E7CE-B987-AF0B64579E29}"/>
          </ac:spMkLst>
        </pc:spChg>
        <pc:spChg chg="mod">
          <ac:chgData name="NORBEY DANILO" userId="29f64d73-8b12-4c53-a9f3-1c223397a229" providerId="ADAL" clId="{41D5C782-5EAE-48FE-AC87-D0FEEA99E110}" dt="2023-03-08T01:43:27.600" v="1103" actId="20577"/>
          <ac:spMkLst>
            <pc:docMk/>
            <pc:sldMk cId="366565229" sldId="469"/>
            <ac:spMk id="191" creationId="{00000000-0000-0000-0000-000000000000}"/>
          </ac:spMkLst>
        </pc:spChg>
        <pc:picChg chg="del">
          <ac:chgData name="NORBEY DANILO" userId="29f64d73-8b12-4c53-a9f3-1c223397a229" providerId="ADAL" clId="{41D5C782-5EAE-48FE-AC87-D0FEEA99E110}" dt="2023-03-08T01:43:29.299" v="1104" actId="478"/>
          <ac:picMkLst>
            <pc:docMk/>
            <pc:sldMk cId="366565229" sldId="469"/>
            <ac:picMk id="3" creationId="{D8F231F7-0731-4FA6-73B3-A557CCAC5055}"/>
          </ac:picMkLst>
        </pc:picChg>
      </pc:sldChg>
      <pc:sldChg chg="addSp delSp modSp add mod">
        <pc:chgData name="NORBEY DANILO" userId="29f64d73-8b12-4c53-a9f3-1c223397a229" providerId="ADAL" clId="{41D5C782-5EAE-48FE-AC87-D0FEEA99E110}" dt="2023-03-08T01:46:19.031" v="1175" actId="1076"/>
        <pc:sldMkLst>
          <pc:docMk/>
          <pc:sldMk cId="112345294" sldId="470"/>
        </pc:sldMkLst>
        <pc:spChg chg="del">
          <ac:chgData name="NORBEY DANILO" userId="29f64d73-8b12-4c53-a9f3-1c223397a229" providerId="ADAL" clId="{41D5C782-5EAE-48FE-AC87-D0FEEA99E110}" dt="2023-03-08T01:46:10.169" v="1171" actId="478"/>
          <ac:spMkLst>
            <pc:docMk/>
            <pc:sldMk cId="112345294" sldId="470"/>
            <ac:spMk id="4" creationId="{9CAEF14F-F881-E7CE-B987-AF0B64579E29}"/>
          </ac:spMkLst>
        </pc:spChg>
        <pc:picChg chg="add mod">
          <ac:chgData name="NORBEY DANILO" userId="29f64d73-8b12-4c53-a9f3-1c223397a229" providerId="ADAL" clId="{41D5C782-5EAE-48FE-AC87-D0FEEA99E110}" dt="2023-03-08T01:46:19.031" v="1175" actId="1076"/>
          <ac:picMkLst>
            <pc:docMk/>
            <pc:sldMk cId="112345294" sldId="470"/>
            <ac:picMk id="3" creationId="{11A1B2B7-29B3-A1AF-A27E-3B1F504801FA}"/>
          </ac:picMkLst>
        </pc:picChg>
      </pc:sldChg>
      <pc:sldChg chg="addSp delSp modSp add mod">
        <pc:chgData name="NORBEY DANILO" userId="29f64d73-8b12-4c53-a9f3-1c223397a229" providerId="ADAL" clId="{41D5C782-5EAE-48FE-AC87-D0FEEA99E110}" dt="2023-03-08T01:49:06.139" v="1185" actId="1076"/>
        <pc:sldMkLst>
          <pc:docMk/>
          <pc:sldMk cId="763465" sldId="471"/>
        </pc:sldMkLst>
        <pc:picChg chg="del">
          <ac:chgData name="NORBEY DANILO" userId="29f64d73-8b12-4c53-a9f3-1c223397a229" providerId="ADAL" clId="{41D5C782-5EAE-48FE-AC87-D0FEEA99E110}" dt="2023-03-08T01:48:30.037" v="1177" actId="478"/>
          <ac:picMkLst>
            <pc:docMk/>
            <pc:sldMk cId="763465" sldId="471"/>
            <ac:picMk id="3" creationId="{11A1B2B7-29B3-A1AF-A27E-3B1F504801FA}"/>
          </ac:picMkLst>
        </pc:picChg>
        <pc:picChg chg="add mod">
          <ac:chgData name="NORBEY DANILO" userId="29f64d73-8b12-4c53-a9f3-1c223397a229" providerId="ADAL" clId="{41D5C782-5EAE-48FE-AC87-D0FEEA99E110}" dt="2023-03-08T01:48:38.004" v="1182" actId="1076"/>
          <ac:picMkLst>
            <pc:docMk/>
            <pc:sldMk cId="763465" sldId="471"/>
            <ac:picMk id="4" creationId="{D2644F34-FABA-F09A-E137-0B8B25D722D8}"/>
          </ac:picMkLst>
        </pc:picChg>
        <pc:picChg chg="add mod">
          <ac:chgData name="NORBEY DANILO" userId="29f64d73-8b12-4c53-a9f3-1c223397a229" providerId="ADAL" clId="{41D5C782-5EAE-48FE-AC87-D0FEEA99E110}" dt="2023-03-08T01:49:06.139" v="1185" actId="1076"/>
          <ac:picMkLst>
            <pc:docMk/>
            <pc:sldMk cId="763465" sldId="471"/>
            <ac:picMk id="6" creationId="{FE972AF2-6E56-F8D6-B5B3-FAAAD0E1422C}"/>
          </ac:picMkLst>
        </pc:picChg>
      </pc:sldChg>
      <pc:sldChg chg="addSp delSp modSp add mod">
        <pc:chgData name="NORBEY DANILO" userId="29f64d73-8b12-4c53-a9f3-1c223397a229" providerId="ADAL" clId="{41D5C782-5EAE-48FE-AC87-D0FEEA99E110}" dt="2023-03-08T01:49:57.203" v="1195" actId="1076"/>
        <pc:sldMkLst>
          <pc:docMk/>
          <pc:sldMk cId="994830941" sldId="472"/>
        </pc:sldMkLst>
        <pc:picChg chg="add mod">
          <ac:chgData name="NORBEY DANILO" userId="29f64d73-8b12-4c53-a9f3-1c223397a229" providerId="ADAL" clId="{41D5C782-5EAE-48FE-AC87-D0FEEA99E110}" dt="2023-03-08T01:49:53.368" v="1192" actId="1076"/>
          <ac:picMkLst>
            <pc:docMk/>
            <pc:sldMk cId="994830941" sldId="472"/>
            <ac:picMk id="3" creationId="{91F9246B-B81D-4AA6-631F-B9525A5C627F}"/>
          </ac:picMkLst>
        </pc:picChg>
        <pc:picChg chg="del">
          <ac:chgData name="NORBEY DANILO" userId="29f64d73-8b12-4c53-a9f3-1c223397a229" providerId="ADAL" clId="{41D5C782-5EAE-48FE-AC87-D0FEEA99E110}" dt="2023-03-08T01:49:24.476" v="1187" actId="478"/>
          <ac:picMkLst>
            <pc:docMk/>
            <pc:sldMk cId="994830941" sldId="472"/>
            <ac:picMk id="4" creationId="{D2644F34-FABA-F09A-E137-0B8B25D722D8}"/>
          </ac:picMkLst>
        </pc:picChg>
        <pc:picChg chg="del">
          <ac:chgData name="NORBEY DANILO" userId="29f64d73-8b12-4c53-a9f3-1c223397a229" providerId="ADAL" clId="{41D5C782-5EAE-48FE-AC87-D0FEEA99E110}" dt="2023-03-08T01:49:25.177" v="1188" actId="478"/>
          <ac:picMkLst>
            <pc:docMk/>
            <pc:sldMk cId="994830941" sldId="472"/>
            <ac:picMk id="6" creationId="{FE972AF2-6E56-F8D6-B5B3-FAAAD0E1422C}"/>
          </ac:picMkLst>
        </pc:picChg>
        <pc:picChg chg="add mod">
          <ac:chgData name="NORBEY DANILO" userId="29f64d73-8b12-4c53-a9f3-1c223397a229" providerId="ADAL" clId="{41D5C782-5EAE-48FE-AC87-D0FEEA99E110}" dt="2023-03-08T01:49:57.203" v="1195" actId="1076"/>
          <ac:picMkLst>
            <pc:docMk/>
            <pc:sldMk cId="994830941" sldId="472"/>
            <ac:picMk id="7" creationId="{C9CD10A5-2770-ABD6-AEE0-77B28F15CAC1}"/>
          </ac:picMkLst>
        </pc:picChg>
      </pc:sldChg>
      <pc:sldChg chg="addSp delSp modSp add mod">
        <pc:chgData name="NORBEY DANILO" userId="29f64d73-8b12-4c53-a9f3-1c223397a229" providerId="ADAL" clId="{41D5C782-5EAE-48FE-AC87-D0FEEA99E110}" dt="2023-03-08T01:50:18.188" v="1200" actId="1076"/>
        <pc:sldMkLst>
          <pc:docMk/>
          <pc:sldMk cId="1266505886" sldId="473"/>
        </pc:sldMkLst>
        <pc:picChg chg="del">
          <ac:chgData name="NORBEY DANILO" userId="29f64d73-8b12-4c53-a9f3-1c223397a229" providerId="ADAL" clId="{41D5C782-5EAE-48FE-AC87-D0FEEA99E110}" dt="2023-03-08T01:50:14.249" v="1197" actId="478"/>
          <ac:picMkLst>
            <pc:docMk/>
            <pc:sldMk cId="1266505886" sldId="473"/>
            <ac:picMk id="3" creationId="{91F9246B-B81D-4AA6-631F-B9525A5C627F}"/>
          </ac:picMkLst>
        </pc:picChg>
        <pc:picChg chg="add mod">
          <ac:chgData name="NORBEY DANILO" userId="29f64d73-8b12-4c53-a9f3-1c223397a229" providerId="ADAL" clId="{41D5C782-5EAE-48FE-AC87-D0FEEA99E110}" dt="2023-03-08T01:50:18.188" v="1200" actId="1076"/>
          <ac:picMkLst>
            <pc:docMk/>
            <pc:sldMk cId="1266505886" sldId="473"/>
            <ac:picMk id="4" creationId="{E5A9C9CE-7806-8724-8D55-291B1B0CF8A4}"/>
          </ac:picMkLst>
        </pc:picChg>
        <pc:picChg chg="del">
          <ac:chgData name="NORBEY DANILO" userId="29f64d73-8b12-4c53-a9f3-1c223397a229" providerId="ADAL" clId="{41D5C782-5EAE-48FE-AC87-D0FEEA99E110}" dt="2023-03-08T01:50:14.249" v="1197" actId="478"/>
          <ac:picMkLst>
            <pc:docMk/>
            <pc:sldMk cId="1266505886" sldId="473"/>
            <ac:picMk id="7" creationId="{C9CD10A5-2770-ABD6-AEE0-77B28F15CAC1}"/>
          </ac:picMkLst>
        </pc:picChg>
      </pc:sldChg>
      <pc:sldChg chg="addSp delSp modSp add mod">
        <pc:chgData name="NORBEY DANILO" userId="29f64d73-8b12-4c53-a9f3-1c223397a229" providerId="ADAL" clId="{41D5C782-5EAE-48FE-AC87-D0FEEA99E110}" dt="2023-03-08T01:50:55.428" v="1209" actId="1076"/>
        <pc:sldMkLst>
          <pc:docMk/>
          <pc:sldMk cId="2306520847" sldId="474"/>
        </pc:sldMkLst>
        <pc:picChg chg="add mod">
          <ac:chgData name="NORBEY DANILO" userId="29f64d73-8b12-4c53-a9f3-1c223397a229" providerId="ADAL" clId="{41D5C782-5EAE-48FE-AC87-D0FEEA99E110}" dt="2023-03-08T01:50:55.428" v="1209" actId="1076"/>
          <ac:picMkLst>
            <pc:docMk/>
            <pc:sldMk cId="2306520847" sldId="474"/>
            <ac:picMk id="3" creationId="{C27A34D5-7F22-1F8E-0185-91A555503138}"/>
          </ac:picMkLst>
        </pc:picChg>
        <pc:picChg chg="del">
          <ac:chgData name="NORBEY DANILO" userId="29f64d73-8b12-4c53-a9f3-1c223397a229" providerId="ADAL" clId="{41D5C782-5EAE-48FE-AC87-D0FEEA99E110}" dt="2023-03-08T01:50:21.511" v="1202" actId="478"/>
          <ac:picMkLst>
            <pc:docMk/>
            <pc:sldMk cId="2306520847" sldId="474"/>
            <ac:picMk id="4" creationId="{E5A9C9CE-7806-8724-8D55-291B1B0CF8A4}"/>
          </ac:picMkLst>
        </pc:picChg>
      </pc:sldChg>
      <pc:sldChg chg="addSp delSp modSp add mod">
        <pc:chgData name="NORBEY DANILO" userId="29f64d73-8b12-4c53-a9f3-1c223397a229" providerId="ADAL" clId="{41D5C782-5EAE-48FE-AC87-D0FEEA99E110}" dt="2023-03-08T01:51:19.391" v="1216" actId="1076"/>
        <pc:sldMkLst>
          <pc:docMk/>
          <pc:sldMk cId="3178632903" sldId="475"/>
        </pc:sldMkLst>
        <pc:picChg chg="del">
          <ac:chgData name="NORBEY DANILO" userId="29f64d73-8b12-4c53-a9f3-1c223397a229" providerId="ADAL" clId="{41D5C782-5EAE-48FE-AC87-D0FEEA99E110}" dt="2023-03-08T01:51:04" v="1211" actId="478"/>
          <ac:picMkLst>
            <pc:docMk/>
            <pc:sldMk cId="3178632903" sldId="475"/>
            <ac:picMk id="3" creationId="{C27A34D5-7F22-1F8E-0185-91A555503138}"/>
          </ac:picMkLst>
        </pc:picChg>
        <pc:picChg chg="add mod">
          <ac:chgData name="NORBEY DANILO" userId="29f64d73-8b12-4c53-a9f3-1c223397a229" providerId="ADAL" clId="{41D5C782-5EAE-48FE-AC87-D0FEEA99E110}" dt="2023-03-08T01:51:19.391" v="1216" actId="1076"/>
          <ac:picMkLst>
            <pc:docMk/>
            <pc:sldMk cId="3178632903" sldId="475"/>
            <ac:picMk id="4" creationId="{5132A94B-4F83-6BC0-6D4D-BD203B74442F}"/>
          </ac:picMkLst>
        </pc:picChg>
      </pc:sldChg>
      <pc:sldChg chg="addSp delSp modSp add mod">
        <pc:chgData name="NORBEY DANILO" userId="29f64d73-8b12-4c53-a9f3-1c223397a229" providerId="ADAL" clId="{41D5C782-5EAE-48FE-AC87-D0FEEA99E110}" dt="2023-03-08T01:51:47.519" v="1221" actId="1076"/>
        <pc:sldMkLst>
          <pc:docMk/>
          <pc:sldMk cId="672265668" sldId="476"/>
        </pc:sldMkLst>
        <pc:picChg chg="add mod">
          <ac:chgData name="NORBEY DANILO" userId="29f64d73-8b12-4c53-a9f3-1c223397a229" providerId="ADAL" clId="{41D5C782-5EAE-48FE-AC87-D0FEEA99E110}" dt="2023-03-08T01:51:47.519" v="1221" actId="1076"/>
          <ac:picMkLst>
            <pc:docMk/>
            <pc:sldMk cId="672265668" sldId="476"/>
            <ac:picMk id="3" creationId="{76BDFAD5-9C70-4E2C-2045-E42C4B52494E}"/>
          </ac:picMkLst>
        </pc:picChg>
        <pc:picChg chg="del">
          <ac:chgData name="NORBEY DANILO" userId="29f64d73-8b12-4c53-a9f3-1c223397a229" providerId="ADAL" clId="{41D5C782-5EAE-48FE-AC87-D0FEEA99E110}" dt="2023-03-08T01:51:34.634" v="1218" actId="478"/>
          <ac:picMkLst>
            <pc:docMk/>
            <pc:sldMk cId="672265668" sldId="476"/>
            <ac:picMk id="4" creationId="{5132A94B-4F83-6BC0-6D4D-BD203B74442F}"/>
          </ac:picMkLst>
        </pc:picChg>
      </pc:sldChg>
      <pc:sldChg chg="addSp delSp modSp add mod">
        <pc:chgData name="NORBEY DANILO" userId="29f64d73-8b12-4c53-a9f3-1c223397a229" providerId="ADAL" clId="{41D5C782-5EAE-48FE-AC87-D0FEEA99E110}" dt="2023-03-08T01:52:11.268" v="1226" actId="1076"/>
        <pc:sldMkLst>
          <pc:docMk/>
          <pc:sldMk cId="1557689946" sldId="477"/>
        </pc:sldMkLst>
        <pc:picChg chg="del">
          <ac:chgData name="NORBEY DANILO" userId="29f64d73-8b12-4c53-a9f3-1c223397a229" providerId="ADAL" clId="{41D5C782-5EAE-48FE-AC87-D0FEEA99E110}" dt="2023-03-08T01:52:06.311" v="1223" actId="478"/>
          <ac:picMkLst>
            <pc:docMk/>
            <pc:sldMk cId="1557689946" sldId="477"/>
            <ac:picMk id="3" creationId="{76BDFAD5-9C70-4E2C-2045-E42C4B52494E}"/>
          </ac:picMkLst>
        </pc:picChg>
        <pc:picChg chg="add mod">
          <ac:chgData name="NORBEY DANILO" userId="29f64d73-8b12-4c53-a9f3-1c223397a229" providerId="ADAL" clId="{41D5C782-5EAE-48FE-AC87-D0FEEA99E110}" dt="2023-03-08T01:52:11.268" v="1226" actId="1076"/>
          <ac:picMkLst>
            <pc:docMk/>
            <pc:sldMk cId="1557689946" sldId="477"/>
            <ac:picMk id="4" creationId="{616EB154-0906-9EF8-73EF-0595EBB77814}"/>
          </ac:picMkLst>
        </pc:picChg>
      </pc:sldChg>
      <pc:sldChg chg="addSp delSp modSp add del mod">
        <pc:chgData name="NORBEY DANILO" userId="29f64d73-8b12-4c53-a9f3-1c223397a229" providerId="ADAL" clId="{41D5C782-5EAE-48FE-AC87-D0FEEA99E110}" dt="2023-03-08T02:04:15.372" v="1234" actId="47"/>
        <pc:sldMkLst>
          <pc:docMk/>
          <pc:sldMk cId="3700845794" sldId="478"/>
        </pc:sldMkLst>
        <pc:picChg chg="add mod">
          <ac:chgData name="NORBEY DANILO" userId="29f64d73-8b12-4c53-a9f3-1c223397a229" providerId="ADAL" clId="{41D5C782-5EAE-48FE-AC87-D0FEEA99E110}" dt="2023-03-08T02:02:57.299" v="1231" actId="1076"/>
          <ac:picMkLst>
            <pc:docMk/>
            <pc:sldMk cId="3700845794" sldId="478"/>
            <ac:picMk id="3" creationId="{89883F8E-E135-B928-6B2D-2B1C3087FD53}"/>
          </ac:picMkLst>
        </pc:picChg>
        <pc:picChg chg="del">
          <ac:chgData name="NORBEY DANILO" userId="29f64d73-8b12-4c53-a9f3-1c223397a229" providerId="ADAL" clId="{41D5C782-5EAE-48FE-AC87-D0FEEA99E110}" dt="2023-03-08T02:02:51.071" v="1228" actId="478"/>
          <ac:picMkLst>
            <pc:docMk/>
            <pc:sldMk cId="3700845794" sldId="478"/>
            <ac:picMk id="4" creationId="{616EB154-0906-9EF8-73EF-0595EBB77814}"/>
          </ac:picMkLst>
        </pc:picChg>
      </pc:sldChg>
      <pc:sldChg chg="addSp delSp modSp add mod">
        <pc:chgData name="NORBEY DANILO" userId="29f64d73-8b12-4c53-a9f3-1c223397a229" providerId="ADAL" clId="{41D5C782-5EAE-48FE-AC87-D0FEEA99E110}" dt="2023-03-08T02:04:24.979" v="1237" actId="1076"/>
        <pc:sldMkLst>
          <pc:docMk/>
          <pc:sldMk cId="2746604493" sldId="479"/>
        </pc:sldMkLst>
        <pc:picChg chg="del">
          <ac:chgData name="NORBEY DANILO" userId="29f64d73-8b12-4c53-a9f3-1c223397a229" providerId="ADAL" clId="{41D5C782-5EAE-48FE-AC87-D0FEEA99E110}" dt="2023-03-08T02:04:13.248" v="1233" actId="478"/>
          <ac:picMkLst>
            <pc:docMk/>
            <pc:sldMk cId="2746604493" sldId="479"/>
            <ac:picMk id="3" creationId="{89883F8E-E135-B928-6B2D-2B1C3087FD53}"/>
          </ac:picMkLst>
        </pc:picChg>
        <pc:picChg chg="add mod">
          <ac:chgData name="NORBEY DANILO" userId="29f64d73-8b12-4c53-a9f3-1c223397a229" providerId="ADAL" clId="{41D5C782-5EAE-48FE-AC87-D0FEEA99E110}" dt="2023-03-08T02:04:24.979" v="1237" actId="1076"/>
          <ac:picMkLst>
            <pc:docMk/>
            <pc:sldMk cId="2746604493" sldId="479"/>
            <ac:picMk id="4" creationId="{09C57DD5-290F-7B7C-1D78-64A35AE7247D}"/>
          </ac:picMkLst>
        </pc:picChg>
      </pc:sldChg>
      <pc:sldChg chg="addSp delSp modSp add mod">
        <pc:chgData name="NORBEY DANILO" userId="29f64d73-8b12-4c53-a9f3-1c223397a229" providerId="ADAL" clId="{41D5C782-5EAE-48FE-AC87-D0FEEA99E110}" dt="2023-03-08T02:04:41.016" v="1242" actId="1076"/>
        <pc:sldMkLst>
          <pc:docMk/>
          <pc:sldMk cId="621438882" sldId="480"/>
        </pc:sldMkLst>
        <pc:picChg chg="add mod">
          <ac:chgData name="NORBEY DANILO" userId="29f64d73-8b12-4c53-a9f3-1c223397a229" providerId="ADAL" clId="{41D5C782-5EAE-48FE-AC87-D0FEEA99E110}" dt="2023-03-08T02:04:41.016" v="1242" actId="1076"/>
          <ac:picMkLst>
            <pc:docMk/>
            <pc:sldMk cId="621438882" sldId="480"/>
            <ac:picMk id="3" creationId="{C82E02FC-5505-BA00-F021-B54FF840BBD4}"/>
          </ac:picMkLst>
        </pc:picChg>
        <pc:picChg chg="del">
          <ac:chgData name="NORBEY DANILO" userId="29f64d73-8b12-4c53-a9f3-1c223397a229" providerId="ADAL" clId="{41D5C782-5EAE-48FE-AC87-D0FEEA99E110}" dt="2023-03-08T02:04:29.380" v="1239" actId="478"/>
          <ac:picMkLst>
            <pc:docMk/>
            <pc:sldMk cId="621438882" sldId="480"/>
            <ac:picMk id="4" creationId="{09C57DD5-290F-7B7C-1D78-64A35AE7247D}"/>
          </ac:picMkLst>
        </pc:picChg>
      </pc:sldChg>
    </pc:docChg>
  </pc:docChgLst>
  <pc:docChgLst>
    <pc:chgData name="NORVEY DANILO MUÑOZ" userId="6c920eed-56a1-4dd6-94e7-28cd095909bd" providerId="ADAL" clId="{08BBBA70-F1EB-4390-90B7-43D2712089F9}"/>
    <pc:docChg chg="undo custSel addSld delSld modSld sldOrd">
      <pc:chgData name="NORVEY DANILO MUÑOZ" userId="6c920eed-56a1-4dd6-94e7-28cd095909bd" providerId="ADAL" clId="{08BBBA70-F1EB-4390-90B7-43D2712089F9}" dt="2023-02-08T16:58:03.788" v="1698" actId="1076"/>
      <pc:docMkLst>
        <pc:docMk/>
      </pc:docMkLst>
      <pc:sldChg chg="modSp mod">
        <pc:chgData name="NORVEY DANILO MUÑOZ" userId="6c920eed-56a1-4dd6-94e7-28cd095909bd" providerId="ADAL" clId="{08BBBA70-F1EB-4390-90B7-43D2712089F9}" dt="2023-02-08T14:58:55.040" v="48" actId="20577"/>
        <pc:sldMkLst>
          <pc:docMk/>
          <pc:sldMk cId="0" sldId="256"/>
        </pc:sldMkLst>
        <pc:spChg chg="mod">
          <ac:chgData name="NORVEY DANILO MUÑOZ" userId="6c920eed-56a1-4dd6-94e7-28cd095909bd" providerId="ADAL" clId="{08BBBA70-F1EB-4390-90B7-43D2712089F9}" dt="2023-02-08T14:57:19.018" v="16" actId="20577"/>
          <ac:spMkLst>
            <pc:docMk/>
            <pc:sldMk cId="0" sldId="256"/>
            <ac:spMk id="185" creationId="{00000000-0000-0000-0000-000000000000}"/>
          </ac:spMkLst>
        </pc:spChg>
        <pc:spChg chg="mod">
          <ac:chgData name="NORVEY DANILO MUÑOZ" userId="6c920eed-56a1-4dd6-94e7-28cd095909bd" providerId="ADAL" clId="{08BBBA70-F1EB-4390-90B7-43D2712089F9}" dt="2023-02-08T14:58:55.040" v="48" actId="20577"/>
          <ac:spMkLst>
            <pc:docMk/>
            <pc:sldMk cId="0" sldId="256"/>
            <ac:spMk id="186" creationId="{00000000-0000-0000-0000-000000000000}"/>
          </ac:spMkLst>
        </pc:spChg>
      </pc:sldChg>
      <pc:sldChg chg="modSp mod">
        <pc:chgData name="NORVEY DANILO MUÑOZ" userId="6c920eed-56a1-4dd6-94e7-28cd095909bd" providerId="ADAL" clId="{08BBBA70-F1EB-4390-90B7-43D2712089F9}" dt="2023-02-08T14:59:55.661" v="90" actId="20577"/>
        <pc:sldMkLst>
          <pc:docMk/>
          <pc:sldMk cId="0" sldId="257"/>
        </pc:sldMkLst>
        <pc:spChg chg="mod">
          <ac:chgData name="NORVEY DANILO MUÑOZ" userId="6c920eed-56a1-4dd6-94e7-28cd095909bd" providerId="ADAL" clId="{08BBBA70-F1EB-4390-90B7-43D2712089F9}" dt="2023-02-08T14:59:11.451" v="72" actId="20577"/>
          <ac:spMkLst>
            <pc:docMk/>
            <pc:sldMk cId="0" sldId="257"/>
            <ac:spMk id="191" creationId="{00000000-0000-0000-0000-000000000000}"/>
          </ac:spMkLst>
        </pc:spChg>
        <pc:spChg chg="mod">
          <ac:chgData name="NORVEY DANILO MUÑOZ" userId="6c920eed-56a1-4dd6-94e7-28cd095909bd" providerId="ADAL" clId="{08BBBA70-F1EB-4390-90B7-43D2712089F9}" dt="2023-02-08T14:59:55.661" v="90" actId="20577"/>
          <ac:spMkLst>
            <pc:docMk/>
            <pc:sldMk cId="0" sldId="257"/>
            <ac:spMk id="192" creationId="{00000000-0000-0000-0000-000000000000}"/>
          </ac:spMkLst>
        </pc:spChg>
      </pc:sldChg>
      <pc:sldChg chg="modSp mod">
        <pc:chgData name="NORVEY DANILO MUÑOZ" userId="6c920eed-56a1-4dd6-94e7-28cd095909bd" providerId="ADAL" clId="{08BBBA70-F1EB-4390-90B7-43D2712089F9}" dt="2023-02-08T16:43:49.988" v="1393" actId="20577"/>
        <pc:sldMkLst>
          <pc:docMk/>
          <pc:sldMk cId="0" sldId="259"/>
        </pc:sldMkLst>
        <pc:spChg chg="mod">
          <ac:chgData name="NORVEY DANILO MUÑOZ" userId="6c920eed-56a1-4dd6-94e7-28cd095909bd" providerId="ADAL" clId="{08BBBA70-F1EB-4390-90B7-43D2712089F9}" dt="2023-02-08T16:43:49.988" v="1393" actId="20577"/>
          <ac:spMkLst>
            <pc:docMk/>
            <pc:sldMk cId="0" sldId="259"/>
            <ac:spMk id="215" creationId="{00000000-0000-0000-0000-000000000000}"/>
          </ac:spMkLst>
        </pc:spChg>
      </pc:sldChg>
      <pc:sldChg chg="modSp mod ord">
        <pc:chgData name="NORVEY DANILO MUÑOZ" userId="6c920eed-56a1-4dd6-94e7-28cd095909bd" providerId="ADAL" clId="{08BBBA70-F1EB-4390-90B7-43D2712089F9}" dt="2023-02-08T16:35:40.350" v="1289" actId="20577"/>
        <pc:sldMkLst>
          <pc:docMk/>
          <pc:sldMk cId="0" sldId="279"/>
        </pc:sldMkLst>
        <pc:spChg chg="mod">
          <ac:chgData name="NORVEY DANILO MUÑOZ" userId="6c920eed-56a1-4dd6-94e7-28cd095909bd" providerId="ADAL" clId="{08BBBA70-F1EB-4390-90B7-43D2712089F9}" dt="2023-02-08T16:35:40.350" v="1289" actId="20577"/>
          <ac:spMkLst>
            <pc:docMk/>
            <pc:sldMk cId="0" sldId="279"/>
            <ac:spMk id="497" creationId="{00000000-0000-0000-0000-000000000000}"/>
          </ac:spMkLst>
        </pc:spChg>
      </pc:sldChg>
      <pc:sldChg chg="modSp mod">
        <pc:chgData name="NORVEY DANILO MUÑOZ" userId="6c920eed-56a1-4dd6-94e7-28cd095909bd" providerId="ADAL" clId="{08BBBA70-F1EB-4390-90B7-43D2712089F9}" dt="2023-02-08T15:03:45.116" v="383" actId="20577"/>
        <pc:sldMkLst>
          <pc:docMk/>
          <pc:sldMk cId="3567729611" sldId="310"/>
        </pc:sldMkLst>
        <pc:spChg chg="mod">
          <ac:chgData name="NORVEY DANILO MUÑOZ" userId="6c920eed-56a1-4dd6-94e7-28cd095909bd" providerId="ADAL" clId="{08BBBA70-F1EB-4390-90B7-43D2712089F9}" dt="2023-02-08T15:03:05.584" v="368" actId="20577"/>
          <ac:spMkLst>
            <pc:docMk/>
            <pc:sldMk cId="3567729611" sldId="310"/>
            <ac:spMk id="191" creationId="{00000000-0000-0000-0000-000000000000}"/>
          </ac:spMkLst>
        </pc:spChg>
        <pc:spChg chg="mod">
          <ac:chgData name="NORVEY DANILO MUÑOZ" userId="6c920eed-56a1-4dd6-94e7-28cd095909bd" providerId="ADAL" clId="{08BBBA70-F1EB-4390-90B7-43D2712089F9}" dt="2023-02-08T15:03:45.116" v="383" actId="20577"/>
          <ac:spMkLst>
            <pc:docMk/>
            <pc:sldMk cId="3567729611" sldId="310"/>
            <ac:spMk id="192" creationId="{00000000-0000-0000-0000-000000000000}"/>
          </ac:spMkLst>
        </pc:spChg>
      </pc:sldChg>
      <pc:sldChg chg="modSp mod">
        <pc:chgData name="NORVEY DANILO MUÑOZ" userId="6c920eed-56a1-4dd6-94e7-28cd095909bd" providerId="ADAL" clId="{08BBBA70-F1EB-4390-90B7-43D2712089F9}" dt="2023-02-08T15:24:08.882" v="806" actId="20577"/>
        <pc:sldMkLst>
          <pc:docMk/>
          <pc:sldMk cId="4118244966" sldId="311"/>
        </pc:sldMkLst>
        <pc:spChg chg="mod">
          <ac:chgData name="NORVEY DANILO MUÑOZ" userId="6c920eed-56a1-4dd6-94e7-28cd095909bd" providerId="ADAL" clId="{08BBBA70-F1EB-4390-90B7-43D2712089F9}" dt="2023-02-08T15:21:14.385" v="769" actId="20577"/>
          <ac:spMkLst>
            <pc:docMk/>
            <pc:sldMk cId="4118244966" sldId="311"/>
            <ac:spMk id="191" creationId="{00000000-0000-0000-0000-000000000000}"/>
          </ac:spMkLst>
        </pc:spChg>
        <pc:spChg chg="mod">
          <ac:chgData name="NORVEY DANILO MUÑOZ" userId="6c920eed-56a1-4dd6-94e7-28cd095909bd" providerId="ADAL" clId="{08BBBA70-F1EB-4390-90B7-43D2712089F9}" dt="2023-02-08T15:24:08.882" v="806" actId="20577"/>
          <ac:spMkLst>
            <pc:docMk/>
            <pc:sldMk cId="4118244966" sldId="311"/>
            <ac:spMk id="192" creationId="{00000000-0000-0000-0000-000000000000}"/>
          </ac:spMkLst>
        </pc:spChg>
      </pc:sldChg>
      <pc:sldChg chg="modSp mod ord">
        <pc:chgData name="NORVEY DANILO MUÑOZ" userId="6c920eed-56a1-4dd6-94e7-28cd095909bd" providerId="ADAL" clId="{08BBBA70-F1EB-4390-90B7-43D2712089F9}" dt="2023-02-08T15:19:43.720" v="732" actId="21"/>
        <pc:sldMkLst>
          <pc:docMk/>
          <pc:sldMk cId="2012777000" sldId="312"/>
        </pc:sldMkLst>
        <pc:spChg chg="mod">
          <ac:chgData name="NORVEY DANILO MUÑOZ" userId="6c920eed-56a1-4dd6-94e7-28cd095909bd" providerId="ADAL" clId="{08BBBA70-F1EB-4390-90B7-43D2712089F9}" dt="2023-02-08T15:15:20.092" v="677" actId="20577"/>
          <ac:spMkLst>
            <pc:docMk/>
            <pc:sldMk cId="2012777000" sldId="312"/>
            <ac:spMk id="191" creationId="{00000000-0000-0000-0000-000000000000}"/>
          </ac:spMkLst>
        </pc:spChg>
        <pc:spChg chg="mod">
          <ac:chgData name="NORVEY DANILO MUÑOZ" userId="6c920eed-56a1-4dd6-94e7-28cd095909bd" providerId="ADAL" clId="{08BBBA70-F1EB-4390-90B7-43D2712089F9}" dt="2023-02-08T15:19:43.720" v="732" actId="21"/>
          <ac:spMkLst>
            <pc:docMk/>
            <pc:sldMk cId="2012777000" sldId="312"/>
            <ac:spMk id="192" creationId="{00000000-0000-0000-0000-000000000000}"/>
          </ac:spMkLst>
        </pc:spChg>
      </pc:sldChg>
      <pc:sldChg chg="addSp delSp modSp mod">
        <pc:chgData name="NORVEY DANILO MUÑOZ" userId="6c920eed-56a1-4dd6-94e7-28cd095909bd" providerId="ADAL" clId="{08BBBA70-F1EB-4390-90B7-43D2712089F9}" dt="2023-02-08T16:56:26.884" v="1675"/>
        <pc:sldMkLst>
          <pc:docMk/>
          <pc:sldMk cId="2834772407" sldId="313"/>
        </pc:sldMkLst>
        <pc:spChg chg="add del mod">
          <ac:chgData name="NORVEY DANILO MUÑOZ" userId="6c920eed-56a1-4dd6-94e7-28cd095909bd" providerId="ADAL" clId="{08BBBA70-F1EB-4390-90B7-43D2712089F9}" dt="2023-02-08T16:28:08.269" v="1234" actId="478"/>
          <ac:spMkLst>
            <pc:docMk/>
            <pc:sldMk cId="2834772407" sldId="313"/>
            <ac:spMk id="3" creationId="{73D14D75-CCA9-78E8-30E7-2AA613782FA2}"/>
          </ac:spMkLst>
        </pc:spChg>
        <pc:spChg chg="mod">
          <ac:chgData name="NORVEY DANILO MUÑOZ" userId="6c920eed-56a1-4dd6-94e7-28cd095909bd" providerId="ADAL" clId="{08BBBA70-F1EB-4390-90B7-43D2712089F9}" dt="2023-02-08T16:28:06.161" v="1232" actId="1076"/>
          <ac:spMkLst>
            <pc:docMk/>
            <pc:sldMk cId="2834772407" sldId="313"/>
            <ac:spMk id="214" creationId="{00000000-0000-0000-0000-000000000000}"/>
          </ac:spMkLst>
        </pc:spChg>
        <pc:spChg chg="del">
          <ac:chgData name="NORVEY DANILO MUÑOZ" userId="6c920eed-56a1-4dd6-94e7-28cd095909bd" providerId="ADAL" clId="{08BBBA70-F1EB-4390-90B7-43D2712089F9}" dt="2023-02-08T16:28:07.638" v="1233" actId="478"/>
          <ac:spMkLst>
            <pc:docMk/>
            <pc:sldMk cId="2834772407" sldId="313"/>
            <ac:spMk id="215" creationId="{00000000-0000-0000-0000-000000000000}"/>
          </ac:spMkLst>
        </pc:spChg>
        <pc:picChg chg="add mod">
          <ac:chgData name="NORVEY DANILO MUÑOZ" userId="6c920eed-56a1-4dd6-94e7-28cd095909bd" providerId="ADAL" clId="{08BBBA70-F1EB-4390-90B7-43D2712089F9}" dt="2023-02-08T16:56:26.884" v="1675"/>
          <ac:picMkLst>
            <pc:docMk/>
            <pc:sldMk cId="2834772407" sldId="313"/>
            <ac:picMk id="4" creationId="{0853F64C-BF6C-06D4-B308-DF60BF583CA9}"/>
          </ac:picMkLst>
        </pc:picChg>
        <pc:picChg chg="add del mod">
          <ac:chgData name="NORVEY DANILO MUÑOZ" userId="6c920eed-56a1-4dd6-94e7-28cd095909bd" providerId="ADAL" clId="{08BBBA70-F1EB-4390-90B7-43D2712089F9}" dt="2023-02-08T16:56:21.360" v="1673" actId="478"/>
          <ac:picMkLst>
            <pc:docMk/>
            <pc:sldMk cId="2834772407" sldId="313"/>
            <ac:picMk id="5122" creationId="{0B6F24F9-1F6A-BA09-9EE5-56B52399983C}"/>
          </ac:picMkLst>
        </pc:picChg>
      </pc:sldChg>
      <pc:sldChg chg="modSp mod">
        <pc:chgData name="NORVEY DANILO MUÑOZ" userId="6c920eed-56a1-4dd6-94e7-28cd095909bd" providerId="ADAL" clId="{08BBBA70-F1EB-4390-90B7-43D2712089F9}" dt="2023-02-08T16:23:13.323" v="1193" actId="20577"/>
        <pc:sldMkLst>
          <pc:docMk/>
          <pc:sldMk cId="2213320943" sldId="314"/>
        </pc:sldMkLst>
        <pc:spChg chg="mod">
          <ac:chgData name="NORVEY DANILO MUÑOZ" userId="6c920eed-56a1-4dd6-94e7-28cd095909bd" providerId="ADAL" clId="{08BBBA70-F1EB-4390-90B7-43D2712089F9}" dt="2023-02-08T16:23:13.323" v="1193" actId="20577"/>
          <ac:spMkLst>
            <pc:docMk/>
            <pc:sldMk cId="2213320943" sldId="314"/>
            <ac:spMk id="222" creationId="{00000000-0000-0000-0000-000000000000}"/>
          </ac:spMkLst>
        </pc:spChg>
      </pc:sldChg>
      <pc:sldChg chg="addSp modSp mod">
        <pc:chgData name="NORVEY DANILO MUÑOZ" userId="6c920eed-56a1-4dd6-94e7-28cd095909bd" providerId="ADAL" clId="{08BBBA70-F1EB-4390-90B7-43D2712089F9}" dt="2023-02-08T16:24:42.752" v="1209" actId="1076"/>
        <pc:sldMkLst>
          <pc:docMk/>
          <pc:sldMk cId="3021841683" sldId="315"/>
        </pc:sldMkLst>
        <pc:spChg chg="mod">
          <ac:chgData name="NORVEY DANILO MUÑOZ" userId="6c920eed-56a1-4dd6-94e7-28cd095909bd" providerId="ADAL" clId="{08BBBA70-F1EB-4390-90B7-43D2712089F9}" dt="2023-02-08T16:24:37.082" v="1207" actId="14100"/>
          <ac:spMkLst>
            <pc:docMk/>
            <pc:sldMk cId="3021841683" sldId="315"/>
            <ac:spMk id="215" creationId="{00000000-0000-0000-0000-000000000000}"/>
          </ac:spMkLst>
        </pc:spChg>
        <pc:picChg chg="add mod">
          <ac:chgData name="NORVEY DANILO MUÑOZ" userId="6c920eed-56a1-4dd6-94e7-28cd095909bd" providerId="ADAL" clId="{08BBBA70-F1EB-4390-90B7-43D2712089F9}" dt="2023-02-08T16:24:42.752" v="1209" actId="1076"/>
          <ac:picMkLst>
            <pc:docMk/>
            <pc:sldMk cId="3021841683" sldId="315"/>
            <ac:picMk id="2050" creationId="{1F8E3B32-44D2-90A4-2540-BC8B7CCC0C39}"/>
          </ac:picMkLst>
        </pc:picChg>
      </pc:sldChg>
      <pc:sldChg chg="addSp delSp modSp mod ord">
        <pc:chgData name="NORVEY DANILO MUÑOZ" userId="6c920eed-56a1-4dd6-94e7-28cd095909bd" providerId="ADAL" clId="{08BBBA70-F1EB-4390-90B7-43D2712089F9}" dt="2023-02-08T16:35:59.261" v="1308"/>
        <pc:sldMkLst>
          <pc:docMk/>
          <pc:sldMk cId="1139785874" sldId="322"/>
        </pc:sldMkLst>
        <pc:spChg chg="add del mod">
          <ac:chgData name="NORVEY DANILO MUÑOZ" userId="6c920eed-56a1-4dd6-94e7-28cd095909bd" providerId="ADAL" clId="{08BBBA70-F1EB-4390-90B7-43D2712089F9}" dt="2023-02-08T16:35:55.707" v="1307" actId="478"/>
          <ac:spMkLst>
            <pc:docMk/>
            <pc:sldMk cId="1139785874" sldId="322"/>
            <ac:spMk id="3" creationId="{D64B8FE2-983A-D0A8-3DD6-8A7A7588409D}"/>
          </ac:spMkLst>
        </pc:spChg>
        <pc:spChg chg="mod">
          <ac:chgData name="NORVEY DANILO MUÑOZ" userId="6c920eed-56a1-4dd6-94e7-28cd095909bd" providerId="ADAL" clId="{08BBBA70-F1EB-4390-90B7-43D2712089F9}" dt="2023-02-08T16:35:50.122" v="1304" actId="20577"/>
          <ac:spMkLst>
            <pc:docMk/>
            <pc:sldMk cId="1139785874" sldId="322"/>
            <ac:spMk id="235" creationId="{00000000-0000-0000-0000-000000000000}"/>
          </ac:spMkLst>
        </pc:spChg>
        <pc:spChg chg="del">
          <ac:chgData name="NORVEY DANILO MUÑOZ" userId="6c920eed-56a1-4dd6-94e7-28cd095909bd" providerId="ADAL" clId="{08BBBA70-F1EB-4390-90B7-43D2712089F9}" dt="2023-02-08T16:35:54.412" v="1306" actId="478"/>
          <ac:spMkLst>
            <pc:docMk/>
            <pc:sldMk cId="1139785874" sldId="322"/>
            <ac:spMk id="237" creationId="{00000000-0000-0000-0000-000000000000}"/>
          </ac:spMkLst>
        </pc:spChg>
        <pc:picChg chg="del">
          <ac:chgData name="NORVEY DANILO MUÑOZ" userId="6c920eed-56a1-4dd6-94e7-28cd095909bd" providerId="ADAL" clId="{08BBBA70-F1EB-4390-90B7-43D2712089F9}" dt="2023-02-08T16:35:51.798" v="1305" actId="478"/>
          <ac:picMkLst>
            <pc:docMk/>
            <pc:sldMk cId="1139785874" sldId="322"/>
            <ac:picMk id="15" creationId="{64B6B4C1-1644-FF3A-6E3B-F113E4E00E20}"/>
          </ac:picMkLst>
        </pc:picChg>
        <pc:picChg chg="add">
          <ac:chgData name="NORVEY DANILO MUÑOZ" userId="6c920eed-56a1-4dd6-94e7-28cd095909bd" providerId="ADAL" clId="{08BBBA70-F1EB-4390-90B7-43D2712089F9}" dt="2023-02-08T16:35:59.261" v="1308"/>
          <ac:picMkLst>
            <pc:docMk/>
            <pc:sldMk cId="1139785874" sldId="322"/>
            <ac:picMk id="8194" creationId="{232E11A9-B3EB-3262-9C16-1B579AD8F1B1}"/>
          </ac:picMkLst>
        </pc:picChg>
      </pc:sldChg>
      <pc:sldChg chg="modSp add mod">
        <pc:chgData name="NORVEY DANILO MUÑOZ" userId="6c920eed-56a1-4dd6-94e7-28cd095909bd" providerId="ADAL" clId="{08BBBA70-F1EB-4390-90B7-43D2712089F9}" dt="2023-02-08T15:01:29.222" v="294" actId="20577"/>
        <pc:sldMkLst>
          <pc:docMk/>
          <pc:sldMk cId="2252551699" sldId="367"/>
        </pc:sldMkLst>
        <pc:spChg chg="mod">
          <ac:chgData name="NORVEY DANILO MUÑOZ" userId="6c920eed-56a1-4dd6-94e7-28cd095909bd" providerId="ADAL" clId="{08BBBA70-F1EB-4390-90B7-43D2712089F9}" dt="2023-02-08T15:00:26.399" v="127" actId="20577"/>
          <ac:spMkLst>
            <pc:docMk/>
            <pc:sldMk cId="2252551699" sldId="367"/>
            <ac:spMk id="191" creationId="{00000000-0000-0000-0000-000000000000}"/>
          </ac:spMkLst>
        </pc:spChg>
        <pc:spChg chg="mod">
          <ac:chgData name="NORVEY DANILO MUÑOZ" userId="6c920eed-56a1-4dd6-94e7-28cd095909bd" providerId="ADAL" clId="{08BBBA70-F1EB-4390-90B7-43D2712089F9}" dt="2023-02-08T15:01:29.222" v="294" actId="20577"/>
          <ac:spMkLst>
            <pc:docMk/>
            <pc:sldMk cId="2252551699" sldId="367"/>
            <ac:spMk id="192" creationId="{00000000-0000-0000-0000-000000000000}"/>
          </ac:spMkLst>
        </pc:spChg>
      </pc:sldChg>
      <pc:sldChg chg="addSp delSp modSp add mod">
        <pc:chgData name="NORVEY DANILO MUÑOZ" userId="6c920eed-56a1-4dd6-94e7-28cd095909bd" providerId="ADAL" clId="{08BBBA70-F1EB-4390-90B7-43D2712089F9}" dt="2023-02-08T15:02:41.791" v="341" actId="1076"/>
        <pc:sldMkLst>
          <pc:docMk/>
          <pc:sldMk cId="2414942149" sldId="368"/>
        </pc:sldMkLst>
        <pc:spChg chg="add del mod">
          <ac:chgData name="NORVEY DANILO MUÑOZ" userId="6c920eed-56a1-4dd6-94e7-28cd095909bd" providerId="ADAL" clId="{08BBBA70-F1EB-4390-90B7-43D2712089F9}" dt="2023-02-08T15:02:14.957" v="338" actId="478"/>
          <ac:spMkLst>
            <pc:docMk/>
            <pc:sldMk cId="2414942149" sldId="368"/>
            <ac:spMk id="3" creationId="{4BC0A9B1-ABE7-7259-4908-C20DED9B5599}"/>
          </ac:spMkLst>
        </pc:spChg>
        <pc:spChg chg="mod">
          <ac:chgData name="NORVEY DANILO MUÑOZ" userId="6c920eed-56a1-4dd6-94e7-28cd095909bd" providerId="ADAL" clId="{08BBBA70-F1EB-4390-90B7-43D2712089F9}" dt="2023-02-08T15:02:06.962" v="335" actId="20577"/>
          <ac:spMkLst>
            <pc:docMk/>
            <pc:sldMk cId="2414942149" sldId="368"/>
            <ac:spMk id="191" creationId="{00000000-0000-0000-0000-000000000000}"/>
          </ac:spMkLst>
        </pc:spChg>
        <pc:spChg chg="del mod">
          <ac:chgData name="NORVEY DANILO MUÑOZ" userId="6c920eed-56a1-4dd6-94e7-28cd095909bd" providerId="ADAL" clId="{08BBBA70-F1EB-4390-90B7-43D2712089F9}" dt="2023-02-08T15:02:12.688" v="337" actId="478"/>
          <ac:spMkLst>
            <pc:docMk/>
            <pc:sldMk cId="2414942149" sldId="368"/>
            <ac:spMk id="192" creationId="{00000000-0000-0000-0000-000000000000}"/>
          </ac:spMkLst>
        </pc:spChg>
        <pc:picChg chg="add mod">
          <ac:chgData name="NORVEY DANILO MUÑOZ" userId="6c920eed-56a1-4dd6-94e7-28cd095909bd" providerId="ADAL" clId="{08BBBA70-F1EB-4390-90B7-43D2712089F9}" dt="2023-02-08T15:02:41.791" v="341" actId="1076"/>
          <ac:picMkLst>
            <pc:docMk/>
            <pc:sldMk cId="2414942149" sldId="368"/>
            <ac:picMk id="5" creationId="{C2FBF8F7-F32A-CE6D-EDDC-7E1E74C1E2DC}"/>
          </ac:picMkLst>
        </pc:picChg>
      </pc:sldChg>
      <pc:sldChg chg="modSp add mod">
        <pc:chgData name="NORVEY DANILO MUÑOZ" userId="6c920eed-56a1-4dd6-94e7-28cd095909bd" providerId="ADAL" clId="{08BBBA70-F1EB-4390-90B7-43D2712089F9}" dt="2023-02-08T15:14:59.834" v="643" actId="113"/>
        <pc:sldMkLst>
          <pc:docMk/>
          <pc:sldMk cId="2244255232" sldId="369"/>
        </pc:sldMkLst>
        <pc:spChg chg="mod">
          <ac:chgData name="NORVEY DANILO MUÑOZ" userId="6c920eed-56a1-4dd6-94e7-28cd095909bd" providerId="ADAL" clId="{08BBBA70-F1EB-4390-90B7-43D2712089F9}" dt="2023-02-08T15:03:57.722" v="391" actId="20577"/>
          <ac:spMkLst>
            <pc:docMk/>
            <pc:sldMk cId="2244255232" sldId="369"/>
            <ac:spMk id="191" creationId="{00000000-0000-0000-0000-000000000000}"/>
          </ac:spMkLst>
        </pc:spChg>
        <pc:spChg chg="mod">
          <ac:chgData name="NORVEY DANILO MUÑOZ" userId="6c920eed-56a1-4dd6-94e7-28cd095909bd" providerId="ADAL" clId="{08BBBA70-F1EB-4390-90B7-43D2712089F9}" dt="2023-02-08T15:14:59.834" v="643" actId="113"/>
          <ac:spMkLst>
            <pc:docMk/>
            <pc:sldMk cId="2244255232" sldId="369"/>
            <ac:spMk id="192" creationId="{00000000-0000-0000-0000-000000000000}"/>
          </ac:spMkLst>
        </pc:spChg>
      </pc:sldChg>
      <pc:sldChg chg="modSp add mod">
        <pc:chgData name="NORVEY DANILO MUÑOZ" userId="6c920eed-56a1-4dd6-94e7-28cd095909bd" providerId="ADAL" clId="{08BBBA70-F1EB-4390-90B7-43D2712089F9}" dt="2023-02-08T15:36:11.136" v="849" actId="20577"/>
        <pc:sldMkLst>
          <pc:docMk/>
          <pc:sldMk cId="844426838" sldId="370"/>
        </pc:sldMkLst>
        <pc:spChg chg="mod">
          <ac:chgData name="NORVEY DANILO MUÑOZ" userId="6c920eed-56a1-4dd6-94e7-28cd095909bd" providerId="ADAL" clId="{08BBBA70-F1EB-4390-90B7-43D2712089F9}" dt="2023-02-08T15:36:11.136" v="849" actId="20577"/>
          <ac:spMkLst>
            <pc:docMk/>
            <pc:sldMk cId="844426838" sldId="370"/>
            <ac:spMk id="192" creationId="{00000000-0000-0000-0000-000000000000}"/>
          </ac:spMkLst>
        </pc:spChg>
      </pc:sldChg>
      <pc:sldChg chg="addSp modSp add mod">
        <pc:chgData name="NORVEY DANILO MUÑOZ" userId="6c920eed-56a1-4dd6-94e7-28cd095909bd" providerId="ADAL" clId="{08BBBA70-F1EB-4390-90B7-43D2712089F9}" dt="2023-02-08T15:21:08.954" v="768" actId="1076"/>
        <pc:sldMkLst>
          <pc:docMk/>
          <pc:sldMk cId="1640251976" sldId="371"/>
        </pc:sldMkLst>
        <pc:spChg chg="mod">
          <ac:chgData name="NORVEY DANILO MUÑOZ" userId="6c920eed-56a1-4dd6-94e7-28cd095909bd" providerId="ADAL" clId="{08BBBA70-F1EB-4390-90B7-43D2712089F9}" dt="2023-02-08T15:20:52.704" v="762" actId="1076"/>
          <ac:spMkLst>
            <pc:docMk/>
            <pc:sldMk cId="1640251976" sldId="371"/>
            <ac:spMk id="192" creationId="{00000000-0000-0000-0000-000000000000}"/>
          </ac:spMkLst>
        </pc:spChg>
        <pc:picChg chg="add mod">
          <ac:chgData name="NORVEY DANILO MUÑOZ" userId="6c920eed-56a1-4dd6-94e7-28cd095909bd" providerId="ADAL" clId="{08BBBA70-F1EB-4390-90B7-43D2712089F9}" dt="2023-02-08T15:21:08.954" v="768" actId="1076"/>
          <ac:picMkLst>
            <pc:docMk/>
            <pc:sldMk cId="1640251976" sldId="371"/>
            <ac:picMk id="1026" creationId="{F4DF180B-DE61-4810-2964-8AE9D712AD79}"/>
          </ac:picMkLst>
        </pc:picChg>
      </pc:sldChg>
      <pc:sldChg chg="modSp add mod">
        <pc:chgData name="NORVEY DANILO MUÑOZ" userId="6c920eed-56a1-4dd6-94e7-28cd095909bd" providerId="ADAL" clId="{08BBBA70-F1EB-4390-90B7-43D2712089F9}" dt="2023-02-08T15:42:13.314" v="928" actId="313"/>
        <pc:sldMkLst>
          <pc:docMk/>
          <pc:sldMk cId="1483896231" sldId="372"/>
        </pc:sldMkLst>
        <pc:spChg chg="mod">
          <ac:chgData name="NORVEY DANILO MUÑOZ" userId="6c920eed-56a1-4dd6-94e7-28cd095909bd" providerId="ADAL" clId="{08BBBA70-F1EB-4390-90B7-43D2712089F9}" dt="2023-02-08T15:36:56.663" v="865" actId="20577"/>
          <ac:spMkLst>
            <pc:docMk/>
            <pc:sldMk cId="1483896231" sldId="372"/>
            <ac:spMk id="191" creationId="{00000000-0000-0000-0000-000000000000}"/>
          </ac:spMkLst>
        </pc:spChg>
        <pc:spChg chg="mod">
          <ac:chgData name="NORVEY DANILO MUÑOZ" userId="6c920eed-56a1-4dd6-94e7-28cd095909bd" providerId="ADAL" clId="{08BBBA70-F1EB-4390-90B7-43D2712089F9}" dt="2023-02-08T15:42:13.314" v="928" actId="313"/>
          <ac:spMkLst>
            <pc:docMk/>
            <pc:sldMk cId="1483896231" sldId="372"/>
            <ac:spMk id="192" creationId="{00000000-0000-0000-0000-000000000000}"/>
          </ac:spMkLst>
        </pc:spChg>
      </pc:sldChg>
      <pc:sldChg chg="addSp delSp modSp add mod">
        <pc:chgData name="NORVEY DANILO MUÑOZ" userId="6c920eed-56a1-4dd6-94e7-28cd095909bd" providerId="ADAL" clId="{08BBBA70-F1EB-4390-90B7-43D2712089F9}" dt="2023-02-08T15:56:53.887" v="934" actId="1076"/>
        <pc:sldMkLst>
          <pc:docMk/>
          <pc:sldMk cId="2407232986" sldId="373"/>
        </pc:sldMkLst>
        <pc:spChg chg="add del mod">
          <ac:chgData name="NORVEY DANILO MUÑOZ" userId="6c920eed-56a1-4dd6-94e7-28cd095909bd" providerId="ADAL" clId="{08BBBA70-F1EB-4390-90B7-43D2712089F9}" dt="2023-02-08T15:42:24.175" v="931" actId="478"/>
          <ac:spMkLst>
            <pc:docMk/>
            <pc:sldMk cId="2407232986" sldId="373"/>
            <ac:spMk id="3" creationId="{5FA27CAB-140F-FD35-6D0B-FEB44BEFD8F3}"/>
          </ac:spMkLst>
        </pc:spChg>
        <pc:spChg chg="del">
          <ac:chgData name="NORVEY DANILO MUÑOZ" userId="6c920eed-56a1-4dd6-94e7-28cd095909bd" providerId="ADAL" clId="{08BBBA70-F1EB-4390-90B7-43D2712089F9}" dt="2023-02-08T15:42:22.367" v="930" actId="478"/>
          <ac:spMkLst>
            <pc:docMk/>
            <pc:sldMk cId="2407232986" sldId="373"/>
            <ac:spMk id="192" creationId="{00000000-0000-0000-0000-000000000000}"/>
          </ac:spMkLst>
        </pc:spChg>
        <pc:picChg chg="add mod">
          <ac:chgData name="NORVEY DANILO MUÑOZ" userId="6c920eed-56a1-4dd6-94e7-28cd095909bd" providerId="ADAL" clId="{08BBBA70-F1EB-4390-90B7-43D2712089F9}" dt="2023-02-08T15:56:53.887" v="934" actId="1076"/>
          <ac:picMkLst>
            <pc:docMk/>
            <pc:sldMk cId="2407232986" sldId="373"/>
            <ac:picMk id="5" creationId="{B2DFE150-F2E9-B904-2FE9-CA32472425B1}"/>
          </ac:picMkLst>
        </pc:picChg>
      </pc:sldChg>
      <pc:sldChg chg="addSp delSp modSp add mod">
        <pc:chgData name="NORVEY DANILO MUÑOZ" userId="6c920eed-56a1-4dd6-94e7-28cd095909bd" providerId="ADAL" clId="{08BBBA70-F1EB-4390-90B7-43D2712089F9}" dt="2023-02-08T15:58:45.602" v="976" actId="1076"/>
        <pc:sldMkLst>
          <pc:docMk/>
          <pc:sldMk cId="2669140229" sldId="374"/>
        </pc:sldMkLst>
        <pc:spChg chg="add mod">
          <ac:chgData name="NORVEY DANILO MUÑOZ" userId="6c920eed-56a1-4dd6-94e7-28cd095909bd" providerId="ADAL" clId="{08BBBA70-F1EB-4390-90B7-43D2712089F9}" dt="2023-02-08T15:58:14.472" v="973" actId="113"/>
          <ac:spMkLst>
            <pc:docMk/>
            <pc:sldMk cId="2669140229" sldId="374"/>
            <ac:spMk id="2" creationId="{C0B608A9-9574-5207-56A3-C5CFEE4309AD}"/>
          </ac:spMkLst>
        </pc:spChg>
        <pc:spChg chg="mod">
          <ac:chgData name="NORVEY DANILO MUÑOZ" userId="6c920eed-56a1-4dd6-94e7-28cd095909bd" providerId="ADAL" clId="{08BBBA70-F1EB-4390-90B7-43D2712089F9}" dt="2023-02-08T15:57:34.078" v="950" actId="20577"/>
          <ac:spMkLst>
            <pc:docMk/>
            <pc:sldMk cId="2669140229" sldId="374"/>
            <ac:spMk id="191" creationId="{00000000-0000-0000-0000-000000000000}"/>
          </ac:spMkLst>
        </pc:spChg>
        <pc:picChg chg="add mod">
          <ac:chgData name="NORVEY DANILO MUÑOZ" userId="6c920eed-56a1-4dd6-94e7-28cd095909bd" providerId="ADAL" clId="{08BBBA70-F1EB-4390-90B7-43D2712089F9}" dt="2023-02-08T15:58:45.602" v="976" actId="1076"/>
          <ac:picMkLst>
            <pc:docMk/>
            <pc:sldMk cId="2669140229" sldId="374"/>
            <ac:picMk id="4" creationId="{3CC63424-56E9-BFB1-F114-2CFC51AB183C}"/>
          </ac:picMkLst>
        </pc:picChg>
        <pc:picChg chg="del">
          <ac:chgData name="NORVEY DANILO MUÑOZ" userId="6c920eed-56a1-4dd6-94e7-28cd095909bd" providerId="ADAL" clId="{08BBBA70-F1EB-4390-90B7-43D2712089F9}" dt="2023-02-08T15:57:35.555" v="951" actId="478"/>
          <ac:picMkLst>
            <pc:docMk/>
            <pc:sldMk cId="2669140229" sldId="374"/>
            <ac:picMk id="5" creationId="{B2DFE150-F2E9-B904-2FE9-CA32472425B1}"/>
          </ac:picMkLst>
        </pc:picChg>
      </pc:sldChg>
      <pc:sldChg chg="delSp modSp add mod">
        <pc:chgData name="NORVEY DANILO MUÑOZ" userId="6c920eed-56a1-4dd6-94e7-28cd095909bd" providerId="ADAL" clId="{08BBBA70-F1EB-4390-90B7-43D2712089F9}" dt="2023-02-08T16:02:27.515" v="1044" actId="20577"/>
        <pc:sldMkLst>
          <pc:docMk/>
          <pc:sldMk cId="805343460" sldId="375"/>
        </pc:sldMkLst>
        <pc:spChg chg="mod">
          <ac:chgData name="NORVEY DANILO MUÑOZ" userId="6c920eed-56a1-4dd6-94e7-28cd095909bd" providerId="ADAL" clId="{08BBBA70-F1EB-4390-90B7-43D2712089F9}" dt="2023-02-08T16:02:27.515" v="1044" actId="20577"/>
          <ac:spMkLst>
            <pc:docMk/>
            <pc:sldMk cId="805343460" sldId="375"/>
            <ac:spMk id="2" creationId="{C0B608A9-9574-5207-56A3-C5CFEE4309AD}"/>
          </ac:spMkLst>
        </pc:spChg>
        <pc:spChg chg="mod">
          <ac:chgData name="NORVEY DANILO MUÑOZ" userId="6c920eed-56a1-4dd6-94e7-28cd095909bd" providerId="ADAL" clId="{08BBBA70-F1EB-4390-90B7-43D2712089F9}" dt="2023-02-08T15:59:12.792" v="1000" actId="20577"/>
          <ac:spMkLst>
            <pc:docMk/>
            <pc:sldMk cId="805343460" sldId="375"/>
            <ac:spMk id="191" creationId="{00000000-0000-0000-0000-000000000000}"/>
          </ac:spMkLst>
        </pc:spChg>
        <pc:picChg chg="del">
          <ac:chgData name="NORVEY DANILO MUÑOZ" userId="6c920eed-56a1-4dd6-94e7-28cd095909bd" providerId="ADAL" clId="{08BBBA70-F1EB-4390-90B7-43D2712089F9}" dt="2023-02-08T15:59:23.395" v="1002" actId="478"/>
          <ac:picMkLst>
            <pc:docMk/>
            <pc:sldMk cId="805343460" sldId="375"/>
            <ac:picMk id="4" creationId="{3CC63424-56E9-BFB1-F114-2CFC51AB183C}"/>
          </ac:picMkLst>
        </pc:picChg>
      </pc:sldChg>
      <pc:sldChg chg="addSp modSp add mod">
        <pc:chgData name="NORVEY DANILO MUÑOZ" userId="6c920eed-56a1-4dd6-94e7-28cd095909bd" providerId="ADAL" clId="{08BBBA70-F1EB-4390-90B7-43D2712089F9}" dt="2023-02-08T16:18:51.197" v="1085" actId="1076"/>
        <pc:sldMkLst>
          <pc:docMk/>
          <pc:sldMk cId="3646398806" sldId="376"/>
        </pc:sldMkLst>
        <pc:spChg chg="mod">
          <ac:chgData name="NORVEY DANILO MUÑOZ" userId="6c920eed-56a1-4dd6-94e7-28cd095909bd" providerId="ADAL" clId="{08BBBA70-F1EB-4390-90B7-43D2712089F9}" dt="2023-02-08T16:18:49.869" v="1084" actId="1076"/>
          <ac:spMkLst>
            <pc:docMk/>
            <pc:sldMk cId="3646398806" sldId="376"/>
            <ac:spMk id="2" creationId="{C0B608A9-9574-5207-56A3-C5CFEE4309AD}"/>
          </ac:spMkLst>
        </pc:spChg>
        <pc:spChg chg="mod">
          <ac:chgData name="NORVEY DANILO MUÑOZ" userId="6c920eed-56a1-4dd6-94e7-28cd095909bd" providerId="ADAL" clId="{08BBBA70-F1EB-4390-90B7-43D2712089F9}" dt="2023-02-08T16:02:59.267" v="1071" actId="20577"/>
          <ac:spMkLst>
            <pc:docMk/>
            <pc:sldMk cId="3646398806" sldId="376"/>
            <ac:spMk id="191" creationId="{00000000-0000-0000-0000-000000000000}"/>
          </ac:spMkLst>
        </pc:spChg>
        <pc:picChg chg="add mod">
          <ac:chgData name="NORVEY DANILO MUÑOZ" userId="6c920eed-56a1-4dd6-94e7-28cd095909bd" providerId="ADAL" clId="{08BBBA70-F1EB-4390-90B7-43D2712089F9}" dt="2023-02-08T16:18:51.197" v="1085" actId="1076"/>
          <ac:picMkLst>
            <pc:docMk/>
            <pc:sldMk cId="3646398806" sldId="376"/>
            <ac:picMk id="4" creationId="{B1515F61-6623-6C18-56DA-FB23A92E6DF2}"/>
          </ac:picMkLst>
        </pc:picChg>
      </pc:sldChg>
      <pc:sldChg chg="modSp add mod">
        <pc:chgData name="NORVEY DANILO MUÑOZ" userId="6c920eed-56a1-4dd6-94e7-28cd095909bd" providerId="ADAL" clId="{08BBBA70-F1EB-4390-90B7-43D2712089F9}" dt="2023-02-08T16:20:16.092" v="1108" actId="12"/>
        <pc:sldMkLst>
          <pc:docMk/>
          <pc:sldMk cId="4077152137" sldId="377"/>
        </pc:sldMkLst>
        <pc:spChg chg="mod">
          <ac:chgData name="NORVEY DANILO MUÑOZ" userId="6c920eed-56a1-4dd6-94e7-28cd095909bd" providerId="ADAL" clId="{08BBBA70-F1EB-4390-90B7-43D2712089F9}" dt="2023-02-08T16:20:16.092" v="1108" actId="12"/>
          <ac:spMkLst>
            <pc:docMk/>
            <pc:sldMk cId="4077152137" sldId="377"/>
            <ac:spMk id="2" creationId="{C0B608A9-9574-5207-56A3-C5CFEE4309AD}"/>
          </ac:spMkLst>
        </pc:spChg>
        <pc:picChg chg="mod">
          <ac:chgData name="NORVEY DANILO MUÑOZ" userId="6c920eed-56a1-4dd6-94e7-28cd095909bd" providerId="ADAL" clId="{08BBBA70-F1EB-4390-90B7-43D2712089F9}" dt="2023-02-08T16:19:21.881" v="1090" actId="1076"/>
          <ac:picMkLst>
            <pc:docMk/>
            <pc:sldMk cId="4077152137" sldId="377"/>
            <ac:picMk id="4" creationId="{B1515F61-6623-6C18-56DA-FB23A92E6DF2}"/>
          </ac:picMkLst>
        </pc:picChg>
      </pc:sldChg>
      <pc:sldChg chg="addSp delSp modSp add mod">
        <pc:chgData name="NORVEY DANILO MUÑOZ" userId="6c920eed-56a1-4dd6-94e7-28cd095909bd" providerId="ADAL" clId="{08BBBA70-F1EB-4390-90B7-43D2712089F9}" dt="2023-02-08T16:22:19.133" v="1146" actId="113"/>
        <pc:sldMkLst>
          <pc:docMk/>
          <pc:sldMk cId="1141441756" sldId="378"/>
        </pc:sldMkLst>
        <pc:spChg chg="del">
          <ac:chgData name="NORVEY DANILO MUÑOZ" userId="6c920eed-56a1-4dd6-94e7-28cd095909bd" providerId="ADAL" clId="{08BBBA70-F1EB-4390-90B7-43D2712089F9}" dt="2023-02-08T16:20:29.706" v="1111" actId="478"/>
          <ac:spMkLst>
            <pc:docMk/>
            <pc:sldMk cId="1141441756" sldId="378"/>
            <ac:spMk id="2" creationId="{C0B608A9-9574-5207-56A3-C5CFEE4309AD}"/>
          </ac:spMkLst>
        </pc:spChg>
        <pc:spChg chg="add mod">
          <ac:chgData name="NORVEY DANILO MUÑOZ" userId="6c920eed-56a1-4dd6-94e7-28cd095909bd" providerId="ADAL" clId="{08BBBA70-F1EB-4390-90B7-43D2712089F9}" dt="2023-02-08T16:22:19.133" v="1146" actId="113"/>
          <ac:spMkLst>
            <pc:docMk/>
            <pc:sldMk cId="1141441756" sldId="378"/>
            <ac:spMk id="5" creationId="{96381981-90CA-A982-6AF0-917E95B82D60}"/>
          </ac:spMkLst>
        </pc:spChg>
        <pc:picChg chg="del">
          <ac:chgData name="NORVEY DANILO MUÑOZ" userId="6c920eed-56a1-4dd6-94e7-28cd095909bd" providerId="ADAL" clId="{08BBBA70-F1EB-4390-90B7-43D2712089F9}" dt="2023-02-08T16:20:27.379" v="1110" actId="478"/>
          <ac:picMkLst>
            <pc:docMk/>
            <pc:sldMk cId="1141441756" sldId="378"/>
            <ac:picMk id="4" creationId="{B1515F61-6623-6C18-56DA-FB23A92E6DF2}"/>
          </ac:picMkLst>
        </pc:picChg>
      </pc:sldChg>
      <pc:sldChg chg="modSp add mod">
        <pc:chgData name="NORVEY DANILO MUÑOZ" userId="6c920eed-56a1-4dd6-94e7-28cd095909bd" providerId="ADAL" clId="{08BBBA70-F1EB-4390-90B7-43D2712089F9}" dt="2023-02-08T16:22:56.196" v="1183" actId="113"/>
        <pc:sldMkLst>
          <pc:docMk/>
          <pc:sldMk cId="1015212810" sldId="379"/>
        </pc:sldMkLst>
        <pc:spChg chg="mod">
          <ac:chgData name="NORVEY DANILO MUÑOZ" userId="6c920eed-56a1-4dd6-94e7-28cd095909bd" providerId="ADAL" clId="{08BBBA70-F1EB-4390-90B7-43D2712089F9}" dt="2023-02-08T16:22:56.196" v="1183" actId="113"/>
          <ac:spMkLst>
            <pc:docMk/>
            <pc:sldMk cId="1015212810" sldId="379"/>
            <ac:spMk id="5" creationId="{96381981-90CA-A982-6AF0-917E95B82D60}"/>
          </ac:spMkLst>
        </pc:spChg>
        <pc:spChg chg="mod">
          <ac:chgData name="NORVEY DANILO MUÑOZ" userId="6c920eed-56a1-4dd6-94e7-28cd095909bd" providerId="ADAL" clId="{08BBBA70-F1EB-4390-90B7-43D2712089F9}" dt="2023-02-08T16:22:35.033" v="1180" actId="20577"/>
          <ac:spMkLst>
            <pc:docMk/>
            <pc:sldMk cId="1015212810" sldId="379"/>
            <ac:spMk id="191" creationId="{00000000-0000-0000-0000-000000000000}"/>
          </ac:spMkLst>
        </pc:spChg>
      </pc:sldChg>
      <pc:sldChg chg="addSp delSp modSp add mod">
        <pc:chgData name="NORVEY DANILO MUÑOZ" userId="6c920eed-56a1-4dd6-94e7-28cd095909bd" providerId="ADAL" clId="{08BBBA70-F1EB-4390-90B7-43D2712089F9}" dt="2023-02-08T16:25:51.885" v="1215" actId="1076"/>
        <pc:sldMkLst>
          <pc:docMk/>
          <pc:sldMk cId="2253480106" sldId="380"/>
        </pc:sldMkLst>
        <pc:spChg chg="add del mod">
          <ac:chgData name="NORVEY DANILO MUÑOZ" userId="6c920eed-56a1-4dd6-94e7-28cd095909bd" providerId="ADAL" clId="{08BBBA70-F1EB-4390-90B7-43D2712089F9}" dt="2023-02-08T16:25:42.953" v="1213" actId="478"/>
          <ac:spMkLst>
            <pc:docMk/>
            <pc:sldMk cId="2253480106" sldId="380"/>
            <ac:spMk id="3" creationId="{2A7C568D-D596-4BF9-3428-2D4EA99AF195}"/>
          </ac:spMkLst>
        </pc:spChg>
        <pc:spChg chg="del">
          <ac:chgData name="NORVEY DANILO MUÑOZ" userId="6c920eed-56a1-4dd6-94e7-28cd095909bd" providerId="ADAL" clId="{08BBBA70-F1EB-4390-90B7-43D2712089F9}" dt="2023-02-08T16:25:41.571" v="1212" actId="478"/>
          <ac:spMkLst>
            <pc:docMk/>
            <pc:sldMk cId="2253480106" sldId="380"/>
            <ac:spMk id="215" creationId="{00000000-0000-0000-0000-000000000000}"/>
          </ac:spMkLst>
        </pc:spChg>
        <pc:picChg chg="del">
          <ac:chgData name="NORVEY DANILO MUÑOZ" userId="6c920eed-56a1-4dd6-94e7-28cd095909bd" providerId="ADAL" clId="{08BBBA70-F1EB-4390-90B7-43D2712089F9}" dt="2023-02-08T16:25:40.683" v="1211" actId="478"/>
          <ac:picMkLst>
            <pc:docMk/>
            <pc:sldMk cId="2253480106" sldId="380"/>
            <ac:picMk id="2050" creationId="{1F8E3B32-44D2-90A4-2540-BC8B7CCC0C39}"/>
          </ac:picMkLst>
        </pc:picChg>
        <pc:picChg chg="add mod">
          <ac:chgData name="NORVEY DANILO MUÑOZ" userId="6c920eed-56a1-4dd6-94e7-28cd095909bd" providerId="ADAL" clId="{08BBBA70-F1EB-4390-90B7-43D2712089F9}" dt="2023-02-08T16:25:51.885" v="1215" actId="1076"/>
          <ac:picMkLst>
            <pc:docMk/>
            <pc:sldMk cId="2253480106" sldId="380"/>
            <ac:picMk id="3074" creationId="{B77568B6-22B8-8410-138F-A5BF5576D00D}"/>
          </ac:picMkLst>
        </pc:picChg>
      </pc:sldChg>
      <pc:sldChg chg="addSp delSp modSp add ord">
        <pc:chgData name="NORVEY DANILO MUÑOZ" userId="6c920eed-56a1-4dd6-94e7-28cd095909bd" providerId="ADAL" clId="{08BBBA70-F1EB-4390-90B7-43D2712089F9}" dt="2023-02-08T16:55:59.675" v="1672"/>
        <pc:sldMkLst>
          <pc:docMk/>
          <pc:sldMk cId="3966894046" sldId="381"/>
        </pc:sldMkLst>
        <pc:picChg chg="del">
          <ac:chgData name="NORVEY DANILO MUÑOZ" userId="6c920eed-56a1-4dd6-94e7-28cd095909bd" providerId="ADAL" clId="{08BBBA70-F1EB-4390-90B7-43D2712089F9}" dt="2023-02-08T16:26:05.741" v="1217" actId="478"/>
          <ac:picMkLst>
            <pc:docMk/>
            <pc:sldMk cId="3966894046" sldId="381"/>
            <ac:picMk id="3074" creationId="{B77568B6-22B8-8410-138F-A5BF5576D00D}"/>
          </ac:picMkLst>
        </pc:picChg>
        <pc:picChg chg="add mod">
          <ac:chgData name="NORVEY DANILO MUÑOZ" userId="6c920eed-56a1-4dd6-94e7-28cd095909bd" providerId="ADAL" clId="{08BBBA70-F1EB-4390-90B7-43D2712089F9}" dt="2023-02-08T16:26:13.681" v="1220" actId="1076"/>
          <ac:picMkLst>
            <pc:docMk/>
            <pc:sldMk cId="3966894046" sldId="381"/>
            <ac:picMk id="4098" creationId="{442FD085-63DA-EE97-A045-CAB4A1AFD925}"/>
          </ac:picMkLst>
        </pc:picChg>
      </pc:sldChg>
      <pc:sldChg chg="modSp add mod ord">
        <pc:chgData name="NORVEY DANILO MUÑOZ" userId="6c920eed-56a1-4dd6-94e7-28cd095909bd" providerId="ADAL" clId="{08BBBA70-F1EB-4390-90B7-43D2712089F9}" dt="2023-02-08T16:43:36.459" v="1376"/>
        <pc:sldMkLst>
          <pc:docMk/>
          <pc:sldMk cId="3793310610" sldId="382"/>
        </pc:sldMkLst>
        <pc:spChg chg="mod">
          <ac:chgData name="NORVEY DANILO MUÑOZ" userId="6c920eed-56a1-4dd6-94e7-28cd095909bd" providerId="ADAL" clId="{08BBBA70-F1EB-4390-90B7-43D2712089F9}" dt="2023-02-08T16:30:16.424" v="1252" actId="20577"/>
          <ac:spMkLst>
            <pc:docMk/>
            <pc:sldMk cId="3793310610" sldId="382"/>
            <ac:spMk id="215" creationId="{00000000-0000-0000-0000-000000000000}"/>
          </ac:spMkLst>
        </pc:spChg>
      </pc:sldChg>
      <pc:sldChg chg="addSp delSp modSp add del mod">
        <pc:chgData name="NORVEY DANILO MUÑOZ" userId="6c920eed-56a1-4dd6-94e7-28cd095909bd" providerId="ADAL" clId="{08BBBA70-F1EB-4390-90B7-43D2712089F9}" dt="2023-02-08T16:56:28.962" v="1676" actId="47"/>
        <pc:sldMkLst>
          <pc:docMk/>
          <pc:sldMk cId="2041644710" sldId="383"/>
        </pc:sldMkLst>
        <pc:spChg chg="add del mod">
          <ac:chgData name="NORVEY DANILO MUÑOZ" userId="6c920eed-56a1-4dd6-94e7-28cd095909bd" providerId="ADAL" clId="{08BBBA70-F1EB-4390-90B7-43D2712089F9}" dt="2023-02-08T16:30:32.984" v="1255" actId="478"/>
          <ac:spMkLst>
            <pc:docMk/>
            <pc:sldMk cId="2041644710" sldId="383"/>
            <ac:spMk id="3" creationId="{5B16DE57-40DB-BA92-7C16-53C35403DA2F}"/>
          </ac:spMkLst>
        </pc:spChg>
        <pc:spChg chg="del">
          <ac:chgData name="NORVEY DANILO MUÑOZ" userId="6c920eed-56a1-4dd6-94e7-28cd095909bd" providerId="ADAL" clId="{08BBBA70-F1EB-4390-90B7-43D2712089F9}" dt="2023-02-08T16:30:29.140" v="1254" actId="478"/>
          <ac:spMkLst>
            <pc:docMk/>
            <pc:sldMk cId="2041644710" sldId="383"/>
            <ac:spMk id="215" creationId="{00000000-0000-0000-0000-000000000000}"/>
          </ac:spMkLst>
        </pc:spChg>
        <pc:picChg chg="add del mod">
          <ac:chgData name="NORVEY DANILO MUÑOZ" userId="6c920eed-56a1-4dd6-94e7-28cd095909bd" providerId="ADAL" clId="{08BBBA70-F1EB-4390-90B7-43D2712089F9}" dt="2023-02-08T16:56:25.892" v="1674" actId="21"/>
          <ac:picMkLst>
            <pc:docMk/>
            <pc:sldMk cId="2041644710" sldId="383"/>
            <ac:picMk id="6146" creationId="{16E91C92-0FB3-980B-71F0-8A0D5686D204}"/>
          </ac:picMkLst>
        </pc:picChg>
      </pc:sldChg>
      <pc:sldChg chg="addSp delSp modSp add mod">
        <pc:chgData name="NORVEY DANILO MUÑOZ" userId="6c920eed-56a1-4dd6-94e7-28cd095909bd" providerId="ADAL" clId="{08BBBA70-F1EB-4390-90B7-43D2712089F9}" dt="2023-02-08T16:31:51.549" v="1265" actId="1076"/>
        <pc:sldMkLst>
          <pc:docMk/>
          <pc:sldMk cId="368216936" sldId="384"/>
        </pc:sldMkLst>
        <pc:spChg chg="add del mod">
          <ac:chgData name="NORVEY DANILO MUÑOZ" userId="6c920eed-56a1-4dd6-94e7-28cd095909bd" providerId="ADAL" clId="{08BBBA70-F1EB-4390-90B7-43D2712089F9}" dt="2023-02-08T16:31:35.081" v="1260" actId="478"/>
          <ac:spMkLst>
            <pc:docMk/>
            <pc:sldMk cId="368216936" sldId="384"/>
            <ac:spMk id="3" creationId="{B38FCF4F-5FA7-44D9-9511-00308C93A03E}"/>
          </ac:spMkLst>
        </pc:spChg>
        <pc:spChg chg="add del">
          <ac:chgData name="NORVEY DANILO MUÑOZ" userId="6c920eed-56a1-4dd6-94e7-28cd095909bd" providerId="ADAL" clId="{08BBBA70-F1EB-4390-90B7-43D2712089F9}" dt="2023-02-08T16:31:37.735" v="1262" actId="22"/>
          <ac:spMkLst>
            <pc:docMk/>
            <pc:sldMk cId="368216936" sldId="384"/>
            <ac:spMk id="5" creationId="{A88F3F15-3249-C68A-6490-E887212790E7}"/>
          </ac:spMkLst>
        </pc:spChg>
        <pc:spChg chg="del">
          <ac:chgData name="NORVEY DANILO MUÑOZ" userId="6c920eed-56a1-4dd6-94e7-28cd095909bd" providerId="ADAL" clId="{08BBBA70-F1EB-4390-90B7-43D2712089F9}" dt="2023-02-08T16:31:34.451" v="1259" actId="478"/>
          <ac:spMkLst>
            <pc:docMk/>
            <pc:sldMk cId="368216936" sldId="384"/>
            <ac:spMk id="192" creationId="{00000000-0000-0000-0000-000000000000}"/>
          </ac:spMkLst>
        </pc:spChg>
        <pc:picChg chg="add mod">
          <ac:chgData name="NORVEY DANILO MUÑOZ" userId="6c920eed-56a1-4dd6-94e7-28cd095909bd" providerId="ADAL" clId="{08BBBA70-F1EB-4390-90B7-43D2712089F9}" dt="2023-02-08T16:31:51.549" v="1265" actId="1076"/>
          <ac:picMkLst>
            <pc:docMk/>
            <pc:sldMk cId="368216936" sldId="384"/>
            <ac:picMk id="7170" creationId="{4FB85C70-4BA7-D73E-BFE2-37E7A81E243B}"/>
          </ac:picMkLst>
        </pc:picChg>
      </pc:sldChg>
      <pc:sldChg chg="addSp delSp modSp add mod">
        <pc:chgData name="NORVEY DANILO MUÑOZ" userId="6c920eed-56a1-4dd6-94e7-28cd095909bd" providerId="ADAL" clId="{08BBBA70-F1EB-4390-90B7-43D2712089F9}" dt="2023-02-08T16:36:12.304" v="1318"/>
        <pc:sldMkLst>
          <pc:docMk/>
          <pc:sldMk cId="1939832174" sldId="385"/>
        </pc:sldMkLst>
        <pc:spChg chg="mod">
          <ac:chgData name="NORVEY DANILO MUÑOZ" userId="6c920eed-56a1-4dd6-94e7-28cd095909bd" providerId="ADAL" clId="{08BBBA70-F1EB-4390-90B7-43D2712089F9}" dt="2023-02-08T16:36:06.844" v="1316" actId="20577"/>
          <ac:spMkLst>
            <pc:docMk/>
            <pc:sldMk cId="1939832174" sldId="385"/>
            <ac:spMk id="235" creationId="{00000000-0000-0000-0000-000000000000}"/>
          </ac:spMkLst>
        </pc:spChg>
        <pc:picChg chg="del">
          <ac:chgData name="NORVEY DANILO MUÑOZ" userId="6c920eed-56a1-4dd6-94e7-28cd095909bd" providerId="ADAL" clId="{08BBBA70-F1EB-4390-90B7-43D2712089F9}" dt="2023-02-08T16:36:08.567" v="1317" actId="478"/>
          <ac:picMkLst>
            <pc:docMk/>
            <pc:sldMk cId="1939832174" sldId="385"/>
            <ac:picMk id="8194" creationId="{232E11A9-B3EB-3262-9C16-1B579AD8F1B1}"/>
          </ac:picMkLst>
        </pc:picChg>
        <pc:picChg chg="add">
          <ac:chgData name="NORVEY DANILO MUÑOZ" userId="6c920eed-56a1-4dd6-94e7-28cd095909bd" providerId="ADAL" clId="{08BBBA70-F1EB-4390-90B7-43D2712089F9}" dt="2023-02-08T16:36:12.304" v="1318"/>
          <ac:picMkLst>
            <pc:docMk/>
            <pc:sldMk cId="1939832174" sldId="385"/>
            <ac:picMk id="9218" creationId="{AD78485B-2425-622B-CC2B-BEDE16361B84}"/>
          </ac:picMkLst>
        </pc:picChg>
      </pc:sldChg>
      <pc:sldChg chg="addSp delSp modSp add mod">
        <pc:chgData name="NORVEY DANILO MUÑOZ" userId="6c920eed-56a1-4dd6-94e7-28cd095909bd" providerId="ADAL" clId="{08BBBA70-F1EB-4390-90B7-43D2712089F9}" dt="2023-02-08T16:36:30.578" v="1332"/>
        <pc:sldMkLst>
          <pc:docMk/>
          <pc:sldMk cId="3945072177" sldId="386"/>
        </pc:sldMkLst>
        <pc:spChg chg="mod">
          <ac:chgData name="NORVEY DANILO MUÑOZ" userId="6c920eed-56a1-4dd6-94e7-28cd095909bd" providerId="ADAL" clId="{08BBBA70-F1EB-4390-90B7-43D2712089F9}" dt="2023-02-08T16:36:25.690" v="1330" actId="20577"/>
          <ac:spMkLst>
            <pc:docMk/>
            <pc:sldMk cId="3945072177" sldId="386"/>
            <ac:spMk id="235" creationId="{00000000-0000-0000-0000-000000000000}"/>
          </ac:spMkLst>
        </pc:spChg>
        <pc:picChg chg="del">
          <ac:chgData name="NORVEY DANILO MUÑOZ" userId="6c920eed-56a1-4dd6-94e7-28cd095909bd" providerId="ADAL" clId="{08BBBA70-F1EB-4390-90B7-43D2712089F9}" dt="2023-02-08T16:36:27.341" v="1331" actId="478"/>
          <ac:picMkLst>
            <pc:docMk/>
            <pc:sldMk cId="3945072177" sldId="386"/>
            <ac:picMk id="9218" creationId="{AD78485B-2425-622B-CC2B-BEDE16361B84}"/>
          </ac:picMkLst>
        </pc:picChg>
        <pc:picChg chg="add">
          <ac:chgData name="NORVEY DANILO MUÑOZ" userId="6c920eed-56a1-4dd6-94e7-28cd095909bd" providerId="ADAL" clId="{08BBBA70-F1EB-4390-90B7-43D2712089F9}" dt="2023-02-08T16:36:30.578" v="1332"/>
          <ac:picMkLst>
            <pc:docMk/>
            <pc:sldMk cId="3945072177" sldId="386"/>
            <ac:picMk id="10242" creationId="{84215C94-8619-6F13-A0A9-9912989F1B5E}"/>
          </ac:picMkLst>
        </pc:picChg>
      </pc:sldChg>
      <pc:sldChg chg="addSp delSp modSp add mod">
        <pc:chgData name="NORVEY DANILO MUÑOZ" userId="6c920eed-56a1-4dd6-94e7-28cd095909bd" providerId="ADAL" clId="{08BBBA70-F1EB-4390-90B7-43D2712089F9}" dt="2023-02-08T16:45:40.041" v="1412" actId="1076"/>
        <pc:sldMkLst>
          <pc:docMk/>
          <pc:sldMk cId="1943410392" sldId="387"/>
        </pc:sldMkLst>
        <pc:spChg chg="add mod">
          <ac:chgData name="NORVEY DANILO MUÑOZ" userId="6c920eed-56a1-4dd6-94e7-28cd095909bd" providerId="ADAL" clId="{08BBBA70-F1EB-4390-90B7-43D2712089F9}" dt="2023-02-08T16:45:23.449" v="1408" actId="113"/>
          <ac:spMkLst>
            <pc:docMk/>
            <pc:sldMk cId="1943410392" sldId="387"/>
            <ac:spMk id="2" creationId="{D90DF9B6-6AF1-6C25-8FAC-8DFEC35762EA}"/>
          </ac:spMkLst>
        </pc:spChg>
        <pc:spChg chg="mod">
          <ac:chgData name="NORVEY DANILO MUÑOZ" userId="6c920eed-56a1-4dd6-94e7-28cd095909bd" providerId="ADAL" clId="{08BBBA70-F1EB-4390-90B7-43D2712089F9}" dt="2023-02-08T16:39:57.522" v="1365" actId="20577"/>
          <ac:spMkLst>
            <pc:docMk/>
            <pc:sldMk cId="1943410392" sldId="387"/>
            <ac:spMk id="235" creationId="{00000000-0000-0000-0000-000000000000}"/>
          </ac:spMkLst>
        </pc:spChg>
        <pc:picChg chg="add mod">
          <ac:chgData name="NORVEY DANILO MUÑOZ" userId="6c920eed-56a1-4dd6-94e7-28cd095909bd" providerId="ADAL" clId="{08BBBA70-F1EB-4390-90B7-43D2712089F9}" dt="2023-02-08T16:45:40.041" v="1412" actId="1076"/>
          <ac:picMkLst>
            <pc:docMk/>
            <pc:sldMk cId="1943410392" sldId="387"/>
            <ac:picMk id="4" creationId="{EE89982B-90F8-A376-5296-151D8FF58AE0}"/>
          </ac:picMkLst>
        </pc:picChg>
        <pc:picChg chg="del">
          <ac:chgData name="NORVEY DANILO MUÑOZ" userId="6c920eed-56a1-4dd6-94e7-28cd095909bd" providerId="ADAL" clId="{08BBBA70-F1EB-4390-90B7-43D2712089F9}" dt="2023-02-08T16:39:26.304" v="1353" actId="478"/>
          <ac:picMkLst>
            <pc:docMk/>
            <pc:sldMk cId="1943410392" sldId="387"/>
            <ac:picMk id="10242" creationId="{84215C94-8619-6F13-A0A9-9912989F1B5E}"/>
          </ac:picMkLst>
        </pc:picChg>
      </pc:sldChg>
      <pc:sldChg chg="add del">
        <pc:chgData name="NORVEY DANILO MUÑOZ" userId="6c920eed-56a1-4dd6-94e7-28cd095909bd" providerId="ADAL" clId="{08BBBA70-F1EB-4390-90B7-43D2712089F9}" dt="2023-02-08T16:36:36.773" v="1334" actId="47"/>
        <pc:sldMkLst>
          <pc:docMk/>
          <pc:sldMk cId="2228862701" sldId="387"/>
        </pc:sldMkLst>
      </pc:sldChg>
      <pc:sldChg chg="delSp modSp add mod">
        <pc:chgData name="NORVEY DANILO MUÑOZ" userId="6c920eed-56a1-4dd6-94e7-28cd095909bd" providerId="ADAL" clId="{08BBBA70-F1EB-4390-90B7-43D2712089F9}" dt="2023-02-08T16:51:43.629" v="1593" actId="1076"/>
        <pc:sldMkLst>
          <pc:docMk/>
          <pc:sldMk cId="66050442" sldId="388"/>
        </pc:sldMkLst>
        <pc:spChg chg="mod">
          <ac:chgData name="NORVEY DANILO MUÑOZ" userId="6c920eed-56a1-4dd6-94e7-28cd095909bd" providerId="ADAL" clId="{08BBBA70-F1EB-4390-90B7-43D2712089F9}" dt="2023-02-08T16:51:43.629" v="1593" actId="1076"/>
          <ac:spMkLst>
            <pc:docMk/>
            <pc:sldMk cId="66050442" sldId="388"/>
            <ac:spMk id="2" creationId="{D90DF9B6-6AF1-6C25-8FAC-8DFEC35762EA}"/>
          </ac:spMkLst>
        </pc:spChg>
        <pc:spChg chg="mod">
          <ac:chgData name="NORVEY DANILO MUÑOZ" userId="6c920eed-56a1-4dd6-94e7-28cd095909bd" providerId="ADAL" clId="{08BBBA70-F1EB-4390-90B7-43D2712089F9}" dt="2023-02-08T16:47:30.788" v="1481"/>
          <ac:spMkLst>
            <pc:docMk/>
            <pc:sldMk cId="66050442" sldId="388"/>
            <ac:spMk id="235" creationId="{00000000-0000-0000-0000-000000000000}"/>
          </ac:spMkLst>
        </pc:spChg>
        <pc:picChg chg="del">
          <ac:chgData name="NORVEY DANILO MUÑOZ" userId="6c920eed-56a1-4dd6-94e7-28cd095909bd" providerId="ADAL" clId="{08BBBA70-F1EB-4390-90B7-43D2712089F9}" dt="2023-02-08T16:46:17.518" v="1433" actId="478"/>
          <ac:picMkLst>
            <pc:docMk/>
            <pc:sldMk cId="66050442" sldId="388"/>
            <ac:picMk id="4" creationId="{EE89982B-90F8-A376-5296-151D8FF58AE0}"/>
          </ac:picMkLst>
        </pc:picChg>
      </pc:sldChg>
      <pc:sldChg chg="modSp add mod ord">
        <pc:chgData name="NORVEY DANILO MUÑOZ" userId="6c920eed-56a1-4dd6-94e7-28cd095909bd" providerId="ADAL" clId="{08BBBA70-F1EB-4390-90B7-43D2712089F9}" dt="2023-02-08T16:48:52.630" v="1571"/>
        <pc:sldMkLst>
          <pc:docMk/>
          <pc:sldMk cId="3918203194" sldId="389"/>
        </pc:sldMkLst>
        <pc:spChg chg="mod">
          <ac:chgData name="NORVEY DANILO MUÑOZ" userId="6c920eed-56a1-4dd6-94e7-28cd095909bd" providerId="ADAL" clId="{08BBBA70-F1EB-4390-90B7-43D2712089F9}" dt="2023-02-08T16:47:22.514" v="1480" actId="20577"/>
          <ac:spMkLst>
            <pc:docMk/>
            <pc:sldMk cId="3918203194" sldId="389"/>
            <ac:spMk id="235" creationId="{00000000-0000-0000-0000-000000000000}"/>
          </ac:spMkLst>
        </pc:spChg>
      </pc:sldChg>
      <pc:sldChg chg="addSp delSp modSp add mod">
        <pc:chgData name="NORVEY DANILO MUÑOZ" userId="6c920eed-56a1-4dd6-94e7-28cd095909bd" providerId="ADAL" clId="{08BBBA70-F1EB-4390-90B7-43D2712089F9}" dt="2023-02-08T16:53:07.213" v="1623" actId="1076"/>
        <pc:sldMkLst>
          <pc:docMk/>
          <pc:sldMk cId="1028980673" sldId="390"/>
        </pc:sldMkLst>
        <pc:spChg chg="mod">
          <ac:chgData name="NORVEY DANILO MUÑOZ" userId="6c920eed-56a1-4dd6-94e7-28cd095909bd" providerId="ADAL" clId="{08BBBA70-F1EB-4390-90B7-43D2712089F9}" dt="2023-02-08T16:53:07.213" v="1623" actId="1076"/>
          <ac:spMkLst>
            <pc:docMk/>
            <pc:sldMk cId="1028980673" sldId="390"/>
            <ac:spMk id="2" creationId="{D90DF9B6-6AF1-6C25-8FAC-8DFEC35762EA}"/>
          </ac:spMkLst>
        </pc:spChg>
        <pc:spChg chg="add del">
          <ac:chgData name="NORVEY DANILO MUÑOZ" userId="6c920eed-56a1-4dd6-94e7-28cd095909bd" providerId="ADAL" clId="{08BBBA70-F1EB-4390-90B7-43D2712089F9}" dt="2023-02-08T16:52:25.574" v="1614"/>
          <ac:spMkLst>
            <pc:docMk/>
            <pc:sldMk cId="1028980673" sldId="390"/>
            <ac:spMk id="3" creationId="{AD78814D-4FF6-0A6D-E7F4-3457219B6CEB}"/>
          </ac:spMkLst>
        </pc:spChg>
        <pc:spChg chg="add mod">
          <ac:chgData name="NORVEY DANILO MUÑOZ" userId="6c920eed-56a1-4dd6-94e7-28cd095909bd" providerId="ADAL" clId="{08BBBA70-F1EB-4390-90B7-43D2712089F9}" dt="2023-02-08T16:52:52.525" v="1621" actId="14100"/>
          <ac:spMkLst>
            <pc:docMk/>
            <pc:sldMk cId="1028980673" sldId="390"/>
            <ac:spMk id="5" creationId="{06E31F08-F051-615B-C179-DDD4DA4D0F6F}"/>
          </ac:spMkLst>
        </pc:spChg>
      </pc:sldChg>
      <pc:sldChg chg="addSp delSp modSp add mod">
        <pc:chgData name="NORVEY DANILO MUÑOZ" userId="6c920eed-56a1-4dd6-94e7-28cd095909bd" providerId="ADAL" clId="{08BBBA70-F1EB-4390-90B7-43D2712089F9}" dt="2023-02-08T16:54:15.016" v="1644" actId="1076"/>
        <pc:sldMkLst>
          <pc:docMk/>
          <pc:sldMk cId="703612668" sldId="391"/>
        </pc:sldMkLst>
        <pc:spChg chg="mod">
          <ac:chgData name="NORVEY DANILO MUÑOZ" userId="6c920eed-56a1-4dd6-94e7-28cd095909bd" providerId="ADAL" clId="{08BBBA70-F1EB-4390-90B7-43D2712089F9}" dt="2023-02-08T16:54:02.461" v="1641" actId="1076"/>
          <ac:spMkLst>
            <pc:docMk/>
            <pc:sldMk cId="703612668" sldId="391"/>
            <ac:spMk id="2" creationId="{D90DF9B6-6AF1-6C25-8FAC-8DFEC35762EA}"/>
          </ac:spMkLst>
        </pc:spChg>
        <pc:spChg chg="del">
          <ac:chgData name="NORVEY DANILO MUÑOZ" userId="6c920eed-56a1-4dd6-94e7-28cd095909bd" providerId="ADAL" clId="{08BBBA70-F1EB-4390-90B7-43D2712089F9}" dt="2023-02-08T16:53:50.167" v="1625" actId="478"/>
          <ac:spMkLst>
            <pc:docMk/>
            <pc:sldMk cId="703612668" sldId="391"/>
            <ac:spMk id="5" creationId="{06E31F08-F051-615B-C179-DDD4DA4D0F6F}"/>
          </ac:spMkLst>
        </pc:spChg>
        <pc:picChg chg="add mod">
          <ac:chgData name="NORVEY DANILO MUÑOZ" userId="6c920eed-56a1-4dd6-94e7-28cd095909bd" providerId="ADAL" clId="{08BBBA70-F1EB-4390-90B7-43D2712089F9}" dt="2023-02-08T16:54:15.016" v="1644" actId="1076"/>
          <ac:picMkLst>
            <pc:docMk/>
            <pc:sldMk cId="703612668" sldId="391"/>
            <ac:picMk id="4" creationId="{2A7AD30A-6EFC-FE0A-F3E2-095980820EAA}"/>
          </ac:picMkLst>
        </pc:picChg>
      </pc:sldChg>
      <pc:sldChg chg="addSp delSp modSp add mod">
        <pc:chgData name="NORVEY DANILO MUÑOZ" userId="6c920eed-56a1-4dd6-94e7-28cd095909bd" providerId="ADAL" clId="{08BBBA70-F1EB-4390-90B7-43D2712089F9}" dt="2023-02-08T16:54:45.257" v="1669" actId="1076"/>
        <pc:sldMkLst>
          <pc:docMk/>
          <pc:sldMk cId="3593356433" sldId="392"/>
        </pc:sldMkLst>
        <pc:spChg chg="del">
          <ac:chgData name="NORVEY DANILO MUÑOZ" userId="6c920eed-56a1-4dd6-94e7-28cd095909bd" providerId="ADAL" clId="{08BBBA70-F1EB-4390-90B7-43D2712089F9}" dt="2023-02-08T16:54:30.321" v="1647" actId="478"/>
          <ac:spMkLst>
            <pc:docMk/>
            <pc:sldMk cId="3593356433" sldId="392"/>
            <ac:spMk id="2" creationId="{D90DF9B6-6AF1-6C25-8FAC-8DFEC35762EA}"/>
          </ac:spMkLst>
        </pc:spChg>
        <pc:spChg chg="mod">
          <ac:chgData name="NORVEY DANILO MUÑOZ" userId="6c920eed-56a1-4dd6-94e7-28cd095909bd" providerId="ADAL" clId="{08BBBA70-F1EB-4390-90B7-43D2712089F9}" dt="2023-02-08T16:54:36.528" v="1664" actId="20577"/>
          <ac:spMkLst>
            <pc:docMk/>
            <pc:sldMk cId="3593356433" sldId="392"/>
            <ac:spMk id="235" creationId="{00000000-0000-0000-0000-000000000000}"/>
          </ac:spMkLst>
        </pc:spChg>
        <pc:picChg chg="del">
          <ac:chgData name="NORVEY DANILO MUÑOZ" userId="6c920eed-56a1-4dd6-94e7-28cd095909bd" providerId="ADAL" clId="{08BBBA70-F1EB-4390-90B7-43D2712089F9}" dt="2023-02-08T16:54:29.038" v="1646" actId="478"/>
          <ac:picMkLst>
            <pc:docMk/>
            <pc:sldMk cId="3593356433" sldId="392"/>
            <ac:picMk id="4" creationId="{2A7AD30A-6EFC-FE0A-F3E2-095980820EAA}"/>
          </ac:picMkLst>
        </pc:picChg>
        <pc:picChg chg="add mod">
          <ac:chgData name="NORVEY DANILO MUÑOZ" userId="6c920eed-56a1-4dd6-94e7-28cd095909bd" providerId="ADAL" clId="{08BBBA70-F1EB-4390-90B7-43D2712089F9}" dt="2023-02-08T16:54:45.257" v="1669" actId="1076"/>
          <ac:picMkLst>
            <pc:docMk/>
            <pc:sldMk cId="3593356433" sldId="392"/>
            <ac:picMk id="5" creationId="{61A09883-0D35-7B51-C6C6-EA85C7F32212}"/>
          </ac:picMkLst>
        </pc:picChg>
      </pc:sldChg>
      <pc:sldChg chg="addSp delSp modSp add">
        <pc:chgData name="NORVEY DANILO MUÑOZ" userId="6c920eed-56a1-4dd6-94e7-28cd095909bd" providerId="ADAL" clId="{08BBBA70-F1EB-4390-90B7-43D2712089F9}" dt="2023-02-08T16:57:26.432" v="1688" actId="1076"/>
        <pc:sldMkLst>
          <pc:docMk/>
          <pc:sldMk cId="1370982778" sldId="393"/>
        </pc:sldMkLst>
        <pc:picChg chg="del">
          <ac:chgData name="NORVEY DANILO MUÑOZ" userId="6c920eed-56a1-4dd6-94e7-28cd095909bd" providerId="ADAL" clId="{08BBBA70-F1EB-4390-90B7-43D2712089F9}" dt="2023-02-08T16:56:35.391" v="1678" actId="478"/>
          <ac:picMkLst>
            <pc:docMk/>
            <pc:sldMk cId="1370982778" sldId="393"/>
            <ac:picMk id="4098" creationId="{442FD085-63DA-EE97-A045-CAB4A1AFD925}"/>
          </ac:picMkLst>
        </pc:picChg>
        <pc:picChg chg="add mod">
          <ac:chgData name="NORVEY DANILO MUÑOZ" userId="6c920eed-56a1-4dd6-94e7-28cd095909bd" providerId="ADAL" clId="{08BBBA70-F1EB-4390-90B7-43D2712089F9}" dt="2023-02-08T16:57:05.177" v="1683" actId="14100"/>
          <ac:picMkLst>
            <pc:docMk/>
            <pc:sldMk cId="1370982778" sldId="393"/>
            <ac:picMk id="12290" creationId="{67E4F184-2305-865B-056B-8AB53C4C110E}"/>
          </ac:picMkLst>
        </pc:picChg>
        <pc:picChg chg="add mod">
          <ac:chgData name="NORVEY DANILO MUÑOZ" userId="6c920eed-56a1-4dd6-94e7-28cd095909bd" providerId="ADAL" clId="{08BBBA70-F1EB-4390-90B7-43D2712089F9}" dt="2023-02-08T16:57:26.432" v="1688" actId="1076"/>
          <ac:picMkLst>
            <pc:docMk/>
            <pc:sldMk cId="1370982778" sldId="393"/>
            <ac:picMk id="12292" creationId="{89A85A1B-B79B-CAC7-DC11-E687327CC5A9}"/>
          </ac:picMkLst>
        </pc:picChg>
      </pc:sldChg>
      <pc:sldChg chg="delSp add ord">
        <pc:chgData name="NORVEY DANILO MUÑOZ" userId="6c920eed-56a1-4dd6-94e7-28cd095909bd" providerId="ADAL" clId="{08BBBA70-F1EB-4390-90B7-43D2712089F9}" dt="2023-02-08T16:57:52.255" v="1692" actId="478"/>
        <pc:sldMkLst>
          <pc:docMk/>
          <pc:sldMk cId="254590961" sldId="394"/>
        </pc:sldMkLst>
        <pc:picChg chg="del">
          <ac:chgData name="NORVEY DANILO MUÑOZ" userId="6c920eed-56a1-4dd6-94e7-28cd095909bd" providerId="ADAL" clId="{08BBBA70-F1EB-4390-90B7-43D2712089F9}" dt="2023-02-08T16:57:52.255" v="1692" actId="478"/>
          <ac:picMkLst>
            <pc:docMk/>
            <pc:sldMk cId="254590961" sldId="394"/>
            <ac:picMk id="4" creationId="{0853F64C-BF6C-06D4-B308-DF60BF583CA9}"/>
          </ac:picMkLst>
        </pc:picChg>
      </pc:sldChg>
      <pc:sldChg chg="addSp modSp add">
        <pc:chgData name="NORVEY DANILO MUÑOZ" userId="6c920eed-56a1-4dd6-94e7-28cd095909bd" providerId="ADAL" clId="{08BBBA70-F1EB-4390-90B7-43D2712089F9}" dt="2023-02-08T16:58:03.788" v="1698" actId="1076"/>
        <pc:sldMkLst>
          <pc:docMk/>
          <pc:sldMk cId="2213399795" sldId="395"/>
        </pc:sldMkLst>
        <pc:picChg chg="add mod">
          <ac:chgData name="NORVEY DANILO MUÑOZ" userId="6c920eed-56a1-4dd6-94e7-28cd095909bd" providerId="ADAL" clId="{08BBBA70-F1EB-4390-90B7-43D2712089F9}" dt="2023-02-08T16:58:03.788" v="1698" actId="1076"/>
          <ac:picMkLst>
            <pc:docMk/>
            <pc:sldMk cId="2213399795" sldId="395"/>
            <ac:picMk id="13314" creationId="{B50E5205-57E7-50FB-43D9-FFDBDE64125B}"/>
          </ac:picMkLst>
        </pc:picChg>
      </pc:sldChg>
    </pc:docChg>
  </pc:docChgLst>
  <pc:docChgLst>
    <pc:chgData name="NORBEY DANILO" userId="29f64d73-8b12-4c53-a9f3-1c223397a229" providerId="ADAL" clId="{A5AE6E25-21AD-4D40-9E84-2389743BE4E2}"/>
    <pc:docChg chg="custSel addSld delSld modSld">
      <pc:chgData name="NORBEY DANILO" userId="29f64d73-8b12-4c53-a9f3-1c223397a229" providerId="ADAL" clId="{A5AE6E25-21AD-4D40-9E84-2389743BE4E2}" dt="2023-03-08T04:54:10.221" v="505" actId="47"/>
      <pc:docMkLst>
        <pc:docMk/>
      </pc:docMkLst>
      <pc:sldChg chg="modSp mod">
        <pc:chgData name="NORBEY DANILO" userId="29f64d73-8b12-4c53-a9f3-1c223397a229" providerId="ADAL" clId="{A5AE6E25-21AD-4D40-9E84-2389743BE4E2}" dt="2023-03-08T04:31:55.652" v="24" actId="20577"/>
        <pc:sldMkLst>
          <pc:docMk/>
          <pc:sldMk cId="0" sldId="256"/>
        </pc:sldMkLst>
        <pc:spChg chg="mod">
          <ac:chgData name="NORBEY DANILO" userId="29f64d73-8b12-4c53-a9f3-1c223397a229" providerId="ADAL" clId="{A5AE6E25-21AD-4D40-9E84-2389743BE4E2}" dt="2023-03-08T04:31:55.652" v="24" actId="20577"/>
          <ac:spMkLst>
            <pc:docMk/>
            <pc:sldMk cId="0" sldId="256"/>
            <ac:spMk id="185" creationId="{00000000-0000-0000-0000-000000000000}"/>
          </ac:spMkLst>
        </pc:spChg>
      </pc:sldChg>
      <pc:sldChg chg="del">
        <pc:chgData name="NORBEY DANILO" userId="29f64d73-8b12-4c53-a9f3-1c223397a229" providerId="ADAL" clId="{A5AE6E25-21AD-4D40-9E84-2389743BE4E2}" dt="2023-03-08T04:31:58.638" v="25" actId="47"/>
        <pc:sldMkLst>
          <pc:docMk/>
          <pc:sldMk cId="0" sldId="257"/>
        </pc:sldMkLst>
      </pc:sldChg>
      <pc:sldChg chg="del">
        <pc:chgData name="NORBEY DANILO" userId="29f64d73-8b12-4c53-a9f3-1c223397a229" providerId="ADAL" clId="{A5AE6E25-21AD-4D40-9E84-2389743BE4E2}" dt="2023-03-08T04:54:00.783" v="456" actId="47"/>
        <pc:sldMkLst>
          <pc:docMk/>
          <pc:sldMk cId="3567729611" sldId="310"/>
        </pc:sldMkLst>
      </pc:sldChg>
      <pc:sldChg chg="modSp mod">
        <pc:chgData name="NORBEY DANILO" userId="29f64d73-8b12-4c53-a9f3-1c223397a229" providerId="ADAL" clId="{A5AE6E25-21AD-4D40-9E84-2389743BE4E2}" dt="2023-03-08T04:34:27.535" v="112" actId="20577"/>
        <pc:sldMkLst>
          <pc:docMk/>
          <pc:sldMk cId="2252551699" sldId="367"/>
        </pc:sldMkLst>
        <pc:spChg chg="mod">
          <ac:chgData name="NORBEY DANILO" userId="29f64d73-8b12-4c53-a9f3-1c223397a229" providerId="ADAL" clId="{A5AE6E25-21AD-4D40-9E84-2389743BE4E2}" dt="2023-03-08T04:32:18.180" v="38" actId="20577"/>
          <ac:spMkLst>
            <pc:docMk/>
            <pc:sldMk cId="2252551699" sldId="367"/>
            <ac:spMk id="191" creationId="{00000000-0000-0000-0000-000000000000}"/>
          </ac:spMkLst>
        </pc:spChg>
        <pc:spChg chg="mod">
          <ac:chgData name="NORBEY DANILO" userId="29f64d73-8b12-4c53-a9f3-1c223397a229" providerId="ADAL" clId="{A5AE6E25-21AD-4D40-9E84-2389743BE4E2}" dt="2023-03-08T04:34:27.535" v="112" actId="20577"/>
          <ac:spMkLst>
            <pc:docMk/>
            <pc:sldMk cId="2252551699" sldId="367"/>
            <ac:spMk id="192" creationId="{00000000-0000-0000-0000-000000000000}"/>
          </ac:spMkLst>
        </pc:spChg>
      </pc:sldChg>
      <pc:sldChg chg="addSp delSp modSp mod">
        <pc:chgData name="NORBEY DANILO" userId="29f64d73-8b12-4c53-a9f3-1c223397a229" providerId="ADAL" clId="{A5AE6E25-21AD-4D40-9E84-2389743BE4E2}" dt="2023-03-08T04:35:41.902" v="130" actId="1076"/>
        <pc:sldMkLst>
          <pc:docMk/>
          <pc:sldMk cId="2414942149" sldId="368"/>
        </pc:sldMkLst>
        <pc:spChg chg="mod">
          <ac:chgData name="NORBEY DANILO" userId="29f64d73-8b12-4c53-a9f3-1c223397a229" providerId="ADAL" clId="{A5AE6E25-21AD-4D40-9E84-2389743BE4E2}" dt="2023-03-08T04:34:51.610" v="126" actId="20577"/>
          <ac:spMkLst>
            <pc:docMk/>
            <pc:sldMk cId="2414942149" sldId="368"/>
            <ac:spMk id="191" creationId="{00000000-0000-0000-0000-000000000000}"/>
          </ac:spMkLst>
        </pc:spChg>
        <pc:picChg chg="add mod">
          <ac:chgData name="NORBEY DANILO" userId="29f64d73-8b12-4c53-a9f3-1c223397a229" providerId="ADAL" clId="{A5AE6E25-21AD-4D40-9E84-2389743BE4E2}" dt="2023-03-08T04:35:41.902" v="130" actId="1076"/>
          <ac:picMkLst>
            <pc:docMk/>
            <pc:sldMk cId="2414942149" sldId="368"/>
            <ac:picMk id="3" creationId="{5685E95D-9417-6D20-4AAD-D2AB34562DCA}"/>
          </ac:picMkLst>
        </pc:picChg>
        <pc:picChg chg="del">
          <ac:chgData name="NORBEY DANILO" userId="29f64d73-8b12-4c53-a9f3-1c223397a229" providerId="ADAL" clId="{A5AE6E25-21AD-4D40-9E84-2389743BE4E2}" dt="2023-03-08T04:34:46.337" v="113" actId="478"/>
          <ac:picMkLst>
            <pc:docMk/>
            <pc:sldMk cId="2414942149" sldId="368"/>
            <ac:picMk id="6" creationId="{F449B409-92E0-7E11-168A-D275E0DCFD10}"/>
          </ac:picMkLst>
        </pc:picChg>
      </pc:sldChg>
      <pc:sldChg chg="del">
        <pc:chgData name="NORBEY DANILO" userId="29f64d73-8b12-4c53-a9f3-1c223397a229" providerId="ADAL" clId="{A5AE6E25-21AD-4D40-9E84-2389743BE4E2}" dt="2023-03-08T04:54:08.877" v="501" actId="47"/>
        <pc:sldMkLst>
          <pc:docMk/>
          <pc:sldMk cId="2244255232" sldId="369"/>
        </pc:sldMkLst>
      </pc:sldChg>
      <pc:sldChg chg="del">
        <pc:chgData name="NORBEY DANILO" userId="29f64d73-8b12-4c53-a9f3-1c223397a229" providerId="ADAL" clId="{A5AE6E25-21AD-4D40-9E84-2389743BE4E2}" dt="2023-03-08T04:54:00.816" v="457" actId="47"/>
        <pc:sldMkLst>
          <pc:docMk/>
          <pc:sldMk cId="4210932705" sldId="396"/>
        </pc:sldMkLst>
      </pc:sldChg>
      <pc:sldChg chg="del">
        <pc:chgData name="NORBEY DANILO" userId="29f64d73-8b12-4c53-a9f3-1c223397a229" providerId="ADAL" clId="{A5AE6E25-21AD-4D40-9E84-2389743BE4E2}" dt="2023-03-08T04:54:00.847" v="458" actId="47"/>
        <pc:sldMkLst>
          <pc:docMk/>
          <pc:sldMk cId="9505273" sldId="397"/>
        </pc:sldMkLst>
      </pc:sldChg>
      <pc:sldChg chg="del">
        <pc:chgData name="NORBEY DANILO" userId="29f64d73-8b12-4c53-a9f3-1c223397a229" providerId="ADAL" clId="{A5AE6E25-21AD-4D40-9E84-2389743BE4E2}" dt="2023-03-08T04:54:08.238" v="498" actId="47"/>
        <pc:sldMkLst>
          <pc:docMk/>
          <pc:sldMk cId="2632446278" sldId="398"/>
        </pc:sldMkLst>
      </pc:sldChg>
      <pc:sldChg chg="del">
        <pc:chgData name="NORBEY DANILO" userId="29f64d73-8b12-4c53-a9f3-1c223397a229" providerId="ADAL" clId="{A5AE6E25-21AD-4D40-9E84-2389743BE4E2}" dt="2023-03-08T04:54:08.444" v="499" actId="47"/>
        <pc:sldMkLst>
          <pc:docMk/>
          <pc:sldMk cId="516941123" sldId="399"/>
        </pc:sldMkLst>
      </pc:sldChg>
      <pc:sldChg chg="del">
        <pc:chgData name="NORBEY DANILO" userId="29f64d73-8b12-4c53-a9f3-1c223397a229" providerId="ADAL" clId="{A5AE6E25-21AD-4D40-9E84-2389743BE4E2}" dt="2023-03-08T04:54:08.680" v="500" actId="47"/>
        <pc:sldMkLst>
          <pc:docMk/>
          <pc:sldMk cId="919147768" sldId="400"/>
        </pc:sldMkLst>
      </pc:sldChg>
      <pc:sldChg chg="del">
        <pc:chgData name="NORBEY DANILO" userId="29f64d73-8b12-4c53-a9f3-1c223397a229" providerId="ADAL" clId="{A5AE6E25-21AD-4D40-9E84-2389743BE4E2}" dt="2023-03-08T04:54:05.725" v="486" actId="47"/>
        <pc:sldMkLst>
          <pc:docMk/>
          <pc:sldMk cId="1792618635" sldId="401"/>
        </pc:sldMkLst>
      </pc:sldChg>
      <pc:sldChg chg="del">
        <pc:chgData name="NORBEY DANILO" userId="29f64d73-8b12-4c53-a9f3-1c223397a229" providerId="ADAL" clId="{A5AE6E25-21AD-4D40-9E84-2389743BE4E2}" dt="2023-03-08T04:54:09.089" v="502" actId="47"/>
        <pc:sldMkLst>
          <pc:docMk/>
          <pc:sldMk cId="1502933733" sldId="408"/>
        </pc:sldMkLst>
      </pc:sldChg>
      <pc:sldChg chg="del">
        <pc:chgData name="NORBEY DANILO" userId="29f64d73-8b12-4c53-a9f3-1c223397a229" providerId="ADAL" clId="{A5AE6E25-21AD-4D40-9E84-2389743BE4E2}" dt="2023-03-08T04:54:09.297" v="503" actId="47"/>
        <pc:sldMkLst>
          <pc:docMk/>
          <pc:sldMk cId="2835311418" sldId="409"/>
        </pc:sldMkLst>
      </pc:sldChg>
      <pc:sldChg chg="del">
        <pc:chgData name="NORBEY DANILO" userId="29f64d73-8b12-4c53-a9f3-1c223397a229" providerId="ADAL" clId="{A5AE6E25-21AD-4D40-9E84-2389743BE4E2}" dt="2023-03-08T04:54:09.509" v="504" actId="47"/>
        <pc:sldMkLst>
          <pc:docMk/>
          <pc:sldMk cId="678700996" sldId="410"/>
        </pc:sldMkLst>
      </pc:sldChg>
      <pc:sldChg chg="del">
        <pc:chgData name="NORBEY DANILO" userId="29f64d73-8b12-4c53-a9f3-1c223397a229" providerId="ADAL" clId="{A5AE6E25-21AD-4D40-9E84-2389743BE4E2}" dt="2023-03-08T04:54:10.221" v="505" actId="47"/>
        <pc:sldMkLst>
          <pc:docMk/>
          <pc:sldMk cId="2169949934" sldId="411"/>
        </pc:sldMkLst>
      </pc:sldChg>
      <pc:sldChg chg="modSp mod">
        <pc:chgData name="NORBEY DANILO" userId="29f64d73-8b12-4c53-a9f3-1c223397a229" providerId="ADAL" clId="{A5AE6E25-21AD-4D40-9E84-2389743BE4E2}" dt="2023-03-08T04:37:03.712" v="170" actId="20577"/>
        <pc:sldMkLst>
          <pc:docMk/>
          <pc:sldMk cId="1937748922" sldId="412"/>
        </pc:sldMkLst>
        <pc:spChg chg="mod">
          <ac:chgData name="NORBEY DANILO" userId="29f64d73-8b12-4c53-a9f3-1c223397a229" providerId="ADAL" clId="{A5AE6E25-21AD-4D40-9E84-2389743BE4E2}" dt="2023-03-08T04:36:21.585" v="143" actId="20577"/>
          <ac:spMkLst>
            <pc:docMk/>
            <pc:sldMk cId="1937748922" sldId="412"/>
            <ac:spMk id="191" creationId="{00000000-0000-0000-0000-000000000000}"/>
          </ac:spMkLst>
        </pc:spChg>
        <pc:spChg chg="mod">
          <ac:chgData name="NORBEY DANILO" userId="29f64d73-8b12-4c53-a9f3-1c223397a229" providerId="ADAL" clId="{A5AE6E25-21AD-4D40-9E84-2389743BE4E2}" dt="2023-03-08T04:37:03.712" v="170" actId="20577"/>
          <ac:spMkLst>
            <pc:docMk/>
            <pc:sldMk cId="1937748922" sldId="412"/>
            <ac:spMk id="192" creationId="{00000000-0000-0000-0000-000000000000}"/>
          </ac:spMkLst>
        </pc:spChg>
      </pc:sldChg>
      <pc:sldChg chg="addSp delSp modSp mod">
        <pc:chgData name="NORBEY DANILO" userId="29f64d73-8b12-4c53-a9f3-1c223397a229" providerId="ADAL" clId="{A5AE6E25-21AD-4D40-9E84-2389743BE4E2}" dt="2023-03-08T04:38:31.550" v="191" actId="1076"/>
        <pc:sldMkLst>
          <pc:docMk/>
          <pc:sldMk cId="712897181" sldId="413"/>
        </pc:sldMkLst>
        <pc:spChg chg="mod">
          <ac:chgData name="NORBEY DANILO" userId="29f64d73-8b12-4c53-a9f3-1c223397a229" providerId="ADAL" clId="{A5AE6E25-21AD-4D40-9E84-2389743BE4E2}" dt="2023-03-08T04:38:09" v="183" actId="20577"/>
          <ac:spMkLst>
            <pc:docMk/>
            <pc:sldMk cId="712897181" sldId="413"/>
            <ac:spMk id="191" creationId="{00000000-0000-0000-0000-000000000000}"/>
          </ac:spMkLst>
        </pc:spChg>
        <pc:picChg chg="add mod">
          <ac:chgData name="NORBEY DANILO" userId="29f64d73-8b12-4c53-a9f3-1c223397a229" providerId="ADAL" clId="{A5AE6E25-21AD-4D40-9E84-2389743BE4E2}" dt="2023-03-08T04:38:27.358" v="188" actId="1076"/>
          <ac:picMkLst>
            <pc:docMk/>
            <pc:sldMk cId="712897181" sldId="413"/>
            <ac:picMk id="3" creationId="{C52D00AD-E15F-E5A1-9568-2AE16709C650}"/>
          </ac:picMkLst>
        </pc:picChg>
        <pc:picChg chg="del">
          <ac:chgData name="NORBEY DANILO" userId="29f64d73-8b12-4c53-a9f3-1c223397a229" providerId="ADAL" clId="{A5AE6E25-21AD-4D40-9E84-2389743BE4E2}" dt="2023-03-08T04:38:10.980" v="184" actId="478"/>
          <ac:picMkLst>
            <pc:docMk/>
            <pc:sldMk cId="712897181" sldId="413"/>
            <ac:picMk id="5" creationId="{B291DE61-BE7E-6AF7-0328-667F7052839D}"/>
          </ac:picMkLst>
        </pc:picChg>
        <pc:picChg chg="add mod">
          <ac:chgData name="NORBEY DANILO" userId="29f64d73-8b12-4c53-a9f3-1c223397a229" providerId="ADAL" clId="{A5AE6E25-21AD-4D40-9E84-2389743BE4E2}" dt="2023-03-08T04:38:31.550" v="191" actId="1076"/>
          <ac:picMkLst>
            <pc:docMk/>
            <pc:sldMk cId="712897181" sldId="413"/>
            <ac:picMk id="6" creationId="{2F9FEEBA-0B02-5120-3C17-79B10A2F946C}"/>
          </ac:picMkLst>
        </pc:picChg>
      </pc:sldChg>
      <pc:sldChg chg="addSp delSp modSp mod">
        <pc:chgData name="NORBEY DANILO" userId="29f64d73-8b12-4c53-a9f3-1c223397a229" providerId="ADAL" clId="{A5AE6E25-21AD-4D40-9E84-2389743BE4E2}" dt="2023-03-08T04:40:03.458" v="216" actId="1076"/>
        <pc:sldMkLst>
          <pc:docMk/>
          <pc:sldMk cId="1024426399" sldId="414"/>
        </pc:sldMkLst>
        <pc:spChg chg="mod">
          <ac:chgData name="NORBEY DANILO" userId="29f64d73-8b12-4c53-a9f3-1c223397a229" providerId="ADAL" clId="{A5AE6E25-21AD-4D40-9E84-2389743BE4E2}" dt="2023-03-08T04:39:52.344" v="211" actId="20577"/>
          <ac:spMkLst>
            <pc:docMk/>
            <pc:sldMk cId="1024426399" sldId="414"/>
            <ac:spMk id="191" creationId="{00000000-0000-0000-0000-000000000000}"/>
          </ac:spMkLst>
        </pc:spChg>
        <pc:picChg chg="del">
          <ac:chgData name="NORBEY DANILO" userId="29f64d73-8b12-4c53-a9f3-1c223397a229" providerId="ADAL" clId="{A5AE6E25-21AD-4D40-9E84-2389743BE4E2}" dt="2023-03-08T04:39:53.595" v="212" actId="478"/>
          <ac:picMkLst>
            <pc:docMk/>
            <pc:sldMk cId="1024426399" sldId="414"/>
            <ac:picMk id="3" creationId="{FA081916-DC16-A3AB-D16E-E278B7494BCA}"/>
          </ac:picMkLst>
        </pc:picChg>
        <pc:picChg chg="add mod">
          <ac:chgData name="NORBEY DANILO" userId="29f64d73-8b12-4c53-a9f3-1c223397a229" providerId="ADAL" clId="{A5AE6E25-21AD-4D40-9E84-2389743BE4E2}" dt="2023-03-08T04:40:03.458" v="216" actId="1076"/>
          <ac:picMkLst>
            <pc:docMk/>
            <pc:sldMk cId="1024426399" sldId="414"/>
            <ac:picMk id="4" creationId="{1A03D8E4-2F79-9183-3EA3-F4C3899BCF8A}"/>
          </ac:picMkLst>
        </pc:picChg>
        <pc:picChg chg="del">
          <ac:chgData name="NORBEY DANILO" userId="29f64d73-8b12-4c53-a9f3-1c223397a229" providerId="ADAL" clId="{A5AE6E25-21AD-4D40-9E84-2389743BE4E2}" dt="2023-03-08T04:39:54.157" v="213" actId="478"/>
          <ac:picMkLst>
            <pc:docMk/>
            <pc:sldMk cId="1024426399" sldId="414"/>
            <ac:picMk id="6" creationId="{4960D880-5F07-ACAF-2F67-85805C4D5D32}"/>
          </ac:picMkLst>
        </pc:picChg>
      </pc:sldChg>
      <pc:sldChg chg="addSp delSp modSp mod">
        <pc:chgData name="NORBEY DANILO" userId="29f64d73-8b12-4c53-a9f3-1c223397a229" providerId="ADAL" clId="{A5AE6E25-21AD-4D40-9E84-2389743BE4E2}" dt="2023-03-08T04:42:14.939" v="247" actId="732"/>
        <pc:sldMkLst>
          <pc:docMk/>
          <pc:sldMk cId="549993861" sldId="415"/>
        </pc:sldMkLst>
        <pc:spChg chg="mod">
          <ac:chgData name="NORBEY DANILO" userId="29f64d73-8b12-4c53-a9f3-1c223397a229" providerId="ADAL" clId="{A5AE6E25-21AD-4D40-9E84-2389743BE4E2}" dt="2023-03-08T04:40:48.432" v="229" actId="20577"/>
          <ac:spMkLst>
            <pc:docMk/>
            <pc:sldMk cId="549993861" sldId="415"/>
            <ac:spMk id="191" creationId="{00000000-0000-0000-0000-000000000000}"/>
          </ac:spMkLst>
        </pc:spChg>
        <pc:picChg chg="add mod">
          <ac:chgData name="NORBEY DANILO" userId="29f64d73-8b12-4c53-a9f3-1c223397a229" providerId="ADAL" clId="{A5AE6E25-21AD-4D40-9E84-2389743BE4E2}" dt="2023-03-08T04:42:01.286" v="243" actId="1076"/>
          <ac:picMkLst>
            <pc:docMk/>
            <pc:sldMk cId="549993861" sldId="415"/>
            <ac:picMk id="3" creationId="{7CF5DD56-AAD2-8B00-AA1F-7458230DDBC8}"/>
          </ac:picMkLst>
        </pc:picChg>
        <pc:picChg chg="del">
          <ac:chgData name="NORBEY DANILO" userId="29f64d73-8b12-4c53-a9f3-1c223397a229" providerId="ADAL" clId="{A5AE6E25-21AD-4D40-9E84-2389743BE4E2}" dt="2023-03-08T04:40:50.142" v="230" actId="478"/>
          <ac:picMkLst>
            <pc:docMk/>
            <pc:sldMk cId="549993861" sldId="415"/>
            <ac:picMk id="4" creationId="{BA142727-0E6A-1637-8D23-7AC37AB1C141}"/>
          </ac:picMkLst>
        </pc:picChg>
        <pc:picChg chg="add mod">
          <ac:chgData name="NORBEY DANILO" userId="29f64d73-8b12-4c53-a9f3-1c223397a229" providerId="ADAL" clId="{A5AE6E25-21AD-4D40-9E84-2389743BE4E2}" dt="2023-03-08T04:42:01.286" v="243" actId="1076"/>
          <ac:picMkLst>
            <pc:docMk/>
            <pc:sldMk cId="549993861" sldId="415"/>
            <ac:picMk id="6" creationId="{8EE107CA-3F2A-E9BA-64C1-D6C148ABBADB}"/>
          </ac:picMkLst>
        </pc:picChg>
        <pc:picChg chg="add mod modCrop">
          <ac:chgData name="NORBEY DANILO" userId="29f64d73-8b12-4c53-a9f3-1c223397a229" providerId="ADAL" clId="{A5AE6E25-21AD-4D40-9E84-2389743BE4E2}" dt="2023-03-08T04:42:14.939" v="247" actId="732"/>
          <ac:picMkLst>
            <pc:docMk/>
            <pc:sldMk cId="549993861" sldId="415"/>
            <ac:picMk id="8" creationId="{9C380483-0412-4131-F4DB-A1BB1E3B0E19}"/>
          </ac:picMkLst>
        </pc:picChg>
      </pc:sldChg>
      <pc:sldChg chg="addSp delSp modSp mod">
        <pc:chgData name="NORBEY DANILO" userId="29f64d73-8b12-4c53-a9f3-1c223397a229" providerId="ADAL" clId="{A5AE6E25-21AD-4D40-9E84-2389743BE4E2}" dt="2023-03-08T04:42:48.188" v="264" actId="1076"/>
        <pc:sldMkLst>
          <pc:docMk/>
          <pc:sldMk cId="2858029987" sldId="416"/>
        </pc:sldMkLst>
        <pc:spChg chg="mod">
          <ac:chgData name="NORBEY DANILO" userId="29f64d73-8b12-4c53-a9f3-1c223397a229" providerId="ADAL" clId="{A5AE6E25-21AD-4D40-9E84-2389743BE4E2}" dt="2023-03-08T04:42:40.154" v="260" actId="20577"/>
          <ac:spMkLst>
            <pc:docMk/>
            <pc:sldMk cId="2858029987" sldId="416"/>
            <ac:spMk id="191" creationId="{00000000-0000-0000-0000-000000000000}"/>
          </ac:spMkLst>
        </pc:spChg>
        <pc:picChg chg="del">
          <ac:chgData name="NORBEY DANILO" userId="29f64d73-8b12-4c53-a9f3-1c223397a229" providerId="ADAL" clId="{A5AE6E25-21AD-4D40-9E84-2389743BE4E2}" dt="2023-03-08T04:42:42.073" v="261" actId="478"/>
          <ac:picMkLst>
            <pc:docMk/>
            <pc:sldMk cId="2858029987" sldId="416"/>
            <ac:picMk id="3" creationId="{1EDD370B-74AA-765B-1DF0-65396E289029}"/>
          </ac:picMkLst>
        </pc:picChg>
        <pc:picChg chg="add mod">
          <ac:chgData name="NORBEY DANILO" userId="29f64d73-8b12-4c53-a9f3-1c223397a229" providerId="ADAL" clId="{A5AE6E25-21AD-4D40-9E84-2389743BE4E2}" dt="2023-03-08T04:42:48.188" v="264" actId="1076"/>
          <ac:picMkLst>
            <pc:docMk/>
            <pc:sldMk cId="2858029987" sldId="416"/>
            <ac:picMk id="4" creationId="{23E7CC6E-616B-FBF7-47E5-AEC983B16A08}"/>
          </ac:picMkLst>
        </pc:picChg>
      </pc:sldChg>
      <pc:sldChg chg="delSp modSp del mod">
        <pc:chgData name="NORBEY DANILO" userId="29f64d73-8b12-4c53-a9f3-1c223397a229" providerId="ADAL" clId="{A5AE6E25-21AD-4D40-9E84-2389743BE4E2}" dt="2023-03-08T04:43:54.963" v="275" actId="47"/>
        <pc:sldMkLst>
          <pc:docMk/>
          <pc:sldMk cId="3102589011" sldId="417"/>
        </pc:sldMkLst>
        <pc:spChg chg="mod">
          <ac:chgData name="NORBEY DANILO" userId="29f64d73-8b12-4c53-a9f3-1c223397a229" providerId="ADAL" clId="{A5AE6E25-21AD-4D40-9E84-2389743BE4E2}" dt="2023-03-08T04:43:34.168" v="273" actId="20577"/>
          <ac:spMkLst>
            <pc:docMk/>
            <pc:sldMk cId="3102589011" sldId="417"/>
            <ac:spMk id="191" creationId="{00000000-0000-0000-0000-000000000000}"/>
          </ac:spMkLst>
        </pc:spChg>
        <pc:picChg chg="del">
          <ac:chgData name="NORBEY DANILO" userId="29f64d73-8b12-4c53-a9f3-1c223397a229" providerId="ADAL" clId="{A5AE6E25-21AD-4D40-9E84-2389743BE4E2}" dt="2023-03-08T04:43:35.686" v="274" actId="478"/>
          <ac:picMkLst>
            <pc:docMk/>
            <pc:sldMk cId="3102589011" sldId="417"/>
            <ac:picMk id="4" creationId="{4D361743-935E-2522-F4E1-B90693696855}"/>
          </ac:picMkLst>
        </pc:picChg>
      </pc:sldChg>
      <pc:sldChg chg="modSp mod">
        <pc:chgData name="NORBEY DANILO" userId="29f64d73-8b12-4c53-a9f3-1c223397a229" providerId="ADAL" clId="{A5AE6E25-21AD-4D40-9E84-2389743BE4E2}" dt="2023-03-08T04:46:01.665" v="328" actId="20577"/>
        <pc:sldMkLst>
          <pc:docMk/>
          <pc:sldMk cId="290647687" sldId="418"/>
        </pc:sldMkLst>
        <pc:spChg chg="mod">
          <ac:chgData name="NORBEY DANILO" userId="29f64d73-8b12-4c53-a9f3-1c223397a229" providerId="ADAL" clId="{A5AE6E25-21AD-4D40-9E84-2389743BE4E2}" dt="2023-03-08T04:43:59.071" v="284" actId="20577"/>
          <ac:spMkLst>
            <pc:docMk/>
            <pc:sldMk cId="290647687" sldId="418"/>
            <ac:spMk id="191" creationId="{00000000-0000-0000-0000-000000000000}"/>
          </ac:spMkLst>
        </pc:spChg>
        <pc:spChg chg="mod">
          <ac:chgData name="NORBEY DANILO" userId="29f64d73-8b12-4c53-a9f3-1c223397a229" providerId="ADAL" clId="{A5AE6E25-21AD-4D40-9E84-2389743BE4E2}" dt="2023-03-08T04:46:01.665" v="328" actId="20577"/>
          <ac:spMkLst>
            <pc:docMk/>
            <pc:sldMk cId="290647687" sldId="418"/>
            <ac:spMk id="192" creationId="{00000000-0000-0000-0000-000000000000}"/>
          </ac:spMkLst>
        </pc:spChg>
      </pc:sldChg>
      <pc:sldChg chg="addSp delSp modSp mod">
        <pc:chgData name="NORBEY DANILO" userId="29f64d73-8b12-4c53-a9f3-1c223397a229" providerId="ADAL" clId="{A5AE6E25-21AD-4D40-9E84-2389743BE4E2}" dt="2023-03-08T04:46:38.021" v="343" actId="1076"/>
        <pc:sldMkLst>
          <pc:docMk/>
          <pc:sldMk cId="110690283" sldId="419"/>
        </pc:sldMkLst>
        <pc:spChg chg="mod">
          <ac:chgData name="NORBEY DANILO" userId="29f64d73-8b12-4c53-a9f3-1c223397a229" providerId="ADAL" clId="{A5AE6E25-21AD-4D40-9E84-2389743BE4E2}" dt="2023-03-08T04:46:20.561" v="339" actId="20577"/>
          <ac:spMkLst>
            <pc:docMk/>
            <pc:sldMk cId="110690283" sldId="419"/>
            <ac:spMk id="191" creationId="{00000000-0000-0000-0000-000000000000}"/>
          </ac:spMkLst>
        </pc:spChg>
        <pc:picChg chg="add mod">
          <ac:chgData name="NORBEY DANILO" userId="29f64d73-8b12-4c53-a9f3-1c223397a229" providerId="ADAL" clId="{A5AE6E25-21AD-4D40-9E84-2389743BE4E2}" dt="2023-03-08T04:46:38.021" v="343" actId="1076"/>
          <ac:picMkLst>
            <pc:docMk/>
            <pc:sldMk cId="110690283" sldId="419"/>
            <ac:picMk id="3" creationId="{7F57C08F-F668-16F9-5AC0-47D4133FB665}"/>
          </ac:picMkLst>
        </pc:picChg>
        <pc:picChg chg="del">
          <ac:chgData name="NORBEY DANILO" userId="29f64d73-8b12-4c53-a9f3-1c223397a229" providerId="ADAL" clId="{A5AE6E25-21AD-4D40-9E84-2389743BE4E2}" dt="2023-03-08T04:46:22.353" v="340" actId="478"/>
          <ac:picMkLst>
            <pc:docMk/>
            <pc:sldMk cId="110690283" sldId="419"/>
            <ac:picMk id="7" creationId="{381D0345-A2D9-3CF9-4339-3008A0A591EC}"/>
          </ac:picMkLst>
        </pc:picChg>
      </pc:sldChg>
      <pc:sldChg chg="addSp delSp modSp mod">
        <pc:chgData name="NORBEY DANILO" userId="29f64d73-8b12-4c53-a9f3-1c223397a229" providerId="ADAL" clId="{A5AE6E25-21AD-4D40-9E84-2389743BE4E2}" dt="2023-03-08T04:50:50.910" v="397" actId="1076"/>
        <pc:sldMkLst>
          <pc:docMk/>
          <pc:sldMk cId="3934344230" sldId="420"/>
        </pc:sldMkLst>
        <pc:spChg chg="mod">
          <ac:chgData name="NORBEY DANILO" userId="29f64d73-8b12-4c53-a9f3-1c223397a229" providerId="ADAL" clId="{A5AE6E25-21AD-4D40-9E84-2389743BE4E2}" dt="2023-03-08T04:50:07.817" v="390" actId="20577"/>
          <ac:spMkLst>
            <pc:docMk/>
            <pc:sldMk cId="3934344230" sldId="420"/>
            <ac:spMk id="191" creationId="{00000000-0000-0000-0000-000000000000}"/>
          </ac:spMkLst>
        </pc:spChg>
        <pc:picChg chg="add mod">
          <ac:chgData name="NORBEY DANILO" userId="29f64d73-8b12-4c53-a9f3-1c223397a229" providerId="ADAL" clId="{A5AE6E25-21AD-4D40-9E84-2389743BE4E2}" dt="2023-03-08T04:50:26.010" v="394" actId="1076"/>
          <ac:picMkLst>
            <pc:docMk/>
            <pc:sldMk cId="3934344230" sldId="420"/>
            <ac:picMk id="3" creationId="{5CC309D7-FE9F-8FDF-43DA-9437EAF2B6DF}"/>
          </ac:picMkLst>
        </pc:picChg>
        <pc:picChg chg="del">
          <ac:chgData name="NORBEY DANILO" userId="29f64d73-8b12-4c53-a9f3-1c223397a229" providerId="ADAL" clId="{A5AE6E25-21AD-4D40-9E84-2389743BE4E2}" dt="2023-03-08T04:50:09.460" v="391" actId="478"/>
          <ac:picMkLst>
            <pc:docMk/>
            <pc:sldMk cId="3934344230" sldId="420"/>
            <ac:picMk id="5" creationId="{C341B38C-42E8-8E0E-FE6C-888EA08A7FEA}"/>
          </ac:picMkLst>
        </pc:picChg>
        <pc:picChg chg="add mod">
          <ac:chgData name="NORBEY DANILO" userId="29f64d73-8b12-4c53-a9f3-1c223397a229" providerId="ADAL" clId="{A5AE6E25-21AD-4D40-9E84-2389743BE4E2}" dt="2023-03-08T04:50:50.910" v="397" actId="1076"/>
          <ac:picMkLst>
            <pc:docMk/>
            <pc:sldMk cId="3934344230" sldId="420"/>
            <ac:picMk id="6" creationId="{B563C287-CEC9-E3E7-0B49-3722FB880195}"/>
          </ac:picMkLst>
        </pc:picChg>
      </pc:sldChg>
      <pc:sldChg chg="addSp delSp modSp mod">
        <pc:chgData name="NORBEY DANILO" userId="29f64d73-8b12-4c53-a9f3-1c223397a229" providerId="ADAL" clId="{A5AE6E25-21AD-4D40-9E84-2389743BE4E2}" dt="2023-03-08T04:53:09.942" v="423" actId="1076"/>
        <pc:sldMkLst>
          <pc:docMk/>
          <pc:sldMk cId="3788969096" sldId="421"/>
        </pc:sldMkLst>
        <pc:spChg chg="add del mod">
          <ac:chgData name="NORBEY DANILO" userId="29f64d73-8b12-4c53-a9f3-1c223397a229" providerId="ADAL" clId="{A5AE6E25-21AD-4D40-9E84-2389743BE4E2}" dt="2023-03-08T04:51:50.529" v="408" actId="478"/>
          <ac:spMkLst>
            <pc:docMk/>
            <pc:sldMk cId="3788969096" sldId="421"/>
            <ac:spMk id="4" creationId="{42DF8E8F-3F56-69B1-99C4-34C080042E26}"/>
          </ac:spMkLst>
        </pc:spChg>
        <pc:spChg chg="mod">
          <ac:chgData name="NORBEY DANILO" userId="29f64d73-8b12-4c53-a9f3-1c223397a229" providerId="ADAL" clId="{A5AE6E25-21AD-4D40-9E84-2389743BE4E2}" dt="2023-03-08T04:51:47.010" v="406" actId="20577"/>
          <ac:spMkLst>
            <pc:docMk/>
            <pc:sldMk cId="3788969096" sldId="421"/>
            <ac:spMk id="191" creationId="{00000000-0000-0000-0000-000000000000}"/>
          </ac:spMkLst>
        </pc:spChg>
        <pc:spChg chg="del">
          <ac:chgData name="NORBEY DANILO" userId="29f64d73-8b12-4c53-a9f3-1c223397a229" providerId="ADAL" clId="{A5AE6E25-21AD-4D40-9E84-2389743BE4E2}" dt="2023-03-08T04:51:49.128" v="407" actId="478"/>
          <ac:spMkLst>
            <pc:docMk/>
            <pc:sldMk cId="3788969096" sldId="421"/>
            <ac:spMk id="192" creationId="{00000000-0000-0000-0000-000000000000}"/>
          </ac:spMkLst>
        </pc:spChg>
        <pc:picChg chg="del">
          <ac:chgData name="NORBEY DANILO" userId="29f64d73-8b12-4c53-a9f3-1c223397a229" providerId="ADAL" clId="{A5AE6E25-21AD-4D40-9E84-2389743BE4E2}" dt="2023-03-08T04:51:51.163" v="409" actId="478"/>
          <ac:picMkLst>
            <pc:docMk/>
            <pc:sldMk cId="3788969096" sldId="421"/>
            <ac:picMk id="3" creationId="{7A8F7ADD-24F4-7376-4B31-A3B02B466A67}"/>
          </ac:picMkLst>
        </pc:picChg>
        <pc:picChg chg="add mod">
          <ac:chgData name="NORBEY DANILO" userId="29f64d73-8b12-4c53-a9f3-1c223397a229" providerId="ADAL" clId="{A5AE6E25-21AD-4D40-9E84-2389743BE4E2}" dt="2023-03-08T04:52:41.149" v="417" actId="1076"/>
          <ac:picMkLst>
            <pc:docMk/>
            <pc:sldMk cId="3788969096" sldId="421"/>
            <ac:picMk id="6" creationId="{81CD3CBD-58C8-FCC3-7A7B-5E6401B2B8AC}"/>
          </ac:picMkLst>
        </pc:picChg>
        <pc:picChg chg="add mod">
          <ac:chgData name="NORBEY DANILO" userId="29f64d73-8b12-4c53-a9f3-1c223397a229" providerId="ADAL" clId="{A5AE6E25-21AD-4D40-9E84-2389743BE4E2}" dt="2023-03-08T04:52:43.026" v="418" actId="1076"/>
          <ac:picMkLst>
            <pc:docMk/>
            <pc:sldMk cId="3788969096" sldId="421"/>
            <ac:picMk id="8" creationId="{FDBC29B8-75B2-EC86-6003-8283ED743184}"/>
          </ac:picMkLst>
        </pc:picChg>
        <pc:picChg chg="add mod">
          <ac:chgData name="NORBEY DANILO" userId="29f64d73-8b12-4c53-a9f3-1c223397a229" providerId="ADAL" clId="{A5AE6E25-21AD-4D40-9E84-2389743BE4E2}" dt="2023-03-08T04:53:09.942" v="423" actId="1076"/>
          <ac:picMkLst>
            <pc:docMk/>
            <pc:sldMk cId="3788969096" sldId="421"/>
            <ac:picMk id="10" creationId="{C522FC6A-8059-C7EE-3320-94EA9CE33204}"/>
          </ac:picMkLst>
        </pc:picChg>
      </pc:sldChg>
      <pc:sldChg chg="addSp delSp modSp mod">
        <pc:chgData name="NORBEY DANILO" userId="29f64d73-8b12-4c53-a9f3-1c223397a229" providerId="ADAL" clId="{A5AE6E25-21AD-4D40-9E84-2389743BE4E2}" dt="2023-03-08T04:53:45.294" v="438" actId="1076"/>
        <pc:sldMkLst>
          <pc:docMk/>
          <pc:sldMk cId="2239289159" sldId="422"/>
        </pc:sldMkLst>
        <pc:spChg chg="add del mod">
          <ac:chgData name="NORBEY DANILO" userId="29f64d73-8b12-4c53-a9f3-1c223397a229" providerId="ADAL" clId="{A5AE6E25-21AD-4D40-9E84-2389743BE4E2}" dt="2023-03-08T04:53:38.778" v="435" actId="478"/>
          <ac:spMkLst>
            <pc:docMk/>
            <pc:sldMk cId="2239289159" sldId="422"/>
            <ac:spMk id="3" creationId="{BADBD5DB-5EEB-824F-B8EE-C868D6D855ED}"/>
          </ac:spMkLst>
        </pc:spChg>
        <pc:spChg chg="mod">
          <ac:chgData name="NORBEY DANILO" userId="29f64d73-8b12-4c53-a9f3-1c223397a229" providerId="ADAL" clId="{A5AE6E25-21AD-4D40-9E84-2389743BE4E2}" dt="2023-03-08T04:53:34.056" v="432" actId="20577"/>
          <ac:spMkLst>
            <pc:docMk/>
            <pc:sldMk cId="2239289159" sldId="422"/>
            <ac:spMk id="191" creationId="{00000000-0000-0000-0000-000000000000}"/>
          </ac:spMkLst>
        </pc:spChg>
        <pc:spChg chg="del">
          <ac:chgData name="NORBEY DANILO" userId="29f64d73-8b12-4c53-a9f3-1c223397a229" providerId="ADAL" clId="{A5AE6E25-21AD-4D40-9E84-2389743BE4E2}" dt="2023-03-08T04:53:37.368" v="434" actId="478"/>
          <ac:spMkLst>
            <pc:docMk/>
            <pc:sldMk cId="2239289159" sldId="422"/>
            <ac:spMk id="192" creationId="{00000000-0000-0000-0000-000000000000}"/>
          </ac:spMkLst>
        </pc:spChg>
        <pc:picChg chg="del">
          <ac:chgData name="NORBEY DANILO" userId="29f64d73-8b12-4c53-a9f3-1c223397a229" providerId="ADAL" clId="{A5AE6E25-21AD-4D40-9E84-2389743BE4E2}" dt="2023-03-08T04:53:35.778" v="433" actId="478"/>
          <ac:picMkLst>
            <pc:docMk/>
            <pc:sldMk cId="2239289159" sldId="422"/>
            <ac:picMk id="4" creationId="{1A0BD202-F0B8-98B5-90BC-50E60D84413B}"/>
          </ac:picMkLst>
        </pc:picChg>
        <pc:picChg chg="add mod">
          <ac:chgData name="NORBEY DANILO" userId="29f64d73-8b12-4c53-a9f3-1c223397a229" providerId="ADAL" clId="{A5AE6E25-21AD-4D40-9E84-2389743BE4E2}" dt="2023-03-08T04:53:45.294" v="438" actId="1076"/>
          <ac:picMkLst>
            <pc:docMk/>
            <pc:sldMk cId="2239289159" sldId="422"/>
            <ac:picMk id="6" creationId="{D6459ACC-B92E-28EB-B24A-5DB6FAECD22E}"/>
          </ac:picMkLst>
        </pc:picChg>
      </pc:sldChg>
      <pc:sldChg chg="addSp delSp modSp mod">
        <pc:chgData name="NORBEY DANILO" userId="29f64d73-8b12-4c53-a9f3-1c223397a229" providerId="ADAL" clId="{A5AE6E25-21AD-4D40-9E84-2389743BE4E2}" dt="2023-03-08T04:47:24.514" v="358" actId="1076"/>
        <pc:sldMkLst>
          <pc:docMk/>
          <pc:sldMk cId="4000503241" sldId="423"/>
        </pc:sldMkLst>
        <pc:spChg chg="mod">
          <ac:chgData name="NORBEY DANILO" userId="29f64d73-8b12-4c53-a9f3-1c223397a229" providerId="ADAL" clId="{A5AE6E25-21AD-4D40-9E84-2389743BE4E2}" dt="2023-03-08T04:47:14.291" v="352" actId="20577"/>
          <ac:spMkLst>
            <pc:docMk/>
            <pc:sldMk cId="4000503241" sldId="423"/>
            <ac:spMk id="191" creationId="{00000000-0000-0000-0000-000000000000}"/>
          </ac:spMkLst>
        </pc:spChg>
        <pc:picChg chg="add mod">
          <ac:chgData name="NORBEY DANILO" userId="29f64d73-8b12-4c53-a9f3-1c223397a229" providerId="ADAL" clId="{A5AE6E25-21AD-4D40-9E84-2389743BE4E2}" dt="2023-03-08T04:47:24.514" v="358" actId="1076"/>
          <ac:picMkLst>
            <pc:docMk/>
            <pc:sldMk cId="4000503241" sldId="423"/>
            <ac:picMk id="3" creationId="{4590963D-856D-0B62-D97A-16C38750EBE2}"/>
          </ac:picMkLst>
        </pc:picChg>
        <pc:picChg chg="del">
          <ac:chgData name="NORBEY DANILO" userId="29f64d73-8b12-4c53-a9f3-1c223397a229" providerId="ADAL" clId="{A5AE6E25-21AD-4D40-9E84-2389743BE4E2}" dt="2023-03-08T04:47:15.853" v="353" actId="478"/>
          <ac:picMkLst>
            <pc:docMk/>
            <pc:sldMk cId="4000503241" sldId="423"/>
            <ac:picMk id="6" creationId="{2969AF55-321B-CE5F-E083-2FB20DDB5FD5}"/>
          </ac:picMkLst>
        </pc:picChg>
      </pc:sldChg>
      <pc:sldChg chg="addSp delSp modSp mod">
        <pc:chgData name="NORBEY DANILO" userId="29f64d73-8b12-4c53-a9f3-1c223397a229" providerId="ADAL" clId="{A5AE6E25-21AD-4D40-9E84-2389743BE4E2}" dt="2023-03-08T04:48:45.358" v="373" actId="1076"/>
        <pc:sldMkLst>
          <pc:docMk/>
          <pc:sldMk cId="1258943398" sldId="424"/>
        </pc:sldMkLst>
        <pc:spChg chg="mod">
          <ac:chgData name="NORBEY DANILO" userId="29f64d73-8b12-4c53-a9f3-1c223397a229" providerId="ADAL" clId="{A5AE6E25-21AD-4D40-9E84-2389743BE4E2}" dt="2023-03-08T04:47:33.557" v="367" actId="20577"/>
          <ac:spMkLst>
            <pc:docMk/>
            <pc:sldMk cId="1258943398" sldId="424"/>
            <ac:spMk id="191" creationId="{00000000-0000-0000-0000-000000000000}"/>
          </ac:spMkLst>
        </pc:spChg>
        <pc:picChg chg="del">
          <ac:chgData name="NORBEY DANILO" userId="29f64d73-8b12-4c53-a9f3-1c223397a229" providerId="ADAL" clId="{A5AE6E25-21AD-4D40-9E84-2389743BE4E2}" dt="2023-03-08T04:47:35.127" v="368" actId="478"/>
          <ac:picMkLst>
            <pc:docMk/>
            <pc:sldMk cId="1258943398" sldId="424"/>
            <ac:picMk id="3" creationId="{56DD553A-FEFF-914E-8E0F-F05E746C1095}"/>
          </ac:picMkLst>
        </pc:picChg>
        <pc:picChg chg="add mod">
          <ac:chgData name="NORBEY DANILO" userId="29f64d73-8b12-4c53-a9f3-1c223397a229" providerId="ADAL" clId="{A5AE6E25-21AD-4D40-9E84-2389743BE4E2}" dt="2023-03-08T04:48:45.358" v="373" actId="1076"/>
          <ac:picMkLst>
            <pc:docMk/>
            <pc:sldMk cId="1258943398" sldId="424"/>
            <ac:picMk id="4" creationId="{E1E4A3C3-0A62-9979-F794-82C96FFD5A7F}"/>
          </ac:picMkLst>
        </pc:picChg>
      </pc:sldChg>
      <pc:sldChg chg="del">
        <pc:chgData name="NORBEY DANILO" userId="29f64d73-8b12-4c53-a9f3-1c223397a229" providerId="ADAL" clId="{A5AE6E25-21AD-4D40-9E84-2389743BE4E2}" dt="2023-03-08T04:53:59.745" v="439" actId="47"/>
        <pc:sldMkLst>
          <pc:docMk/>
          <pc:sldMk cId="899533250" sldId="425"/>
        </pc:sldMkLst>
      </pc:sldChg>
      <pc:sldChg chg="del">
        <pc:chgData name="NORBEY DANILO" userId="29f64d73-8b12-4c53-a9f3-1c223397a229" providerId="ADAL" clId="{A5AE6E25-21AD-4D40-9E84-2389743BE4E2}" dt="2023-03-08T04:54:00.252" v="440" actId="47"/>
        <pc:sldMkLst>
          <pc:docMk/>
          <pc:sldMk cId="592865857" sldId="426"/>
        </pc:sldMkLst>
      </pc:sldChg>
      <pc:sldChg chg="del">
        <pc:chgData name="NORBEY DANILO" userId="29f64d73-8b12-4c53-a9f3-1c223397a229" providerId="ADAL" clId="{A5AE6E25-21AD-4D40-9E84-2389743BE4E2}" dt="2023-03-08T04:54:00.286" v="441" actId="47"/>
        <pc:sldMkLst>
          <pc:docMk/>
          <pc:sldMk cId="2143894318" sldId="427"/>
        </pc:sldMkLst>
      </pc:sldChg>
      <pc:sldChg chg="del">
        <pc:chgData name="NORBEY DANILO" userId="29f64d73-8b12-4c53-a9f3-1c223397a229" providerId="ADAL" clId="{A5AE6E25-21AD-4D40-9E84-2389743BE4E2}" dt="2023-03-08T04:54:00.321" v="442" actId="47"/>
        <pc:sldMkLst>
          <pc:docMk/>
          <pc:sldMk cId="2098493197" sldId="428"/>
        </pc:sldMkLst>
      </pc:sldChg>
      <pc:sldChg chg="del">
        <pc:chgData name="NORBEY DANILO" userId="29f64d73-8b12-4c53-a9f3-1c223397a229" providerId="ADAL" clId="{A5AE6E25-21AD-4D40-9E84-2389743BE4E2}" dt="2023-03-08T04:54:00.349" v="443" actId="47"/>
        <pc:sldMkLst>
          <pc:docMk/>
          <pc:sldMk cId="1679138341" sldId="429"/>
        </pc:sldMkLst>
      </pc:sldChg>
      <pc:sldChg chg="del">
        <pc:chgData name="NORBEY DANILO" userId="29f64d73-8b12-4c53-a9f3-1c223397a229" providerId="ADAL" clId="{A5AE6E25-21AD-4D40-9E84-2389743BE4E2}" dt="2023-03-08T04:54:00.389" v="444" actId="47"/>
        <pc:sldMkLst>
          <pc:docMk/>
          <pc:sldMk cId="371043596" sldId="430"/>
        </pc:sldMkLst>
      </pc:sldChg>
      <pc:sldChg chg="del">
        <pc:chgData name="NORBEY DANILO" userId="29f64d73-8b12-4c53-a9f3-1c223397a229" providerId="ADAL" clId="{A5AE6E25-21AD-4D40-9E84-2389743BE4E2}" dt="2023-03-08T04:54:00.417" v="445" actId="47"/>
        <pc:sldMkLst>
          <pc:docMk/>
          <pc:sldMk cId="3778750269" sldId="431"/>
        </pc:sldMkLst>
      </pc:sldChg>
      <pc:sldChg chg="del">
        <pc:chgData name="NORBEY DANILO" userId="29f64d73-8b12-4c53-a9f3-1c223397a229" providerId="ADAL" clId="{A5AE6E25-21AD-4D40-9E84-2389743BE4E2}" dt="2023-03-08T04:54:00.451" v="446" actId="47"/>
        <pc:sldMkLst>
          <pc:docMk/>
          <pc:sldMk cId="3541279966" sldId="432"/>
        </pc:sldMkLst>
      </pc:sldChg>
      <pc:sldChg chg="del">
        <pc:chgData name="NORBEY DANILO" userId="29f64d73-8b12-4c53-a9f3-1c223397a229" providerId="ADAL" clId="{A5AE6E25-21AD-4D40-9E84-2389743BE4E2}" dt="2023-03-08T04:54:00.484" v="447" actId="47"/>
        <pc:sldMkLst>
          <pc:docMk/>
          <pc:sldMk cId="821516633" sldId="433"/>
        </pc:sldMkLst>
      </pc:sldChg>
      <pc:sldChg chg="del">
        <pc:chgData name="NORBEY DANILO" userId="29f64d73-8b12-4c53-a9f3-1c223397a229" providerId="ADAL" clId="{A5AE6E25-21AD-4D40-9E84-2389743BE4E2}" dt="2023-03-08T04:54:00.517" v="448" actId="47"/>
        <pc:sldMkLst>
          <pc:docMk/>
          <pc:sldMk cId="1714546372" sldId="434"/>
        </pc:sldMkLst>
      </pc:sldChg>
      <pc:sldChg chg="del">
        <pc:chgData name="NORBEY DANILO" userId="29f64d73-8b12-4c53-a9f3-1c223397a229" providerId="ADAL" clId="{A5AE6E25-21AD-4D40-9E84-2389743BE4E2}" dt="2023-03-08T04:54:00.547" v="449" actId="47"/>
        <pc:sldMkLst>
          <pc:docMk/>
          <pc:sldMk cId="1348479097" sldId="435"/>
        </pc:sldMkLst>
      </pc:sldChg>
      <pc:sldChg chg="del">
        <pc:chgData name="NORBEY DANILO" userId="29f64d73-8b12-4c53-a9f3-1c223397a229" providerId="ADAL" clId="{A5AE6E25-21AD-4D40-9E84-2389743BE4E2}" dt="2023-03-08T04:54:00.590" v="450" actId="47"/>
        <pc:sldMkLst>
          <pc:docMk/>
          <pc:sldMk cId="998862330" sldId="436"/>
        </pc:sldMkLst>
      </pc:sldChg>
      <pc:sldChg chg="del">
        <pc:chgData name="NORBEY DANILO" userId="29f64d73-8b12-4c53-a9f3-1c223397a229" providerId="ADAL" clId="{A5AE6E25-21AD-4D40-9E84-2389743BE4E2}" dt="2023-03-08T04:54:00.610" v="451" actId="47"/>
        <pc:sldMkLst>
          <pc:docMk/>
          <pc:sldMk cId="4168909761" sldId="437"/>
        </pc:sldMkLst>
      </pc:sldChg>
      <pc:sldChg chg="del">
        <pc:chgData name="NORBEY DANILO" userId="29f64d73-8b12-4c53-a9f3-1c223397a229" providerId="ADAL" clId="{A5AE6E25-21AD-4D40-9E84-2389743BE4E2}" dt="2023-03-08T04:54:00.647" v="452" actId="47"/>
        <pc:sldMkLst>
          <pc:docMk/>
          <pc:sldMk cId="646450501" sldId="438"/>
        </pc:sldMkLst>
      </pc:sldChg>
      <pc:sldChg chg="del">
        <pc:chgData name="NORBEY DANILO" userId="29f64d73-8b12-4c53-a9f3-1c223397a229" providerId="ADAL" clId="{A5AE6E25-21AD-4D40-9E84-2389743BE4E2}" dt="2023-03-08T04:54:00.675" v="453" actId="47"/>
        <pc:sldMkLst>
          <pc:docMk/>
          <pc:sldMk cId="329244073" sldId="439"/>
        </pc:sldMkLst>
      </pc:sldChg>
      <pc:sldChg chg="del">
        <pc:chgData name="NORBEY DANILO" userId="29f64d73-8b12-4c53-a9f3-1c223397a229" providerId="ADAL" clId="{A5AE6E25-21AD-4D40-9E84-2389743BE4E2}" dt="2023-03-08T04:54:00.711" v="454" actId="47"/>
        <pc:sldMkLst>
          <pc:docMk/>
          <pc:sldMk cId="1311212694" sldId="440"/>
        </pc:sldMkLst>
      </pc:sldChg>
      <pc:sldChg chg="del">
        <pc:chgData name="NORBEY DANILO" userId="29f64d73-8b12-4c53-a9f3-1c223397a229" providerId="ADAL" clId="{A5AE6E25-21AD-4D40-9E84-2389743BE4E2}" dt="2023-03-08T04:54:00.745" v="455" actId="47"/>
        <pc:sldMkLst>
          <pc:docMk/>
          <pc:sldMk cId="4256136481" sldId="441"/>
        </pc:sldMkLst>
      </pc:sldChg>
      <pc:sldChg chg="del">
        <pc:chgData name="NORBEY DANILO" userId="29f64d73-8b12-4c53-a9f3-1c223397a229" providerId="ADAL" clId="{A5AE6E25-21AD-4D40-9E84-2389743BE4E2}" dt="2023-03-08T04:54:00.882" v="459" actId="47"/>
        <pc:sldMkLst>
          <pc:docMk/>
          <pc:sldMk cId="898346033" sldId="442"/>
        </pc:sldMkLst>
      </pc:sldChg>
      <pc:sldChg chg="del">
        <pc:chgData name="NORBEY DANILO" userId="29f64d73-8b12-4c53-a9f3-1c223397a229" providerId="ADAL" clId="{A5AE6E25-21AD-4D40-9E84-2389743BE4E2}" dt="2023-03-08T04:54:00.906" v="460" actId="47"/>
        <pc:sldMkLst>
          <pc:docMk/>
          <pc:sldMk cId="2981242174" sldId="443"/>
        </pc:sldMkLst>
      </pc:sldChg>
      <pc:sldChg chg="del">
        <pc:chgData name="NORBEY DANILO" userId="29f64d73-8b12-4c53-a9f3-1c223397a229" providerId="ADAL" clId="{A5AE6E25-21AD-4D40-9E84-2389743BE4E2}" dt="2023-03-08T04:54:00.948" v="461" actId="47"/>
        <pc:sldMkLst>
          <pc:docMk/>
          <pc:sldMk cId="2585836597" sldId="444"/>
        </pc:sldMkLst>
      </pc:sldChg>
      <pc:sldChg chg="del">
        <pc:chgData name="NORBEY DANILO" userId="29f64d73-8b12-4c53-a9f3-1c223397a229" providerId="ADAL" clId="{A5AE6E25-21AD-4D40-9E84-2389743BE4E2}" dt="2023-03-08T04:54:00.981" v="462" actId="47"/>
        <pc:sldMkLst>
          <pc:docMk/>
          <pc:sldMk cId="2353552706" sldId="445"/>
        </pc:sldMkLst>
      </pc:sldChg>
      <pc:sldChg chg="del">
        <pc:chgData name="NORBEY DANILO" userId="29f64d73-8b12-4c53-a9f3-1c223397a229" providerId="ADAL" clId="{A5AE6E25-21AD-4D40-9E84-2389743BE4E2}" dt="2023-03-08T04:54:01.006" v="463" actId="47"/>
        <pc:sldMkLst>
          <pc:docMk/>
          <pc:sldMk cId="921455359" sldId="446"/>
        </pc:sldMkLst>
      </pc:sldChg>
      <pc:sldChg chg="del">
        <pc:chgData name="NORBEY DANILO" userId="29f64d73-8b12-4c53-a9f3-1c223397a229" providerId="ADAL" clId="{A5AE6E25-21AD-4D40-9E84-2389743BE4E2}" dt="2023-03-08T04:54:01.471" v="464" actId="47"/>
        <pc:sldMkLst>
          <pc:docMk/>
          <pc:sldMk cId="2955409740" sldId="447"/>
        </pc:sldMkLst>
      </pc:sldChg>
      <pc:sldChg chg="del">
        <pc:chgData name="NORBEY DANILO" userId="29f64d73-8b12-4c53-a9f3-1c223397a229" providerId="ADAL" clId="{A5AE6E25-21AD-4D40-9E84-2389743BE4E2}" dt="2023-03-08T04:54:01.647" v="465" actId="47"/>
        <pc:sldMkLst>
          <pc:docMk/>
          <pc:sldMk cId="570432175" sldId="448"/>
        </pc:sldMkLst>
      </pc:sldChg>
      <pc:sldChg chg="del">
        <pc:chgData name="NORBEY DANILO" userId="29f64d73-8b12-4c53-a9f3-1c223397a229" providerId="ADAL" clId="{A5AE6E25-21AD-4D40-9E84-2389743BE4E2}" dt="2023-03-08T04:54:01.827" v="466" actId="47"/>
        <pc:sldMkLst>
          <pc:docMk/>
          <pc:sldMk cId="1662631011" sldId="449"/>
        </pc:sldMkLst>
      </pc:sldChg>
      <pc:sldChg chg="del">
        <pc:chgData name="NORBEY DANILO" userId="29f64d73-8b12-4c53-a9f3-1c223397a229" providerId="ADAL" clId="{A5AE6E25-21AD-4D40-9E84-2389743BE4E2}" dt="2023-03-08T04:54:02.010" v="467" actId="47"/>
        <pc:sldMkLst>
          <pc:docMk/>
          <pc:sldMk cId="3573633439" sldId="450"/>
        </pc:sldMkLst>
      </pc:sldChg>
      <pc:sldChg chg="del">
        <pc:chgData name="NORBEY DANILO" userId="29f64d73-8b12-4c53-a9f3-1c223397a229" providerId="ADAL" clId="{A5AE6E25-21AD-4D40-9E84-2389743BE4E2}" dt="2023-03-08T04:54:02.184" v="468" actId="47"/>
        <pc:sldMkLst>
          <pc:docMk/>
          <pc:sldMk cId="1741533188" sldId="451"/>
        </pc:sldMkLst>
      </pc:sldChg>
      <pc:sldChg chg="del">
        <pc:chgData name="NORBEY DANILO" userId="29f64d73-8b12-4c53-a9f3-1c223397a229" providerId="ADAL" clId="{A5AE6E25-21AD-4D40-9E84-2389743BE4E2}" dt="2023-03-08T04:54:02.383" v="469" actId="47"/>
        <pc:sldMkLst>
          <pc:docMk/>
          <pc:sldMk cId="1472428141" sldId="452"/>
        </pc:sldMkLst>
      </pc:sldChg>
      <pc:sldChg chg="del">
        <pc:chgData name="NORBEY DANILO" userId="29f64d73-8b12-4c53-a9f3-1c223397a229" providerId="ADAL" clId="{A5AE6E25-21AD-4D40-9E84-2389743BE4E2}" dt="2023-03-08T04:54:02.577" v="470" actId="47"/>
        <pc:sldMkLst>
          <pc:docMk/>
          <pc:sldMk cId="2683753348" sldId="453"/>
        </pc:sldMkLst>
      </pc:sldChg>
      <pc:sldChg chg="del">
        <pc:chgData name="NORBEY DANILO" userId="29f64d73-8b12-4c53-a9f3-1c223397a229" providerId="ADAL" clId="{A5AE6E25-21AD-4D40-9E84-2389743BE4E2}" dt="2023-03-08T04:54:02.761" v="471" actId="47"/>
        <pc:sldMkLst>
          <pc:docMk/>
          <pc:sldMk cId="3962888757" sldId="454"/>
        </pc:sldMkLst>
      </pc:sldChg>
      <pc:sldChg chg="del">
        <pc:chgData name="NORBEY DANILO" userId="29f64d73-8b12-4c53-a9f3-1c223397a229" providerId="ADAL" clId="{A5AE6E25-21AD-4D40-9E84-2389743BE4E2}" dt="2023-03-08T04:54:02.949" v="472" actId="47"/>
        <pc:sldMkLst>
          <pc:docMk/>
          <pc:sldMk cId="1315371124" sldId="455"/>
        </pc:sldMkLst>
      </pc:sldChg>
      <pc:sldChg chg="del">
        <pc:chgData name="NORBEY DANILO" userId="29f64d73-8b12-4c53-a9f3-1c223397a229" providerId="ADAL" clId="{A5AE6E25-21AD-4D40-9E84-2389743BE4E2}" dt="2023-03-08T04:54:03.121" v="473" actId="47"/>
        <pc:sldMkLst>
          <pc:docMk/>
          <pc:sldMk cId="1723740037" sldId="456"/>
        </pc:sldMkLst>
      </pc:sldChg>
      <pc:sldChg chg="del">
        <pc:chgData name="NORBEY DANILO" userId="29f64d73-8b12-4c53-a9f3-1c223397a229" providerId="ADAL" clId="{A5AE6E25-21AD-4D40-9E84-2389743BE4E2}" dt="2023-03-08T04:54:03.310" v="474" actId="47"/>
        <pc:sldMkLst>
          <pc:docMk/>
          <pc:sldMk cId="3007749229" sldId="457"/>
        </pc:sldMkLst>
      </pc:sldChg>
      <pc:sldChg chg="del">
        <pc:chgData name="NORBEY DANILO" userId="29f64d73-8b12-4c53-a9f3-1c223397a229" providerId="ADAL" clId="{A5AE6E25-21AD-4D40-9E84-2389743BE4E2}" dt="2023-03-08T04:54:03.498" v="475" actId="47"/>
        <pc:sldMkLst>
          <pc:docMk/>
          <pc:sldMk cId="843328866" sldId="458"/>
        </pc:sldMkLst>
      </pc:sldChg>
      <pc:sldChg chg="del">
        <pc:chgData name="NORBEY DANILO" userId="29f64d73-8b12-4c53-a9f3-1c223397a229" providerId="ADAL" clId="{A5AE6E25-21AD-4D40-9E84-2389743BE4E2}" dt="2023-03-08T04:54:03.686" v="476" actId="47"/>
        <pc:sldMkLst>
          <pc:docMk/>
          <pc:sldMk cId="4225134469" sldId="459"/>
        </pc:sldMkLst>
      </pc:sldChg>
      <pc:sldChg chg="del">
        <pc:chgData name="NORBEY DANILO" userId="29f64d73-8b12-4c53-a9f3-1c223397a229" providerId="ADAL" clId="{A5AE6E25-21AD-4D40-9E84-2389743BE4E2}" dt="2023-03-08T04:54:03.891" v="477" actId="47"/>
        <pc:sldMkLst>
          <pc:docMk/>
          <pc:sldMk cId="1218397634" sldId="460"/>
        </pc:sldMkLst>
      </pc:sldChg>
      <pc:sldChg chg="del">
        <pc:chgData name="NORBEY DANILO" userId="29f64d73-8b12-4c53-a9f3-1c223397a229" providerId="ADAL" clId="{A5AE6E25-21AD-4D40-9E84-2389743BE4E2}" dt="2023-03-08T04:54:04.084" v="478" actId="47"/>
        <pc:sldMkLst>
          <pc:docMk/>
          <pc:sldMk cId="807772450" sldId="461"/>
        </pc:sldMkLst>
      </pc:sldChg>
      <pc:sldChg chg="del">
        <pc:chgData name="NORBEY DANILO" userId="29f64d73-8b12-4c53-a9f3-1c223397a229" providerId="ADAL" clId="{A5AE6E25-21AD-4D40-9E84-2389743BE4E2}" dt="2023-03-08T04:54:04.296" v="479" actId="47"/>
        <pc:sldMkLst>
          <pc:docMk/>
          <pc:sldMk cId="1365818386" sldId="462"/>
        </pc:sldMkLst>
      </pc:sldChg>
      <pc:sldChg chg="del">
        <pc:chgData name="NORBEY DANILO" userId="29f64d73-8b12-4c53-a9f3-1c223397a229" providerId="ADAL" clId="{A5AE6E25-21AD-4D40-9E84-2389743BE4E2}" dt="2023-03-08T04:54:04.491" v="480" actId="47"/>
        <pc:sldMkLst>
          <pc:docMk/>
          <pc:sldMk cId="2742839038" sldId="463"/>
        </pc:sldMkLst>
      </pc:sldChg>
      <pc:sldChg chg="del">
        <pc:chgData name="NORBEY DANILO" userId="29f64d73-8b12-4c53-a9f3-1c223397a229" providerId="ADAL" clId="{A5AE6E25-21AD-4D40-9E84-2389743BE4E2}" dt="2023-03-08T04:54:04.701" v="481" actId="47"/>
        <pc:sldMkLst>
          <pc:docMk/>
          <pc:sldMk cId="1389068979" sldId="464"/>
        </pc:sldMkLst>
      </pc:sldChg>
      <pc:sldChg chg="del">
        <pc:chgData name="NORBEY DANILO" userId="29f64d73-8b12-4c53-a9f3-1c223397a229" providerId="ADAL" clId="{A5AE6E25-21AD-4D40-9E84-2389743BE4E2}" dt="2023-03-08T04:54:04.892" v="482" actId="47"/>
        <pc:sldMkLst>
          <pc:docMk/>
          <pc:sldMk cId="3164444343" sldId="465"/>
        </pc:sldMkLst>
      </pc:sldChg>
      <pc:sldChg chg="del">
        <pc:chgData name="NORBEY DANILO" userId="29f64d73-8b12-4c53-a9f3-1c223397a229" providerId="ADAL" clId="{A5AE6E25-21AD-4D40-9E84-2389743BE4E2}" dt="2023-03-08T04:54:05.103" v="483" actId="47"/>
        <pc:sldMkLst>
          <pc:docMk/>
          <pc:sldMk cId="1910929061" sldId="466"/>
        </pc:sldMkLst>
      </pc:sldChg>
      <pc:sldChg chg="del">
        <pc:chgData name="NORBEY DANILO" userId="29f64d73-8b12-4c53-a9f3-1c223397a229" providerId="ADAL" clId="{A5AE6E25-21AD-4D40-9E84-2389743BE4E2}" dt="2023-03-08T04:54:05.306" v="484" actId="47"/>
        <pc:sldMkLst>
          <pc:docMk/>
          <pc:sldMk cId="244069029" sldId="467"/>
        </pc:sldMkLst>
      </pc:sldChg>
      <pc:sldChg chg="del">
        <pc:chgData name="NORBEY DANILO" userId="29f64d73-8b12-4c53-a9f3-1c223397a229" providerId="ADAL" clId="{A5AE6E25-21AD-4D40-9E84-2389743BE4E2}" dt="2023-03-08T04:54:05.503" v="485" actId="47"/>
        <pc:sldMkLst>
          <pc:docMk/>
          <pc:sldMk cId="3026192384" sldId="468"/>
        </pc:sldMkLst>
      </pc:sldChg>
      <pc:sldChg chg="del">
        <pc:chgData name="NORBEY DANILO" userId="29f64d73-8b12-4c53-a9f3-1c223397a229" providerId="ADAL" clId="{A5AE6E25-21AD-4D40-9E84-2389743BE4E2}" dt="2023-03-08T04:54:05.928" v="487" actId="47"/>
        <pc:sldMkLst>
          <pc:docMk/>
          <pc:sldMk cId="366565229" sldId="469"/>
        </pc:sldMkLst>
      </pc:sldChg>
      <pc:sldChg chg="del">
        <pc:chgData name="NORBEY DANILO" userId="29f64d73-8b12-4c53-a9f3-1c223397a229" providerId="ADAL" clId="{A5AE6E25-21AD-4D40-9E84-2389743BE4E2}" dt="2023-03-08T04:54:06.140" v="488" actId="47"/>
        <pc:sldMkLst>
          <pc:docMk/>
          <pc:sldMk cId="112345294" sldId="470"/>
        </pc:sldMkLst>
      </pc:sldChg>
      <pc:sldChg chg="del">
        <pc:chgData name="NORBEY DANILO" userId="29f64d73-8b12-4c53-a9f3-1c223397a229" providerId="ADAL" clId="{A5AE6E25-21AD-4D40-9E84-2389743BE4E2}" dt="2023-03-08T04:54:06.350" v="489" actId="47"/>
        <pc:sldMkLst>
          <pc:docMk/>
          <pc:sldMk cId="763465" sldId="471"/>
        </pc:sldMkLst>
      </pc:sldChg>
      <pc:sldChg chg="del">
        <pc:chgData name="NORBEY DANILO" userId="29f64d73-8b12-4c53-a9f3-1c223397a229" providerId="ADAL" clId="{A5AE6E25-21AD-4D40-9E84-2389743BE4E2}" dt="2023-03-08T04:54:06.558" v="490" actId="47"/>
        <pc:sldMkLst>
          <pc:docMk/>
          <pc:sldMk cId="994830941" sldId="472"/>
        </pc:sldMkLst>
      </pc:sldChg>
      <pc:sldChg chg="del">
        <pc:chgData name="NORBEY DANILO" userId="29f64d73-8b12-4c53-a9f3-1c223397a229" providerId="ADAL" clId="{A5AE6E25-21AD-4D40-9E84-2389743BE4E2}" dt="2023-03-08T04:54:06.760" v="491" actId="47"/>
        <pc:sldMkLst>
          <pc:docMk/>
          <pc:sldMk cId="1266505886" sldId="473"/>
        </pc:sldMkLst>
      </pc:sldChg>
      <pc:sldChg chg="del">
        <pc:chgData name="NORBEY DANILO" userId="29f64d73-8b12-4c53-a9f3-1c223397a229" providerId="ADAL" clId="{A5AE6E25-21AD-4D40-9E84-2389743BE4E2}" dt="2023-03-08T04:54:06.963" v="492" actId="47"/>
        <pc:sldMkLst>
          <pc:docMk/>
          <pc:sldMk cId="2306520847" sldId="474"/>
        </pc:sldMkLst>
      </pc:sldChg>
      <pc:sldChg chg="del">
        <pc:chgData name="NORBEY DANILO" userId="29f64d73-8b12-4c53-a9f3-1c223397a229" providerId="ADAL" clId="{A5AE6E25-21AD-4D40-9E84-2389743BE4E2}" dt="2023-03-08T04:54:07.174" v="493" actId="47"/>
        <pc:sldMkLst>
          <pc:docMk/>
          <pc:sldMk cId="3178632903" sldId="475"/>
        </pc:sldMkLst>
      </pc:sldChg>
      <pc:sldChg chg="del">
        <pc:chgData name="NORBEY DANILO" userId="29f64d73-8b12-4c53-a9f3-1c223397a229" providerId="ADAL" clId="{A5AE6E25-21AD-4D40-9E84-2389743BE4E2}" dt="2023-03-08T04:54:07.400" v="494" actId="47"/>
        <pc:sldMkLst>
          <pc:docMk/>
          <pc:sldMk cId="672265668" sldId="476"/>
        </pc:sldMkLst>
      </pc:sldChg>
      <pc:sldChg chg="del">
        <pc:chgData name="NORBEY DANILO" userId="29f64d73-8b12-4c53-a9f3-1c223397a229" providerId="ADAL" clId="{A5AE6E25-21AD-4D40-9E84-2389743BE4E2}" dt="2023-03-08T04:54:07.608" v="495" actId="47"/>
        <pc:sldMkLst>
          <pc:docMk/>
          <pc:sldMk cId="1557689946" sldId="477"/>
        </pc:sldMkLst>
      </pc:sldChg>
      <pc:sldChg chg="del">
        <pc:chgData name="NORBEY DANILO" userId="29f64d73-8b12-4c53-a9f3-1c223397a229" providerId="ADAL" clId="{A5AE6E25-21AD-4D40-9E84-2389743BE4E2}" dt="2023-03-08T04:54:07.813" v="496" actId="47"/>
        <pc:sldMkLst>
          <pc:docMk/>
          <pc:sldMk cId="2746604493" sldId="479"/>
        </pc:sldMkLst>
      </pc:sldChg>
      <pc:sldChg chg="del">
        <pc:chgData name="NORBEY DANILO" userId="29f64d73-8b12-4c53-a9f3-1c223397a229" providerId="ADAL" clId="{A5AE6E25-21AD-4D40-9E84-2389743BE4E2}" dt="2023-03-08T04:54:08.034" v="497" actId="47"/>
        <pc:sldMkLst>
          <pc:docMk/>
          <pc:sldMk cId="621438882" sldId="480"/>
        </pc:sldMkLst>
      </pc:sldChg>
      <pc:sldChg chg="addSp delSp modSp add mod">
        <pc:chgData name="NORBEY DANILO" userId="29f64d73-8b12-4c53-a9f3-1c223397a229" providerId="ADAL" clId="{A5AE6E25-21AD-4D40-9E84-2389743BE4E2}" dt="2023-03-08T04:39:16.954" v="198" actId="1076"/>
        <pc:sldMkLst>
          <pc:docMk/>
          <pc:sldMk cId="3420045399" sldId="481"/>
        </pc:sldMkLst>
        <pc:picChg chg="del">
          <ac:chgData name="NORBEY DANILO" userId="29f64d73-8b12-4c53-a9f3-1c223397a229" providerId="ADAL" clId="{A5AE6E25-21AD-4D40-9E84-2389743BE4E2}" dt="2023-03-08T04:39:11.509" v="194" actId="478"/>
          <ac:picMkLst>
            <pc:docMk/>
            <pc:sldMk cId="3420045399" sldId="481"/>
            <ac:picMk id="3" creationId="{C52D00AD-E15F-E5A1-9568-2AE16709C650}"/>
          </ac:picMkLst>
        </pc:picChg>
        <pc:picChg chg="add mod">
          <ac:chgData name="NORBEY DANILO" userId="29f64d73-8b12-4c53-a9f3-1c223397a229" providerId="ADAL" clId="{A5AE6E25-21AD-4D40-9E84-2389743BE4E2}" dt="2023-03-08T04:39:16.954" v="198" actId="1076"/>
          <ac:picMkLst>
            <pc:docMk/>
            <pc:sldMk cId="3420045399" sldId="481"/>
            <ac:picMk id="4" creationId="{876886A9-DE28-8BDB-BAFB-C5A95C5E1992}"/>
          </ac:picMkLst>
        </pc:picChg>
        <pc:picChg chg="del">
          <ac:chgData name="NORBEY DANILO" userId="29f64d73-8b12-4c53-a9f3-1c223397a229" providerId="ADAL" clId="{A5AE6E25-21AD-4D40-9E84-2389743BE4E2}" dt="2023-03-08T04:39:10.986" v="193" actId="478"/>
          <ac:picMkLst>
            <pc:docMk/>
            <pc:sldMk cId="3420045399" sldId="481"/>
            <ac:picMk id="6" creationId="{2F9FEEBA-0B02-5120-3C17-79B10A2F946C}"/>
          </ac:picMkLst>
        </pc:picChg>
      </pc:sldChg>
    </pc:docChg>
  </pc:docChgLst>
  <pc:docChgLst>
    <pc:chgData name="Norbey Danilo Muñoz Cañon" userId="f9b99cdf-5c7d-4531-9d80-51358d80de39" providerId="ADAL" clId="{C8303CC4-2953-466F-8A9C-A788C5755A5A}"/>
    <pc:docChg chg="addSld delSld modSld">
      <pc:chgData name="Norbey Danilo Muñoz Cañon" userId="f9b99cdf-5c7d-4531-9d80-51358d80de39" providerId="ADAL" clId="{C8303CC4-2953-466F-8A9C-A788C5755A5A}" dt="2023-09-04T21:54:30.431" v="24" actId="113"/>
      <pc:docMkLst>
        <pc:docMk/>
      </pc:docMkLst>
      <pc:sldChg chg="del">
        <pc:chgData name="Norbey Danilo Muñoz Cañon" userId="f9b99cdf-5c7d-4531-9d80-51358d80de39" providerId="ADAL" clId="{C8303CC4-2953-466F-8A9C-A788C5755A5A}" dt="2023-09-04T21:53:12.827" v="18" actId="47"/>
        <pc:sldMkLst>
          <pc:docMk/>
          <pc:sldMk cId="0" sldId="256"/>
        </pc:sldMkLst>
      </pc:sldChg>
      <pc:sldChg chg="modSp add mod setBg">
        <pc:chgData name="Norbey Danilo Muñoz Cañon" userId="f9b99cdf-5c7d-4531-9d80-51358d80de39" providerId="ADAL" clId="{C8303CC4-2953-466F-8A9C-A788C5755A5A}" dt="2023-09-04T21:53:08.538" v="17" actId="20577"/>
        <pc:sldMkLst>
          <pc:docMk/>
          <pc:sldMk cId="0" sldId="294"/>
        </pc:sldMkLst>
        <pc:spChg chg="mod">
          <ac:chgData name="Norbey Danilo Muñoz Cañon" userId="f9b99cdf-5c7d-4531-9d80-51358d80de39" providerId="ADAL" clId="{C8303CC4-2953-466F-8A9C-A788C5755A5A}" dt="2023-09-04T21:53:08.538" v="17" actId="20577"/>
          <ac:spMkLst>
            <pc:docMk/>
            <pc:sldMk cId="0" sldId="294"/>
            <ac:spMk id="98" creationId="{00000000-0000-0000-0000-000000000000}"/>
          </ac:spMkLst>
        </pc:spChg>
      </pc:sldChg>
      <pc:sldChg chg="modSp mod">
        <pc:chgData name="Norbey Danilo Muñoz Cañon" userId="f9b99cdf-5c7d-4531-9d80-51358d80de39" providerId="ADAL" clId="{C8303CC4-2953-466F-8A9C-A788C5755A5A}" dt="2023-09-04T21:53:53.691" v="20" actId="113"/>
        <pc:sldMkLst>
          <pc:docMk/>
          <pc:sldMk cId="2252551699" sldId="367"/>
        </pc:sldMkLst>
        <pc:spChg chg="mod">
          <ac:chgData name="Norbey Danilo Muñoz Cañon" userId="f9b99cdf-5c7d-4531-9d80-51358d80de39" providerId="ADAL" clId="{C8303CC4-2953-466F-8A9C-A788C5755A5A}" dt="2023-09-04T21:53:53.691" v="20" actId="113"/>
          <ac:spMkLst>
            <pc:docMk/>
            <pc:sldMk cId="2252551699" sldId="367"/>
            <ac:spMk id="192" creationId="{00000000-0000-0000-0000-000000000000}"/>
          </ac:spMkLst>
        </pc:spChg>
      </pc:sldChg>
      <pc:sldChg chg="modSp mod">
        <pc:chgData name="Norbey Danilo Muñoz Cañon" userId="f9b99cdf-5c7d-4531-9d80-51358d80de39" providerId="ADAL" clId="{C8303CC4-2953-466F-8A9C-A788C5755A5A}" dt="2023-09-04T21:54:30.431" v="24" actId="113"/>
        <pc:sldMkLst>
          <pc:docMk/>
          <pc:sldMk cId="290647687" sldId="418"/>
        </pc:sldMkLst>
        <pc:spChg chg="mod">
          <ac:chgData name="Norbey Danilo Muñoz Cañon" userId="f9b99cdf-5c7d-4531-9d80-51358d80de39" providerId="ADAL" clId="{C8303CC4-2953-466F-8A9C-A788C5755A5A}" dt="2023-09-04T21:54:30.431" v="24" actId="113"/>
          <ac:spMkLst>
            <pc:docMk/>
            <pc:sldMk cId="290647687" sldId="418"/>
            <ac:spMk id="192" creationId="{00000000-0000-0000-0000-000000000000}"/>
          </ac:spMkLst>
        </pc:spChg>
      </pc:sldChg>
      <pc:sldMasterChg chg="delSldLayout">
        <pc:chgData name="Norbey Danilo Muñoz Cañon" userId="f9b99cdf-5c7d-4531-9d80-51358d80de39" providerId="ADAL" clId="{C8303CC4-2953-466F-8A9C-A788C5755A5A}" dt="2023-09-04T21:53:12.827" v="18" actId="47"/>
        <pc:sldMasterMkLst>
          <pc:docMk/>
          <pc:sldMasterMk cId="0" sldId="2147483675"/>
        </pc:sldMasterMkLst>
        <pc:sldLayoutChg chg="del">
          <pc:chgData name="Norbey Danilo Muñoz Cañon" userId="f9b99cdf-5c7d-4531-9d80-51358d80de39" providerId="ADAL" clId="{C8303CC4-2953-466F-8A9C-A788C5755A5A}" dt="2023-09-04T21:53:12.827" v="18" actId="47"/>
          <pc:sldLayoutMkLst>
            <pc:docMk/>
            <pc:sldMasterMk cId="0" sldId="2147483675"/>
            <pc:sldLayoutMk cId="0" sldId="2147483648"/>
          </pc:sldLayoutMkLst>
        </pc:sldLayoutChg>
      </pc:sldMasterChg>
    </pc:docChg>
  </pc:docChgLst>
  <pc:docChgLst>
    <pc:chgData name="NORBEY DANILO" userId="29f64d73-8b12-4c53-a9f3-1c223397a229" providerId="ADAL" clId="{C8303CC4-2953-466F-8A9C-A788C5755A5A}"/>
    <pc:docChg chg="custSel addSld delSld modSld">
      <pc:chgData name="NORBEY DANILO" userId="29f64d73-8b12-4c53-a9f3-1c223397a229" providerId="ADAL" clId="{C8303CC4-2953-466F-8A9C-A788C5755A5A}" dt="2023-03-09T04:06:56.533" v="276" actId="47"/>
      <pc:docMkLst>
        <pc:docMk/>
      </pc:docMkLst>
      <pc:sldChg chg="modSp mod">
        <pc:chgData name="NORBEY DANILO" userId="29f64d73-8b12-4c53-a9f3-1c223397a229" providerId="ADAL" clId="{C8303CC4-2953-466F-8A9C-A788C5755A5A}" dt="2023-03-09T03:27:47.303" v="15" actId="20577"/>
        <pc:sldMkLst>
          <pc:docMk/>
          <pc:sldMk cId="0" sldId="256"/>
        </pc:sldMkLst>
        <pc:spChg chg="mod">
          <ac:chgData name="NORBEY DANILO" userId="29f64d73-8b12-4c53-a9f3-1c223397a229" providerId="ADAL" clId="{C8303CC4-2953-466F-8A9C-A788C5755A5A}" dt="2023-03-09T03:27:47.303" v="15" actId="20577"/>
          <ac:spMkLst>
            <pc:docMk/>
            <pc:sldMk cId="0" sldId="256"/>
            <ac:spMk id="185" creationId="{00000000-0000-0000-0000-000000000000}"/>
          </ac:spMkLst>
        </pc:spChg>
      </pc:sldChg>
      <pc:sldChg chg="addSp modSp mod">
        <pc:chgData name="NORBEY DANILO" userId="29f64d73-8b12-4c53-a9f3-1c223397a229" providerId="ADAL" clId="{C8303CC4-2953-466F-8A9C-A788C5755A5A}" dt="2023-03-09T03:39:05.424" v="29" actId="1076"/>
        <pc:sldMkLst>
          <pc:docMk/>
          <pc:sldMk cId="2252551699" sldId="367"/>
        </pc:sldMkLst>
        <pc:spChg chg="mod">
          <ac:chgData name="NORBEY DANILO" userId="29f64d73-8b12-4c53-a9f3-1c223397a229" providerId="ADAL" clId="{C8303CC4-2953-466F-8A9C-A788C5755A5A}" dt="2023-03-09T03:27:56.889" v="23" actId="20577"/>
          <ac:spMkLst>
            <pc:docMk/>
            <pc:sldMk cId="2252551699" sldId="367"/>
            <ac:spMk id="191" creationId="{00000000-0000-0000-0000-000000000000}"/>
          </ac:spMkLst>
        </pc:spChg>
        <pc:spChg chg="mod">
          <ac:chgData name="NORBEY DANILO" userId="29f64d73-8b12-4c53-a9f3-1c223397a229" providerId="ADAL" clId="{C8303CC4-2953-466F-8A9C-A788C5755A5A}" dt="2023-03-09T03:28:24.482" v="26" actId="20577"/>
          <ac:spMkLst>
            <pc:docMk/>
            <pc:sldMk cId="2252551699" sldId="367"/>
            <ac:spMk id="192" creationId="{00000000-0000-0000-0000-000000000000}"/>
          </ac:spMkLst>
        </pc:spChg>
        <pc:picChg chg="add mod">
          <ac:chgData name="NORBEY DANILO" userId="29f64d73-8b12-4c53-a9f3-1c223397a229" providerId="ADAL" clId="{C8303CC4-2953-466F-8A9C-A788C5755A5A}" dt="2023-03-09T03:39:05.424" v="29" actId="1076"/>
          <ac:picMkLst>
            <pc:docMk/>
            <pc:sldMk cId="2252551699" sldId="367"/>
            <ac:picMk id="3" creationId="{91331CF3-4BFD-DB61-207F-D827AB5A361B}"/>
          </ac:picMkLst>
        </pc:picChg>
      </pc:sldChg>
      <pc:sldChg chg="addSp delSp modSp mod">
        <pc:chgData name="NORBEY DANILO" userId="29f64d73-8b12-4c53-a9f3-1c223397a229" providerId="ADAL" clId="{C8303CC4-2953-466F-8A9C-A788C5755A5A}" dt="2023-03-09T03:51:34.696" v="106" actId="1076"/>
        <pc:sldMkLst>
          <pc:docMk/>
          <pc:sldMk cId="2414942149" sldId="368"/>
        </pc:sldMkLst>
        <pc:spChg chg="mod">
          <ac:chgData name="NORBEY DANILO" userId="29f64d73-8b12-4c53-a9f3-1c223397a229" providerId="ADAL" clId="{C8303CC4-2953-466F-8A9C-A788C5755A5A}" dt="2023-03-09T03:51:15.083" v="102" actId="20577"/>
          <ac:spMkLst>
            <pc:docMk/>
            <pc:sldMk cId="2414942149" sldId="368"/>
            <ac:spMk id="191" creationId="{00000000-0000-0000-0000-000000000000}"/>
          </ac:spMkLst>
        </pc:spChg>
        <pc:picChg chg="del">
          <ac:chgData name="NORBEY DANILO" userId="29f64d73-8b12-4c53-a9f3-1c223397a229" providerId="ADAL" clId="{C8303CC4-2953-466F-8A9C-A788C5755A5A}" dt="2023-03-09T03:51:16.835" v="103" actId="478"/>
          <ac:picMkLst>
            <pc:docMk/>
            <pc:sldMk cId="2414942149" sldId="368"/>
            <ac:picMk id="3" creationId="{5685E95D-9417-6D20-4AAD-D2AB34562DCA}"/>
          </ac:picMkLst>
        </pc:picChg>
        <pc:picChg chg="add mod">
          <ac:chgData name="NORBEY DANILO" userId="29f64d73-8b12-4c53-a9f3-1c223397a229" providerId="ADAL" clId="{C8303CC4-2953-466F-8A9C-A788C5755A5A}" dt="2023-03-09T03:51:34.696" v="106" actId="1076"/>
          <ac:picMkLst>
            <pc:docMk/>
            <pc:sldMk cId="2414942149" sldId="368"/>
            <ac:picMk id="4" creationId="{974FB8DB-885A-9B54-14B3-57EBC993B31E}"/>
          </ac:picMkLst>
        </pc:picChg>
      </pc:sldChg>
      <pc:sldChg chg="addSp delSp modSp mod">
        <pc:chgData name="NORBEY DANILO" userId="29f64d73-8b12-4c53-a9f3-1c223397a229" providerId="ADAL" clId="{C8303CC4-2953-466F-8A9C-A788C5755A5A}" dt="2023-03-09T03:52:24.004" v="121" actId="1076"/>
        <pc:sldMkLst>
          <pc:docMk/>
          <pc:sldMk cId="1937748922" sldId="412"/>
        </pc:sldMkLst>
        <pc:spChg chg="add del mod">
          <ac:chgData name="NORBEY DANILO" userId="29f64d73-8b12-4c53-a9f3-1c223397a229" providerId="ADAL" clId="{C8303CC4-2953-466F-8A9C-A788C5755A5A}" dt="2023-03-09T03:51:46.158" v="116" actId="478"/>
          <ac:spMkLst>
            <pc:docMk/>
            <pc:sldMk cId="1937748922" sldId="412"/>
            <ac:spMk id="3" creationId="{07695F5E-FDBB-C3B1-50A6-B1915E104054}"/>
          </ac:spMkLst>
        </pc:spChg>
        <pc:spChg chg="mod">
          <ac:chgData name="NORBEY DANILO" userId="29f64d73-8b12-4c53-a9f3-1c223397a229" providerId="ADAL" clId="{C8303CC4-2953-466F-8A9C-A788C5755A5A}" dt="2023-03-09T03:51:43.122" v="114" actId="20577"/>
          <ac:spMkLst>
            <pc:docMk/>
            <pc:sldMk cId="1937748922" sldId="412"/>
            <ac:spMk id="191" creationId="{00000000-0000-0000-0000-000000000000}"/>
          </ac:spMkLst>
        </pc:spChg>
        <pc:spChg chg="del">
          <ac:chgData name="NORBEY DANILO" userId="29f64d73-8b12-4c53-a9f3-1c223397a229" providerId="ADAL" clId="{C8303CC4-2953-466F-8A9C-A788C5755A5A}" dt="2023-03-09T03:51:45.557" v="115" actId="478"/>
          <ac:spMkLst>
            <pc:docMk/>
            <pc:sldMk cId="1937748922" sldId="412"/>
            <ac:spMk id="192" creationId="{00000000-0000-0000-0000-000000000000}"/>
          </ac:spMkLst>
        </pc:spChg>
        <pc:picChg chg="add mod">
          <ac:chgData name="NORBEY DANILO" userId="29f64d73-8b12-4c53-a9f3-1c223397a229" providerId="ADAL" clId="{C8303CC4-2953-466F-8A9C-A788C5755A5A}" dt="2023-03-09T03:52:24.004" v="121" actId="1076"/>
          <ac:picMkLst>
            <pc:docMk/>
            <pc:sldMk cId="1937748922" sldId="412"/>
            <ac:picMk id="5" creationId="{40C6C3D5-3F14-0FBB-7DD9-50D9E9A73AF6}"/>
          </ac:picMkLst>
        </pc:picChg>
      </pc:sldChg>
      <pc:sldChg chg="del">
        <pc:chgData name="NORBEY DANILO" userId="29f64d73-8b12-4c53-a9f3-1c223397a229" providerId="ADAL" clId="{C8303CC4-2953-466F-8A9C-A788C5755A5A}" dt="2023-03-09T03:55:58.818" v="122" actId="47"/>
        <pc:sldMkLst>
          <pc:docMk/>
          <pc:sldMk cId="712897181" sldId="413"/>
        </pc:sldMkLst>
      </pc:sldChg>
      <pc:sldChg chg="del">
        <pc:chgData name="NORBEY DANILO" userId="29f64d73-8b12-4c53-a9f3-1c223397a229" providerId="ADAL" clId="{C8303CC4-2953-466F-8A9C-A788C5755A5A}" dt="2023-03-09T03:56:00.606" v="124" actId="47"/>
        <pc:sldMkLst>
          <pc:docMk/>
          <pc:sldMk cId="1024426399" sldId="414"/>
        </pc:sldMkLst>
      </pc:sldChg>
      <pc:sldChg chg="del">
        <pc:chgData name="NORBEY DANILO" userId="29f64d73-8b12-4c53-a9f3-1c223397a229" providerId="ADAL" clId="{C8303CC4-2953-466F-8A9C-A788C5755A5A}" dt="2023-03-09T03:56:01.484" v="125" actId="47"/>
        <pc:sldMkLst>
          <pc:docMk/>
          <pc:sldMk cId="549993861" sldId="415"/>
        </pc:sldMkLst>
      </pc:sldChg>
      <pc:sldChg chg="del">
        <pc:chgData name="NORBEY DANILO" userId="29f64d73-8b12-4c53-a9f3-1c223397a229" providerId="ADAL" clId="{C8303CC4-2953-466F-8A9C-A788C5755A5A}" dt="2023-03-09T03:56:02.299" v="126" actId="47"/>
        <pc:sldMkLst>
          <pc:docMk/>
          <pc:sldMk cId="2858029987" sldId="416"/>
        </pc:sldMkLst>
      </pc:sldChg>
      <pc:sldChg chg="modSp mod">
        <pc:chgData name="NORBEY DANILO" userId="29f64d73-8b12-4c53-a9f3-1c223397a229" providerId="ADAL" clId="{C8303CC4-2953-466F-8A9C-A788C5755A5A}" dt="2023-03-09T03:57:01.251" v="148" actId="313"/>
        <pc:sldMkLst>
          <pc:docMk/>
          <pc:sldMk cId="290647687" sldId="418"/>
        </pc:sldMkLst>
        <pc:spChg chg="mod">
          <ac:chgData name="NORBEY DANILO" userId="29f64d73-8b12-4c53-a9f3-1c223397a229" providerId="ADAL" clId="{C8303CC4-2953-466F-8A9C-A788C5755A5A}" dt="2023-03-09T03:56:08.554" v="134" actId="20577"/>
          <ac:spMkLst>
            <pc:docMk/>
            <pc:sldMk cId="290647687" sldId="418"/>
            <ac:spMk id="191" creationId="{00000000-0000-0000-0000-000000000000}"/>
          </ac:spMkLst>
        </pc:spChg>
        <pc:spChg chg="mod">
          <ac:chgData name="NORBEY DANILO" userId="29f64d73-8b12-4c53-a9f3-1c223397a229" providerId="ADAL" clId="{C8303CC4-2953-466F-8A9C-A788C5755A5A}" dt="2023-03-09T03:57:01.251" v="148" actId="313"/>
          <ac:spMkLst>
            <pc:docMk/>
            <pc:sldMk cId="290647687" sldId="418"/>
            <ac:spMk id="192" creationId="{00000000-0000-0000-0000-000000000000}"/>
          </ac:spMkLst>
        </pc:spChg>
      </pc:sldChg>
      <pc:sldChg chg="addSp delSp modSp mod">
        <pc:chgData name="NORBEY DANILO" userId="29f64d73-8b12-4c53-a9f3-1c223397a229" providerId="ADAL" clId="{C8303CC4-2953-466F-8A9C-A788C5755A5A}" dt="2023-03-09T04:01:01.084" v="192" actId="1076"/>
        <pc:sldMkLst>
          <pc:docMk/>
          <pc:sldMk cId="110690283" sldId="419"/>
        </pc:sldMkLst>
        <pc:spChg chg="mod">
          <ac:chgData name="NORBEY DANILO" userId="29f64d73-8b12-4c53-a9f3-1c223397a229" providerId="ADAL" clId="{C8303CC4-2953-466F-8A9C-A788C5755A5A}" dt="2023-03-09T04:00:28.444" v="184" actId="20577"/>
          <ac:spMkLst>
            <pc:docMk/>
            <pc:sldMk cId="110690283" sldId="419"/>
            <ac:spMk id="191" creationId="{00000000-0000-0000-0000-000000000000}"/>
          </ac:spMkLst>
        </pc:spChg>
        <pc:picChg chg="del">
          <ac:chgData name="NORBEY DANILO" userId="29f64d73-8b12-4c53-a9f3-1c223397a229" providerId="ADAL" clId="{C8303CC4-2953-466F-8A9C-A788C5755A5A}" dt="2023-03-09T04:00:30.096" v="185" actId="478"/>
          <ac:picMkLst>
            <pc:docMk/>
            <pc:sldMk cId="110690283" sldId="419"/>
            <ac:picMk id="3" creationId="{7F57C08F-F668-16F9-5AC0-47D4133FB665}"/>
          </ac:picMkLst>
        </pc:picChg>
        <pc:picChg chg="add mod">
          <ac:chgData name="NORBEY DANILO" userId="29f64d73-8b12-4c53-a9f3-1c223397a229" providerId="ADAL" clId="{C8303CC4-2953-466F-8A9C-A788C5755A5A}" dt="2023-03-09T04:01:01.084" v="192" actId="1076"/>
          <ac:picMkLst>
            <pc:docMk/>
            <pc:sldMk cId="110690283" sldId="419"/>
            <ac:picMk id="4" creationId="{943C8400-7C36-963C-51D7-641110504D7A}"/>
          </ac:picMkLst>
        </pc:picChg>
      </pc:sldChg>
      <pc:sldChg chg="addSp delSp modSp mod">
        <pc:chgData name="NORBEY DANILO" userId="29f64d73-8b12-4c53-a9f3-1c223397a229" providerId="ADAL" clId="{C8303CC4-2953-466F-8A9C-A788C5755A5A}" dt="2023-03-09T04:04:08.292" v="245" actId="1076"/>
        <pc:sldMkLst>
          <pc:docMk/>
          <pc:sldMk cId="3934344230" sldId="420"/>
        </pc:sldMkLst>
        <pc:spChg chg="mod">
          <ac:chgData name="NORBEY DANILO" userId="29f64d73-8b12-4c53-a9f3-1c223397a229" providerId="ADAL" clId="{C8303CC4-2953-466F-8A9C-A788C5755A5A}" dt="2023-03-09T04:03:44.640" v="235" actId="20577"/>
          <ac:spMkLst>
            <pc:docMk/>
            <pc:sldMk cId="3934344230" sldId="420"/>
            <ac:spMk id="191" creationId="{00000000-0000-0000-0000-000000000000}"/>
          </ac:spMkLst>
        </pc:spChg>
        <pc:picChg chg="del">
          <ac:chgData name="NORBEY DANILO" userId="29f64d73-8b12-4c53-a9f3-1c223397a229" providerId="ADAL" clId="{C8303CC4-2953-466F-8A9C-A788C5755A5A}" dt="2023-03-09T04:03:47.214" v="236" actId="478"/>
          <ac:picMkLst>
            <pc:docMk/>
            <pc:sldMk cId="3934344230" sldId="420"/>
            <ac:picMk id="3" creationId="{5CC309D7-FE9F-8FDF-43DA-9437EAF2B6DF}"/>
          </ac:picMkLst>
        </pc:picChg>
        <pc:picChg chg="add mod">
          <ac:chgData name="NORBEY DANILO" userId="29f64d73-8b12-4c53-a9f3-1c223397a229" providerId="ADAL" clId="{C8303CC4-2953-466F-8A9C-A788C5755A5A}" dt="2023-03-09T04:04:07.540" v="244" actId="1076"/>
          <ac:picMkLst>
            <pc:docMk/>
            <pc:sldMk cId="3934344230" sldId="420"/>
            <ac:picMk id="4" creationId="{F60008A0-9FC6-0771-8B08-B69A8A31F497}"/>
          </ac:picMkLst>
        </pc:picChg>
        <pc:picChg chg="del">
          <ac:chgData name="NORBEY DANILO" userId="29f64d73-8b12-4c53-a9f3-1c223397a229" providerId="ADAL" clId="{C8303CC4-2953-466F-8A9C-A788C5755A5A}" dt="2023-03-09T04:03:48.110" v="237" actId="478"/>
          <ac:picMkLst>
            <pc:docMk/>
            <pc:sldMk cId="3934344230" sldId="420"/>
            <ac:picMk id="6" creationId="{B563C287-CEC9-E3E7-0B49-3722FB880195}"/>
          </ac:picMkLst>
        </pc:picChg>
        <pc:picChg chg="add mod">
          <ac:chgData name="NORBEY DANILO" userId="29f64d73-8b12-4c53-a9f3-1c223397a229" providerId="ADAL" clId="{C8303CC4-2953-466F-8A9C-A788C5755A5A}" dt="2023-03-09T04:04:08.292" v="245" actId="1076"/>
          <ac:picMkLst>
            <pc:docMk/>
            <pc:sldMk cId="3934344230" sldId="420"/>
            <ac:picMk id="7" creationId="{2F6899AC-E71C-48D7-4EAC-390970CBD9E5}"/>
          </ac:picMkLst>
        </pc:picChg>
      </pc:sldChg>
      <pc:sldChg chg="addSp delSp modSp mod">
        <pc:chgData name="NORBEY DANILO" userId="29f64d73-8b12-4c53-a9f3-1c223397a229" providerId="ADAL" clId="{C8303CC4-2953-466F-8A9C-A788C5755A5A}" dt="2023-03-09T04:05:05.820" v="275" actId="1076"/>
        <pc:sldMkLst>
          <pc:docMk/>
          <pc:sldMk cId="3788969096" sldId="421"/>
        </pc:sldMkLst>
        <pc:spChg chg="mod">
          <ac:chgData name="NORBEY DANILO" userId="29f64d73-8b12-4c53-a9f3-1c223397a229" providerId="ADAL" clId="{C8303CC4-2953-466F-8A9C-A788C5755A5A}" dt="2023-03-09T04:04:52.847" v="269" actId="20577"/>
          <ac:spMkLst>
            <pc:docMk/>
            <pc:sldMk cId="3788969096" sldId="421"/>
            <ac:spMk id="191" creationId="{00000000-0000-0000-0000-000000000000}"/>
          </ac:spMkLst>
        </pc:spChg>
        <pc:picChg chg="add mod">
          <ac:chgData name="NORBEY DANILO" userId="29f64d73-8b12-4c53-a9f3-1c223397a229" providerId="ADAL" clId="{C8303CC4-2953-466F-8A9C-A788C5755A5A}" dt="2023-03-09T04:05:05.820" v="275" actId="1076"/>
          <ac:picMkLst>
            <pc:docMk/>
            <pc:sldMk cId="3788969096" sldId="421"/>
            <ac:picMk id="3" creationId="{0E8BDC75-A2AB-FFFD-96D2-9830E9C48DBD}"/>
          </ac:picMkLst>
        </pc:picChg>
        <pc:picChg chg="del">
          <ac:chgData name="NORBEY DANILO" userId="29f64d73-8b12-4c53-a9f3-1c223397a229" providerId="ADAL" clId="{C8303CC4-2953-466F-8A9C-A788C5755A5A}" dt="2023-03-09T04:04:54.629" v="270" actId="478"/>
          <ac:picMkLst>
            <pc:docMk/>
            <pc:sldMk cId="3788969096" sldId="421"/>
            <ac:picMk id="6" creationId="{81CD3CBD-58C8-FCC3-7A7B-5E6401B2B8AC}"/>
          </ac:picMkLst>
        </pc:picChg>
        <pc:picChg chg="del">
          <ac:chgData name="NORBEY DANILO" userId="29f64d73-8b12-4c53-a9f3-1c223397a229" providerId="ADAL" clId="{C8303CC4-2953-466F-8A9C-A788C5755A5A}" dt="2023-03-09T04:04:56.338" v="272" actId="478"/>
          <ac:picMkLst>
            <pc:docMk/>
            <pc:sldMk cId="3788969096" sldId="421"/>
            <ac:picMk id="8" creationId="{FDBC29B8-75B2-EC86-6003-8283ED743184}"/>
          </ac:picMkLst>
        </pc:picChg>
        <pc:picChg chg="del">
          <ac:chgData name="NORBEY DANILO" userId="29f64d73-8b12-4c53-a9f3-1c223397a229" providerId="ADAL" clId="{C8303CC4-2953-466F-8A9C-A788C5755A5A}" dt="2023-03-09T04:04:55.190" v="271" actId="478"/>
          <ac:picMkLst>
            <pc:docMk/>
            <pc:sldMk cId="3788969096" sldId="421"/>
            <ac:picMk id="10" creationId="{C522FC6A-8059-C7EE-3320-94EA9CE33204}"/>
          </ac:picMkLst>
        </pc:picChg>
      </pc:sldChg>
      <pc:sldChg chg="del">
        <pc:chgData name="NORBEY DANILO" userId="29f64d73-8b12-4c53-a9f3-1c223397a229" providerId="ADAL" clId="{C8303CC4-2953-466F-8A9C-A788C5755A5A}" dt="2023-03-09T04:06:56.533" v="276" actId="47"/>
        <pc:sldMkLst>
          <pc:docMk/>
          <pc:sldMk cId="2239289159" sldId="422"/>
        </pc:sldMkLst>
      </pc:sldChg>
      <pc:sldChg chg="addSp delSp modSp mod">
        <pc:chgData name="NORBEY DANILO" userId="29f64d73-8b12-4c53-a9f3-1c223397a229" providerId="ADAL" clId="{C8303CC4-2953-466F-8A9C-A788C5755A5A}" dt="2023-03-09T04:02:28.520" v="212" actId="14100"/>
        <pc:sldMkLst>
          <pc:docMk/>
          <pc:sldMk cId="4000503241" sldId="423"/>
        </pc:sldMkLst>
        <pc:spChg chg="mod">
          <ac:chgData name="NORBEY DANILO" userId="29f64d73-8b12-4c53-a9f3-1c223397a229" providerId="ADAL" clId="{C8303CC4-2953-466F-8A9C-A788C5755A5A}" dt="2023-03-09T04:01:23.202" v="200" actId="20577"/>
          <ac:spMkLst>
            <pc:docMk/>
            <pc:sldMk cId="4000503241" sldId="423"/>
            <ac:spMk id="191" creationId="{00000000-0000-0000-0000-000000000000}"/>
          </ac:spMkLst>
        </pc:spChg>
        <pc:picChg chg="del">
          <ac:chgData name="NORBEY DANILO" userId="29f64d73-8b12-4c53-a9f3-1c223397a229" providerId="ADAL" clId="{C8303CC4-2953-466F-8A9C-A788C5755A5A}" dt="2023-03-09T04:01:24.570" v="201" actId="478"/>
          <ac:picMkLst>
            <pc:docMk/>
            <pc:sldMk cId="4000503241" sldId="423"/>
            <ac:picMk id="3" creationId="{4590963D-856D-0B62-D97A-16C38750EBE2}"/>
          </ac:picMkLst>
        </pc:picChg>
        <pc:picChg chg="add mod">
          <ac:chgData name="NORBEY DANILO" userId="29f64d73-8b12-4c53-a9f3-1c223397a229" providerId="ADAL" clId="{C8303CC4-2953-466F-8A9C-A788C5755A5A}" dt="2023-03-09T04:01:44.160" v="204" actId="1076"/>
          <ac:picMkLst>
            <pc:docMk/>
            <pc:sldMk cId="4000503241" sldId="423"/>
            <ac:picMk id="4" creationId="{9E6728DC-F1BF-2017-199E-180AE0E2809A}"/>
          </ac:picMkLst>
        </pc:picChg>
        <pc:picChg chg="add mod">
          <ac:chgData name="NORBEY DANILO" userId="29f64d73-8b12-4c53-a9f3-1c223397a229" providerId="ADAL" clId="{C8303CC4-2953-466F-8A9C-A788C5755A5A}" dt="2023-03-09T04:02:03.499" v="208" actId="1076"/>
          <ac:picMkLst>
            <pc:docMk/>
            <pc:sldMk cId="4000503241" sldId="423"/>
            <ac:picMk id="6" creationId="{7A2BABA9-76E5-A9AE-7254-6A704BAB6889}"/>
          </ac:picMkLst>
        </pc:picChg>
        <pc:picChg chg="add mod">
          <ac:chgData name="NORBEY DANILO" userId="29f64d73-8b12-4c53-a9f3-1c223397a229" providerId="ADAL" clId="{C8303CC4-2953-466F-8A9C-A788C5755A5A}" dt="2023-03-09T04:02:28.520" v="212" actId="14100"/>
          <ac:picMkLst>
            <pc:docMk/>
            <pc:sldMk cId="4000503241" sldId="423"/>
            <ac:picMk id="8" creationId="{0C71D5E0-5B00-6917-0A57-4B36B97E8759}"/>
          </ac:picMkLst>
        </pc:picChg>
      </pc:sldChg>
      <pc:sldChg chg="addSp delSp modSp mod">
        <pc:chgData name="NORBEY DANILO" userId="29f64d73-8b12-4c53-a9f3-1c223397a229" providerId="ADAL" clId="{C8303CC4-2953-466F-8A9C-A788C5755A5A}" dt="2023-03-09T04:03:28.788" v="227" actId="1076"/>
        <pc:sldMkLst>
          <pc:docMk/>
          <pc:sldMk cId="1258943398" sldId="424"/>
        </pc:sldMkLst>
        <pc:spChg chg="mod">
          <ac:chgData name="NORBEY DANILO" userId="29f64d73-8b12-4c53-a9f3-1c223397a229" providerId="ADAL" clId="{C8303CC4-2953-466F-8A9C-A788C5755A5A}" dt="2023-03-09T04:02:52.974" v="220" actId="20577"/>
          <ac:spMkLst>
            <pc:docMk/>
            <pc:sldMk cId="1258943398" sldId="424"/>
            <ac:spMk id="191" creationId="{00000000-0000-0000-0000-000000000000}"/>
          </ac:spMkLst>
        </pc:spChg>
        <pc:picChg chg="add mod">
          <ac:chgData name="NORBEY DANILO" userId="29f64d73-8b12-4c53-a9f3-1c223397a229" providerId="ADAL" clId="{C8303CC4-2953-466F-8A9C-A788C5755A5A}" dt="2023-03-09T04:03:08.668" v="224" actId="1076"/>
          <ac:picMkLst>
            <pc:docMk/>
            <pc:sldMk cId="1258943398" sldId="424"/>
            <ac:picMk id="3" creationId="{0CA8CEFD-0D9F-20C2-B267-DC449A9CD65B}"/>
          </ac:picMkLst>
        </pc:picChg>
        <pc:picChg chg="del">
          <ac:chgData name="NORBEY DANILO" userId="29f64d73-8b12-4c53-a9f3-1c223397a229" providerId="ADAL" clId="{C8303CC4-2953-466F-8A9C-A788C5755A5A}" dt="2023-03-09T04:02:54.564" v="221" actId="478"/>
          <ac:picMkLst>
            <pc:docMk/>
            <pc:sldMk cId="1258943398" sldId="424"/>
            <ac:picMk id="4" creationId="{E1E4A3C3-0A62-9979-F794-82C96FFD5A7F}"/>
          </ac:picMkLst>
        </pc:picChg>
        <pc:picChg chg="add mod">
          <ac:chgData name="NORBEY DANILO" userId="29f64d73-8b12-4c53-a9f3-1c223397a229" providerId="ADAL" clId="{C8303CC4-2953-466F-8A9C-A788C5755A5A}" dt="2023-03-09T04:03:28.788" v="227" actId="1076"/>
          <ac:picMkLst>
            <pc:docMk/>
            <pc:sldMk cId="1258943398" sldId="424"/>
            <ac:picMk id="6" creationId="{0B57C4A1-40F1-D245-53F0-A17F7E370267}"/>
          </ac:picMkLst>
        </pc:picChg>
      </pc:sldChg>
      <pc:sldChg chg="del">
        <pc:chgData name="NORBEY DANILO" userId="29f64d73-8b12-4c53-a9f3-1c223397a229" providerId="ADAL" clId="{C8303CC4-2953-466F-8A9C-A788C5755A5A}" dt="2023-03-09T03:55:59.663" v="123" actId="47"/>
        <pc:sldMkLst>
          <pc:docMk/>
          <pc:sldMk cId="3420045399" sldId="481"/>
        </pc:sldMkLst>
      </pc:sldChg>
      <pc:sldChg chg="addSp delSp modSp add mod">
        <pc:chgData name="NORBEY DANILO" userId="29f64d73-8b12-4c53-a9f3-1c223397a229" providerId="ADAL" clId="{C8303CC4-2953-466F-8A9C-A788C5755A5A}" dt="2023-03-09T03:40:34.112" v="41" actId="1076"/>
        <pc:sldMkLst>
          <pc:docMk/>
          <pc:sldMk cId="2311200648" sldId="482"/>
        </pc:sldMkLst>
        <pc:spChg chg="mod">
          <ac:chgData name="NORBEY DANILO" userId="29f64d73-8b12-4c53-a9f3-1c223397a229" providerId="ADAL" clId="{C8303CC4-2953-466F-8A9C-A788C5755A5A}" dt="2023-03-09T03:40:12.899" v="37" actId="20577"/>
          <ac:spMkLst>
            <pc:docMk/>
            <pc:sldMk cId="2311200648" sldId="482"/>
            <ac:spMk id="192" creationId="{00000000-0000-0000-0000-000000000000}"/>
          </ac:spMkLst>
        </pc:spChg>
        <pc:picChg chg="del">
          <ac:chgData name="NORBEY DANILO" userId="29f64d73-8b12-4c53-a9f3-1c223397a229" providerId="ADAL" clId="{C8303CC4-2953-466F-8A9C-A788C5755A5A}" dt="2023-03-09T03:40:15.448" v="38" actId="478"/>
          <ac:picMkLst>
            <pc:docMk/>
            <pc:sldMk cId="2311200648" sldId="482"/>
            <ac:picMk id="3" creationId="{91331CF3-4BFD-DB61-207F-D827AB5A361B}"/>
          </ac:picMkLst>
        </pc:picChg>
        <pc:picChg chg="add mod">
          <ac:chgData name="NORBEY DANILO" userId="29f64d73-8b12-4c53-a9f3-1c223397a229" providerId="ADAL" clId="{C8303CC4-2953-466F-8A9C-A788C5755A5A}" dt="2023-03-09T03:40:34.112" v="41" actId="1076"/>
          <ac:picMkLst>
            <pc:docMk/>
            <pc:sldMk cId="2311200648" sldId="482"/>
            <ac:picMk id="4" creationId="{86462BA7-36B4-1303-0E91-6FD3CED74FFE}"/>
          </ac:picMkLst>
        </pc:picChg>
      </pc:sldChg>
      <pc:sldChg chg="addSp delSp modSp add mod">
        <pc:chgData name="NORBEY DANILO" userId="29f64d73-8b12-4c53-a9f3-1c223397a229" providerId="ADAL" clId="{C8303CC4-2953-466F-8A9C-A788C5755A5A}" dt="2023-03-09T03:41:59.672" v="53" actId="1076"/>
        <pc:sldMkLst>
          <pc:docMk/>
          <pc:sldMk cId="2859305867" sldId="483"/>
        </pc:sldMkLst>
        <pc:spChg chg="add del mod">
          <ac:chgData name="NORBEY DANILO" userId="29f64d73-8b12-4c53-a9f3-1c223397a229" providerId="ADAL" clId="{C8303CC4-2953-466F-8A9C-A788C5755A5A}" dt="2023-03-09T03:41:15.822" v="45" actId="478"/>
          <ac:spMkLst>
            <pc:docMk/>
            <pc:sldMk cId="2859305867" sldId="483"/>
            <ac:spMk id="3" creationId="{9E554AF3-57C4-4054-3BCC-48B9D1268F9F}"/>
          </ac:spMkLst>
        </pc:spChg>
        <pc:spChg chg="del">
          <ac:chgData name="NORBEY DANILO" userId="29f64d73-8b12-4c53-a9f3-1c223397a229" providerId="ADAL" clId="{C8303CC4-2953-466F-8A9C-A788C5755A5A}" dt="2023-03-09T03:41:15.228" v="44" actId="478"/>
          <ac:spMkLst>
            <pc:docMk/>
            <pc:sldMk cId="2859305867" sldId="483"/>
            <ac:spMk id="192" creationId="{00000000-0000-0000-0000-000000000000}"/>
          </ac:spMkLst>
        </pc:spChg>
        <pc:picChg chg="del">
          <ac:chgData name="NORBEY DANILO" userId="29f64d73-8b12-4c53-a9f3-1c223397a229" providerId="ADAL" clId="{C8303CC4-2953-466F-8A9C-A788C5755A5A}" dt="2023-03-09T03:41:13.838" v="43" actId="478"/>
          <ac:picMkLst>
            <pc:docMk/>
            <pc:sldMk cId="2859305867" sldId="483"/>
            <ac:picMk id="4" creationId="{86462BA7-36B4-1303-0E91-6FD3CED74FFE}"/>
          </ac:picMkLst>
        </pc:picChg>
        <pc:picChg chg="add mod">
          <ac:chgData name="NORBEY DANILO" userId="29f64d73-8b12-4c53-a9f3-1c223397a229" providerId="ADAL" clId="{C8303CC4-2953-466F-8A9C-A788C5755A5A}" dt="2023-03-09T03:41:33.323" v="48" actId="1076"/>
          <ac:picMkLst>
            <pc:docMk/>
            <pc:sldMk cId="2859305867" sldId="483"/>
            <ac:picMk id="6" creationId="{5877D92B-9446-AACE-12F1-6016E520385B}"/>
          </ac:picMkLst>
        </pc:picChg>
        <pc:picChg chg="add mod">
          <ac:chgData name="NORBEY DANILO" userId="29f64d73-8b12-4c53-a9f3-1c223397a229" providerId="ADAL" clId="{C8303CC4-2953-466F-8A9C-A788C5755A5A}" dt="2023-03-09T03:41:59.672" v="53" actId="1076"/>
          <ac:picMkLst>
            <pc:docMk/>
            <pc:sldMk cId="2859305867" sldId="483"/>
            <ac:picMk id="8" creationId="{2DD739C7-925B-64BE-3B49-E19E48525B5E}"/>
          </ac:picMkLst>
        </pc:picChg>
      </pc:sldChg>
      <pc:sldChg chg="addSp delSp modSp add mod">
        <pc:chgData name="NORBEY DANILO" userId="29f64d73-8b12-4c53-a9f3-1c223397a229" providerId="ADAL" clId="{C8303CC4-2953-466F-8A9C-A788C5755A5A}" dt="2023-03-09T03:43:44.492" v="62" actId="1076"/>
        <pc:sldMkLst>
          <pc:docMk/>
          <pc:sldMk cId="1520544656" sldId="484"/>
        </pc:sldMkLst>
        <pc:picChg chg="add mod">
          <ac:chgData name="NORBEY DANILO" userId="29f64d73-8b12-4c53-a9f3-1c223397a229" providerId="ADAL" clId="{C8303CC4-2953-466F-8A9C-A788C5755A5A}" dt="2023-03-09T03:43:25.103" v="59" actId="1076"/>
          <ac:picMkLst>
            <pc:docMk/>
            <pc:sldMk cId="1520544656" sldId="484"/>
            <ac:picMk id="3" creationId="{BBDD0128-C573-A05F-5B52-C888AE08862F}"/>
          </ac:picMkLst>
        </pc:picChg>
        <pc:picChg chg="add mod">
          <ac:chgData name="NORBEY DANILO" userId="29f64d73-8b12-4c53-a9f3-1c223397a229" providerId="ADAL" clId="{C8303CC4-2953-466F-8A9C-A788C5755A5A}" dt="2023-03-09T03:43:44.492" v="62" actId="1076"/>
          <ac:picMkLst>
            <pc:docMk/>
            <pc:sldMk cId="1520544656" sldId="484"/>
            <ac:picMk id="5" creationId="{6DC36B16-9C71-4540-C02E-CD57FE6D11C9}"/>
          </ac:picMkLst>
        </pc:picChg>
        <pc:picChg chg="del">
          <ac:chgData name="NORBEY DANILO" userId="29f64d73-8b12-4c53-a9f3-1c223397a229" providerId="ADAL" clId="{C8303CC4-2953-466F-8A9C-A788C5755A5A}" dt="2023-03-09T03:43:09.928" v="55" actId="478"/>
          <ac:picMkLst>
            <pc:docMk/>
            <pc:sldMk cId="1520544656" sldId="484"/>
            <ac:picMk id="6" creationId="{5877D92B-9446-AACE-12F1-6016E520385B}"/>
          </ac:picMkLst>
        </pc:picChg>
        <pc:picChg chg="del">
          <ac:chgData name="NORBEY DANILO" userId="29f64d73-8b12-4c53-a9f3-1c223397a229" providerId="ADAL" clId="{C8303CC4-2953-466F-8A9C-A788C5755A5A}" dt="2023-03-09T03:43:10.879" v="56" actId="478"/>
          <ac:picMkLst>
            <pc:docMk/>
            <pc:sldMk cId="1520544656" sldId="484"/>
            <ac:picMk id="8" creationId="{2DD739C7-925B-64BE-3B49-E19E48525B5E}"/>
          </ac:picMkLst>
        </pc:picChg>
      </pc:sldChg>
      <pc:sldChg chg="addSp delSp modSp add mod">
        <pc:chgData name="NORBEY DANILO" userId="29f64d73-8b12-4c53-a9f3-1c223397a229" providerId="ADAL" clId="{C8303CC4-2953-466F-8A9C-A788C5755A5A}" dt="2023-03-09T03:45:43.888" v="75" actId="1076"/>
        <pc:sldMkLst>
          <pc:docMk/>
          <pc:sldMk cId="2126343035" sldId="485"/>
        </pc:sldMkLst>
        <pc:picChg chg="del">
          <ac:chgData name="NORBEY DANILO" userId="29f64d73-8b12-4c53-a9f3-1c223397a229" providerId="ADAL" clId="{C8303CC4-2953-466F-8A9C-A788C5755A5A}" dt="2023-03-09T03:44:34.222" v="64" actId="478"/>
          <ac:picMkLst>
            <pc:docMk/>
            <pc:sldMk cId="2126343035" sldId="485"/>
            <ac:picMk id="3" creationId="{BBDD0128-C573-A05F-5B52-C888AE08862F}"/>
          </ac:picMkLst>
        </pc:picChg>
        <pc:picChg chg="add mod">
          <ac:chgData name="NORBEY DANILO" userId="29f64d73-8b12-4c53-a9f3-1c223397a229" providerId="ADAL" clId="{C8303CC4-2953-466F-8A9C-A788C5755A5A}" dt="2023-03-09T03:45:01.860" v="69" actId="1076"/>
          <ac:picMkLst>
            <pc:docMk/>
            <pc:sldMk cId="2126343035" sldId="485"/>
            <ac:picMk id="4" creationId="{CCFBA0ED-6153-9406-56B6-A6C178A8B33E}"/>
          </ac:picMkLst>
        </pc:picChg>
        <pc:picChg chg="del mod">
          <ac:chgData name="NORBEY DANILO" userId="29f64d73-8b12-4c53-a9f3-1c223397a229" providerId="ADAL" clId="{C8303CC4-2953-466F-8A9C-A788C5755A5A}" dt="2023-03-09T03:44:35.316" v="66" actId="478"/>
          <ac:picMkLst>
            <pc:docMk/>
            <pc:sldMk cId="2126343035" sldId="485"/>
            <ac:picMk id="5" creationId="{6DC36B16-9C71-4540-C02E-CD57FE6D11C9}"/>
          </ac:picMkLst>
        </pc:picChg>
        <pc:picChg chg="add mod">
          <ac:chgData name="NORBEY DANILO" userId="29f64d73-8b12-4c53-a9f3-1c223397a229" providerId="ADAL" clId="{C8303CC4-2953-466F-8A9C-A788C5755A5A}" dt="2023-03-09T03:45:23.896" v="72" actId="1076"/>
          <ac:picMkLst>
            <pc:docMk/>
            <pc:sldMk cId="2126343035" sldId="485"/>
            <ac:picMk id="7" creationId="{8C304887-C8A1-3296-A4CC-EB7B04E25AFC}"/>
          </ac:picMkLst>
        </pc:picChg>
        <pc:picChg chg="add mod">
          <ac:chgData name="NORBEY DANILO" userId="29f64d73-8b12-4c53-a9f3-1c223397a229" providerId="ADAL" clId="{C8303CC4-2953-466F-8A9C-A788C5755A5A}" dt="2023-03-09T03:45:43.888" v="75" actId="1076"/>
          <ac:picMkLst>
            <pc:docMk/>
            <pc:sldMk cId="2126343035" sldId="485"/>
            <ac:picMk id="9" creationId="{462204D3-1082-3BF6-ADDA-06A466C813B3}"/>
          </ac:picMkLst>
        </pc:picChg>
      </pc:sldChg>
      <pc:sldChg chg="addSp delSp modSp add mod">
        <pc:chgData name="NORBEY DANILO" userId="29f64d73-8b12-4c53-a9f3-1c223397a229" providerId="ADAL" clId="{C8303CC4-2953-466F-8A9C-A788C5755A5A}" dt="2023-03-09T03:47:10.384" v="87" actId="1076"/>
        <pc:sldMkLst>
          <pc:docMk/>
          <pc:sldMk cId="2908785072" sldId="486"/>
        </pc:sldMkLst>
        <pc:picChg chg="add mod">
          <ac:chgData name="NORBEY DANILO" userId="29f64d73-8b12-4c53-a9f3-1c223397a229" providerId="ADAL" clId="{C8303CC4-2953-466F-8A9C-A788C5755A5A}" dt="2023-03-09T03:46:23.580" v="81" actId="1076"/>
          <ac:picMkLst>
            <pc:docMk/>
            <pc:sldMk cId="2908785072" sldId="486"/>
            <ac:picMk id="3" creationId="{860A3877-CDCA-BEA3-9B48-E109496A0CD7}"/>
          </ac:picMkLst>
        </pc:picChg>
        <pc:picChg chg="del">
          <ac:chgData name="NORBEY DANILO" userId="29f64d73-8b12-4c53-a9f3-1c223397a229" providerId="ADAL" clId="{C8303CC4-2953-466F-8A9C-A788C5755A5A}" dt="2023-03-09T03:46:07.328" v="77" actId="478"/>
          <ac:picMkLst>
            <pc:docMk/>
            <pc:sldMk cId="2908785072" sldId="486"/>
            <ac:picMk id="4" creationId="{CCFBA0ED-6153-9406-56B6-A6C178A8B33E}"/>
          </ac:picMkLst>
        </pc:picChg>
        <pc:picChg chg="add mod">
          <ac:chgData name="NORBEY DANILO" userId="29f64d73-8b12-4c53-a9f3-1c223397a229" providerId="ADAL" clId="{C8303CC4-2953-466F-8A9C-A788C5755A5A}" dt="2023-03-09T03:46:40.868" v="84" actId="1076"/>
          <ac:picMkLst>
            <pc:docMk/>
            <pc:sldMk cId="2908785072" sldId="486"/>
            <ac:picMk id="6" creationId="{65E7DD07-1D06-0851-4AB6-9DBBDFDA3680}"/>
          </ac:picMkLst>
        </pc:picChg>
        <pc:picChg chg="del">
          <ac:chgData name="NORBEY DANILO" userId="29f64d73-8b12-4c53-a9f3-1c223397a229" providerId="ADAL" clId="{C8303CC4-2953-466F-8A9C-A788C5755A5A}" dt="2023-03-09T03:46:07.328" v="77" actId="478"/>
          <ac:picMkLst>
            <pc:docMk/>
            <pc:sldMk cId="2908785072" sldId="486"/>
            <ac:picMk id="7" creationId="{8C304887-C8A1-3296-A4CC-EB7B04E25AFC}"/>
          </ac:picMkLst>
        </pc:picChg>
        <pc:picChg chg="del">
          <ac:chgData name="NORBEY DANILO" userId="29f64d73-8b12-4c53-a9f3-1c223397a229" providerId="ADAL" clId="{C8303CC4-2953-466F-8A9C-A788C5755A5A}" dt="2023-03-09T03:46:08.482" v="78" actId="478"/>
          <ac:picMkLst>
            <pc:docMk/>
            <pc:sldMk cId="2908785072" sldId="486"/>
            <ac:picMk id="9" creationId="{462204D3-1082-3BF6-ADDA-06A466C813B3}"/>
          </ac:picMkLst>
        </pc:picChg>
        <pc:picChg chg="add mod">
          <ac:chgData name="NORBEY DANILO" userId="29f64d73-8b12-4c53-a9f3-1c223397a229" providerId="ADAL" clId="{C8303CC4-2953-466F-8A9C-A788C5755A5A}" dt="2023-03-09T03:47:10.384" v="87" actId="1076"/>
          <ac:picMkLst>
            <pc:docMk/>
            <pc:sldMk cId="2908785072" sldId="486"/>
            <ac:picMk id="10" creationId="{77703C47-C5AC-4E81-9C11-6F537112916E}"/>
          </ac:picMkLst>
        </pc:picChg>
      </pc:sldChg>
      <pc:sldChg chg="addSp delSp modSp add mod">
        <pc:chgData name="NORBEY DANILO" userId="29f64d73-8b12-4c53-a9f3-1c223397a229" providerId="ADAL" clId="{C8303CC4-2953-466F-8A9C-A788C5755A5A}" dt="2023-03-09T03:47:51.591" v="94" actId="1076"/>
        <pc:sldMkLst>
          <pc:docMk/>
          <pc:sldMk cId="4103089755" sldId="487"/>
        </pc:sldMkLst>
        <pc:picChg chg="del">
          <ac:chgData name="NORBEY DANILO" userId="29f64d73-8b12-4c53-a9f3-1c223397a229" providerId="ADAL" clId="{C8303CC4-2953-466F-8A9C-A788C5755A5A}" dt="2023-03-09T03:47:45.525" v="90" actId="478"/>
          <ac:picMkLst>
            <pc:docMk/>
            <pc:sldMk cId="4103089755" sldId="487"/>
            <ac:picMk id="3" creationId="{860A3877-CDCA-BEA3-9B48-E109496A0CD7}"/>
          </ac:picMkLst>
        </pc:picChg>
        <pc:picChg chg="add mod">
          <ac:chgData name="NORBEY DANILO" userId="29f64d73-8b12-4c53-a9f3-1c223397a229" providerId="ADAL" clId="{C8303CC4-2953-466F-8A9C-A788C5755A5A}" dt="2023-03-09T03:47:51.591" v="94" actId="1076"/>
          <ac:picMkLst>
            <pc:docMk/>
            <pc:sldMk cId="4103089755" sldId="487"/>
            <ac:picMk id="4" creationId="{8B66BE5D-B6DA-DB00-D038-BD34641E6EE9}"/>
          </ac:picMkLst>
        </pc:picChg>
        <pc:picChg chg="del">
          <ac:chgData name="NORBEY DANILO" userId="29f64d73-8b12-4c53-a9f3-1c223397a229" providerId="ADAL" clId="{C8303CC4-2953-466F-8A9C-A788C5755A5A}" dt="2023-03-09T03:47:44.729" v="89" actId="478"/>
          <ac:picMkLst>
            <pc:docMk/>
            <pc:sldMk cId="4103089755" sldId="487"/>
            <ac:picMk id="6" creationId="{65E7DD07-1D06-0851-4AB6-9DBBDFDA3680}"/>
          </ac:picMkLst>
        </pc:picChg>
        <pc:picChg chg="del">
          <ac:chgData name="NORBEY DANILO" userId="29f64d73-8b12-4c53-a9f3-1c223397a229" providerId="ADAL" clId="{C8303CC4-2953-466F-8A9C-A788C5755A5A}" dt="2023-03-09T03:47:46.188" v="91" actId="478"/>
          <ac:picMkLst>
            <pc:docMk/>
            <pc:sldMk cId="4103089755" sldId="487"/>
            <ac:picMk id="10" creationId="{77703C47-C5AC-4E81-9C11-6F537112916E}"/>
          </ac:picMkLst>
        </pc:picChg>
      </pc:sldChg>
      <pc:sldChg chg="addSp modSp add mod">
        <pc:chgData name="NORBEY DANILO" userId="29f64d73-8b12-4c53-a9f3-1c223397a229" providerId="ADAL" clId="{C8303CC4-2953-466F-8A9C-A788C5755A5A}" dt="2023-03-09T04:00:21.745" v="176" actId="1076"/>
        <pc:sldMkLst>
          <pc:docMk/>
          <pc:sldMk cId="1680245368" sldId="488"/>
        </pc:sldMkLst>
        <pc:spChg chg="mod">
          <ac:chgData name="NORBEY DANILO" userId="29f64d73-8b12-4c53-a9f3-1c223397a229" providerId="ADAL" clId="{C8303CC4-2953-466F-8A9C-A788C5755A5A}" dt="2023-03-09T03:58:04.891" v="173" actId="20577"/>
          <ac:spMkLst>
            <pc:docMk/>
            <pc:sldMk cId="1680245368" sldId="488"/>
            <ac:spMk id="192" creationId="{00000000-0000-0000-0000-000000000000}"/>
          </ac:spMkLst>
        </pc:spChg>
        <pc:picChg chg="add mod">
          <ac:chgData name="NORBEY DANILO" userId="29f64d73-8b12-4c53-a9f3-1c223397a229" providerId="ADAL" clId="{C8303CC4-2953-466F-8A9C-A788C5755A5A}" dt="2023-03-09T04:00:21.745" v="176" actId="1076"/>
          <ac:picMkLst>
            <pc:docMk/>
            <pc:sldMk cId="1680245368" sldId="488"/>
            <ac:picMk id="3" creationId="{976A9F12-6653-6DB2-7189-A9661B901A1A}"/>
          </ac:picMkLst>
        </pc:picChg>
      </pc:sldChg>
    </pc:docChg>
  </pc:docChgLst>
  <pc:docChgLst>
    <pc:chgData name="NORVEY DANILO MUÑOZ" userId="6c920eed-56a1-4dd6-94e7-28cd095909bd" providerId="ADAL" clId="{6075C14E-5387-4FB1-A876-B652AAF5BBEF}"/>
    <pc:docChg chg="undo custSel addSld delSld modSld sldOrd">
      <pc:chgData name="NORVEY DANILO MUÑOZ" userId="6c920eed-56a1-4dd6-94e7-28cd095909bd" providerId="ADAL" clId="{6075C14E-5387-4FB1-A876-B652AAF5BBEF}" dt="2023-02-15T03:06:06.202" v="987" actId="47"/>
      <pc:docMkLst>
        <pc:docMk/>
      </pc:docMkLst>
      <pc:sldChg chg="modSp mod">
        <pc:chgData name="NORVEY DANILO MUÑOZ" userId="6c920eed-56a1-4dd6-94e7-28cd095909bd" providerId="ADAL" clId="{6075C14E-5387-4FB1-A876-B652AAF5BBEF}" dt="2023-02-08T17:10:04.899" v="16" actId="20577"/>
        <pc:sldMkLst>
          <pc:docMk/>
          <pc:sldMk cId="0" sldId="256"/>
        </pc:sldMkLst>
        <pc:spChg chg="mod">
          <ac:chgData name="NORVEY DANILO MUÑOZ" userId="6c920eed-56a1-4dd6-94e7-28cd095909bd" providerId="ADAL" clId="{6075C14E-5387-4FB1-A876-B652AAF5BBEF}" dt="2023-02-08T17:10:04.899" v="16" actId="20577"/>
          <ac:spMkLst>
            <pc:docMk/>
            <pc:sldMk cId="0" sldId="256"/>
            <ac:spMk id="186" creationId="{00000000-0000-0000-0000-000000000000}"/>
          </ac:spMkLst>
        </pc:spChg>
      </pc:sldChg>
      <pc:sldChg chg="addSp delSp modSp mod">
        <pc:chgData name="NORVEY DANILO MUÑOZ" userId="6c920eed-56a1-4dd6-94e7-28cd095909bd" providerId="ADAL" clId="{6075C14E-5387-4FB1-A876-B652AAF5BBEF}" dt="2023-02-08T17:14:49.875" v="370" actId="20577"/>
        <pc:sldMkLst>
          <pc:docMk/>
          <pc:sldMk cId="0" sldId="257"/>
        </pc:sldMkLst>
        <pc:spChg chg="add del mod">
          <ac:chgData name="NORVEY DANILO MUÑOZ" userId="6c920eed-56a1-4dd6-94e7-28cd095909bd" providerId="ADAL" clId="{6075C14E-5387-4FB1-A876-B652AAF5BBEF}" dt="2023-02-08T17:13:00.086" v="179" actId="478"/>
          <ac:spMkLst>
            <pc:docMk/>
            <pc:sldMk cId="0" sldId="257"/>
            <ac:spMk id="3" creationId="{5DBB37FE-AF04-BA38-7A07-8C1321BBE31B}"/>
          </ac:spMkLst>
        </pc:spChg>
        <pc:spChg chg="mod">
          <ac:chgData name="NORVEY DANILO MUÑOZ" userId="6c920eed-56a1-4dd6-94e7-28cd095909bd" providerId="ADAL" clId="{6075C14E-5387-4FB1-A876-B652AAF5BBEF}" dt="2023-02-08T17:10:49.655" v="22" actId="20577"/>
          <ac:spMkLst>
            <pc:docMk/>
            <pc:sldMk cId="0" sldId="257"/>
            <ac:spMk id="191" creationId="{00000000-0000-0000-0000-000000000000}"/>
          </ac:spMkLst>
        </pc:spChg>
        <pc:spChg chg="add del mod">
          <ac:chgData name="NORVEY DANILO MUÑOZ" userId="6c920eed-56a1-4dd6-94e7-28cd095909bd" providerId="ADAL" clId="{6075C14E-5387-4FB1-A876-B652AAF5BBEF}" dt="2023-02-08T17:14:49.875" v="370" actId="20577"/>
          <ac:spMkLst>
            <pc:docMk/>
            <pc:sldMk cId="0" sldId="257"/>
            <ac:spMk id="192" creationId="{00000000-0000-0000-0000-000000000000}"/>
          </ac:spMkLst>
        </pc:spChg>
      </pc:sldChg>
      <pc:sldChg chg="del">
        <pc:chgData name="NORVEY DANILO MUÑOZ" userId="6c920eed-56a1-4dd6-94e7-28cd095909bd" providerId="ADAL" clId="{6075C14E-5387-4FB1-A876-B652AAF5BBEF}" dt="2023-02-15T03:05:43.637" v="941" actId="47"/>
        <pc:sldMkLst>
          <pc:docMk/>
          <pc:sldMk cId="0" sldId="258"/>
        </pc:sldMkLst>
      </pc:sldChg>
      <pc:sldChg chg="del">
        <pc:chgData name="NORVEY DANILO MUÑOZ" userId="6c920eed-56a1-4dd6-94e7-28cd095909bd" providerId="ADAL" clId="{6075C14E-5387-4FB1-A876-B652AAF5BBEF}" dt="2023-02-15T03:05:30.061" v="871" actId="47"/>
        <pc:sldMkLst>
          <pc:docMk/>
          <pc:sldMk cId="0" sldId="259"/>
        </pc:sldMkLst>
      </pc:sldChg>
      <pc:sldChg chg="del">
        <pc:chgData name="NORVEY DANILO MUÑOZ" userId="6c920eed-56a1-4dd6-94e7-28cd095909bd" providerId="ADAL" clId="{6075C14E-5387-4FB1-A876-B652AAF5BBEF}" dt="2023-02-15T03:05:30.768" v="893" actId="47"/>
        <pc:sldMkLst>
          <pc:docMk/>
          <pc:sldMk cId="0" sldId="260"/>
        </pc:sldMkLst>
      </pc:sldChg>
      <pc:sldChg chg="del">
        <pc:chgData name="NORVEY DANILO MUÑOZ" userId="6c920eed-56a1-4dd6-94e7-28cd095909bd" providerId="ADAL" clId="{6075C14E-5387-4FB1-A876-B652AAF5BBEF}" dt="2023-02-15T03:05:32.555" v="898" actId="47"/>
        <pc:sldMkLst>
          <pc:docMk/>
          <pc:sldMk cId="0" sldId="261"/>
        </pc:sldMkLst>
      </pc:sldChg>
      <pc:sldChg chg="del">
        <pc:chgData name="NORVEY DANILO MUÑOZ" userId="6c920eed-56a1-4dd6-94e7-28cd095909bd" providerId="ADAL" clId="{6075C14E-5387-4FB1-A876-B652AAF5BBEF}" dt="2023-02-15T03:05:43.906" v="942" actId="47"/>
        <pc:sldMkLst>
          <pc:docMk/>
          <pc:sldMk cId="0" sldId="262"/>
        </pc:sldMkLst>
      </pc:sldChg>
      <pc:sldChg chg="del">
        <pc:chgData name="NORVEY DANILO MUÑOZ" userId="6c920eed-56a1-4dd6-94e7-28cd095909bd" providerId="ADAL" clId="{6075C14E-5387-4FB1-A876-B652AAF5BBEF}" dt="2023-02-15T03:05:44.298" v="943" actId="47"/>
        <pc:sldMkLst>
          <pc:docMk/>
          <pc:sldMk cId="0" sldId="263"/>
        </pc:sldMkLst>
      </pc:sldChg>
      <pc:sldChg chg="del">
        <pc:chgData name="NORVEY DANILO MUÑOZ" userId="6c920eed-56a1-4dd6-94e7-28cd095909bd" providerId="ADAL" clId="{6075C14E-5387-4FB1-A876-B652AAF5BBEF}" dt="2023-02-15T03:05:44.610" v="944" actId="47"/>
        <pc:sldMkLst>
          <pc:docMk/>
          <pc:sldMk cId="0" sldId="264"/>
        </pc:sldMkLst>
      </pc:sldChg>
      <pc:sldChg chg="del">
        <pc:chgData name="NORVEY DANILO MUÑOZ" userId="6c920eed-56a1-4dd6-94e7-28cd095909bd" providerId="ADAL" clId="{6075C14E-5387-4FB1-A876-B652AAF5BBEF}" dt="2023-02-15T03:05:44.989" v="945" actId="47"/>
        <pc:sldMkLst>
          <pc:docMk/>
          <pc:sldMk cId="0" sldId="265"/>
        </pc:sldMkLst>
      </pc:sldChg>
      <pc:sldChg chg="del">
        <pc:chgData name="NORVEY DANILO MUÑOZ" userId="6c920eed-56a1-4dd6-94e7-28cd095909bd" providerId="ADAL" clId="{6075C14E-5387-4FB1-A876-B652AAF5BBEF}" dt="2023-02-15T03:05:45.290" v="946" actId="47"/>
        <pc:sldMkLst>
          <pc:docMk/>
          <pc:sldMk cId="0" sldId="266"/>
        </pc:sldMkLst>
      </pc:sldChg>
      <pc:sldChg chg="del">
        <pc:chgData name="NORVEY DANILO MUÑOZ" userId="6c920eed-56a1-4dd6-94e7-28cd095909bd" providerId="ADAL" clId="{6075C14E-5387-4FB1-A876-B652AAF5BBEF}" dt="2023-02-15T03:05:45.739" v="947" actId="47"/>
        <pc:sldMkLst>
          <pc:docMk/>
          <pc:sldMk cId="0" sldId="267"/>
        </pc:sldMkLst>
      </pc:sldChg>
      <pc:sldChg chg="del">
        <pc:chgData name="NORVEY DANILO MUÑOZ" userId="6c920eed-56a1-4dd6-94e7-28cd095909bd" providerId="ADAL" clId="{6075C14E-5387-4FB1-A876-B652AAF5BBEF}" dt="2023-02-15T03:05:46.132" v="948" actId="47"/>
        <pc:sldMkLst>
          <pc:docMk/>
          <pc:sldMk cId="0" sldId="268"/>
        </pc:sldMkLst>
      </pc:sldChg>
      <pc:sldChg chg="del">
        <pc:chgData name="NORVEY DANILO MUÑOZ" userId="6c920eed-56a1-4dd6-94e7-28cd095909bd" providerId="ADAL" clId="{6075C14E-5387-4FB1-A876-B652AAF5BBEF}" dt="2023-02-15T03:05:46.525" v="949" actId="47"/>
        <pc:sldMkLst>
          <pc:docMk/>
          <pc:sldMk cId="0" sldId="269"/>
        </pc:sldMkLst>
      </pc:sldChg>
      <pc:sldChg chg="del">
        <pc:chgData name="NORVEY DANILO MUÑOZ" userId="6c920eed-56a1-4dd6-94e7-28cd095909bd" providerId="ADAL" clId="{6075C14E-5387-4FB1-A876-B652AAF5BBEF}" dt="2023-02-15T03:05:46.929" v="950" actId="47"/>
        <pc:sldMkLst>
          <pc:docMk/>
          <pc:sldMk cId="0" sldId="270"/>
        </pc:sldMkLst>
      </pc:sldChg>
      <pc:sldChg chg="del">
        <pc:chgData name="NORVEY DANILO MUÑOZ" userId="6c920eed-56a1-4dd6-94e7-28cd095909bd" providerId="ADAL" clId="{6075C14E-5387-4FB1-A876-B652AAF5BBEF}" dt="2023-02-15T03:05:47.324" v="951" actId="47"/>
        <pc:sldMkLst>
          <pc:docMk/>
          <pc:sldMk cId="0" sldId="271"/>
        </pc:sldMkLst>
      </pc:sldChg>
      <pc:sldChg chg="del">
        <pc:chgData name="NORVEY DANILO MUÑOZ" userId="6c920eed-56a1-4dd6-94e7-28cd095909bd" providerId="ADAL" clId="{6075C14E-5387-4FB1-A876-B652AAF5BBEF}" dt="2023-02-15T03:05:47.710" v="952" actId="47"/>
        <pc:sldMkLst>
          <pc:docMk/>
          <pc:sldMk cId="0" sldId="272"/>
        </pc:sldMkLst>
      </pc:sldChg>
      <pc:sldChg chg="del">
        <pc:chgData name="NORVEY DANILO MUÑOZ" userId="6c920eed-56a1-4dd6-94e7-28cd095909bd" providerId="ADAL" clId="{6075C14E-5387-4FB1-A876-B652AAF5BBEF}" dt="2023-02-15T03:05:48.074" v="953" actId="47"/>
        <pc:sldMkLst>
          <pc:docMk/>
          <pc:sldMk cId="0" sldId="273"/>
        </pc:sldMkLst>
      </pc:sldChg>
      <pc:sldChg chg="del">
        <pc:chgData name="NORVEY DANILO MUÑOZ" userId="6c920eed-56a1-4dd6-94e7-28cd095909bd" providerId="ADAL" clId="{6075C14E-5387-4FB1-A876-B652AAF5BBEF}" dt="2023-02-15T03:05:48.844" v="954" actId="47"/>
        <pc:sldMkLst>
          <pc:docMk/>
          <pc:sldMk cId="0" sldId="274"/>
        </pc:sldMkLst>
      </pc:sldChg>
      <pc:sldChg chg="del">
        <pc:chgData name="NORVEY DANILO MUÑOZ" userId="6c920eed-56a1-4dd6-94e7-28cd095909bd" providerId="ADAL" clId="{6075C14E-5387-4FB1-A876-B652AAF5BBEF}" dt="2023-02-15T03:05:49.255" v="955" actId="47"/>
        <pc:sldMkLst>
          <pc:docMk/>
          <pc:sldMk cId="0" sldId="275"/>
        </pc:sldMkLst>
      </pc:sldChg>
      <pc:sldChg chg="del">
        <pc:chgData name="NORVEY DANILO MUÑOZ" userId="6c920eed-56a1-4dd6-94e7-28cd095909bd" providerId="ADAL" clId="{6075C14E-5387-4FB1-A876-B652AAF5BBEF}" dt="2023-02-15T03:05:49.635" v="956" actId="47"/>
        <pc:sldMkLst>
          <pc:docMk/>
          <pc:sldMk cId="0" sldId="276"/>
        </pc:sldMkLst>
      </pc:sldChg>
      <pc:sldChg chg="del">
        <pc:chgData name="NORVEY DANILO MUÑOZ" userId="6c920eed-56a1-4dd6-94e7-28cd095909bd" providerId="ADAL" clId="{6075C14E-5387-4FB1-A876-B652AAF5BBEF}" dt="2023-02-15T03:05:50.072" v="957" actId="47"/>
        <pc:sldMkLst>
          <pc:docMk/>
          <pc:sldMk cId="0" sldId="277"/>
        </pc:sldMkLst>
      </pc:sldChg>
      <pc:sldChg chg="del">
        <pc:chgData name="NORVEY DANILO MUÑOZ" userId="6c920eed-56a1-4dd6-94e7-28cd095909bd" providerId="ADAL" clId="{6075C14E-5387-4FB1-A876-B652AAF5BBEF}" dt="2023-02-15T03:05:50.506" v="958" actId="47"/>
        <pc:sldMkLst>
          <pc:docMk/>
          <pc:sldMk cId="0" sldId="278"/>
        </pc:sldMkLst>
      </pc:sldChg>
      <pc:sldChg chg="del">
        <pc:chgData name="NORVEY DANILO MUÑOZ" userId="6c920eed-56a1-4dd6-94e7-28cd095909bd" providerId="ADAL" clId="{6075C14E-5387-4FB1-A876-B652AAF5BBEF}" dt="2023-02-15T03:05:30.183" v="875" actId="47"/>
        <pc:sldMkLst>
          <pc:docMk/>
          <pc:sldMk cId="0" sldId="279"/>
        </pc:sldMkLst>
      </pc:sldChg>
      <pc:sldChg chg="del">
        <pc:chgData name="NORVEY DANILO MUÑOZ" userId="6c920eed-56a1-4dd6-94e7-28cd095909bd" providerId="ADAL" clId="{6075C14E-5387-4FB1-A876-B652AAF5BBEF}" dt="2023-02-15T03:05:51.329" v="960" actId="47"/>
        <pc:sldMkLst>
          <pc:docMk/>
          <pc:sldMk cId="0" sldId="280"/>
        </pc:sldMkLst>
      </pc:sldChg>
      <pc:sldChg chg="del">
        <pc:chgData name="NORVEY DANILO MUÑOZ" userId="6c920eed-56a1-4dd6-94e7-28cd095909bd" providerId="ADAL" clId="{6075C14E-5387-4FB1-A876-B652AAF5BBEF}" dt="2023-02-15T03:05:51.718" v="961" actId="47"/>
        <pc:sldMkLst>
          <pc:docMk/>
          <pc:sldMk cId="0" sldId="281"/>
        </pc:sldMkLst>
      </pc:sldChg>
      <pc:sldChg chg="del">
        <pc:chgData name="NORVEY DANILO MUÑOZ" userId="6c920eed-56a1-4dd6-94e7-28cd095909bd" providerId="ADAL" clId="{6075C14E-5387-4FB1-A876-B652AAF5BBEF}" dt="2023-02-15T03:05:52.120" v="962" actId="47"/>
        <pc:sldMkLst>
          <pc:docMk/>
          <pc:sldMk cId="0" sldId="282"/>
        </pc:sldMkLst>
      </pc:sldChg>
      <pc:sldChg chg="del">
        <pc:chgData name="NORVEY DANILO MUÑOZ" userId="6c920eed-56a1-4dd6-94e7-28cd095909bd" providerId="ADAL" clId="{6075C14E-5387-4FB1-A876-B652AAF5BBEF}" dt="2023-02-15T03:05:52.525" v="963" actId="47"/>
        <pc:sldMkLst>
          <pc:docMk/>
          <pc:sldMk cId="0" sldId="283"/>
        </pc:sldMkLst>
      </pc:sldChg>
      <pc:sldChg chg="del">
        <pc:chgData name="NORVEY DANILO MUÑOZ" userId="6c920eed-56a1-4dd6-94e7-28cd095909bd" providerId="ADAL" clId="{6075C14E-5387-4FB1-A876-B652AAF5BBEF}" dt="2023-02-15T03:05:52.917" v="964" actId="47"/>
        <pc:sldMkLst>
          <pc:docMk/>
          <pc:sldMk cId="0" sldId="284"/>
        </pc:sldMkLst>
      </pc:sldChg>
      <pc:sldChg chg="del">
        <pc:chgData name="NORVEY DANILO MUÑOZ" userId="6c920eed-56a1-4dd6-94e7-28cd095909bd" providerId="ADAL" clId="{6075C14E-5387-4FB1-A876-B652AAF5BBEF}" dt="2023-02-15T03:05:53.308" v="965" actId="47"/>
        <pc:sldMkLst>
          <pc:docMk/>
          <pc:sldMk cId="0" sldId="285"/>
        </pc:sldMkLst>
      </pc:sldChg>
      <pc:sldChg chg="del">
        <pc:chgData name="NORVEY DANILO MUÑOZ" userId="6c920eed-56a1-4dd6-94e7-28cd095909bd" providerId="ADAL" clId="{6075C14E-5387-4FB1-A876-B652AAF5BBEF}" dt="2023-02-15T03:05:53.736" v="966" actId="47"/>
        <pc:sldMkLst>
          <pc:docMk/>
          <pc:sldMk cId="0" sldId="286"/>
        </pc:sldMkLst>
      </pc:sldChg>
      <pc:sldChg chg="del">
        <pc:chgData name="NORVEY DANILO MUÑOZ" userId="6c920eed-56a1-4dd6-94e7-28cd095909bd" providerId="ADAL" clId="{6075C14E-5387-4FB1-A876-B652AAF5BBEF}" dt="2023-02-15T03:05:54.113" v="967" actId="47"/>
        <pc:sldMkLst>
          <pc:docMk/>
          <pc:sldMk cId="0" sldId="287"/>
        </pc:sldMkLst>
      </pc:sldChg>
      <pc:sldChg chg="del">
        <pc:chgData name="NORVEY DANILO MUÑOZ" userId="6c920eed-56a1-4dd6-94e7-28cd095909bd" providerId="ADAL" clId="{6075C14E-5387-4FB1-A876-B652AAF5BBEF}" dt="2023-02-15T03:05:54.493" v="968" actId="47"/>
        <pc:sldMkLst>
          <pc:docMk/>
          <pc:sldMk cId="0" sldId="288"/>
        </pc:sldMkLst>
      </pc:sldChg>
      <pc:sldChg chg="del">
        <pc:chgData name="NORVEY DANILO MUÑOZ" userId="6c920eed-56a1-4dd6-94e7-28cd095909bd" providerId="ADAL" clId="{6075C14E-5387-4FB1-A876-B652AAF5BBEF}" dt="2023-02-15T03:05:54.988" v="969" actId="47"/>
        <pc:sldMkLst>
          <pc:docMk/>
          <pc:sldMk cId="0" sldId="289"/>
        </pc:sldMkLst>
      </pc:sldChg>
      <pc:sldChg chg="del">
        <pc:chgData name="NORVEY DANILO MUÑOZ" userId="6c920eed-56a1-4dd6-94e7-28cd095909bd" providerId="ADAL" clId="{6075C14E-5387-4FB1-A876-B652AAF5BBEF}" dt="2023-02-15T03:05:55.362" v="970" actId="47"/>
        <pc:sldMkLst>
          <pc:docMk/>
          <pc:sldMk cId="0" sldId="290"/>
        </pc:sldMkLst>
      </pc:sldChg>
      <pc:sldChg chg="del">
        <pc:chgData name="NORVEY DANILO MUÑOZ" userId="6c920eed-56a1-4dd6-94e7-28cd095909bd" providerId="ADAL" clId="{6075C14E-5387-4FB1-A876-B652AAF5BBEF}" dt="2023-02-15T03:05:55.851" v="971" actId="47"/>
        <pc:sldMkLst>
          <pc:docMk/>
          <pc:sldMk cId="0" sldId="291"/>
        </pc:sldMkLst>
      </pc:sldChg>
      <pc:sldChg chg="del">
        <pc:chgData name="NORVEY DANILO MUÑOZ" userId="6c920eed-56a1-4dd6-94e7-28cd095909bd" providerId="ADAL" clId="{6075C14E-5387-4FB1-A876-B652AAF5BBEF}" dt="2023-02-15T03:05:56.256" v="972" actId="47"/>
        <pc:sldMkLst>
          <pc:docMk/>
          <pc:sldMk cId="0" sldId="292"/>
        </pc:sldMkLst>
      </pc:sldChg>
      <pc:sldChg chg="del">
        <pc:chgData name="NORVEY DANILO MUÑOZ" userId="6c920eed-56a1-4dd6-94e7-28cd095909bd" providerId="ADAL" clId="{6075C14E-5387-4FB1-A876-B652AAF5BBEF}" dt="2023-02-15T03:05:56.843" v="973" actId="47"/>
        <pc:sldMkLst>
          <pc:docMk/>
          <pc:sldMk cId="0" sldId="293"/>
        </pc:sldMkLst>
      </pc:sldChg>
      <pc:sldChg chg="del">
        <pc:chgData name="NORVEY DANILO MUÑOZ" userId="6c920eed-56a1-4dd6-94e7-28cd095909bd" providerId="ADAL" clId="{6075C14E-5387-4FB1-A876-B652AAF5BBEF}" dt="2023-02-15T03:05:57.505" v="974" actId="47"/>
        <pc:sldMkLst>
          <pc:docMk/>
          <pc:sldMk cId="0" sldId="294"/>
        </pc:sldMkLst>
      </pc:sldChg>
      <pc:sldChg chg="del">
        <pc:chgData name="NORVEY DANILO MUÑOZ" userId="6c920eed-56a1-4dd6-94e7-28cd095909bd" providerId="ADAL" clId="{6075C14E-5387-4FB1-A876-B652AAF5BBEF}" dt="2023-02-15T03:05:58.437" v="975" actId="47"/>
        <pc:sldMkLst>
          <pc:docMk/>
          <pc:sldMk cId="0" sldId="295"/>
        </pc:sldMkLst>
      </pc:sldChg>
      <pc:sldChg chg="del">
        <pc:chgData name="NORVEY DANILO MUÑOZ" userId="6c920eed-56a1-4dd6-94e7-28cd095909bd" providerId="ADAL" clId="{6075C14E-5387-4FB1-A876-B652AAF5BBEF}" dt="2023-02-15T03:05:59.191" v="976" actId="47"/>
        <pc:sldMkLst>
          <pc:docMk/>
          <pc:sldMk cId="0" sldId="296"/>
        </pc:sldMkLst>
      </pc:sldChg>
      <pc:sldChg chg="del">
        <pc:chgData name="NORVEY DANILO MUÑOZ" userId="6c920eed-56a1-4dd6-94e7-28cd095909bd" providerId="ADAL" clId="{6075C14E-5387-4FB1-A876-B652AAF5BBEF}" dt="2023-02-15T03:05:59.772" v="977" actId="47"/>
        <pc:sldMkLst>
          <pc:docMk/>
          <pc:sldMk cId="0" sldId="297"/>
        </pc:sldMkLst>
      </pc:sldChg>
      <pc:sldChg chg="del">
        <pc:chgData name="NORVEY DANILO MUÑOZ" userId="6c920eed-56a1-4dd6-94e7-28cd095909bd" providerId="ADAL" clId="{6075C14E-5387-4FB1-A876-B652AAF5BBEF}" dt="2023-02-15T03:06:00.437" v="978" actId="47"/>
        <pc:sldMkLst>
          <pc:docMk/>
          <pc:sldMk cId="0" sldId="298"/>
        </pc:sldMkLst>
      </pc:sldChg>
      <pc:sldChg chg="del">
        <pc:chgData name="NORVEY DANILO MUÑOZ" userId="6c920eed-56a1-4dd6-94e7-28cd095909bd" providerId="ADAL" clId="{6075C14E-5387-4FB1-A876-B652AAF5BBEF}" dt="2023-02-15T03:06:01.112" v="979" actId="47"/>
        <pc:sldMkLst>
          <pc:docMk/>
          <pc:sldMk cId="0" sldId="299"/>
        </pc:sldMkLst>
      </pc:sldChg>
      <pc:sldChg chg="del">
        <pc:chgData name="NORVEY DANILO MUÑOZ" userId="6c920eed-56a1-4dd6-94e7-28cd095909bd" providerId="ADAL" clId="{6075C14E-5387-4FB1-A876-B652AAF5BBEF}" dt="2023-02-15T03:06:01.683" v="980" actId="47"/>
        <pc:sldMkLst>
          <pc:docMk/>
          <pc:sldMk cId="0" sldId="300"/>
        </pc:sldMkLst>
      </pc:sldChg>
      <pc:sldChg chg="del">
        <pc:chgData name="NORVEY DANILO MUÑOZ" userId="6c920eed-56a1-4dd6-94e7-28cd095909bd" providerId="ADAL" clId="{6075C14E-5387-4FB1-A876-B652AAF5BBEF}" dt="2023-02-15T03:06:02.375" v="981" actId="47"/>
        <pc:sldMkLst>
          <pc:docMk/>
          <pc:sldMk cId="0" sldId="301"/>
        </pc:sldMkLst>
      </pc:sldChg>
      <pc:sldChg chg="del">
        <pc:chgData name="NORVEY DANILO MUÑOZ" userId="6c920eed-56a1-4dd6-94e7-28cd095909bd" providerId="ADAL" clId="{6075C14E-5387-4FB1-A876-B652AAF5BBEF}" dt="2023-02-15T03:06:02.964" v="982" actId="47"/>
        <pc:sldMkLst>
          <pc:docMk/>
          <pc:sldMk cId="0" sldId="302"/>
        </pc:sldMkLst>
      </pc:sldChg>
      <pc:sldChg chg="del">
        <pc:chgData name="NORVEY DANILO MUÑOZ" userId="6c920eed-56a1-4dd6-94e7-28cd095909bd" providerId="ADAL" clId="{6075C14E-5387-4FB1-A876-B652AAF5BBEF}" dt="2023-02-15T03:06:03.637" v="983" actId="47"/>
        <pc:sldMkLst>
          <pc:docMk/>
          <pc:sldMk cId="0" sldId="303"/>
        </pc:sldMkLst>
      </pc:sldChg>
      <pc:sldChg chg="del">
        <pc:chgData name="NORVEY DANILO MUÑOZ" userId="6c920eed-56a1-4dd6-94e7-28cd095909bd" providerId="ADAL" clId="{6075C14E-5387-4FB1-A876-B652AAF5BBEF}" dt="2023-02-15T03:06:04.317" v="984" actId="47"/>
        <pc:sldMkLst>
          <pc:docMk/>
          <pc:sldMk cId="0" sldId="304"/>
        </pc:sldMkLst>
      </pc:sldChg>
      <pc:sldChg chg="del">
        <pc:chgData name="NORVEY DANILO MUÑOZ" userId="6c920eed-56a1-4dd6-94e7-28cd095909bd" providerId="ADAL" clId="{6075C14E-5387-4FB1-A876-B652AAF5BBEF}" dt="2023-02-15T03:06:04.972" v="985" actId="47"/>
        <pc:sldMkLst>
          <pc:docMk/>
          <pc:sldMk cId="0" sldId="305"/>
        </pc:sldMkLst>
      </pc:sldChg>
      <pc:sldChg chg="del">
        <pc:chgData name="NORVEY DANILO MUÑOZ" userId="6c920eed-56a1-4dd6-94e7-28cd095909bd" providerId="ADAL" clId="{6075C14E-5387-4FB1-A876-B652AAF5BBEF}" dt="2023-02-15T03:06:05.605" v="986" actId="47"/>
        <pc:sldMkLst>
          <pc:docMk/>
          <pc:sldMk cId="0" sldId="306"/>
        </pc:sldMkLst>
      </pc:sldChg>
      <pc:sldChg chg="del">
        <pc:chgData name="NORVEY DANILO MUÑOZ" userId="6c920eed-56a1-4dd6-94e7-28cd095909bd" providerId="ADAL" clId="{6075C14E-5387-4FB1-A876-B652AAF5BBEF}" dt="2023-02-15T03:06:06.202" v="987" actId="47"/>
        <pc:sldMkLst>
          <pc:docMk/>
          <pc:sldMk cId="0" sldId="307"/>
        </pc:sldMkLst>
      </pc:sldChg>
      <pc:sldChg chg="del">
        <pc:chgData name="NORVEY DANILO MUÑOZ" userId="6c920eed-56a1-4dd6-94e7-28cd095909bd" providerId="ADAL" clId="{6075C14E-5387-4FB1-A876-B652AAF5BBEF}" dt="2023-02-15T03:05:42.615" v="939" actId="47"/>
        <pc:sldMkLst>
          <pc:docMk/>
          <pc:sldMk cId="2356400674" sldId="309"/>
        </pc:sldMkLst>
      </pc:sldChg>
      <pc:sldChg chg="addSp modSp mod">
        <pc:chgData name="NORVEY DANILO MUÑOZ" userId="6c920eed-56a1-4dd6-94e7-28cd095909bd" providerId="ADAL" clId="{6075C14E-5387-4FB1-A876-B652AAF5BBEF}" dt="2023-02-08T17:20:11.072" v="446" actId="1076"/>
        <pc:sldMkLst>
          <pc:docMk/>
          <pc:sldMk cId="3567729611" sldId="310"/>
        </pc:sldMkLst>
        <pc:spChg chg="mod">
          <ac:chgData name="NORVEY DANILO MUÑOZ" userId="6c920eed-56a1-4dd6-94e7-28cd095909bd" providerId="ADAL" clId="{6075C14E-5387-4FB1-A876-B652AAF5BBEF}" dt="2023-02-08T17:18:07.207" v="436"/>
          <ac:spMkLst>
            <pc:docMk/>
            <pc:sldMk cId="3567729611" sldId="310"/>
            <ac:spMk id="191" creationId="{00000000-0000-0000-0000-000000000000}"/>
          </ac:spMkLst>
        </pc:spChg>
        <pc:spChg chg="mod">
          <ac:chgData name="NORVEY DANILO MUÑOZ" userId="6c920eed-56a1-4dd6-94e7-28cd095909bd" providerId="ADAL" clId="{6075C14E-5387-4FB1-A876-B652AAF5BBEF}" dt="2023-02-08T17:19:31.698" v="441" actId="20577"/>
          <ac:spMkLst>
            <pc:docMk/>
            <pc:sldMk cId="3567729611" sldId="310"/>
            <ac:spMk id="192" creationId="{00000000-0000-0000-0000-000000000000}"/>
          </ac:spMkLst>
        </pc:spChg>
        <pc:picChg chg="add mod">
          <ac:chgData name="NORVEY DANILO MUÑOZ" userId="6c920eed-56a1-4dd6-94e7-28cd095909bd" providerId="ADAL" clId="{6075C14E-5387-4FB1-A876-B652AAF5BBEF}" dt="2023-02-08T17:20:00.728" v="444" actId="1076"/>
          <ac:picMkLst>
            <pc:docMk/>
            <pc:sldMk cId="3567729611" sldId="310"/>
            <ac:picMk id="3" creationId="{328E9FE2-D637-1820-06CD-BE77CB119EFA}"/>
          </ac:picMkLst>
        </pc:picChg>
        <pc:picChg chg="add mod">
          <ac:chgData name="NORVEY DANILO MUÑOZ" userId="6c920eed-56a1-4dd6-94e7-28cd095909bd" providerId="ADAL" clId="{6075C14E-5387-4FB1-A876-B652AAF5BBEF}" dt="2023-02-08T17:20:11.072" v="446" actId="1076"/>
          <ac:picMkLst>
            <pc:docMk/>
            <pc:sldMk cId="3567729611" sldId="310"/>
            <ac:picMk id="5" creationId="{D5D500B9-57DF-00C0-2A0C-F73822413F6B}"/>
          </ac:picMkLst>
        </pc:picChg>
      </pc:sldChg>
      <pc:sldChg chg="del">
        <pc:chgData name="NORVEY DANILO MUÑOZ" userId="6c920eed-56a1-4dd6-94e7-28cd095909bd" providerId="ADAL" clId="{6075C14E-5387-4FB1-A876-B652AAF5BBEF}" dt="2023-02-15T03:05:29.676" v="859" actId="47"/>
        <pc:sldMkLst>
          <pc:docMk/>
          <pc:sldMk cId="4118244966" sldId="311"/>
        </pc:sldMkLst>
      </pc:sldChg>
      <pc:sldChg chg="addSp delSp modSp mod">
        <pc:chgData name="NORVEY DANILO MUÑOZ" userId="6c920eed-56a1-4dd6-94e7-28cd095909bd" providerId="ADAL" clId="{6075C14E-5387-4FB1-A876-B652AAF5BBEF}" dt="2023-02-08T17:41:38.511" v="691" actId="1076"/>
        <pc:sldMkLst>
          <pc:docMk/>
          <pc:sldMk cId="2012777000" sldId="312"/>
        </pc:sldMkLst>
        <pc:spChg chg="add del mod">
          <ac:chgData name="NORVEY DANILO MUÑOZ" userId="6c920eed-56a1-4dd6-94e7-28cd095909bd" providerId="ADAL" clId="{6075C14E-5387-4FB1-A876-B652AAF5BBEF}" dt="2023-02-08T17:41:08.453" v="683" actId="478"/>
          <ac:spMkLst>
            <pc:docMk/>
            <pc:sldMk cId="2012777000" sldId="312"/>
            <ac:spMk id="3" creationId="{87A3B0B6-86D4-DC2C-E8BA-42F0E965E762}"/>
          </ac:spMkLst>
        </pc:spChg>
        <pc:spChg chg="mod">
          <ac:chgData name="NORVEY DANILO MUÑOZ" userId="6c920eed-56a1-4dd6-94e7-28cd095909bd" providerId="ADAL" clId="{6075C14E-5387-4FB1-A876-B652AAF5BBEF}" dt="2023-02-08T17:41:32.755" v="689" actId="1076"/>
          <ac:spMkLst>
            <pc:docMk/>
            <pc:sldMk cId="2012777000" sldId="312"/>
            <ac:spMk id="191" creationId="{00000000-0000-0000-0000-000000000000}"/>
          </ac:spMkLst>
        </pc:spChg>
        <pc:spChg chg="del">
          <ac:chgData name="NORVEY DANILO MUÑOZ" userId="6c920eed-56a1-4dd6-94e7-28cd095909bd" providerId="ADAL" clId="{6075C14E-5387-4FB1-A876-B652AAF5BBEF}" dt="2023-02-08T17:41:07.762" v="682" actId="478"/>
          <ac:spMkLst>
            <pc:docMk/>
            <pc:sldMk cId="2012777000" sldId="312"/>
            <ac:spMk id="192" creationId="{00000000-0000-0000-0000-000000000000}"/>
          </ac:spMkLst>
        </pc:spChg>
        <pc:picChg chg="add mod">
          <ac:chgData name="NORVEY DANILO MUÑOZ" userId="6c920eed-56a1-4dd6-94e7-28cd095909bd" providerId="ADAL" clId="{6075C14E-5387-4FB1-A876-B652AAF5BBEF}" dt="2023-02-08T17:41:38.511" v="691" actId="1076"/>
          <ac:picMkLst>
            <pc:docMk/>
            <pc:sldMk cId="2012777000" sldId="312"/>
            <ac:picMk id="2050" creationId="{1F0DF01B-E7EA-A73E-990D-B99EC5DBCC17}"/>
          </ac:picMkLst>
        </pc:picChg>
      </pc:sldChg>
      <pc:sldChg chg="del">
        <pc:chgData name="NORVEY DANILO MUÑOZ" userId="6c920eed-56a1-4dd6-94e7-28cd095909bd" providerId="ADAL" clId="{6075C14E-5387-4FB1-A876-B652AAF5BBEF}" dt="2023-02-15T03:05:30.641" v="889" actId="47"/>
        <pc:sldMkLst>
          <pc:docMk/>
          <pc:sldMk cId="2834772407" sldId="313"/>
        </pc:sldMkLst>
      </pc:sldChg>
      <pc:sldChg chg="del">
        <pc:chgData name="NORVEY DANILO MUÑOZ" userId="6c920eed-56a1-4dd6-94e7-28cd095909bd" providerId="ADAL" clId="{6075C14E-5387-4FB1-A876-B652AAF5BBEF}" dt="2023-02-15T03:05:30.023" v="870" actId="47"/>
        <pc:sldMkLst>
          <pc:docMk/>
          <pc:sldMk cId="2213320943" sldId="314"/>
        </pc:sldMkLst>
      </pc:sldChg>
      <pc:sldChg chg="del">
        <pc:chgData name="NORVEY DANILO MUÑOZ" userId="6c920eed-56a1-4dd6-94e7-28cd095909bd" providerId="ADAL" clId="{6075C14E-5387-4FB1-A876-B652AAF5BBEF}" dt="2023-02-15T03:05:30.118" v="873" actId="47"/>
        <pc:sldMkLst>
          <pc:docMk/>
          <pc:sldMk cId="3021841683" sldId="315"/>
        </pc:sldMkLst>
      </pc:sldChg>
      <pc:sldChg chg="del">
        <pc:chgData name="NORVEY DANILO MUÑOZ" userId="6c920eed-56a1-4dd6-94e7-28cd095909bd" providerId="ADAL" clId="{6075C14E-5387-4FB1-A876-B652AAF5BBEF}" dt="2023-02-15T03:05:30.672" v="890" actId="47"/>
        <pc:sldMkLst>
          <pc:docMk/>
          <pc:sldMk cId="2060028205" sldId="316"/>
        </pc:sldMkLst>
      </pc:sldChg>
      <pc:sldChg chg="del">
        <pc:chgData name="NORVEY DANILO MUÑOZ" userId="6c920eed-56a1-4dd6-94e7-28cd095909bd" providerId="ADAL" clId="{6075C14E-5387-4FB1-A876-B652AAF5BBEF}" dt="2023-02-15T03:05:38.479" v="923" actId="47"/>
        <pc:sldMkLst>
          <pc:docMk/>
          <pc:sldMk cId="1331053973" sldId="317"/>
        </pc:sldMkLst>
      </pc:sldChg>
      <pc:sldChg chg="del">
        <pc:chgData name="NORVEY DANILO MUÑOZ" userId="6c920eed-56a1-4dd6-94e7-28cd095909bd" providerId="ADAL" clId="{6075C14E-5387-4FB1-A876-B652AAF5BBEF}" dt="2023-02-15T03:05:50.942" v="959" actId="47"/>
        <pc:sldMkLst>
          <pc:docMk/>
          <pc:sldMk cId="67405003" sldId="318"/>
        </pc:sldMkLst>
      </pc:sldChg>
      <pc:sldChg chg="del">
        <pc:chgData name="NORVEY DANILO MUÑOZ" userId="6c920eed-56a1-4dd6-94e7-28cd095909bd" providerId="ADAL" clId="{6075C14E-5387-4FB1-A876-B652AAF5BBEF}" dt="2023-02-15T03:05:30.704" v="891" actId="47"/>
        <pc:sldMkLst>
          <pc:docMk/>
          <pc:sldMk cId="2202870537" sldId="319"/>
        </pc:sldMkLst>
      </pc:sldChg>
      <pc:sldChg chg="del">
        <pc:chgData name="NORVEY DANILO MUÑOZ" userId="6c920eed-56a1-4dd6-94e7-28cd095909bd" providerId="ADAL" clId="{6075C14E-5387-4FB1-A876-B652AAF5BBEF}" dt="2023-02-15T03:05:30.736" v="892" actId="47"/>
        <pc:sldMkLst>
          <pc:docMk/>
          <pc:sldMk cId="1775397427" sldId="320"/>
        </pc:sldMkLst>
      </pc:sldChg>
      <pc:sldChg chg="del">
        <pc:chgData name="NORVEY DANILO MUÑOZ" userId="6c920eed-56a1-4dd6-94e7-28cd095909bd" providerId="ADAL" clId="{6075C14E-5387-4FB1-A876-B652AAF5BBEF}" dt="2023-02-15T03:05:39.525" v="928" actId="47"/>
        <pc:sldMkLst>
          <pc:docMk/>
          <pc:sldMk cId="620206592" sldId="321"/>
        </pc:sldMkLst>
      </pc:sldChg>
      <pc:sldChg chg="del">
        <pc:chgData name="NORVEY DANILO MUÑOZ" userId="6c920eed-56a1-4dd6-94e7-28cd095909bd" providerId="ADAL" clId="{6075C14E-5387-4FB1-A876-B652AAF5BBEF}" dt="2023-02-15T03:05:30.216" v="876" actId="47"/>
        <pc:sldMkLst>
          <pc:docMk/>
          <pc:sldMk cId="1139785874" sldId="322"/>
        </pc:sldMkLst>
      </pc:sldChg>
      <pc:sldChg chg="del">
        <pc:chgData name="NORVEY DANILO MUÑOZ" userId="6c920eed-56a1-4dd6-94e7-28cd095909bd" providerId="ADAL" clId="{6075C14E-5387-4FB1-A876-B652AAF5BBEF}" dt="2023-02-15T03:05:30.816" v="894" actId="47"/>
        <pc:sldMkLst>
          <pc:docMk/>
          <pc:sldMk cId="3451968263" sldId="323"/>
        </pc:sldMkLst>
      </pc:sldChg>
      <pc:sldChg chg="del">
        <pc:chgData name="NORVEY DANILO MUÑOZ" userId="6c920eed-56a1-4dd6-94e7-28cd095909bd" providerId="ADAL" clId="{6075C14E-5387-4FB1-A876-B652AAF5BBEF}" dt="2023-02-15T03:05:31.973" v="895" actId="47"/>
        <pc:sldMkLst>
          <pc:docMk/>
          <pc:sldMk cId="3706077343" sldId="324"/>
        </pc:sldMkLst>
      </pc:sldChg>
      <pc:sldChg chg="del">
        <pc:chgData name="NORVEY DANILO MUÑOZ" userId="6c920eed-56a1-4dd6-94e7-28cd095909bd" providerId="ADAL" clId="{6075C14E-5387-4FB1-A876-B652AAF5BBEF}" dt="2023-02-15T03:05:32.178" v="896" actId="47"/>
        <pc:sldMkLst>
          <pc:docMk/>
          <pc:sldMk cId="4155689048" sldId="325"/>
        </pc:sldMkLst>
      </pc:sldChg>
      <pc:sldChg chg="del">
        <pc:chgData name="NORVEY DANILO MUÑOZ" userId="6c920eed-56a1-4dd6-94e7-28cd095909bd" providerId="ADAL" clId="{6075C14E-5387-4FB1-A876-B652AAF5BBEF}" dt="2023-02-15T03:05:32.373" v="897" actId="47"/>
        <pc:sldMkLst>
          <pc:docMk/>
          <pc:sldMk cId="4031053724" sldId="326"/>
        </pc:sldMkLst>
      </pc:sldChg>
      <pc:sldChg chg="del">
        <pc:chgData name="NORVEY DANILO MUÑOZ" userId="6c920eed-56a1-4dd6-94e7-28cd095909bd" providerId="ADAL" clId="{6075C14E-5387-4FB1-A876-B652AAF5BBEF}" dt="2023-02-15T03:05:32.742" v="899" actId="47"/>
        <pc:sldMkLst>
          <pc:docMk/>
          <pc:sldMk cId="3246787241" sldId="327"/>
        </pc:sldMkLst>
      </pc:sldChg>
      <pc:sldChg chg="del">
        <pc:chgData name="NORVEY DANILO MUÑOZ" userId="6c920eed-56a1-4dd6-94e7-28cd095909bd" providerId="ADAL" clId="{6075C14E-5387-4FB1-A876-B652AAF5BBEF}" dt="2023-02-15T03:05:32.919" v="900" actId="47"/>
        <pc:sldMkLst>
          <pc:docMk/>
          <pc:sldMk cId="2684663948" sldId="328"/>
        </pc:sldMkLst>
      </pc:sldChg>
      <pc:sldChg chg="del">
        <pc:chgData name="NORVEY DANILO MUÑOZ" userId="6c920eed-56a1-4dd6-94e7-28cd095909bd" providerId="ADAL" clId="{6075C14E-5387-4FB1-A876-B652AAF5BBEF}" dt="2023-02-15T03:05:33.114" v="901" actId="47"/>
        <pc:sldMkLst>
          <pc:docMk/>
          <pc:sldMk cId="1214209245" sldId="329"/>
        </pc:sldMkLst>
      </pc:sldChg>
      <pc:sldChg chg="del">
        <pc:chgData name="NORVEY DANILO MUÑOZ" userId="6c920eed-56a1-4dd6-94e7-28cd095909bd" providerId="ADAL" clId="{6075C14E-5387-4FB1-A876-B652AAF5BBEF}" dt="2023-02-15T03:05:33.296" v="902" actId="47"/>
        <pc:sldMkLst>
          <pc:docMk/>
          <pc:sldMk cId="1380359251" sldId="330"/>
        </pc:sldMkLst>
      </pc:sldChg>
      <pc:sldChg chg="del">
        <pc:chgData name="NORVEY DANILO MUÑOZ" userId="6c920eed-56a1-4dd6-94e7-28cd095909bd" providerId="ADAL" clId="{6075C14E-5387-4FB1-A876-B652AAF5BBEF}" dt="2023-02-15T03:05:33.524" v="903" actId="47"/>
        <pc:sldMkLst>
          <pc:docMk/>
          <pc:sldMk cId="1569628170" sldId="331"/>
        </pc:sldMkLst>
      </pc:sldChg>
      <pc:sldChg chg="del">
        <pc:chgData name="NORVEY DANILO MUÑOZ" userId="6c920eed-56a1-4dd6-94e7-28cd095909bd" providerId="ADAL" clId="{6075C14E-5387-4FB1-A876-B652AAF5BBEF}" dt="2023-02-15T03:05:35.208" v="909" actId="47"/>
        <pc:sldMkLst>
          <pc:docMk/>
          <pc:sldMk cId="2843637578" sldId="332"/>
        </pc:sldMkLst>
      </pc:sldChg>
      <pc:sldChg chg="del">
        <pc:chgData name="NORVEY DANILO MUÑOZ" userId="6c920eed-56a1-4dd6-94e7-28cd095909bd" providerId="ADAL" clId="{6075C14E-5387-4FB1-A876-B652AAF5BBEF}" dt="2023-02-15T03:05:34.959" v="908" actId="47"/>
        <pc:sldMkLst>
          <pc:docMk/>
          <pc:sldMk cId="1838177117" sldId="333"/>
        </pc:sldMkLst>
      </pc:sldChg>
      <pc:sldChg chg="del">
        <pc:chgData name="NORVEY DANILO MUÑOZ" userId="6c920eed-56a1-4dd6-94e7-28cd095909bd" providerId="ADAL" clId="{6075C14E-5387-4FB1-A876-B652AAF5BBEF}" dt="2023-02-15T03:05:33.734" v="904" actId="47"/>
        <pc:sldMkLst>
          <pc:docMk/>
          <pc:sldMk cId="325380253" sldId="334"/>
        </pc:sldMkLst>
      </pc:sldChg>
      <pc:sldChg chg="del">
        <pc:chgData name="NORVEY DANILO MUÑOZ" userId="6c920eed-56a1-4dd6-94e7-28cd095909bd" providerId="ADAL" clId="{6075C14E-5387-4FB1-A876-B652AAF5BBEF}" dt="2023-02-15T03:05:33.929" v="905" actId="47"/>
        <pc:sldMkLst>
          <pc:docMk/>
          <pc:sldMk cId="1556377094" sldId="335"/>
        </pc:sldMkLst>
      </pc:sldChg>
      <pc:sldChg chg="del">
        <pc:chgData name="NORVEY DANILO MUÑOZ" userId="6c920eed-56a1-4dd6-94e7-28cd095909bd" providerId="ADAL" clId="{6075C14E-5387-4FB1-A876-B652AAF5BBEF}" dt="2023-02-15T03:05:34.139" v="906" actId="47"/>
        <pc:sldMkLst>
          <pc:docMk/>
          <pc:sldMk cId="711873617" sldId="336"/>
        </pc:sldMkLst>
      </pc:sldChg>
      <pc:sldChg chg="del">
        <pc:chgData name="NORVEY DANILO MUÑOZ" userId="6c920eed-56a1-4dd6-94e7-28cd095909bd" providerId="ADAL" clId="{6075C14E-5387-4FB1-A876-B652AAF5BBEF}" dt="2023-02-15T03:05:34.659" v="907" actId="47"/>
        <pc:sldMkLst>
          <pc:docMk/>
          <pc:sldMk cId="1840772436" sldId="337"/>
        </pc:sldMkLst>
      </pc:sldChg>
      <pc:sldChg chg="del">
        <pc:chgData name="NORVEY DANILO MUÑOZ" userId="6c920eed-56a1-4dd6-94e7-28cd095909bd" providerId="ADAL" clId="{6075C14E-5387-4FB1-A876-B652AAF5BBEF}" dt="2023-02-15T03:05:35.461" v="910" actId="47"/>
        <pc:sldMkLst>
          <pc:docMk/>
          <pc:sldMk cId="1001481906" sldId="338"/>
        </pc:sldMkLst>
      </pc:sldChg>
      <pc:sldChg chg="del">
        <pc:chgData name="NORVEY DANILO MUÑOZ" userId="6c920eed-56a1-4dd6-94e7-28cd095909bd" providerId="ADAL" clId="{6075C14E-5387-4FB1-A876-B652AAF5BBEF}" dt="2023-02-15T03:05:35.672" v="911" actId="47"/>
        <pc:sldMkLst>
          <pc:docMk/>
          <pc:sldMk cId="1987237157" sldId="339"/>
        </pc:sldMkLst>
      </pc:sldChg>
      <pc:sldChg chg="del">
        <pc:chgData name="NORVEY DANILO MUÑOZ" userId="6c920eed-56a1-4dd6-94e7-28cd095909bd" providerId="ADAL" clId="{6075C14E-5387-4FB1-A876-B652AAF5BBEF}" dt="2023-02-15T03:05:35.897" v="912" actId="47"/>
        <pc:sldMkLst>
          <pc:docMk/>
          <pc:sldMk cId="2634615155" sldId="340"/>
        </pc:sldMkLst>
      </pc:sldChg>
      <pc:sldChg chg="del">
        <pc:chgData name="NORVEY DANILO MUÑOZ" userId="6c920eed-56a1-4dd6-94e7-28cd095909bd" providerId="ADAL" clId="{6075C14E-5387-4FB1-A876-B652AAF5BBEF}" dt="2023-02-15T03:05:36.103" v="913" actId="47"/>
        <pc:sldMkLst>
          <pc:docMk/>
          <pc:sldMk cId="3030019239" sldId="341"/>
        </pc:sldMkLst>
      </pc:sldChg>
      <pc:sldChg chg="del">
        <pc:chgData name="NORVEY DANILO MUÑOZ" userId="6c920eed-56a1-4dd6-94e7-28cd095909bd" providerId="ADAL" clId="{6075C14E-5387-4FB1-A876-B652AAF5BBEF}" dt="2023-02-15T03:05:36.314" v="914" actId="47"/>
        <pc:sldMkLst>
          <pc:docMk/>
          <pc:sldMk cId="730278964" sldId="342"/>
        </pc:sldMkLst>
      </pc:sldChg>
      <pc:sldChg chg="del">
        <pc:chgData name="NORVEY DANILO MUÑOZ" userId="6c920eed-56a1-4dd6-94e7-28cd095909bd" providerId="ADAL" clId="{6075C14E-5387-4FB1-A876-B652AAF5BBEF}" dt="2023-02-15T03:05:36.539" v="915" actId="47"/>
        <pc:sldMkLst>
          <pc:docMk/>
          <pc:sldMk cId="421300418" sldId="343"/>
        </pc:sldMkLst>
      </pc:sldChg>
      <pc:sldChg chg="del">
        <pc:chgData name="NORVEY DANILO MUÑOZ" userId="6c920eed-56a1-4dd6-94e7-28cd095909bd" providerId="ADAL" clId="{6075C14E-5387-4FB1-A876-B652AAF5BBEF}" dt="2023-02-15T03:05:36.751" v="916" actId="47"/>
        <pc:sldMkLst>
          <pc:docMk/>
          <pc:sldMk cId="2145435784" sldId="344"/>
        </pc:sldMkLst>
      </pc:sldChg>
      <pc:sldChg chg="del">
        <pc:chgData name="NORVEY DANILO MUÑOZ" userId="6c920eed-56a1-4dd6-94e7-28cd095909bd" providerId="ADAL" clId="{6075C14E-5387-4FB1-A876-B652AAF5BBEF}" dt="2023-02-15T03:05:36.980" v="917" actId="47"/>
        <pc:sldMkLst>
          <pc:docMk/>
          <pc:sldMk cId="2886689139" sldId="345"/>
        </pc:sldMkLst>
      </pc:sldChg>
      <pc:sldChg chg="del">
        <pc:chgData name="NORVEY DANILO MUÑOZ" userId="6c920eed-56a1-4dd6-94e7-28cd095909bd" providerId="ADAL" clId="{6075C14E-5387-4FB1-A876-B652AAF5BBEF}" dt="2023-02-15T03:05:37.202" v="918" actId="47"/>
        <pc:sldMkLst>
          <pc:docMk/>
          <pc:sldMk cId="2856303794" sldId="346"/>
        </pc:sldMkLst>
      </pc:sldChg>
      <pc:sldChg chg="del">
        <pc:chgData name="NORVEY DANILO MUÑOZ" userId="6c920eed-56a1-4dd6-94e7-28cd095909bd" providerId="ADAL" clId="{6075C14E-5387-4FB1-A876-B652AAF5BBEF}" dt="2023-02-15T03:05:37.408" v="919" actId="47"/>
        <pc:sldMkLst>
          <pc:docMk/>
          <pc:sldMk cId="2362338430" sldId="347"/>
        </pc:sldMkLst>
      </pc:sldChg>
      <pc:sldChg chg="del">
        <pc:chgData name="NORVEY DANILO MUÑOZ" userId="6c920eed-56a1-4dd6-94e7-28cd095909bd" providerId="ADAL" clId="{6075C14E-5387-4FB1-A876-B652AAF5BBEF}" dt="2023-02-15T03:05:37.635" v="920" actId="47"/>
        <pc:sldMkLst>
          <pc:docMk/>
          <pc:sldMk cId="2728495485" sldId="348"/>
        </pc:sldMkLst>
      </pc:sldChg>
      <pc:sldChg chg="del">
        <pc:chgData name="NORVEY DANILO MUÑOZ" userId="6c920eed-56a1-4dd6-94e7-28cd095909bd" providerId="ADAL" clId="{6075C14E-5387-4FB1-A876-B652AAF5BBEF}" dt="2023-02-15T03:05:37.841" v="921" actId="47"/>
        <pc:sldMkLst>
          <pc:docMk/>
          <pc:sldMk cId="2559769617" sldId="349"/>
        </pc:sldMkLst>
      </pc:sldChg>
      <pc:sldChg chg="del">
        <pc:chgData name="NORVEY DANILO MUÑOZ" userId="6c920eed-56a1-4dd6-94e7-28cd095909bd" providerId="ADAL" clId="{6075C14E-5387-4FB1-A876-B652AAF5BBEF}" dt="2023-02-15T03:05:38.259" v="922" actId="47"/>
        <pc:sldMkLst>
          <pc:docMk/>
          <pc:sldMk cId="350248673" sldId="350"/>
        </pc:sldMkLst>
      </pc:sldChg>
      <pc:sldChg chg="del">
        <pc:chgData name="NORVEY DANILO MUÑOZ" userId="6c920eed-56a1-4dd6-94e7-28cd095909bd" providerId="ADAL" clId="{6075C14E-5387-4FB1-A876-B652AAF5BBEF}" dt="2023-02-15T03:05:38.674" v="924" actId="47"/>
        <pc:sldMkLst>
          <pc:docMk/>
          <pc:sldMk cId="1205981856" sldId="351"/>
        </pc:sldMkLst>
      </pc:sldChg>
      <pc:sldChg chg="del">
        <pc:chgData name="NORVEY DANILO MUÑOZ" userId="6c920eed-56a1-4dd6-94e7-28cd095909bd" providerId="ADAL" clId="{6075C14E-5387-4FB1-A876-B652AAF5BBEF}" dt="2023-02-15T03:05:38.907" v="925" actId="47"/>
        <pc:sldMkLst>
          <pc:docMk/>
          <pc:sldMk cId="2587997566" sldId="352"/>
        </pc:sldMkLst>
      </pc:sldChg>
      <pc:sldChg chg="del">
        <pc:chgData name="NORVEY DANILO MUÑOZ" userId="6c920eed-56a1-4dd6-94e7-28cd095909bd" providerId="ADAL" clId="{6075C14E-5387-4FB1-A876-B652AAF5BBEF}" dt="2023-02-15T03:05:39.103" v="926" actId="47"/>
        <pc:sldMkLst>
          <pc:docMk/>
          <pc:sldMk cId="3746880780" sldId="353"/>
        </pc:sldMkLst>
      </pc:sldChg>
      <pc:sldChg chg="del">
        <pc:chgData name="NORVEY DANILO MUÑOZ" userId="6c920eed-56a1-4dd6-94e7-28cd095909bd" providerId="ADAL" clId="{6075C14E-5387-4FB1-A876-B652AAF5BBEF}" dt="2023-02-15T03:05:39.889" v="929" actId="47"/>
        <pc:sldMkLst>
          <pc:docMk/>
          <pc:sldMk cId="3338316674" sldId="354"/>
        </pc:sldMkLst>
      </pc:sldChg>
      <pc:sldChg chg="del">
        <pc:chgData name="NORVEY DANILO MUÑOZ" userId="6c920eed-56a1-4dd6-94e7-28cd095909bd" providerId="ADAL" clId="{6075C14E-5387-4FB1-A876-B652AAF5BBEF}" dt="2023-02-15T03:05:39.307" v="927" actId="47"/>
        <pc:sldMkLst>
          <pc:docMk/>
          <pc:sldMk cId="1623265840" sldId="355"/>
        </pc:sldMkLst>
      </pc:sldChg>
      <pc:sldChg chg="del">
        <pc:chgData name="NORVEY DANILO MUÑOZ" userId="6c920eed-56a1-4dd6-94e7-28cd095909bd" providerId="ADAL" clId="{6075C14E-5387-4FB1-A876-B652AAF5BBEF}" dt="2023-02-15T03:05:40.148" v="930" actId="47"/>
        <pc:sldMkLst>
          <pc:docMk/>
          <pc:sldMk cId="1636314556" sldId="356"/>
        </pc:sldMkLst>
      </pc:sldChg>
      <pc:sldChg chg="del">
        <pc:chgData name="NORVEY DANILO MUÑOZ" userId="6c920eed-56a1-4dd6-94e7-28cd095909bd" providerId="ADAL" clId="{6075C14E-5387-4FB1-A876-B652AAF5BBEF}" dt="2023-02-15T03:05:40.411" v="931" actId="47"/>
        <pc:sldMkLst>
          <pc:docMk/>
          <pc:sldMk cId="3329565702" sldId="357"/>
        </pc:sldMkLst>
      </pc:sldChg>
      <pc:sldChg chg="del">
        <pc:chgData name="NORVEY DANILO MUÑOZ" userId="6c920eed-56a1-4dd6-94e7-28cd095909bd" providerId="ADAL" clId="{6075C14E-5387-4FB1-A876-B652AAF5BBEF}" dt="2023-02-15T03:05:40.663" v="932" actId="47"/>
        <pc:sldMkLst>
          <pc:docMk/>
          <pc:sldMk cId="2258224261" sldId="358"/>
        </pc:sldMkLst>
      </pc:sldChg>
      <pc:sldChg chg="del">
        <pc:chgData name="NORVEY DANILO MUÑOZ" userId="6c920eed-56a1-4dd6-94e7-28cd095909bd" providerId="ADAL" clId="{6075C14E-5387-4FB1-A876-B652AAF5BBEF}" dt="2023-02-15T03:05:40.886" v="933" actId="47"/>
        <pc:sldMkLst>
          <pc:docMk/>
          <pc:sldMk cId="3321011124" sldId="359"/>
        </pc:sldMkLst>
      </pc:sldChg>
      <pc:sldChg chg="del">
        <pc:chgData name="NORVEY DANILO MUÑOZ" userId="6c920eed-56a1-4dd6-94e7-28cd095909bd" providerId="ADAL" clId="{6075C14E-5387-4FB1-A876-B652AAF5BBEF}" dt="2023-02-15T03:05:42.168" v="938" actId="47"/>
        <pc:sldMkLst>
          <pc:docMk/>
          <pc:sldMk cId="0" sldId="361"/>
        </pc:sldMkLst>
      </pc:sldChg>
      <pc:sldChg chg="del">
        <pc:chgData name="NORVEY DANILO MUÑOZ" userId="6c920eed-56a1-4dd6-94e7-28cd095909bd" providerId="ADAL" clId="{6075C14E-5387-4FB1-A876-B652AAF5BBEF}" dt="2023-02-15T03:05:41.115" v="934" actId="47"/>
        <pc:sldMkLst>
          <pc:docMk/>
          <pc:sldMk cId="1897390636" sldId="362"/>
        </pc:sldMkLst>
      </pc:sldChg>
      <pc:sldChg chg="del">
        <pc:chgData name="NORVEY DANILO MUÑOZ" userId="6c920eed-56a1-4dd6-94e7-28cd095909bd" providerId="ADAL" clId="{6075C14E-5387-4FB1-A876-B652AAF5BBEF}" dt="2023-02-15T03:05:41.333" v="935" actId="47"/>
        <pc:sldMkLst>
          <pc:docMk/>
          <pc:sldMk cId="3286778521" sldId="363"/>
        </pc:sldMkLst>
      </pc:sldChg>
      <pc:sldChg chg="del">
        <pc:chgData name="NORVEY DANILO MUÑOZ" userId="6c920eed-56a1-4dd6-94e7-28cd095909bd" providerId="ADAL" clId="{6075C14E-5387-4FB1-A876-B652AAF5BBEF}" dt="2023-02-15T03:05:41.663" v="936" actId="47"/>
        <pc:sldMkLst>
          <pc:docMk/>
          <pc:sldMk cId="2589776929" sldId="364"/>
        </pc:sldMkLst>
      </pc:sldChg>
      <pc:sldChg chg="del">
        <pc:chgData name="NORVEY DANILO MUÑOZ" userId="6c920eed-56a1-4dd6-94e7-28cd095909bd" providerId="ADAL" clId="{6075C14E-5387-4FB1-A876-B652AAF5BBEF}" dt="2023-02-15T03:05:41.934" v="937" actId="47"/>
        <pc:sldMkLst>
          <pc:docMk/>
          <pc:sldMk cId="2471323115" sldId="365"/>
        </pc:sldMkLst>
      </pc:sldChg>
      <pc:sldChg chg="del">
        <pc:chgData name="NORVEY DANILO MUÑOZ" userId="6c920eed-56a1-4dd6-94e7-28cd095909bd" providerId="ADAL" clId="{6075C14E-5387-4FB1-A876-B652AAF5BBEF}" dt="2023-02-15T03:05:42.887" v="940" actId="47"/>
        <pc:sldMkLst>
          <pc:docMk/>
          <pc:sldMk cId="533894151" sldId="366"/>
        </pc:sldMkLst>
      </pc:sldChg>
      <pc:sldChg chg="modSp mod">
        <pc:chgData name="NORVEY DANILO MUÑOZ" userId="6c920eed-56a1-4dd6-94e7-28cd095909bd" providerId="ADAL" clId="{6075C14E-5387-4FB1-A876-B652AAF5BBEF}" dt="2023-02-08T17:16:20.914" v="383" actId="20577"/>
        <pc:sldMkLst>
          <pc:docMk/>
          <pc:sldMk cId="2252551699" sldId="367"/>
        </pc:sldMkLst>
        <pc:spChg chg="mod">
          <ac:chgData name="NORVEY DANILO MUÑOZ" userId="6c920eed-56a1-4dd6-94e7-28cd095909bd" providerId="ADAL" clId="{6075C14E-5387-4FB1-A876-B652AAF5BBEF}" dt="2023-02-08T17:14:01.894" v="333" actId="20577"/>
          <ac:spMkLst>
            <pc:docMk/>
            <pc:sldMk cId="2252551699" sldId="367"/>
            <ac:spMk id="191" creationId="{00000000-0000-0000-0000-000000000000}"/>
          </ac:spMkLst>
        </pc:spChg>
        <pc:spChg chg="mod">
          <ac:chgData name="NORVEY DANILO MUÑOZ" userId="6c920eed-56a1-4dd6-94e7-28cd095909bd" providerId="ADAL" clId="{6075C14E-5387-4FB1-A876-B652AAF5BBEF}" dt="2023-02-08T17:16:20.914" v="383" actId="20577"/>
          <ac:spMkLst>
            <pc:docMk/>
            <pc:sldMk cId="2252551699" sldId="367"/>
            <ac:spMk id="192" creationId="{00000000-0000-0000-0000-000000000000}"/>
          </ac:spMkLst>
        </pc:spChg>
      </pc:sldChg>
      <pc:sldChg chg="addSp delSp modSp mod">
        <pc:chgData name="NORVEY DANILO MUÑOZ" userId="6c920eed-56a1-4dd6-94e7-28cd095909bd" providerId="ADAL" clId="{6075C14E-5387-4FB1-A876-B652AAF5BBEF}" dt="2023-02-08T17:17:20.260" v="422" actId="1076"/>
        <pc:sldMkLst>
          <pc:docMk/>
          <pc:sldMk cId="2414942149" sldId="368"/>
        </pc:sldMkLst>
        <pc:spChg chg="add del">
          <ac:chgData name="NORVEY DANILO MUÑOZ" userId="6c920eed-56a1-4dd6-94e7-28cd095909bd" providerId="ADAL" clId="{6075C14E-5387-4FB1-A876-B652AAF5BBEF}" dt="2023-02-08T17:16:43.017" v="408" actId="478"/>
          <ac:spMkLst>
            <pc:docMk/>
            <pc:sldMk cId="2414942149" sldId="368"/>
            <ac:spMk id="2" creationId="{0722DDA6-9C2C-2333-BC0E-622EF56C6402}"/>
          </ac:spMkLst>
        </pc:spChg>
        <pc:spChg chg="add del mod">
          <ac:chgData name="NORVEY DANILO MUÑOZ" userId="6c920eed-56a1-4dd6-94e7-28cd095909bd" providerId="ADAL" clId="{6075C14E-5387-4FB1-A876-B652AAF5BBEF}" dt="2023-02-08T17:17:05.037" v="419" actId="478"/>
          <ac:spMkLst>
            <pc:docMk/>
            <pc:sldMk cId="2414942149" sldId="368"/>
            <ac:spMk id="3" creationId="{EDF9ED4E-2FB3-FA61-F1BF-A5159038A2E8}"/>
          </ac:spMkLst>
        </pc:spChg>
        <pc:spChg chg="mod">
          <ac:chgData name="NORVEY DANILO MUÑOZ" userId="6c920eed-56a1-4dd6-94e7-28cd095909bd" providerId="ADAL" clId="{6075C14E-5387-4FB1-A876-B652AAF5BBEF}" dt="2023-02-08T17:16:30.242" v="405" actId="20577"/>
          <ac:spMkLst>
            <pc:docMk/>
            <pc:sldMk cId="2414942149" sldId="368"/>
            <ac:spMk id="191" creationId="{00000000-0000-0000-0000-000000000000}"/>
          </ac:spMkLst>
        </pc:spChg>
        <pc:picChg chg="del">
          <ac:chgData name="NORVEY DANILO MUÑOZ" userId="6c920eed-56a1-4dd6-94e7-28cd095909bd" providerId="ADAL" clId="{6075C14E-5387-4FB1-A876-B652AAF5BBEF}" dt="2023-02-08T17:16:32.037" v="406" actId="478"/>
          <ac:picMkLst>
            <pc:docMk/>
            <pc:sldMk cId="2414942149" sldId="368"/>
            <ac:picMk id="5" creationId="{C2FBF8F7-F32A-CE6D-EDDC-7E1E74C1E2DC}"/>
          </ac:picMkLst>
        </pc:picChg>
        <pc:picChg chg="add mod">
          <ac:chgData name="NORVEY DANILO MUÑOZ" userId="6c920eed-56a1-4dd6-94e7-28cd095909bd" providerId="ADAL" clId="{6075C14E-5387-4FB1-A876-B652AAF5BBEF}" dt="2023-02-08T17:17:20.260" v="422" actId="1076"/>
          <ac:picMkLst>
            <pc:docMk/>
            <pc:sldMk cId="2414942149" sldId="368"/>
            <ac:picMk id="6" creationId="{F449B409-92E0-7E11-168A-D275E0DCFD10}"/>
          </ac:picMkLst>
        </pc:picChg>
        <pc:picChg chg="add del mod">
          <ac:chgData name="NORVEY DANILO MUÑOZ" userId="6c920eed-56a1-4dd6-94e7-28cd095909bd" providerId="ADAL" clId="{6075C14E-5387-4FB1-A876-B652AAF5BBEF}" dt="2023-02-08T17:16:55.348" v="416" actId="478"/>
          <ac:picMkLst>
            <pc:docMk/>
            <pc:sldMk cId="2414942149" sldId="368"/>
            <ac:picMk id="1028" creationId="{A080219D-6373-824F-E6A6-C37A8913723E}"/>
          </ac:picMkLst>
        </pc:picChg>
      </pc:sldChg>
      <pc:sldChg chg="addSp modSp mod">
        <pc:chgData name="NORVEY DANILO MUÑOZ" userId="6c920eed-56a1-4dd6-94e7-28cd095909bd" providerId="ADAL" clId="{6075C14E-5387-4FB1-A876-B652AAF5BBEF}" dt="2023-02-08T17:38:10.691" v="572" actId="1076"/>
        <pc:sldMkLst>
          <pc:docMk/>
          <pc:sldMk cId="2244255232" sldId="369"/>
        </pc:sldMkLst>
        <pc:spChg chg="mod">
          <ac:chgData name="NORVEY DANILO MUÑOZ" userId="6c920eed-56a1-4dd6-94e7-28cd095909bd" providerId="ADAL" clId="{6075C14E-5387-4FB1-A876-B652AAF5BBEF}" dt="2023-02-08T17:36:00.774" v="554" actId="20577"/>
          <ac:spMkLst>
            <pc:docMk/>
            <pc:sldMk cId="2244255232" sldId="369"/>
            <ac:spMk id="191" creationId="{00000000-0000-0000-0000-000000000000}"/>
          </ac:spMkLst>
        </pc:spChg>
        <pc:spChg chg="mod">
          <ac:chgData name="NORVEY DANILO MUÑOZ" userId="6c920eed-56a1-4dd6-94e7-28cd095909bd" providerId="ADAL" clId="{6075C14E-5387-4FB1-A876-B652AAF5BBEF}" dt="2023-02-08T17:37:51.949" v="569" actId="20577"/>
          <ac:spMkLst>
            <pc:docMk/>
            <pc:sldMk cId="2244255232" sldId="369"/>
            <ac:spMk id="192" creationId="{00000000-0000-0000-0000-000000000000}"/>
          </ac:spMkLst>
        </pc:spChg>
        <pc:picChg chg="add mod">
          <ac:chgData name="NORVEY DANILO MUÑOZ" userId="6c920eed-56a1-4dd6-94e7-28cd095909bd" providerId="ADAL" clId="{6075C14E-5387-4FB1-A876-B652AAF5BBEF}" dt="2023-02-08T17:38:10.691" v="572" actId="1076"/>
          <ac:picMkLst>
            <pc:docMk/>
            <pc:sldMk cId="2244255232" sldId="369"/>
            <ac:picMk id="3" creationId="{170704EF-A5CE-C4D4-FEA5-1EABBADEF7F0}"/>
          </ac:picMkLst>
        </pc:picChg>
      </pc:sldChg>
      <pc:sldChg chg="del">
        <pc:chgData name="NORVEY DANILO MUÑOZ" userId="6c920eed-56a1-4dd6-94e7-28cd095909bd" providerId="ADAL" clId="{6075C14E-5387-4FB1-A876-B652AAF5BBEF}" dt="2023-02-15T03:05:29.695" v="860" actId="47"/>
        <pc:sldMkLst>
          <pc:docMk/>
          <pc:sldMk cId="844426838" sldId="370"/>
        </pc:sldMkLst>
      </pc:sldChg>
      <pc:sldChg chg="del">
        <pc:chgData name="NORVEY DANILO MUÑOZ" userId="6c920eed-56a1-4dd6-94e7-28cd095909bd" providerId="ADAL" clId="{6075C14E-5387-4FB1-A876-B652AAF5BBEF}" dt="2023-02-15T03:05:29.171" v="858" actId="47"/>
        <pc:sldMkLst>
          <pc:docMk/>
          <pc:sldMk cId="1640251976" sldId="371"/>
        </pc:sldMkLst>
      </pc:sldChg>
      <pc:sldChg chg="del">
        <pc:chgData name="NORVEY DANILO MUÑOZ" userId="6c920eed-56a1-4dd6-94e7-28cd095909bd" providerId="ADAL" clId="{6075C14E-5387-4FB1-A876-B652AAF5BBEF}" dt="2023-02-15T03:05:29.786" v="862" actId="47"/>
        <pc:sldMkLst>
          <pc:docMk/>
          <pc:sldMk cId="1483896231" sldId="372"/>
        </pc:sldMkLst>
      </pc:sldChg>
      <pc:sldChg chg="del">
        <pc:chgData name="NORVEY DANILO MUÑOZ" userId="6c920eed-56a1-4dd6-94e7-28cd095909bd" providerId="ADAL" clId="{6075C14E-5387-4FB1-A876-B652AAF5BBEF}" dt="2023-02-15T03:05:29.811" v="863" actId="47"/>
        <pc:sldMkLst>
          <pc:docMk/>
          <pc:sldMk cId="2407232986" sldId="373"/>
        </pc:sldMkLst>
      </pc:sldChg>
      <pc:sldChg chg="del">
        <pc:chgData name="NORVEY DANILO MUÑOZ" userId="6c920eed-56a1-4dd6-94e7-28cd095909bd" providerId="ADAL" clId="{6075C14E-5387-4FB1-A876-B652AAF5BBEF}" dt="2023-02-15T03:05:29.844" v="864" actId="47"/>
        <pc:sldMkLst>
          <pc:docMk/>
          <pc:sldMk cId="2669140229" sldId="374"/>
        </pc:sldMkLst>
      </pc:sldChg>
      <pc:sldChg chg="del">
        <pc:chgData name="NORVEY DANILO MUÑOZ" userId="6c920eed-56a1-4dd6-94e7-28cd095909bd" providerId="ADAL" clId="{6075C14E-5387-4FB1-A876-B652AAF5BBEF}" dt="2023-02-15T03:05:29.870" v="865" actId="47"/>
        <pc:sldMkLst>
          <pc:docMk/>
          <pc:sldMk cId="805343460" sldId="375"/>
        </pc:sldMkLst>
      </pc:sldChg>
      <pc:sldChg chg="del">
        <pc:chgData name="NORVEY DANILO MUÑOZ" userId="6c920eed-56a1-4dd6-94e7-28cd095909bd" providerId="ADAL" clId="{6075C14E-5387-4FB1-A876-B652AAF5BBEF}" dt="2023-02-15T03:05:29.903" v="866" actId="47"/>
        <pc:sldMkLst>
          <pc:docMk/>
          <pc:sldMk cId="3646398806" sldId="376"/>
        </pc:sldMkLst>
      </pc:sldChg>
      <pc:sldChg chg="del">
        <pc:chgData name="NORVEY DANILO MUÑOZ" userId="6c920eed-56a1-4dd6-94e7-28cd095909bd" providerId="ADAL" clId="{6075C14E-5387-4FB1-A876-B652AAF5BBEF}" dt="2023-02-15T03:05:29.937" v="867" actId="47"/>
        <pc:sldMkLst>
          <pc:docMk/>
          <pc:sldMk cId="4077152137" sldId="377"/>
        </pc:sldMkLst>
      </pc:sldChg>
      <pc:sldChg chg="del">
        <pc:chgData name="NORVEY DANILO MUÑOZ" userId="6c920eed-56a1-4dd6-94e7-28cd095909bd" providerId="ADAL" clId="{6075C14E-5387-4FB1-A876-B652AAF5BBEF}" dt="2023-02-15T03:05:29.959" v="868" actId="47"/>
        <pc:sldMkLst>
          <pc:docMk/>
          <pc:sldMk cId="1141441756" sldId="378"/>
        </pc:sldMkLst>
      </pc:sldChg>
      <pc:sldChg chg="del">
        <pc:chgData name="NORVEY DANILO MUÑOZ" userId="6c920eed-56a1-4dd6-94e7-28cd095909bd" providerId="ADAL" clId="{6075C14E-5387-4FB1-A876-B652AAF5BBEF}" dt="2023-02-15T03:05:29.988" v="869" actId="47"/>
        <pc:sldMkLst>
          <pc:docMk/>
          <pc:sldMk cId="1015212810" sldId="379"/>
        </pc:sldMkLst>
      </pc:sldChg>
      <pc:sldChg chg="del">
        <pc:chgData name="NORVEY DANILO MUÑOZ" userId="6c920eed-56a1-4dd6-94e7-28cd095909bd" providerId="ADAL" clId="{6075C14E-5387-4FB1-A876-B652AAF5BBEF}" dt="2023-02-15T03:05:30.150" v="874" actId="47"/>
        <pc:sldMkLst>
          <pc:docMk/>
          <pc:sldMk cId="2253480106" sldId="380"/>
        </pc:sldMkLst>
      </pc:sldChg>
      <pc:sldChg chg="del">
        <pc:chgData name="NORVEY DANILO MUÑOZ" userId="6c920eed-56a1-4dd6-94e7-28cd095909bd" providerId="ADAL" clId="{6075C14E-5387-4FB1-A876-B652AAF5BBEF}" dt="2023-02-15T03:05:30.516" v="885" actId="47"/>
        <pc:sldMkLst>
          <pc:docMk/>
          <pc:sldMk cId="3966894046" sldId="381"/>
        </pc:sldMkLst>
      </pc:sldChg>
      <pc:sldChg chg="del">
        <pc:chgData name="NORVEY DANILO MUÑOZ" userId="6c920eed-56a1-4dd6-94e7-28cd095909bd" providerId="ADAL" clId="{6075C14E-5387-4FB1-A876-B652AAF5BBEF}" dt="2023-02-15T03:05:30.100" v="872" actId="47"/>
        <pc:sldMkLst>
          <pc:docMk/>
          <pc:sldMk cId="3793310610" sldId="382"/>
        </pc:sldMkLst>
      </pc:sldChg>
      <pc:sldChg chg="del">
        <pc:chgData name="NORVEY DANILO MUÑOZ" userId="6c920eed-56a1-4dd6-94e7-28cd095909bd" providerId="ADAL" clId="{6075C14E-5387-4FB1-A876-B652AAF5BBEF}" dt="2023-02-15T03:05:29.768" v="861" actId="47"/>
        <pc:sldMkLst>
          <pc:docMk/>
          <pc:sldMk cId="368216936" sldId="384"/>
        </pc:sldMkLst>
      </pc:sldChg>
      <pc:sldChg chg="del">
        <pc:chgData name="NORVEY DANILO MUÑOZ" userId="6c920eed-56a1-4dd6-94e7-28cd095909bd" providerId="ADAL" clId="{6075C14E-5387-4FB1-A876-B652AAF5BBEF}" dt="2023-02-15T03:05:30.252" v="877" actId="47"/>
        <pc:sldMkLst>
          <pc:docMk/>
          <pc:sldMk cId="1939832174" sldId="385"/>
        </pc:sldMkLst>
      </pc:sldChg>
      <pc:sldChg chg="del">
        <pc:chgData name="NORVEY DANILO MUÑOZ" userId="6c920eed-56a1-4dd6-94e7-28cd095909bd" providerId="ADAL" clId="{6075C14E-5387-4FB1-A876-B652AAF5BBEF}" dt="2023-02-15T03:05:30.298" v="878" actId="47"/>
        <pc:sldMkLst>
          <pc:docMk/>
          <pc:sldMk cId="3945072177" sldId="386"/>
        </pc:sldMkLst>
      </pc:sldChg>
      <pc:sldChg chg="del">
        <pc:chgData name="NORVEY DANILO MUÑOZ" userId="6c920eed-56a1-4dd6-94e7-28cd095909bd" providerId="ADAL" clId="{6075C14E-5387-4FB1-A876-B652AAF5BBEF}" dt="2023-02-15T03:05:30.320" v="879" actId="47"/>
        <pc:sldMkLst>
          <pc:docMk/>
          <pc:sldMk cId="1943410392" sldId="387"/>
        </pc:sldMkLst>
      </pc:sldChg>
      <pc:sldChg chg="del">
        <pc:chgData name="NORVEY DANILO MUÑOZ" userId="6c920eed-56a1-4dd6-94e7-28cd095909bd" providerId="ADAL" clId="{6075C14E-5387-4FB1-A876-B652AAF5BBEF}" dt="2023-02-15T03:05:30.380" v="881" actId="47"/>
        <pc:sldMkLst>
          <pc:docMk/>
          <pc:sldMk cId="66050442" sldId="388"/>
        </pc:sldMkLst>
      </pc:sldChg>
      <pc:sldChg chg="del">
        <pc:chgData name="NORVEY DANILO MUÑOZ" userId="6c920eed-56a1-4dd6-94e7-28cd095909bd" providerId="ADAL" clId="{6075C14E-5387-4FB1-A876-B652AAF5BBEF}" dt="2023-02-15T03:05:30.346" v="880" actId="47"/>
        <pc:sldMkLst>
          <pc:docMk/>
          <pc:sldMk cId="3918203194" sldId="389"/>
        </pc:sldMkLst>
      </pc:sldChg>
      <pc:sldChg chg="del">
        <pc:chgData name="NORVEY DANILO MUÑOZ" userId="6c920eed-56a1-4dd6-94e7-28cd095909bd" providerId="ADAL" clId="{6075C14E-5387-4FB1-A876-B652AAF5BBEF}" dt="2023-02-15T03:05:30.412" v="882" actId="47"/>
        <pc:sldMkLst>
          <pc:docMk/>
          <pc:sldMk cId="1028980673" sldId="390"/>
        </pc:sldMkLst>
      </pc:sldChg>
      <pc:sldChg chg="del">
        <pc:chgData name="NORVEY DANILO MUÑOZ" userId="6c920eed-56a1-4dd6-94e7-28cd095909bd" providerId="ADAL" clId="{6075C14E-5387-4FB1-A876-B652AAF5BBEF}" dt="2023-02-15T03:05:30.444" v="883" actId="47"/>
        <pc:sldMkLst>
          <pc:docMk/>
          <pc:sldMk cId="703612668" sldId="391"/>
        </pc:sldMkLst>
      </pc:sldChg>
      <pc:sldChg chg="del">
        <pc:chgData name="NORVEY DANILO MUÑOZ" userId="6c920eed-56a1-4dd6-94e7-28cd095909bd" providerId="ADAL" clId="{6075C14E-5387-4FB1-A876-B652AAF5BBEF}" dt="2023-02-15T03:05:30.479" v="884" actId="47"/>
        <pc:sldMkLst>
          <pc:docMk/>
          <pc:sldMk cId="3593356433" sldId="392"/>
        </pc:sldMkLst>
      </pc:sldChg>
      <pc:sldChg chg="del">
        <pc:chgData name="NORVEY DANILO MUÑOZ" userId="6c920eed-56a1-4dd6-94e7-28cd095909bd" providerId="ADAL" clId="{6075C14E-5387-4FB1-A876-B652AAF5BBEF}" dt="2023-02-15T03:05:30.548" v="886" actId="47"/>
        <pc:sldMkLst>
          <pc:docMk/>
          <pc:sldMk cId="1370982778" sldId="393"/>
        </pc:sldMkLst>
      </pc:sldChg>
      <pc:sldChg chg="del">
        <pc:chgData name="NORVEY DANILO MUÑOZ" userId="6c920eed-56a1-4dd6-94e7-28cd095909bd" providerId="ADAL" clId="{6075C14E-5387-4FB1-A876-B652AAF5BBEF}" dt="2023-02-15T03:05:30.579" v="887" actId="47"/>
        <pc:sldMkLst>
          <pc:docMk/>
          <pc:sldMk cId="254590961" sldId="394"/>
        </pc:sldMkLst>
      </pc:sldChg>
      <pc:sldChg chg="del">
        <pc:chgData name="NORVEY DANILO MUÑOZ" userId="6c920eed-56a1-4dd6-94e7-28cd095909bd" providerId="ADAL" clId="{6075C14E-5387-4FB1-A876-B652AAF5BBEF}" dt="2023-02-15T03:05:30.619" v="888" actId="47"/>
        <pc:sldMkLst>
          <pc:docMk/>
          <pc:sldMk cId="2213399795" sldId="395"/>
        </pc:sldMkLst>
      </pc:sldChg>
      <pc:sldChg chg="addSp delSp modSp add mod modAnim">
        <pc:chgData name="NORVEY DANILO MUÑOZ" userId="6c920eed-56a1-4dd6-94e7-28cd095909bd" providerId="ADAL" clId="{6075C14E-5387-4FB1-A876-B652AAF5BBEF}" dt="2023-02-08T17:24:31.661" v="469"/>
        <pc:sldMkLst>
          <pc:docMk/>
          <pc:sldMk cId="4210932705" sldId="396"/>
        </pc:sldMkLst>
        <pc:spChg chg="add mod">
          <ac:chgData name="NORVEY DANILO MUÑOZ" userId="6c920eed-56a1-4dd6-94e7-28cd095909bd" providerId="ADAL" clId="{6075C14E-5387-4FB1-A876-B652AAF5BBEF}" dt="2023-02-08T17:22:53.380" v="457" actId="207"/>
          <ac:spMkLst>
            <pc:docMk/>
            <pc:sldMk cId="4210932705" sldId="396"/>
            <ac:spMk id="6" creationId="{3B8EEE3B-639F-59A2-3538-AE9A9CDA8028}"/>
          </ac:spMkLst>
        </pc:spChg>
        <pc:spChg chg="add mod">
          <ac:chgData name="NORVEY DANILO MUÑOZ" userId="6c920eed-56a1-4dd6-94e7-28cd095909bd" providerId="ADAL" clId="{6075C14E-5387-4FB1-A876-B652AAF5BBEF}" dt="2023-02-08T17:23:30.342" v="462" actId="123"/>
          <ac:spMkLst>
            <pc:docMk/>
            <pc:sldMk cId="4210932705" sldId="396"/>
            <ac:spMk id="8" creationId="{5FEE753E-C2BA-DEF0-A05D-156F17E1A1C3}"/>
          </ac:spMkLst>
        </pc:spChg>
        <pc:picChg chg="del">
          <ac:chgData name="NORVEY DANILO MUÑOZ" userId="6c920eed-56a1-4dd6-94e7-28cd095909bd" providerId="ADAL" clId="{6075C14E-5387-4FB1-A876-B652AAF5BBEF}" dt="2023-02-08T17:21:31.566" v="448" actId="478"/>
          <ac:picMkLst>
            <pc:docMk/>
            <pc:sldMk cId="4210932705" sldId="396"/>
            <ac:picMk id="3" creationId="{328E9FE2-D637-1820-06CD-BE77CB119EFA}"/>
          </ac:picMkLst>
        </pc:picChg>
        <pc:picChg chg="add mod">
          <ac:chgData name="NORVEY DANILO MUÑOZ" userId="6c920eed-56a1-4dd6-94e7-28cd095909bd" providerId="ADAL" clId="{6075C14E-5387-4FB1-A876-B652AAF5BBEF}" dt="2023-02-08T17:21:36.147" v="451" actId="1076"/>
          <ac:picMkLst>
            <pc:docMk/>
            <pc:sldMk cId="4210932705" sldId="396"/>
            <ac:picMk id="4" creationId="{FE1C76DF-665F-E49D-4DA3-04940A67C7B9}"/>
          </ac:picMkLst>
        </pc:picChg>
        <pc:picChg chg="del">
          <ac:chgData name="NORVEY DANILO MUÑOZ" userId="6c920eed-56a1-4dd6-94e7-28cd095909bd" providerId="ADAL" clId="{6075C14E-5387-4FB1-A876-B652AAF5BBEF}" dt="2023-02-08T17:21:32.307" v="449" actId="478"/>
          <ac:picMkLst>
            <pc:docMk/>
            <pc:sldMk cId="4210932705" sldId="396"/>
            <ac:picMk id="5" creationId="{D5D500B9-57DF-00C0-2A0C-F73822413F6B}"/>
          </ac:picMkLst>
        </pc:picChg>
        <pc:picChg chg="add mod">
          <ac:chgData name="NORVEY DANILO MUÑOZ" userId="6c920eed-56a1-4dd6-94e7-28cd095909bd" providerId="ADAL" clId="{6075C14E-5387-4FB1-A876-B652AAF5BBEF}" dt="2023-02-08T17:23:44.712" v="465" actId="1076"/>
          <ac:picMkLst>
            <pc:docMk/>
            <pc:sldMk cId="4210932705" sldId="396"/>
            <ac:picMk id="10" creationId="{59930C11-F74F-C1C3-0AB9-3F1834B29F28}"/>
          </ac:picMkLst>
        </pc:picChg>
      </pc:sldChg>
      <pc:sldChg chg="addSp delSp modSp add mod delAnim">
        <pc:chgData name="NORVEY DANILO MUÑOZ" userId="6c920eed-56a1-4dd6-94e7-28cd095909bd" providerId="ADAL" clId="{6075C14E-5387-4FB1-A876-B652AAF5BBEF}" dt="2023-02-08T17:25:30.951" v="485" actId="1076"/>
        <pc:sldMkLst>
          <pc:docMk/>
          <pc:sldMk cId="9505273" sldId="397"/>
        </pc:sldMkLst>
        <pc:spChg chg="del">
          <ac:chgData name="NORVEY DANILO MUÑOZ" userId="6c920eed-56a1-4dd6-94e7-28cd095909bd" providerId="ADAL" clId="{6075C14E-5387-4FB1-A876-B652AAF5BBEF}" dt="2023-02-08T17:25:00.105" v="478" actId="478"/>
          <ac:spMkLst>
            <pc:docMk/>
            <pc:sldMk cId="9505273" sldId="397"/>
            <ac:spMk id="6" creationId="{3B8EEE3B-639F-59A2-3538-AE9A9CDA8028}"/>
          </ac:spMkLst>
        </pc:spChg>
        <pc:spChg chg="del mod">
          <ac:chgData name="NORVEY DANILO MUÑOZ" userId="6c920eed-56a1-4dd6-94e7-28cd095909bd" providerId="ADAL" clId="{6075C14E-5387-4FB1-A876-B652AAF5BBEF}" dt="2023-02-08T17:24:58.820" v="477" actId="478"/>
          <ac:spMkLst>
            <pc:docMk/>
            <pc:sldMk cId="9505273" sldId="397"/>
            <ac:spMk id="8" creationId="{5FEE753E-C2BA-DEF0-A05D-156F17E1A1C3}"/>
          </ac:spMkLst>
        </pc:spChg>
        <pc:spChg chg="mod">
          <ac:chgData name="NORVEY DANILO MUÑOZ" userId="6c920eed-56a1-4dd6-94e7-28cd095909bd" providerId="ADAL" clId="{6075C14E-5387-4FB1-A876-B652AAF5BBEF}" dt="2023-02-08T17:25:09.245" v="481" actId="20577"/>
          <ac:spMkLst>
            <pc:docMk/>
            <pc:sldMk cId="9505273" sldId="397"/>
            <ac:spMk id="192" creationId="{00000000-0000-0000-0000-000000000000}"/>
          </ac:spMkLst>
        </pc:spChg>
        <pc:picChg chg="add mod">
          <ac:chgData name="NORVEY DANILO MUÑOZ" userId="6c920eed-56a1-4dd6-94e7-28cd095909bd" providerId="ADAL" clId="{6075C14E-5387-4FB1-A876-B652AAF5BBEF}" dt="2023-02-08T17:25:26.396" v="482" actId="1076"/>
          <ac:picMkLst>
            <pc:docMk/>
            <pc:sldMk cId="9505273" sldId="397"/>
            <ac:picMk id="3" creationId="{90F7B063-DFE1-BC2F-BB4F-3DCA8F43D3D5}"/>
          </ac:picMkLst>
        </pc:picChg>
        <pc:picChg chg="del">
          <ac:chgData name="NORVEY DANILO MUÑOZ" userId="6c920eed-56a1-4dd6-94e7-28cd095909bd" providerId="ADAL" clId="{6075C14E-5387-4FB1-A876-B652AAF5BBEF}" dt="2023-02-08T17:24:57.653" v="476" actId="478"/>
          <ac:picMkLst>
            <pc:docMk/>
            <pc:sldMk cId="9505273" sldId="397"/>
            <ac:picMk id="4" creationId="{FE1C76DF-665F-E49D-4DA3-04940A67C7B9}"/>
          </ac:picMkLst>
        </pc:picChg>
        <pc:picChg chg="add mod">
          <ac:chgData name="NORVEY DANILO MUÑOZ" userId="6c920eed-56a1-4dd6-94e7-28cd095909bd" providerId="ADAL" clId="{6075C14E-5387-4FB1-A876-B652AAF5BBEF}" dt="2023-02-08T17:25:30.951" v="485" actId="1076"/>
          <ac:picMkLst>
            <pc:docMk/>
            <pc:sldMk cId="9505273" sldId="397"/>
            <ac:picMk id="7" creationId="{A79224E8-6C81-7603-6203-29AAF92B1D88}"/>
          </ac:picMkLst>
        </pc:picChg>
        <pc:picChg chg="del">
          <ac:chgData name="NORVEY DANILO MUÑOZ" userId="6c920eed-56a1-4dd6-94e7-28cd095909bd" providerId="ADAL" clId="{6075C14E-5387-4FB1-A876-B652AAF5BBEF}" dt="2023-02-08T17:24:55.261" v="473" actId="478"/>
          <ac:picMkLst>
            <pc:docMk/>
            <pc:sldMk cId="9505273" sldId="397"/>
            <ac:picMk id="10" creationId="{59930C11-F74F-C1C3-0AB9-3F1834B29F28}"/>
          </ac:picMkLst>
        </pc:picChg>
      </pc:sldChg>
      <pc:sldChg chg="addSp delSp modSp add mod">
        <pc:chgData name="NORVEY DANILO MUÑOZ" userId="6c920eed-56a1-4dd6-94e7-28cd095909bd" providerId="ADAL" clId="{6075C14E-5387-4FB1-A876-B652AAF5BBEF}" dt="2023-02-08T17:28:23.407" v="505" actId="1076"/>
        <pc:sldMkLst>
          <pc:docMk/>
          <pc:sldMk cId="2632446278" sldId="398"/>
        </pc:sldMkLst>
        <pc:spChg chg="mod">
          <ac:chgData name="NORVEY DANILO MUÑOZ" userId="6c920eed-56a1-4dd6-94e7-28cd095909bd" providerId="ADAL" clId="{6075C14E-5387-4FB1-A876-B652AAF5BBEF}" dt="2023-02-08T17:26:00.789" v="495" actId="20577"/>
          <ac:spMkLst>
            <pc:docMk/>
            <pc:sldMk cId="2632446278" sldId="398"/>
            <ac:spMk id="191" creationId="{00000000-0000-0000-0000-000000000000}"/>
          </ac:spMkLst>
        </pc:spChg>
        <pc:spChg chg="mod">
          <ac:chgData name="NORVEY DANILO MUÑOZ" userId="6c920eed-56a1-4dd6-94e7-28cd095909bd" providerId="ADAL" clId="{6075C14E-5387-4FB1-A876-B652AAF5BBEF}" dt="2023-02-08T17:26:17.672" v="500" actId="14100"/>
          <ac:spMkLst>
            <pc:docMk/>
            <pc:sldMk cId="2632446278" sldId="398"/>
            <ac:spMk id="192" creationId="{00000000-0000-0000-0000-000000000000}"/>
          </ac:spMkLst>
        </pc:spChg>
        <pc:picChg chg="del">
          <ac:chgData name="NORVEY DANILO MUÑOZ" userId="6c920eed-56a1-4dd6-94e7-28cd095909bd" providerId="ADAL" clId="{6075C14E-5387-4FB1-A876-B652AAF5BBEF}" dt="2023-02-08T17:26:12.882" v="498" actId="478"/>
          <ac:picMkLst>
            <pc:docMk/>
            <pc:sldMk cId="2632446278" sldId="398"/>
            <ac:picMk id="3" creationId="{90F7B063-DFE1-BC2F-BB4F-3DCA8F43D3D5}"/>
          </ac:picMkLst>
        </pc:picChg>
        <pc:picChg chg="add mod">
          <ac:chgData name="NORVEY DANILO MUÑOZ" userId="6c920eed-56a1-4dd6-94e7-28cd095909bd" providerId="ADAL" clId="{6075C14E-5387-4FB1-A876-B652AAF5BBEF}" dt="2023-02-08T17:28:19.860" v="503" actId="1076"/>
          <ac:picMkLst>
            <pc:docMk/>
            <pc:sldMk cId="2632446278" sldId="398"/>
            <ac:picMk id="4" creationId="{65CBE7C6-91C8-B67A-024A-0C28DFE19286}"/>
          </ac:picMkLst>
        </pc:picChg>
        <pc:picChg chg="add mod">
          <ac:chgData name="NORVEY DANILO MUÑOZ" userId="6c920eed-56a1-4dd6-94e7-28cd095909bd" providerId="ADAL" clId="{6075C14E-5387-4FB1-A876-B652AAF5BBEF}" dt="2023-02-08T17:28:23.407" v="505" actId="1076"/>
          <ac:picMkLst>
            <pc:docMk/>
            <pc:sldMk cId="2632446278" sldId="398"/>
            <ac:picMk id="6" creationId="{4B771610-2BF5-E7C7-A614-A70886AABD4C}"/>
          </ac:picMkLst>
        </pc:picChg>
        <pc:picChg chg="del">
          <ac:chgData name="NORVEY DANILO MUÑOZ" userId="6c920eed-56a1-4dd6-94e7-28cd095909bd" providerId="ADAL" clId="{6075C14E-5387-4FB1-A876-B652AAF5BBEF}" dt="2023-02-08T17:26:13.583" v="499" actId="478"/>
          <ac:picMkLst>
            <pc:docMk/>
            <pc:sldMk cId="2632446278" sldId="398"/>
            <ac:picMk id="7" creationId="{A79224E8-6C81-7603-6203-29AAF92B1D88}"/>
          </ac:picMkLst>
        </pc:picChg>
      </pc:sldChg>
      <pc:sldChg chg="addSp delSp modSp add mod">
        <pc:chgData name="NORVEY DANILO MUÑOZ" userId="6c920eed-56a1-4dd6-94e7-28cd095909bd" providerId="ADAL" clId="{6075C14E-5387-4FB1-A876-B652AAF5BBEF}" dt="2023-02-08T17:29:40.160" v="516" actId="1076"/>
        <pc:sldMkLst>
          <pc:docMk/>
          <pc:sldMk cId="516941123" sldId="399"/>
        </pc:sldMkLst>
        <pc:spChg chg="mod">
          <ac:chgData name="NORVEY DANILO MUÑOZ" userId="6c920eed-56a1-4dd6-94e7-28cd095909bd" providerId="ADAL" clId="{6075C14E-5387-4FB1-A876-B652AAF5BBEF}" dt="2023-02-08T17:29:24.888" v="513" actId="20577"/>
          <ac:spMkLst>
            <pc:docMk/>
            <pc:sldMk cId="516941123" sldId="399"/>
            <ac:spMk id="192" creationId="{00000000-0000-0000-0000-000000000000}"/>
          </ac:spMkLst>
        </pc:spChg>
        <pc:picChg chg="add del mod">
          <ac:chgData name="NORVEY DANILO MUÑOZ" userId="6c920eed-56a1-4dd6-94e7-28cd095909bd" providerId="ADAL" clId="{6075C14E-5387-4FB1-A876-B652AAF5BBEF}" dt="2023-02-08T17:29:26.339" v="514" actId="478"/>
          <ac:picMkLst>
            <pc:docMk/>
            <pc:sldMk cId="516941123" sldId="399"/>
            <ac:picMk id="3" creationId="{146E3BDE-ECD3-5070-D10B-C775A8D539DF}"/>
          </ac:picMkLst>
        </pc:picChg>
        <pc:picChg chg="del">
          <ac:chgData name="NORVEY DANILO MUÑOZ" userId="6c920eed-56a1-4dd6-94e7-28cd095909bd" providerId="ADAL" clId="{6075C14E-5387-4FB1-A876-B652AAF5BBEF}" dt="2023-02-08T17:28:43.977" v="507" actId="478"/>
          <ac:picMkLst>
            <pc:docMk/>
            <pc:sldMk cId="516941123" sldId="399"/>
            <ac:picMk id="4" creationId="{65CBE7C6-91C8-B67A-024A-0C28DFE19286}"/>
          </ac:picMkLst>
        </pc:picChg>
        <pc:picChg chg="del">
          <ac:chgData name="NORVEY DANILO MUÑOZ" userId="6c920eed-56a1-4dd6-94e7-28cd095909bd" providerId="ADAL" clId="{6075C14E-5387-4FB1-A876-B652AAF5BBEF}" dt="2023-02-08T17:28:44.664" v="508" actId="478"/>
          <ac:picMkLst>
            <pc:docMk/>
            <pc:sldMk cId="516941123" sldId="399"/>
            <ac:picMk id="6" creationId="{4B771610-2BF5-E7C7-A614-A70886AABD4C}"/>
          </ac:picMkLst>
        </pc:picChg>
        <pc:picChg chg="add mod">
          <ac:chgData name="NORVEY DANILO MUÑOZ" userId="6c920eed-56a1-4dd6-94e7-28cd095909bd" providerId="ADAL" clId="{6075C14E-5387-4FB1-A876-B652AAF5BBEF}" dt="2023-02-08T17:29:40.160" v="516" actId="1076"/>
          <ac:picMkLst>
            <pc:docMk/>
            <pc:sldMk cId="516941123" sldId="399"/>
            <ac:picMk id="7" creationId="{6DCC697F-5584-BAF6-4EF0-F7E38B9A4251}"/>
          </ac:picMkLst>
        </pc:picChg>
      </pc:sldChg>
      <pc:sldChg chg="addSp delSp modSp add mod">
        <pc:chgData name="NORVEY DANILO MUÑOZ" userId="6c920eed-56a1-4dd6-94e7-28cd095909bd" providerId="ADAL" clId="{6075C14E-5387-4FB1-A876-B652AAF5BBEF}" dt="2023-02-08T17:31:09.267" v="526" actId="1076"/>
        <pc:sldMkLst>
          <pc:docMk/>
          <pc:sldMk cId="919147768" sldId="400"/>
        </pc:sldMkLst>
        <pc:spChg chg="add del mod">
          <ac:chgData name="NORVEY DANILO MUÑOZ" userId="6c920eed-56a1-4dd6-94e7-28cd095909bd" providerId="ADAL" clId="{6075C14E-5387-4FB1-A876-B652AAF5BBEF}" dt="2023-02-08T17:30:44.072" v="520" actId="478"/>
          <ac:spMkLst>
            <pc:docMk/>
            <pc:sldMk cId="919147768" sldId="400"/>
            <ac:spMk id="3" creationId="{2CFCF6DB-F1AC-65AD-B83B-7611A3F7B3F0}"/>
          </ac:spMkLst>
        </pc:spChg>
        <pc:spChg chg="del">
          <ac:chgData name="NORVEY DANILO MUÑOZ" userId="6c920eed-56a1-4dd6-94e7-28cd095909bd" providerId="ADAL" clId="{6075C14E-5387-4FB1-A876-B652AAF5BBEF}" dt="2023-02-08T17:30:42.786" v="519" actId="478"/>
          <ac:spMkLst>
            <pc:docMk/>
            <pc:sldMk cId="919147768" sldId="400"/>
            <ac:spMk id="192" creationId="{00000000-0000-0000-0000-000000000000}"/>
          </ac:spMkLst>
        </pc:spChg>
        <pc:picChg chg="add mod">
          <ac:chgData name="NORVEY DANILO MUÑOZ" userId="6c920eed-56a1-4dd6-94e7-28cd095909bd" providerId="ADAL" clId="{6075C14E-5387-4FB1-A876-B652AAF5BBEF}" dt="2023-02-08T17:30:47.703" v="522" actId="1076"/>
          <ac:picMkLst>
            <pc:docMk/>
            <pc:sldMk cId="919147768" sldId="400"/>
            <ac:picMk id="5" creationId="{5E043638-EE4E-7036-5870-BC743F7654CD}"/>
          </ac:picMkLst>
        </pc:picChg>
        <pc:picChg chg="del">
          <ac:chgData name="NORVEY DANILO MUÑOZ" userId="6c920eed-56a1-4dd6-94e7-28cd095909bd" providerId="ADAL" clId="{6075C14E-5387-4FB1-A876-B652AAF5BBEF}" dt="2023-02-08T17:30:36.702" v="518" actId="478"/>
          <ac:picMkLst>
            <pc:docMk/>
            <pc:sldMk cId="919147768" sldId="400"/>
            <ac:picMk id="7" creationId="{6DCC697F-5584-BAF6-4EF0-F7E38B9A4251}"/>
          </ac:picMkLst>
        </pc:picChg>
        <pc:picChg chg="add mod modCrop">
          <ac:chgData name="NORVEY DANILO MUÑOZ" userId="6c920eed-56a1-4dd6-94e7-28cd095909bd" providerId="ADAL" clId="{6075C14E-5387-4FB1-A876-B652AAF5BBEF}" dt="2023-02-08T17:31:09.267" v="526" actId="1076"/>
          <ac:picMkLst>
            <pc:docMk/>
            <pc:sldMk cId="919147768" sldId="400"/>
            <ac:picMk id="8" creationId="{E86325E4-1AEF-CF59-07AF-F1EFC5842749}"/>
          </ac:picMkLst>
        </pc:picChg>
      </pc:sldChg>
      <pc:sldChg chg="addSp delSp modSp add mod ord">
        <pc:chgData name="NORVEY DANILO MUÑOZ" userId="6c920eed-56a1-4dd6-94e7-28cd095909bd" providerId="ADAL" clId="{6075C14E-5387-4FB1-A876-B652AAF5BBEF}" dt="2023-02-08T17:35:20.695" v="544" actId="1076"/>
        <pc:sldMkLst>
          <pc:docMk/>
          <pc:sldMk cId="1792618635" sldId="401"/>
        </pc:sldMkLst>
        <pc:spChg chg="mod">
          <ac:chgData name="NORVEY DANILO MUÑOZ" userId="6c920eed-56a1-4dd6-94e7-28cd095909bd" providerId="ADAL" clId="{6075C14E-5387-4FB1-A876-B652AAF5BBEF}" dt="2023-02-08T17:31:48.798" v="534" actId="20577"/>
          <ac:spMkLst>
            <pc:docMk/>
            <pc:sldMk cId="1792618635" sldId="401"/>
            <ac:spMk id="191" creationId="{00000000-0000-0000-0000-000000000000}"/>
          </ac:spMkLst>
        </pc:spChg>
        <pc:spChg chg="mod">
          <ac:chgData name="NORVEY DANILO MUÑOZ" userId="6c920eed-56a1-4dd6-94e7-28cd095909bd" providerId="ADAL" clId="{6075C14E-5387-4FB1-A876-B652AAF5BBEF}" dt="2023-02-08T17:34:05.257" v="538" actId="20577"/>
          <ac:spMkLst>
            <pc:docMk/>
            <pc:sldMk cId="1792618635" sldId="401"/>
            <ac:spMk id="192" creationId="{00000000-0000-0000-0000-000000000000}"/>
          </ac:spMkLst>
        </pc:spChg>
        <pc:picChg chg="add mod">
          <ac:chgData name="NORVEY DANILO MUÑOZ" userId="6c920eed-56a1-4dd6-94e7-28cd095909bd" providerId="ADAL" clId="{6075C14E-5387-4FB1-A876-B652AAF5BBEF}" dt="2023-02-08T17:34:18.959" v="540" actId="1076"/>
          <ac:picMkLst>
            <pc:docMk/>
            <pc:sldMk cId="1792618635" sldId="401"/>
            <ac:picMk id="3" creationId="{D8200893-DBC1-FCA8-350F-C6D16511F051}"/>
          </ac:picMkLst>
        </pc:picChg>
        <pc:picChg chg="add mod">
          <ac:chgData name="NORVEY DANILO MUÑOZ" userId="6c920eed-56a1-4dd6-94e7-28cd095909bd" providerId="ADAL" clId="{6075C14E-5387-4FB1-A876-B652AAF5BBEF}" dt="2023-02-08T17:34:31.111" v="542" actId="1076"/>
          <ac:picMkLst>
            <pc:docMk/>
            <pc:sldMk cId="1792618635" sldId="401"/>
            <ac:picMk id="5" creationId="{E8C66177-32A9-8436-1A44-509FFCCACB54}"/>
          </ac:picMkLst>
        </pc:picChg>
        <pc:picChg chg="del">
          <ac:chgData name="NORVEY DANILO MUÑOZ" userId="6c920eed-56a1-4dd6-94e7-28cd095909bd" providerId="ADAL" clId="{6075C14E-5387-4FB1-A876-B652AAF5BBEF}" dt="2023-02-08T17:31:51.189" v="535" actId="478"/>
          <ac:picMkLst>
            <pc:docMk/>
            <pc:sldMk cId="1792618635" sldId="401"/>
            <ac:picMk id="7" creationId="{6DCC697F-5584-BAF6-4EF0-F7E38B9A4251}"/>
          </ac:picMkLst>
        </pc:picChg>
        <pc:picChg chg="add mod">
          <ac:chgData name="NORVEY DANILO MUÑOZ" userId="6c920eed-56a1-4dd6-94e7-28cd095909bd" providerId="ADAL" clId="{6075C14E-5387-4FB1-A876-B652AAF5BBEF}" dt="2023-02-08T17:35:20.695" v="544" actId="1076"/>
          <ac:picMkLst>
            <pc:docMk/>
            <pc:sldMk cId="1792618635" sldId="401"/>
            <ac:picMk id="8" creationId="{1AA60DDE-47A1-DD64-EB7C-76B93084446B}"/>
          </ac:picMkLst>
        </pc:picChg>
      </pc:sldChg>
      <pc:sldChg chg="addSp delSp modSp add mod">
        <pc:chgData name="NORVEY DANILO MUÑOZ" userId="6c920eed-56a1-4dd6-94e7-28cd095909bd" providerId="ADAL" clId="{6075C14E-5387-4FB1-A876-B652AAF5BBEF}" dt="2023-02-08T17:39:53.871" v="655" actId="1076"/>
        <pc:sldMkLst>
          <pc:docMk/>
          <pc:sldMk cId="3692068965" sldId="402"/>
        </pc:sldMkLst>
        <pc:spChg chg="mod">
          <ac:chgData name="NORVEY DANILO MUÑOZ" userId="6c920eed-56a1-4dd6-94e7-28cd095909bd" providerId="ADAL" clId="{6075C14E-5387-4FB1-A876-B652AAF5BBEF}" dt="2023-02-08T17:39:45.288" v="651" actId="313"/>
          <ac:spMkLst>
            <pc:docMk/>
            <pc:sldMk cId="3692068965" sldId="402"/>
            <ac:spMk id="192" creationId="{00000000-0000-0000-0000-000000000000}"/>
          </ac:spMkLst>
        </pc:spChg>
        <pc:picChg chg="del">
          <ac:chgData name="NORVEY DANILO MUÑOZ" userId="6c920eed-56a1-4dd6-94e7-28cd095909bd" providerId="ADAL" clId="{6075C14E-5387-4FB1-A876-B652AAF5BBEF}" dt="2023-02-08T17:38:15.945" v="574" actId="478"/>
          <ac:picMkLst>
            <pc:docMk/>
            <pc:sldMk cId="3692068965" sldId="402"/>
            <ac:picMk id="3" creationId="{170704EF-A5CE-C4D4-FEA5-1EABBADEF7F0}"/>
          </ac:picMkLst>
        </pc:picChg>
        <pc:picChg chg="add mod">
          <ac:chgData name="NORVEY DANILO MUÑOZ" userId="6c920eed-56a1-4dd6-94e7-28cd095909bd" providerId="ADAL" clId="{6075C14E-5387-4FB1-A876-B652AAF5BBEF}" dt="2023-02-08T17:39:53.871" v="655" actId="1076"/>
          <ac:picMkLst>
            <pc:docMk/>
            <pc:sldMk cId="3692068965" sldId="402"/>
            <ac:picMk id="4" creationId="{54192E1F-EF87-E411-077B-EF4C44E2372E}"/>
          </ac:picMkLst>
        </pc:picChg>
        <pc:picChg chg="add mod">
          <ac:chgData name="NORVEY DANILO MUÑOZ" userId="6c920eed-56a1-4dd6-94e7-28cd095909bd" providerId="ADAL" clId="{6075C14E-5387-4FB1-A876-B652AAF5BBEF}" dt="2023-02-08T17:39:50.032" v="653" actId="1076"/>
          <ac:picMkLst>
            <pc:docMk/>
            <pc:sldMk cId="3692068965" sldId="402"/>
            <ac:picMk id="6" creationId="{43718299-1FC6-CCC4-0406-A9108D529452}"/>
          </ac:picMkLst>
        </pc:picChg>
      </pc:sldChg>
      <pc:sldChg chg="addSp delSp modSp add mod">
        <pc:chgData name="NORVEY DANILO MUÑOZ" userId="6c920eed-56a1-4dd6-94e7-28cd095909bd" providerId="ADAL" clId="{6075C14E-5387-4FB1-A876-B652AAF5BBEF}" dt="2023-02-08T18:00:43.903" v="780" actId="1076"/>
        <pc:sldMkLst>
          <pc:docMk/>
          <pc:sldMk cId="4020559624" sldId="403"/>
        </pc:sldMkLst>
        <pc:spChg chg="mod">
          <ac:chgData name="NORVEY DANILO MUÑOZ" userId="6c920eed-56a1-4dd6-94e7-28cd095909bd" providerId="ADAL" clId="{6075C14E-5387-4FB1-A876-B652AAF5BBEF}" dt="2023-02-08T18:00:40.617" v="779" actId="20577"/>
          <ac:spMkLst>
            <pc:docMk/>
            <pc:sldMk cId="4020559624" sldId="403"/>
            <ac:spMk id="191" creationId="{00000000-0000-0000-0000-000000000000}"/>
          </ac:spMkLst>
        </pc:spChg>
        <pc:picChg chg="del">
          <ac:chgData name="NORVEY DANILO MUÑOZ" userId="6c920eed-56a1-4dd6-94e7-28cd095909bd" providerId="ADAL" clId="{6075C14E-5387-4FB1-A876-B652AAF5BBEF}" dt="2023-02-08T18:00:24.561" v="772" actId="478"/>
          <ac:picMkLst>
            <pc:docMk/>
            <pc:sldMk cId="4020559624" sldId="403"/>
            <ac:picMk id="2050" creationId="{1F0DF01B-E7EA-A73E-990D-B99EC5DBCC17}"/>
          </ac:picMkLst>
        </pc:picChg>
        <pc:picChg chg="add mod">
          <ac:chgData name="NORVEY DANILO MUÑOZ" userId="6c920eed-56a1-4dd6-94e7-28cd095909bd" providerId="ADAL" clId="{6075C14E-5387-4FB1-A876-B652AAF5BBEF}" dt="2023-02-08T18:00:43.903" v="780" actId="1076"/>
          <ac:picMkLst>
            <pc:docMk/>
            <pc:sldMk cId="4020559624" sldId="403"/>
            <ac:picMk id="7170" creationId="{C537BE49-E499-F448-6EC5-4D645ADC7B19}"/>
          </ac:picMkLst>
        </pc:picChg>
      </pc:sldChg>
      <pc:sldChg chg="addSp delSp modSp add mod ord">
        <pc:chgData name="NORVEY DANILO MUÑOZ" userId="6c920eed-56a1-4dd6-94e7-28cd095909bd" providerId="ADAL" clId="{6075C14E-5387-4FB1-A876-B652AAF5BBEF}" dt="2023-02-08T17:57:55.851" v="738" actId="1076"/>
        <pc:sldMkLst>
          <pc:docMk/>
          <pc:sldMk cId="3105859779" sldId="404"/>
        </pc:sldMkLst>
        <pc:spChg chg="add mod">
          <ac:chgData name="NORVEY DANILO MUÑOZ" userId="6c920eed-56a1-4dd6-94e7-28cd095909bd" providerId="ADAL" clId="{6075C14E-5387-4FB1-A876-B652AAF5BBEF}" dt="2023-02-08T17:57:46.932" v="735" actId="20577"/>
          <ac:spMkLst>
            <pc:docMk/>
            <pc:sldMk cId="3105859779" sldId="404"/>
            <ac:spMk id="3" creationId="{010CCFF6-B3B2-3E29-7D35-C41A5809A026}"/>
          </ac:spMkLst>
        </pc:spChg>
        <pc:spChg chg="mod">
          <ac:chgData name="NORVEY DANILO MUÑOZ" userId="6c920eed-56a1-4dd6-94e7-28cd095909bd" providerId="ADAL" clId="{6075C14E-5387-4FB1-A876-B652AAF5BBEF}" dt="2023-02-08T17:56:56.987" v="713" actId="1076"/>
          <ac:spMkLst>
            <pc:docMk/>
            <pc:sldMk cId="3105859779" sldId="404"/>
            <ac:spMk id="191" creationId="{00000000-0000-0000-0000-000000000000}"/>
          </ac:spMkLst>
        </pc:spChg>
        <pc:picChg chg="del">
          <ac:chgData name="NORVEY DANILO MUÑOZ" userId="6c920eed-56a1-4dd6-94e7-28cd095909bd" providerId="ADAL" clId="{6075C14E-5387-4FB1-A876-B652AAF5BBEF}" dt="2023-02-08T17:56:41.961" v="694" actId="478"/>
          <ac:picMkLst>
            <pc:docMk/>
            <pc:sldMk cId="3105859779" sldId="404"/>
            <ac:picMk id="2050" creationId="{1F0DF01B-E7EA-A73E-990D-B99EC5DBCC17}"/>
          </ac:picMkLst>
        </pc:picChg>
        <pc:picChg chg="add mod">
          <ac:chgData name="NORVEY DANILO MUÑOZ" userId="6c920eed-56a1-4dd6-94e7-28cd095909bd" providerId="ADAL" clId="{6075C14E-5387-4FB1-A876-B652AAF5BBEF}" dt="2023-02-08T17:57:55.851" v="738" actId="1076"/>
          <ac:picMkLst>
            <pc:docMk/>
            <pc:sldMk cId="3105859779" sldId="404"/>
            <ac:picMk id="3074" creationId="{EC403A9B-71DC-4977-A677-7F3AB3B69E97}"/>
          </ac:picMkLst>
        </pc:picChg>
      </pc:sldChg>
      <pc:sldChg chg="addSp delSp modSp add mod">
        <pc:chgData name="NORVEY DANILO MUÑOZ" userId="6c920eed-56a1-4dd6-94e7-28cd095909bd" providerId="ADAL" clId="{6075C14E-5387-4FB1-A876-B652AAF5BBEF}" dt="2023-02-08T17:58:21.875" v="743" actId="1076"/>
        <pc:sldMkLst>
          <pc:docMk/>
          <pc:sldMk cId="1290478887" sldId="405"/>
        </pc:sldMkLst>
        <pc:spChg chg="del">
          <ac:chgData name="NORVEY DANILO MUÑOZ" userId="6c920eed-56a1-4dd6-94e7-28cd095909bd" providerId="ADAL" clId="{6075C14E-5387-4FB1-A876-B652AAF5BBEF}" dt="2023-02-08T17:58:17.773" v="741" actId="478"/>
          <ac:spMkLst>
            <pc:docMk/>
            <pc:sldMk cId="1290478887" sldId="405"/>
            <ac:spMk id="3" creationId="{010CCFF6-B3B2-3E29-7D35-C41A5809A026}"/>
          </ac:spMkLst>
        </pc:spChg>
        <pc:picChg chg="del">
          <ac:chgData name="NORVEY DANILO MUÑOZ" userId="6c920eed-56a1-4dd6-94e7-28cd095909bd" providerId="ADAL" clId="{6075C14E-5387-4FB1-A876-B652AAF5BBEF}" dt="2023-02-08T17:58:16.263" v="740" actId="478"/>
          <ac:picMkLst>
            <pc:docMk/>
            <pc:sldMk cId="1290478887" sldId="405"/>
            <ac:picMk id="3074" creationId="{EC403A9B-71DC-4977-A677-7F3AB3B69E97}"/>
          </ac:picMkLst>
        </pc:picChg>
        <pc:picChg chg="add mod">
          <ac:chgData name="NORVEY DANILO MUÑOZ" userId="6c920eed-56a1-4dd6-94e7-28cd095909bd" providerId="ADAL" clId="{6075C14E-5387-4FB1-A876-B652AAF5BBEF}" dt="2023-02-08T17:58:21.875" v="743" actId="1076"/>
          <ac:picMkLst>
            <pc:docMk/>
            <pc:sldMk cId="1290478887" sldId="405"/>
            <ac:picMk id="4098" creationId="{F40FC970-11DD-32FA-4998-0F90789C9B57}"/>
          </ac:picMkLst>
        </pc:picChg>
      </pc:sldChg>
      <pc:sldChg chg="addSp delSp modSp add">
        <pc:chgData name="NORVEY DANILO MUÑOZ" userId="6c920eed-56a1-4dd6-94e7-28cd095909bd" providerId="ADAL" clId="{6075C14E-5387-4FB1-A876-B652AAF5BBEF}" dt="2023-02-08T17:58:48.074" v="750" actId="1076"/>
        <pc:sldMkLst>
          <pc:docMk/>
          <pc:sldMk cId="4218222119" sldId="406"/>
        </pc:sldMkLst>
        <pc:picChg chg="del">
          <ac:chgData name="NORVEY DANILO MUÑOZ" userId="6c920eed-56a1-4dd6-94e7-28cd095909bd" providerId="ADAL" clId="{6075C14E-5387-4FB1-A876-B652AAF5BBEF}" dt="2023-02-08T17:58:36.473" v="745" actId="478"/>
          <ac:picMkLst>
            <pc:docMk/>
            <pc:sldMk cId="4218222119" sldId="406"/>
            <ac:picMk id="4098" creationId="{F40FC970-11DD-32FA-4998-0F90789C9B57}"/>
          </ac:picMkLst>
        </pc:picChg>
        <pc:picChg chg="add mod">
          <ac:chgData name="NORVEY DANILO MUÑOZ" userId="6c920eed-56a1-4dd6-94e7-28cd095909bd" providerId="ADAL" clId="{6075C14E-5387-4FB1-A876-B652AAF5BBEF}" dt="2023-02-08T17:58:46.647" v="749" actId="1076"/>
          <ac:picMkLst>
            <pc:docMk/>
            <pc:sldMk cId="4218222119" sldId="406"/>
            <ac:picMk id="5122" creationId="{1879C34E-2AC1-D98A-77D0-B52D864FAB90}"/>
          </ac:picMkLst>
        </pc:picChg>
        <pc:picChg chg="add mod">
          <ac:chgData name="NORVEY DANILO MUÑOZ" userId="6c920eed-56a1-4dd6-94e7-28cd095909bd" providerId="ADAL" clId="{6075C14E-5387-4FB1-A876-B652AAF5BBEF}" dt="2023-02-08T17:58:48.074" v="750" actId="1076"/>
          <ac:picMkLst>
            <pc:docMk/>
            <pc:sldMk cId="4218222119" sldId="406"/>
            <ac:picMk id="5123" creationId="{FC2F6348-701D-746F-D409-3E2E43B74B6E}"/>
          </ac:picMkLst>
        </pc:picChg>
      </pc:sldChg>
      <pc:sldChg chg="addSp delSp modSp add">
        <pc:chgData name="NORVEY DANILO MUÑOZ" userId="6c920eed-56a1-4dd6-94e7-28cd095909bd" providerId="ADAL" clId="{6075C14E-5387-4FB1-A876-B652AAF5BBEF}" dt="2023-02-08T18:00:01.955" v="770" actId="1076"/>
        <pc:sldMkLst>
          <pc:docMk/>
          <pc:sldMk cId="1811660567" sldId="407"/>
        </pc:sldMkLst>
        <pc:picChg chg="del">
          <ac:chgData name="NORVEY DANILO MUÑOZ" userId="6c920eed-56a1-4dd6-94e7-28cd095909bd" providerId="ADAL" clId="{6075C14E-5387-4FB1-A876-B652AAF5BBEF}" dt="2023-02-08T17:59:23.904" v="754" actId="478"/>
          <ac:picMkLst>
            <pc:docMk/>
            <pc:sldMk cId="1811660567" sldId="407"/>
            <ac:picMk id="5122" creationId="{1879C34E-2AC1-D98A-77D0-B52D864FAB90}"/>
          </ac:picMkLst>
        </pc:picChg>
        <pc:picChg chg="del">
          <ac:chgData name="NORVEY DANILO MUÑOZ" userId="6c920eed-56a1-4dd6-94e7-28cd095909bd" providerId="ADAL" clId="{6075C14E-5387-4FB1-A876-B652AAF5BBEF}" dt="2023-02-08T17:59:23.295" v="753" actId="478"/>
          <ac:picMkLst>
            <pc:docMk/>
            <pc:sldMk cId="1811660567" sldId="407"/>
            <ac:picMk id="5123" creationId="{FC2F6348-701D-746F-D409-3E2E43B74B6E}"/>
          </ac:picMkLst>
        </pc:picChg>
        <pc:picChg chg="add mod">
          <ac:chgData name="NORVEY DANILO MUÑOZ" userId="6c920eed-56a1-4dd6-94e7-28cd095909bd" providerId="ADAL" clId="{6075C14E-5387-4FB1-A876-B652AAF5BBEF}" dt="2023-02-08T17:59:33.314" v="758" actId="1076"/>
          <ac:picMkLst>
            <pc:docMk/>
            <pc:sldMk cId="1811660567" sldId="407"/>
            <ac:picMk id="6146" creationId="{A738019D-2629-EE58-2210-5E3A7ED682B6}"/>
          </ac:picMkLst>
        </pc:picChg>
        <pc:picChg chg="add mod">
          <ac:chgData name="NORVEY DANILO MUÑOZ" userId="6c920eed-56a1-4dd6-94e7-28cd095909bd" providerId="ADAL" clId="{6075C14E-5387-4FB1-A876-B652AAF5BBEF}" dt="2023-02-08T17:59:56.939" v="767" actId="1076"/>
          <ac:picMkLst>
            <pc:docMk/>
            <pc:sldMk cId="1811660567" sldId="407"/>
            <ac:picMk id="6148" creationId="{2C1116E1-C756-1ABD-C042-C3E65996F6AB}"/>
          </ac:picMkLst>
        </pc:picChg>
        <pc:picChg chg="add del">
          <ac:chgData name="NORVEY DANILO MUÑOZ" userId="6c920eed-56a1-4dd6-94e7-28cd095909bd" providerId="ADAL" clId="{6075C14E-5387-4FB1-A876-B652AAF5BBEF}" dt="2023-02-08T17:59:40.975" v="760" actId="478"/>
          <ac:picMkLst>
            <pc:docMk/>
            <pc:sldMk cId="1811660567" sldId="407"/>
            <ac:picMk id="6149" creationId="{8C43B4D4-40BC-18E2-8312-2AA948570DF5}"/>
          </ac:picMkLst>
        </pc:picChg>
        <pc:picChg chg="add mod">
          <ac:chgData name="NORVEY DANILO MUÑOZ" userId="6c920eed-56a1-4dd6-94e7-28cd095909bd" providerId="ADAL" clId="{6075C14E-5387-4FB1-A876-B652AAF5BBEF}" dt="2023-02-08T18:00:01.955" v="770" actId="1076"/>
          <ac:picMkLst>
            <pc:docMk/>
            <pc:sldMk cId="1811660567" sldId="407"/>
            <ac:picMk id="6151" creationId="{A7BE2F88-B34C-5B0F-A92F-C6EB4FF3B668}"/>
          </ac:picMkLst>
        </pc:picChg>
      </pc:sldChg>
      <pc:sldChg chg="delSp add del">
        <pc:chgData name="NORVEY DANILO MUÑOZ" userId="6c920eed-56a1-4dd6-94e7-28cd095909bd" providerId="ADAL" clId="{6075C14E-5387-4FB1-A876-B652AAF5BBEF}" dt="2023-02-08T18:00:13.169" v="771" actId="47"/>
        <pc:sldMkLst>
          <pc:docMk/>
          <pc:sldMk cId="557584263" sldId="408"/>
        </pc:sldMkLst>
        <pc:picChg chg="del">
          <ac:chgData name="NORVEY DANILO MUÑOZ" userId="6c920eed-56a1-4dd6-94e7-28cd095909bd" providerId="ADAL" clId="{6075C14E-5387-4FB1-A876-B652AAF5BBEF}" dt="2023-02-08T17:59:25.591" v="756" actId="478"/>
          <ac:picMkLst>
            <pc:docMk/>
            <pc:sldMk cId="557584263" sldId="408"/>
            <ac:picMk id="5122" creationId="{1879C34E-2AC1-D98A-77D0-B52D864FAB90}"/>
          </ac:picMkLst>
        </pc:picChg>
        <pc:picChg chg="del">
          <ac:chgData name="NORVEY DANILO MUÑOZ" userId="6c920eed-56a1-4dd6-94e7-28cd095909bd" providerId="ADAL" clId="{6075C14E-5387-4FB1-A876-B652AAF5BBEF}" dt="2023-02-08T17:59:25.124" v="755" actId="478"/>
          <ac:picMkLst>
            <pc:docMk/>
            <pc:sldMk cId="557584263" sldId="408"/>
            <ac:picMk id="5123" creationId="{FC2F6348-701D-746F-D409-3E2E43B74B6E}"/>
          </ac:picMkLst>
        </pc:picChg>
      </pc:sldChg>
      <pc:sldChg chg="addSp delSp modSp add mod">
        <pc:chgData name="NORVEY DANILO MUÑOZ" userId="6c920eed-56a1-4dd6-94e7-28cd095909bd" providerId="ADAL" clId="{6075C14E-5387-4FB1-A876-B652AAF5BBEF}" dt="2023-02-10T15:03:03.966" v="791" actId="1076"/>
        <pc:sldMkLst>
          <pc:docMk/>
          <pc:sldMk cId="1502933733" sldId="408"/>
        </pc:sldMkLst>
        <pc:spChg chg="add del mod">
          <ac:chgData name="NORVEY DANILO MUÑOZ" userId="6c920eed-56a1-4dd6-94e7-28cd095909bd" providerId="ADAL" clId="{6075C14E-5387-4FB1-A876-B652AAF5BBEF}" dt="2023-02-10T15:00:32.382" v="783" actId="478"/>
          <ac:spMkLst>
            <pc:docMk/>
            <pc:sldMk cId="1502933733" sldId="408"/>
            <ac:spMk id="4" creationId="{CFFE72C2-B1D8-4462-BF89-2EA777FE2BFE}"/>
          </ac:spMkLst>
        </pc:spChg>
        <pc:spChg chg="add mod">
          <ac:chgData name="NORVEY DANILO MUÑOZ" userId="6c920eed-56a1-4dd6-94e7-28cd095909bd" providerId="ADAL" clId="{6075C14E-5387-4FB1-A876-B652AAF5BBEF}" dt="2023-02-10T15:03:03.966" v="791" actId="1076"/>
          <ac:spMkLst>
            <pc:docMk/>
            <pc:sldMk cId="1502933733" sldId="408"/>
            <ac:spMk id="6" creationId="{6948DE14-E5E8-2BFA-7A98-1BCC3C0666C5}"/>
          </ac:spMkLst>
        </pc:spChg>
        <pc:spChg chg="del">
          <ac:chgData name="NORVEY DANILO MUÑOZ" userId="6c920eed-56a1-4dd6-94e7-28cd095909bd" providerId="ADAL" clId="{6075C14E-5387-4FB1-A876-B652AAF5BBEF}" dt="2023-02-10T15:00:30.847" v="782" actId="478"/>
          <ac:spMkLst>
            <pc:docMk/>
            <pc:sldMk cId="1502933733" sldId="408"/>
            <ac:spMk id="192" creationId="{00000000-0000-0000-0000-000000000000}"/>
          </ac:spMkLst>
        </pc:spChg>
        <pc:picChg chg="del">
          <ac:chgData name="NORVEY DANILO MUÑOZ" userId="6c920eed-56a1-4dd6-94e7-28cd095909bd" providerId="ADAL" clId="{6075C14E-5387-4FB1-A876-B652AAF5BBEF}" dt="2023-02-10T15:00:34.042" v="784" actId="478"/>
          <ac:picMkLst>
            <pc:docMk/>
            <pc:sldMk cId="1502933733" sldId="408"/>
            <ac:picMk id="3" creationId="{170704EF-A5CE-C4D4-FEA5-1EABBADEF7F0}"/>
          </ac:picMkLst>
        </pc:picChg>
        <pc:picChg chg="add mod">
          <ac:chgData name="NORVEY DANILO MUÑOZ" userId="6c920eed-56a1-4dd6-94e7-28cd095909bd" providerId="ADAL" clId="{6075C14E-5387-4FB1-A876-B652AAF5BBEF}" dt="2023-02-10T15:00:48.146" v="788" actId="1076"/>
          <ac:picMkLst>
            <pc:docMk/>
            <pc:sldMk cId="1502933733" sldId="408"/>
            <ac:picMk id="1026" creationId="{5AC3B965-63DE-D91E-AA58-4BA21CE2B0EF}"/>
          </ac:picMkLst>
        </pc:picChg>
      </pc:sldChg>
      <pc:sldChg chg="addSp delSp modSp add mod">
        <pc:chgData name="NORVEY DANILO MUÑOZ" userId="6c920eed-56a1-4dd6-94e7-28cd095909bd" providerId="ADAL" clId="{6075C14E-5387-4FB1-A876-B652AAF5BBEF}" dt="2023-02-10T15:09:49.363" v="845" actId="1076"/>
        <pc:sldMkLst>
          <pc:docMk/>
          <pc:sldMk cId="2835311418" sldId="409"/>
        </pc:sldMkLst>
        <pc:spChg chg="add mod">
          <ac:chgData name="NORVEY DANILO MUÑOZ" userId="6c920eed-56a1-4dd6-94e7-28cd095909bd" providerId="ADAL" clId="{6075C14E-5387-4FB1-A876-B652AAF5BBEF}" dt="2023-02-10T15:07:54.293" v="821" actId="1076"/>
          <ac:spMkLst>
            <pc:docMk/>
            <pc:sldMk cId="2835311418" sldId="409"/>
            <ac:spMk id="3" creationId="{BCEE6AD3-7972-1D43-F23E-7DDB1E51F75C}"/>
          </ac:spMkLst>
        </pc:spChg>
        <pc:spChg chg="del">
          <ac:chgData name="NORVEY DANILO MUÑOZ" userId="6c920eed-56a1-4dd6-94e7-28cd095909bd" providerId="ADAL" clId="{6075C14E-5387-4FB1-A876-B652AAF5BBEF}" dt="2023-02-10T15:05:47.437" v="794" actId="478"/>
          <ac:spMkLst>
            <pc:docMk/>
            <pc:sldMk cId="2835311418" sldId="409"/>
            <ac:spMk id="6" creationId="{6948DE14-E5E8-2BFA-7A98-1BCC3C0666C5}"/>
          </ac:spMkLst>
        </pc:spChg>
        <pc:spChg chg="add del mod">
          <ac:chgData name="NORVEY DANILO MUÑOZ" userId="6c920eed-56a1-4dd6-94e7-28cd095909bd" providerId="ADAL" clId="{6075C14E-5387-4FB1-A876-B652AAF5BBEF}" dt="2023-02-10T15:09:45.042" v="843"/>
          <ac:spMkLst>
            <pc:docMk/>
            <pc:sldMk cId="2835311418" sldId="409"/>
            <ac:spMk id="8" creationId="{A11B7974-9D3B-E1C5-5166-9A47D8C3D8DB}"/>
          </ac:spMkLst>
        </pc:spChg>
        <pc:spChg chg="add mod">
          <ac:chgData name="NORVEY DANILO MUÑOZ" userId="6c920eed-56a1-4dd6-94e7-28cd095909bd" providerId="ADAL" clId="{6075C14E-5387-4FB1-A876-B652AAF5BBEF}" dt="2023-02-10T15:09:49.363" v="845" actId="1076"/>
          <ac:spMkLst>
            <pc:docMk/>
            <pc:sldMk cId="2835311418" sldId="409"/>
            <ac:spMk id="10" creationId="{DCA4E79C-FB30-4089-4746-F633FF55B8E2}"/>
          </ac:spMkLst>
        </pc:spChg>
        <pc:graphicFrameChg chg="add del mod">
          <ac:chgData name="NORVEY DANILO MUÑOZ" userId="6c920eed-56a1-4dd6-94e7-28cd095909bd" providerId="ADAL" clId="{6075C14E-5387-4FB1-A876-B652AAF5BBEF}" dt="2023-02-10T15:06:45.166" v="798" actId="478"/>
          <ac:graphicFrameMkLst>
            <pc:docMk/>
            <pc:sldMk cId="2835311418" sldId="409"/>
            <ac:graphicFrameMk id="4" creationId="{89224D29-DD60-1487-F29C-324FC58F45CA}"/>
          </ac:graphicFrameMkLst>
        </pc:graphicFrameChg>
        <pc:graphicFrameChg chg="add del mod modGraphic">
          <ac:chgData name="NORVEY DANILO MUÑOZ" userId="6c920eed-56a1-4dd6-94e7-28cd095909bd" providerId="ADAL" clId="{6075C14E-5387-4FB1-A876-B652AAF5BBEF}" dt="2023-02-10T15:06:57.588" v="801" actId="478"/>
          <ac:graphicFrameMkLst>
            <pc:docMk/>
            <pc:sldMk cId="2835311418" sldId="409"/>
            <ac:graphicFrameMk id="5" creationId="{B9B2336D-F9F3-4BA9-72E0-51354885EB33}"/>
          </ac:graphicFrameMkLst>
        </pc:graphicFrameChg>
        <pc:graphicFrameChg chg="add del mod modGraphic">
          <ac:chgData name="NORVEY DANILO MUÑOZ" userId="6c920eed-56a1-4dd6-94e7-28cd095909bd" providerId="ADAL" clId="{6075C14E-5387-4FB1-A876-B652AAF5BBEF}" dt="2023-02-10T15:07:14.433" v="807" actId="478"/>
          <ac:graphicFrameMkLst>
            <pc:docMk/>
            <pc:sldMk cId="2835311418" sldId="409"/>
            <ac:graphicFrameMk id="7" creationId="{74D1FCE3-F30D-86F8-5716-30A80FA29F95}"/>
          </ac:graphicFrameMkLst>
        </pc:graphicFrameChg>
        <pc:picChg chg="del">
          <ac:chgData name="NORVEY DANILO MUÑOZ" userId="6c920eed-56a1-4dd6-94e7-28cd095909bd" providerId="ADAL" clId="{6075C14E-5387-4FB1-A876-B652AAF5BBEF}" dt="2023-02-10T15:05:44.475" v="793" actId="478"/>
          <ac:picMkLst>
            <pc:docMk/>
            <pc:sldMk cId="2835311418" sldId="409"/>
            <ac:picMk id="1026" creationId="{5AC3B965-63DE-D91E-AA58-4BA21CE2B0EF}"/>
          </ac:picMkLst>
        </pc:picChg>
      </pc:sldChg>
      <pc:sldChg chg="addSp delSp modSp add mod ord">
        <pc:chgData name="NORVEY DANILO MUÑOZ" userId="6c920eed-56a1-4dd6-94e7-28cd095909bd" providerId="ADAL" clId="{6075C14E-5387-4FB1-A876-B652AAF5BBEF}" dt="2023-02-10T15:19:00.446" v="850" actId="1076"/>
        <pc:sldMkLst>
          <pc:docMk/>
          <pc:sldMk cId="678700996" sldId="410"/>
        </pc:sldMkLst>
        <pc:spChg chg="add del mod">
          <ac:chgData name="NORVEY DANILO MUÑOZ" userId="6c920eed-56a1-4dd6-94e7-28cd095909bd" providerId="ADAL" clId="{6075C14E-5387-4FB1-A876-B652AAF5BBEF}" dt="2023-02-10T15:08:51.422" v="829" actId="478"/>
          <ac:spMkLst>
            <pc:docMk/>
            <pc:sldMk cId="678700996" sldId="410"/>
            <ac:spMk id="3" creationId="{654001D1-D5F9-663D-5D31-41D2467D19AC}"/>
          </ac:spMkLst>
        </pc:spChg>
        <pc:spChg chg="add mod">
          <ac:chgData name="NORVEY DANILO MUÑOZ" userId="6c920eed-56a1-4dd6-94e7-28cd095909bd" providerId="ADAL" clId="{6075C14E-5387-4FB1-A876-B652AAF5BBEF}" dt="2023-02-10T15:19:00.446" v="850" actId="1076"/>
          <ac:spMkLst>
            <pc:docMk/>
            <pc:sldMk cId="678700996" sldId="410"/>
            <ac:spMk id="9" creationId="{76FE870E-5E6E-AD9B-F0A5-75FD1419A291}"/>
          </ac:spMkLst>
        </pc:spChg>
        <pc:spChg chg="add del">
          <ac:chgData name="NORVEY DANILO MUÑOZ" userId="6c920eed-56a1-4dd6-94e7-28cd095909bd" providerId="ADAL" clId="{6075C14E-5387-4FB1-A876-B652AAF5BBEF}" dt="2023-02-10T15:18:55.533" v="849" actId="21"/>
          <ac:spMkLst>
            <pc:docMk/>
            <pc:sldMk cId="678700996" sldId="410"/>
            <ac:spMk id="11" creationId="{7732EBAF-CFCB-65A3-1FC4-B5452EB54900}"/>
          </ac:spMkLst>
        </pc:spChg>
        <pc:spChg chg="del">
          <ac:chgData name="NORVEY DANILO MUÑOZ" userId="6c920eed-56a1-4dd6-94e7-28cd095909bd" providerId="ADAL" clId="{6075C14E-5387-4FB1-A876-B652AAF5BBEF}" dt="2023-02-10T15:08:49.535" v="828" actId="478"/>
          <ac:spMkLst>
            <pc:docMk/>
            <pc:sldMk cId="678700996" sldId="410"/>
            <ac:spMk id="192" creationId="{00000000-0000-0000-0000-000000000000}"/>
          </ac:spMkLst>
        </pc:spChg>
        <pc:graphicFrameChg chg="add del mod">
          <ac:chgData name="NORVEY DANILO MUÑOZ" userId="6c920eed-56a1-4dd6-94e7-28cd095909bd" providerId="ADAL" clId="{6075C14E-5387-4FB1-A876-B652AAF5BBEF}" dt="2023-02-10T15:08:59.564" v="831" actId="478"/>
          <ac:graphicFrameMkLst>
            <pc:docMk/>
            <pc:sldMk cId="678700996" sldId="410"/>
            <ac:graphicFrameMk id="5" creationId="{58F5B7FE-C7C6-FCE2-AA58-A28149787ED9}"/>
          </ac:graphicFrameMkLst>
        </pc:graphicFrameChg>
        <pc:graphicFrameChg chg="add del mod modGraphic">
          <ac:chgData name="NORVEY DANILO MUÑOZ" userId="6c920eed-56a1-4dd6-94e7-28cd095909bd" providerId="ADAL" clId="{6075C14E-5387-4FB1-A876-B652AAF5BBEF}" dt="2023-02-10T15:09:27.878" v="840" actId="478"/>
          <ac:graphicFrameMkLst>
            <pc:docMk/>
            <pc:sldMk cId="678700996" sldId="410"/>
            <ac:graphicFrameMk id="7" creationId="{095A3603-7FE8-2039-880A-7B276D533BB1}"/>
          </ac:graphicFrameMkLst>
        </pc:graphicFrameChg>
        <pc:picChg chg="del">
          <ac:chgData name="NORVEY DANILO MUÑOZ" userId="6c920eed-56a1-4dd6-94e7-28cd095909bd" providerId="ADAL" clId="{6075C14E-5387-4FB1-A876-B652AAF5BBEF}" dt="2023-02-10T15:08:49.535" v="828" actId="478"/>
          <ac:picMkLst>
            <pc:docMk/>
            <pc:sldMk cId="678700996" sldId="410"/>
            <ac:picMk id="4" creationId="{54192E1F-EF87-E411-077B-EF4C44E2372E}"/>
          </ac:picMkLst>
        </pc:picChg>
        <pc:picChg chg="del">
          <ac:chgData name="NORVEY DANILO MUÑOZ" userId="6c920eed-56a1-4dd6-94e7-28cd095909bd" providerId="ADAL" clId="{6075C14E-5387-4FB1-A876-B652AAF5BBEF}" dt="2023-02-10T15:08:49.535" v="828" actId="478"/>
          <ac:picMkLst>
            <pc:docMk/>
            <pc:sldMk cId="678700996" sldId="410"/>
            <ac:picMk id="6" creationId="{43718299-1FC6-CCC4-0406-A9108D529452}"/>
          </ac:picMkLst>
        </pc:picChg>
      </pc:sldChg>
      <pc:sldChg chg="addSp delSp modSp add mod">
        <pc:chgData name="NORVEY DANILO MUÑOZ" userId="6c920eed-56a1-4dd6-94e7-28cd095909bd" providerId="ADAL" clId="{6075C14E-5387-4FB1-A876-B652AAF5BBEF}" dt="2023-02-10T15:19:19.303" v="857" actId="1076"/>
        <pc:sldMkLst>
          <pc:docMk/>
          <pc:sldMk cId="2169949934" sldId="411"/>
        </pc:sldMkLst>
        <pc:spChg chg="add mod">
          <ac:chgData name="NORVEY DANILO MUÑOZ" userId="6c920eed-56a1-4dd6-94e7-28cd095909bd" providerId="ADAL" clId="{6075C14E-5387-4FB1-A876-B652AAF5BBEF}" dt="2023-02-10T15:19:19.303" v="857" actId="1076"/>
          <ac:spMkLst>
            <pc:docMk/>
            <pc:sldMk cId="2169949934" sldId="411"/>
            <ac:spMk id="2" creationId="{4263FC28-DA2D-C0A1-69A3-E327D37CB4F2}"/>
          </ac:spMkLst>
        </pc:spChg>
        <pc:spChg chg="del">
          <ac:chgData name="NORVEY DANILO MUÑOZ" userId="6c920eed-56a1-4dd6-94e7-28cd095909bd" providerId="ADAL" clId="{6075C14E-5387-4FB1-A876-B652AAF5BBEF}" dt="2023-02-10T15:19:05.761" v="852" actId="478"/>
          <ac:spMkLst>
            <pc:docMk/>
            <pc:sldMk cId="2169949934" sldId="411"/>
            <ac:spMk id="9" creationId="{76FE870E-5E6E-AD9B-F0A5-75FD1419A291}"/>
          </ac:spMkLst>
        </pc:spChg>
      </pc:sldChg>
      <pc:sldMasterChg chg="delSldLayout">
        <pc:chgData name="NORVEY DANILO MUÑOZ" userId="6c920eed-56a1-4dd6-94e7-28cd095909bd" providerId="ADAL" clId="{6075C14E-5387-4FB1-A876-B652AAF5BBEF}" dt="2023-02-15T03:05:55.362" v="970" actId="47"/>
        <pc:sldMasterMkLst>
          <pc:docMk/>
          <pc:sldMasterMk cId="0" sldId="2147483675"/>
        </pc:sldMasterMkLst>
        <pc:sldLayoutChg chg="del">
          <pc:chgData name="NORVEY DANILO MUÑOZ" userId="6c920eed-56a1-4dd6-94e7-28cd095909bd" providerId="ADAL" clId="{6075C14E-5387-4FB1-A876-B652AAF5BBEF}" dt="2023-02-15T03:05:38.907" v="925" actId="47"/>
          <pc:sldLayoutMkLst>
            <pc:docMk/>
            <pc:sldMasterMk cId="0" sldId="2147483675"/>
            <pc:sldLayoutMk cId="0" sldId="2147483649"/>
          </pc:sldLayoutMkLst>
        </pc:sldLayoutChg>
        <pc:sldLayoutChg chg="del">
          <pc:chgData name="NORVEY DANILO MUÑOZ" userId="6c920eed-56a1-4dd6-94e7-28cd095909bd" providerId="ADAL" clId="{6075C14E-5387-4FB1-A876-B652AAF5BBEF}" dt="2023-02-15T03:05:48.844" v="954" actId="47"/>
          <pc:sldLayoutMkLst>
            <pc:docMk/>
            <pc:sldMasterMk cId="0" sldId="2147483675"/>
            <pc:sldLayoutMk cId="0" sldId="2147483651"/>
          </pc:sldLayoutMkLst>
        </pc:sldLayoutChg>
        <pc:sldLayoutChg chg="del">
          <pc:chgData name="NORVEY DANILO MUÑOZ" userId="6c920eed-56a1-4dd6-94e7-28cd095909bd" providerId="ADAL" clId="{6075C14E-5387-4FB1-A876-B652AAF5BBEF}" dt="2023-02-15T03:05:52.525" v="963" actId="47"/>
          <pc:sldLayoutMkLst>
            <pc:docMk/>
            <pc:sldMasterMk cId="0" sldId="2147483675"/>
            <pc:sldLayoutMk cId="0" sldId="2147483652"/>
          </pc:sldLayoutMkLst>
        </pc:sldLayoutChg>
        <pc:sldLayoutChg chg="del">
          <pc:chgData name="NORVEY DANILO MUÑOZ" userId="6c920eed-56a1-4dd6-94e7-28cd095909bd" providerId="ADAL" clId="{6075C14E-5387-4FB1-A876-B652AAF5BBEF}" dt="2023-02-15T03:05:30.641" v="889" actId="47"/>
          <pc:sldLayoutMkLst>
            <pc:docMk/>
            <pc:sldMasterMk cId="0" sldId="2147483675"/>
            <pc:sldLayoutMk cId="0" sldId="2147483653"/>
          </pc:sldLayoutMkLst>
        </pc:sldLayoutChg>
        <pc:sldLayoutChg chg="del">
          <pc:chgData name="NORVEY DANILO MUÑOZ" userId="6c920eed-56a1-4dd6-94e7-28cd095909bd" providerId="ADAL" clId="{6075C14E-5387-4FB1-A876-B652AAF5BBEF}" dt="2023-02-15T03:05:48.074" v="953" actId="47"/>
          <pc:sldLayoutMkLst>
            <pc:docMk/>
            <pc:sldMasterMk cId="0" sldId="2147483675"/>
            <pc:sldLayoutMk cId="0" sldId="2147483654"/>
          </pc:sldLayoutMkLst>
        </pc:sldLayoutChg>
        <pc:sldLayoutChg chg="del">
          <pc:chgData name="NORVEY DANILO MUÑOZ" userId="6c920eed-56a1-4dd6-94e7-28cd095909bd" providerId="ADAL" clId="{6075C14E-5387-4FB1-A876-B652AAF5BBEF}" dt="2023-02-15T03:05:50.942" v="959" actId="47"/>
          <pc:sldLayoutMkLst>
            <pc:docMk/>
            <pc:sldMasterMk cId="0" sldId="2147483675"/>
            <pc:sldLayoutMk cId="0" sldId="2147483655"/>
          </pc:sldLayoutMkLst>
        </pc:sldLayoutChg>
        <pc:sldLayoutChg chg="del">
          <pc:chgData name="NORVEY DANILO MUÑOZ" userId="6c920eed-56a1-4dd6-94e7-28cd095909bd" providerId="ADAL" clId="{6075C14E-5387-4FB1-A876-B652AAF5BBEF}" dt="2023-02-15T03:05:49.635" v="956" actId="47"/>
          <pc:sldLayoutMkLst>
            <pc:docMk/>
            <pc:sldMasterMk cId="0" sldId="2147483675"/>
            <pc:sldLayoutMk cId="0" sldId="2147483656"/>
          </pc:sldLayoutMkLst>
        </pc:sldLayoutChg>
        <pc:sldLayoutChg chg="del">
          <pc:chgData name="NORVEY DANILO MUÑOZ" userId="6c920eed-56a1-4dd6-94e7-28cd095909bd" providerId="ADAL" clId="{6075C14E-5387-4FB1-A876-B652AAF5BBEF}" dt="2023-02-15T03:05:50.072" v="957" actId="47"/>
          <pc:sldLayoutMkLst>
            <pc:docMk/>
            <pc:sldMasterMk cId="0" sldId="2147483675"/>
            <pc:sldLayoutMk cId="0" sldId="2147483657"/>
          </pc:sldLayoutMkLst>
        </pc:sldLayoutChg>
        <pc:sldLayoutChg chg="del">
          <pc:chgData name="NORVEY DANILO MUÑOZ" userId="6c920eed-56a1-4dd6-94e7-28cd095909bd" providerId="ADAL" clId="{6075C14E-5387-4FB1-A876-B652AAF5BBEF}" dt="2023-02-15T03:05:49.255" v="955" actId="47"/>
          <pc:sldLayoutMkLst>
            <pc:docMk/>
            <pc:sldMasterMk cId="0" sldId="2147483675"/>
            <pc:sldLayoutMk cId="0" sldId="2147483659"/>
          </pc:sldLayoutMkLst>
        </pc:sldLayoutChg>
        <pc:sldLayoutChg chg="del">
          <pc:chgData name="NORVEY DANILO MUÑOZ" userId="6c920eed-56a1-4dd6-94e7-28cd095909bd" providerId="ADAL" clId="{6075C14E-5387-4FB1-A876-B652AAF5BBEF}" dt="2023-02-15T03:05:43.637" v="941" actId="47"/>
          <pc:sldLayoutMkLst>
            <pc:docMk/>
            <pc:sldMasterMk cId="0" sldId="2147483675"/>
            <pc:sldLayoutMk cId="0" sldId="2147483660"/>
          </pc:sldLayoutMkLst>
        </pc:sldLayoutChg>
        <pc:sldLayoutChg chg="del">
          <pc:chgData name="NORVEY DANILO MUÑOZ" userId="6c920eed-56a1-4dd6-94e7-28cd095909bd" providerId="ADAL" clId="{6075C14E-5387-4FB1-A876-B652AAF5BBEF}" dt="2023-02-15T03:05:52.120" v="962" actId="47"/>
          <pc:sldLayoutMkLst>
            <pc:docMk/>
            <pc:sldMasterMk cId="0" sldId="2147483675"/>
            <pc:sldLayoutMk cId="0" sldId="2147483661"/>
          </pc:sldLayoutMkLst>
        </pc:sldLayoutChg>
        <pc:sldLayoutChg chg="del">
          <pc:chgData name="NORVEY DANILO MUÑOZ" userId="6c920eed-56a1-4dd6-94e7-28cd095909bd" providerId="ADAL" clId="{6075C14E-5387-4FB1-A876-B652AAF5BBEF}" dt="2023-02-15T03:05:53.308" v="965" actId="47"/>
          <pc:sldLayoutMkLst>
            <pc:docMk/>
            <pc:sldMasterMk cId="0" sldId="2147483675"/>
            <pc:sldLayoutMk cId="0" sldId="2147483662"/>
          </pc:sldLayoutMkLst>
        </pc:sldLayoutChg>
        <pc:sldLayoutChg chg="del">
          <pc:chgData name="NORVEY DANILO MUÑOZ" userId="6c920eed-56a1-4dd6-94e7-28cd095909bd" providerId="ADAL" clId="{6075C14E-5387-4FB1-A876-B652AAF5BBEF}" dt="2023-02-15T03:05:43.906" v="942" actId="47"/>
          <pc:sldLayoutMkLst>
            <pc:docMk/>
            <pc:sldMasterMk cId="0" sldId="2147483675"/>
            <pc:sldLayoutMk cId="0" sldId="2147483663"/>
          </pc:sldLayoutMkLst>
        </pc:sldLayoutChg>
        <pc:sldLayoutChg chg="del">
          <pc:chgData name="NORVEY DANILO MUÑOZ" userId="6c920eed-56a1-4dd6-94e7-28cd095909bd" providerId="ADAL" clId="{6075C14E-5387-4FB1-A876-B652AAF5BBEF}" dt="2023-02-15T03:05:45.290" v="946" actId="47"/>
          <pc:sldLayoutMkLst>
            <pc:docMk/>
            <pc:sldMasterMk cId="0" sldId="2147483675"/>
            <pc:sldLayoutMk cId="0" sldId="2147483664"/>
          </pc:sldLayoutMkLst>
        </pc:sldLayoutChg>
        <pc:sldLayoutChg chg="del">
          <pc:chgData name="NORVEY DANILO MUÑOZ" userId="6c920eed-56a1-4dd6-94e7-28cd095909bd" providerId="ADAL" clId="{6075C14E-5387-4FB1-A876-B652AAF5BBEF}" dt="2023-02-15T03:05:52.917" v="964" actId="47"/>
          <pc:sldLayoutMkLst>
            <pc:docMk/>
            <pc:sldMasterMk cId="0" sldId="2147483675"/>
            <pc:sldLayoutMk cId="0" sldId="2147483665"/>
          </pc:sldLayoutMkLst>
        </pc:sldLayoutChg>
        <pc:sldLayoutChg chg="del">
          <pc:chgData name="NORVEY DANILO MUÑOZ" userId="6c920eed-56a1-4dd6-94e7-28cd095909bd" providerId="ADAL" clId="{6075C14E-5387-4FB1-A876-B652AAF5BBEF}" dt="2023-02-15T03:05:39.525" v="928" actId="47"/>
          <pc:sldLayoutMkLst>
            <pc:docMk/>
            <pc:sldMasterMk cId="0" sldId="2147483675"/>
            <pc:sldLayoutMk cId="0" sldId="2147483666"/>
          </pc:sldLayoutMkLst>
        </pc:sldLayoutChg>
        <pc:sldLayoutChg chg="del">
          <pc:chgData name="NORVEY DANILO MUÑOZ" userId="6c920eed-56a1-4dd6-94e7-28cd095909bd" providerId="ADAL" clId="{6075C14E-5387-4FB1-A876-B652AAF5BBEF}" dt="2023-02-15T03:05:50.506" v="958" actId="47"/>
          <pc:sldLayoutMkLst>
            <pc:docMk/>
            <pc:sldMasterMk cId="0" sldId="2147483675"/>
            <pc:sldLayoutMk cId="0" sldId="2147483667"/>
          </pc:sldLayoutMkLst>
        </pc:sldLayoutChg>
        <pc:sldLayoutChg chg="del">
          <pc:chgData name="NORVEY DANILO MUÑOZ" userId="6c920eed-56a1-4dd6-94e7-28cd095909bd" providerId="ADAL" clId="{6075C14E-5387-4FB1-A876-B652AAF5BBEF}" dt="2023-02-15T03:05:47.710" v="952" actId="47"/>
          <pc:sldLayoutMkLst>
            <pc:docMk/>
            <pc:sldMasterMk cId="0" sldId="2147483675"/>
            <pc:sldLayoutMk cId="0" sldId="2147483668"/>
          </pc:sldLayoutMkLst>
        </pc:sldLayoutChg>
        <pc:sldLayoutChg chg="del">
          <pc:chgData name="NORVEY DANILO MUÑOZ" userId="6c920eed-56a1-4dd6-94e7-28cd095909bd" providerId="ADAL" clId="{6075C14E-5387-4FB1-A876-B652AAF5BBEF}" dt="2023-02-15T03:05:53.736" v="966" actId="47"/>
          <pc:sldLayoutMkLst>
            <pc:docMk/>
            <pc:sldMasterMk cId="0" sldId="2147483675"/>
            <pc:sldLayoutMk cId="0" sldId="2147483669"/>
          </pc:sldLayoutMkLst>
        </pc:sldLayoutChg>
        <pc:sldLayoutChg chg="del">
          <pc:chgData name="NORVEY DANILO MUÑOZ" userId="6c920eed-56a1-4dd6-94e7-28cd095909bd" providerId="ADAL" clId="{6075C14E-5387-4FB1-A876-B652AAF5BBEF}" dt="2023-02-15T03:05:55.362" v="970" actId="47"/>
          <pc:sldLayoutMkLst>
            <pc:docMk/>
            <pc:sldMasterMk cId="0" sldId="2147483675"/>
            <pc:sldLayoutMk cId="0" sldId="2147483670"/>
          </pc:sldLayoutMkLst>
        </pc:sldLayoutChg>
        <pc:sldLayoutChg chg="del">
          <pc:chgData name="NORVEY DANILO MUÑOZ" userId="6c920eed-56a1-4dd6-94e7-28cd095909bd" providerId="ADAL" clId="{6075C14E-5387-4FB1-A876-B652AAF5BBEF}" dt="2023-02-15T03:05:51.718" v="961" actId="47"/>
          <pc:sldLayoutMkLst>
            <pc:docMk/>
            <pc:sldMasterMk cId="0" sldId="2147483675"/>
            <pc:sldLayoutMk cId="0" sldId="2147483671"/>
          </pc:sldLayoutMkLst>
        </pc:sldLayoutChg>
        <pc:sldLayoutChg chg="del">
          <pc:chgData name="NORVEY DANILO MUÑOZ" userId="6c920eed-56a1-4dd6-94e7-28cd095909bd" providerId="ADAL" clId="{6075C14E-5387-4FB1-A876-B652AAF5BBEF}" dt="2023-02-15T03:05:54.113" v="967" actId="47"/>
          <pc:sldLayoutMkLst>
            <pc:docMk/>
            <pc:sldMasterMk cId="0" sldId="2147483675"/>
            <pc:sldLayoutMk cId="0" sldId="2147483672"/>
          </pc:sldLayoutMkLst>
        </pc:sldLayoutChg>
        <pc:sldLayoutChg chg="del">
          <pc:chgData name="NORVEY DANILO MUÑOZ" userId="6c920eed-56a1-4dd6-94e7-28cd095909bd" providerId="ADAL" clId="{6075C14E-5387-4FB1-A876-B652AAF5BBEF}" dt="2023-02-15T03:05:54.493" v="968" actId="47"/>
          <pc:sldLayoutMkLst>
            <pc:docMk/>
            <pc:sldMasterMk cId="0" sldId="2147483675"/>
            <pc:sldLayoutMk cId="0" sldId="2147483673"/>
          </pc:sldLayoutMkLst>
        </pc:sldLayoutChg>
        <pc:sldLayoutChg chg="del">
          <pc:chgData name="NORVEY DANILO MUÑOZ" userId="6c920eed-56a1-4dd6-94e7-28cd095909bd" providerId="ADAL" clId="{6075C14E-5387-4FB1-A876-B652AAF5BBEF}" dt="2023-02-15T03:05:42.168" v="938" actId="47"/>
          <pc:sldLayoutMkLst>
            <pc:docMk/>
            <pc:sldMasterMk cId="0" sldId="2147483675"/>
            <pc:sldLayoutMk cId="1438977053" sldId="2147483677"/>
          </pc:sldLayoutMkLst>
        </pc:sldLayoutChg>
      </pc:sldMasterChg>
    </pc:docChg>
  </pc:docChgLst>
  <pc:docChgLst>
    <pc:chgData name="NORVEY DANILO MUÑOZ" userId="6c920eed-56a1-4dd6-94e7-28cd095909bd" providerId="ADAL" clId="{E68E6373-0133-48F9-A085-1C5324C2A634}"/>
    <pc:docChg chg="undo custSel addSld delSld modSld sldOrd">
      <pc:chgData name="NORVEY DANILO MUÑOZ" userId="6c920eed-56a1-4dd6-94e7-28cd095909bd" providerId="ADAL" clId="{E68E6373-0133-48F9-A085-1C5324C2A634}" dt="2023-02-07T22:44:12.967" v="2545" actId="403"/>
      <pc:docMkLst>
        <pc:docMk/>
      </pc:docMkLst>
      <pc:sldChg chg="modSp mod">
        <pc:chgData name="NORVEY DANILO MUÑOZ" userId="6c920eed-56a1-4dd6-94e7-28cd095909bd" providerId="ADAL" clId="{E68E6373-0133-48F9-A085-1C5324C2A634}" dt="2023-02-07T14:28:48.398" v="97" actId="790"/>
        <pc:sldMkLst>
          <pc:docMk/>
          <pc:sldMk cId="0" sldId="256"/>
        </pc:sldMkLst>
        <pc:spChg chg="mod">
          <ac:chgData name="NORVEY DANILO MUÑOZ" userId="6c920eed-56a1-4dd6-94e7-28cd095909bd" providerId="ADAL" clId="{E68E6373-0133-48F9-A085-1C5324C2A634}" dt="2023-02-07T14:28:05.402" v="14" actId="790"/>
          <ac:spMkLst>
            <pc:docMk/>
            <pc:sldMk cId="0" sldId="256"/>
            <ac:spMk id="185" creationId="{00000000-0000-0000-0000-000000000000}"/>
          </ac:spMkLst>
        </pc:spChg>
        <pc:spChg chg="mod">
          <ac:chgData name="NORVEY DANILO MUÑOZ" userId="6c920eed-56a1-4dd6-94e7-28cd095909bd" providerId="ADAL" clId="{E68E6373-0133-48F9-A085-1C5324C2A634}" dt="2023-02-07T14:28:48.398" v="97" actId="790"/>
          <ac:spMkLst>
            <pc:docMk/>
            <pc:sldMk cId="0" sldId="256"/>
            <ac:spMk id="186" creationId="{00000000-0000-0000-0000-000000000000}"/>
          </ac:spMkLst>
        </pc:spChg>
      </pc:sldChg>
      <pc:sldChg chg="modSp mod">
        <pc:chgData name="NORVEY DANILO MUÑOZ" userId="6c920eed-56a1-4dd6-94e7-28cd095909bd" providerId="ADAL" clId="{E68E6373-0133-48F9-A085-1C5324C2A634}" dt="2023-02-07T14:37:02.579" v="137" actId="20577"/>
        <pc:sldMkLst>
          <pc:docMk/>
          <pc:sldMk cId="0" sldId="257"/>
        </pc:sldMkLst>
        <pc:spChg chg="mod">
          <ac:chgData name="NORVEY DANILO MUÑOZ" userId="6c920eed-56a1-4dd6-94e7-28cd095909bd" providerId="ADAL" clId="{E68E6373-0133-48F9-A085-1C5324C2A634}" dt="2023-02-07T14:34:57.754" v="118" actId="5793"/>
          <ac:spMkLst>
            <pc:docMk/>
            <pc:sldMk cId="0" sldId="257"/>
            <ac:spMk id="191" creationId="{00000000-0000-0000-0000-000000000000}"/>
          </ac:spMkLst>
        </pc:spChg>
        <pc:spChg chg="mod">
          <ac:chgData name="NORVEY DANILO MUÑOZ" userId="6c920eed-56a1-4dd6-94e7-28cd095909bd" providerId="ADAL" clId="{E68E6373-0133-48F9-A085-1C5324C2A634}" dt="2023-02-07T14:37:02.579" v="137" actId="20577"/>
          <ac:spMkLst>
            <pc:docMk/>
            <pc:sldMk cId="0" sldId="257"/>
            <ac:spMk id="192" creationId="{00000000-0000-0000-0000-000000000000}"/>
          </ac:spMkLst>
        </pc:spChg>
      </pc:sldChg>
      <pc:sldChg chg="addSp delSp modSp mod ord modNotes">
        <pc:chgData name="NORVEY DANILO MUÑOZ" userId="6c920eed-56a1-4dd6-94e7-28cd095909bd" providerId="ADAL" clId="{E68E6373-0133-48F9-A085-1C5324C2A634}" dt="2023-02-07T15:02:02.879" v="293" actId="113"/>
        <pc:sldMkLst>
          <pc:docMk/>
          <pc:sldMk cId="0" sldId="259"/>
        </pc:sldMkLst>
        <pc:spChg chg="add del mod">
          <ac:chgData name="NORVEY DANILO MUÑOZ" userId="6c920eed-56a1-4dd6-94e7-28cd095909bd" providerId="ADAL" clId="{E68E6373-0133-48F9-A085-1C5324C2A634}" dt="2023-02-07T15:00:38.740" v="249" actId="478"/>
          <ac:spMkLst>
            <pc:docMk/>
            <pc:sldMk cId="0" sldId="259"/>
            <ac:spMk id="3" creationId="{A6C955AA-C7E0-1894-21A7-7E63F3EDF209}"/>
          </ac:spMkLst>
        </pc:spChg>
        <pc:spChg chg="del">
          <ac:chgData name="NORVEY DANILO MUÑOZ" userId="6c920eed-56a1-4dd6-94e7-28cd095909bd" providerId="ADAL" clId="{E68E6373-0133-48F9-A085-1C5324C2A634}" dt="2023-02-07T15:00:37.496" v="248" actId="478"/>
          <ac:spMkLst>
            <pc:docMk/>
            <pc:sldMk cId="0" sldId="259"/>
            <ac:spMk id="214" creationId="{00000000-0000-0000-0000-000000000000}"/>
          </ac:spMkLst>
        </pc:spChg>
        <pc:spChg chg="mod">
          <ac:chgData name="NORVEY DANILO MUÑOZ" userId="6c920eed-56a1-4dd6-94e7-28cd095909bd" providerId="ADAL" clId="{E68E6373-0133-48F9-A085-1C5324C2A634}" dt="2023-02-07T15:02:02.879" v="293" actId="113"/>
          <ac:spMkLst>
            <pc:docMk/>
            <pc:sldMk cId="0" sldId="259"/>
            <ac:spMk id="215" creationId="{00000000-0000-0000-0000-000000000000}"/>
          </ac:spMkLst>
        </pc:spChg>
      </pc:sldChg>
      <pc:sldChg chg="addSp delSp modSp mod ord modNotes">
        <pc:chgData name="NORVEY DANILO MUÑOZ" userId="6c920eed-56a1-4dd6-94e7-28cd095909bd" providerId="ADAL" clId="{E68E6373-0133-48F9-A085-1C5324C2A634}" dt="2023-02-07T15:53:10.772" v="513" actId="20577"/>
        <pc:sldMkLst>
          <pc:docMk/>
          <pc:sldMk cId="0" sldId="260"/>
        </pc:sldMkLst>
        <pc:spChg chg="add del mod">
          <ac:chgData name="NORVEY DANILO MUÑOZ" userId="6c920eed-56a1-4dd6-94e7-28cd095909bd" providerId="ADAL" clId="{E68E6373-0133-48F9-A085-1C5324C2A634}" dt="2023-02-07T15:53:04.144" v="494" actId="478"/>
          <ac:spMkLst>
            <pc:docMk/>
            <pc:sldMk cId="0" sldId="260"/>
            <ac:spMk id="3" creationId="{C7BED814-F639-0B68-BAA6-4104770E0EAD}"/>
          </ac:spMkLst>
        </pc:spChg>
        <pc:spChg chg="add del mod">
          <ac:chgData name="NORVEY DANILO MUÑOZ" userId="6c920eed-56a1-4dd6-94e7-28cd095909bd" providerId="ADAL" clId="{E68E6373-0133-48F9-A085-1C5324C2A634}" dt="2023-02-07T15:53:06.037" v="496" actId="478"/>
          <ac:spMkLst>
            <pc:docMk/>
            <pc:sldMk cId="0" sldId="260"/>
            <ac:spMk id="5" creationId="{FF31F3AD-F511-314C-2C92-8A838915F185}"/>
          </ac:spMkLst>
        </pc:spChg>
        <pc:spChg chg="mod">
          <ac:chgData name="NORVEY DANILO MUÑOZ" userId="6c920eed-56a1-4dd6-94e7-28cd095909bd" providerId="ADAL" clId="{E68E6373-0133-48F9-A085-1C5324C2A634}" dt="2023-02-07T15:53:10.772" v="513" actId="20577"/>
          <ac:spMkLst>
            <pc:docMk/>
            <pc:sldMk cId="0" sldId="260"/>
            <ac:spMk id="222" creationId="{00000000-0000-0000-0000-000000000000}"/>
          </ac:spMkLst>
        </pc:spChg>
        <pc:spChg chg="del">
          <ac:chgData name="NORVEY DANILO MUÑOZ" userId="6c920eed-56a1-4dd6-94e7-28cd095909bd" providerId="ADAL" clId="{E68E6373-0133-48F9-A085-1C5324C2A634}" dt="2023-02-07T15:53:05.460" v="495" actId="478"/>
          <ac:spMkLst>
            <pc:docMk/>
            <pc:sldMk cId="0" sldId="260"/>
            <ac:spMk id="223" creationId="{00000000-0000-0000-0000-000000000000}"/>
          </ac:spMkLst>
        </pc:spChg>
        <pc:spChg chg="del">
          <ac:chgData name="NORVEY DANILO MUÑOZ" userId="6c920eed-56a1-4dd6-94e7-28cd095909bd" providerId="ADAL" clId="{E68E6373-0133-48F9-A085-1C5324C2A634}" dt="2023-02-07T15:53:02.881" v="493" actId="478"/>
          <ac:spMkLst>
            <pc:docMk/>
            <pc:sldMk cId="0" sldId="260"/>
            <ac:spMk id="224" creationId="{00000000-0000-0000-0000-000000000000}"/>
          </ac:spMkLst>
        </pc:spChg>
      </pc:sldChg>
      <pc:sldChg chg="delSp modSp mod ord modNotes">
        <pc:chgData name="NORVEY DANILO MUÑOZ" userId="6c920eed-56a1-4dd6-94e7-28cd095909bd" providerId="ADAL" clId="{E68E6373-0133-48F9-A085-1C5324C2A634}" dt="2023-02-07T16:24:59.994" v="1017" actId="14100"/>
        <pc:sldMkLst>
          <pc:docMk/>
          <pc:sldMk cId="0" sldId="261"/>
        </pc:sldMkLst>
        <pc:spChg chg="del mod">
          <ac:chgData name="NORVEY DANILO MUÑOZ" userId="6c920eed-56a1-4dd6-94e7-28cd095909bd" providerId="ADAL" clId="{E68E6373-0133-48F9-A085-1C5324C2A634}" dt="2023-02-07T16:13:29.400" v="894" actId="478"/>
          <ac:spMkLst>
            <pc:docMk/>
            <pc:sldMk cId="0" sldId="261"/>
            <ac:spMk id="229" creationId="{00000000-0000-0000-0000-000000000000}"/>
          </ac:spMkLst>
        </pc:spChg>
        <pc:spChg chg="mod">
          <ac:chgData name="NORVEY DANILO MUÑOZ" userId="6c920eed-56a1-4dd6-94e7-28cd095909bd" providerId="ADAL" clId="{E68E6373-0133-48F9-A085-1C5324C2A634}" dt="2023-02-07T16:24:59.994" v="1017" actId="14100"/>
          <ac:spMkLst>
            <pc:docMk/>
            <pc:sldMk cId="0" sldId="261"/>
            <ac:spMk id="230" creationId="{00000000-0000-0000-0000-000000000000}"/>
          </ac:spMkLst>
        </pc:spChg>
      </pc:sldChg>
      <pc:sldChg chg="addSp delSp modSp mod ord modNotes">
        <pc:chgData name="NORVEY DANILO MUÑOZ" userId="6c920eed-56a1-4dd6-94e7-28cd095909bd" providerId="ADAL" clId="{E68E6373-0133-48F9-A085-1C5324C2A634}" dt="2023-02-07T15:48:02.651" v="492" actId="20577"/>
        <pc:sldMkLst>
          <pc:docMk/>
          <pc:sldMk cId="0" sldId="279"/>
        </pc:sldMkLst>
        <pc:spChg chg="add del mod">
          <ac:chgData name="NORVEY DANILO MUÑOZ" userId="6c920eed-56a1-4dd6-94e7-28cd095909bd" providerId="ADAL" clId="{E68E6373-0133-48F9-A085-1C5324C2A634}" dt="2023-02-07T15:41:46.524" v="441" actId="478"/>
          <ac:spMkLst>
            <pc:docMk/>
            <pc:sldMk cId="0" sldId="279"/>
            <ac:spMk id="3" creationId="{5EC00130-E5A8-9D66-68BB-0CF8BDC4E65D}"/>
          </ac:spMkLst>
        </pc:spChg>
        <pc:spChg chg="add del mod">
          <ac:chgData name="NORVEY DANILO MUÑOZ" userId="6c920eed-56a1-4dd6-94e7-28cd095909bd" providerId="ADAL" clId="{E68E6373-0133-48F9-A085-1C5324C2A634}" dt="2023-02-07T15:41:49.379" v="443" actId="478"/>
          <ac:spMkLst>
            <pc:docMk/>
            <pc:sldMk cId="0" sldId="279"/>
            <ac:spMk id="5" creationId="{F67FFB6D-4CFC-4D6A-832A-9887493E1A47}"/>
          </ac:spMkLst>
        </pc:spChg>
        <pc:spChg chg="mod">
          <ac:chgData name="NORVEY DANILO MUÑOZ" userId="6c920eed-56a1-4dd6-94e7-28cd095909bd" providerId="ADAL" clId="{E68E6373-0133-48F9-A085-1C5324C2A634}" dt="2023-02-07T15:48:02.651" v="492" actId="20577"/>
          <ac:spMkLst>
            <pc:docMk/>
            <pc:sldMk cId="0" sldId="279"/>
            <ac:spMk id="497" creationId="{00000000-0000-0000-0000-000000000000}"/>
          </ac:spMkLst>
        </pc:spChg>
        <pc:spChg chg="del">
          <ac:chgData name="NORVEY DANILO MUÑOZ" userId="6c920eed-56a1-4dd6-94e7-28cd095909bd" providerId="ADAL" clId="{E68E6373-0133-48F9-A085-1C5324C2A634}" dt="2023-02-07T15:41:48.315" v="442" actId="478"/>
          <ac:spMkLst>
            <pc:docMk/>
            <pc:sldMk cId="0" sldId="279"/>
            <ac:spMk id="498" creationId="{00000000-0000-0000-0000-000000000000}"/>
          </ac:spMkLst>
        </pc:spChg>
        <pc:spChg chg="del">
          <ac:chgData name="NORVEY DANILO MUÑOZ" userId="6c920eed-56a1-4dd6-94e7-28cd095909bd" providerId="ADAL" clId="{E68E6373-0133-48F9-A085-1C5324C2A634}" dt="2023-02-07T15:41:45.372" v="440" actId="478"/>
          <ac:spMkLst>
            <pc:docMk/>
            <pc:sldMk cId="0" sldId="279"/>
            <ac:spMk id="499" creationId="{00000000-0000-0000-0000-000000000000}"/>
          </ac:spMkLst>
        </pc:spChg>
      </pc:sldChg>
      <pc:sldChg chg="modSp add mod">
        <pc:chgData name="NORVEY DANILO MUÑOZ" userId="6c920eed-56a1-4dd6-94e7-28cd095909bd" providerId="ADAL" clId="{E68E6373-0133-48F9-A085-1C5324C2A634}" dt="2023-02-07T22:42:23.201" v="2376" actId="20577"/>
        <pc:sldMkLst>
          <pc:docMk/>
          <pc:sldMk cId="2356400674" sldId="309"/>
        </pc:sldMkLst>
        <pc:spChg chg="mod">
          <ac:chgData name="NORVEY DANILO MUÑOZ" userId="6c920eed-56a1-4dd6-94e7-28cd095909bd" providerId="ADAL" clId="{E68E6373-0133-48F9-A085-1C5324C2A634}" dt="2023-02-07T22:42:23.201" v="2376" actId="20577"/>
          <ac:spMkLst>
            <pc:docMk/>
            <pc:sldMk cId="2356400674" sldId="309"/>
            <ac:spMk id="191" creationId="{00000000-0000-0000-0000-000000000000}"/>
          </ac:spMkLst>
        </pc:spChg>
        <pc:spChg chg="mod">
          <ac:chgData name="NORVEY DANILO MUÑOZ" userId="6c920eed-56a1-4dd6-94e7-28cd095909bd" providerId="ADAL" clId="{E68E6373-0133-48F9-A085-1C5324C2A634}" dt="2023-02-07T22:34:15.929" v="2346" actId="20577"/>
          <ac:spMkLst>
            <pc:docMk/>
            <pc:sldMk cId="2356400674" sldId="309"/>
            <ac:spMk id="192" creationId="{00000000-0000-0000-0000-000000000000}"/>
          </ac:spMkLst>
        </pc:spChg>
      </pc:sldChg>
      <pc:sldChg chg="modSp add mod">
        <pc:chgData name="NORVEY DANILO MUÑOZ" userId="6c920eed-56a1-4dd6-94e7-28cd095909bd" providerId="ADAL" clId="{E68E6373-0133-48F9-A085-1C5324C2A634}" dt="2023-02-07T14:42:29.260" v="152" actId="20577"/>
        <pc:sldMkLst>
          <pc:docMk/>
          <pc:sldMk cId="3567729611" sldId="310"/>
        </pc:sldMkLst>
        <pc:spChg chg="mod">
          <ac:chgData name="NORVEY DANILO MUÑOZ" userId="6c920eed-56a1-4dd6-94e7-28cd095909bd" providerId="ADAL" clId="{E68E6373-0133-48F9-A085-1C5324C2A634}" dt="2023-02-07T14:42:29.260" v="152" actId="20577"/>
          <ac:spMkLst>
            <pc:docMk/>
            <pc:sldMk cId="3567729611" sldId="310"/>
            <ac:spMk id="192" creationId="{00000000-0000-0000-0000-000000000000}"/>
          </ac:spMkLst>
        </pc:spChg>
      </pc:sldChg>
      <pc:sldChg chg="modSp add mod">
        <pc:chgData name="NORVEY DANILO MUÑOZ" userId="6c920eed-56a1-4dd6-94e7-28cd095909bd" providerId="ADAL" clId="{E68E6373-0133-48F9-A085-1C5324C2A634}" dt="2023-02-07T14:53:42.458" v="188"/>
        <pc:sldMkLst>
          <pc:docMk/>
          <pc:sldMk cId="4118244966" sldId="311"/>
        </pc:sldMkLst>
        <pc:spChg chg="mod">
          <ac:chgData name="NORVEY DANILO MUÑOZ" userId="6c920eed-56a1-4dd6-94e7-28cd095909bd" providerId="ADAL" clId="{E68E6373-0133-48F9-A085-1C5324C2A634}" dt="2023-02-07T14:53:42.458" v="188"/>
          <ac:spMkLst>
            <pc:docMk/>
            <pc:sldMk cId="4118244966" sldId="311"/>
            <ac:spMk id="192" creationId="{00000000-0000-0000-0000-000000000000}"/>
          </ac:spMkLst>
        </pc:spChg>
      </pc:sldChg>
      <pc:sldChg chg="modSp add mod">
        <pc:chgData name="NORVEY DANILO MUÑOZ" userId="6c920eed-56a1-4dd6-94e7-28cd095909bd" providerId="ADAL" clId="{E68E6373-0133-48F9-A085-1C5324C2A634}" dt="2023-02-07T14:59:02.258" v="225" actId="114"/>
        <pc:sldMkLst>
          <pc:docMk/>
          <pc:sldMk cId="2012777000" sldId="312"/>
        </pc:sldMkLst>
        <pc:spChg chg="mod">
          <ac:chgData name="NORVEY DANILO MUÑOZ" userId="6c920eed-56a1-4dd6-94e7-28cd095909bd" providerId="ADAL" clId="{E68E6373-0133-48F9-A085-1C5324C2A634}" dt="2023-02-07T14:59:02.258" v="225" actId="114"/>
          <ac:spMkLst>
            <pc:docMk/>
            <pc:sldMk cId="2012777000" sldId="312"/>
            <ac:spMk id="192" creationId="{00000000-0000-0000-0000-000000000000}"/>
          </ac:spMkLst>
        </pc:spChg>
      </pc:sldChg>
      <pc:sldChg chg="modSp add mod">
        <pc:chgData name="NORVEY DANILO MUÑOZ" userId="6c920eed-56a1-4dd6-94e7-28cd095909bd" providerId="ADAL" clId="{E68E6373-0133-48F9-A085-1C5324C2A634}" dt="2023-02-07T15:34:04.427" v="399" actId="14100"/>
        <pc:sldMkLst>
          <pc:docMk/>
          <pc:sldMk cId="2834772407" sldId="313"/>
        </pc:sldMkLst>
        <pc:spChg chg="mod">
          <ac:chgData name="NORVEY DANILO MUÑOZ" userId="6c920eed-56a1-4dd6-94e7-28cd095909bd" providerId="ADAL" clId="{E68E6373-0133-48F9-A085-1C5324C2A634}" dt="2023-02-07T15:33:17.840" v="379" actId="20577"/>
          <ac:spMkLst>
            <pc:docMk/>
            <pc:sldMk cId="2834772407" sldId="313"/>
            <ac:spMk id="214" creationId="{00000000-0000-0000-0000-000000000000}"/>
          </ac:spMkLst>
        </pc:spChg>
        <pc:spChg chg="mod">
          <ac:chgData name="NORVEY DANILO MUÑOZ" userId="6c920eed-56a1-4dd6-94e7-28cd095909bd" providerId="ADAL" clId="{E68E6373-0133-48F9-A085-1C5324C2A634}" dt="2023-02-07T15:34:04.427" v="399" actId="14100"/>
          <ac:spMkLst>
            <pc:docMk/>
            <pc:sldMk cId="2834772407" sldId="313"/>
            <ac:spMk id="215" creationId="{00000000-0000-0000-0000-000000000000}"/>
          </ac:spMkLst>
        </pc:spChg>
      </pc:sldChg>
      <pc:sldChg chg="addSp delSp modSp add mod ord">
        <pc:chgData name="NORVEY DANILO MUÑOZ" userId="6c920eed-56a1-4dd6-94e7-28cd095909bd" providerId="ADAL" clId="{E68E6373-0133-48F9-A085-1C5324C2A634}" dt="2023-02-07T15:00:29.349" v="247" actId="478"/>
        <pc:sldMkLst>
          <pc:docMk/>
          <pc:sldMk cId="2213320943" sldId="314"/>
        </pc:sldMkLst>
        <pc:spChg chg="add del mod">
          <ac:chgData name="NORVEY DANILO MUÑOZ" userId="6c920eed-56a1-4dd6-94e7-28cd095909bd" providerId="ADAL" clId="{E68E6373-0133-48F9-A085-1C5324C2A634}" dt="2023-02-07T15:00:26.313" v="245" actId="478"/>
          <ac:spMkLst>
            <pc:docMk/>
            <pc:sldMk cId="2213320943" sldId="314"/>
            <ac:spMk id="3" creationId="{B9216E76-A329-D98C-DB36-0A19C90A1D10}"/>
          </ac:spMkLst>
        </pc:spChg>
        <pc:spChg chg="add del mod">
          <ac:chgData name="NORVEY DANILO MUÑOZ" userId="6c920eed-56a1-4dd6-94e7-28cd095909bd" providerId="ADAL" clId="{E68E6373-0133-48F9-A085-1C5324C2A634}" dt="2023-02-07T15:00:29.349" v="247" actId="478"/>
          <ac:spMkLst>
            <pc:docMk/>
            <pc:sldMk cId="2213320943" sldId="314"/>
            <ac:spMk id="5" creationId="{4649E90E-6710-52F5-9241-D5B651E708EA}"/>
          </ac:spMkLst>
        </pc:spChg>
        <pc:spChg chg="mod">
          <ac:chgData name="NORVEY DANILO MUÑOZ" userId="6c920eed-56a1-4dd6-94e7-28cd095909bd" providerId="ADAL" clId="{E68E6373-0133-48F9-A085-1C5324C2A634}" dt="2023-02-07T15:00:18.272" v="243" actId="20577"/>
          <ac:spMkLst>
            <pc:docMk/>
            <pc:sldMk cId="2213320943" sldId="314"/>
            <ac:spMk id="222" creationId="{00000000-0000-0000-0000-000000000000}"/>
          </ac:spMkLst>
        </pc:spChg>
        <pc:spChg chg="del">
          <ac:chgData name="NORVEY DANILO MUÑOZ" userId="6c920eed-56a1-4dd6-94e7-28cd095909bd" providerId="ADAL" clId="{E68E6373-0133-48F9-A085-1C5324C2A634}" dt="2023-02-07T15:00:27.673" v="246" actId="478"/>
          <ac:spMkLst>
            <pc:docMk/>
            <pc:sldMk cId="2213320943" sldId="314"/>
            <ac:spMk id="223" creationId="{00000000-0000-0000-0000-000000000000}"/>
          </ac:spMkLst>
        </pc:spChg>
        <pc:spChg chg="del">
          <ac:chgData name="NORVEY DANILO MUÑOZ" userId="6c920eed-56a1-4dd6-94e7-28cd095909bd" providerId="ADAL" clId="{E68E6373-0133-48F9-A085-1C5324C2A634}" dt="2023-02-07T15:00:24.531" v="244" actId="478"/>
          <ac:spMkLst>
            <pc:docMk/>
            <pc:sldMk cId="2213320943" sldId="314"/>
            <ac:spMk id="224" creationId="{00000000-0000-0000-0000-000000000000}"/>
          </ac:spMkLst>
        </pc:spChg>
      </pc:sldChg>
      <pc:sldChg chg="modSp add mod">
        <pc:chgData name="NORVEY DANILO MUÑOZ" userId="6c920eed-56a1-4dd6-94e7-28cd095909bd" providerId="ADAL" clId="{E68E6373-0133-48F9-A085-1C5324C2A634}" dt="2023-02-07T15:31:54.975" v="336" actId="14100"/>
        <pc:sldMkLst>
          <pc:docMk/>
          <pc:sldMk cId="3021841683" sldId="315"/>
        </pc:sldMkLst>
        <pc:spChg chg="mod">
          <ac:chgData name="NORVEY DANILO MUÑOZ" userId="6c920eed-56a1-4dd6-94e7-28cd095909bd" providerId="ADAL" clId="{E68E6373-0133-48F9-A085-1C5324C2A634}" dt="2023-02-07T15:31:54.975" v="336" actId="14100"/>
          <ac:spMkLst>
            <pc:docMk/>
            <pc:sldMk cId="3021841683" sldId="315"/>
            <ac:spMk id="215" creationId="{00000000-0000-0000-0000-000000000000}"/>
          </ac:spMkLst>
        </pc:spChg>
      </pc:sldChg>
      <pc:sldChg chg="addSp delSp modSp add mod ord">
        <pc:chgData name="NORVEY DANILO MUÑOZ" userId="6c920eed-56a1-4dd6-94e7-28cd095909bd" providerId="ADAL" clId="{E68E6373-0133-48F9-A085-1C5324C2A634}" dt="2023-02-07T15:37:09.543" v="433" actId="14100"/>
        <pc:sldMkLst>
          <pc:docMk/>
          <pc:sldMk cId="2060028205" sldId="316"/>
        </pc:sldMkLst>
        <pc:spChg chg="add del mod">
          <ac:chgData name="NORVEY DANILO MUÑOZ" userId="6c920eed-56a1-4dd6-94e7-28cd095909bd" providerId="ADAL" clId="{E68E6373-0133-48F9-A085-1C5324C2A634}" dt="2023-02-07T15:35:34.040" v="404" actId="478"/>
          <ac:spMkLst>
            <pc:docMk/>
            <pc:sldMk cId="2060028205" sldId="316"/>
            <ac:spMk id="3" creationId="{8178A723-F7F3-CC91-4FA1-04533C5BF61C}"/>
          </ac:spMkLst>
        </pc:spChg>
        <pc:spChg chg="del">
          <ac:chgData name="NORVEY DANILO MUÑOZ" userId="6c920eed-56a1-4dd6-94e7-28cd095909bd" providerId="ADAL" clId="{E68E6373-0133-48F9-A085-1C5324C2A634}" dt="2023-02-07T15:35:33.478" v="403" actId="478"/>
          <ac:spMkLst>
            <pc:docMk/>
            <pc:sldMk cId="2060028205" sldId="316"/>
            <ac:spMk id="229" creationId="{00000000-0000-0000-0000-000000000000}"/>
          </ac:spMkLst>
        </pc:spChg>
        <pc:spChg chg="mod">
          <ac:chgData name="NORVEY DANILO MUÑOZ" userId="6c920eed-56a1-4dd6-94e7-28cd095909bd" providerId="ADAL" clId="{E68E6373-0133-48F9-A085-1C5324C2A634}" dt="2023-02-07T15:37:09.543" v="433" actId="14100"/>
          <ac:spMkLst>
            <pc:docMk/>
            <pc:sldMk cId="2060028205" sldId="316"/>
            <ac:spMk id="230" creationId="{00000000-0000-0000-0000-000000000000}"/>
          </ac:spMkLst>
        </pc:spChg>
        <pc:picChg chg="add mod">
          <ac:chgData name="NORVEY DANILO MUÑOZ" userId="6c920eed-56a1-4dd6-94e7-28cd095909bd" providerId="ADAL" clId="{E68E6373-0133-48F9-A085-1C5324C2A634}" dt="2023-02-07T15:36:49.078" v="430" actId="1076"/>
          <ac:picMkLst>
            <pc:docMk/>
            <pc:sldMk cId="2060028205" sldId="316"/>
            <ac:picMk id="5" creationId="{45F23B45-4D4D-80C3-492F-E887695E3140}"/>
          </ac:picMkLst>
        </pc:picChg>
      </pc:sldChg>
      <pc:sldChg chg="addSp delSp modSp add mod">
        <pc:chgData name="NORVEY DANILO MUÑOZ" userId="6c920eed-56a1-4dd6-94e7-28cd095909bd" providerId="ADAL" clId="{E68E6373-0133-48F9-A085-1C5324C2A634}" dt="2023-02-07T18:07:53.666" v="1673" actId="20577"/>
        <pc:sldMkLst>
          <pc:docMk/>
          <pc:sldMk cId="1331053973" sldId="317"/>
        </pc:sldMkLst>
        <pc:spChg chg="add del mod">
          <ac:chgData name="NORVEY DANILO MUÑOZ" userId="6c920eed-56a1-4dd6-94e7-28cd095909bd" providerId="ADAL" clId="{E68E6373-0133-48F9-A085-1C5324C2A634}" dt="2023-02-07T18:07:43.560" v="1645" actId="478"/>
          <ac:spMkLst>
            <pc:docMk/>
            <pc:sldMk cId="1331053973" sldId="317"/>
            <ac:spMk id="3" creationId="{CD965A79-1F2F-F6D1-9A01-EEC8F244AD6A}"/>
          </ac:spMkLst>
        </pc:spChg>
        <pc:spChg chg="add del mod">
          <ac:chgData name="NORVEY DANILO MUÑOZ" userId="6c920eed-56a1-4dd6-94e7-28cd095909bd" providerId="ADAL" clId="{E68E6373-0133-48F9-A085-1C5324C2A634}" dt="2023-02-07T18:07:45.697" v="1647" actId="478"/>
          <ac:spMkLst>
            <pc:docMk/>
            <pc:sldMk cId="1331053973" sldId="317"/>
            <ac:spMk id="5" creationId="{FFFFD00F-5B77-1A05-FF29-D09B46F1FB64}"/>
          </ac:spMkLst>
        </pc:spChg>
        <pc:spChg chg="mod">
          <ac:chgData name="NORVEY DANILO MUÑOZ" userId="6c920eed-56a1-4dd6-94e7-28cd095909bd" providerId="ADAL" clId="{E68E6373-0133-48F9-A085-1C5324C2A634}" dt="2023-02-07T18:07:53.666" v="1673" actId="20577"/>
          <ac:spMkLst>
            <pc:docMk/>
            <pc:sldMk cId="1331053973" sldId="317"/>
            <ac:spMk id="222" creationId="{00000000-0000-0000-0000-000000000000}"/>
          </ac:spMkLst>
        </pc:spChg>
        <pc:spChg chg="del">
          <ac:chgData name="NORVEY DANILO MUÑOZ" userId="6c920eed-56a1-4dd6-94e7-28cd095909bd" providerId="ADAL" clId="{E68E6373-0133-48F9-A085-1C5324C2A634}" dt="2023-02-07T18:07:45.160" v="1646" actId="478"/>
          <ac:spMkLst>
            <pc:docMk/>
            <pc:sldMk cId="1331053973" sldId="317"/>
            <ac:spMk id="223" creationId="{00000000-0000-0000-0000-000000000000}"/>
          </ac:spMkLst>
        </pc:spChg>
        <pc:spChg chg="del">
          <ac:chgData name="NORVEY DANILO MUÑOZ" userId="6c920eed-56a1-4dd6-94e7-28cd095909bd" providerId="ADAL" clId="{E68E6373-0133-48F9-A085-1C5324C2A634}" dt="2023-02-07T18:07:42.439" v="1644" actId="478"/>
          <ac:spMkLst>
            <pc:docMk/>
            <pc:sldMk cId="1331053973" sldId="317"/>
            <ac:spMk id="224" creationId="{00000000-0000-0000-0000-000000000000}"/>
          </ac:spMkLst>
        </pc:spChg>
      </pc:sldChg>
      <pc:sldChg chg="add">
        <pc:chgData name="NORVEY DANILO MUÑOZ" userId="6c920eed-56a1-4dd6-94e7-28cd095909bd" providerId="ADAL" clId="{E68E6373-0133-48F9-A085-1C5324C2A634}" dt="2023-02-07T15:41:36.849" v="437" actId="2890"/>
        <pc:sldMkLst>
          <pc:docMk/>
          <pc:sldMk cId="67405003" sldId="318"/>
        </pc:sldMkLst>
      </pc:sldChg>
      <pc:sldChg chg="addSp delSp modSp add mod ord">
        <pc:chgData name="NORVEY DANILO MUÑOZ" userId="6c920eed-56a1-4dd6-94e7-28cd095909bd" providerId="ADAL" clId="{E68E6373-0133-48F9-A085-1C5324C2A634}" dt="2023-02-07T15:43:56.085" v="486" actId="1076"/>
        <pc:sldMkLst>
          <pc:docMk/>
          <pc:sldMk cId="2202870537" sldId="319"/>
        </pc:sldMkLst>
        <pc:spChg chg="add del mod">
          <ac:chgData name="NORVEY DANILO MUÑOZ" userId="6c920eed-56a1-4dd6-94e7-28cd095909bd" providerId="ADAL" clId="{E68E6373-0133-48F9-A085-1C5324C2A634}" dt="2023-02-07T15:43:34.871" v="481" actId="478"/>
          <ac:spMkLst>
            <pc:docMk/>
            <pc:sldMk cId="2202870537" sldId="319"/>
            <ac:spMk id="3" creationId="{EFFEA048-D348-B7A3-6F02-2FE71828DB02}"/>
          </ac:spMkLst>
        </pc:spChg>
        <pc:spChg chg="del">
          <ac:chgData name="NORVEY DANILO MUÑOZ" userId="6c920eed-56a1-4dd6-94e7-28cd095909bd" providerId="ADAL" clId="{E68E6373-0133-48F9-A085-1C5324C2A634}" dt="2023-02-07T15:43:30.517" v="480" actId="478"/>
          <ac:spMkLst>
            <pc:docMk/>
            <pc:sldMk cId="2202870537" sldId="319"/>
            <ac:spMk id="26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6"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8"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80" creationId="{00000000-0000-0000-0000-000000000000}"/>
          </ac:spMkLst>
        </pc:spChg>
        <pc:grpChg chg="del">
          <ac:chgData name="NORVEY DANILO MUÑOZ" userId="6c920eed-56a1-4dd6-94e7-28cd095909bd" providerId="ADAL" clId="{E68E6373-0133-48F9-A085-1C5324C2A634}" dt="2023-02-07T15:43:30.517" v="480" actId="478"/>
          <ac:grpSpMkLst>
            <pc:docMk/>
            <pc:sldMk cId="2202870537" sldId="319"/>
            <ac:grpSpMk id="268" creationId="{00000000-0000-0000-0000-000000000000}"/>
          </ac:grpSpMkLst>
        </pc:grpChg>
        <pc:picChg chg="add mod">
          <ac:chgData name="NORVEY DANILO MUÑOZ" userId="6c920eed-56a1-4dd6-94e7-28cd095909bd" providerId="ADAL" clId="{E68E6373-0133-48F9-A085-1C5324C2A634}" dt="2023-02-07T15:43:56.085" v="486" actId="1076"/>
          <ac:picMkLst>
            <pc:docMk/>
            <pc:sldMk cId="2202870537" sldId="319"/>
            <ac:picMk id="5" creationId="{AC3391E9-2F02-D8D4-A654-5ADF897CFEDC}"/>
          </ac:picMkLst>
        </pc:picChg>
        <pc:cxnChg chg="del">
          <ac:chgData name="NORVEY DANILO MUÑOZ" userId="6c920eed-56a1-4dd6-94e7-28cd095909bd" providerId="ADAL" clId="{E68E6373-0133-48F9-A085-1C5324C2A634}" dt="2023-02-07T15:43:30.517" v="480" actId="478"/>
          <ac:cxnSpMkLst>
            <pc:docMk/>
            <pc:sldMk cId="2202870537" sldId="319"/>
            <ac:cxnSpMk id="279" creationId="{00000000-0000-0000-0000-000000000000}"/>
          </ac:cxnSpMkLst>
        </pc:cxnChg>
      </pc:sldChg>
      <pc:sldChg chg="addSp delSp modSp add mod">
        <pc:chgData name="NORVEY DANILO MUÑOZ" userId="6c920eed-56a1-4dd6-94e7-28cd095909bd" providerId="ADAL" clId="{E68E6373-0133-48F9-A085-1C5324C2A634}" dt="2023-02-07T15:46:05.837" v="491" actId="1076"/>
        <pc:sldMkLst>
          <pc:docMk/>
          <pc:sldMk cId="1775397427" sldId="320"/>
        </pc:sldMkLst>
        <pc:picChg chg="add mod">
          <ac:chgData name="NORVEY DANILO MUÑOZ" userId="6c920eed-56a1-4dd6-94e7-28cd095909bd" providerId="ADAL" clId="{E68E6373-0133-48F9-A085-1C5324C2A634}" dt="2023-02-07T15:46:05.837" v="491" actId="1076"/>
          <ac:picMkLst>
            <pc:docMk/>
            <pc:sldMk cId="1775397427" sldId="320"/>
            <ac:picMk id="3" creationId="{54E07243-5D3C-CBD8-3D95-0BD98FDB6D2B}"/>
          </ac:picMkLst>
        </pc:picChg>
        <pc:picChg chg="del">
          <ac:chgData name="NORVEY DANILO MUÑOZ" userId="6c920eed-56a1-4dd6-94e7-28cd095909bd" providerId="ADAL" clId="{E68E6373-0133-48F9-A085-1C5324C2A634}" dt="2023-02-07T15:45:59.314" v="488" actId="478"/>
          <ac:picMkLst>
            <pc:docMk/>
            <pc:sldMk cId="1775397427" sldId="320"/>
            <ac:picMk id="5" creationId="{AC3391E9-2F02-D8D4-A654-5ADF897CFEDC}"/>
          </ac:picMkLst>
        </pc:picChg>
      </pc:sldChg>
      <pc:sldChg chg="modSp add mod">
        <pc:chgData name="NORVEY DANILO MUÑOZ" userId="6c920eed-56a1-4dd6-94e7-28cd095909bd" providerId="ADAL" clId="{E68E6373-0133-48F9-A085-1C5324C2A634}" dt="2023-02-07T21:53:53.409" v="1988" actId="14100"/>
        <pc:sldMkLst>
          <pc:docMk/>
          <pc:sldMk cId="620206592" sldId="321"/>
        </pc:sldMkLst>
        <pc:spChg chg="mod">
          <ac:chgData name="NORVEY DANILO MUÑOZ" userId="6c920eed-56a1-4dd6-94e7-28cd095909bd" providerId="ADAL" clId="{E68E6373-0133-48F9-A085-1C5324C2A634}" dt="2023-02-07T21:53:26.204" v="1969" actId="1076"/>
          <ac:spMkLst>
            <pc:docMk/>
            <pc:sldMk cId="620206592" sldId="321"/>
            <ac:spMk id="229" creationId="{00000000-0000-0000-0000-000000000000}"/>
          </ac:spMkLst>
        </pc:spChg>
        <pc:spChg chg="mod">
          <ac:chgData name="NORVEY DANILO MUÑOZ" userId="6c920eed-56a1-4dd6-94e7-28cd095909bd" providerId="ADAL" clId="{E68E6373-0133-48F9-A085-1C5324C2A634}" dt="2023-02-07T21:53:53.409" v="1988" actId="14100"/>
          <ac:spMkLst>
            <pc:docMk/>
            <pc:sldMk cId="620206592" sldId="321"/>
            <ac:spMk id="230" creationId="{00000000-0000-0000-0000-000000000000}"/>
          </ac:spMkLst>
        </pc:spChg>
      </pc:sldChg>
      <pc:sldChg chg="addSp delSp modSp add mod ord">
        <pc:chgData name="NORVEY DANILO MUÑOZ" userId="6c920eed-56a1-4dd6-94e7-28cd095909bd" providerId="ADAL" clId="{E68E6373-0133-48F9-A085-1C5324C2A634}" dt="2023-02-07T15:58:12.454" v="713" actId="1076"/>
        <pc:sldMkLst>
          <pc:docMk/>
          <pc:sldMk cId="1139785874" sldId="322"/>
        </pc:sldMkLst>
        <pc:spChg chg="add del mod">
          <ac:chgData name="NORVEY DANILO MUÑOZ" userId="6c920eed-56a1-4dd6-94e7-28cd095909bd" providerId="ADAL" clId="{E68E6373-0133-48F9-A085-1C5324C2A634}" dt="2023-02-07T15:56:18.416" v="560" actId="478"/>
          <ac:spMkLst>
            <pc:docMk/>
            <pc:sldMk cId="1139785874" sldId="322"/>
            <ac:spMk id="3" creationId="{9B2D7789-33C3-37FE-2062-7224410F4EFA}"/>
          </ac:spMkLst>
        </pc:spChg>
        <pc:spChg chg="add del mod">
          <ac:chgData name="NORVEY DANILO MUÑOZ" userId="6c920eed-56a1-4dd6-94e7-28cd095909bd" providerId="ADAL" clId="{E68E6373-0133-48F9-A085-1C5324C2A634}" dt="2023-02-07T15:57:40.321" v="704" actId="478"/>
          <ac:spMkLst>
            <pc:docMk/>
            <pc:sldMk cId="1139785874" sldId="322"/>
            <ac:spMk id="5" creationId="{76EEE7C1-7372-DBED-BA71-9396AE322660}"/>
          </ac:spMkLst>
        </pc:spChg>
        <pc:spChg chg="add del mod">
          <ac:chgData name="NORVEY DANILO MUÑOZ" userId="6c920eed-56a1-4dd6-94e7-28cd095909bd" providerId="ADAL" clId="{E68E6373-0133-48F9-A085-1C5324C2A634}" dt="2023-02-07T15:57:45.737" v="706" actId="478"/>
          <ac:spMkLst>
            <pc:docMk/>
            <pc:sldMk cId="1139785874" sldId="322"/>
            <ac:spMk id="7" creationId="{3C5B0DAC-DEF3-5821-BC40-5B572F65921B}"/>
          </ac:spMkLst>
        </pc:spChg>
        <pc:spChg chg="add del mod">
          <ac:chgData name="NORVEY DANILO MUÑOZ" userId="6c920eed-56a1-4dd6-94e7-28cd095909bd" providerId="ADAL" clId="{E68E6373-0133-48F9-A085-1C5324C2A634}" dt="2023-02-07T15:57:45.737" v="706" actId="478"/>
          <ac:spMkLst>
            <pc:docMk/>
            <pc:sldMk cId="1139785874" sldId="322"/>
            <ac:spMk id="9" creationId="{E5ECA0B0-50CA-DFC3-1680-721B90908C16}"/>
          </ac:spMkLst>
        </pc:spChg>
        <pc:spChg chg="add del mod">
          <ac:chgData name="NORVEY DANILO MUÑOZ" userId="6c920eed-56a1-4dd6-94e7-28cd095909bd" providerId="ADAL" clId="{E68E6373-0133-48F9-A085-1C5324C2A634}" dt="2023-02-07T15:57:45.737" v="706" actId="478"/>
          <ac:spMkLst>
            <pc:docMk/>
            <pc:sldMk cId="1139785874" sldId="322"/>
            <ac:spMk id="11" creationId="{523B7CCB-2832-E47E-F02F-A8BC04823B9D}"/>
          </ac:spMkLst>
        </pc:spChg>
        <pc:spChg chg="add del mod">
          <ac:chgData name="NORVEY DANILO MUÑOZ" userId="6c920eed-56a1-4dd6-94e7-28cd095909bd" providerId="ADAL" clId="{E68E6373-0133-48F9-A085-1C5324C2A634}" dt="2023-02-07T15:57:45.737" v="706" actId="478"/>
          <ac:spMkLst>
            <pc:docMk/>
            <pc:sldMk cId="1139785874" sldId="322"/>
            <ac:spMk id="13" creationId="{F485FB30-F149-E02D-8E1B-7C2C4A66D391}"/>
          </ac:spMkLst>
        </pc:spChg>
        <pc:spChg chg="add del mod">
          <ac:chgData name="NORVEY DANILO MUÑOZ" userId="6c920eed-56a1-4dd6-94e7-28cd095909bd" providerId="ADAL" clId="{E68E6373-0133-48F9-A085-1C5324C2A634}" dt="2023-02-07T15:56:29.232" v="595" actId="20577"/>
          <ac:spMkLst>
            <pc:docMk/>
            <pc:sldMk cId="1139785874" sldId="322"/>
            <ac:spMk id="235" creationId="{00000000-0000-0000-0000-000000000000}"/>
          </ac:spMkLst>
        </pc:spChg>
        <pc:spChg chg="del mod">
          <ac:chgData name="NORVEY DANILO MUÑOZ" userId="6c920eed-56a1-4dd6-94e7-28cd095909bd" providerId="ADAL" clId="{E68E6373-0133-48F9-A085-1C5324C2A634}" dt="2023-02-07T15:57:39.093" v="703" actId="478"/>
          <ac:spMkLst>
            <pc:docMk/>
            <pc:sldMk cId="1139785874" sldId="322"/>
            <ac:spMk id="236" creationId="{00000000-0000-0000-0000-000000000000}"/>
          </ac:spMkLst>
        </pc:spChg>
        <pc:spChg chg="mod">
          <ac:chgData name="NORVEY DANILO MUÑOZ" userId="6c920eed-56a1-4dd6-94e7-28cd095909bd" providerId="ADAL" clId="{E68E6373-0133-48F9-A085-1C5324C2A634}" dt="2023-02-07T15:57:53.187" v="709" actId="1076"/>
          <ac:spMkLst>
            <pc:docMk/>
            <pc:sldMk cId="1139785874" sldId="322"/>
            <ac:spMk id="237"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8"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9"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0"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1" creationId="{00000000-0000-0000-0000-000000000000}"/>
          </ac:spMkLst>
        </pc:spChg>
        <pc:spChg chg="del">
          <ac:chgData name="NORVEY DANILO MUÑOZ" userId="6c920eed-56a1-4dd6-94e7-28cd095909bd" providerId="ADAL" clId="{E68E6373-0133-48F9-A085-1C5324C2A634}" dt="2023-02-07T15:55:34.228" v="543" actId="478"/>
          <ac:spMkLst>
            <pc:docMk/>
            <pc:sldMk cId="1139785874" sldId="322"/>
            <ac:spMk id="242" creationId="{00000000-0000-0000-0000-000000000000}"/>
          </ac:spMkLst>
        </pc:spChg>
        <pc:spChg chg="del">
          <ac:chgData name="NORVEY DANILO MUÑOZ" userId="6c920eed-56a1-4dd6-94e7-28cd095909bd" providerId="ADAL" clId="{E68E6373-0133-48F9-A085-1C5324C2A634}" dt="2023-02-07T15:55:33.186" v="542" actId="478"/>
          <ac:spMkLst>
            <pc:docMk/>
            <pc:sldMk cId="1139785874" sldId="322"/>
            <ac:spMk id="243" creationId="{00000000-0000-0000-0000-000000000000}"/>
          </ac:spMkLst>
        </pc:spChg>
        <pc:grpChg chg="del">
          <ac:chgData name="NORVEY DANILO MUÑOZ" userId="6c920eed-56a1-4dd6-94e7-28cd095909bd" providerId="ADAL" clId="{E68E6373-0133-48F9-A085-1C5324C2A634}" dt="2023-02-07T15:55:35.098" v="544" actId="478"/>
          <ac:grpSpMkLst>
            <pc:docMk/>
            <pc:sldMk cId="1139785874" sldId="322"/>
            <ac:grpSpMk id="244" creationId="{00000000-0000-0000-0000-000000000000}"/>
          </ac:grpSpMkLst>
        </pc:grpChg>
        <pc:picChg chg="add mod">
          <ac:chgData name="NORVEY DANILO MUÑOZ" userId="6c920eed-56a1-4dd6-94e7-28cd095909bd" providerId="ADAL" clId="{E68E6373-0133-48F9-A085-1C5324C2A634}" dt="2023-02-07T15:58:12.454" v="713" actId="1076"/>
          <ac:picMkLst>
            <pc:docMk/>
            <pc:sldMk cId="1139785874" sldId="322"/>
            <ac:picMk id="15" creationId="{64B6B4C1-1644-FF3A-6E3B-F113E4E00E20}"/>
          </ac:picMkLst>
        </pc:picChg>
      </pc:sldChg>
      <pc:sldChg chg="addSp delSp modSp add mod">
        <pc:chgData name="NORVEY DANILO MUÑOZ" userId="6c920eed-56a1-4dd6-94e7-28cd095909bd" providerId="ADAL" clId="{E68E6373-0133-48F9-A085-1C5324C2A634}" dt="2023-02-07T16:05:11.409" v="838" actId="21"/>
        <pc:sldMkLst>
          <pc:docMk/>
          <pc:sldMk cId="3451968263" sldId="323"/>
        </pc:sldMkLst>
        <pc:spChg chg="add del mod">
          <ac:chgData name="NORVEY DANILO MUÑOZ" userId="6c920eed-56a1-4dd6-94e7-28cd095909bd" providerId="ADAL" clId="{E68E6373-0133-48F9-A085-1C5324C2A634}" dt="2023-02-07T15:59:21.075" v="718" actId="478"/>
          <ac:spMkLst>
            <pc:docMk/>
            <pc:sldMk cId="3451968263" sldId="323"/>
            <ac:spMk id="3" creationId="{A042F288-EC56-A5EC-3D44-AA097CEE8F52}"/>
          </ac:spMkLst>
        </pc:spChg>
        <pc:spChg chg="add mod">
          <ac:chgData name="NORVEY DANILO MUÑOZ" userId="6c920eed-56a1-4dd6-94e7-28cd095909bd" providerId="ADAL" clId="{E68E6373-0133-48F9-A085-1C5324C2A634}" dt="2023-02-07T16:03:14.450" v="799" actId="1076"/>
          <ac:spMkLst>
            <pc:docMk/>
            <pc:sldMk cId="3451968263" sldId="323"/>
            <ac:spMk id="6" creationId="{1D9A1016-3282-AFC7-E089-5C5226987A37}"/>
          </ac:spMkLst>
        </pc:spChg>
        <pc:spChg chg="add del mod">
          <ac:chgData name="NORVEY DANILO MUÑOZ" userId="6c920eed-56a1-4dd6-94e7-28cd095909bd" providerId="ADAL" clId="{E68E6373-0133-48F9-A085-1C5324C2A634}" dt="2023-02-07T16:05:11.409" v="838" actId="21"/>
          <ac:spMkLst>
            <pc:docMk/>
            <pc:sldMk cId="3451968263" sldId="323"/>
            <ac:spMk id="7" creationId="{376D79F8-94C9-C070-B1EF-DED869BCD966}"/>
          </ac:spMkLst>
        </pc:spChg>
        <pc:spChg chg="del mod">
          <ac:chgData name="NORVEY DANILO MUÑOZ" userId="6c920eed-56a1-4dd6-94e7-28cd095909bd" providerId="ADAL" clId="{E68E6373-0133-48F9-A085-1C5324C2A634}" dt="2023-02-07T15:59:19.106" v="717" actId="478"/>
          <ac:spMkLst>
            <pc:docMk/>
            <pc:sldMk cId="3451968263" sldId="323"/>
            <ac:spMk id="237" creationId="{00000000-0000-0000-0000-000000000000}"/>
          </ac:spMkLst>
        </pc:spChg>
        <pc:picChg chg="add mod">
          <ac:chgData name="NORVEY DANILO MUÑOZ" userId="6c920eed-56a1-4dd6-94e7-28cd095909bd" providerId="ADAL" clId="{E68E6373-0133-48F9-A085-1C5324C2A634}" dt="2023-02-07T16:03:15.797" v="800" actId="1076"/>
          <ac:picMkLst>
            <pc:docMk/>
            <pc:sldMk cId="3451968263" sldId="323"/>
            <ac:picMk id="5" creationId="{D0B3984E-D6D7-EF88-D0BC-E756D4BA858F}"/>
          </ac:picMkLst>
        </pc:picChg>
        <pc:picChg chg="del">
          <ac:chgData name="NORVEY DANILO MUÑOZ" userId="6c920eed-56a1-4dd6-94e7-28cd095909bd" providerId="ADAL" clId="{E68E6373-0133-48F9-A085-1C5324C2A634}" dt="2023-02-07T15:59:09.825" v="715" actId="478"/>
          <ac:picMkLst>
            <pc:docMk/>
            <pc:sldMk cId="3451968263" sldId="323"/>
            <ac:picMk id="15" creationId="{64B6B4C1-1644-FF3A-6E3B-F113E4E00E20}"/>
          </ac:picMkLst>
        </pc:picChg>
      </pc:sldChg>
      <pc:sldChg chg="addSp delSp modSp add mod">
        <pc:chgData name="NORVEY DANILO MUÑOZ" userId="6c920eed-56a1-4dd6-94e7-28cd095909bd" providerId="ADAL" clId="{E68E6373-0133-48F9-A085-1C5324C2A634}" dt="2023-02-07T16:06:06.046" v="846" actId="1076"/>
        <pc:sldMkLst>
          <pc:docMk/>
          <pc:sldMk cId="3706077343" sldId="324"/>
        </pc:sldMkLst>
        <pc:spChg chg="add mod">
          <ac:chgData name="NORVEY DANILO MUÑOZ" userId="6c920eed-56a1-4dd6-94e7-28cd095909bd" providerId="ADAL" clId="{E68E6373-0133-48F9-A085-1C5324C2A634}" dt="2023-02-07T16:06:06.046" v="846" actId="1076"/>
          <ac:spMkLst>
            <pc:docMk/>
            <pc:sldMk cId="3706077343" sldId="324"/>
            <ac:spMk id="2" creationId="{DF484FB2-A94D-F6A4-9B45-53F6373E8AE2}"/>
          </ac:spMkLst>
        </pc:spChg>
        <pc:spChg chg="del">
          <ac:chgData name="NORVEY DANILO MUÑOZ" userId="6c920eed-56a1-4dd6-94e7-28cd095909bd" providerId="ADAL" clId="{E68E6373-0133-48F9-A085-1C5324C2A634}" dt="2023-02-07T16:05:16.340" v="841" actId="478"/>
          <ac:spMkLst>
            <pc:docMk/>
            <pc:sldMk cId="3706077343" sldId="324"/>
            <ac:spMk id="6" creationId="{1D9A1016-3282-AFC7-E089-5C5226987A37}"/>
          </ac:spMkLst>
        </pc:spChg>
        <pc:picChg chg="del">
          <ac:chgData name="NORVEY DANILO MUÑOZ" userId="6c920eed-56a1-4dd6-94e7-28cd095909bd" providerId="ADAL" clId="{E68E6373-0133-48F9-A085-1C5324C2A634}" dt="2023-02-07T16:05:15.299" v="840" actId="478"/>
          <ac:picMkLst>
            <pc:docMk/>
            <pc:sldMk cId="3706077343" sldId="324"/>
            <ac:picMk id="5" creationId="{D0B3984E-D6D7-EF88-D0BC-E756D4BA858F}"/>
          </ac:picMkLst>
        </pc:picChg>
      </pc:sldChg>
      <pc:sldChg chg="addSp delSp modSp add mod">
        <pc:chgData name="NORVEY DANILO MUÑOZ" userId="6c920eed-56a1-4dd6-94e7-28cd095909bd" providerId="ADAL" clId="{E68E6373-0133-48F9-A085-1C5324C2A634}" dt="2023-02-07T16:08:52.385" v="875" actId="1076"/>
        <pc:sldMkLst>
          <pc:docMk/>
          <pc:sldMk cId="4155689048" sldId="325"/>
        </pc:sldMkLst>
        <pc:spChg chg="del">
          <ac:chgData name="NORVEY DANILO MUÑOZ" userId="6c920eed-56a1-4dd6-94e7-28cd095909bd" providerId="ADAL" clId="{E68E6373-0133-48F9-A085-1C5324C2A634}" dt="2023-02-07T16:07:51.275" v="869" actId="478"/>
          <ac:spMkLst>
            <pc:docMk/>
            <pc:sldMk cId="4155689048" sldId="325"/>
            <ac:spMk id="2" creationId="{DF484FB2-A94D-F6A4-9B45-53F6373E8AE2}"/>
          </ac:spMkLst>
        </pc:spChg>
        <pc:spChg chg="mod">
          <ac:chgData name="NORVEY DANILO MUÑOZ" userId="6c920eed-56a1-4dd6-94e7-28cd095909bd" providerId="ADAL" clId="{E68E6373-0133-48F9-A085-1C5324C2A634}" dt="2023-02-07T16:07:38.845" v="868" actId="20577"/>
          <ac:spMkLst>
            <pc:docMk/>
            <pc:sldMk cId="4155689048" sldId="325"/>
            <ac:spMk id="235" creationId="{00000000-0000-0000-0000-000000000000}"/>
          </ac:spMkLst>
        </pc:spChg>
        <pc:picChg chg="add mod">
          <ac:chgData name="NORVEY DANILO MUÑOZ" userId="6c920eed-56a1-4dd6-94e7-28cd095909bd" providerId="ADAL" clId="{E68E6373-0133-48F9-A085-1C5324C2A634}" dt="2023-02-07T16:07:58.528" v="872" actId="1076"/>
          <ac:picMkLst>
            <pc:docMk/>
            <pc:sldMk cId="4155689048" sldId="325"/>
            <ac:picMk id="4" creationId="{693EFC1D-B05D-3A18-3A07-DB083025CD9D}"/>
          </ac:picMkLst>
        </pc:picChg>
        <pc:picChg chg="add mod">
          <ac:chgData name="NORVEY DANILO MUÑOZ" userId="6c920eed-56a1-4dd6-94e7-28cd095909bd" providerId="ADAL" clId="{E68E6373-0133-48F9-A085-1C5324C2A634}" dt="2023-02-07T16:08:52.385" v="875" actId="1076"/>
          <ac:picMkLst>
            <pc:docMk/>
            <pc:sldMk cId="4155689048" sldId="325"/>
            <ac:picMk id="6" creationId="{DCFAC66D-CBC2-312B-E8AF-8F3AAC322D31}"/>
          </ac:picMkLst>
        </pc:picChg>
      </pc:sldChg>
      <pc:sldChg chg="addSp delSp modSp add mod">
        <pc:chgData name="NORVEY DANILO MUÑOZ" userId="6c920eed-56a1-4dd6-94e7-28cd095909bd" providerId="ADAL" clId="{E68E6373-0133-48F9-A085-1C5324C2A634}" dt="2023-02-07T16:10:52.180" v="891" actId="1076"/>
        <pc:sldMkLst>
          <pc:docMk/>
          <pc:sldMk cId="4031053724" sldId="326"/>
        </pc:sldMkLst>
        <pc:spChg chg="mod">
          <ac:chgData name="NORVEY DANILO MUÑOZ" userId="6c920eed-56a1-4dd6-94e7-28cd095909bd" providerId="ADAL" clId="{E68E6373-0133-48F9-A085-1C5324C2A634}" dt="2023-02-07T16:10:30.842" v="886" actId="20577"/>
          <ac:spMkLst>
            <pc:docMk/>
            <pc:sldMk cId="4031053724" sldId="326"/>
            <ac:spMk id="235" creationId="{00000000-0000-0000-0000-000000000000}"/>
          </ac:spMkLst>
        </pc:spChg>
        <pc:picChg chg="add mod">
          <ac:chgData name="NORVEY DANILO MUÑOZ" userId="6c920eed-56a1-4dd6-94e7-28cd095909bd" providerId="ADAL" clId="{E68E6373-0133-48F9-A085-1C5324C2A634}" dt="2023-02-07T16:10:52.180" v="891" actId="1076"/>
          <ac:picMkLst>
            <pc:docMk/>
            <pc:sldMk cId="4031053724" sldId="326"/>
            <ac:picMk id="3" creationId="{E91E09D7-C5AF-3378-A850-813BC7B38388}"/>
          </ac:picMkLst>
        </pc:picChg>
        <pc:picChg chg="del">
          <ac:chgData name="NORVEY DANILO MUÑOZ" userId="6c920eed-56a1-4dd6-94e7-28cd095909bd" providerId="ADAL" clId="{E68E6373-0133-48F9-A085-1C5324C2A634}" dt="2023-02-07T16:10:33.126" v="887" actId="478"/>
          <ac:picMkLst>
            <pc:docMk/>
            <pc:sldMk cId="4031053724" sldId="326"/>
            <ac:picMk id="4" creationId="{693EFC1D-B05D-3A18-3A07-DB083025CD9D}"/>
          </ac:picMkLst>
        </pc:picChg>
        <pc:picChg chg="del">
          <ac:chgData name="NORVEY DANILO MUÑOZ" userId="6c920eed-56a1-4dd6-94e7-28cd095909bd" providerId="ADAL" clId="{E68E6373-0133-48F9-A085-1C5324C2A634}" dt="2023-02-07T16:10:35.041" v="888" actId="478"/>
          <ac:picMkLst>
            <pc:docMk/>
            <pc:sldMk cId="4031053724" sldId="326"/>
            <ac:picMk id="6" creationId="{DCFAC66D-CBC2-312B-E8AF-8F3AAC322D31}"/>
          </ac:picMkLst>
        </pc:picChg>
      </pc:sldChg>
      <pc:sldChg chg="modSp add mod ord">
        <pc:chgData name="NORVEY DANILO MUÑOZ" userId="6c920eed-56a1-4dd6-94e7-28cd095909bd" providerId="ADAL" clId="{E68E6373-0133-48F9-A085-1C5324C2A634}" dt="2023-02-07T16:28:15.833" v="1055" actId="1076"/>
        <pc:sldMkLst>
          <pc:docMk/>
          <pc:sldMk cId="3246787241" sldId="327"/>
        </pc:sldMkLst>
        <pc:spChg chg="mod">
          <ac:chgData name="NORVEY DANILO MUÑOZ" userId="6c920eed-56a1-4dd6-94e7-28cd095909bd" providerId="ADAL" clId="{E68E6373-0133-48F9-A085-1C5324C2A634}" dt="2023-02-07T16:28:15.833" v="1055" actId="1076"/>
          <ac:spMkLst>
            <pc:docMk/>
            <pc:sldMk cId="3246787241" sldId="327"/>
            <ac:spMk id="230" creationId="{00000000-0000-0000-0000-000000000000}"/>
          </ac:spMkLst>
        </pc:spChg>
      </pc:sldChg>
      <pc:sldChg chg="addSp delSp modSp add mod">
        <pc:chgData name="NORVEY DANILO MUÑOZ" userId="6c920eed-56a1-4dd6-94e7-28cd095909bd" providerId="ADAL" clId="{E68E6373-0133-48F9-A085-1C5324C2A634}" dt="2023-02-07T16:22:35.262" v="996" actId="20577"/>
        <pc:sldMkLst>
          <pc:docMk/>
          <pc:sldMk cId="2684663948" sldId="328"/>
        </pc:sldMkLst>
        <pc:spChg chg="add mod">
          <ac:chgData name="NORVEY DANILO MUÑOZ" userId="6c920eed-56a1-4dd6-94e7-28cd095909bd" providerId="ADAL" clId="{E68E6373-0133-48F9-A085-1C5324C2A634}" dt="2023-02-07T16:22:35.262" v="996" actId="20577"/>
          <ac:spMkLst>
            <pc:docMk/>
            <pc:sldMk cId="2684663948" sldId="328"/>
            <ac:spMk id="3" creationId="{9514A30B-93A6-BA25-152C-D24D15E59BD0}"/>
          </ac:spMkLst>
        </pc:spChg>
        <pc:spChg chg="del">
          <ac:chgData name="NORVEY DANILO MUÑOZ" userId="6c920eed-56a1-4dd6-94e7-28cd095909bd" providerId="ADAL" clId="{E68E6373-0133-48F9-A085-1C5324C2A634}" dt="2023-02-07T16:19:32.226" v="951" actId="478"/>
          <ac:spMkLst>
            <pc:docMk/>
            <pc:sldMk cId="2684663948" sldId="328"/>
            <ac:spMk id="230" creationId="{00000000-0000-0000-0000-000000000000}"/>
          </ac:spMkLst>
        </pc:spChg>
        <pc:picChg chg="add mod">
          <ac:chgData name="NORVEY DANILO MUÑOZ" userId="6c920eed-56a1-4dd6-94e7-28cd095909bd" providerId="ADAL" clId="{E68E6373-0133-48F9-A085-1C5324C2A634}" dt="2023-02-07T16:22:20.390" v="982" actId="1076"/>
          <ac:picMkLst>
            <pc:docMk/>
            <pc:sldMk cId="2684663948" sldId="328"/>
            <ac:picMk id="1026" creationId="{D7678E72-FD1A-E49A-498B-6D30C9E75DE6}"/>
          </ac:picMkLst>
        </pc:picChg>
      </pc:sldChg>
      <pc:sldChg chg="delSp modSp add mod">
        <pc:chgData name="NORVEY DANILO MUÑOZ" userId="6c920eed-56a1-4dd6-94e7-28cd095909bd" providerId="ADAL" clId="{E68E6373-0133-48F9-A085-1C5324C2A634}" dt="2023-02-07T16:31:25.407" v="1062" actId="20577"/>
        <pc:sldMkLst>
          <pc:docMk/>
          <pc:sldMk cId="1214209245" sldId="329"/>
        </pc:sldMkLst>
        <pc:spChg chg="mod">
          <ac:chgData name="NORVEY DANILO MUÑOZ" userId="6c920eed-56a1-4dd6-94e7-28cd095909bd" providerId="ADAL" clId="{E68E6373-0133-48F9-A085-1C5324C2A634}" dt="2023-02-07T16:31:25.407" v="1062" actId="20577"/>
          <ac:spMkLst>
            <pc:docMk/>
            <pc:sldMk cId="1214209245" sldId="329"/>
            <ac:spMk id="3" creationId="{9514A30B-93A6-BA25-152C-D24D15E59BD0}"/>
          </ac:spMkLst>
        </pc:spChg>
        <pc:picChg chg="del">
          <ac:chgData name="NORVEY DANILO MUÑOZ" userId="6c920eed-56a1-4dd6-94e7-28cd095909bd" providerId="ADAL" clId="{E68E6373-0133-48F9-A085-1C5324C2A634}" dt="2023-02-07T16:23:41.335" v="998" actId="478"/>
          <ac:picMkLst>
            <pc:docMk/>
            <pc:sldMk cId="1214209245" sldId="329"/>
            <ac:picMk id="1026" creationId="{D7678E72-FD1A-E49A-498B-6D30C9E75DE6}"/>
          </ac:picMkLst>
        </pc:picChg>
      </pc:sldChg>
      <pc:sldChg chg="addSp delSp modSp add mod ord">
        <pc:chgData name="NORVEY DANILO MUÑOZ" userId="6c920eed-56a1-4dd6-94e7-28cd095909bd" providerId="ADAL" clId="{E68E6373-0133-48F9-A085-1C5324C2A634}" dt="2023-02-07T16:36:11.229" v="1112" actId="13926"/>
        <pc:sldMkLst>
          <pc:docMk/>
          <pc:sldMk cId="1380359251" sldId="330"/>
        </pc:sldMkLst>
        <pc:spChg chg="add del mod">
          <ac:chgData name="NORVEY DANILO MUÑOZ" userId="6c920eed-56a1-4dd6-94e7-28cd095909bd" providerId="ADAL" clId="{E68E6373-0133-48F9-A085-1C5324C2A634}" dt="2023-02-07T16:33:42.679" v="1069" actId="478"/>
          <ac:spMkLst>
            <pc:docMk/>
            <pc:sldMk cId="1380359251" sldId="330"/>
            <ac:spMk id="3" creationId="{B1E82381-3780-B240-EF37-B57FA6010885}"/>
          </ac:spMkLst>
        </pc:spChg>
        <pc:spChg chg="add del mod">
          <ac:chgData name="NORVEY DANILO MUÑOZ" userId="6c920eed-56a1-4dd6-94e7-28cd095909bd" providerId="ADAL" clId="{E68E6373-0133-48F9-A085-1C5324C2A634}" dt="2023-02-07T16:33:46.393" v="1071" actId="478"/>
          <ac:spMkLst>
            <pc:docMk/>
            <pc:sldMk cId="1380359251" sldId="330"/>
            <ac:spMk id="5" creationId="{568D6947-91A8-1394-D79D-4606B3B2A98F}"/>
          </ac:spMkLst>
        </pc:spChg>
        <pc:spChg chg="add del mod">
          <ac:chgData name="NORVEY DANILO MUÑOZ" userId="6c920eed-56a1-4dd6-94e7-28cd095909bd" providerId="ADAL" clId="{E68E6373-0133-48F9-A085-1C5324C2A634}" dt="2023-02-07T16:33:49.292" v="1073" actId="478"/>
          <ac:spMkLst>
            <pc:docMk/>
            <pc:sldMk cId="1380359251" sldId="330"/>
            <ac:spMk id="7" creationId="{9604EC24-8EF0-E44F-F5EB-A0F7D58B5184}"/>
          </ac:spMkLst>
        </pc:spChg>
        <pc:spChg chg="del">
          <ac:chgData name="NORVEY DANILO MUÑOZ" userId="6c920eed-56a1-4dd6-94e7-28cd095909bd" providerId="ADAL" clId="{E68E6373-0133-48F9-A085-1C5324C2A634}" dt="2023-02-07T16:33:41.880" v="1068" actId="478"/>
          <ac:spMkLst>
            <pc:docMk/>
            <pc:sldMk cId="1380359251" sldId="330"/>
            <ac:spMk id="600" creationId="{00000000-0000-0000-0000-000000000000}"/>
          </ac:spMkLst>
        </pc:spChg>
        <pc:spChg chg="mod">
          <ac:chgData name="NORVEY DANILO MUÑOZ" userId="6c920eed-56a1-4dd6-94e7-28cd095909bd" providerId="ADAL" clId="{E68E6373-0133-48F9-A085-1C5324C2A634}" dt="2023-02-07T16:36:11.229" v="1112" actId="13926"/>
          <ac:spMkLst>
            <pc:docMk/>
            <pc:sldMk cId="1380359251" sldId="330"/>
            <ac:spMk id="601" creationId="{00000000-0000-0000-0000-000000000000}"/>
          </ac:spMkLst>
        </pc:spChg>
        <pc:spChg chg="del">
          <ac:chgData name="NORVEY DANILO MUÑOZ" userId="6c920eed-56a1-4dd6-94e7-28cd095909bd" providerId="ADAL" clId="{E68E6373-0133-48F9-A085-1C5324C2A634}" dt="2023-02-07T16:33:48.505" v="1072" actId="478"/>
          <ac:spMkLst>
            <pc:docMk/>
            <pc:sldMk cId="1380359251" sldId="330"/>
            <ac:spMk id="602" creationId="{00000000-0000-0000-0000-000000000000}"/>
          </ac:spMkLst>
        </pc:spChg>
        <pc:spChg chg="del">
          <ac:chgData name="NORVEY DANILO MUÑOZ" userId="6c920eed-56a1-4dd6-94e7-28cd095909bd" providerId="ADAL" clId="{E68E6373-0133-48F9-A085-1C5324C2A634}" dt="2023-02-07T16:33:44.740" v="1070" actId="478"/>
          <ac:spMkLst>
            <pc:docMk/>
            <pc:sldMk cId="1380359251" sldId="330"/>
            <ac:spMk id="603" creationId="{00000000-0000-0000-0000-000000000000}"/>
          </ac:spMkLst>
        </pc:spChg>
        <pc:spChg chg="mod">
          <ac:chgData name="NORVEY DANILO MUÑOZ" userId="6c920eed-56a1-4dd6-94e7-28cd095909bd" providerId="ADAL" clId="{E68E6373-0133-48F9-A085-1C5324C2A634}" dt="2023-02-07T16:35:05.735" v="1107" actId="1076"/>
          <ac:spMkLst>
            <pc:docMk/>
            <pc:sldMk cId="1380359251" sldId="330"/>
            <ac:spMk id="604" creationId="{00000000-0000-0000-0000-000000000000}"/>
          </ac:spMkLst>
        </pc:spChg>
      </pc:sldChg>
      <pc:sldChg chg="addSp delSp modSp add mod ord">
        <pc:chgData name="NORVEY DANILO MUÑOZ" userId="6c920eed-56a1-4dd6-94e7-28cd095909bd" providerId="ADAL" clId="{E68E6373-0133-48F9-A085-1C5324C2A634}" dt="2023-02-07T16:44:16.306" v="1195" actId="1076"/>
        <pc:sldMkLst>
          <pc:docMk/>
          <pc:sldMk cId="1569628170" sldId="331"/>
        </pc:sldMkLst>
        <pc:spChg chg="add del mod">
          <ac:chgData name="NORVEY DANILO MUÑOZ" userId="6c920eed-56a1-4dd6-94e7-28cd095909bd" providerId="ADAL" clId="{E68E6373-0133-48F9-A085-1C5324C2A634}" dt="2023-02-07T16:38:35.299" v="1144" actId="478"/>
          <ac:spMkLst>
            <pc:docMk/>
            <pc:sldMk cId="1569628170" sldId="331"/>
            <ac:spMk id="3" creationId="{B3E4B4D3-CA98-26D8-CFD7-CF3698004F65}"/>
          </ac:spMkLst>
        </pc:spChg>
        <pc:spChg chg="mod">
          <ac:chgData name="NORVEY DANILO MUÑOZ" userId="6c920eed-56a1-4dd6-94e7-28cd095909bd" providerId="ADAL" clId="{E68E6373-0133-48F9-A085-1C5324C2A634}" dt="2023-02-07T16:38:11.115" v="1141" actId="20577"/>
          <ac:spMkLst>
            <pc:docMk/>
            <pc:sldMk cId="1569628170" sldId="331"/>
            <ac:spMk id="235" creationId="{00000000-0000-0000-0000-000000000000}"/>
          </ac:spMkLst>
        </pc:spChg>
        <pc:spChg chg="del">
          <ac:chgData name="NORVEY DANILO MUÑOZ" userId="6c920eed-56a1-4dd6-94e7-28cd095909bd" providerId="ADAL" clId="{E68E6373-0133-48F9-A085-1C5324C2A634}" dt="2023-02-07T16:38:33.122" v="1143" actId="478"/>
          <ac:spMkLst>
            <pc:docMk/>
            <pc:sldMk cId="1569628170" sldId="331"/>
            <ac:spMk id="237" creationId="{00000000-0000-0000-0000-000000000000}"/>
          </ac:spMkLst>
        </pc:spChg>
        <pc:picChg chg="add del mod">
          <ac:chgData name="NORVEY DANILO MUÑOZ" userId="6c920eed-56a1-4dd6-94e7-28cd095909bd" providerId="ADAL" clId="{E68E6373-0133-48F9-A085-1C5324C2A634}" dt="2023-02-07T16:44:11.537" v="1192" actId="478"/>
          <ac:picMkLst>
            <pc:docMk/>
            <pc:sldMk cId="1569628170" sldId="331"/>
            <ac:picMk id="5" creationId="{DBE887F1-640D-8809-9FC6-ABB8689CBAFC}"/>
          </ac:picMkLst>
        </pc:picChg>
        <pc:picChg chg="add mod">
          <ac:chgData name="NORVEY DANILO MUÑOZ" userId="6c920eed-56a1-4dd6-94e7-28cd095909bd" providerId="ADAL" clId="{E68E6373-0133-48F9-A085-1C5324C2A634}" dt="2023-02-07T16:44:16.306" v="1195" actId="1076"/>
          <ac:picMkLst>
            <pc:docMk/>
            <pc:sldMk cId="1569628170" sldId="331"/>
            <ac:picMk id="7" creationId="{ADBCC6BB-C530-8F85-9429-D9472A8F2A96}"/>
          </ac:picMkLst>
        </pc:picChg>
        <pc:picChg chg="del">
          <ac:chgData name="NORVEY DANILO MUÑOZ" userId="6c920eed-56a1-4dd6-94e7-28cd095909bd" providerId="ADAL" clId="{E68E6373-0133-48F9-A085-1C5324C2A634}" dt="2023-02-07T16:38:13.169" v="1142" actId="478"/>
          <ac:picMkLst>
            <pc:docMk/>
            <pc:sldMk cId="1569628170" sldId="331"/>
            <ac:picMk id="15" creationId="{64B6B4C1-1644-FF3A-6E3B-F113E4E00E20}"/>
          </ac:picMkLst>
        </pc:picChg>
      </pc:sldChg>
      <pc:sldChg chg="addSp delSp modSp add mod">
        <pc:chgData name="NORVEY DANILO MUÑOZ" userId="6c920eed-56a1-4dd6-94e7-28cd095909bd" providerId="ADAL" clId="{E68E6373-0133-48F9-A085-1C5324C2A634}" dt="2023-02-07T17:03:50.206" v="1332" actId="1076"/>
        <pc:sldMkLst>
          <pc:docMk/>
          <pc:sldMk cId="2843637578" sldId="332"/>
        </pc:sldMkLst>
        <pc:spChg chg="add mod">
          <ac:chgData name="NORVEY DANILO MUÑOZ" userId="6c920eed-56a1-4dd6-94e7-28cd095909bd" providerId="ADAL" clId="{E68E6373-0133-48F9-A085-1C5324C2A634}" dt="2023-02-07T16:42:56.698" v="1186" actId="20577"/>
          <ac:spMkLst>
            <pc:docMk/>
            <pc:sldMk cId="2843637578" sldId="332"/>
            <ac:spMk id="2" creationId="{D35220FB-DCE1-731F-FFD5-28C7FA0A3324}"/>
          </ac:spMkLst>
        </pc:spChg>
        <pc:spChg chg="add mod">
          <ac:chgData name="NORVEY DANILO MUÑOZ" userId="6c920eed-56a1-4dd6-94e7-28cd095909bd" providerId="ADAL" clId="{E68E6373-0133-48F9-A085-1C5324C2A634}" dt="2023-02-07T17:01:37.764" v="1307" actId="6549"/>
          <ac:spMkLst>
            <pc:docMk/>
            <pc:sldMk cId="2843637578" sldId="332"/>
            <ac:spMk id="3" creationId="{27FD7535-8B4E-60CF-1B19-FEEC3011FAC8}"/>
          </ac:spMkLst>
        </pc:spChg>
        <pc:spChg chg="add mod">
          <ac:chgData name="NORVEY DANILO MUÑOZ" userId="6c920eed-56a1-4dd6-94e7-28cd095909bd" providerId="ADAL" clId="{E68E6373-0133-48F9-A085-1C5324C2A634}" dt="2023-02-07T17:03:26.131" v="1327" actId="1076"/>
          <ac:spMkLst>
            <pc:docMk/>
            <pc:sldMk cId="2843637578" sldId="332"/>
            <ac:spMk id="4" creationId="{DC1B7170-0CF7-E1D5-0A8B-31376F7214A1}"/>
          </ac:spMkLst>
        </pc:spChg>
        <pc:picChg chg="del">
          <ac:chgData name="NORVEY DANILO MUÑOZ" userId="6c920eed-56a1-4dd6-94e7-28cd095909bd" providerId="ADAL" clId="{E68E6373-0133-48F9-A085-1C5324C2A634}" dt="2023-02-07T16:41:08.455" v="1149" actId="478"/>
          <ac:picMkLst>
            <pc:docMk/>
            <pc:sldMk cId="2843637578" sldId="332"/>
            <ac:picMk id="5" creationId="{DBE887F1-640D-8809-9FC6-ABB8689CBAFC}"/>
          </ac:picMkLst>
        </pc:picChg>
        <pc:picChg chg="add mod">
          <ac:chgData name="NORVEY DANILO MUÑOZ" userId="6c920eed-56a1-4dd6-94e7-28cd095909bd" providerId="ADAL" clId="{E68E6373-0133-48F9-A085-1C5324C2A634}" dt="2023-02-07T17:03:50.206" v="1332" actId="1076"/>
          <ac:picMkLst>
            <pc:docMk/>
            <pc:sldMk cId="2843637578" sldId="332"/>
            <ac:picMk id="7" creationId="{D7578EA5-19FF-1B39-5FD3-9DF5B4FDF04E}"/>
          </ac:picMkLst>
        </pc:picChg>
      </pc:sldChg>
      <pc:sldChg chg="add">
        <pc:chgData name="NORVEY DANILO MUÑOZ" userId="6c920eed-56a1-4dd6-94e7-28cd095909bd" providerId="ADAL" clId="{E68E6373-0133-48F9-A085-1C5324C2A634}" dt="2023-02-07T16:44:09.152" v="1191" actId="2890"/>
        <pc:sldMkLst>
          <pc:docMk/>
          <pc:sldMk cId="1838177117" sldId="333"/>
        </pc:sldMkLst>
      </pc:sldChg>
      <pc:sldChg chg="addSp delSp modSp add mod">
        <pc:chgData name="NORVEY DANILO MUÑOZ" userId="6c920eed-56a1-4dd6-94e7-28cd095909bd" providerId="ADAL" clId="{E68E6373-0133-48F9-A085-1C5324C2A634}" dt="2023-02-07T16:55:39.240" v="1267" actId="1076"/>
        <pc:sldMkLst>
          <pc:docMk/>
          <pc:sldMk cId="325380253" sldId="334"/>
        </pc:sldMkLst>
        <pc:spChg chg="add mod">
          <ac:chgData name="NORVEY DANILO MUÑOZ" userId="6c920eed-56a1-4dd6-94e7-28cd095909bd" providerId="ADAL" clId="{E68E6373-0133-48F9-A085-1C5324C2A634}" dt="2023-02-07T16:55:39.240" v="1267" actId="1076"/>
          <ac:spMkLst>
            <pc:docMk/>
            <pc:sldMk cId="325380253" sldId="334"/>
            <ac:spMk id="4" creationId="{CEEB84A9-07D3-6511-1DF4-F666675798ED}"/>
          </ac:spMkLst>
        </pc:spChg>
        <pc:spChg chg="mod">
          <ac:chgData name="NORVEY DANILO MUÑOZ" userId="6c920eed-56a1-4dd6-94e7-28cd095909bd" providerId="ADAL" clId="{E68E6373-0133-48F9-A085-1C5324C2A634}" dt="2023-02-07T16:45:34.896" v="1217" actId="20577"/>
          <ac:spMkLst>
            <pc:docMk/>
            <pc:sldMk cId="325380253" sldId="334"/>
            <ac:spMk id="235" creationId="{00000000-0000-0000-0000-000000000000}"/>
          </ac:spMkLst>
        </pc:spChg>
        <pc:picChg chg="add mod">
          <ac:chgData name="NORVEY DANILO MUÑOZ" userId="6c920eed-56a1-4dd6-94e7-28cd095909bd" providerId="ADAL" clId="{E68E6373-0133-48F9-A085-1C5324C2A634}" dt="2023-02-07T16:45:42.697" v="1221" actId="1076"/>
          <ac:picMkLst>
            <pc:docMk/>
            <pc:sldMk cId="325380253" sldId="334"/>
            <ac:picMk id="3" creationId="{A08EB6D7-47C2-293C-D71B-2E621F3440F8}"/>
          </ac:picMkLst>
        </pc:picChg>
        <pc:picChg chg="del">
          <ac:chgData name="NORVEY DANILO MUÑOZ" userId="6c920eed-56a1-4dd6-94e7-28cd095909bd" providerId="ADAL" clId="{E68E6373-0133-48F9-A085-1C5324C2A634}" dt="2023-02-07T16:45:36.736" v="1218" actId="478"/>
          <ac:picMkLst>
            <pc:docMk/>
            <pc:sldMk cId="325380253" sldId="334"/>
            <ac:picMk id="7" creationId="{ADBCC6BB-C530-8F85-9429-D9472A8F2A96}"/>
          </ac:picMkLst>
        </pc:picChg>
      </pc:sldChg>
      <pc:sldChg chg="addSp delSp modSp add mod">
        <pc:chgData name="NORVEY DANILO MUÑOZ" userId="6c920eed-56a1-4dd6-94e7-28cd095909bd" providerId="ADAL" clId="{E68E6373-0133-48F9-A085-1C5324C2A634}" dt="2023-02-07T16:51:02.674" v="1238" actId="20577"/>
        <pc:sldMkLst>
          <pc:docMk/>
          <pc:sldMk cId="1556377094" sldId="335"/>
        </pc:sldMkLst>
        <pc:spChg chg="add mod">
          <ac:chgData name="NORVEY DANILO MUÑOZ" userId="6c920eed-56a1-4dd6-94e7-28cd095909bd" providerId="ADAL" clId="{E68E6373-0133-48F9-A085-1C5324C2A634}" dt="2023-02-07T16:51:02.674" v="1238" actId="20577"/>
          <ac:spMkLst>
            <pc:docMk/>
            <pc:sldMk cId="1556377094" sldId="335"/>
            <ac:spMk id="4" creationId="{ED868F19-79ED-9708-6B1C-032D64FAA85E}"/>
          </ac:spMkLst>
        </pc:spChg>
        <pc:picChg chg="del">
          <ac:chgData name="NORVEY DANILO MUÑOZ" userId="6c920eed-56a1-4dd6-94e7-28cd095909bd" providerId="ADAL" clId="{E68E6373-0133-48F9-A085-1C5324C2A634}" dt="2023-02-07T16:49:44.408" v="1223" actId="478"/>
          <ac:picMkLst>
            <pc:docMk/>
            <pc:sldMk cId="1556377094" sldId="335"/>
            <ac:picMk id="3" creationId="{A08EB6D7-47C2-293C-D71B-2E621F3440F8}"/>
          </ac:picMkLst>
        </pc:picChg>
      </pc:sldChg>
      <pc:sldChg chg="addSp delSp modSp add mod ord">
        <pc:chgData name="NORVEY DANILO MUÑOZ" userId="6c920eed-56a1-4dd6-94e7-28cd095909bd" providerId="ADAL" clId="{E68E6373-0133-48F9-A085-1C5324C2A634}" dt="2023-02-07T16:52:07.049" v="1255" actId="1076"/>
        <pc:sldMkLst>
          <pc:docMk/>
          <pc:sldMk cId="711873617" sldId="336"/>
        </pc:sldMkLst>
        <pc:spChg chg="mod">
          <ac:chgData name="NORVEY DANILO MUÑOZ" userId="6c920eed-56a1-4dd6-94e7-28cd095909bd" providerId="ADAL" clId="{E68E6373-0133-48F9-A085-1C5324C2A634}" dt="2023-02-07T16:51:55.355" v="1251" actId="20577"/>
          <ac:spMkLst>
            <pc:docMk/>
            <pc:sldMk cId="711873617" sldId="336"/>
            <ac:spMk id="235" creationId="{00000000-0000-0000-0000-000000000000}"/>
          </ac:spMkLst>
        </pc:spChg>
        <pc:picChg chg="del">
          <ac:chgData name="NORVEY DANILO MUÑOZ" userId="6c920eed-56a1-4dd6-94e7-28cd095909bd" providerId="ADAL" clId="{E68E6373-0133-48F9-A085-1C5324C2A634}" dt="2023-02-07T16:51:56.784" v="1252" actId="478"/>
          <ac:picMkLst>
            <pc:docMk/>
            <pc:sldMk cId="711873617" sldId="336"/>
            <ac:picMk id="3" creationId="{A08EB6D7-47C2-293C-D71B-2E621F3440F8}"/>
          </ac:picMkLst>
        </pc:picChg>
        <pc:picChg chg="add mod">
          <ac:chgData name="NORVEY DANILO MUÑOZ" userId="6c920eed-56a1-4dd6-94e7-28cd095909bd" providerId="ADAL" clId="{E68E6373-0133-48F9-A085-1C5324C2A634}" dt="2023-02-07T16:52:07.049" v="1255" actId="1076"/>
          <ac:picMkLst>
            <pc:docMk/>
            <pc:sldMk cId="711873617" sldId="336"/>
            <ac:picMk id="4" creationId="{059F7769-53A1-86D9-7901-048EFBF15271}"/>
          </ac:picMkLst>
        </pc:picChg>
      </pc:sldChg>
      <pc:sldChg chg="modSp add mod ord">
        <pc:chgData name="NORVEY DANILO MUÑOZ" userId="6c920eed-56a1-4dd6-94e7-28cd095909bd" providerId="ADAL" clId="{E68E6373-0133-48F9-A085-1C5324C2A634}" dt="2023-02-07T16:57:26.719" v="1284" actId="14100"/>
        <pc:sldMkLst>
          <pc:docMk/>
          <pc:sldMk cId="1840772436" sldId="337"/>
        </pc:sldMkLst>
        <pc:spChg chg="mod">
          <ac:chgData name="NORVEY DANILO MUÑOZ" userId="6c920eed-56a1-4dd6-94e7-28cd095909bd" providerId="ADAL" clId="{E68E6373-0133-48F9-A085-1C5324C2A634}" dt="2023-02-07T16:57:26.719" v="1284" actId="14100"/>
          <ac:spMkLst>
            <pc:docMk/>
            <pc:sldMk cId="1840772436" sldId="337"/>
            <ac:spMk id="4" creationId="{ED868F19-79ED-9708-6B1C-032D64FAA85E}"/>
          </ac:spMkLst>
        </pc:spChg>
        <pc:spChg chg="mod">
          <ac:chgData name="NORVEY DANILO MUÑOZ" userId="6c920eed-56a1-4dd6-94e7-28cd095909bd" providerId="ADAL" clId="{E68E6373-0133-48F9-A085-1C5324C2A634}" dt="2023-02-07T16:57:07.860" v="1279" actId="20577"/>
          <ac:spMkLst>
            <pc:docMk/>
            <pc:sldMk cId="1840772436" sldId="337"/>
            <ac:spMk id="235" creationId="{00000000-0000-0000-0000-000000000000}"/>
          </ac:spMkLst>
        </pc:spChg>
      </pc:sldChg>
      <pc:sldChg chg="addSp delSp modSp add mod">
        <pc:chgData name="NORVEY DANILO MUÑOZ" userId="6c920eed-56a1-4dd6-94e7-28cd095909bd" providerId="ADAL" clId="{E68E6373-0133-48F9-A085-1C5324C2A634}" dt="2023-02-07T17:07:20.768" v="1401" actId="20577"/>
        <pc:sldMkLst>
          <pc:docMk/>
          <pc:sldMk cId="1001481906" sldId="338"/>
        </pc:sldMkLst>
        <pc:spChg chg="mod">
          <ac:chgData name="NORVEY DANILO MUÑOZ" userId="6c920eed-56a1-4dd6-94e7-28cd095909bd" providerId="ADAL" clId="{E68E6373-0133-48F9-A085-1C5324C2A634}" dt="2023-02-07T17:04:39.339" v="1349" actId="20577"/>
          <ac:spMkLst>
            <pc:docMk/>
            <pc:sldMk cId="1001481906" sldId="338"/>
            <ac:spMk id="2" creationId="{D35220FB-DCE1-731F-FFD5-28C7FA0A3324}"/>
          </ac:spMkLst>
        </pc:spChg>
        <pc:spChg chg="mod">
          <ac:chgData name="NORVEY DANILO MUÑOZ" userId="6c920eed-56a1-4dd6-94e7-28cd095909bd" providerId="ADAL" clId="{E68E6373-0133-48F9-A085-1C5324C2A634}" dt="2023-02-07T17:05:10.430" v="1355" actId="20577"/>
          <ac:spMkLst>
            <pc:docMk/>
            <pc:sldMk cId="1001481906" sldId="338"/>
            <ac:spMk id="3" creationId="{27FD7535-8B4E-60CF-1B19-FEEC3011FAC8}"/>
          </ac:spMkLst>
        </pc:spChg>
        <pc:spChg chg="mod">
          <ac:chgData name="NORVEY DANILO MUÑOZ" userId="6c920eed-56a1-4dd6-94e7-28cd095909bd" providerId="ADAL" clId="{E68E6373-0133-48F9-A085-1C5324C2A634}" dt="2023-02-07T17:05:46.854" v="1389" actId="20577"/>
          <ac:spMkLst>
            <pc:docMk/>
            <pc:sldMk cId="1001481906" sldId="338"/>
            <ac:spMk id="4" creationId="{DC1B7170-0CF7-E1D5-0A8B-31376F7214A1}"/>
          </ac:spMkLst>
        </pc:spChg>
        <pc:spChg chg="add mod">
          <ac:chgData name="NORVEY DANILO MUÑOZ" userId="6c920eed-56a1-4dd6-94e7-28cd095909bd" providerId="ADAL" clId="{E68E6373-0133-48F9-A085-1C5324C2A634}" dt="2023-02-07T17:07:20.768" v="1401" actId="20577"/>
          <ac:spMkLst>
            <pc:docMk/>
            <pc:sldMk cId="1001481906" sldId="338"/>
            <ac:spMk id="5" creationId="{5B6A5260-4935-7927-6138-36C55045D549}"/>
          </ac:spMkLst>
        </pc:spChg>
        <pc:picChg chg="del">
          <ac:chgData name="NORVEY DANILO MUÑOZ" userId="6c920eed-56a1-4dd6-94e7-28cd095909bd" providerId="ADAL" clId="{E68E6373-0133-48F9-A085-1C5324C2A634}" dt="2023-02-07T17:04:29.367" v="1347" actId="478"/>
          <ac:picMkLst>
            <pc:docMk/>
            <pc:sldMk cId="1001481906" sldId="338"/>
            <ac:picMk id="7" creationId="{D7578EA5-19FF-1B39-5FD3-9DF5B4FDF04E}"/>
          </ac:picMkLst>
        </pc:picChg>
      </pc:sldChg>
      <pc:sldChg chg="addSp delSp modSp add mod">
        <pc:chgData name="NORVEY DANILO MUÑOZ" userId="6c920eed-56a1-4dd6-94e7-28cd095909bd" providerId="ADAL" clId="{E68E6373-0133-48F9-A085-1C5324C2A634}" dt="2023-02-07T17:14:26.230" v="1427" actId="20577"/>
        <pc:sldMkLst>
          <pc:docMk/>
          <pc:sldMk cId="1987237157" sldId="339"/>
        </pc:sldMkLst>
        <pc:spChg chg="mod">
          <ac:chgData name="NORVEY DANILO MUÑOZ" userId="6c920eed-56a1-4dd6-94e7-28cd095909bd" providerId="ADAL" clId="{E68E6373-0133-48F9-A085-1C5324C2A634}" dt="2023-02-07T17:09:44.539" v="1413" actId="20577"/>
          <ac:spMkLst>
            <pc:docMk/>
            <pc:sldMk cId="1987237157" sldId="339"/>
            <ac:spMk id="2" creationId="{D35220FB-DCE1-731F-FFD5-28C7FA0A3324}"/>
          </ac:spMkLst>
        </pc:spChg>
        <pc:spChg chg="del">
          <ac:chgData name="NORVEY DANILO MUÑOZ" userId="6c920eed-56a1-4dd6-94e7-28cd095909bd" providerId="ADAL" clId="{E68E6373-0133-48F9-A085-1C5324C2A634}" dt="2023-02-07T17:08:12.418" v="1409" actId="478"/>
          <ac:spMkLst>
            <pc:docMk/>
            <pc:sldMk cId="1987237157" sldId="339"/>
            <ac:spMk id="3" creationId="{27FD7535-8B4E-60CF-1B19-FEEC3011FAC8}"/>
          </ac:spMkLst>
        </pc:spChg>
        <pc:spChg chg="del">
          <ac:chgData name="NORVEY DANILO MUÑOZ" userId="6c920eed-56a1-4dd6-94e7-28cd095909bd" providerId="ADAL" clId="{E68E6373-0133-48F9-A085-1C5324C2A634}" dt="2023-02-07T17:08:10.126" v="1408" actId="478"/>
          <ac:spMkLst>
            <pc:docMk/>
            <pc:sldMk cId="1987237157" sldId="339"/>
            <ac:spMk id="4" creationId="{DC1B7170-0CF7-E1D5-0A8B-31376F7214A1}"/>
          </ac:spMkLst>
        </pc:spChg>
        <pc:spChg chg="mod">
          <ac:chgData name="NORVEY DANILO MUÑOZ" userId="6c920eed-56a1-4dd6-94e7-28cd095909bd" providerId="ADAL" clId="{E68E6373-0133-48F9-A085-1C5324C2A634}" dt="2023-02-07T17:13:54.542" v="1420" actId="113"/>
          <ac:spMkLst>
            <pc:docMk/>
            <pc:sldMk cId="1987237157" sldId="339"/>
            <ac:spMk id="5" creationId="{5B6A5260-4935-7927-6138-36C55045D549}"/>
          </ac:spMkLst>
        </pc:spChg>
        <pc:spChg chg="add mod">
          <ac:chgData name="NORVEY DANILO MUÑOZ" userId="6c920eed-56a1-4dd6-94e7-28cd095909bd" providerId="ADAL" clId="{E68E6373-0133-48F9-A085-1C5324C2A634}" dt="2023-02-07T17:14:26.230" v="1427" actId="20577"/>
          <ac:spMkLst>
            <pc:docMk/>
            <pc:sldMk cId="1987237157" sldId="339"/>
            <ac:spMk id="6" creationId="{74A6B5E5-CEC7-34C2-C490-3374C04E7857}"/>
          </ac:spMkLst>
        </pc:spChg>
      </pc:sldChg>
      <pc:sldChg chg="addSp delSp modSp add mod">
        <pc:chgData name="NORVEY DANILO MUÑOZ" userId="6c920eed-56a1-4dd6-94e7-28cd095909bd" providerId="ADAL" clId="{E68E6373-0133-48F9-A085-1C5324C2A634}" dt="2023-02-07T17:16:19.239" v="1455" actId="1076"/>
        <pc:sldMkLst>
          <pc:docMk/>
          <pc:sldMk cId="2634615155" sldId="340"/>
        </pc:sldMkLst>
        <pc:spChg chg="del">
          <ac:chgData name="NORVEY DANILO MUÑOZ" userId="6c920eed-56a1-4dd6-94e7-28cd095909bd" providerId="ADAL" clId="{E68E6373-0133-48F9-A085-1C5324C2A634}" dt="2023-02-07T17:15:56.975" v="1448" actId="478"/>
          <ac:spMkLst>
            <pc:docMk/>
            <pc:sldMk cId="2634615155" sldId="340"/>
            <ac:spMk id="2" creationId="{D35220FB-DCE1-731F-FFD5-28C7FA0A3324}"/>
          </ac:spMkLst>
        </pc:spChg>
        <pc:spChg chg="del">
          <ac:chgData name="NORVEY DANILO MUÑOZ" userId="6c920eed-56a1-4dd6-94e7-28cd095909bd" providerId="ADAL" clId="{E68E6373-0133-48F9-A085-1C5324C2A634}" dt="2023-02-07T17:15:59.491" v="1449" actId="478"/>
          <ac:spMkLst>
            <pc:docMk/>
            <pc:sldMk cId="2634615155" sldId="340"/>
            <ac:spMk id="5" creationId="{5B6A5260-4935-7927-6138-36C55045D549}"/>
          </ac:spMkLst>
        </pc:spChg>
        <pc:spChg chg="del">
          <ac:chgData name="NORVEY DANILO MUÑOZ" userId="6c920eed-56a1-4dd6-94e7-28cd095909bd" providerId="ADAL" clId="{E68E6373-0133-48F9-A085-1C5324C2A634}" dt="2023-02-07T17:15:59.491" v="1449" actId="478"/>
          <ac:spMkLst>
            <pc:docMk/>
            <pc:sldMk cId="2634615155" sldId="340"/>
            <ac:spMk id="6" creationId="{74A6B5E5-CEC7-34C2-C490-3374C04E7857}"/>
          </ac:spMkLst>
        </pc:spChg>
        <pc:spChg chg="mod">
          <ac:chgData name="NORVEY DANILO MUÑOZ" userId="6c920eed-56a1-4dd6-94e7-28cd095909bd" providerId="ADAL" clId="{E68E6373-0133-48F9-A085-1C5324C2A634}" dt="2023-02-07T17:15:54.343" v="1447" actId="20577"/>
          <ac:spMkLst>
            <pc:docMk/>
            <pc:sldMk cId="2634615155" sldId="340"/>
            <ac:spMk id="235" creationId="{00000000-0000-0000-0000-000000000000}"/>
          </ac:spMkLst>
        </pc:spChg>
        <pc:picChg chg="add mod">
          <ac:chgData name="NORVEY DANILO MUÑOZ" userId="6c920eed-56a1-4dd6-94e7-28cd095909bd" providerId="ADAL" clId="{E68E6373-0133-48F9-A085-1C5324C2A634}" dt="2023-02-07T17:16:19.239" v="1455" actId="1076"/>
          <ac:picMkLst>
            <pc:docMk/>
            <pc:sldMk cId="2634615155" sldId="340"/>
            <ac:picMk id="4" creationId="{63B3DEA2-6266-502E-A506-8A11BF8FBF6B}"/>
          </ac:picMkLst>
        </pc:picChg>
      </pc:sldChg>
      <pc:sldChg chg="addSp delSp modSp add mod">
        <pc:chgData name="NORVEY DANILO MUÑOZ" userId="6c920eed-56a1-4dd6-94e7-28cd095909bd" providerId="ADAL" clId="{E68E6373-0133-48F9-A085-1C5324C2A634}" dt="2023-02-07T17:18:37.007" v="1460" actId="1076"/>
        <pc:sldMkLst>
          <pc:docMk/>
          <pc:sldMk cId="3030019239" sldId="341"/>
        </pc:sldMkLst>
        <pc:picChg chg="add mod">
          <ac:chgData name="NORVEY DANILO MUÑOZ" userId="6c920eed-56a1-4dd6-94e7-28cd095909bd" providerId="ADAL" clId="{E68E6373-0133-48F9-A085-1C5324C2A634}" dt="2023-02-07T17:18:37.007" v="1460" actId="1076"/>
          <ac:picMkLst>
            <pc:docMk/>
            <pc:sldMk cId="3030019239" sldId="341"/>
            <ac:picMk id="3" creationId="{A889A582-7A4A-297F-DD6D-00878EB8120D}"/>
          </ac:picMkLst>
        </pc:picChg>
        <pc:picChg chg="del">
          <ac:chgData name="NORVEY DANILO MUÑOZ" userId="6c920eed-56a1-4dd6-94e7-28cd095909bd" providerId="ADAL" clId="{E68E6373-0133-48F9-A085-1C5324C2A634}" dt="2023-02-07T17:18:32.095" v="1457" actId="478"/>
          <ac:picMkLst>
            <pc:docMk/>
            <pc:sldMk cId="3030019239" sldId="341"/>
            <ac:picMk id="4" creationId="{63B3DEA2-6266-502E-A506-8A11BF8FBF6B}"/>
          </ac:picMkLst>
        </pc:picChg>
      </pc:sldChg>
      <pc:sldChg chg="addSp delSp modSp add mod">
        <pc:chgData name="NORVEY DANILO MUÑOZ" userId="6c920eed-56a1-4dd6-94e7-28cd095909bd" providerId="ADAL" clId="{E68E6373-0133-48F9-A085-1C5324C2A634}" dt="2023-02-07T17:19:32.799" v="1466" actId="1076"/>
        <pc:sldMkLst>
          <pc:docMk/>
          <pc:sldMk cId="730278964" sldId="342"/>
        </pc:sldMkLst>
        <pc:picChg chg="del mod">
          <ac:chgData name="NORVEY DANILO MUÑOZ" userId="6c920eed-56a1-4dd6-94e7-28cd095909bd" providerId="ADAL" clId="{E68E6373-0133-48F9-A085-1C5324C2A634}" dt="2023-02-07T17:19:27.453" v="1463" actId="478"/>
          <ac:picMkLst>
            <pc:docMk/>
            <pc:sldMk cId="730278964" sldId="342"/>
            <ac:picMk id="3" creationId="{A889A582-7A4A-297F-DD6D-00878EB8120D}"/>
          </ac:picMkLst>
        </pc:picChg>
        <pc:picChg chg="add mod">
          <ac:chgData name="NORVEY DANILO MUÑOZ" userId="6c920eed-56a1-4dd6-94e7-28cd095909bd" providerId="ADAL" clId="{E68E6373-0133-48F9-A085-1C5324C2A634}" dt="2023-02-07T17:19:32.799" v="1466" actId="1076"/>
          <ac:picMkLst>
            <pc:docMk/>
            <pc:sldMk cId="730278964" sldId="342"/>
            <ac:picMk id="4" creationId="{C819AA8A-8761-CBCB-CB1F-73816D40EFAA}"/>
          </ac:picMkLst>
        </pc:picChg>
      </pc:sldChg>
      <pc:sldChg chg="addSp delSp modSp add mod">
        <pc:chgData name="NORVEY DANILO MUÑOZ" userId="6c920eed-56a1-4dd6-94e7-28cd095909bd" providerId="ADAL" clId="{E68E6373-0133-48F9-A085-1C5324C2A634}" dt="2023-02-07T17:20:23.755" v="1471" actId="1076"/>
        <pc:sldMkLst>
          <pc:docMk/>
          <pc:sldMk cId="421300418" sldId="343"/>
        </pc:sldMkLst>
        <pc:picChg chg="add mod">
          <ac:chgData name="NORVEY DANILO MUÑOZ" userId="6c920eed-56a1-4dd6-94e7-28cd095909bd" providerId="ADAL" clId="{E68E6373-0133-48F9-A085-1C5324C2A634}" dt="2023-02-07T17:20:23.755" v="1471" actId="1076"/>
          <ac:picMkLst>
            <pc:docMk/>
            <pc:sldMk cId="421300418" sldId="343"/>
            <ac:picMk id="3" creationId="{74882595-AD28-D265-842D-AE7536CD1E05}"/>
          </ac:picMkLst>
        </pc:picChg>
        <pc:picChg chg="del">
          <ac:chgData name="NORVEY DANILO MUÑOZ" userId="6c920eed-56a1-4dd6-94e7-28cd095909bd" providerId="ADAL" clId="{E68E6373-0133-48F9-A085-1C5324C2A634}" dt="2023-02-07T17:20:19.188" v="1468" actId="478"/>
          <ac:picMkLst>
            <pc:docMk/>
            <pc:sldMk cId="421300418" sldId="343"/>
            <ac:picMk id="4" creationId="{C819AA8A-8761-CBCB-CB1F-73816D40EFAA}"/>
          </ac:picMkLst>
        </pc:picChg>
      </pc:sldChg>
      <pc:sldChg chg="addSp delSp modSp add mod">
        <pc:chgData name="NORVEY DANILO MUÑOZ" userId="6c920eed-56a1-4dd6-94e7-28cd095909bd" providerId="ADAL" clId="{E68E6373-0133-48F9-A085-1C5324C2A634}" dt="2023-02-07T17:20:58.703" v="1476" actId="1076"/>
        <pc:sldMkLst>
          <pc:docMk/>
          <pc:sldMk cId="2145435784" sldId="344"/>
        </pc:sldMkLst>
        <pc:picChg chg="del">
          <ac:chgData name="NORVEY DANILO MUÑOZ" userId="6c920eed-56a1-4dd6-94e7-28cd095909bd" providerId="ADAL" clId="{E68E6373-0133-48F9-A085-1C5324C2A634}" dt="2023-02-07T17:20:50.469" v="1473" actId="478"/>
          <ac:picMkLst>
            <pc:docMk/>
            <pc:sldMk cId="2145435784" sldId="344"/>
            <ac:picMk id="3" creationId="{74882595-AD28-D265-842D-AE7536CD1E05}"/>
          </ac:picMkLst>
        </pc:picChg>
        <pc:picChg chg="add mod">
          <ac:chgData name="NORVEY DANILO MUÑOZ" userId="6c920eed-56a1-4dd6-94e7-28cd095909bd" providerId="ADAL" clId="{E68E6373-0133-48F9-A085-1C5324C2A634}" dt="2023-02-07T17:20:58.703" v="1476" actId="1076"/>
          <ac:picMkLst>
            <pc:docMk/>
            <pc:sldMk cId="2145435784" sldId="344"/>
            <ac:picMk id="4" creationId="{4D15D1FC-57E9-0980-D1BF-BD403C192190}"/>
          </ac:picMkLst>
        </pc:picChg>
      </pc:sldChg>
      <pc:sldChg chg="addSp delSp modSp add mod">
        <pc:chgData name="NORVEY DANILO MUÑOZ" userId="6c920eed-56a1-4dd6-94e7-28cd095909bd" providerId="ADAL" clId="{E68E6373-0133-48F9-A085-1C5324C2A634}" dt="2023-02-07T17:22:39.811" v="1481" actId="1076"/>
        <pc:sldMkLst>
          <pc:docMk/>
          <pc:sldMk cId="2886689139" sldId="345"/>
        </pc:sldMkLst>
        <pc:picChg chg="add mod">
          <ac:chgData name="NORVEY DANILO MUÑOZ" userId="6c920eed-56a1-4dd6-94e7-28cd095909bd" providerId="ADAL" clId="{E68E6373-0133-48F9-A085-1C5324C2A634}" dt="2023-02-07T17:22:39.811" v="1481" actId="1076"/>
          <ac:picMkLst>
            <pc:docMk/>
            <pc:sldMk cId="2886689139" sldId="345"/>
            <ac:picMk id="3" creationId="{059C0C70-7F07-F9B2-4C92-308F91647A4A}"/>
          </ac:picMkLst>
        </pc:picChg>
        <pc:picChg chg="del">
          <ac:chgData name="NORVEY DANILO MUÑOZ" userId="6c920eed-56a1-4dd6-94e7-28cd095909bd" providerId="ADAL" clId="{E68E6373-0133-48F9-A085-1C5324C2A634}" dt="2023-02-07T17:22:33.336" v="1478" actId="478"/>
          <ac:picMkLst>
            <pc:docMk/>
            <pc:sldMk cId="2886689139" sldId="345"/>
            <ac:picMk id="4" creationId="{4D15D1FC-57E9-0980-D1BF-BD403C192190}"/>
          </ac:picMkLst>
        </pc:picChg>
      </pc:sldChg>
      <pc:sldChg chg="addSp delSp modSp add mod">
        <pc:chgData name="NORVEY DANILO MUÑOZ" userId="6c920eed-56a1-4dd6-94e7-28cd095909bd" providerId="ADAL" clId="{E68E6373-0133-48F9-A085-1C5324C2A634}" dt="2023-02-07T17:23:30.566" v="1486" actId="1076"/>
        <pc:sldMkLst>
          <pc:docMk/>
          <pc:sldMk cId="2856303794" sldId="346"/>
        </pc:sldMkLst>
        <pc:picChg chg="del">
          <ac:chgData name="NORVEY DANILO MUÑOZ" userId="6c920eed-56a1-4dd6-94e7-28cd095909bd" providerId="ADAL" clId="{E68E6373-0133-48F9-A085-1C5324C2A634}" dt="2023-02-07T17:23:26.207" v="1483" actId="478"/>
          <ac:picMkLst>
            <pc:docMk/>
            <pc:sldMk cId="2856303794" sldId="346"/>
            <ac:picMk id="3" creationId="{059C0C70-7F07-F9B2-4C92-308F91647A4A}"/>
          </ac:picMkLst>
        </pc:picChg>
        <pc:picChg chg="add mod">
          <ac:chgData name="NORVEY DANILO MUÑOZ" userId="6c920eed-56a1-4dd6-94e7-28cd095909bd" providerId="ADAL" clId="{E68E6373-0133-48F9-A085-1C5324C2A634}" dt="2023-02-07T17:23:30.566" v="1486" actId="1076"/>
          <ac:picMkLst>
            <pc:docMk/>
            <pc:sldMk cId="2856303794" sldId="346"/>
            <ac:picMk id="4" creationId="{0A476942-43C7-2633-4A6D-C5399F2E76A5}"/>
          </ac:picMkLst>
        </pc:picChg>
      </pc:sldChg>
      <pc:sldChg chg="addSp delSp modSp add mod">
        <pc:chgData name="NORVEY DANILO MUÑOZ" userId="6c920eed-56a1-4dd6-94e7-28cd095909bd" providerId="ADAL" clId="{E68E6373-0133-48F9-A085-1C5324C2A634}" dt="2023-02-07T17:31:58.085" v="1491" actId="1076"/>
        <pc:sldMkLst>
          <pc:docMk/>
          <pc:sldMk cId="2362338430" sldId="347"/>
        </pc:sldMkLst>
        <pc:picChg chg="add mod">
          <ac:chgData name="NORVEY DANILO MUÑOZ" userId="6c920eed-56a1-4dd6-94e7-28cd095909bd" providerId="ADAL" clId="{E68E6373-0133-48F9-A085-1C5324C2A634}" dt="2023-02-07T17:31:58.085" v="1491" actId="1076"/>
          <ac:picMkLst>
            <pc:docMk/>
            <pc:sldMk cId="2362338430" sldId="347"/>
            <ac:picMk id="3" creationId="{C2E53844-5381-4A44-2EDE-1D2873C25223}"/>
          </ac:picMkLst>
        </pc:picChg>
        <pc:picChg chg="del">
          <ac:chgData name="NORVEY DANILO MUÑOZ" userId="6c920eed-56a1-4dd6-94e7-28cd095909bd" providerId="ADAL" clId="{E68E6373-0133-48F9-A085-1C5324C2A634}" dt="2023-02-07T17:30:48.550" v="1488" actId="478"/>
          <ac:picMkLst>
            <pc:docMk/>
            <pc:sldMk cId="2362338430" sldId="347"/>
            <ac:picMk id="4" creationId="{0A476942-43C7-2633-4A6D-C5399F2E76A5}"/>
          </ac:picMkLst>
        </pc:picChg>
      </pc:sldChg>
      <pc:sldChg chg="addSp delSp modSp add mod ord">
        <pc:chgData name="NORVEY DANILO MUÑOZ" userId="6c920eed-56a1-4dd6-94e7-28cd095909bd" providerId="ADAL" clId="{E68E6373-0133-48F9-A085-1C5324C2A634}" dt="2023-02-07T17:47:06.094" v="1516" actId="1076"/>
        <pc:sldMkLst>
          <pc:docMk/>
          <pc:sldMk cId="2728495485" sldId="348"/>
        </pc:sldMkLst>
        <pc:spChg chg="mod">
          <ac:chgData name="NORVEY DANILO MUÑOZ" userId="6c920eed-56a1-4dd6-94e7-28cd095909bd" providerId="ADAL" clId="{E68E6373-0133-48F9-A085-1C5324C2A634}" dt="2023-02-07T17:46:51.993" v="1514" actId="20577"/>
          <ac:spMkLst>
            <pc:docMk/>
            <pc:sldMk cId="2728495485" sldId="348"/>
            <ac:spMk id="235" creationId="{00000000-0000-0000-0000-000000000000}"/>
          </ac:spMkLst>
        </pc:spChg>
        <pc:picChg chg="add mod">
          <ac:chgData name="NORVEY DANILO MUÑOZ" userId="6c920eed-56a1-4dd6-94e7-28cd095909bd" providerId="ADAL" clId="{E68E6373-0133-48F9-A085-1C5324C2A634}" dt="2023-02-07T17:47:06.094" v="1516" actId="1076"/>
          <ac:picMkLst>
            <pc:docMk/>
            <pc:sldMk cId="2728495485" sldId="348"/>
            <ac:picMk id="3" creationId="{3286ACD7-72F1-9780-3CC1-D96DB8819E61}"/>
          </ac:picMkLst>
        </pc:picChg>
        <pc:picChg chg="del">
          <ac:chgData name="NORVEY DANILO MUÑOZ" userId="6c920eed-56a1-4dd6-94e7-28cd095909bd" providerId="ADAL" clId="{E68E6373-0133-48F9-A085-1C5324C2A634}" dt="2023-02-07T17:46:23.979" v="1504" actId="478"/>
          <ac:picMkLst>
            <pc:docMk/>
            <pc:sldMk cId="2728495485" sldId="348"/>
            <ac:picMk id="4" creationId="{0A476942-43C7-2633-4A6D-C5399F2E76A5}"/>
          </ac:picMkLst>
        </pc:picChg>
      </pc:sldChg>
      <pc:sldChg chg="addSp delSp modSp add mod">
        <pc:chgData name="NORVEY DANILO MUÑOZ" userId="6c920eed-56a1-4dd6-94e7-28cd095909bd" providerId="ADAL" clId="{E68E6373-0133-48F9-A085-1C5324C2A634}" dt="2023-02-07T18:04:45.857" v="1643" actId="20577"/>
        <pc:sldMkLst>
          <pc:docMk/>
          <pc:sldMk cId="2559769617" sldId="349"/>
        </pc:sldMkLst>
        <pc:spChg chg="add mod">
          <ac:chgData name="NORVEY DANILO MUÑOZ" userId="6c920eed-56a1-4dd6-94e7-28cd095909bd" providerId="ADAL" clId="{E68E6373-0133-48F9-A085-1C5324C2A634}" dt="2023-02-07T18:04:45.857" v="1643" actId="20577"/>
          <ac:spMkLst>
            <pc:docMk/>
            <pc:sldMk cId="2559769617" sldId="349"/>
            <ac:spMk id="2" creationId="{0B62F89B-B23B-AAE3-02BD-F975291C588B}"/>
          </ac:spMkLst>
        </pc:spChg>
        <pc:spChg chg="mod">
          <ac:chgData name="NORVEY DANILO MUÑOZ" userId="6c920eed-56a1-4dd6-94e7-28cd095909bd" providerId="ADAL" clId="{E68E6373-0133-48F9-A085-1C5324C2A634}" dt="2023-02-07T17:47:14.869" v="1526" actId="20577"/>
          <ac:spMkLst>
            <pc:docMk/>
            <pc:sldMk cId="2559769617" sldId="349"/>
            <ac:spMk id="235" creationId="{00000000-0000-0000-0000-000000000000}"/>
          </ac:spMkLst>
        </pc:spChg>
        <pc:picChg chg="del">
          <ac:chgData name="NORVEY DANILO MUÑOZ" userId="6c920eed-56a1-4dd6-94e7-28cd095909bd" providerId="ADAL" clId="{E68E6373-0133-48F9-A085-1C5324C2A634}" dt="2023-02-07T17:47:26.686" v="1527" actId="478"/>
          <ac:picMkLst>
            <pc:docMk/>
            <pc:sldMk cId="2559769617" sldId="349"/>
            <ac:picMk id="3" creationId="{3286ACD7-72F1-9780-3CC1-D96DB8819E61}"/>
          </ac:picMkLst>
        </pc:picChg>
        <pc:picChg chg="add del mod">
          <ac:chgData name="NORVEY DANILO MUÑOZ" userId="6c920eed-56a1-4dd6-94e7-28cd095909bd" providerId="ADAL" clId="{E68E6373-0133-48F9-A085-1C5324C2A634}" dt="2023-02-07T17:59:25.979" v="1578" actId="21"/>
          <ac:picMkLst>
            <pc:docMk/>
            <pc:sldMk cId="2559769617" sldId="349"/>
            <ac:picMk id="5" creationId="{5869AB5F-E031-C761-4698-E0DB668C923E}"/>
          </ac:picMkLst>
        </pc:picChg>
      </pc:sldChg>
      <pc:sldChg chg="addSp delSp modSp add mod">
        <pc:chgData name="NORVEY DANILO MUÑOZ" userId="6c920eed-56a1-4dd6-94e7-28cd095909bd" providerId="ADAL" clId="{E68E6373-0133-48F9-A085-1C5324C2A634}" dt="2023-02-07T17:59:41.255" v="1584" actId="1076"/>
        <pc:sldMkLst>
          <pc:docMk/>
          <pc:sldMk cId="350248673" sldId="350"/>
        </pc:sldMkLst>
        <pc:spChg chg="del">
          <ac:chgData name="NORVEY DANILO MUÑOZ" userId="6c920eed-56a1-4dd6-94e7-28cd095909bd" providerId="ADAL" clId="{E68E6373-0133-48F9-A085-1C5324C2A634}" dt="2023-02-07T17:59:33.040" v="1581" actId="478"/>
          <ac:spMkLst>
            <pc:docMk/>
            <pc:sldMk cId="350248673" sldId="350"/>
            <ac:spMk id="2" creationId="{0B62F89B-B23B-AAE3-02BD-F975291C588B}"/>
          </ac:spMkLst>
        </pc:spChg>
        <pc:spChg chg="add del mod">
          <ac:chgData name="NORVEY DANILO MUÑOZ" userId="6c920eed-56a1-4dd6-94e7-28cd095909bd" providerId="ADAL" clId="{E68E6373-0133-48F9-A085-1C5324C2A634}" dt="2023-02-07T17:59:36.462" v="1583" actId="478"/>
          <ac:spMkLst>
            <pc:docMk/>
            <pc:sldMk cId="350248673" sldId="350"/>
            <ac:spMk id="5" creationId="{235A27EE-3301-BB18-02FE-0D4D52FA6EF5}"/>
          </ac:spMkLst>
        </pc:spChg>
        <pc:spChg chg="del">
          <ac:chgData name="NORVEY DANILO MUÑOZ" userId="6c920eed-56a1-4dd6-94e7-28cd095909bd" providerId="ADAL" clId="{E68E6373-0133-48F9-A085-1C5324C2A634}" dt="2023-02-07T17:59:34.944" v="1582" actId="478"/>
          <ac:spMkLst>
            <pc:docMk/>
            <pc:sldMk cId="350248673" sldId="350"/>
            <ac:spMk id="235" creationId="{00000000-0000-0000-0000-000000000000}"/>
          </ac:spMkLst>
        </pc:spChg>
        <pc:picChg chg="add mod">
          <ac:chgData name="NORVEY DANILO MUÑOZ" userId="6c920eed-56a1-4dd6-94e7-28cd095909bd" providerId="ADAL" clId="{E68E6373-0133-48F9-A085-1C5324C2A634}" dt="2023-02-07T17:59:41.255" v="1584" actId="1076"/>
          <ac:picMkLst>
            <pc:docMk/>
            <pc:sldMk cId="350248673" sldId="350"/>
            <ac:picMk id="3" creationId="{E8D4033E-65ED-0F16-5402-12A8DA1CA8D9}"/>
          </ac:picMkLst>
        </pc:picChg>
      </pc:sldChg>
      <pc:sldChg chg="addSp delSp modSp add mod ord">
        <pc:chgData name="NORVEY DANILO MUÑOZ" userId="6c920eed-56a1-4dd6-94e7-28cd095909bd" providerId="ADAL" clId="{E68E6373-0133-48F9-A085-1C5324C2A634}" dt="2023-02-07T18:10:43.045" v="1768" actId="20577"/>
        <pc:sldMkLst>
          <pc:docMk/>
          <pc:sldMk cId="1205981856" sldId="351"/>
        </pc:sldMkLst>
        <pc:spChg chg="add del mod">
          <ac:chgData name="NORVEY DANILO MUÑOZ" userId="6c920eed-56a1-4dd6-94e7-28cd095909bd" providerId="ADAL" clId="{E68E6373-0133-48F9-A085-1C5324C2A634}" dt="2023-02-07T18:08:55.386" v="1760" actId="478"/>
          <ac:spMkLst>
            <pc:docMk/>
            <pc:sldMk cId="1205981856" sldId="351"/>
            <ac:spMk id="3" creationId="{3A2EB75D-4540-C6FE-606F-E53490835219}"/>
          </ac:spMkLst>
        </pc:spChg>
        <pc:spChg chg="add del mod">
          <ac:chgData name="NORVEY DANILO MUÑOZ" userId="6c920eed-56a1-4dd6-94e7-28cd095909bd" providerId="ADAL" clId="{E68E6373-0133-48F9-A085-1C5324C2A634}" dt="2023-02-07T18:08:55.386" v="1760" actId="478"/>
          <ac:spMkLst>
            <pc:docMk/>
            <pc:sldMk cId="1205981856" sldId="351"/>
            <ac:spMk id="5" creationId="{99F1E8C9-779A-1B3F-B1A5-FE07EB74C899}"/>
          </ac:spMkLst>
        </pc:spChg>
        <pc:spChg chg="mod">
          <ac:chgData name="NORVEY DANILO MUÑOZ" userId="6c920eed-56a1-4dd6-94e7-28cd095909bd" providerId="ADAL" clId="{E68E6373-0133-48F9-A085-1C5324C2A634}" dt="2023-02-07T18:08:19.218" v="1700" actId="20577"/>
          <ac:spMkLst>
            <pc:docMk/>
            <pc:sldMk cId="1205981856" sldId="351"/>
            <ac:spMk id="235"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6" creationId="{00000000-0000-0000-0000-000000000000}"/>
          </ac:spMkLst>
        </pc:spChg>
        <pc:spChg chg="mod">
          <ac:chgData name="NORVEY DANILO MUÑOZ" userId="6c920eed-56a1-4dd6-94e7-28cd095909bd" providerId="ADAL" clId="{E68E6373-0133-48F9-A085-1C5324C2A634}" dt="2023-02-07T18:10:27.157" v="1766" actId="20577"/>
          <ac:spMkLst>
            <pc:docMk/>
            <pc:sldMk cId="1205981856" sldId="351"/>
            <ac:spMk id="237"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8" creationId="{00000000-0000-0000-0000-000000000000}"/>
          </ac:spMkLst>
        </pc:spChg>
        <pc:spChg chg="mod">
          <ac:chgData name="NORVEY DANILO MUÑOZ" userId="6c920eed-56a1-4dd6-94e7-28cd095909bd" providerId="ADAL" clId="{E68E6373-0133-48F9-A085-1C5324C2A634}" dt="2023-02-07T18:10:43.045" v="1768" actId="20577"/>
          <ac:spMkLst>
            <pc:docMk/>
            <pc:sldMk cId="1205981856" sldId="351"/>
            <ac:spMk id="239"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0"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1" creationId="{00000000-0000-0000-0000-000000000000}"/>
          </ac:spMkLst>
        </pc:spChg>
        <pc:spChg chg="del">
          <ac:chgData name="NORVEY DANILO MUÑOZ" userId="6c920eed-56a1-4dd6-94e7-28cd095909bd" providerId="ADAL" clId="{E68E6373-0133-48F9-A085-1C5324C2A634}" dt="2023-02-07T18:08:51.449" v="1758" actId="478"/>
          <ac:spMkLst>
            <pc:docMk/>
            <pc:sldMk cId="1205981856" sldId="351"/>
            <ac:spMk id="242" creationId="{00000000-0000-0000-0000-000000000000}"/>
          </ac:spMkLst>
        </pc:spChg>
        <pc:spChg chg="del">
          <ac:chgData name="NORVEY DANILO MUÑOZ" userId="6c920eed-56a1-4dd6-94e7-28cd095909bd" providerId="ADAL" clId="{E68E6373-0133-48F9-A085-1C5324C2A634}" dt="2023-02-07T18:08:50.679" v="1757" actId="478"/>
          <ac:spMkLst>
            <pc:docMk/>
            <pc:sldMk cId="1205981856" sldId="351"/>
            <ac:spMk id="243" creationId="{00000000-0000-0000-0000-000000000000}"/>
          </ac:spMkLst>
        </pc:spChg>
        <pc:grpChg chg="del">
          <ac:chgData name="NORVEY DANILO MUÑOZ" userId="6c920eed-56a1-4dd6-94e7-28cd095909bd" providerId="ADAL" clId="{E68E6373-0133-48F9-A085-1C5324C2A634}" dt="2023-02-07T18:08:53.250" v="1759" actId="478"/>
          <ac:grpSpMkLst>
            <pc:docMk/>
            <pc:sldMk cId="1205981856" sldId="351"/>
            <ac:grpSpMk id="244" creationId="{00000000-0000-0000-0000-000000000000}"/>
          </ac:grpSpMkLst>
        </pc:grpChg>
      </pc:sldChg>
      <pc:sldChg chg="modSp add mod">
        <pc:chgData name="NORVEY DANILO MUÑOZ" userId="6c920eed-56a1-4dd6-94e7-28cd095909bd" providerId="ADAL" clId="{E68E6373-0133-48F9-A085-1C5324C2A634}" dt="2023-02-07T18:13:52.420" v="1787" actId="20577"/>
        <pc:sldMkLst>
          <pc:docMk/>
          <pc:sldMk cId="2587997566" sldId="352"/>
        </pc:sldMkLst>
        <pc:spChg chg="mod">
          <ac:chgData name="NORVEY DANILO MUÑOZ" userId="6c920eed-56a1-4dd6-94e7-28cd095909bd" providerId="ADAL" clId="{E68E6373-0133-48F9-A085-1C5324C2A634}" dt="2023-02-07T18:13:52.420" v="1787" actId="20577"/>
          <ac:spMkLst>
            <pc:docMk/>
            <pc:sldMk cId="2587997566" sldId="352"/>
            <ac:spMk id="222" creationId="{00000000-0000-0000-0000-000000000000}"/>
          </ac:spMkLst>
        </pc:spChg>
      </pc:sldChg>
      <pc:sldChg chg="addSp delSp modSp add mod replId modAnim">
        <pc:chgData name="NORVEY DANILO MUÑOZ" userId="6c920eed-56a1-4dd6-94e7-28cd095909bd" providerId="ADAL" clId="{E68E6373-0133-48F9-A085-1C5324C2A634}" dt="2023-02-07T18:17:31.092" v="1816" actId="1076"/>
        <pc:sldMkLst>
          <pc:docMk/>
          <pc:sldMk cId="3746880780" sldId="353"/>
        </pc:sldMkLst>
        <pc:spChg chg="add del mod">
          <ac:chgData name="NORVEY DANILO MUÑOZ" userId="6c920eed-56a1-4dd6-94e7-28cd095909bd" providerId="ADAL" clId="{E68E6373-0133-48F9-A085-1C5324C2A634}" dt="2023-02-07T18:14:06.426" v="1807" actId="478"/>
          <ac:spMkLst>
            <pc:docMk/>
            <pc:sldMk cId="3746880780" sldId="353"/>
            <ac:spMk id="3" creationId="{C7623916-DD1E-037D-D24A-A95984D8127B}"/>
          </ac:spMkLst>
        </pc:spChg>
        <pc:spChg chg="add del mod">
          <ac:chgData name="NORVEY DANILO MUÑOZ" userId="6c920eed-56a1-4dd6-94e7-28cd095909bd" providerId="ADAL" clId="{E68E6373-0133-48F9-A085-1C5324C2A634}" dt="2023-02-07T18:14:06.426" v="1807" actId="478"/>
          <ac:spMkLst>
            <pc:docMk/>
            <pc:sldMk cId="3746880780" sldId="353"/>
            <ac:spMk id="5" creationId="{9BA4433D-85A2-B216-D598-B5951A5240B3}"/>
          </ac:spMkLst>
        </pc:spChg>
        <pc:spChg chg="add del mod">
          <ac:chgData name="NORVEY DANILO MUÑOZ" userId="6c920eed-56a1-4dd6-94e7-28cd095909bd" providerId="ADAL" clId="{E68E6373-0133-48F9-A085-1C5324C2A634}" dt="2023-02-07T18:14:06.426" v="1807" actId="478"/>
          <ac:spMkLst>
            <pc:docMk/>
            <pc:sldMk cId="3746880780" sldId="353"/>
            <ac:spMk id="7" creationId="{A98D6870-56FA-BC67-05CC-7D8252CBF737}"/>
          </ac:spMkLst>
        </pc:spChg>
        <pc:spChg chg="add del mod">
          <ac:chgData name="NORVEY DANILO MUÑOZ" userId="6c920eed-56a1-4dd6-94e7-28cd095909bd" providerId="ADAL" clId="{E68E6373-0133-48F9-A085-1C5324C2A634}" dt="2023-02-07T18:14:06.426" v="1807" actId="478"/>
          <ac:spMkLst>
            <pc:docMk/>
            <pc:sldMk cId="3746880780" sldId="353"/>
            <ac:spMk id="9" creationId="{2422B321-CE3A-3AA9-DB67-FDDB7758338C}"/>
          </ac:spMkLst>
        </pc:spChg>
        <pc:spChg chg="mod">
          <ac:chgData name="NORVEY DANILO MUÑOZ" userId="6c920eed-56a1-4dd6-94e7-28cd095909bd" providerId="ADAL" clId="{E68E6373-0133-48F9-A085-1C5324C2A634}" dt="2023-02-07T18:16:30.278" v="1808"/>
          <ac:spMkLst>
            <pc:docMk/>
            <pc:sldMk cId="3746880780" sldId="353"/>
            <ac:spMk id="11" creationId="{102038A4-D583-99F2-0CF0-50D2E93DD422}"/>
          </ac:spMkLst>
        </pc:spChg>
        <pc:spChg chg="mod">
          <ac:chgData name="NORVEY DANILO MUÑOZ" userId="6c920eed-56a1-4dd6-94e7-28cd095909bd" providerId="ADAL" clId="{E68E6373-0133-48F9-A085-1C5324C2A634}" dt="2023-02-07T18:16:30.278" v="1808"/>
          <ac:spMkLst>
            <pc:docMk/>
            <pc:sldMk cId="3746880780" sldId="353"/>
            <ac:spMk id="12" creationId="{E30A2C16-7E6C-04E9-2BA4-67F653F1C918}"/>
          </ac:spMkLst>
        </pc:spChg>
        <pc:spChg chg="mod">
          <ac:chgData name="NORVEY DANILO MUÑOZ" userId="6c920eed-56a1-4dd6-94e7-28cd095909bd" providerId="ADAL" clId="{E68E6373-0133-48F9-A085-1C5324C2A634}" dt="2023-02-07T18:16:30.278" v="1808"/>
          <ac:spMkLst>
            <pc:docMk/>
            <pc:sldMk cId="3746880780" sldId="353"/>
            <ac:spMk id="13" creationId="{25C09155-034F-F349-1A71-02573BE58D20}"/>
          </ac:spMkLst>
        </pc:spChg>
        <pc:spChg chg="mod">
          <ac:chgData name="NORVEY DANILO MUÑOZ" userId="6c920eed-56a1-4dd6-94e7-28cd095909bd" providerId="ADAL" clId="{E68E6373-0133-48F9-A085-1C5324C2A634}" dt="2023-02-07T18:16:30.278" v="1808"/>
          <ac:spMkLst>
            <pc:docMk/>
            <pc:sldMk cId="3746880780" sldId="353"/>
            <ac:spMk id="14" creationId="{D3435A06-2265-21D7-C1FD-259A9CD15F6D}"/>
          </ac:spMkLst>
        </pc:spChg>
        <pc:spChg chg="mod">
          <ac:chgData name="NORVEY DANILO MUÑOZ" userId="6c920eed-56a1-4dd6-94e7-28cd095909bd" providerId="ADAL" clId="{E68E6373-0133-48F9-A085-1C5324C2A634}" dt="2023-02-07T18:16:30.278" v="1808"/>
          <ac:spMkLst>
            <pc:docMk/>
            <pc:sldMk cId="3746880780" sldId="353"/>
            <ac:spMk id="15" creationId="{B760A8AA-357F-113C-011B-69C4220868A9}"/>
          </ac:spMkLst>
        </pc:spChg>
        <pc:spChg chg="mod">
          <ac:chgData name="NORVEY DANILO MUÑOZ" userId="6c920eed-56a1-4dd6-94e7-28cd095909bd" providerId="ADAL" clId="{E68E6373-0133-48F9-A085-1C5324C2A634}" dt="2023-02-07T18:16:30.278" v="1808"/>
          <ac:spMkLst>
            <pc:docMk/>
            <pc:sldMk cId="3746880780" sldId="353"/>
            <ac:spMk id="16" creationId="{A22B13A4-381F-8580-E897-B1D7F9E773A4}"/>
          </ac:spMkLst>
        </pc:spChg>
        <pc:spChg chg="mod">
          <ac:chgData name="NORVEY DANILO MUÑOZ" userId="6c920eed-56a1-4dd6-94e7-28cd095909bd" providerId="ADAL" clId="{E68E6373-0133-48F9-A085-1C5324C2A634}" dt="2023-02-07T18:16:30.278" v="1808"/>
          <ac:spMkLst>
            <pc:docMk/>
            <pc:sldMk cId="3746880780" sldId="353"/>
            <ac:spMk id="17" creationId="{E7CA48EF-9F8E-81D1-5866-66D93403576F}"/>
          </ac:spMkLst>
        </pc:spChg>
        <pc:spChg chg="mod">
          <ac:chgData name="NORVEY DANILO MUÑOZ" userId="6c920eed-56a1-4dd6-94e7-28cd095909bd" providerId="ADAL" clId="{E68E6373-0133-48F9-A085-1C5324C2A634}" dt="2023-02-07T18:16:30.278" v="1808"/>
          <ac:spMkLst>
            <pc:docMk/>
            <pc:sldMk cId="3746880780" sldId="353"/>
            <ac:spMk id="18" creationId="{6FCF078C-4F28-8E0E-B5BA-A777B885DE65}"/>
          </ac:spMkLst>
        </pc:spChg>
        <pc:spChg chg="mod">
          <ac:chgData name="NORVEY DANILO MUÑOZ" userId="6c920eed-56a1-4dd6-94e7-28cd095909bd" providerId="ADAL" clId="{E68E6373-0133-48F9-A085-1C5324C2A634}" dt="2023-02-07T18:16:30.278" v="1808"/>
          <ac:spMkLst>
            <pc:docMk/>
            <pc:sldMk cId="3746880780" sldId="353"/>
            <ac:spMk id="19" creationId="{AE24883B-A0A3-949F-2264-45A3AE4B69B2}"/>
          </ac:spMkLst>
        </pc:spChg>
        <pc:spChg chg="mod">
          <ac:chgData name="NORVEY DANILO MUÑOZ" userId="6c920eed-56a1-4dd6-94e7-28cd095909bd" providerId="ADAL" clId="{E68E6373-0133-48F9-A085-1C5324C2A634}" dt="2023-02-07T18:16:30.278" v="1808"/>
          <ac:spMkLst>
            <pc:docMk/>
            <pc:sldMk cId="3746880780" sldId="353"/>
            <ac:spMk id="20" creationId="{1D8E5CAE-776E-1C15-4284-9AA4DE1FACA9}"/>
          </ac:spMkLst>
        </pc:spChg>
        <pc:spChg chg="mod">
          <ac:chgData name="NORVEY DANILO MUÑOZ" userId="6c920eed-56a1-4dd6-94e7-28cd095909bd" providerId="ADAL" clId="{E68E6373-0133-48F9-A085-1C5324C2A634}" dt="2023-02-07T18:16:30.278" v="1808"/>
          <ac:spMkLst>
            <pc:docMk/>
            <pc:sldMk cId="3746880780" sldId="353"/>
            <ac:spMk id="21" creationId="{0D993602-5E99-8172-836D-694BB990D0D1}"/>
          </ac:spMkLst>
        </pc:spChg>
        <pc:spChg chg="mod">
          <ac:chgData name="NORVEY DANILO MUÑOZ" userId="6c920eed-56a1-4dd6-94e7-28cd095909bd" providerId="ADAL" clId="{E68E6373-0133-48F9-A085-1C5324C2A634}" dt="2023-02-07T18:16:30.278" v="1808"/>
          <ac:spMkLst>
            <pc:docMk/>
            <pc:sldMk cId="3746880780" sldId="353"/>
            <ac:spMk id="24" creationId="{3C07787D-EABC-F56C-C181-699E0003013D}"/>
          </ac:spMkLst>
        </pc:spChg>
        <pc:spChg chg="mod">
          <ac:chgData name="NORVEY DANILO MUÑOZ" userId="6c920eed-56a1-4dd6-94e7-28cd095909bd" providerId="ADAL" clId="{E68E6373-0133-48F9-A085-1C5324C2A634}" dt="2023-02-07T18:16:30.278" v="1808"/>
          <ac:spMkLst>
            <pc:docMk/>
            <pc:sldMk cId="3746880780" sldId="353"/>
            <ac:spMk id="25" creationId="{996EE02B-16CA-70F4-3F49-F44FAD84430C}"/>
          </ac:spMkLst>
        </pc:spChg>
        <pc:spChg chg="mod">
          <ac:chgData name="NORVEY DANILO MUÑOZ" userId="6c920eed-56a1-4dd6-94e7-28cd095909bd" providerId="ADAL" clId="{E68E6373-0133-48F9-A085-1C5324C2A634}" dt="2023-02-07T18:16:30.278" v="1808"/>
          <ac:spMkLst>
            <pc:docMk/>
            <pc:sldMk cId="3746880780" sldId="353"/>
            <ac:spMk id="26" creationId="{9D90A023-E604-7658-682F-40C5A7D49BFC}"/>
          </ac:spMkLst>
        </pc:spChg>
        <pc:spChg chg="mod">
          <ac:chgData name="NORVEY DANILO MUÑOZ" userId="6c920eed-56a1-4dd6-94e7-28cd095909bd" providerId="ADAL" clId="{E68E6373-0133-48F9-A085-1C5324C2A634}" dt="2023-02-07T18:16:30.278" v="1808"/>
          <ac:spMkLst>
            <pc:docMk/>
            <pc:sldMk cId="3746880780" sldId="353"/>
            <ac:spMk id="27" creationId="{E90109B7-3244-746A-574C-F8AFD675FAE8}"/>
          </ac:spMkLst>
        </pc:spChg>
        <pc:spChg chg="mod">
          <ac:chgData name="NORVEY DANILO MUÑOZ" userId="6c920eed-56a1-4dd6-94e7-28cd095909bd" providerId="ADAL" clId="{E68E6373-0133-48F9-A085-1C5324C2A634}" dt="2023-02-07T18:16:30.278" v="1808"/>
          <ac:spMkLst>
            <pc:docMk/>
            <pc:sldMk cId="3746880780" sldId="353"/>
            <ac:spMk id="28" creationId="{E6846D89-CF67-B4F5-7151-93BDE5CCAD6B}"/>
          </ac:spMkLst>
        </pc:spChg>
        <pc:spChg chg="mod">
          <ac:chgData name="NORVEY DANILO MUÑOZ" userId="6c920eed-56a1-4dd6-94e7-28cd095909bd" providerId="ADAL" clId="{E68E6373-0133-48F9-A085-1C5324C2A634}" dt="2023-02-07T18:16:30.278" v="1808"/>
          <ac:spMkLst>
            <pc:docMk/>
            <pc:sldMk cId="3746880780" sldId="353"/>
            <ac:spMk id="29" creationId="{D7A50C52-074B-25DB-DEDB-2037238B818B}"/>
          </ac:spMkLst>
        </pc:spChg>
        <pc:spChg chg="mod">
          <ac:chgData name="NORVEY DANILO MUÑOZ" userId="6c920eed-56a1-4dd6-94e7-28cd095909bd" providerId="ADAL" clId="{E68E6373-0133-48F9-A085-1C5324C2A634}" dt="2023-02-07T18:16:30.278" v="1808"/>
          <ac:spMkLst>
            <pc:docMk/>
            <pc:sldMk cId="3746880780" sldId="353"/>
            <ac:spMk id="30" creationId="{C3437ACB-7878-5C08-426A-03691CEDD19E}"/>
          </ac:spMkLst>
        </pc:spChg>
        <pc:spChg chg="mod">
          <ac:chgData name="NORVEY DANILO MUÑOZ" userId="6c920eed-56a1-4dd6-94e7-28cd095909bd" providerId="ADAL" clId="{E68E6373-0133-48F9-A085-1C5324C2A634}" dt="2023-02-07T18:16:30.278" v="1808"/>
          <ac:spMkLst>
            <pc:docMk/>
            <pc:sldMk cId="3746880780" sldId="353"/>
            <ac:spMk id="31" creationId="{674BF174-7FF7-A04B-F086-2E879C70ABEF}"/>
          </ac:spMkLst>
        </pc:spChg>
        <pc:spChg chg="mod">
          <ac:chgData name="NORVEY DANILO MUÑOZ" userId="6c920eed-56a1-4dd6-94e7-28cd095909bd" providerId="ADAL" clId="{E68E6373-0133-48F9-A085-1C5324C2A634}" dt="2023-02-07T18:16:30.278" v="1808"/>
          <ac:spMkLst>
            <pc:docMk/>
            <pc:sldMk cId="3746880780" sldId="353"/>
            <ac:spMk id="32" creationId="{8A757580-4B40-9E61-552E-143F084503D4}"/>
          </ac:spMkLst>
        </pc:spChg>
        <pc:spChg chg="mod">
          <ac:chgData name="NORVEY DANILO MUÑOZ" userId="6c920eed-56a1-4dd6-94e7-28cd095909bd" providerId="ADAL" clId="{E68E6373-0133-48F9-A085-1C5324C2A634}" dt="2023-02-07T18:16:30.278" v="1808"/>
          <ac:spMkLst>
            <pc:docMk/>
            <pc:sldMk cId="3746880780" sldId="353"/>
            <ac:spMk id="33" creationId="{12CB26CF-7516-E70C-1687-4FC1C6C5BA0A}"/>
          </ac:spMkLst>
        </pc:spChg>
        <pc:spChg chg="mod">
          <ac:chgData name="NORVEY DANILO MUÑOZ" userId="6c920eed-56a1-4dd6-94e7-28cd095909bd" providerId="ADAL" clId="{E68E6373-0133-48F9-A085-1C5324C2A634}" dt="2023-02-07T18:16:30.278" v="1808"/>
          <ac:spMkLst>
            <pc:docMk/>
            <pc:sldMk cId="3746880780" sldId="353"/>
            <ac:spMk id="34" creationId="{973C6E64-8964-1D84-F29B-4869221CD4C6}"/>
          </ac:spMkLst>
        </pc:spChg>
        <pc:spChg chg="mod">
          <ac:chgData name="NORVEY DANILO MUÑOZ" userId="6c920eed-56a1-4dd6-94e7-28cd095909bd" providerId="ADAL" clId="{E68E6373-0133-48F9-A085-1C5324C2A634}" dt="2023-02-07T18:16:30.278" v="1808"/>
          <ac:spMkLst>
            <pc:docMk/>
            <pc:sldMk cId="3746880780" sldId="353"/>
            <ac:spMk id="35" creationId="{F6FB2828-DC72-3EEA-54B0-73A1E1E9CBC1}"/>
          </ac:spMkLst>
        </pc:spChg>
        <pc:spChg chg="mod">
          <ac:chgData name="NORVEY DANILO MUÑOZ" userId="6c920eed-56a1-4dd6-94e7-28cd095909bd" providerId="ADAL" clId="{E68E6373-0133-48F9-A085-1C5324C2A634}" dt="2023-02-07T18:16:30.278" v="1808"/>
          <ac:spMkLst>
            <pc:docMk/>
            <pc:sldMk cId="3746880780" sldId="353"/>
            <ac:spMk id="36" creationId="{63533266-F179-F4E6-8BCA-186C6792A036}"/>
          </ac:spMkLst>
        </pc:spChg>
        <pc:spChg chg="mod">
          <ac:chgData name="NORVEY DANILO MUÑOZ" userId="6c920eed-56a1-4dd6-94e7-28cd095909bd" providerId="ADAL" clId="{E68E6373-0133-48F9-A085-1C5324C2A634}" dt="2023-02-07T18:16:30.278" v="1808"/>
          <ac:spMkLst>
            <pc:docMk/>
            <pc:sldMk cId="3746880780" sldId="353"/>
            <ac:spMk id="37" creationId="{F2689305-9E4D-30D7-69CF-D6C4736D9823}"/>
          </ac:spMkLst>
        </pc:spChg>
        <pc:spChg chg="mod">
          <ac:chgData name="NORVEY DANILO MUÑOZ" userId="6c920eed-56a1-4dd6-94e7-28cd095909bd" providerId="ADAL" clId="{E68E6373-0133-48F9-A085-1C5324C2A634}" dt="2023-02-07T18:16:30.278" v="1808"/>
          <ac:spMkLst>
            <pc:docMk/>
            <pc:sldMk cId="3746880780" sldId="353"/>
            <ac:spMk id="40" creationId="{411E90C8-12BD-F43E-B9CB-2061CADA151E}"/>
          </ac:spMkLst>
        </pc:spChg>
        <pc:spChg chg="mod">
          <ac:chgData name="NORVEY DANILO MUÑOZ" userId="6c920eed-56a1-4dd6-94e7-28cd095909bd" providerId="ADAL" clId="{E68E6373-0133-48F9-A085-1C5324C2A634}" dt="2023-02-07T18:16:30.278" v="1808"/>
          <ac:spMkLst>
            <pc:docMk/>
            <pc:sldMk cId="3746880780" sldId="353"/>
            <ac:spMk id="41" creationId="{52337326-7E0B-0D03-1F3E-E9C3F0097A8D}"/>
          </ac:spMkLst>
        </pc:spChg>
        <pc:spChg chg="mod">
          <ac:chgData name="NORVEY DANILO MUÑOZ" userId="6c920eed-56a1-4dd6-94e7-28cd095909bd" providerId="ADAL" clId="{E68E6373-0133-48F9-A085-1C5324C2A634}" dt="2023-02-07T18:16:30.278" v="1808"/>
          <ac:spMkLst>
            <pc:docMk/>
            <pc:sldMk cId="3746880780" sldId="353"/>
            <ac:spMk id="42" creationId="{BB170C8F-143B-1E11-461B-A1242214D33C}"/>
          </ac:spMkLst>
        </pc:spChg>
        <pc:spChg chg="mod">
          <ac:chgData name="NORVEY DANILO MUÑOZ" userId="6c920eed-56a1-4dd6-94e7-28cd095909bd" providerId="ADAL" clId="{E68E6373-0133-48F9-A085-1C5324C2A634}" dt="2023-02-07T18:16:30.278" v="1808"/>
          <ac:spMkLst>
            <pc:docMk/>
            <pc:sldMk cId="3746880780" sldId="353"/>
            <ac:spMk id="43" creationId="{F8117D18-685A-690B-A080-4D3B098BDCE5}"/>
          </ac:spMkLst>
        </pc:spChg>
        <pc:spChg chg="mod">
          <ac:chgData name="NORVEY DANILO MUÑOZ" userId="6c920eed-56a1-4dd6-94e7-28cd095909bd" providerId="ADAL" clId="{E68E6373-0133-48F9-A085-1C5324C2A634}" dt="2023-02-07T18:16:30.278" v="1808"/>
          <ac:spMkLst>
            <pc:docMk/>
            <pc:sldMk cId="3746880780" sldId="353"/>
            <ac:spMk id="44" creationId="{27C6D785-A871-0575-3820-39AAC422A8BE}"/>
          </ac:spMkLst>
        </pc:spChg>
        <pc:spChg chg="mod">
          <ac:chgData name="NORVEY DANILO MUÑOZ" userId="6c920eed-56a1-4dd6-94e7-28cd095909bd" providerId="ADAL" clId="{E68E6373-0133-48F9-A085-1C5324C2A634}" dt="2023-02-07T18:16:30.278" v="1808"/>
          <ac:spMkLst>
            <pc:docMk/>
            <pc:sldMk cId="3746880780" sldId="353"/>
            <ac:spMk id="45" creationId="{A2BF3FE7-82E7-9A38-F8FC-71A759E0AE1F}"/>
          </ac:spMkLst>
        </pc:spChg>
        <pc:spChg chg="mod">
          <ac:chgData name="NORVEY DANILO MUÑOZ" userId="6c920eed-56a1-4dd6-94e7-28cd095909bd" providerId="ADAL" clId="{E68E6373-0133-48F9-A085-1C5324C2A634}" dt="2023-02-07T18:16:30.278" v="1808"/>
          <ac:spMkLst>
            <pc:docMk/>
            <pc:sldMk cId="3746880780" sldId="353"/>
            <ac:spMk id="46" creationId="{B86698E7-4D48-4728-362A-C3C3DFC8EE7C}"/>
          </ac:spMkLst>
        </pc:spChg>
        <pc:spChg chg="mod">
          <ac:chgData name="NORVEY DANILO MUÑOZ" userId="6c920eed-56a1-4dd6-94e7-28cd095909bd" providerId="ADAL" clId="{E68E6373-0133-48F9-A085-1C5324C2A634}" dt="2023-02-07T18:16:30.278" v="1808"/>
          <ac:spMkLst>
            <pc:docMk/>
            <pc:sldMk cId="3746880780" sldId="353"/>
            <ac:spMk id="47" creationId="{AB77D94B-4BF2-48FE-3C06-D9321531C445}"/>
          </ac:spMkLst>
        </pc:spChg>
        <pc:spChg chg="mod">
          <ac:chgData name="NORVEY DANILO MUÑOZ" userId="6c920eed-56a1-4dd6-94e7-28cd095909bd" providerId="ADAL" clId="{E68E6373-0133-48F9-A085-1C5324C2A634}" dt="2023-02-07T18:16:30.278" v="1808"/>
          <ac:spMkLst>
            <pc:docMk/>
            <pc:sldMk cId="3746880780" sldId="353"/>
            <ac:spMk id="48" creationId="{7C068CEA-B2F3-40BB-8247-5228C3973C8D}"/>
          </ac:spMkLst>
        </pc:spChg>
        <pc:spChg chg="mod">
          <ac:chgData name="NORVEY DANILO MUÑOZ" userId="6c920eed-56a1-4dd6-94e7-28cd095909bd" providerId="ADAL" clId="{E68E6373-0133-48F9-A085-1C5324C2A634}" dt="2023-02-07T18:16:30.278" v="1808"/>
          <ac:spMkLst>
            <pc:docMk/>
            <pc:sldMk cId="3746880780" sldId="353"/>
            <ac:spMk id="49" creationId="{A3E8BDA9-A907-F908-294F-34FFD5C1854D}"/>
          </ac:spMkLst>
        </pc:spChg>
        <pc:spChg chg="mod">
          <ac:chgData name="NORVEY DANILO MUÑOZ" userId="6c920eed-56a1-4dd6-94e7-28cd095909bd" providerId="ADAL" clId="{E68E6373-0133-48F9-A085-1C5324C2A634}" dt="2023-02-07T18:16:30.278" v="1808"/>
          <ac:spMkLst>
            <pc:docMk/>
            <pc:sldMk cId="3746880780" sldId="353"/>
            <ac:spMk id="50" creationId="{DDC0DC93-F3F8-E9A0-FA79-CF6052462CFA}"/>
          </ac:spMkLst>
        </pc:spChg>
        <pc:spChg chg="mod">
          <ac:chgData name="NORVEY DANILO MUÑOZ" userId="6c920eed-56a1-4dd6-94e7-28cd095909bd" providerId="ADAL" clId="{E68E6373-0133-48F9-A085-1C5324C2A634}" dt="2023-02-07T18:16:30.278" v="1808"/>
          <ac:spMkLst>
            <pc:docMk/>
            <pc:sldMk cId="3746880780" sldId="353"/>
            <ac:spMk id="51" creationId="{985F335C-58AC-F549-066F-973F4B5AB923}"/>
          </ac:spMkLst>
        </pc:spChg>
        <pc:spChg chg="mod">
          <ac:chgData name="NORVEY DANILO MUÑOZ" userId="6c920eed-56a1-4dd6-94e7-28cd095909bd" providerId="ADAL" clId="{E68E6373-0133-48F9-A085-1C5324C2A634}" dt="2023-02-07T18:16:30.278" v="1808"/>
          <ac:spMkLst>
            <pc:docMk/>
            <pc:sldMk cId="3746880780" sldId="353"/>
            <ac:spMk id="52" creationId="{498F7AE3-6586-4762-4E87-010228873299}"/>
          </ac:spMkLst>
        </pc:spChg>
        <pc:spChg chg="mod">
          <ac:chgData name="NORVEY DANILO MUÑOZ" userId="6c920eed-56a1-4dd6-94e7-28cd095909bd" providerId="ADAL" clId="{E68E6373-0133-48F9-A085-1C5324C2A634}" dt="2023-02-07T18:16:30.278" v="1808"/>
          <ac:spMkLst>
            <pc:docMk/>
            <pc:sldMk cId="3746880780" sldId="353"/>
            <ac:spMk id="53" creationId="{F310D036-1862-2678-21A9-E02CB4B943B3}"/>
          </ac:spMkLst>
        </pc:spChg>
        <pc:spChg chg="mod">
          <ac:chgData name="NORVEY DANILO MUÑOZ" userId="6c920eed-56a1-4dd6-94e7-28cd095909bd" providerId="ADAL" clId="{E68E6373-0133-48F9-A085-1C5324C2A634}" dt="2023-02-07T18:16:30.278" v="1808"/>
          <ac:spMkLst>
            <pc:docMk/>
            <pc:sldMk cId="3746880780" sldId="353"/>
            <ac:spMk id="56" creationId="{4D2E827F-61CE-9A55-0D29-55DE57A2737C}"/>
          </ac:spMkLst>
        </pc:spChg>
        <pc:spChg chg="mod">
          <ac:chgData name="NORVEY DANILO MUÑOZ" userId="6c920eed-56a1-4dd6-94e7-28cd095909bd" providerId="ADAL" clId="{E68E6373-0133-48F9-A085-1C5324C2A634}" dt="2023-02-07T18:16:30.278" v="1808"/>
          <ac:spMkLst>
            <pc:docMk/>
            <pc:sldMk cId="3746880780" sldId="353"/>
            <ac:spMk id="57" creationId="{74261968-77AF-80AE-8849-48CE920DFF60}"/>
          </ac:spMkLst>
        </pc:spChg>
        <pc:spChg chg="mod">
          <ac:chgData name="NORVEY DANILO MUÑOZ" userId="6c920eed-56a1-4dd6-94e7-28cd095909bd" providerId="ADAL" clId="{E68E6373-0133-48F9-A085-1C5324C2A634}" dt="2023-02-07T18:16:30.278" v="1808"/>
          <ac:spMkLst>
            <pc:docMk/>
            <pc:sldMk cId="3746880780" sldId="353"/>
            <ac:spMk id="58" creationId="{CA51EDC8-5F0D-28AB-E793-4E9B83CF803C}"/>
          </ac:spMkLst>
        </pc:spChg>
        <pc:spChg chg="mod">
          <ac:chgData name="NORVEY DANILO MUÑOZ" userId="6c920eed-56a1-4dd6-94e7-28cd095909bd" providerId="ADAL" clId="{E68E6373-0133-48F9-A085-1C5324C2A634}" dt="2023-02-07T18:16:30.278" v="1808"/>
          <ac:spMkLst>
            <pc:docMk/>
            <pc:sldMk cId="3746880780" sldId="353"/>
            <ac:spMk id="59" creationId="{FEF75669-0959-69EB-095C-F577F01968AB}"/>
          </ac:spMkLst>
        </pc:spChg>
        <pc:spChg chg="mod">
          <ac:chgData name="NORVEY DANILO MUÑOZ" userId="6c920eed-56a1-4dd6-94e7-28cd095909bd" providerId="ADAL" clId="{E68E6373-0133-48F9-A085-1C5324C2A634}" dt="2023-02-07T18:16:30.278" v="1808"/>
          <ac:spMkLst>
            <pc:docMk/>
            <pc:sldMk cId="3746880780" sldId="353"/>
            <ac:spMk id="60" creationId="{E10E706B-0E46-0A4B-03D1-232FEDEBC534}"/>
          </ac:spMkLst>
        </pc:spChg>
        <pc:spChg chg="mod">
          <ac:chgData name="NORVEY DANILO MUÑOZ" userId="6c920eed-56a1-4dd6-94e7-28cd095909bd" providerId="ADAL" clId="{E68E6373-0133-48F9-A085-1C5324C2A634}" dt="2023-02-07T18:16:30.278" v="1808"/>
          <ac:spMkLst>
            <pc:docMk/>
            <pc:sldMk cId="3746880780" sldId="353"/>
            <ac:spMk id="61" creationId="{E86457E4-8C6C-125E-52FE-3B1EDB175A7C}"/>
          </ac:spMkLst>
        </pc:spChg>
        <pc:spChg chg="mod">
          <ac:chgData name="NORVEY DANILO MUÑOZ" userId="6c920eed-56a1-4dd6-94e7-28cd095909bd" providerId="ADAL" clId="{E68E6373-0133-48F9-A085-1C5324C2A634}" dt="2023-02-07T18:16:30.278" v="1808"/>
          <ac:spMkLst>
            <pc:docMk/>
            <pc:sldMk cId="3746880780" sldId="353"/>
            <ac:spMk id="62" creationId="{791FF42A-FE48-7EFD-8DBE-ED56E99DCCBD}"/>
          </ac:spMkLst>
        </pc:spChg>
        <pc:spChg chg="mod">
          <ac:chgData name="NORVEY DANILO MUÑOZ" userId="6c920eed-56a1-4dd6-94e7-28cd095909bd" providerId="ADAL" clId="{E68E6373-0133-48F9-A085-1C5324C2A634}" dt="2023-02-07T18:16:30.278" v="1808"/>
          <ac:spMkLst>
            <pc:docMk/>
            <pc:sldMk cId="3746880780" sldId="353"/>
            <ac:spMk id="63" creationId="{28D03D5E-500E-D250-1035-9AE8E90677EA}"/>
          </ac:spMkLst>
        </pc:spChg>
        <pc:spChg chg="mod">
          <ac:chgData name="NORVEY DANILO MUÑOZ" userId="6c920eed-56a1-4dd6-94e7-28cd095909bd" providerId="ADAL" clId="{E68E6373-0133-48F9-A085-1C5324C2A634}" dt="2023-02-07T18:16:30.278" v="1808"/>
          <ac:spMkLst>
            <pc:docMk/>
            <pc:sldMk cId="3746880780" sldId="353"/>
            <ac:spMk id="192" creationId="{F7F875BF-99C6-AF1B-F0CB-78CBBFFC15F2}"/>
          </ac:spMkLst>
        </pc:spChg>
        <pc:spChg chg="mod">
          <ac:chgData name="NORVEY DANILO MUÑOZ" userId="6c920eed-56a1-4dd6-94e7-28cd095909bd" providerId="ADAL" clId="{E68E6373-0133-48F9-A085-1C5324C2A634}" dt="2023-02-07T18:16:30.278" v="1808"/>
          <ac:spMkLst>
            <pc:docMk/>
            <pc:sldMk cId="3746880780" sldId="353"/>
            <ac:spMk id="193" creationId="{17898E65-F651-5A16-3DC4-7C9AED7D424C}"/>
          </ac:spMkLst>
        </pc:spChg>
        <pc:spChg chg="mod">
          <ac:chgData name="NORVEY DANILO MUÑOZ" userId="6c920eed-56a1-4dd6-94e7-28cd095909bd" providerId="ADAL" clId="{E68E6373-0133-48F9-A085-1C5324C2A634}" dt="2023-02-07T18:16:30.278" v="1808"/>
          <ac:spMkLst>
            <pc:docMk/>
            <pc:sldMk cId="3746880780" sldId="353"/>
            <ac:spMk id="194" creationId="{71F7964D-0612-7380-45DD-862A6AA71729}"/>
          </ac:spMkLst>
        </pc:spChg>
        <pc:spChg chg="mod">
          <ac:chgData name="NORVEY DANILO MUÑOZ" userId="6c920eed-56a1-4dd6-94e7-28cd095909bd" providerId="ADAL" clId="{E68E6373-0133-48F9-A085-1C5324C2A634}" dt="2023-02-07T18:16:30.278" v="1808"/>
          <ac:spMkLst>
            <pc:docMk/>
            <pc:sldMk cId="3746880780" sldId="353"/>
            <ac:spMk id="195" creationId="{B85156E2-1DAA-BA32-A593-FA11A7629203}"/>
          </ac:spMkLst>
        </pc:spChg>
        <pc:spChg chg="mod">
          <ac:chgData name="NORVEY DANILO MUÑOZ" userId="6c920eed-56a1-4dd6-94e7-28cd095909bd" providerId="ADAL" clId="{E68E6373-0133-48F9-A085-1C5324C2A634}" dt="2023-02-07T18:16:30.278" v="1808"/>
          <ac:spMkLst>
            <pc:docMk/>
            <pc:sldMk cId="3746880780" sldId="353"/>
            <ac:spMk id="196" creationId="{58FA7ADD-E611-9B30-9CDA-D8B742E26B65}"/>
          </ac:spMkLst>
        </pc:spChg>
        <pc:spChg chg="mod">
          <ac:chgData name="NORVEY DANILO MUÑOZ" userId="6c920eed-56a1-4dd6-94e7-28cd095909bd" providerId="ADAL" clId="{E68E6373-0133-48F9-A085-1C5324C2A634}" dt="2023-02-07T18:16:30.278" v="1808"/>
          <ac:spMkLst>
            <pc:docMk/>
            <pc:sldMk cId="3746880780" sldId="353"/>
            <ac:spMk id="197" creationId="{017891CA-94B2-8657-D4FB-45FB959C39F2}"/>
          </ac:spMkLst>
        </pc:spChg>
        <pc:spChg chg="mod">
          <ac:chgData name="NORVEY DANILO MUÑOZ" userId="6c920eed-56a1-4dd6-94e7-28cd095909bd" providerId="ADAL" clId="{E68E6373-0133-48F9-A085-1C5324C2A634}" dt="2023-02-07T18:17:01.044" v="1811" actId="1076"/>
          <ac:spMkLst>
            <pc:docMk/>
            <pc:sldMk cId="3746880780" sldId="353"/>
            <ac:spMk id="199" creationId="{E1CC2185-EF47-90C1-8F1F-1CC0497ECA6E}"/>
          </ac:spMkLst>
        </pc:spChg>
        <pc:spChg chg="mod">
          <ac:chgData name="NORVEY DANILO MUÑOZ" userId="6c920eed-56a1-4dd6-94e7-28cd095909bd" providerId="ADAL" clId="{E68E6373-0133-48F9-A085-1C5324C2A634}" dt="2023-02-07T18:17:01.044" v="1811" actId="1076"/>
          <ac:spMkLst>
            <pc:docMk/>
            <pc:sldMk cId="3746880780" sldId="353"/>
            <ac:spMk id="200" creationId="{B4AED6F2-5BC0-6619-EC2B-04F453100C78}"/>
          </ac:spMkLst>
        </pc:spChg>
        <pc:spChg chg="mod">
          <ac:chgData name="NORVEY DANILO MUÑOZ" userId="6c920eed-56a1-4dd6-94e7-28cd095909bd" providerId="ADAL" clId="{E68E6373-0133-48F9-A085-1C5324C2A634}" dt="2023-02-07T18:17:01.044" v="1811" actId="1076"/>
          <ac:spMkLst>
            <pc:docMk/>
            <pc:sldMk cId="3746880780" sldId="353"/>
            <ac:spMk id="201" creationId="{641CEF0B-AA7C-4519-F561-EC82145CBD16}"/>
          </ac:spMkLst>
        </pc:spChg>
        <pc:spChg chg="mod">
          <ac:chgData name="NORVEY DANILO MUÑOZ" userId="6c920eed-56a1-4dd6-94e7-28cd095909bd" providerId="ADAL" clId="{E68E6373-0133-48F9-A085-1C5324C2A634}" dt="2023-02-07T18:17:01.044" v="1811" actId="1076"/>
          <ac:spMkLst>
            <pc:docMk/>
            <pc:sldMk cId="3746880780" sldId="353"/>
            <ac:spMk id="202" creationId="{870657F6-862E-8BE0-A7E8-D7E22594DF2C}"/>
          </ac:spMkLst>
        </pc:spChg>
        <pc:spChg chg="mod">
          <ac:chgData name="NORVEY DANILO MUÑOZ" userId="6c920eed-56a1-4dd6-94e7-28cd095909bd" providerId="ADAL" clId="{E68E6373-0133-48F9-A085-1C5324C2A634}" dt="2023-02-07T18:17:01.044" v="1811" actId="1076"/>
          <ac:spMkLst>
            <pc:docMk/>
            <pc:sldMk cId="3746880780" sldId="353"/>
            <ac:spMk id="203" creationId="{FDE5E2A6-8B73-6EE7-C5AB-2D8D9989CA58}"/>
          </ac:spMkLst>
        </pc:spChg>
        <pc:spChg chg="mod">
          <ac:chgData name="NORVEY DANILO MUÑOZ" userId="6c920eed-56a1-4dd6-94e7-28cd095909bd" providerId="ADAL" clId="{E68E6373-0133-48F9-A085-1C5324C2A634}" dt="2023-02-07T18:17:01.044" v="1811" actId="1076"/>
          <ac:spMkLst>
            <pc:docMk/>
            <pc:sldMk cId="3746880780" sldId="353"/>
            <ac:spMk id="204" creationId="{803EB35B-8ED9-3E2C-3B83-0D07BFF2724A}"/>
          </ac:spMkLst>
        </pc:spChg>
        <pc:spChg chg="mod">
          <ac:chgData name="NORVEY DANILO MUÑOZ" userId="6c920eed-56a1-4dd6-94e7-28cd095909bd" providerId="ADAL" clId="{E68E6373-0133-48F9-A085-1C5324C2A634}" dt="2023-02-07T18:17:01.044" v="1811" actId="1076"/>
          <ac:spMkLst>
            <pc:docMk/>
            <pc:sldMk cId="3746880780" sldId="353"/>
            <ac:spMk id="205" creationId="{A6A64E08-B296-81B5-825B-842C4E9CCF89}"/>
          </ac:spMkLst>
        </pc:spChg>
        <pc:spChg chg="mod">
          <ac:chgData name="NORVEY DANILO MUÑOZ" userId="6c920eed-56a1-4dd6-94e7-28cd095909bd" providerId="ADAL" clId="{E68E6373-0133-48F9-A085-1C5324C2A634}" dt="2023-02-07T18:17:01.044" v="1811" actId="1076"/>
          <ac:spMkLst>
            <pc:docMk/>
            <pc:sldMk cId="3746880780" sldId="353"/>
            <ac:spMk id="206" creationId="{EDD43DDB-40C5-AC3B-EB44-859F1AD24C77}"/>
          </ac:spMkLst>
        </pc:spChg>
        <pc:spChg chg="mod">
          <ac:chgData name="NORVEY DANILO MUÑOZ" userId="6c920eed-56a1-4dd6-94e7-28cd095909bd" providerId="ADAL" clId="{E68E6373-0133-48F9-A085-1C5324C2A634}" dt="2023-02-07T18:17:01.044" v="1811" actId="1076"/>
          <ac:spMkLst>
            <pc:docMk/>
            <pc:sldMk cId="3746880780" sldId="353"/>
            <ac:spMk id="207" creationId="{D0126123-2CCC-D03E-0FB0-A5BF26BC41DB}"/>
          </ac:spMkLst>
        </pc:spChg>
        <pc:spChg chg="mod">
          <ac:chgData name="NORVEY DANILO MUÑOZ" userId="6c920eed-56a1-4dd6-94e7-28cd095909bd" providerId="ADAL" clId="{E68E6373-0133-48F9-A085-1C5324C2A634}" dt="2023-02-07T18:17:01.044" v="1811" actId="1076"/>
          <ac:spMkLst>
            <pc:docMk/>
            <pc:sldMk cId="3746880780" sldId="353"/>
            <ac:spMk id="208" creationId="{10541001-AF54-31F1-9354-1AF1ED1D75E7}"/>
          </ac:spMkLst>
        </pc:spChg>
        <pc:spChg chg="mod">
          <ac:chgData name="NORVEY DANILO MUÑOZ" userId="6c920eed-56a1-4dd6-94e7-28cd095909bd" providerId="ADAL" clId="{E68E6373-0133-48F9-A085-1C5324C2A634}" dt="2023-02-07T18:17:01.044" v="1811" actId="1076"/>
          <ac:spMkLst>
            <pc:docMk/>
            <pc:sldMk cId="3746880780" sldId="353"/>
            <ac:spMk id="209" creationId="{D108F5FB-76E8-7DAE-931C-D02333C785A0}"/>
          </ac:spMkLst>
        </pc:spChg>
        <pc:spChg chg="mod">
          <ac:chgData name="NORVEY DANILO MUÑOZ" userId="6c920eed-56a1-4dd6-94e7-28cd095909bd" providerId="ADAL" clId="{E68E6373-0133-48F9-A085-1C5324C2A634}" dt="2023-02-07T18:17:07.219" v="1812" actId="1076"/>
          <ac:spMkLst>
            <pc:docMk/>
            <pc:sldMk cId="3746880780" sldId="353"/>
            <ac:spMk id="212" creationId="{3A7185DA-07AA-CC71-90E0-DA5FD9862575}"/>
          </ac:spMkLst>
        </pc:spChg>
        <pc:spChg chg="mod">
          <ac:chgData name="NORVEY DANILO MUÑOZ" userId="6c920eed-56a1-4dd6-94e7-28cd095909bd" providerId="ADAL" clId="{E68E6373-0133-48F9-A085-1C5324C2A634}" dt="2023-02-07T18:17:07.219" v="1812" actId="1076"/>
          <ac:spMkLst>
            <pc:docMk/>
            <pc:sldMk cId="3746880780" sldId="353"/>
            <ac:spMk id="213" creationId="{021AD46E-10C0-673E-CCFF-A47A46551A1B}"/>
          </ac:spMkLst>
        </pc:spChg>
        <pc:spChg chg="mod">
          <ac:chgData name="NORVEY DANILO MUÑOZ" userId="6c920eed-56a1-4dd6-94e7-28cd095909bd" providerId="ADAL" clId="{E68E6373-0133-48F9-A085-1C5324C2A634}" dt="2023-02-07T18:17:07.219" v="1812" actId="1076"/>
          <ac:spMkLst>
            <pc:docMk/>
            <pc:sldMk cId="3746880780" sldId="353"/>
            <ac:spMk id="214" creationId="{E8A45893-154C-8CEB-E182-0CE3797C1F6E}"/>
          </ac:spMkLst>
        </pc:spChg>
        <pc:spChg chg="mod">
          <ac:chgData name="NORVEY DANILO MUÑOZ" userId="6c920eed-56a1-4dd6-94e7-28cd095909bd" providerId="ADAL" clId="{E68E6373-0133-48F9-A085-1C5324C2A634}" dt="2023-02-07T18:17:07.219" v="1812" actId="1076"/>
          <ac:spMkLst>
            <pc:docMk/>
            <pc:sldMk cId="3746880780" sldId="353"/>
            <ac:spMk id="215" creationId="{BFFD0D06-457E-E119-F05A-E8B12543B3AC}"/>
          </ac:spMkLst>
        </pc:spChg>
        <pc:spChg chg="mod">
          <ac:chgData name="NORVEY DANILO MUÑOZ" userId="6c920eed-56a1-4dd6-94e7-28cd095909bd" providerId="ADAL" clId="{E68E6373-0133-48F9-A085-1C5324C2A634}" dt="2023-02-07T18:17:07.219" v="1812" actId="1076"/>
          <ac:spMkLst>
            <pc:docMk/>
            <pc:sldMk cId="3746880780" sldId="353"/>
            <ac:spMk id="216" creationId="{5744CAB8-3B77-5247-1DA6-7BA8249025C5}"/>
          </ac:spMkLst>
        </pc:spChg>
        <pc:spChg chg="mod">
          <ac:chgData name="NORVEY DANILO MUÑOZ" userId="6c920eed-56a1-4dd6-94e7-28cd095909bd" providerId="ADAL" clId="{E68E6373-0133-48F9-A085-1C5324C2A634}" dt="2023-02-07T18:17:07.219" v="1812" actId="1076"/>
          <ac:spMkLst>
            <pc:docMk/>
            <pc:sldMk cId="3746880780" sldId="353"/>
            <ac:spMk id="217" creationId="{32D3F809-3AFF-1388-4661-D42B4B566318}"/>
          </ac:spMkLst>
        </pc:spChg>
        <pc:spChg chg="mod">
          <ac:chgData name="NORVEY DANILO MUÑOZ" userId="6c920eed-56a1-4dd6-94e7-28cd095909bd" providerId="ADAL" clId="{E68E6373-0133-48F9-A085-1C5324C2A634}" dt="2023-02-07T18:17:07.219" v="1812" actId="1076"/>
          <ac:spMkLst>
            <pc:docMk/>
            <pc:sldMk cId="3746880780" sldId="353"/>
            <ac:spMk id="218" creationId="{6A13C04C-97A5-D9D9-B118-CE9ABA3E4860}"/>
          </ac:spMkLst>
        </pc:spChg>
        <pc:spChg chg="mod">
          <ac:chgData name="NORVEY DANILO MUÑOZ" userId="6c920eed-56a1-4dd6-94e7-28cd095909bd" providerId="ADAL" clId="{E68E6373-0133-48F9-A085-1C5324C2A634}" dt="2023-02-07T18:17:07.219" v="1812" actId="1076"/>
          <ac:spMkLst>
            <pc:docMk/>
            <pc:sldMk cId="3746880780" sldId="353"/>
            <ac:spMk id="219" creationId="{BA72DD21-B493-C1D1-A361-9BB645D37304}"/>
          </ac:spMkLst>
        </pc:spChg>
        <pc:spChg chg="mod">
          <ac:chgData name="NORVEY DANILO MUÑOZ" userId="6c920eed-56a1-4dd6-94e7-28cd095909bd" providerId="ADAL" clId="{E68E6373-0133-48F9-A085-1C5324C2A634}" dt="2023-02-07T18:17:07.219" v="1812" actId="1076"/>
          <ac:spMkLst>
            <pc:docMk/>
            <pc:sldMk cId="3746880780" sldId="353"/>
            <ac:spMk id="220" creationId="{F938E2B0-DA6E-4993-636D-0DA159667DDD}"/>
          </ac:spMkLst>
        </pc:spChg>
        <pc:spChg chg="mod">
          <ac:chgData name="NORVEY DANILO MUÑOZ" userId="6c920eed-56a1-4dd6-94e7-28cd095909bd" providerId="ADAL" clId="{E68E6373-0133-48F9-A085-1C5324C2A634}" dt="2023-02-07T18:17:07.219" v="1812" actId="1076"/>
          <ac:spMkLst>
            <pc:docMk/>
            <pc:sldMk cId="3746880780" sldId="353"/>
            <ac:spMk id="221" creationId="{C768F354-6CE6-3FF2-D67F-CDA28CCDC92C}"/>
          </ac:spMkLst>
        </pc:spChg>
        <pc:spChg chg="mod">
          <ac:chgData name="NORVEY DANILO MUÑOZ" userId="6c920eed-56a1-4dd6-94e7-28cd095909bd" providerId="ADAL" clId="{E68E6373-0133-48F9-A085-1C5324C2A634}" dt="2023-02-07T18:17:07.219" v="1812" actId="1076"/>
          <ac:spMkLst>
            <pc:docMk/>
            <pc:sldMk cId="3746880780" sldId="353"/>
            <ac:spMk id="222" creationId="{39665BC0-A7F4-1EC1-39A3-914E5A4BAE39}"/>
          </ac:spMkLst>
        </pc:spChg>
        <pc:spChg chg="mod">
          <ac:chgData name="NORVEY DANILO MUÑOZ" userId="6c920eed-56a1-4dd6-94e7-28cd095909bd" providerId="ADAL" clId="{E68E6373-0133-48F9-A085-1C5324C2A634}" dt="2023-02-07T18:17:07.219" v="1812" actId="1076"/>
          <ac:spMkLst>
            <pc:docMk/>
            <pc:sldMk cId="3746880780" sldId="353"/>
            <ac:spMk id="223" creationId="{EEE63A19-0E90-4F6F-F190-467AE181F194}"/>
          </ac:spMkLst>
        </pc:spChg>
        <pc:spChg chg="mod">
          <ac:chgData name="NORVEY DANILO MUÑOZ" userId="6c920eed-56a1-4dd6-94e7-28cd095909bd" providerId="ADAL" clId="{E68E6373-0133-48F9-A085-1C5324C2A634}" dt="2023-02-07T18:17:07.219" v="1812" actId="1076"/>
          <ac:spMkLst>
            <pc:docMk/>
            <pc:sldMk cId="3746880780" sldId="353"/>
            <ac:spMk id="224" creationId="{28695E0F-2C42-8112-190C-DCFAB4CA63D0}"/>
          </ac:spMkLst>
        </pc:spChg>
        <pc:spChg chg="mod">
          <ac:chgData name="NORVEY DANILO MUÑOZ" userId="6c920eed-56a1-4dd6-94e7-28cd095909bd" providerId="ADAL" clId="{E68E6373-0133-48F9-A085-1C5324C2A634}" dt="2023-02-07T18:17:07.219" v="1812" actId="1076"/>
          <ac:spMkLst>
            <pc:docMk/>
            <pc:sldMk cId="3746880780" sldId="353"/>
            <ac:spMk id="225" creationId="{DEE38356-4483-C894-EB5D-529221D52816}"/>
          </ac:spMkLst>
        </pc:spChg>
        <pc:spChg chg="mod">
          <ac:chgData name="NORVEY DANILO MUÑOZ" userId="6c920eed-56a1-4dd6-94e7-28cd095909bd" providerId="ADAL" clId="{E68E6373-0133-48F9-A085-1C5324C2A634}" dt="2023-02-07T18:17:18.444" v="1815" actId="1076"/>
          <ac:spMkLst>
            <pc:docMk/>
            <pc:sldMk cId="3746880780" sldId="353"/>
            <ac:spMk id="228" creationId="{C0BF556B-B4DB-DFFA-3083-2D24C4438627}"/>
          </ac:spMkLst>
        </pc:spChg>
        <pc:spChg chg="mod">
          <ac:chgData name="NORVEY DANILO MUÑOZ" userId="6c920eed-56a1-4dd6-94e7-28cd095909bd" providerId="ADAL" clId="{E68E6373-0133-48F9-A085-1C5324C2A634}" dt="2023-02-07T18:17:18.444" v="1815" actId="1076"/>
          <ac:spMkLst>
            <pc:docMk/>
            <pc:sldMk cId="3746880780" sldId="353"/>
            <ac:spMk id="229" creationId="{9B8279BB-4139-4F4C-B268-AFBAF72DA006}"/>
          </ac:spMkLst>
        </pc:spChg>
        <pc:spChg chg="mod">
          <ac:chgData name="NORVEY DANILO MUÑOZ" userId="6c920eed-56a1-4dd6-94e7-28cd095909bd" providerId="ADAL" clId="{E68E6373-0133-48F9-A085-1C5324C2A634}" dt="2023-02-07T18:17:18.444" v="1815" actId="1076"/>
          <ac:spMkLst>
            <pc:docMk/>
            <pc:sldMk cId="3746880780" sldId="353"/>
            <ac:spMk id="230" creationId="{A6E8944A-F824-A499-A0F7-38A21CD89F55}"/>
          </ac:spMkLst>
        </pc:spChg>
        <pc:spChg chg="mod">
          <ac:chgData name="NORVEY DANILO MUÑOZ" userId="6c920eed-56a1-4dd6-94e7-28cd095909bd" providerId="ADAL" clId="{E68E6373-0133-48F9-A085-1C5324C2A634}" dt="2023-02-07T18:17:18.444" v="1815" actId="1076"/>
          <ac:spMkLst>
            <pc:docMk/>
            <pc:sldMk cId="3746880780" sldId="353"/>
            <ac:spMk id="231" creationId="{E613E62B-129C-5082-14EB-93F800093958}"/>
          </ac:spMkLst>
        </pc:spChg>
        <pc:spChg chg="mod">
          <ac:chgData name="NORVEY DANILO MUÑOZ" userId="6c920eed-56a1-4dd6-94e7-28cd095909bd" providerId="ADAL" clId="{E68E6373-0133-48F9-A085-1C5324C2A634}" dt="2023-02-07T18:17:18.444" v="1815" actId="1076"/>
          <ac:spMkLst>
            <pc:docMk/>
            <pc:sldMk cId="3746880780" sldId="353"/>
            <ac:spMk id="232" creationId="{22E2DA43-51AE-3429-8882-5B2718D9F5E5}"/>
          </ac:spMkLst>
        </pc:spChg>
        <pc:spChg chg="mod">
          <ac:chgData name="NORVEY DANILO MUÑOZ" userId="6c920eed-56a1-4dd6-94e7-28cd095909bd" providerId="ADAL" clId="{E68E6373-0133-48F9-A085-1C5324C2A634}" dt="2023-02-07T18:17:18.444" v="1815" actId="1076"/>
          <ac:spMkLst>
            <pc:docMk/>
            <pc:sldMk cId="3746880780" sldId="353"/>
            <ac:spMk id="233" creationId="{6E705F12-371B-88E7-3A50-AE74299A6C81}"/>
          </ac:spMkLst>
        </pc:spChg>
        <pc:spChg chg="mod">
          <ac:chgData name="NORVEY DANILO MUÑOZ" userId="6c920eed-56a1-4dd6-94e7-28cd095909bd" providerId="ADAL" clId="{E68E6373-0133-48F9-A085-1C5324C2A634}" dt="2023-02-07T18:17:18.444" v="1815" actId="1076"/>
          <ac:spMkLst>
            <pc:docMk/>
            <pc:sldMk cId="3746880780" sldId="353"/>
            <ac:spMk id="234" creationId="{630839B5-D5B8-818E-F949-FC0F590D5615}"/>
          </ac:spMkLst>
        </pc:spChg>
        <pc:spChg chg="mod">
          <ac:chgData name="NORVEY DANILO MUÑOZ" userId="6c920eed-56a1-4dd6-94e7-28cd095909bd" providerId="ADAL" clId="{E68E6373-0133-48F9-A085-1C5324C2A634}" dt="2023-02-07T18:13:59.985" v="1805" actId="20577"/>
          <ac:spMkLst>
            <pc:docMk/>
            <pc:sldMk cId="3746880780" sldId="353"/>
            <ac:spMk id="235"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6"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7"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8"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9" creationId="{00000000-0000-0000-0000-000000000000}"/>
          </ac:spMkLst>
        </pc:spChg>
        <pc:spChg chg="mod">
          <ac:chgData name="NORVEY DANILO MUÑOZ" userId="6c920eed-56a1-4dd6-94e7-28cd095909bd" providerId="ADAL" clId="{E68E6373-0133-48F9-A085-1C5324C2A634}" dt="2023-02-07T18:17:18.444" v="1815" actId="1076"/>
          <ac:spMkLst>
            <pc:docMk/>
            <pc:sldMk cId="3746880780" sldId="353"/>
            <ac:spMk id="240" creationId="{E1661175-0661-0CF9-46EA-48BC53434004}"/>
          </ac:spMkLst>
        </pc:spChg>
        <pc:spChg chg="mod">
          <ac:chgData name="NORVEY DANILO MUÑOZ" userId="6c920eed-56a1-4dd6-94e7-28cd095909bd" providerId="ADAL" clId="{E68E6373-0133-48F9-A085-1C5324C2A634}" dt="2023-02-07T18:17:18.444" v="1815" actId="1076"/>
          <ac:spMkLst>
            <pc:docMk/>
            <pc:sldMk cId="3746880780" sldId="353"/>
            <ac:spMk id="241" creationId="{2731F3DD-0770-D5FE-A8EB-3A7D0A78F910}"/>
          </ac:spMkLst>
        </pc:spChg>
        <pc:spChg chg="mod">
          <ac:chgData name="NORVEY DANILO MUÑOZ" userId="6c920eed-56a1-4dd6-94e7-28cd095909bd" providerId="ADAL" clId="{E68E6373-0133-48F9-A085-1C5324C2A634}" dt="2023-02-07T18:17:18.444" v="1815" actId="1076"/>
          <ac:spMkLst>
            <pc:docMk/>
            <pc:sldMk cId="3746880780" sldId="353"/>
            <ac:spMk id="242" creationId="{1011D0CA-1A72-8796-44E4-611B5EAFF172}"/>
          </ac:spMkLst>
        </pc:spChg>
        <pc:spChg chg="mod">
          <ac:chgData name="NORVEY DANILO MUÑOZ" userId="6c920eed-56a1-4dd6-94e7-28cd095909bd" providerId="ADAL" clId="{E68E6373-0133-48F9-A085-1C5324C2A634}" dt="2023-02-07T18:17:18.444" v="1815" actId="1076"/>
          <ac:spMkLst>
            <pc:docMk/>
            <pc:sldMk cId="3746880780" sldId="353"/>
            <ac:spMk id="243" creationId="{77B60E16-5452-D643-E786-74FAC68FF306}"/>
          </ac:spMkLst>
        </pc:spChg>
        <pc:spChg chg="mod">
          <ac:chgData name="NORVEY DANILO MUÑOZ" userId="6c920eed-56a1-4dd6-94e7-28cd095909bd" providerId="ADAL" clId="{E68E6373-0133-48F9-A085-1C5324C2A634}" dt="2023-02-07T18:17:18.444" v="1815" actId="1076"/>
          <ac:spMkLst>
            <pc:docMk/>
            <pc:sldMk cId="3746880780" sldId="353"/>
            <ac:spMk id="244" creationId="{170B0260-D68A-771D-0061-88DA7F6D083A}"/>
          </ac:spMkLst>
        </pc:spChg>
        <pc:spChg chg="mod">
          <ac:chgData name="NORVEY DANILO MUÑOZ" userId="6c920eed-56a1-4dd6-94e7-28cd095909bd" providerId="ADAL" clId="{E68E6373-0133-48F9-A085-1C5324C2A634}" dt="2023-02-07T18:17:18.444" v="1815" actId="1076"/>
          <ac:spMkLst>
            <pc:docMk/>
            <pc:sldMk cId="3746880780" sldId="353"/>
            <ac:spMk id="245" creationId="{4F3BFE6E-9C49-6E6C-4C1D-D1B2136862B3}"/>
          </ac:spMkLst>
        </pc:spChg>
        <pc:spChg chg="mod">
          <ac:chgData name="NORVEY DANILO MUÑOZ" userId="6c920eed-56a1-4dd6-94e7-28cd095909bd" providerId="ADAL" clId="{E68E6373-0133-48F9-A085-1C5324C2A634}" dt="2023-02-07T18:17:18.444" v="1815" actId="1076"/>
          <ac:spMkLst>
            <pc:docMk/>
            <pc:sldMk cId="3746880780" sldId="353"/>
            <ac:spMk id="246" creationId="{51FEDA57-003B-28C4-4339-A5E3CDF6EA9D}"/>
          </ac:spMkLst>
        </pc:spChg>
        <pc:spChg chg="add mod">
          <ac:chgData name="NORVEY DANILO MUÑOZ" userId="6c920eed-56a1-4dd6-94e7-28cd095909bd" providerId="ADAL" clId="{E68E6373-0133-48F9-A085-1C5324C2A634}" dt="2023-02-07T18:17:18.444" v="1815" actId="1076"/>
          <ac:spMkLst>
            <pc:docMk/>
            <pc:sldMk cId="3746880780" sldId="353"/>
            <ac:spMk id="247" creationId="{77A26283-B8E8-4C7B-FE13-919CEAAE1116}"/>
          </ac:spMkLst>
        </pc:spChg>
        <pc:spChg chg="mod">
          <ac:chgData name="NORVEY DANILO MUÑOZ" userId="6c920eed-56a1-4dd6-94e7-28cd095909bd" providerId="ADAL" clId="{E68E6373-0133-48F9-A085-1C5324C2A634}" dt="2023-02-07T18:17:31.092" v="1816" actId="1076"/>
          <ac:spMkLst>
            <pc:docMk/>
            <pc:sldMk cId="3746880780" sldId="353"/>
            <ac:spMk id="250" creationId="{8684BD42-3B25-89A8-7F81-19C74922A200}"/>
          </ac:spMkLst>
        </pc:spChg>
        <pc:spChg chg="mod">
          <ac:chgData name="NORVEY DANILO MUÑOZ" userId="6c920eed-56a1-4dd6-94e7-28cd095909bd" providerId="ADAL" clId="{E68E6373-0133-48F9-A085-1C5324C2A634}" dt="2023-02-07T18:17:31.092" v="1816" actId="1076"/>
          <ac:spMkLst>
            <pc:docMk/>
            <pc:sldMk cId="3746880780" sldId="353"/>
            <ac:spMk id="251" creationId="{2BC58F4F-AC4C-51AA-8F7B-EA3407AAA21F}"/>
          </ac:spMkLst>
        </pc:spChg>
        <pc:spChg chg="mod">
          <ac:chgData name="NORVEY DANILO MUÑOZ" userId="6c920eed-56a1-4dd6-94e7-28cd095909bd" providerId="ADAL" clId="{E68E6373-0133-48F9-A085-1C5324C2A634}" dt="2023-02-07T18:17:31.092" v="1816" actId="1076"/>
          <ac:spMkLst>
            <pc:docMk/>
            <pc:sldMk cId="3746880780" sldId="353"/>
            <ac:spMk id="252" creationId="{029AD05B-D3A4-49F6-B39B-9CEC8A32B980}"/>
          </ac:spMkLst>
        </pc:spChg>
        <pc:spChg chg="mod">
          <ac:chgData name="NORVEY DANILO MUÑOZ" userId="6c920eed-56a1-4dd6-94e7-28cd095909bd" providerId="ADAL" clId="{E68E6373-0133-48F9-A085-1C5324C2A634}" dt="2023-02-07T18:17:31.092" v="1816" actId="1076"/>
          <ac:spMkLst>
            <pc:docMk/>
            <pc:sldMk cId="3746880780" sldId="353"/>
            <ac:spMk id="253" creationId="{35E3FF37-F68F-254D-F810-7DCD1E52C941}"/>
          </ac:spMkLst>
        </pc:spChg>
        <pc:spChg chg="mod">
          <ac:chgData name="NORVEY DANILO MUÑOZ" userId="6c920eed-56a1-4dd6-94e7-28cd095909bd" providerId="ADAL" clId="{E68E6373-0133-48F9-A085-1C5324C2A634}" dt="2023-02-07T18:17:31.092" v="1816" actId="1076"/>
          <ac:spMkLst>
            <pc:docMk/>
            <pc:sldMk cId="3746880780" sldId="353"/>
            <ac:spMk id="254" creationId="{DDA60E5D-CE97-F587-CF5B-C0DE0AE2E8D1}"/>
          </ac:spMkLst>
        </pc:spChg>
        <pc:spChg chg="mod">
          <ac:chgData name="NORVEY DANILO MUÑOZ" userId="6c920eed-56a1-4dd6-94e7-28cd095909bd" providerId="ADAL" clId="{E68E6373-0133-48F9-A085-1C5324C2A634}" dt="2023-02-07T18:17:31.092" v="1816" actId="1076"/>
          <ac:spMkLst>
            <pc:docMk/>
            <pc:sldMk cId="3746880780" sldId="353"/>
            <ac:spMk id="255" creationId="{E67B5C63-F5E5-26CB-158E-C35F95C0681F}"/>
          </ac:spMkLst>
        </pc:spChg>
        <pc:spChg chg="mod">
          <ac:chgData name="NORVEY DANILO MUÑOZ" userId="6c920eed-56a1-4dd6-94e7-28cd095909bd" providerId="ADAL" clId="{E68E6373-0133-48F9-A085-1C5324C2A634}" dt="2023-02-07T18:17:31.092" v="1816" actId="1076"/>
          <ac:spMkLst>
            <pc:docMk/>
            <pc:sldMk cId="3746880780" sldId="353"/>
            <ac:spMk id="256" creationId="{0D965535-CC7C-24D3-73E7-032CB2F5F4C3}"/>
          </ac:spMkLst>
        </pc:spChg>
        <pc:spChg chg="mod">
          <ac:chgData name="NORVEY DANILO MUÑOZ" userId="6c920eed-56a1-4dd6-94e7-28cd095909bd" providerId="ADAL" clId="{E68E6373-0133-48F9-A085-1C5324C2A634}" dt="2023-02-07T18:17:31.092" v="1816" actId="1076"/>
          <ac:spMkLst>
            <pc:docMk/>
            <pc:sldMk cId="3746880780" sldId="353"/>
            <ac:spMk id="257" creationId="{3489B364-8AC9-5BEA-B7F7-C34EF6C539D9}"/>
          </ac:spMkLst>
        </pc:spChg>
        <pc:spChg chg="mod">
          <ac:chgData name="NORVEY DANILO MUÑOZ" userId="6c920eed-56a1-4dd6-94e7-28cd095909bd" providerId="ADAL" clId="{E68E6373-0133-48F9-A085-1C5324C2A634}" dt="2023-02-07T18:17:31.092" v="1816" actId="1076"/>
          <ac:spMkLst>
            <pc:docMk/>
            <pc:sldMk cId="3746880780" sldId="353"/>
            <ac:spMk id="258" creationId="{6FF6289B-DAB9-C134-F287-CE9E40C8F14B}"/>
          </ac:spMkLst>
        </pc:spChg>
        <pc:spChg chg="mod">
          <ac:chgData name="NORVEY DANILO MUÑOZ" userId="6c920eed-56a1-4dd6-94e7-28cd095909bd" providerId="ADAL" clId="{E68E6373-0133-48F9-A085-1C5324C2A634}" dt="2023-02-07T18:17:31.092" v="1816" actId="1076"/>
          <ac:spMkLst>
            <pc:docMk/>
            <pc:sldMk cId="3746880780" sldId="353"/>
            <ac:spMk id="259" creationId="{8EFAFC18-2E20-2DD6-BB7B-FF10ACB546E5}"/>
          </ac:spMkLst>
        </pc:spChg>
        <pc:spChg chg="mod">
          <ac:chgData name="NORVEY DANILO MUÑOZ" userId="6c920eed-56a1-4dd6-94e7-28cd095909bd" providerId="ADAL" clId="{E68E6373-0133-48F9-A085-1C5324C2A634}" dt="2023-02-07T18:17:31.092" v="1816" actId="1076"/>
          <ac:spMkLst>
            <pc:docMk/>
            <pc:sldMk cId="3746880780" sldId="353"/>
            <ac:spMk id="260" creationId="{093071FF-9C15-95D1-03C1-FFD3BEB00DD7}"/>
          </ac:spMkLst>
        </pc:spChg>
        <pc:spChg chg="mod">
          <ac:chgData name="NORVEY DANILO MUÑOZ" userId="6c920eed-56a1-4dd6-94e7-28cd095909bd" providerId="ADAL" clId="{E68E6373-0133-48F9-A085-1C5324C2A634}" dt="2023-02-07T18:17:31.092" v="1816" actId="1076"/>
          <ac:spMkLst>
            <pc:docMk/>
            <pc:sldMk cId="3746880780" sldId="353"/>
            <ac:spMk id="261" creationId="{DCE68873-8FB8-2FA5-A5EC-302FE3F98648}"/>
          </ac:spMkLst>
        </pc:spChg>
        <pc:spChg chg="mod">
          <ac:chgData name="NORVEY DANILO MUÑOZ" userId="6c920eed-56a1-4dd6-94e7-28cd095909bd" providerId="ADAL" clId="{E68E6373-0133-48F9-A085-1C5324C2A634}" dt="2023-02-07T18:17:31.092" v="1816" actId="1076"/>
          <ac:spMkLst>
            <pc:docMk/>
            <pc:sldMk cId="3746880780" sldId="353"/>
            <ac:spMk id="262" creationId="{DA5A0DB5-620C-2D02-71AC-30A1510783AD}"/>
          </ac:spMkLst>
        </pc:spChg>
        <pc:spChg chg="mod">
          <ac:chgData name="NORVEY DANILO MUÑOZ" userId="6c920eed-56a1-4dd6-94e7-28cd095909bd" providerId="ADAL" clId="{E68E6373-0133-48F9-A085-1C5324C2A634}" dt="2023-02-07T18:17:31.092" v="1816" actId="1076"/>
          <ac:spMkLst>
            <pc:docMk/>
            <pc:sldMk cId="3746880780" sldId="353"/>
            <ac:spMk id="263" creationId="{14F6A3D9-34EB-50B6-434C-94B478A820C2}"/>
          </ac:spMkLst>
        </pc:spChg>
        <pc:spChg chg="add mod">
          <ac:chgData name="NORVEY DANILO MUÑOZ" userId="6c920eed-56a1-4dd6-94e7-28cd095909bd" providerId="ADAL" clId="{E68E6373-0133-48F9-A085-1C5324C2A634}" dt="2023-02-07T18:17:31.092" v="1816" actId="1076"/>
          <ac:spMkLst>
            <pc:docMk/>
            <pc:sldMk cId="3746880780" sldId="353"/>
            <ac:spMk id="264" creationId="{84917122-22A3-0533-4B97-6E44954BC3C0}"/>
          </ac:spMkLst>
        </pc:spChg>
        <pc:grpChg chg="add del mod">
          <ac:chgData name="NORVEY DANILO MUÑOZ" userId="6c920eed-56a1-4dd6-94e7-28cd095909bd" providerId="ADAL" clId="{E68E6373-0133-48F9-A085-1C5324C2A634}" dt="2023-02-07T18:16:48.011" v="1809"/>
          <ac:grpSpMkLst>
            <pc:docMk/>
            <pc:sldMk cId="3746880780" sldId="353"/>
            <ac:grpSpMk id="10" creationId="{7BFB8396-A61B-D2DA-228D-313EDED20924}"/>
          </ac:grpSpMkLst>
        </pc:grpChg>
        <pc:grpChg chg="add del mod">
          <ac:chgData name="NORVEY DANILO MUÑOZ" userId="6c920eed-56a1-4dd6-94e7-28cd095909bd" providerId="ADAL" clId="{E68E6373-0133-48F9-A085-1C5324C2A634}" dt="2023-02-07T18:16:48.011" v="1809"/>
          <ac:grpSpMkLst>
            <pc:docMk/>
            <pc:sldMk cId="3746880780" sldId="353"/>
            <ac:grpSpMk id="22" creationId="{6BE04CC0-333B-1186-C24C-2F2B0F93C5E0}"/>
          </ac:grpSpMkLst>
        </pc:grpChg>
        <pc:grpChg chg="mod">
          <ac:chgData name="NORVEY DANILO MUÑOZ" userId="6c920eed-56a1-4dd6-94e7-28cd095909bd" providerId="ADAL" clId="{E68E6373-0133-48F9-A085-1C5324C2A634}" dt="2023-02-07T18:16:30.278" v="1808"/>
          <ac:grpSpMkLst>
            <pc:docMk/>
            <pc:sldMk cId="3746880780" sldId="353"/>
            <ac:grpSpMk id="23" creationId="{CBC99F15-C07B-458E-814D-B6AE15770A0C}"/>
          </ac:grpSpMkLst>
        </pc:grpChg>
        <pc:grpChg chg="add del mod">
          <ac:chgData name="NORVEY DANILO MUÑOZ" userId="6c920eed-56a1-4dd6-94e7-28cd095909bd" providerId="ADAL" clId="{E68E6373-0133-48F9-A085-1C5324C2A634}" dt="2023-02-07T18:16:48.011" v="1809"/>
          <ac:grpSpMkLst>
            <pc:docMk/>
            <pc:sldMk cId="3746880780" sldId="353"/>
            <ac:grpSpMk id="38" creationId="{C20111BF-A2B0-703D-8223-11706E160436}"/>
          </ac:grpSpMkLst>
        </pc:grpChg>
        <pc:grpChg chg="mod">
          <ac:chgData name="NORVEY DANILO MUÑOZ" userId="6c920eed-56a1-4dd6-94e7-28cd095909bd" providerId="ADAL" clId="{E68E6373-0133-48F9-A085-1C5324C2A634}" dt="2023-02-07T18:16:30.278" v="1808"/>
          <ac:grpSpMkLst>
            <pc:docMk/>
            <pc:sldMk cId="3746880780" sldId="353"/>
            <ac:grpSpMk id="39" creationId="{337344AF-C400-E754-E45B-FDE14BBC49FF}"/>
          </ac:grpSpMkLst>
        </pc:grpChg>
        <pc:grpChg chg="add del mod">
          <ac:chgData name="NORVEY DANILO MUÑOZ" userId="6c920eed-56a1-4dd6-94e7-28cd095909bd" providerId="ADAL" clId="{E68E6373-0133-48F9-A085-1C5324C2A634}" dt="2023-02-07T18:16:48.011" v="1809"/>
          <ac:grpSpMkLst>
            <pc:docMk/>
            <pc:sldMk cId="3746880780" sldId="353"/>
            <ac:grpSpMk id="54" creationId="{B1B021E3-0E02-083E-CDB9-547E0F0B8C30}"/>
          </ac:grpSpMkLst>
        </pc:grpChg>
        <pc:grpChg chg="mod">
          <ac:chgData name="NORVEY DANILO MUÑOZ" userId="6c920eed-56a1-4dd6-94e7-28cd095909bd" providerId="ADAL" clId="{E68E6373-0133-48F9-A085-1C5324C2A634}" dt="2023-02-07T18:16:30.278" v="1808"/>
          <ac:grpSpMkLst>
            <pc:docMk/>
            <pc:sldMk cId="3746880780" sldId="353"/>
            <ac:grpSpMk id="55" creationId="{132720D6-7652-1C1E-615C-F553F7BBF9BC}"/>
          </ac:grpSpMkLst>
        </pc:grpChg>
        <pc:grpChg chg="add mod">
          <ac:chgData name="NORVEY DANILO MUÑOZ" userId="6c920eed-56a1-4dd6-94e7-28cd095909bd" providerId="ADAL" clId="{E68E6373-0133-48F9-A085-1C5324C2A634}" dt="2023-02-07T18:17:01.044" v="1811" actId="1076"/>
          <ac:grpSpMkLst>
            <pc:docMk/>
            <pc:sldMk cId="3746880780" sldId="353"/>
            <ac:grpSpMk id="198" creationId="{F038818D-B667-8871-4AD7-FE259639BE46}"/>
          </ac:grpSpMkLst>
        </pc:grpChg>
        <pc:grpChg chg="add mod">
          <ac:chgData name="NORVEY DANILO MUÑOZ" userId="6c920eed-56a1-4dd6-94e7-28cd095909bd" providerId="ADAL" clId="{E68E6373-0133-48F9-A085-1C5324C2A634}" dt="2023-02-07T18:17:07.219" v="1812" actId="1076"/>
          <ac:grpSpMkLst>
            <pc:docMk/>
            <pc:sldMk cId="3746880780" sldId="353"/>
            <ac:grpSpMk id="210" creationId="{9A01D16E-70E1-5117-329D-E70C1A7449C3}"/>
          </ac:grpSpMkLst>
        </pc:grpChg>
        <pc:grpChg chg="mod">
          <ac:chgData name="NORVEY DANILO MUÑOZ" userId="6c920eed-56a1-4dd6-94e7-28cd095909bd" providerId="ADAL" clId="{E68E6373-0133-48F9-A085-1C5324C2A634}" dt="2023-02-07T18:17:07.219" v="1812" actId="1076"/>
          <ac:grpSpMkLst>
            <pc:docMk/>
            <pc:sldMk cId="3746880780" sldId="353"/>
            <ac:grpSpMk id="211" creationId="{68999873-44A3-DC54-5045-06FF504923AB}"/>
          </ac:grpSpMkLst>
        </pc:grpChg>
        <pc:grpChg chg="add mod">
          <ac:chgData name="NORVEY DANILO MUÑOZ" userId="6c920eed-56a1-4dd6-94e7-28cd095909bd" providerId="ADAL" clId="{E68E6373-0133-48F9-A085-1C5324C2A634}" dt="2023-02-07T18:17:18.444" v="1815" actId="1076"/>
          <ac:grpSpMkLst>
            <pc:docMk/>
            <pc:sldMk cId="3746880780" sldId="353"/>
            <ac:grpSpMk id="226" creationId="{B1818FD6-218D-948A-EAED-0397145F2D28}"/>
          </ac:grpSpMkLst>
        </pc:grpChg>
        <pc:grpChg chg="mod">
          <ac:chgData name="NORVEY DANILO MUÑOZ" userId="6c920eed-56a1-4dd6-94e7-28cd095909bd" providerId="ADAL" clId="{E68E6373-0133-48F9-A085-1C5324C2A634}" dt="2023-02-07T18:17:18.444" v="1815" actId="1076"/>
          <ac:grpSpMkLst>
            <pc:docMk/>
            <pc:sldMk cId="3746880780" sldId="353"/>
            <ac:grpSpMk id="227" creationId="{8F71120D-1F9B-DB54-8476-FE507227D824}"/>
          </ac:grpSpMkLst>
        </pc:grpChg>
        <pc:grpChg chg="add mod">
          <ac:chgData name="NORVEY DANILO MUÑOZ" userId="6c920eed-56a1-4dd6-94e7-28cd095909bd" providerId="ADAL" clId="{E68E6373-0133-48F9-A085-1C5324C2A634}" dt="2023-02-07T18:17:31.092" v="1816" actId="1076"/>
          <ac:grpSpMkLst>
            <pc:docMk/>
            <pc:sldMk cId="3746880780" sldId="353"/>
            <ac:grpSpMk id="248" creationId="{3F58DED4-D4DD-0A11-BB9E-AC34E281E874}"/>
          </ac:grpSpMkLst>
        </pc:grpChg>
        <pc:grpChg chg="mod">
          <ac:chgData name="NORVEY DANILO MUÑOZ" userId="6c920eed-56a1-4dd6-94e7-28cd095909bd" providerId="ADAL" clId="{E68E6373-0133-48F9-A085-1C5324C2A634}" dt="2023-02-07T18:17:31.092" v="1816" actId="1076"/>
          <ac:grpSpMkLst>
            <pc:docMk/>
            <pc:sldMk cId="3746880780" sldId="353"/>
            <ac:grpSpMk id="249" creationId="{D34145ED-C87F-2DAA-E2AF-FD85058AFE1D}"/>
          </ac:grpSpMkLst>
        </pc:grpChg>
      </pc:sldChg>
      <pc:sldChg chg="addSp delSp modSp add mod ord delAnim modAnim">
        <pc:chgData name="NORVEY DANILO MUÑOZ" userId="6c920eed-56a1-4dd6-94e7-28cd095909bd" providerId="ADAL" clId="{E68E6373-0133-48F9-A085-1C5324C2A634}" dt="2023-02-07T21:42:03.539" v="1907" actId="113"/>
        <pc:sldMkLst>
          <pc:docMk/>
          <pc:sldMk cId="3338316674" sldId="354"/>
        </pc:sldMkLst>
        <pc:spChg chg="mod">
          <ac:chgData name="NORVEY DANILO MUÑOZ" userId="6c920eed-56a1-4dd6-94e7-28cd095909bd" providerId="ADAL" clId="{E68E6373-0133-48F9-A085-1C5324C2A634}" dt="2023-02-07T21:41:35.353" v="1901" actId="1076"/>
          <ac:spMkLst>
            <pc:docMk/>
            <pc:sldMk cId="3338316674" sldId="354"/>
            <ac:spMk id="4" creationId="{669BBB2F-055C-D159-8A79-B263862E34FC}"/>
          </ac:spMkLst>
        </pc:spChg>
        <pc:spChg chg="mod">
          <ac:chgData name="NORVEY DANILO MUÑOZ" userId="6c920eed-56a1-4dd6-94e7-28cd095909bd" providerId="ADAL" clId="{E68E6373-0133-48F9-A085-1C5324C2A634}" dt="2023-02-07T21:41:35.353" v="1901" actId="1076"/>
          <ac:spMkLst>
            <pc:docMk/>
            <pc:sldMk cId="3338316674" sldId="354"/>
            <ac:spMk id="5" creationId="{9178B283-2F20-2141-7121-5AF02E59917E}"/>
          </ac:spMkLst>
        </pc:spChg>
        <pc:spChg chg="mod">
          <ac:chgData name="NORVEY DANILO MUÑOZ" userId="6c920eed-56a1-4dd6-94e7-28cd095909bd" providerId="ADAL" clId="{E68E6373-0133-48F9-A085-1C5324C2A634}" dt="2023-02-07T21:41:35.353" v="1901" actId="1076"/>
          <ac:spMkLst>
            <pc:docMk/>
            <pc:sldMk cId="3338316674" sldId="354"/>
            <ac:spMk id="6" creationId="{4772377F-F380-57A8-A77D-E1A761614B62}"/>
          </ac:spMkLst>
        </pc:spChg>
        <pc:spChg chg="mod">
          <ac:chgData name="NORVEY DANILO MUÑOZ" userId="6c920eed-56a1-4dd6-94e7-28cd095909bd" providerId="ADAL" clId="{E68E6373-0133-48F9-A085-1C5324C2A634}" dt="2023-02-07T21:41:35.353" v="1901" actId="1076"/>
          <ac:spMkLst>
            <pc:docMk/>
            <pc:sldMk cId="3338316674" sldId="354"/>
            <ac:spMk id="7" creationId="{616ECA72-2FD0-0EA5-1A94-3D54DAB31FAF}"/>
          </ac:spMkLst>
        </pc:spChg>
        <pc:spChg chg="mod">
          <ac:chgData name="NORVEY DANILO MUÑOZ" userId="6c920eed-56a1-4dd6-94e7-28cd095909bd" providerId="ADAL" clId="{E68E6373-0133-48F9-A085-1C5324C2A634}" dt="2023-02-07T21:41:35.353" v="1901" actId="1076"/>
          <ac:spMkLst>
            <pc:docMk/>
            <pc:sldMk cId="3338316674" sldId="354"/>
            <ac:spMk id="8" creationId="{66120E73-DD82-C035-7024-36376B606D96}"/>
          </ac:spMkLst>
        </pc:spChg>
        <pc:spChg chg="mod">
          <ac:chgData name="NORVEY DANILO MUÑOZ" userId="6c920eed-56a1-4dd6-94e7-28cd095909bd" providerId="ADAL" clId="{E68E6373-0133-48F9-A085-1C5324C2A634}" dt="2023-02-07T21:41:35.353" v="1901" actId="1076"/>
          <ac:spMkLst>
            <pc:docMk/>
            <pc:sldMk cId="3338316674" sldId="354"/>
            <ac:spMk id="9" creationId="{089AB507-5A01-C7D7-B29C-7BC2132192AD}"/>
          </ac:spMkLst>
        </pc:spChg>
        <pc:spChg chg="mod">
          <ac:chgData name="NORVEY DANILO MUÑOZ" userId="6c920eed-56a1-4dd6-94e7-28cd095909bd" providerId="ADAL" clId="{E68E6373-0133-48F9-A085-1C5324C2A634}" dt="2023-02-07T21:41:35.353" v="1901" actId="1076"/>
          <ac:spMkLst>
            <pc:docMk/>
            <pc:sldMk cId="3338316674" sldId="354"/>
            <ac:spMk id="10" creationId="{8A9D02A0-4C35-2D79-BDBF-58D9A2FFD46E}"/>
          </ac:spMkLst>
        </pc:spChg>
        <pc:spChg chg="mod">
          <ac:chgData name="NORVEY DANILO MUÑOZ" userId="6c920eed-56a1-4dd6-94e7-28cd095909bd" providerId="ADAL" clId="{E68E6373-0133-48F9-A085-1C5324C2A634}" dt="2023-02-07T21:41:35.353" v="1901" actId="1076"/>
          <ac:spMkLst>
            <pc:docMk/>
            <pc:sldMk cId="3338316674" sldId="354"/>
            <ac:spMk id="11" creationId="{0060653A-57AA-FF26-6884-2A3735775C93}"/>
          </ac:spMkLst>
        </pc:spChg>
        <pc:spChg chg="mod">
          <ac:chgData name="NORVEY DANILO MUÑOZ" userId="6c920eed-56a1-4dd6-94e7-28cd095909bd" providerId="ADAL" clId="{E68E6373-0133-48F9-A085-1C5324C2A634}" dt="2023-02-07T21:41:35.353" v="1901" actId="1076"/>
          <ac:spMkLst>
            <pc:docMk/>
            <pc:sldMk cId="3338316674" sldId="354"/>
            <ac:spMk id="12" creationId="{91E8668A-E215-935A-42D0-AE4321BE9E2C}"/>
          </ac:spMkLst>
        </pc:spChg>
        <pc:spChg chg="mod">
          <ac:chgData name="NORVEY DANILO MUÑOZ" userId="6c920eed-56a1-4dd6-94e7-28cd095909bd" providerId="ADAL" clId="{E68E6373-0133-48F9-A085-1C5324C2A634}" dt="2023-02-07T21:41:35.353" v="1901" actId="1076"/>
          <ac:spMkLst>
            <pc:docMk/>
            <pc:sldMk cId="3338316674" sldId="354"/>
            <ac:spMk id="13" creationId="{26DB9B04-4963-AA4F-DE8F-CFC678EBFDB8}"/>
          </ac:spMkLst>
        </pc:spChg>
        <pc:spChg chg="mod">
          <ac:chgData name="NORVEY DANILO MUÑOZ" userId="6c920eed-56a1-4dd6-94e7-28cd095909bd" providerId="ADAL" clId="{E68E6373-0133-48F9-A085-1C5324C2A634}" dt="2023-02-07T21:41:35.353" v="1901" actId="1076"/>
          <ac:spMkLst>
            <pc:docMk/>
            <pc:sldMk cId="3338316674" sldId="354"/>
            <ac:spMk id="14" creationId="{AA633A9C-33F2-10DE-0F80-515594ECB444}"/>
          </ac:spMkLst>
        </pc:spChg>
        <pc:spChg chg="mod">
          <ac:chgData name="NORVEY DANILO MUÑOZ" userId="6c920eed-56a1-4dd6-94e7-28cd095909bd" providerId="ADAL" clId="{E68E6373-0133-48F9-A085-1C5324C2A634}" dt="2023-02-07T21:41:35.353" v="1901" actId="1076"/>
          <ac:spMkLst>
            <pc:docMk/>
            <pc:sldMk cId="3338316674" sldId="354"/>
            <ac:spMk id="15" creationId="{0677EA5B-FAE1-EB29-CB04-ABE0E79D53FD}"/>
          </ac:spMkLst>
        </pc:spChg>
        <pc:spChg chg="add mod">
          <ac:chgData name="NORVEY DANILO MUÑOZ" userId="6c920eed-56a1-4dd6-94e7-28cd095909bd" providerId="ADAL" clId="{E68E6373-0133-48F9-A085-1C5324C2A634}" dt="2023-02-07T21:42:03.539" v="1907" actId="113"/>
          <ac:spMkLst>
            <pc:docMk/>
            <pc:sldMk cId="3338316674" sldId="354"/>
            <ac:spMk id="16" creationId="{4044A361-0EB4-B1AF-2CB4-F611451D2A42}"/>
          </ac:spMkLst>
        </pc:spChg>
        <pc:spChg chg="mod">
          <ac:chgData name="NORVEY DANILO MUÑOZ" userId="6c920eed-56a1-4dd6-94e7-28cd095909bd" providerId="ADAL" clId="{E68E6373-0133-48F9-A085-1C5324C2A634}" dt="2023-02-07T21:41:41.045" v="1903" actId="1076"/>
          <ac:spMkLst>
            <pc:docMk/>
            <pc:sldMk cId="3338316674" sldId="354"/>
            <ac:spMk id="19" creationId="{716A1E75-E39F-9926-C1C4-863A7D3F292C}"/>
          </ac:spMkLst>
        </pc:spChg>
        <pc:spChg chg="mod">
          <ac:chgData name="NORVEY DANILO MUÑOZ" userId="6c920eed-56a1-4dd6-94e7-28cd095909bd" providerId="ADAL" clId="{E68E6373-0133-48F9-A085-1C5324C2A634}" dt="2023-02-07T21:41:41.045" v="1903" actId="1076"/>
          <ac:spMkLst>
            <pc:docMk/>
            <pc:sldMk cId="3338316674" sldId="354"/>
            <ac:spMk id="20" creationId="{6C3E5B86-9235-6A01-D99D-38A0D0EC37EE}"/>
          </ac:spMkLst>
        </pc:spChg>
        <pc:spChg chg="mod">
          <ac:chgData name="NORVEY DANILO MUÑOZ" userId="6c920eed-56a1-4dd6-94e7-28cd095909bd" providerId="ADAL" clId="{E68E6373-0133-48F9-A085-1C5324C2A634}" dt="2023-02-07T21:41:41.045" v="1903" actId="1076"/>
          <ac:spMkLst>
            <pc:docMk/>
            <pc:sldMk cId="3338316674" sldId="354"/>
            <ac:spMk id="21" creationId="{9B0A2B2F-6188-CE04-07AD-BF2267AE9A6B}"/>
          </ac:spMkLst>
        </pc:spChg>
        <pc:spChg chg="mod">
          <ac:chgData name="NORVEY DANILO MUÑOZ" userId="6c920eed-56a1-4dd6-94e7-28cd095909bd" providerId="ADAL" clId="{E68E6373-0133-48F9-A085-1C5324C2A634}" dt="2023-02-07T21:41:41.045" v="1903" actId="1076"/>
          <ac:spMkLst>
            <pc:docMk/>
            <pc:sldMk cId="3338316674" sldId="354"/>
            <ac:spMk id="22" creationId="{4A963D2D-266A-C063-9CDF-ED1F9B8E39CF}"/>
          </ac:spMkLst>
        </pc:spChg>
        <pc:spChg chg="mod">
          <ac:chgData name="NORVEY DANILO MUÑOZ" userId="6c920eed-56a1-4dd6-94e7-28cd095909bd" providerId="ADAL" clId="{E68E6373-0133-48F9-A085-1C5324C2A634}" dt="2023-02-07T21:41:41.045" v="1903" actId="1076"/>
          <ac:spMkLst>
            <pc:docMk/>
            <pc:sldMk cId="3338316674" sldId="354"/>
            <ac:spMk id="23" creationId="{A1D27447-B398-28A9-6F78-B2FB96868044}"/>
          </ac:spMkLst>
        </pc:spChg>
        <pc:spChg chg="mod">
          <ac:chgData name="NORVEY DANILO MUÑOZ" userId="6c920eed-56a1-4dd6-94e7-28cd095909bd" providerId="ADAL" clId="{E68E6373-0133-48F9-A085-1C5324C2A634}" dt="2023-02-07T21:41:41.045" v="1903" actId="1076"/>
          <ac:spMkLst>
            <pc:docMk/>
            <pc:sldMk cId="3338316674" sldId="354"/>
            <ac:spMk id="24" creationId="{B84B993E-E616-D7E6-A218-C8E4E1F60583}"/>
          </ac:spMkLst>
        </pc:spChg>
        <pc:spChg chg="mod">
          <ac:chgData name="NORVEY DANILO MUÑOZ" userId="6c920eed-56a1-4dd6-94e7-28cd095909bd" providerId="ADAL" clId="{E68E6373-0133-48F9-A085-1C5324C2A634}" dt="2023-02-07T21:41:41.045" v="1903" actId="1076"/>
          <ac:spMkLst>
            <pc:docMk/>
            <pc:sldMk cId="3338316674" sldId="354"/>
            <ac:spMk id="25" creationId="{D4D40722-CF0B-1C31-E0FE-7F97AD1193D2}"/>
          </ac:spMkLst>
        </pc:spChg>
        <pc:spChg chg="mod">
          <ac:chgData name="NORVEY DANILO MUÑOZ" userId="6c920eed-56a1-4dd6-94e7-28cd095909bd" providerId="ADAL" clId="{E68E6373-0133-48F9-A085-1C5324C2A634}" dt="2023-02-07T21:41:41.045" v="1903" actId="1076"/>
          <ac:spMkLst>
            <pc:docMk/>
            <pc:sldMk cId="3338316674" sldId="354"/>
            <ac:spMk id="26" creationId="{C8088DF8-3C8E-CB39-5E22-042186982364}"/>
          </ac:spMkLst>
        </pc:spChg>
        <pc:spChg chg="mod">
          <ac:chgData name="NORVEY DANILO MUÑOZ" userId="6c920eed-56a1-4dd6-94e7-28cd095909bd" providerId="ADAL" clId="{E68E6373-0133-48F9-A085-1C5324C2A634}" dt="2023-02-07T21:41:41.045" v="1903" actId="1076"/>
          <ac:spMkLst>
            <pc:docMk/>
            <pc:sldMk cId="3338316674" sldId="354"/>
            <ac:spMk id="27" creationId="{F6EB4ECC-4DCA-63B2-907C-BBE4215C33D8}"/>
          </ac:spMkLst>
        </pc:spChg>
        <pc:spChg chg="mod">
          <ac:chgData name="NORVEY DANILO MUÑOZ" userId="6c920eed-56a1-4dd6-94e7-28cd095909bd" providerId="ADAL" clId="{E68E6373-0133-48F9-A085-1C5324C2A634}" dt="2023-02-07T21:41:41.045" v="1903" actId="1076"/>
          <ac:spMkLst>
            <pc:docMk/>
            <pc:sldMk cId="3338316674" sldId="354"/>
            <ac:spMk id="28" creationId="{2020F340-BCD5-8898-43EA-9978EFA4672A}"/>
          </ac:spMkLst>
        </pc:spChg>
        <pc:spChg chg="mod">
          <ac:chgData name="NORVEY DANILO MUÑOZ" userId="6c920eed-56a1-4dd6-94e7-28cd095909bd" providerId="ADAL" clId="{E68E6373-0133-48F9-A085-1C5324C2A634}" dt="2023-02-07T21:41:41.045" v="1903" actId="1076"/>
          <ac:spMkLst>
            <pc:docMk/>
            <pc:sldMk cId="3338316674" sldId="354"/>
            <ac:spMk id="29" creationId="{0B38E263-AC36-74B5-E841-CB10B9293226}"/>
          </ac:spMkLst>
        </pc:spChg>
        <pc:spChg chg="mod">
          <ac:chgData name="NORVEY DANILO MUÑOZ" userId="6c920eed-56a1-4dd6-94e7-28cd095909bd" providerId="ADAL" clId="{E68E6373-0133-48F9-A085-1C5324C2A634}" dt="2023-02-07T21:41:41.045" v="1903" actId="1076"/>
          <ac:spMkLst>
            <pc:docMk/>
            <pc:sldMk cId="3338316674" sldId="354"/>
            <ac:spMk id="30" creationId="{409AD9F7-CA06-E689-7188-D1C1278B90D1}"/>
          </ac:spMkLst>
        </pc:spChg>
        <pc:spChg chg="mod">
          <ac:chgData name="NORVEY DANILO MUÑOZ" userId="6c920eed-56a1-4dd6-94e7-28cd095909bd" providerId="ADAL" clId="{E68E6373-0133-48F9-A085-1C5324C2A634}" dt="2023-02-07T21:41:41.045" v="1903" actId="1076"/>
          <ac:spMkLst>
            <pc:docMk/>
            <pc:sldMk cId="3338316674" sldId="354"/>
            <ac:spMk id="31" creationId="{97F9862E-FD36-0F2F-2B8E-6C6D758C6985}"/>
          </ac:spMkLst>
        </pc:spChg>
        <pc:spChg chg="add mod">
          <ac:chgData name="NORVEY DANILO MUÑOZ" userId="6c920eed-56a1-4dd6-94e7-28cd095909bd" providerId="ADAL" clId="{E68E6373-0133-48F9-A085-1C5324C2A634}" dt="2023-02-07T21:41:48.384" v="1905" actId="1076"/>
          <ac:spMkLst>
            <pc:docMk/>
            <pc:sldMk cId="3338316674" sldId="354"/>
            <ac:spMk id="32" creationId="{D9387789-4009-28BE-0EB7-A13BE3A38628}"/>
          </ac:spMkLst>
        </pc:spChg>
        <pc:spChg chg="mod">
          <ac:chgData name="NORVEY DANILO MUÑOZ" userId="6c920eed-56a1-4dd6-94e7-28cd095909bd" providerId="ADAL" clId="{E68E6373-0133-48F9-A085-1C5324C2A634}" dt="2023-02-07T21:35:04.040" v="1869" actId="1076"/>
          <ac:spMkLst>
            <pc:docMk/>
            <pc:sldMk cId="3338316674" sldId="354"/>
            <ac:spMk id="235" creationId="{00000000-0000-0000-0000-000000000000}"/>
          </ac:spMkLst>
        </pc:spChg>
        <pc:spChg chg="del">
          <ac:chgData name="NORVEY DANILO MUÑOZ" userId="6c920eed-56a1-4dd6-94e7-28cd095909bd" providerId="ADAL" clId="{E68E6373-0133-48F9-A085-1C5324C2A634}" dt="2023-02-07T21:35:11.026" v="1873" actId="478"/>
          <ac:spMkLst>
            <pc:docMk/>
            <pc:sldMk cId="3338316674" sldId="354"/>
            <ac:spMk id="247" creationId="{77A26283-B8E8-4C7B-FE13-919CEAAE1116}"/>
          </ac:spMkLst>
        </pc:spChg>
        <pc:spChg chg="del">
          <ac:chgData name="NORVEY DANILO MUÑOZ" userId="6c920eed-56a1-4dd6-94e7-28cd095909bd" providerId="ADAL" clId="{E68E6373-0133-48F9-A085-1C5324C2A634}" dt="2023-02-07T21:35:11.990" v="1874" actId="478"/>
          <ac:spMkLst>
            <pc:docMk/>
            <pc:sldMk cId="3338316674" sldId="354"/>
            <ac:spMk id="264" creationId="{84917122-22A3-0533-4B97-6E44954BC3C0}"/>
          </ac:spMkLst>
        </pc:spChg>
        <pc:grpChg chg="add mod">
          <ac:chgData name="NORVEY DANILO MUÑOZ" userId="6c920eed-56a1-4dd6-94e7-28cd095909bd" providerId="ADAL" clId="{E68E6373-0133-48F9-A085-1C5324C2A634}" dt="2023-02-07T21:41:35.353" v="1901" actId="1076"/>
          <ac:grpSpMkLst>
            <pc:docMk/>
            <pc:sldMk cId="3338316674" sldId="354"/>
            <ac:grpSpMk id="2" creationId="{32B91BAD-A795-A44F-8F20-9C5C3C83BDB9}"/>
          </ac:grpSpMkLst>
        </pc:grpChg>
        <pc:grpChg chg="mod">
          <ac:chgData name="NORVEY DANILO MUÑOZ" userId="6c920eed-56a1-4dd6-94e7-28cd095909bd" providerId="ADAL" clId="{E68E6373-0133-48F9-A085-1C5324C2A634}" dt="2023-02-07T21:41:35.353" v="1901" actId="1076"/>
          <ac:grpSpMkLst>
            <pc:docMk/>
            <pc:sldMk cId="3338316674" sldId="354"/>
            <ac:grpSpMk id="3" creationId="{C936A6CD-39F3-9BC7-6911-E03AA0B3559A}"/>
          </ac:grpSpMkLst>
        </pc:grpChg>
        <pc:grpChg chg="add mod">
          <ac:chgData name="NORVEY DANILO MUÑOZ" userId="6c920eed-56a1-4dd6-94e7-28cd095909bd" providerId="ADAL" clId="{E68E6373-0133-48F9-A085-1C5324C2A634}" dt="2023-02-07T21:41:41.045" v="1903" actId="1076"/>
          <ac:grpSpMkLst>
            <pc:docMk/>
            <pc:sldMk cId="3338316674" sldId="354"/>
            <ac:grpSpMk id="17" creationId="{A00328B6-D121-FD51-2355-6E19EE52991A}"/>
          </ac:grpSpMkLst>
        </pc:grpChg>
        <pc:grpChg chg="mod">
          <ac:chgData name="NORVEY DANILO MUÑOZ" userId="6c920eed-56a1-4dd6-94e7-28cd095909bd" providerId="ADAL" clId="{E68E6373-0133-48F9-A085-1C5324C2A634}" dt="2023-02-07T21:41:41.045" v="1903" actId="1076"/>
          <ac:grpSpMkLst>
            <pc:docMk/>
            <pc:sldMk cId="3338316674" sldId="354"/>
            <ac:grpSpMk id="18" creationId="{0B3E2BC6-FEAD-26F1-6730-AA2372E6E0AA}"/>
          </ac:grpSpMkLst>
        </pc:grpChg>
        <pc:grpChg chg="del">
          <ac:chgData name="NORVEY DANILO MUÑOZ" userId="6c920eed-56a1-4dd6-94e7-28cd095909bd" providerId="ADAL" clId="{E68E6373-0133-48F9-A085-1C5324C2A634}" dt="2023-02-07T21:35:01.450" v="1867" actId="478"/>
          <ac:grpSpMkLst>
            <pc:docMk/>
            <pc:sldMk cId="3338316674" sldId="354"/>
            <ac:grpSpMk id="198" creationId="{F038818D-B667-8871-4AD7-FE259639BE46}"/>
          </ac:grpSpMkLst>
        </pc:grpChg>
        <pc:grpChg chg="del">
          <ac:chgData name="NORVEY DANILO MUÑOZ" userId="6c920eed-56a1-4dd6-94e7-28cd095909bd" providerId="ADAL" clId="{E68E6373-0133-48F9-A085-1C5324C2A634}" dt="2023-02-07T21:35:05.740" v="1870" actId="478"/>
          <ac:grpSpMkLst>
            <pc:docMk/>
            <pc:sldMk cId="3338316674" sldId="354"/>
            <ac:grpSpMk id="210" creationId="{9A01D16E-70E1-5117-329D-E70C1A7449C3}"/>
          </ac:grpSpMkLst>
        </pc:grpChg>
        <pc:grpChg chg="del">
          <ac:chgData name="NORVEY DANILO MUÑOZ" userId="6c920eed-56a1-4dd6-94e7-28cd095909bd" providerId="ADAL" clId="{E68E6373-0133-48F9-A085-1C5324C2A634}" dt="2023-02-07T21:35:08.183" v="1872" actId="478"/>
          <ac:grpSpMkLst>
            <pc:docMk/>
            <pc:sldMk cId="3338316674" sldId="354"/>
            <ac:grpSpMk id="226" creationId="{B1818FD6-218D-948A-EAED-0397145F2D28}"/>
          </ac:grpSpMkLst>
        </pc:grpChg>
        <pc:grpChg chg="del">
          <ac:chgData name="NORVEY DANILO MUÑOZ" userId="6c920eed-56a1-4dd6-94e7-28cd095909bd" providerId="ADAL" clId="{E68E6373-0133-48F9-A085-1C5324C2A634}" dt="2023-02-07T21:35:06.954" v="1871" actId="478"/>
          <ac:grpSpMkLst>
            <pc:docMk/>
            <pc:sldMk cId="3338316674" sldId="354"/>
            <ac:grpSpMk id="248" creationId="{3F58DED4-D4DD-0A11-BB9E-AC34E281E874}"/>
          </ac:grpSpMkLst>
        </pc:grpChg>
      </pc:sldChg>
      <pc:sldChg chg="addSp delSp modSp add mod ord modAnim">
        <pc:chgData name="NORVEY DANILO MUÑOZ" userId="6c920eed-56a1-4dd6-94e7-28cd095909bd" providerId="ADAL" clId="{E68E6373-0133-48F9-A085-1C5324C2A634}" dt="2023-02-07T21:57:11.403" v="2010"/>
        <pc:sldMkLst>
          <pc:docMk/>
          <pc:sldMk cId="1623265840" sldId="355"/>
        </pc:sldMkLst>
        <pc:spChg chg="del">
          <ac:chgData name="NORVEY DANILO MUÑOZ" userId="6c920eed-56a1-4dd6-94e7-28cd095909bd" providerId="ADAL" clId="{E68E6373-0133-48F9-A085-1C5324C2A634}" dt="2023-02-07T21:50:49.613" v="1950" actId="478"/>
          <ac:spMkLst>
            <pc:docMk/>
            <pc:sldMk cId="1623265840" sldId="355"/>
            <ac:spMk id="16" creationId="{4044A361-0EB4-B1AF-2CB4-F611451D2A42}"/>
          </ac:spMkLst>
        </pc:spChg>
        <pc:spChg chg="del">
          <ac:chgData name="NORVEY DANILO MUÑOZ" userId="6c920eed-56a1-4dd6-94e7-28cd095909bd" providerId="ADAL" clId="{E68E6373-0133-48F9-A085-1C5324C2A634}" dt="2023-02-07T21:50:41.078" v="1948" actId="478"/>
          <ac:spMkLst>
            <pc:docMk/>
            <pc:sldMk cId="1623265840" sldId="355"/>
            <ac:spMk id="32" creationId="{D9387789-4009-28BE-0EB7-A13BE3A38628}"/>
          </ac:spMkLst>
        </pc:spChg>
        <pc:spChg chg="add del mod">
          <ac:chgData name="NORVEY DANILO MUÑOZ" userId="6c920eed-56a1-4dd6-94e7-28cd095909bd" providerId="ADAL" clId="{E68E6373-0133-48F9-A085-1C5324C2A634}" dt="2023-02-07T21:50:51.940" v="1951" actId="478"/>
          <ac:spMkLst>
            <pc:docMk/>
            <pc:sldMk cId="1623265840" sldId="355"/>
            <ac:spMk id="34" creationId="{7F6ADE6F-D17E-B379-9D14-B7EDABEBCB0D}"/>
          </ac:spMkLst>
        </pc:spChg>
        <pc:spChg chg="mod">
          <ac:chgData name="NORVEY DANILO MUÑOZ" userId="6c920eed-56a1-4dd6-94e7-28cd095909bd" providerId="ADAL" clId="{E68E6373-0133-48F9-A085-1C5324C2A634}" dt="2023-02-07T21:50:36.638" v="1947" actId="20577"/>
          <ac:spMkLst>
            <pc:docMk/>
            <pc:sldMk cId="1623265840" sldId="355"/>
            <ac:spMk id="235" creationId="{00000000-0000-0000-0000-000000000000}"/>
          </ac:spMkLst>
        </pc:spChg>
        <pc:grpChg chg="del">
          <ac:chgData name="NORVEY DANILO MUÑOZ" userId="6c920eed-56a1-4dd6-94e7-28cd095909bd" providerId="ADAL" clId="{E68E6373-0133-48F9-A085-1C5324C2A634}" dt="2023-02-07T21:50:41.078" v="1948" actId="478"/>
          <ac:grpSpMkLst>
            <pc:docMk/>
            <pc:sldMk cId="1623265840" sldId="355"/>
            <ac:grpSpMk id="2" creationId="{32B91BAD-A795-A44F-8F20-9C5C3C83BDB9}"/>
          </ac:grpSpMkLst>
        </pc:grpChg>
        <pc:grpChg chg="del">
          <ac:chgData name="NORVEY DANILO MUÑOZ" userId="6c920eed-56a1-4dd6-94e7-28cd095909bd" providerId="ADAL" clId="{E68E6373-0133-48F9-A085-1C5324C2A634}" dt="2023-02-07T21:50:44.085" v="1949" actId="478"/>
          <ac:grpSpMkLst>
            <pc:docMk/>
            <pc:sldMk cId="1623265840" sldId="355"/>
            <ac:grpSpMk id="17" creationId="{A00328B6-D121-FD51-2355-6E19EE52991A}"/>
          </ac:grpSpMkLst>
        </pc:grpChg>
        <pc:picChg chg="add mod">
          <ac:chgData name="NORVEY DANILO MUÑOZ" userId="6c920eed-56a1-4dd6-94e7-28cd095909bd" providerId="ADAL" clId="{E68E6373-0133-48F9-A085-1C5324C2A634}" dt="2023-02-07T21:51:21.231" v="1955" actId="1076"/>
          <ac:picMkLst>
            <pc:docMk/>
            <pc:sldMk cId="1623265840" sldId="355"/>
            <ac:picMk id="36" creationId="{DB7B7604-1E95-3D28-9D84-69321196FCF8}"/>
          </ac:picMkLst>
        </pc:picChg>
      </pc:sldChg>
      <pc:sldChg chg="addSp delSp modSp add mod delAnim modAnim">
        <pc:chgData name="NORVEY DANILO MUÑOZ" userId="6c920eed-56a1-4dd6-94e7-28cd095909bd" providerId="ADAL" clId="{E68E6373-0133-48F9-A085-1C5324C2A634}" dt="2023-02-07T21:56:19.855" v="2008" actId="1076"/>
        <pc:sldMkLst>
          <pc:docMk/>
          <pc:sldMk cId="1636314556" sldId="356"/>
        </pc:sldMkLst>
        <pc:spChg chg="del">
          <ac:chgData name="NORVEY DANILO MUÑOZ" userId="6c920eed-56a1-4dd6-94e7-28cd095909bd" providerId="ADAL" clId="{E68E6373-0133-48F9-A085-1C5324C2A634}" dt="2023-02-07T21:55:56.397" v="2001" actId="478"/>
          <ac:spMkLst>
            <pc:docMk/>
            <pc:sldMk cId="1636314556" sldId="356"/>
            <ac:spMk id="16" creationId="{4044A361-0EB4-B1AF-2CB4-F611451D2A42}"/>
          </ac:spMkLst>
        </pc:spChg>
        <pc:spChg chg="del">
          <ac:chgData name="NORVEY DANILO MUÑOZ" userId="6c920eed-56a1-4dd6-94e7-28cd095909bd" providerId="ADAL" clId="{E68E6373-0133-48F9-A085-1C5324C2A634}" dt="2023-02-07T21:56:02.596" v="2005" actId="478"/>
          <ac:spMkLst>
            <pc:docMk/>
            <pc:sldMk cId="1636314556" sldId="356"/>
            <ac:spMk id="32" creationId="{D9387789-4009-28BE-0EB7-A13BE3A38628}"/>
          </ac:spMkLst>
        </pc:spChg>
        <pc:spChg chg="add del mod">
          <ac:chgData name="NORVEY DANILO MUÑOZ" userId="6c920eed-56a1-4dd6-94e7-28cd095909bd" providerId="ADAL" clId="{E68E6373-0133-48F9-A085-1C5324C2A634}" dt="2023-02-07T21:55:58.471" v="2003" actId="478"/>
          <ac:spMkLst>
            <pc:docMk/>
            <pc:sldMk cId="1636314556" sldId="356"/>
            <ac:spMk id="34" creationId="{79E67BDA-5B7E-259E-23E4-F097B07E817F}"/>
          </ac:spMkLst>
        </pc:spChg>
        <pc:spChg chg="mod">
          <ac:chgData name="NORVEY DANILO MUÑOZ" userId="6c920eed-56a1-4dd6-94e7-28cd095909bd" providerId="ADAL" clId="{E68E6373-0133-48F9-A085-1C5324C2A634}" dt="2023-02-07T21:55:53.867" v="2000" actId="20577"/>
          <ac:spMkLst>
            <pc:docMk/>
            <pc:sldMk cId="1636314556" sldId="356"/>
            <ac:spMk id="235" creationId="{00000000-0000-0000-0000-000000000000}"/>
          </ac:spMkLst>
        </pc:spChg>
        <pc:grpChg chg="del">
          <ac:chgData name="NORVEY DANILO MUÑOZ" userId="6c920eed-56a1-4dd6-94e7-28cd095909bd" providerId="ADAL" clId="{E68E6373-0133-48F9-A085-1C5324C2A634}" dt="2023-02-07T21:55:57.406" v="2002" actId="478"/>
          <ac:grpSpMkLst>
            <pc:docMk/>
            <pc:sldMk cId="1636314556" sldId="356"/>
            <ac:grpSpMk id="2" creationId="{32B91BAD-A795-A44F-8F20-9C5C3C83BDB9}"/>
          </ac:grpSpMkLst>
        </pc:grpChg>
        <pc:grpChg chg="del">
          <ac:chgData name="NORVEY DANILO MUÑOZ" userId="6c920eed-56a1-4dd6-94e7-28cd095909bd" providerId="ADAL" clId="{E68E6373-0133-48F9-A085-1C5324C2A634}" dt="2023-02-07T21:56:00.294" v="2004" actId="478"/>
          <ac:grpSpMkLst>
            <pc:docMk/>
            <pc:sldMk cId="1636314556" sldId="356"/>
            <ac:grpSpMk id="17" creationId="{A00328B6-D121-FD51-2355-6E19EE52991A}"/>
          </ac:grpSpMkLst>
        </pc:grpChg>
        <pc:picChg chg="add mod">
          <ac:chgData name="NORVEY DANILO MUÑOZ" userId="6c920eed-56a1-4dd6-94e7-28cd095909bd" providerId="ADAL" clId="{E68E6373-0133-48F9-A085-1C5324C2A634}" dt="2023-02-07T21:56:19.855" v="2008" actId="1076"/>
          <ac:picMkLst>
            <pc:docMk/>
            <pc:sldMk cId="1636314556" sldId="356"/>
            <ac:picMk id="36" creationId="{72C7C7C1-4567-C71A-7ED2-3CDF8674580C}"/>
          </ac:picMkLst>
        </pc:picChg>
      </pc:sldChg>
      <pc:sldChg chg="addSp delSp modSp add mod">
        <pc:chgData name="NORVEY DANILO MUÑOZ" userId="6c920eed-56a1-4dd6-94e7-28cd095909bd" providerId="ADAL" clId="{E68E6373-0133-48F9-A085-1C5324C2A634}" dt="2023-02-07T22:01:59.398" v="2015" actId="1076"/>
        <pc:sldMkLst>
          <pc:docMk/>
          <pc:sldMk cId="3329565702" sldId="357"/>
        </pc:sldMkLst>
        <pc:picChg chg="add mod">
          <ac:chgData name="NORVEY DANILO MUÑOZ" userId="6c920eed-56a1-4dd6-94e7-28cd095909bd" providerId="ADAL" clId="{E68E6373-0133-48F9-A085-1C5324C2A634}" dt="2023-02-07T22:01:59.398" v="2015" actId="1076"/>
          <ac:picMkLst>
            <pc:docMk/>
            <pc:sldMk cId="3329565702" sldId="357"/>
            <ac:picMk id="3" creationId="{D49A6AC6-8181-3DC5-2375-3A022DAF872F}"/>
          </ac:picMkLst>
        </pc:picChg>
        <pc:picChg chg="del">
          <ac:chgData name="NORVEY DANILO MUÑOZ" userId="6c920eed-56a1-4dd6-94e7-28cd095909bd" providerId="ADAL" clId="{E68E6373-0133-48F9-A085-1C5324C2A634}" dt="2023-02-07T22:01:50.156" v="2012" actId="478"/>
          <ac:picMkLst>
            <pc:docMk/>
            <pc:sldMk cId="3329565702" sldId="357"/>
            <ac:picMk id="36" creationId="{72C7C7C1-4567-C71A-7ED2-3CDF8674580C}"/>
          </ac:picMkLst>
        </pc:picChg>
      </pc:sldChg>
      <pc:sldChg chg="addSp delSp modSp add mod">
        <pc:chgData name="NORVEY DANILO MUÑOZ" userId="6c920eed-56a1-4dd6-94e7-28cd095909bd" providerId="ADAL" clId="{E68E6373-0133-48F9-A085-1C5324C2A634}" dt="2023-02-07T22:03:02.734" v="2025" actId="1076"/>
        <pc:sldMkLst>
          <pc:docMk/>
          <pc:sldMk cId="2258224261" sldId="358"/>
        </pc:sldMkLst>
        <pc:picChg chg="del">
          <ac:chgData name="NORVEY DANILO MUÑOZ" userId="6c920eed-56a1-4dd6-94e7-28cd095909bd" providerId="ADAL" clId="{E68E6373-0133-48F9-A085-1C5324C2A634}" dt="2023-02-07T22:02:29.736" v="2017" actId="478"/>
          <ac:picMkLst>
            <pc:docMk/>
            <pc:sldMk cId="2258224261" sldId="358"/>
            <ac:picMk id="3" creationId="{D49A6AC6-8181-3DC5-2375-3A022DAF872F}"/>
          </ac:picMkLst>
        </pc:picChg>
        <pc:picChg chg="add mod">
          <ac:chgData name="NORVEY DANILO MUÑOZ" userId="6c920eed-56a1-4dd6-94e7-28cd095909bd" providerId="ADAL" clId="{E68E6373-0133-48F9-A085-1C5324C2A634}" dt="2023-02-07T22:03:02.734" v="2025" actId="1076"/>
          <ac:picMkLst>
            <pc:docMk/>
            <pc:sldMk cId="2258224261" sldId="358"/>
            <ac:picMk id="4" creationId="{E89C8BBF-A5A9-4970-D16F-4678A6F09468}"/>
          </ac:picMkLst>
        </pc:picChg>
      </pc:sldChg>
      <pc:sldChg chg="addSp delSp modSp add mod">
        <pc:chgData name="NORVEY DANILO MUÑOZ" userId="6c920eed-56a1-4dd6-94e7-28cd095909bd" providerId="ADAL" clId="{E68E6373-0133-48F9-A085-1C5324C2A634}" dt="2023-02-07T22:03:16.218" v="2029" actId="1076"/>
        <pc:sldMkLst>
          <pc:docMk/>
          <pc:sldMk cId="3321011124" sldId="359"/>
        </pc:sldMkLst>
        <pc:picChg chg="add mod">
          <ac:chgData name="NORVEY DANILO MUÑOZ" userId="6c920eed-56a1-4dd6-94e7-28cd095909bd" providerId="ADAL" clId="{E68E6373-0133-48F9-A085-1C5324C2A634}" dt="2023-02-07T22:03:16.218" v="2029" actId="1076"/>
          <ac:picMkLst>
            <pc:docMk/>
            <pc:sldMk cId="3321011124" sldId="359"/>
            <ac:picMk id="3" creationId="{591A5141-4724-FC24-323A-119F82539F1A}"/>
          </ac:picMkLst>
        </pc:picChg>
        <pc:picChg chg="del">
          <ac:chgData name="NORVEY DANILO MUÑOZ" userId="6c920eed-56a1-4dd6-94e7-28cd095909bd" providerId="ADAL" clId="{E68E6373-0133-48F9-A085-1C5324C2A634}" dt="2023-02-07T22:02:53.792" v="2022" actId="478"/>
          <ac:picMkLst>
            <pc:docMk/>
            <pc:sldMk cId="3321011124" sldId="359"/>
            <ac:picMk id="4" creationId="{E89C8BBF-A5A9-4970-D16F-4678A6F09468}"/>
          </ac:picMkLst>
        </pc:picChg>
      </pc:sldChg>
      <pc:sldChg chg="addSp delSp modSp add del mod ord modAnim">
        <pc:chgData name="NORVEY DANILO MUÑOZ" userId="6c920eed-56a1-4dd6-94e7-28cd095909bd" providerId="ADAL" clId="{E68E6373-0133-48F9-A085-1C5324C2A634}" dt="2023-02-07T22:13:54.214" v="2055" actId="47"/>
        <pc:sldMkLst>
          <pc:docMk/>
          <pc:sldMk cId="2662926504" sldId="360"/>
        </pc:sldMkLst>
        <pc:spChg chg="add del mod">
          <ac:chgData name="NORVEY DANILO MUÑOZ" userId="6c920eed-56a1-4dd6-94e7-28cd095909bd" providerId="ADAL" clId="{E68E6373-0133-48F9-A085-1C5324C2A634}" dt="2023-02-07T22:12:37.823" v="2050" actId="478"/>
          <ac:spMkLst>
            <pc:docMk/>
            <pc:sldMk cId="2662926504" sldId="360"/>
            <ac:spMk id="2" creationId="{C3962DA1-0100-5660-6EAC-904F36F2767A}"/>
          </ac:spMkLst>
        </pc:spChg>
        <pc:spChg chg="add del mod">
          <ac:chgData name="NORVEY DANILO MUÑOZ" userId="6c920eed-56a1-4dd6-94e7-28cd095909bd" providerId="ADAL" clId="{E68E6373-0133-48F9-A085-1C5324C2A634}" dt="2023-02-07T22:12:37.823" v="2050" actId="478"/>
          <ac:spMkLst>
            <pc:docMk/>
            <pc:sldMk cId="2662926504" sldId="360"/>
            <ac:spMk id="3" creationId="{D6075432-8B73-8933-AB31-41A1E423BC94}"/>
          </ac:spMkLst>
        </pc:spChg>
        <pc:spChg chg="add del mod">
          <ac:chgData name="NORVEY DANILO MUÑOZ" userId="6c920eed-56a1-4dd6-94e7-28cd095909bd" providerId="ADAL" clId="{E68E6373-0133-48F9-A085-1C5324C2A634}" dt="2023-02-07T22:12:37.823" v="2050" actId="478"/>
          <ac:spMkLst>
            <pc:docMk/>
            <pc:sldMk cId="2662926504" sldId="360"/>
            <ac:spMk id="4" creationId="{EBFFF9A2-CD1C-E3E1-45E8-7E77A33C5C09}"/>
          </ac:spMkLst>
        </pc:spChg>
        <pc:spChg chg="add del mod">
          <ac:chgData name="NORVEY DANILO MUÑOZ" userId="6c920eed-56a1-4dd6-94e7-28cd095909bd" providerId="ADAL" clId="{E68E6373-0133-48F9-A085-1C5324C2A634}" dt="2023-02-07T22:12:37.823" v="2050" actId="478"/>
          <ac:spMkLst>
            <pc:docMk/>
            <pc:sldMk cId="2662926504" sldId="360"/>
            <ac:spMk id="5" creationId="{A0D0864F-E426-2BAE-6908-3DE7544A3847}"/>
          </ac:spMkLst>
        </pc:spChg>
        <pc:spChg chg="add del mod">
          <ac:chgData name="NORVEY DANILO MUÑOZ" userId="6c920eed-56a1-4dd6-94e7-28cd095909bd" providerId="ADAL" clId="{E68E6373-0133-48F9-A085-1C5324C2A634}" dt="2023-02-07T22:12:37.823" v="2050" actId="478"/>
          <ac:spMkLst>
            <pc:docMk/>
            <pc:sldMk cId="2662926504" sldId="360"/>
            <ac:spMk id="6" creationId="{B869159D-D0BE-A104-57F3-C1AC0863634B}"/>
          </ac:spMkLst>
        </pc:spChg>
        <pc:spChg chg="add del mod">
          <ac:chgData name="NORVEY DANILO MUÑOZ" userId="6c920eed-56a1-4dd6-94e7-28cd095909bd" providerId="ADAL" clId="{E68E6373-0133-48F9-A085-1C5324C2A634}" dt="2023-02-07T22:12:37.823" v="2050" actId="478"/>
          <ac:spMkLst>
            <pc:docMk/>
            <pc:sldMk cId="2662926504" sldId="360"/>
            <ac:spMk id="7" creationId="{C6868560-9F40-DC20-BBA4-1CF3DE7CD8EF}"/>
          </ac:spMkLst>
        </pc:spChg>
        <pc:spChg chg="mod">
          <ac:chgData name="NORVEY DANILO MUÑOZ" userId="6c920eed-56a1-4dd6-94e7-28cd095909bd" providerId="ADAL" clId="{E68E6373-0133-48F9-A085-1C5324C2A634}" dt="2023-02-07T22:12:36.836" v="2049" actId="14100"/>
          <ac:spMkLst>
            <pc:docMk/>
            <pc:sldMk cId="2662926504" sldId="360"/>
            <ac:spMk id="10" creationId="{CF389F0E-C78A-C5AA-6BC5-1DFFF5E47345}"/>
          </ac:spMkLst>
        </pc:spChg>
        <pc:spChg chg="mod">
          <ac:chgData name="NORVEY DANILO MUÑOZ" userId="6c920eed-56a1-4dd6-94e7-28cd095909bd" providerId="ADAL" clId="{E68E6373-0133-48F9-A085-1C5324C2A634}" dt="2023-02-07T22:12:36.836" v="2049" actId="14100"/>
          <ac:spMkLst>
            <pc:docMk/>
            <pc:sldMk cId="2662926504" sldId="360"/>
            <ac:spMk id="11" creationId="{2F78E7DA-ED7F-1C67-C2DA-CAB4F2575B54}"/>
          </ac:spMkLst>
        </pc:spChg>
        <pc:spChg chg="mod">
          <ac:chgData name="NORVEY DANILO MUÑOZ" userId="6c920eed-56a1-4dd6-94e7-28cd095909bd" providerId="ADAL" clId="{E68E6373-0133-48F9-A085-1C5324C2A634}" dt="2023-02-07T22:12:36.836" v="2049" actId="14100"/>
          <ac:spMkLst>
            <pc:docMk/>
            <pc:sldMk cId="2662926504" sldId="360"/>
            <ac:spMk id="12" creationId="{CC72E3B6-28B0-BBAD-23A9-5874B9A05C9F}"/>
          </ac:spMkLst>
        </pc:spChg>
        <pc:spChg chg="mod">
          <ac:chgData name="NORVEY DANILO MUÑOZ" userId="6c920eed-56a1-4dd6-94e7-28cd095909bd" providerId="ADAL" clId="{E68E6373-0133-48F9-A085-1C5324C2A634}" dt="2023-02-07T22:12:36.836" v="2049" actId="14100"/>
          <ac:spMkLst>
            <pc:docMk/>
            <pc:sldMk cId="2662926504" sldId="360"/>
            <ac:spMk id="13" creationId="{DE141EAE-9ACB-7AB3-93DB-0ACE235D9A4F}"/>
          </ac:spMkLst>
        </pc:spChg>
        <pc:spChg chg="mod">
          <ac:chgData name="NORVEY DANILO MUÑOZ" userId="6c920eed-56a1-4dd6-94e7-28cd095909bd" providerId="ADAL" clId="{E68E6373-0133-48F9-A085-1C5324C2A634}" dt="2023-02-07T22:12:36.836" v="2049" actId="14100"/>
          <ac:spMkLst>
            <pc:docMk/>
            <pc:sldMk cId="2662926504" sldId="360"/>
            <ac:spMk id="14" creationId="{AEB2D4A4-2C73-A33A-137F-0EE5B2458B6C}"/>
          </ac:spMkLst>
        </pc:spChg>
        <pc:spChg chg="mod">
          <ac:chgData name="NORVEY DANILO MUÑOZ" userId="6c920eed-56a1-4dd6-94e7-28cd095909bd" providerId="ADAL" clId="{E68E6373-0133-48F9-A085-1C5324C2A634}" dt="2023-02-07T22:12:36.836" v="2049" actId="14100"/>
          <ac:spMkLst>
            <pc:docMk/>
            <pc:sldMk cId="2662926504" sldId="360"/>
            <ac:spMk id="15" creationId="{C639BBFF-2CAA-8E35-7265-48EC0E5C2A06}"/>
          </ac:spMkLst>
        </pc:spChg>
        <pc:spChg chg="mod">
          <ac:chgData name="NORVEY DANILO MUÑOZ" userId="6c920eed-56a1-4dd6-94e7-28cd095909bd" providerId="ADAL" clId="{E68E6373-0133-48F9-A085-1C5324C2A634}" dt="2023-02-07T22:12:36.836" v="2049" actId="14100"/>
          <ac:spMkLst>
            <pc:docMk/>
            <pc:sldMk cId="2662926504" sldId="360"/>
            <ac:spMk id="16" creationId="{A2D0D7C7-ACB7-F401-476E-AB4ACCC6A7E8}"/>
          </ac:spMkLst>
        </pc:spChg>
        <pc:spChg chg="mod">
          <ac:chgData name="NORVEY DANILO MUÑOZ" userId="6c920eed-56a1-4dd6-94e7-28cd095909bd" providerId="ADAL" clId="{E68E6373-0133-48F9-A085-1C5324C2A634}" dt="2023-02-07T22:12:36.836" v="2049" actId="14100"/>
          <ac:spMkLst>
            <pc:docMk/>
            <pc:sldMk cId="2662926504" sldId="360"/>
            <ac:spMk id="17" creationId="{B150152B-1F84-2910-21D3-272B10718C59}"/>
          </ac:spMkLst>
        </pc:spChg>
        <pc:spChg chg="mod">
          <ac:chgData name="NORVEY DANILO MUÑOZ" userId="6c920eed-56a1-4dd6-94e7-28cd095909bd" providerId="ADAL" clId="{E68E6373-0133-48F9-A085-1C5324C2A634}" dt="2023-02-07T22:12:36.836" v="2049" actId="14100"/>
          <ac:spMkLst>
            <pc:docMk/>
            <pc:sldMk cId="2662926504" sldId="360"/>
            <ac:spMk id="18" creationId="{4E1BC2D9-FC94-8BFE-35E4-0E8B33C44A93}"/>
          </ac:spMkLst>
        </pc:spChg>
        <pc:spChg chg="mod">
          <ac:chgData name="NORVEY DANILO MUÑOZ" userId="6c920eed-56a1-4dd6-94e7-28cd095909bd" providerId="ADAL" clId="{E68E6373-0133-48F9-A085-1C5324C2A634}" dt="2023-02-07T22:12:36.836" v="2049" actId="14100"/>
          <ac:spMkLst>
            <pc:docMk/>
            <pc:sldMk cId="2662926504" sldId="360"/>
            <ac:spMk id="19" creationId="{6E093405-7EBE-21EA-41B9-F2FFE5B50115}"/>
          </ac:spMkLst>
        </pc:spChg>
        <pc:spChg chg="mod">
          <ac:chgData name="NORVEY DANILO MUÑOZ" userId="6c920eed-56a1-4dd6-94e7-28cd095909bd" providerId="ADAL" clId="{E68E6373-0133-48F9-A085-1C5324C2A634}" dt="2023-02-07T22:12:36.836" v="2049" actId="14100"/>
          <ac:spMkLst>
            <pc:docMk/>
            <pc:sldMk cId="2662926504" sldId="360"/>
            <ac:spMk id="20" creationId="{44320233-27C0-DC41-D9B2-7BFFF81458EC}"/>
          </ac:spMkLst>
        </pc:spChg>
        <pc:spChg chg="mod">
          <ac:chgData name="NORVEY DANILO MUÑOZ" userId="6c920eed-56a1-4dd6-94e7-28cd095909bd" providerId="ADAL" clId="{E68E6373-0133-48F9-A085-1C5324C2A634}" dt="2023-02-07T22:12:36.836" v="2049" actId="14100"/>
          <ac:spMkLst>
            <pc:docMk/>
            <pc:sldMk cId="2662926504" sldId="360"/>
            <ac:spMk id="21" creationId="{2E39A8A0-D9A4-D4AE-00EB-C1FB74C7F520}"/>
          </ac:spMkLst>
        </pc:spChg>
        <pc:spChg chg="mod">
          <ac:chgData name="NORVEY DANILO MUÑOZ" userId="6c920eed-56a1-4dd6-94e7-28cd095909bd" providerId="ADAL" clId="{E68E6373-0133-48F9-A085-1C5324C2A634}" dt="2023-02-07T22:12:36.836" v="2049" actId="14100"/>
          <ac:spMkLst>
            <pc:docMk/>
            <pc:sldMk cId="2662926504" sldId="360"/>
            <ac:spMk id="22" creationId="{EC7DC454-4058-4D8C-BD17-0429C65BCC13}"/>
          </ac:spMkLst>
        </pc:spChg>
        <pc:spChg chg="add del mod">
          <ac:chgData name="NORVEY DANILO MUÑOZ" userId="6c920eed-56a1-4dd6-94e7-28cd095909bd" providerId="ADAL" clId="{E68E6373-0133-48F9-A085-1C5324C2A634}" dt="2023-02-07T22:12:37.823" v="2050" actId="478"/>
          <ac:spMkLst>
            <pc:docMk/>
            <pc:sldMk cId="2662926504" sldId="360"/>
            <ac:spMk id="23" creationId="{853074D4-03C8-BBF6-AF03-227E8F480654}"/>
          </ac:spMkLst>
        </pc:spChg>
        <pc:spChg chg="mod">
          <ac:chgData name="NORVEY DANILO MUÑOZ" userId="6c920eed-56a1-4dd6-94e7-28cd095909bd" providerId="ADAL" clId="{E68E6373-0133-48F9-A085-1C5324C2A634}" dt="2023-02-07T22:12:36.836" v="2049" actId="14100"/>
          <ac:spMkLst>
            <pc:docMk/>
            <pc:sldMk cId="2662926504" sldId="360"/>
            <ac:spMk id="26" creationId="{D4A87A5A-5DC7-BE30-4455-11C355A0C478}"/>
          </ac:spMkLst>
        </pc:spChg>
        <pc:spChg chg="mod">
          <ac:chgData name="NORVEY DANILO MUÑOZ" userId="6c920eed-56a1-4dd6-94e7-28cd095909bd" providerId="ADAL" clId="{E68E6373-0133-48F9-A085-1C5324C2A634}" dt="2023-02-07T22:12:36.836" v="2049" actId="14100"/>
          <ac:spMkLst>
            <pc:docMk/>
            <pc:sldMk cId="2662926504" sldId="360"/>
            <ac:spMk id="27" creationId="{D1EE46DC-BC42-84E8-D10F-AC1928A82EEE}"/>
          </ac:spMkLst>
        </pc:spChg>
        <pc:spChg chg="mod">
          <ac:chgData name="NORVEY DANILO MUÑOZ" userId="6c920eed-56a1-4dd6-94e7-28cd095909bd" providerId="ADAL" clId="{E68E6373-0133-48F9-A085-1C5324C2A634}" dt="2023-02-07T22:12:36.836" v="2049" actId="14100"/>
          <ac:spMkLst>
            <pc:docMk/>
            <pc:sldMk cId="2662926504" sldId="360"/>
            <ac:spMk id="28" creationId="{55B189B9-74F9-3F38-C33F-C3571767E869}"/>
          </ac:spMkLst>
        </pc:spChg>
        <pc:spChg chg="mod">
          <ac:chgData name="NORVEY DANILO MUÑOZ" userId="6c920eed-56a1-4dd6-94e7-28cd095909bd" providerId="ADAL" clId="{E68E6373-0133-48F9-A085-1C5324C2A634}" dt="2023-02-07T22:12:36.836" v="2049" actId="14100"/>
          <ac:spMkLst>
            <pc:docMk/>
            <pc:sldMk cId="2662926504" sldId="360"/>
            <ac:spMk id="29" creationId="{5B59AA08-0508-520C-5207-748D124966B8}"/>
          </ac:spMkLst>
        </pc:spChg>
        <pc:spChg chg="mod">
          <ac:chgData name="NORVEY DANILO MUÑOZ" userId="6c920eed-56a1-4dd6-94e7-28cd095909bd" providerId="ADAL" clId="{E68E6373-0133-48F9-A085-1C5324C2A634}" dt="2023-02-07T22:12:36.836" v="2049" actId="14100"/>
          <ac:spMkLst>
            <pc:docMk/>
            <pc:sldMk cId="2662926504" sldId="360"/>
            <ac:spMk id="30" creationId="{8C10DA14-63A9-25CA-D801-0B0C6F9706A9}"/>
          </ac:spMkLst>
        </pc:spChg>
        <pc:spChg chg="mod">
          <ac:chgData name="NORVEY DANILO MUÑOZ" userId="6c920eed-56a1-4dd6-94e7-28cd095909bd" providerId="ADAL" clId="{E68E6373-0133-48F9-A085-1C5324C2A634}" dt="2023-02-07T22:12:36.836" v="2049" actId="14100"/>
          <ac:spMkLst>
            <pc:docMk/>
            <pc:sldMk cId="2662926504" sldId="360"/>
            <ac:spMk id="31" creationId="{9429ECA5-9C0D-A0FC-03D2-698DB91966FD}"/>
          </ac:spMkLst>
        </pc:spChg>
        <pc:spChg chg="mod">
          <ac:chgData name="NORVEY DANILO MUÑOZ" userId="6c920eed-56a1-4dd6-94e7-28cd095909bd" providerId="ADAL" clId="{E68E6373-0133-48F9-A085-1C5324C2A634}" dt="2023-02-07T22:12:36.836" v="2049" actId="14100"/>
          <ac:spMkLst>
            <pc:docMk/>
            <pc:sldMk cId="2662926504" sldId="360"/>
            <ac:spMk id="32" creationId="{69526265-4EA2-09B2-1303-C30572C0BC9A}"/>
          </ac:spMkLst>
        </pc:spChg>
        <pc:spChg chg="mod">
          <ac:chgData name="NORVEY DANILO MUÑOZ" userId="6c920eed-56a1-4dd6-94e7-28cd095909bd" providerId="ADAL" clId="{E68E6373-0133-48F9-A085-1C5324C2A634}" dt="2023-02-07T22:12:36.836" v="2049" actId="14100"/>
          <ac:spMkLst>
            <pc:docMk/>
            <pc:sldMk cId="2662926504" sldId="360"/>
            <ac:spMk id="33" creationId="{0E61A4C0-1121-47AA-A65A-2FA1F90F8165}"/>
          </ac:spMkLst>
        </pc:spChg>
        <pc:spChg chg="mod">
          <ac:chgData name="NORVEY DANILO MUÑOZ" userId="6c920eed-56a1-4dd6-94e7-28cd095909bd" providerId="ADAL" clId="{E68E6373-0133-48F9-A085-1C5324C2A634}" dt="2023-02-07T22:12:36.836" v="2049" actId="14100"/>
          <ac:spMkLst>
            <pc:docMk/>
            <pc:sldMk cId="2662926504" sldId="360"/>
            <ac:spMk id="34" creationId="{566A1607-FF66-EEC3-EF6A-1971D7336677}"/>
          </ac:spMkLst>
        </pc:spChg>
        <pc:spChg chg="mod">
          <ac:chgData name="NORVEY DANILO MUÑOZ" userId="6c920eed-56a1-4dd6-94e7-28cd095909bd" providerId="ADAL" clId="{E68E6373-0133-48F9-A085-1C5324C2A634}" dt="2023-02-07T22:12:36.836" v="2049" actId="14100"/>
          <ac:spMkLst>
            <pc:docMk/>
            <pc:sldMk cId="2662926504" sldId="360"/>
            <ac:spMk id="35" creationId="{759F89D8-85C5-818A-8B53-9B5D748EF75B}"/>
          </ac:spMkLst>
        </pc:spChg>
        <pc:spChg chg="mod">
          <ac:chgData name="NORVEY DANILO MUÑOZ" userId="6c920eed-56a1-4dd6-94e7-28cd095909bd" providerId="ADAL" clId="{E68E6373-0133-48F9-A085-1C5324C2A634}" dt="2023-02-07T22:12:36.836" v="2049" actId="14100"/>
          <ac:spMkLst>
            <pc:docMk/>
            <pc:sldMk cId="2662926504" sldId="360"/>
            <ac:spMk id="36" creationId="{042EF0B6-308C-5AD8-ECEA-310A8FFE1FA8}"/>
          </ac:spMkLst>
        </pc:spChg>
        <pc:spChg chg="mod">
          <ac:chgData name="NORVEY DANILO MUÑOZ" userId="6c920eed-56a1-4dd6-94e7-28cd095909bd" providerId="ADAL" clId="{E68E6373-0133-48F9-A085-1C5324C2A634}" dt="2023-02-07T22:12:36.836" v="2049" actId="14100"/>
          <ac:spMkLst>
            <pc:docMk/>
            <pc:sldMk cId="2662926504" sldId="360"/>
            <ac:spMk id="37" creationId="{A21439DF-957B-9D93-2C3F-5AF77480329C}"/>
          </ac:spMkLst>
        </pc:spChg>
        <pc:spChg chg="mod">
          <ac:chgData name="NORVEY DANILO MUÑOZ" userId="6c920eed-56a1-4dd6-94e7-28cd095909bd" providerId="ADAL" clId="{E68E6373-0133-48F9-A085-1C5324C2A634}" dt="2023-02-07T22:12:36.836" v="2049" actId="14100"/>
          <ac:spMkLst>
            <pc:docMk/>
            <pc:sldMk cId="2662926504" sldId="360"/>
            <ac:spMk id="38" creationId="{EEFA380A-ED5B-BF04-134C-B80DFDFDC508}"/>
          </ac:spMkLst>
        </pc:spChg>
        <pc:spChg chg="mod">
          <ac:chgData name="NORVEY DANILO MUÑOZ" userId="6c920eed-56a1-4dd6-94e7-28cd095909bd" providerId="ADAL" clId="{E68E6373-0133-48F9-A085-1C5324C2A634}" dt="2023-02-07T22:12:36.836" v="2049" actId="14100"/>
          <ac:spMkLst>
            <pc:docMk/>
            <pc:sldMk cId="2662926504" sldId="360"/>
            <ac:spMk id="39" creationId="{88C38C9F-E9ED-05DD-2920-271256116DAA}"/>
          </ac:spMkLst>
        </pc:spChg>
        <pc:spChg chg="add del mod">
          <ac:chgData name="NORVEY DANILO MUÑOZ" userId="6c920eed-56a1-4dd6-94e7-28cd095909bd" providerId="ADAL" clId="{E68E6373-0133-48F9-A085-1C5324C2A634}" dt="2023-02-07T22:12:37.823" v="2050" actId="478"/>
          <ac:spMkLst>
            <pc:docMk/>
            <pc:sldMk cId="2662926504" sldId="360"/>
            <ac:spMk id="40" creationId="{387D70D4-8E96-99F0-F453-81338D5D45BA}"/>
          </ac:spMkLst>
        </pc:spChg>
        <pc:spChg chg="add del mod">
          <ac:chgData name="NORVEY DANILO MUÑOZ" userId="6c920eed-56a1-4dd6-94e7-28cd095909bd" providerId="ADAL" clId="{E68E6373-0133-48F9-A085-1C5324C2A634}" dt="2023-02-07T22:12:37.823" v="2050" actId="478"/>
          <ac:spMkLst>
            <pc:docMk/>
            <pc:sldMk cId="2662926504" sldId="360"/>
            <ac:spMk id="41" creationId="{039E0788-EBC6-484B-D795-22F343627CCE}"/>
          </ac:spMkLst>
        </pc:spChg>
        <pc:spChg chg="add del mod">
          <ac:chgData name="NORVEY DANILO MUÑOZ" userId="6c920eed-56a1-4dd6-94e7-28cd095909bd" providerId="ADAL" clId="{E68E6373-0133-48F9-A085-1C5324C2A634}" dt="2023-02-07T22:12:37.823" v="2050" actId="478"/>
          <ac:spMkLst>
            <pc:docMk/>
            <pc:sldMk cId="2662926504" sldId="360"/>
            <ac:spMk id="42" creationId="{C78DDA4B-A7DE-B129-95FF-60F66725D956}"/>
          </ac:spMkLst>
        </pc:spChg>
        <pc:spChg chg="add del mod">
          <ac:chgData name="NORVEY DANILO MUÑOZ" userId="6c920eed-56a1-4dd6-94e7-28cd095909bd" providerId="ADAL" clId="{E68E6373-0133-48F9-A085-1C5324C2A634}" dt="2023-02-07T22:12:37.823" v="2050" actId="478"/>
          <ac:spMkLst>
            <pc:docMk/>
            <pc:sldMk cId="2662926504" sldId="360"/>
            <ac:spMk id="43" creationId="{E47EC29A-2FEB-43BF-9E25-B93A2DCCB85C}"/>
          </ac:spMkLst>
        </pc:spChg>
        <pc:spChg chg="add del mod">
          <ac:chgData name="NORVEY DANILO MUÑOZ" userId="6c920eed-56a1-4dd6-94e7-28cd095909bd" providerId="ADAL" clId="{E68E6373-0133-48F9-A085-1C5324C2A634}" dt="2023-02-07T22:12:37.823" v="2050" actId="478"/>
          <ac:spMkLst>
            <pc:docMk/>
            <pc:sldMk cId="2662926504" sldId="360"/>
            <ac:spMk id="44" creationId="{19F7269A-9317-F74C-6FE3-0526CBB53C03}"/>
          </ac:spMkLst>
        </pc:spChg>
        <pc:spChg chg="add del mod">
          <ac:chgData name="NORVEY DANILO MUÑOZ" userId="6c920eed-56a1-4dd6-94e7-28cd095909bd" providerId="ADAL" clId="{E68E6373-0133-48F9-A085-1C5324C2A634}" dt="2023-02-07T22:12:37.823" v="2050" actId="478"/>
          <ac:spMkLst>
            <pc:docMk/>
            <pc:sldMk cId="2662926504" sldId="360"/>
            <ac:spMk id="45" creationId="{F26E749B-FCB7-F0E8-7437-6E8502E86A7F}"/>
          </ac:spMkLst>
        </pc:spChg>
        <pc:spChg chg="add del mod">
          <ac:chgData name="NORVEY DANILO MUÑOZ" userId="6c920eed-56a1-4dd6-94e7-28cd095909bd" providerId="ADAL" clId="{E68E6373-0133-48F9-A085-1C5324C2A634}" dt="2023-02-07T22:12:37.823" v="2050" actId="478"/>
          <ac:spMkLst>
            <pc:docMk/>
            <pc:sldMk cId="2662926504" sldId="360"/>
            <ac:spMk id="46" creationId="{51E5F789-8F50-4C32-0BAB-BCB725046596}"/>
          </ac:spMkLst>
        </pc:spChg>
        <pc:spChg chg="add del mod">
          <ac:chgData name="NORVEY DANILO MUÑOZ" userId="6c920eed-56a1-4dd6-94e7-28cd095909bd" providerId="ADAL" clId="{E68E6373-0133-48F9-A085-1C5324C2A634}" dt="2023-02-07T22:12:37.823" v="2050" actId="478"/>
          <ac:spMkLst>
            <pc:docMk/>
            <pc:sldMk cId="2662926504" sldId="360"/>
            <ac:spMk id="47" creationId="{A3D9FA77-F8EB-3ECD-6D50-912401FA2A50}"/>
          </ac:spMkLst>
        </pc:spChg>
        <pc:spChg chg="add del mod">
          <ac:chgData name="NORVEY DANILO MUÑOZ" userId="6c920eed-56a1-4dd6-94e7-28cd095909bd" providerId="ADAL" clId="{E68E6373-0133-48F9-A085-1C5324C2A634}" dt="2023-02-07T22:12:37.823" v="2050" actId="478"/>
          <ac:spMkLst>
            <pc:docMk/>
            <pc:sldMk cId="2662926504" sldId="360"/>
            <ac:spMk id="48" creationId="{57AF7289-BAD0-3FDC-2E61-4382A06E73BC}"/>
          </ac:spMkLst>
        </pc:spChg>
        <pc:spChg chg="add del mod">
          <ac:chgData name="NORVEY DANILO MUÑOZ" userId="6c920eed-56a1-4dd6-94e7-28cd095909bd" providerId="ADAL" clId="{E68E6373-0133-48F9-A085-1C5324C2A634}" dt="2023-02-07T22:12:37.823" v="2050" actId="478"/>
          <ac:spMkLst>
            <pc:docMk/>
            <pc:sldMk cId="2662926504" sldId="360"/>
            <ac:spMk id="49" creationId="{F66FF97D-8F27-42DD-F863-CEF1BF5B538C}"/>
          </ac:spMkLst>
        </pc:spChg>
        <pc:spChg chg="add del mod">
          <ac:chgData name="NORVEY DANILO MUÑOZ" userId="6c920eed-56a1-4dd6-94e7-28cd095909bd" providerId="ADAL" clId="{E68E6373-0133-48F9-A085-1C5324C2A634}" dt="2023-02-07T22:12:37.823" v="2050" actId="478"/>
          <ac:spMkLst>
            <pc:docMk/>
            <pc:sldMk cId="2662926504" sldId="360"/>
            <ac:spMk id="50" creationId="{6A99D228-785D-CCA9-0534-0A445B4FCF4B}"/>
          </ac:spMkLst>
        </pc:spChg>
        <pc:spChg chg="add del mod">
          <ac:chgData name="NORVEY DANILO MUÑOZ" userId="6c920eed-56a1-4dd6-94e7-28cd095909bd" providerId="ADAL" clId="{E68E6373-0133-48F9-A085-1C5324C2A634}" dt="2023-02-07T22:12:37.823" v="2050" actId="478"/>
          <ac:spMkLst>
            <pc:docMk/>
            <pc:sldMk cId="2662926504" sldId="360"/>
            <ac:spMk id="51" creationId="{FF0DB3E7-703B-25CE-ACA9-D5F2150B1811}"/>
          </ac:spMkLst>
        </pc:spChg>
        <pc:spChg chg="add del mod">
          <ac:chgData name="NORVEY DANILO MUÑOZ" userId="6c920eed-56a1-4dd6-94e7-28cd095909bd" providerId="ADAL" clId="{E68E6373-0133-48F9-A085-1C5324C2A634}" dt="2023-02-07T22:12:37.823" v="2050" actId="478"/>
          <ac:spMkLst>
            <pc:docMk/>
            <pc:sldMk cId="2662926504" sldId="360"/>
            <ac:spMk id="52" creationId="{DF856A21-C9EB-7345-0DE4-3B94C1638CD8}"/>
          </ac:spMkLst>
        </pc:spChg>
        <pc:spChg chg="mod">
          <ac:chgData name="NORVEY DANILO MUÑOZ" userId="6c920eed-56a1-4dd6-94e7-28cd095909bd" providerId="ADAL" clId="{E68E6373-0133-48F9-A085-1C5324C2A634}" dt="2023-02-07T22:12:36.836" v="2049" actId="14100"/>
          <ac:spMkLst>
            <pc:docMk/>
            <pc:sldMk cId="2662926504" sldId="360"/>
            <ac:spMk id="55" creationId="{57C6DEDA-AA59-5B96-5C1F-4F06B27029BA}"/>
          </ac:spMkLst>
        </pc:spChg>
        <pc:spChg chg="mod">
          <ac:chgData name="NORVEY DANILO MUÑOZ" userId="6c920eed-56a1-4dd6-94e7-28cd095909bd" providerId="ADAL" clId="{E68E6373-0133-48F9-A085-1C5324C2A634}" dt="2023-02-07T22:12:36.836" v="2049" actId="14100"/>
          <ac:spMkLst>
            <pc:docMk/>
            <pc:sldMk cId="2662926504" sldId="360"/>
            <ac:spMk id="56" creationId="{6351ACE6-63E8-C70A-DD0E-352ABF1C3AC3}"/>
          </ac:spMkLst>
        </pc:spChg>
        <pc:spChg chg="mod">
          <ac:chgData name="NORVEY DANILO MUÑOZ" userId="6c920eed-56a1-4dd6-94e7-28cd095909bd" providerId="ADAL" clId="{E68E6373-0133-48F9-A085-1C5324C2A634}" dt="2023-02-07T22:12:36.836" v="2049" actId="14100"/>
          <ac:spMkLst>
            <pc:docMk/>
            <pc:sldMk cId="2662926504" sldId="360"/>
            <ac:spMk id="57" creationId="{E6EB85F1-63AE-D14C-9C3C-D9CC0A002BF4}"/>
          </ac:spMkLst>
        </pc:spChg>
        <pc:spChg chg="mod">
          <ac:chgData name="NORVEY DANILO MUÑOZ" userId="6c920eed-56a1-4dd6-94e7-28cd095909bd" providerId="ADAL" clId="{E68E6373-0133-48F9-A085-1C5324C2A634}" dt="2023-02-07T22:12:36.836" v="2049" actId="14100"/>
          <ac:spMkLst>
            <pc:docMk/>
            <pc:sldMk cId="2662926504" sldId="360"/>
            <ac:spMk id="58" creationId="{90592FDE-DCDC-3D3F-16A1-1400190245F3}"/>
          </ac:spMkLst>
        </pc:spChg>
        <pc:spChg chg="mod">
          <ac:chgData name="NORVEY DANILO MUÑOZ" userId="6c920eed-56a1-4dd6-94e7-28cd095909bd" providerId="ADAL" clId="{E68E6373-0133-48F9-A085-1C5324C2A634}" dt="2023-02-07T22:12:36.836" v="2049" actId="14100"/>
          <ac:spMkLst>
            <pc:docMk/>
            <pc:sldMk cId="2662926504" sldId="360"/>
            <ac:spMk id="59" creationId="{AD57B2D4-D960-7FAD-8402-7B1592CD1E6A}"/>
          </ac:spMkLst>
        </pc:spChg>
        <pc:spChg chg="mod">
          <ac:chgData name="NORVEY DANILO MUÑOZ" userId="6c920eed-56a1-4dd6-94e7-28cd095909bd" providerId="ADAL" clId="{E68E6373-0133-48F9-A085-1C5324C2A634}" dt="2023-02-07T22:12:36.836" v="2049" actId="14100"/>
          <ac:spMkLst>
            <pc:docMk/>
            <pc:sldMk cId="2662926504" sldId="360"/>
            <ac:spMk id="60" creationId="{C9D9CD30-F7E7-115E-A663-2808DEDB0AC9}"/>
          </ac:spMkLst>
        </pc:spChg>
        <pc:spChg chg="mod">
          <ac:chgData name="NORVEY DANILO MUÑOZ" userId="6c920eed-56a1-4dd6-94e7-28cd095909bd" providerId="ADAL" clId="{E68E6373-0133-48F9-A085-1C5324C2A634}" dt="2023-02-07T22:12:36.836" v="2049" actId="14100"/>
          <ac:spMkLst>
            <pc:docMk/>
            <pc:sldMk cId="2662926504" sldId="360"/>
            <ac:spMk id="61" creationId="{EC4C19D2-739C-3D11-23B1-403836227343}"/>
          </ac:spMkLst>
        </pc:spChg>
        <pc:spChg chg="mod">
          <ac:chgData name="NORVEY DANILO MUÑOZ" userId="6c920eed-56a1-4dd6-94e7-28cd095909bd" providerId="ADAL" clId="{E68E6373-0133-48F9-A085-1C5324C2A634}" dt="2023-02-07T22:12:36.836" v="2049" actId="14100"/>
          <ac:spMkLst>
            <pc:docMk/>
            <pc:sldMk cId="2662926504" sldId="360"/>
            <ac:spMk id="62" creationId="{D8FD7850-4246-DA09-067C-71FEF0FE1DE7}"/>
          </ac:spMkLst>
        </pc:spChg>
        <pc:spChg chg="mod">
          <ac:chgData name="NORVEY DANILO MUÑOZ" userId="6c920eed-56a1-4dd6-94e7-28cd095909bd" providerId="ADAL" clId="{E68E6373-0133-48F9-A085-1C5324C2A634}" dt="2023-02-07T22:12:36.836" v="2049" actId="14100"/>
          <ac:spMkLst>
            <pc:docMk/>
            <pc:sldMk cId="2662926504" sldId="360"/>
            <ac:spMk id="63" creationId="{71E1F917-0CB0-2E3B-5DDA-68A367610A6B}"/>
          </ac:spMkLst>
        </pc:spChg>
        <pc:spChg chg="mod">
          <ac:chgData name="NORVEY DANILO MUÑOZ" userId="6c920eed-56a1-4dd6-94e7-28cd095909bd" providerId="ADAL" clId="{E68E6373-0133-48F9-A085-1C5324C2A634}" dt="2023-02-07T22:12:36.836" v="2049" actId="14100"/>
          <ac:spMkLst>
            <pc:docMk/>
            <pc:sldMk cId="2662926504" sldId="360"/>
            <ac:spMk id="256" creationId="{B675CC25-7283-3CA2-6E23-502EF3621087}"/>
          </ac:spMkLst>
        </pc:spChg>
        <pc:spChg chg="mod">
          <ac:chgData name="NORVEY DANILO MUÑOZ" userId="6c920eed-56a1-4dd6-94e7-28cd095909bd" providerId="ADAL" clId="{E68E6373-0133-48F9-A085-1C5324C2A634}" dt="2023-02-07T22:12:36.836" v="2049" actId="14100"/>
          <ac:spMkLst>
            <pc:docMk/>
            <pc:sldMk cId="2662926504" sldId="360"/>
            <ac:spMk id="257" creationId="{AE75C49B-6B10-BBC8-D557-12A63272D1F5}"/>
          </ac:spMkLst>
        </pc:spChg>
        <pc:spChg chg="mod">
          <ac:chgData name="NORVEY DANILO MUÑOZ" userId="6c920eed-56a1-4dd6-94e7-28cd095909bd" providerId="ADAL" clId="{E68E6373-0133-48F9-A085-1C5324C2A634}" dt="2023-02-07T22:12:36.836" v="2049" actId="14100"/>
          <ac:spMkLst>
            <pc:docMk/>
            <pc:sldMk cId="2662926504" sldId="360"/>
            <ac:spMk id="258" creationId="{C1253411-31EF-DB10-973E-93F49B940889}"/>
          </ac:spMkLst>
        </pc:spChg>
        <pc:spChg chg="mod">
          <ac:chgData name="NORVEY DANILO MUÑOZ" userId="6c920eed-56a1-4dd6-94e7-28cd095909bd" providerId="ADAL" clId="{E68E6373-0133-48F9-A085-1C5324C2A634}" dt="2023-02-07T22:12:36.836" v="2049" actId="14100"/>
          <ac:spMkLst>
            <pc:docMk/>
            <pc:sldMk cId="2662926504" sldId="360"/>
            <ac:spMk id="259" creationId="{70F702BF-991F-D75E-0DBF-8EE095AB7523}"/>
          </ac:spMkLst>
        </pc:spChg>
        <pc:spChg chg="mod">
          <ac:chgData name="NORVEY DANILO MUÑOZ" userId="6c920eed-56a1-4dd6-94e7-28cd095909bd" providerId="ADAL" clId="{E68E6373-0133-48F9-A085-1C5324C2A634}" dt="2023-02-07T22:12:36.836" v="2049" actId="14100"/>
          <ac:spMkLst>
            <pc:docMk/>
            <pc:sldMk cId="2662926504" sldId="360"/>
            <ac:spMk id="260" creationId="{0D89C9D6-1AE3-1CC7-218D-F8060D16CCBF}"/>
          </ac:spMkLst>
        </pc:spChg>
        <pc:spChg chg="add del mod">
          <ac:chgData name="NORVEY DANILO MUÑOZ" userId="6c920eed-56a1-4dd6-94e7-28cd095909bd" providerId="ADAL" clId="{E68E6373-0133-48F9-A085-1C5324C2A634}" dt="2023-02-07T22:12:37.823" v="2050" actId="478"/>
          <ac:spMkLst>
            <pc:docMk/>
            <pc:sldMk cId="2662926504" sldId="360"/>
            <ac:spMk id="261" creationId="{93A4C47B-69E8-4597-390A-E07D353AFB13}"/>
          </ac:spMkLst>
        </pc:spChg>
        <pc:spChg chg="add del mod">
          <ac:chgData name="NORVEY DANILO MUÑOZ" userId="6c920eed-56a1-4dd6-94e7-28cd095909bd" providerId="ADAL" clId="{E68E6373-0133-48F9-A085-1C5324C2A634}" dt="2023-02-07T22:12:37.823" v="2050" actId="478"/>
          <ac:spMkLst>
            <pc:docMk/>
            <pc:sldMk cId="2662926504" sldId="360"/>
            <ac:spMk id="262" creationId="{8CDEB0F0-2AF3-52A3-07D1-93E414501B8D}"/>
          </ac:spMkLst>
        </pc:spChg>
        <pc:spChg chg="add del mod">
          <ac:chgData name="NORVEY DANILO MUÑOZ" userId="6c920eed-56a1-4dd6-94e7-28cd095909bd" providerId="ADAL" clId="{E68E6373-0133-48F9-A085-1C5324C2A634}" dt="2023-02-07T22:12:37.823" v="2050" actId="478"/>
          <ac:spMkLst>
            <pc:docMk/>
            <pc:sldMk cId="2662926504" sldId="360"/>
            <ac:spMk id="263" creationId="{6FCAF82C-3DE5-56A8-CF5B-02A082DBEB6F}"/>
          </ac:spMkLst>
        </pc:spChg>
        <pc:spChg chg="add del mod">
          <ac:chgData name="NORVEY DANILO MUÑOZ" userId="6c920eed-56a1-4dd6-94e7-28cd095909bd" providerId="ADAL" clId="{E68E6373-0133-48F9-A085-1C5324C2A634}" dt="2023-02-07T22:12:37.823" v="2050" actId="478"/>
          <ac:spMkLst>
            <pc:docMk/>
            <pc:sldMk cId="2662926504" sldId="360"/>
            <ac:spMk id="264" creationId="{2562248A-EA63-AE2B-085C-8C5E1F65E2E9}"/>
          </ac:spMkLst>
        </pc:spChg>
        <pc:spChg chg="add del mod">
          <ac:chgData name="NORVEY DANILO MUÑOZ" userId="6c920eed-56a1-4dd6-94e7-28cd095909bd" providerId="ADAL" clId="{E68E6373-0133-48F9-A085-1C5324C2A634}" dt="2023-02-07T22:12:37.823" v="2050" actId="478"/>
          <ac:spMkLst>
            <pc:docMk/>
            <pc:sldMk cId="2662926504" sldId="360"/>
            <ac:spMk id="265" creationId="{5A60FC40-6C09-2A90-5641-7AD08ACDCCEF}"/>
          </ac:spMkLst>
        </pc:spChg>
        <pc:spChg chg="add del mod">
          <ac:chgData name="NORVEY DANILO MUÑOZ" userId="6c920eed-56a1-4dd6-94e7-28cd095909bd" providerId="ADAL" clId="{E68E6373-0133-48F9-A085-1C5324C2A634}" dt="2023-02-07T22:12:37.823" v="2050" actId="478"/>
          <ac:spMkLst>
            <pc:docMk/>
            <pc:sldMk cId="2662926504" sldId="360"/>
            <ac:spMk id="266" creationId="{95E568E9-4461-00D2-DC3F-CD48EB3102DE}"/>
          </ac:spMkLst>
        </pc:spChg>
        <pc:spChg chg="add del mod">
          <ac:chgData name="NORVEY DANILO MUÑOZ" userId="6c920eed-56a1-4dd6-94e7-28cd095909bd" providerId="ADAL" clId="{E68E6373-0133-48F9-A085-1C5324C2A634}" dt="2023-02-07T22:12:37.823" v="2050" actId="478"/>
          <ac:spMkLst>
            <pc:docMk/>
            <pc:sldMk cId="2662926504" sldId="360"/>
            <ac:spMk id="267" creationId="{481A9D0F-1FFA-D8BC-26A5-8FE3284B3816}"/>
          </ac:spMkLst>
        </pc:spChg>
        <pc:spChg chg="add del mod">
          <ac:chgData name="NORVEY DANILO MUÑOZ" userId="6c920eed-56a1-4dd6-94e7-28cd095909bd" providerId="ADAL" clId="{E68E6373-0133-48F9-A085-1C5324C2A634}" dt="2023-02-07T22:12:37.823" v="2050" actId="478"/>
          <ac:spMkLst>
            <pc:docMk/>
            <pc:sldMk cId="2662926504" sldId="360"/>
            <ac:spMk id="268" creationId="{344C933D-D033-CB26-8491-465066ABE2CF}"/>
          </ac:spMkLst>
        </pc:spChg>
        <pc:spChg chg="add del mod">
          <ac:chgData name="NORVEY DANILO MUÑOZ" userId="6c920eed-56a1-4dd6-94e7-28cd095909bd" providerId="ADAL" clId="{E68E6373-0133-48F9-A085-1C5324C2A634}" dt="2023-02-07T22:12:37.823" v="2050" actId="478"/>
          <ac:spMkLst>
            <pc:docMk/>
            <pc:sldMk cId="2662926504" sldId="360"/>
            <ac:spMk id="269" creationId="{EE23DBDD-AC77-0C5D-6857-CB33347DA376}"/>
          </ac:spMkLst>
        </pc:spChg>
        <pc:spChg chg="add del mod">
          <ac:chgData name="NORVEY DANILO MUÑOZ" userId="6c920eed-56a1-4dd6-94e7-28cd095909bd" providerId="ADAL" clId="{E68E6373-0133-48F9-A085-1C5324C2A634}" dt="2023-02-07T22:12:37.823" v="2050" actId="478"/>
          <ac:spMkLst>
            <pc:docMk/>
            <pc:sldMk cId="2662926504" sldId="360"/>
            <ac:spMk id="270" creationId="{DC87C52B-0529-AD50-1096-B4EB18D7BA17}"/>
          </ac:spMkLst>
        </pc:spChg>
        <pc:spChg chg="add del mod">
          <ac:chgData name="NORVEY DANILO MUÑOZ" userId="6c920eed-56a1-4dd6-94e7-28cd095909bd" providerId="ADAL" clId="{E68E6373-0133-48F9-A085-1C5324C2A634}" dt="2023-02-07T22:12:37.823" v="2050" actId="478"/>
          <ac:spMkLst>
            <pc:docMk/>
            <pc:sldMk cId="2662926504" sldId="360"/>
            <ac:spMk id="271" creationId="{62ED8C9D-B3D3-460A-E139-BD4565CFE11A}"/>
          </ac:spMkLst>
        </pc:spChg>
        <pc:spChg chg="add del mod">
          <ac:chgData name="NORVEY DANILO MUÑOZ" userId="6c920eed-56a1-4dd6-94e7-28cd095909bd" providerId="ADAL" clId="{E68E6373-0133-48F9-A085-1C5324C2A634}" dt="2023-02-07T22:12:37.823" v="2050" actId="478"/>
          <ac:spMkLst>
            <pc:docMk/>
            <pc:sldMk cId="2662926504" sldId="360"/>
            <ac:spMk id="272" creationId="{D977508F-451A-37CE-3EE9-3425A1ED31B1}"/>
          </ac:spMkLst>
        </pc:spChg>
        <pc:spChg chg="add del mod">
          <ac:chgData name="NORVEY DANILO MUÑOZ" userId="6c920eed-56a1-4dd6-94e7-28cd095909bd" providerId="ADAL" clId="{E68E6373-0133-48F9-A085-1C5324C2A634}" dt="2023-02-07T22:12:37.823" v="2050" actId="478"/>
          <ac:spMkLst>
            <pc:docMk/>
            <pc:sldMk cId="2662926504" sldId="360"/>
            <ac:spMk id="273" creationId="{CA2E10F7-4F76-825F-D8FB-0B35844B3E1D}"/>
          </ac:spMkLst>
        </pc:spChg>
        <pc:spChg chg="add del mod">
          <ac:chgData name="NORVEY DANILO MUÑOZ" userId="6c920eed-56a1-4dd6-94e7-28cd095909bd" providerId="ADAL" clId="{E68E6373-0133-48F9-A085-1C5324C2A634}" dt="2023-02-07T22:12:37.823" v="2050" actId="478"/>
          <ac:spMkLst>
            <pc:docMk/>
            <pc:sldMk cId="2662926504" sldId="360"/>
            <ac:spMk id="274" creationId="{11843004-C029-AA46-70CF-E6539A19CDB1}"/>
          </ac:spMkLst>
        </pc:spChg>
        <pc:spChg chg="add del mod">
          <ac:chgData name="NORVEY DANILO MUÑOZ" userId="6c920eed-56a1-4dd6-94e7-28cd095909bd" providerId="ADAL" clId="{E68E6373-0133-48F9-A085-1C5324C2A634}" dt="2023-02-07T22:12:37.823" v="2050" actId="478"/>
          <ac:spMkLst>
            <pc:docMk/>
            <pc:sldMk cId="2662926504" sldId="360"/>
            <ac:spMk id="275" creationId="{3AC42283-C4A8-10C0-A4EE-F4507A297D33}"/>
          </ac:spMkLst>
        </pc:spChg>
        <pc:spChg chg="add del mod">
          <ac:chgData name="NORVEY DANILO MUÑOZ" userId="6c920eed-56a1-4dd6-94e7-28cd095909bd" providerId="ADAL" clId="{E68E6373-0133-48F9-A085-1C5324C2A634}" dt="2023-02-07T22:12:37.823" v="2050" actId="478"/>
          <ac:spMkLst>
            <pc:docMk/>
            <pc:sldMk cId="2662926504" sldId="360"/>
            <ac:spMk id="276" creationId="{E538BFC3-DD21-62FC-2729-A3AEFD5D437C}"/>
          </ac:spMkLst>
        </pc:spChg>
        <pc:spChg chg="add del mod">
          <ac:chgData name="NORVEY DANILO MUÑOZ" userId="6c920eed-56a1-4dd6-94e7-28cd095909bd" providerId="ADAL" clId="{E68E6373-0133-48F9-A085-1C5324C2A634}" dt="2023-02-07T22:12:37.823" v="2050" actId="478"/>
          <ac:spMkLst>
            <pc:docMk/>
            <pc:sldMk cId="2662926504" sldId="360"/>
            <ac:spMk id="277" creationId="{AEF22750-F6AE-0832-9373-C21DC4A47E1B}"/>
          </ac:spMkLst>
        </pc:spChg>
        <pc:spChg chg="add del mod">
          <ac:chgData name="NORVEY DANILO MUÑOZ" userId="6c920eed-56a1-4dd6-94e7-28cd095909bd" providerId="ADAL" clId="{E68E6373-0133-48F9-A085-1C5324C2A634}" dt="2023-02-07T22:12:37.823" v="2050" actId="478"/>
          <ac:spMkLst>
            <pc:docMk/>
            <pc:sldMk cId="2662926504" sldId="360"/>
            <ac:spMk id="278" creationId="{B9370866-A99E-78F4-47DF-E43CC519A65C}"/>
          </ac:spMkLst>
        </pc:spChg>
        <pc:spChg chg="add del mod">
          <ac:chgData name="NORVEY DANILO MUÑOZ" userId="6c920eed-56a1-4dd6-94e7-28cd095909bd" providerId="ADAL" clId="{E68E6373-0133-48F9-A085-1C5324C2A634}" dt="2023-02-07T22:12:37.823" v="2050" actId="478"/>
          <ac:spMkLst>
            <pc:docMk/>
            <pc:sldMk cId="2662926504" sldId="360"/>
            <ac:spMk id="279" creationId="{3DD84279-323A-92D0-7981-8F58232EBC9C}"/>
          </ac:spMkLst>
        </pc:spChg>
        <pc:spChg chg="add del mod">
          <ac:chgData name="NORVEY DANILO MUÑOZ" userId="6c920eed-56a1-4dd6-94e7-28cd095909bd" providerId="ADAL" clId="{E68E6373-0133-48F9-A085-1C5324C2A634}" dt="2023-02-07T22:12:37.823" v="2050" actId="478"/>
          <ac:spMkLst>
            <pc:docMk/>
            <pc:sldMk cId="2662926504" sldId="360"/>
            <ac:spMk id="280" creationId="{B972624E-AB8A-9CFD-F593-1B0062C836B2}"/>
          </ac:spMkLst>
        </pc:spChg>
        <pc:spChg chg="add del mod">
          <ac:chgData name="NORVEY DANILO MUÑOZ" userId="6c920eed-56a1-4dd6-94e7-28cd095909bd" providerId="ADAL" clId="{E68E6373-0133-48F9-A085-1C5324C2A634}" dt="2023-02-07T22:12:37.823" v="2050" actId="478"/>
          <ac:spMkLst>
            <pc:docMk/>
            <pc:sldMk cId="2662926504" sldId="360"/>
            <ac:spMk id="281" creationId="{17B276D7-001D-AF57-E2E9-4EA1DE35E319}"/>
          </ac:spMkLst>
        </pc:spChg>
        <pc:spChg chg="add del mod">
          <ac:chgData name="NORVEY DANILO MUÑOZ" userId="6c920eed-56a1-4dd6-94e7-28cd095909bd" providerId="ADAL" clId="{E68E6373-0133-48F9-A085-1C5324C2A634}" dt="2023-02-07T22:12:37.823" v="2050" actId="478"/>
          <ac:spMkLst>
            <pc:docMk/>
            <pc:sldMk cId="2662926504" sldId="360"/>
            <ac:spMk id="282" creationId="{602F8254-0785-A51E-5A24-77C67CE1FD9A}"/>
          </ac:spMkLst>
        </pc:spChg>
        <pc:spChg chg="add del mod">
          <ac:chgData name="NORVEY DANILO MUÑOZ" userId="6c920eed-56a1-4dd6-94e7-28cd095909bd" providerId="ADAL" clId="{E68E6373-0133-48F9-A085-1C5324C2A634}" dt="2023-02-07T22:12:37.823" v="2050" actId="478"/>
          <ac:spMkLst>
            <pc:docMk/>
            <pc:sldMk cId="2662926504" sldId="360"/>
            <ac:spMk id="283" creationId="{330E759A-8340-5320-9115-205B9AFC611D}"/>
          </ac:spMkLst>
        </pc:spChg>
        <pc:spChg chg="add del mod">
          <ac:chgData name="NORVEY DANILO MUÑOZ" userId="6c920eed-56a1-4dd6-94e7-28cd095909bd" providerId="ADAL" clId="{E68E6373-0133-48F9-A085-1C5324C2A634}" dt="2023-02-07T22:12:49.104" v="2052"/>
          <ac:spMkLst>
            <pc:docMk/>
            <pc:sldMk cId="2662926504" sldId="360"/>
            <ac:spMk id="284" creationId="{9D53D820-1EEE-75FD-1946-C49A15440A53}"/>
          </ac:spMkLst>
        </pc:spChg>
        <pc:spChg chg="mod">
          <ac:chgData name="NORVEY DANILO MUÑOZ" userId="6c920eed-56a1-4dd6-94e7-28cd095909bd" providerId="ADAL" clId="{E68E6373-0133-48F9-A085-1C5324C2A634}" dt="2023-02-07T22:12:22.120" v="2046" actId="20577"/>
          <ac:spMkLst>
            <pc:docMk/>
            <pc:sldMk cId="2662926504" sldId="360"/>
            <ac:spMk id="28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6"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7"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8"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9"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0"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1"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2"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3"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4"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6" creationId="{00000000-0000-0000-0000-000000000000}"/>
          </ac:spMkLst>
        </pc:spChg>
        <pc:spChg chg="mod">
          <ac:chgData name="NORVEY DANILO MUÑOZ" userId="6c920eed-56a1-4dd6-94e7-28cd095909bd" providerId="ADAL" clId="{E68E6373-0133-48F9-A085-1C5324C2A634}" dt="2023-02-07T22:12:54.497" v="2053"/>
          <ac:spMkLst>
            <pc:docMk/>
            <pc:sldMk cId="2662926504" sldId="360"/>
            <ac:spMk id="301" creationId="{41FBCF4B-0E88-D828-FBE0-E2A5E752392F}"/>
          </ac:spMkLst>
        </pc:spChg>
        <pc:spChg chg="mod">
          <ac:chgData name="NORVEY DANILO MUÑOZ" userId="6c920eed-56a1-4dd6-94e7-28cd095909bd" providerId="ADAL" clId="{E68E6373-0133-48F9-A085-1C5324C2A634}" dt="2023-02-07T22:12:54.497" v="2053"/>
          <ac:spMkLst>
            <pc:docMk/>
            <pc:sldMk cId="2662926504" sldId="360"/>
            <ac:spMk id="302" creationId="{03C0BDB6-162C-5344-6267-F1E205FBE2BB}"/>
          </ac:spMkLst>
        </pc:spChg>
        <pc:spChg chg="mod">
          <ac:chgData name="NORVEY DANILO MUÑOZ" userId="6c920eed-56a1-4dd6-94e7-28cd095909bd" providerId="ADAL" clId="{E68E6373-0133-48F9-A085-1C5324C2A634}" dt="2023-02-07T22:12:54.497" v="2053"/>
          <ac:spMkLst>
            <pc:docMk/>
            <pc:sldMk cId="2662926504" sldId="360"/>
            <ac:spMk id="303" creationId="{5D84CA88-083C-D460-589A-44F3CECC6A8E}"/>
          </ac:spMkLst>
        </pc:spChg>
        <pc:spChg chg="mod">
          <ac:chgData name="NORVEY DANILO MUÑOZ" userId="6c920eed-56a1-4dd6-94e7-28cd095909bd" providerId="ADAL" clId="{E68E6373-0133-48F9-A085-1C5324C2A634}" dt="2023-02-07T22:12:54.497" v="2053"/>
          <ac:spMkLst>
            <pc:docMk/>
            <pc:sldMk cId="2662926504" sldId="360"/>
            <ac:spMk id="304" creationId="{F6BD879E-382E-4BFF-BAC0-EDF3A76EF548}"/>
          </ac:spMkLst>
        </pc:spChg>
        <pc:spChg chg="mod">
          <ac:chgData name="NORVEY DANILO MUÑOZ" userId="6c920eed-56a1-4dd6-94e7-28cd095909bd" providerId="ADAL" clId="{E68E6373-0133-48F9-A085-1C5324C2A634}" dt="2023-02-07T22:12:54.497" v="2053"/>
          <ac:spMkLst>
            <pc:docMk/>
            <pc:sldMk cId="2662926504" sldId="360"/>
            <ac:spMk id="305" creationId="{916B021A-D37E-7555-7522-603E1AD88FB4}"/>
          </ac:spMkLst>
        </pc:spChg>
        <pc:spChg chg="mod">
          <ac:chgData name="NORVEY DANILO MUÑOZ" userId="6c920eed-56a1-4dd6-94e7-28cd095909bd" providerId="ADAL" clId="{E68E6373-0133-48F9-A085-1C5324C2A634}" dt="2023-02-07T22:12:54.497" v="2053"/>
          <ac:spMkLst>
            <pc:docMk/>
            <pc:sldMk cId="2662926504" sldId="360"/>
            <ac:spMk id="306" creationId="{250E8DB4-6B04-B8C4-59B5-277018578D6E}"/>
          </ac:spMkLst>
        </pc:spChg>
        <pc:spChg chg="mod">
          <ac:chgData name="NORVEY DANILO MUÑOZ" userId="6c920eed-56a1-4dd6-94e7-28cd095909bd" providerId="ADAL" clId="{E68E6373-0133-48F9-A085-1C5324C2A634}" dt="2023-02-07T22:12:54.497" v="2053"/>
          <ac:spMkLst>
            <pc:docMk/>
            <pc:sldMk cId="2662926504" sldId="360"/>
            <ac:spMk id="307" creationId="{1A9CC7AF-545B-E96F-61C1-90593C6DD689}"/>
          </ac:spMkLst>
        </pc:spChg>
        <pc:spChg chg="mod">
          <ac:chgData name="NORVEY DANILO MUÑOZ" userId="6c920eed-56a1-4dd6-94e7-28cd095909bd" providerId="ADAL" clId="{E68E6373-0133-48F9-A085-1C5324C2A634}" dt="2023-02-07T22:12:54.497" v="2053"/>
          <ac:spMkLst>
            <pc:docMk/>
            <pc:sldMk cId="2662926504" sldId="360"/>
            <ac:spMk id="308" creationId="{404EC70B-FFE6-7AB7-1D0F-3C880102CDE2}"/>
          </ac:spMkLst>
        </pc:spChg>
        <pc:spChg chg="mod">
          <ac:chgData name="NORVEY DANILO MUÑOZ" userId="6c920eed-56a1-4dd6-94e7-28cd095909bd" providerId="ADAL" clId="{E68E6373-0133-48F9-A085-1C5324C2A634}" dt="2023-02-07T22:12:54.497" v="2053"/>
          <ac:spMkLst>
            <pc:docMk/>
            <pc:sldMk cId="2662926504" sldId="360"/>
            <ac:spMk id="309" creationId="{C274B151-32C5-5B28-9DDC-A5C541742753}"/>
          </ac:spMkLst>
        </pc:spChg>
        <pc:spChg chg="mod">
          <ac:chgData name="NORVEY DANILO MUÑOZ" userId="6c920eed-56a1-4dd6-94e7-28cd095909bd" providerId="ADAL" clId="{E68E6373-0133-48F9-A085-1C5324C2A634}" dt="2023-02-07T22:12:54.497" v="2053"/>
          <ac:spMkLst>
            <pc:docMk/>
            <pc:sldMk cId="2662926504" sldId="360"/>
            <ac:spMk id="310" creationId="{C917A81F-7E8C-4C52-06F9-D6F9D34F4534}"/>
          </ac:spMkLst>
        </pc:spChg>
        <pc:spChg chg="mod">
          <ac:chgData name="NORVEY DANILO MUÑOZ" userId="6c920eed-56a1-4dd6-94e7-28cd095909bd" providerId="ADAL" clId="{E68E6373-0133-48F9-A085-1C5324C2A634}" dt="2023-02-07T22:12:54.497" v="2053"/>
          <ac:spMkLst>
            <pc:docMk/>
            <pc:sldMk cId="2662926504" sldId="360"/>
            <ac:spMk id="311" creationId="{C2FE9350-6846-4069-548E-85BFA5A43FFA}"/>
          </ac:spMkLst>
        </pc:spChg>
        <pc:spChg chg="mod">
          <ac:chgData name="NORVEY DANILO MUÑOZ" userId="6c920eed-56a1-4dd6-94e7-28cd095909bd" providerId="ADAL" clId="{E68E6373-0133-48F9-A085-1C5324C2A634}" dt="2023-02-07T22:12:54.497" v="2053"/>
          <ac:spMkLst>
            <pc:docMk/>
            <pc:sldMk cId="2662926504" sldId="360"/>
            <ac:spMk id="312" creationId="{6FEECB24-43FE-F39C-413C-66B62CE90EE7}"/>
          </ac:spMkLst>
        </pc:spChg>
        <pc:spChg chg="mod">
          <ac:chgData name="NORVEY DANILO MUÑOZ" userId="6c920eed-56a1-4dd6-94e7-28cd095909bd" providerId="ADAL" clId="{E68E6373-0133-48F9-A085-1C5324C2A634}" dt="2023-02-07T22:12:54.497" v="2053"/>
          <ac:spMkLst>
            <pc:docMk/>
            <pc:sldMk cId="2662926504" sldId="360"/>
            <ac:spMk id="313" creationId="{135BC74B-410B-8FCC-943E-0F8311B13202}"/>
          </ac:spMkLst>
        </pc:spChg>
        <pc:spChg chg="mod">
          <ac:chgData name="NORVEY DANILO MUÑOZ" userId="6c920eed-56a1-4dd6-94e7-28cd095909bd" providerId="ADAL" clId="{E68E6373-0133-48F9-A085-1C5324C2A634}" dt="2023-02-07T22:12:54.497" v="2053"/>
          <ac:spMkLst>
            <pc:docMk/>
            <pc:sldMk cId="2662926504" sldId="360"/>
            <ac:spMk id="314" creationId="{74B2741D-C90C-FFB4-BF33-37A375F382A6}"/>
          </ac:spMkLst>
        </pc:spChg>
        <pc:grpChg chg="add del mod">
          <ac:chgData name="NORVEY DANILO MUÑOZ" userId="6c920eed-56a1-4dd6-94e7-28cd095909bd" providerId="ADAL" clId="{E68E6373-0133-48F9-A085-1C5324C2A634}" dt="2023-02-07T22:12:37.823" v="2050" actId="478"/>
          <ac:grpSpMkLst>
            <pc:docMk/>
            <pc:sldMk cId="2662926504" sldId="360"/>
            <ac:grpSpMk id="8" creationId="{2C39D1BE-E755-9E50-8F23-AE3FE5E821A9}"/>
          </ac:grpSpMkLst>
        </pc:grpChg>
        <pc:grpChg chg="mod">
          <ac:chgData name="NORVEY DANILO MUÑOZ" userId="6c920eed-56a1-4dd6-94e7-28cd095909bd" providerId="ADAL" clId="{E68E6373-0133-48F9-A085-1C5324C2A634}" dt="2023-02-07T22:12:36.836" v="2049" actId="14100"/>
          <ac:grpSpMkLst>
            <pc:docMk/>
            <pc:sldMk cId="2662926504" sldId="360"/>
            <ac:grpSpMk id="9" creationId="{3DD16D24-7D1B-3E10-42CB-33A0EF893DDF}"/>
          </ac:grpSpMkLst>
        </pc:grpChg>
        <pc:grpChg chg="add del mod">
          <ac:chgData name="NORVEY DANILO MUÑOZ" userId="6c920eed-56a1-4dd6-94e7-28cd095909bd" providerId="ADAL" clId="{E68E6373-0133-48F9-A085-1C5324C2A634}" dt="2023-02-07T22:12:37.823" v="2050" actId="478"/>
          <ac:grpSpMkLst>
            <pc:docMk/>
            <pc:sldMk cId="2662926504" sldId="360"/>
            <ac:grpSpMk id="24" creationId="{E26A148F-B422-9513-4740-9BCC4DDCE727}"/>
          </ac:grpSpMkLst>
        </pc:grpChg>
        <pc:grpChg chg="mod">
          <ac:chgData name="NORVEY DANILO MUÑOZ" userId="6c920eed-56a1-4dd6-94e7-28cd095909bd" providerId="ADAL" clId="{E68E6373-0133-48F9-A085-1C5324C2A634}" dt="2023-02-07T22:12:36.836" v="2049" actId="14100"/>
          <ac:grpSpMkLst>
            <pc:docMk/>
            <pc:sldMk cId="2662926504" sldId="360"/>
            <ac:grpSpMk id="25" creationId="{7B2DD099-47A1-7E50-225D-29CBA17CD44E}"/>
          </ac:grpSpMkLst>
        </pc:grpChg>
        <pc:grpChg chg="add del mod">
          <ac:chgData name="NORVEY DANILO MUÑOZ" userId="6c920eed-56a1-4dd6-94e7-28cd095909bd" providerId="ADAL" clId="{E68E6373-0133-48F9-A085-1C5324C2A634}" dt="2023-02-07T22:12:37.823" v="2050" actId="478"/>
          <ac:grpSpMkLst>
            <pc:docMk/>
            <pc:sldMk cId="2662926504" sldId="360"/>
            <ac:grpSpMk id="53" creationId="{79D213CF-EFEC-F4B6-C1FD-50BFAA3D0CBC}"/>
          </ac:grpSpMkLst>
        </pc:grpChg>
        <pc:grpChg chg="mod">
          <ac:chgData name="NORVEY DANILO MUÑOZ" userId="6c920eed-56a1-4dd6-94e7-28cd095909bd" providerId="ADAL" clId="{E68E6373-0133-48F9-A085-1C5324C2A634}" dt="2023-02-07T22:12:36.836" v="2049" actId="14100"/>
          <ac:grpSpMkLst>
            <pc:docMk/>
            <pc:sldMk cId="2662926504" sldId="360"/>
            <ac:grpSpMk id="54" creationId="{FDC5A617-2479-C164-9D70-C79EA65876AA}"/>
          </ac:grpSpMkLst>
        </pc:grpChg>
        <pc:grpChg chg="add mod">
          <ac:chgData name="NORVEY DANILO MUÑOZ" userId="6c920eed-56a1-4dd6-94e7-28cd095909bd" providerId="ADAL" clId="{E68E6373-0133-48F9-A085-1C5324C2A634}" dt="2023-02-07T22:12:54.497" v="2053"/>
          <ac:grpSpMkLst>
            <pc:docMk/>
            <pc:sldMk cId="2662926504" sldId="360"/>
            <ac:grpSpMk id="299" creationId="{35DFAC0A-AE6F-608D-E964-4369D8B3AA90}"/>
          </ac:grpSpMkLst>
        </pc:grpChg>
        <pc:grpChg chg="mod">
          <ac:chgData name="NORVEY DANILO MUÑOZ" userId="6c920eed-56a1-4dd6-94e7-28cd095909bd" providerId="ADAL" clId="{E68E6373-0133-48F9-A085-1C5324C2A634}" dt="2023-02-07T22:12:54.497" v="2053"/>
          <ac:grpSpMkLst>
            <pc:docMk/>
            <pc:sldMk cId="2662926504" sldId="360"/>
            <ac:grpSpMk id="300" creationId="{755F52B3-8453-EA98-8092-BE5691A3B6C3}"/>
          </ac:grpSpMkLst>
        </pc:grpChg>
      </pc:sldChg>
      <pc:sldChg chg="modSp add mod">
        <pc:chgData name="NORVEY DANILO MUÑOZ" userId="6c920eed-56a1-4dd6-94e7-28cd095909bd" providerId="ADAL" clId="{E68E6373-0133-48F9-A085-1C5324C2A634}" dt="2023-02-07T22:27:21.640" v="2250" actId="1076"/>
        <pc:sldMkLst>
          <pc:docMk/>
          <pc:sldMk cId="0" sldId="361"/>
        </pc:sldMkLst>
        <pc:spChg chg="mod">
          <ac:chgData name="NORVEY DANILO MUÑOZ" userId="6c920eed-56a1-4dd6-94e7-28cd095909bd" providerId="ADAL" clId="{E68E6373-0133-48F9-A085-1C5324C2A634}" dt="2023-02-07T22:17:03.720" v="2110" actId="1076"/>
          <ac:spMkLst>
            <pc:docMk/>
            <pc:sldMk cId="0" sldId="361"/>
            <ac:spMk id="75" creationId="{AE5EEDBA-B5E7-91A9-3B6F-16124CA9E467}"/>
          </ac:spMkLst>
        </pc:spChg>
        <pc:spChg chg="mod">
          <ac:chgData name="NORVEY DANILO MUÑOZ" userId="6c920eed-56a1-4dd6-94e7-28cd095909bd" providerId="ADAL" clId="{E68E6373-0133-48F9-A085-1C5324C2A634}" dt="2023-02-07T22:17:03.720" v="2110" actId="1076"/>
          <ac:spMkLst>
            <pc:docMk/>
            <pc:sldMk cId="0" sldId="361"/>
            <ac:spMk id="76" creationId="{49D638C6-3D71-3896-08D5-55C24124EC32}"/>
          </ac:spMkLst>
        </pc:spChg>
        <pc:spChg chg="mod">
          <ac:chgData name="NORVEY DANILO MUÑOZ" userId="6c920eed-56a1-4dd6-94e7-28cd095909bd" providerId="ADAL" clId="{E68E6373-0133-48F9-A085-1C5324C2A634}" dt="2023-02-07T22:17:03.720" v="2110" actId="1076"/>
          <ac:spMkLst>
            <pc:docMk/>
            <pc:sldMk cId="0" sldId="361"/>
            <ac:spMk id="77" creationId="{BE123747-7CC7-579C-190F-30A8202A6E90}"/>
          </ac:spMkLst>
        </pc:spChg>
        <pc:spChg chg="mod">
          <ac:chgData name="NORVEY DANILO MUÑOZ" userId="6c920eed-56a1-4dd6-94e7-28cd095909bd" providerId="ADAL" clId="{E68E6373-0133-48F9-A085-1C5324C2A634}" dt="2023-02-07T22:17:03.720" v="2110" actId="1076"/>
          <ac:spMkLst>
            <pc:docMk/>
            <pc:sldMk cId="0" sldId="361"/>
            <ac:spMk id="78" creationId="{844BC830-B3FC-2DAF-B925-85DB8419742C}"/>
          </ac:spMkLst>
        </pc:spChg>
        <pc:spChg chg="mod">
          <ac:chgData name="NORVEY DANILO MUÑOZ" userId="6c920eed-56a1-4dd6-94e7-28cd095909bd" providerId="ADAL" clId="{E68E6373-0133-48F9-A085-1C5324C2A634}" dt="2023-02-07T22:17:03.720" v="2110" actId="1076"/>
          <ac:spMkLst>
            <pc:docMk/>
            <pc:sldMk cId="0" sldId="361"/>
            <ac:spMk id="79" creationId="{553C2B81-D404-0335-7791-2FE4C25982DC}"/>
          </ac:spMkLst>
        </pc:spChg>
        <pc:spChg chg="mod">
          <ac:chgData name="NORVEY DANILO MUÑOZ" userId="6c920eed-56a1-4dd6-94e7-28cd095909bd" providerId="ADAL" clId="{E68E6373-0133-48F9-A085-1C5324C2A634}" dt="2023-02-07T22:17:03.720" v="2110" actId="1076"/>
          <ac:spMkLst>
            <pc:docMk/>
            <pc:sldMk cId="0" sldId="361"/>
            <ac:spMk id="80" creationId="{08B3ACB6-3BD8-2ADB-6C33-251283CE82BE}"/>
          </ac:spMkLst>
        </pc:spChg>
        <pc:spChg chg="mod">
          <ac:chgData name="NORVEY DANILO MUÑOZ" userId="6c920eed-56a1-4dd6-94e7-28cd095909bd" providerId="ADAL" clId="{E68E6373-0133-48F9-A085-1C5324C2A634}" dt="2023-02-07T22:17:33.358" v="2116" actId="1076"/>
          <ac:spMkLst>
            <pc:docMk/>
            <pc:sldMk cId="0" sldId="361"/>
            <ac:spMk id="81" creationId="{3B713D00-A364-45CB-3E71-C2E6BA624989}"/>
          </ac:spMkLst>
        </pc:spChg>
        <pc:spChg chg="mod">
          <ac:chgData name="NORVEY DANILO MUÑOZ" userId="6c920eed-56a1-4dd6-94e7-28cd095909bd" providerId="ADAL" clId="{E68E6373-0133-48F9-A085-1C5324C2A634}" dt="2023-02-07T22:17:33.358" v="2116" actId="1076"/>
          <ac:spMkLst>
            <pc:docMk/>
            <pc:sldMk cId="0" sldId="361"/>
            <ac:spMk id="82" creationId="{7D427239-27B7-68C3-75EB-A944AF06C85A}"/>
          </ac:spMkLst>
        </pc:spChg>
        <pc:spChg chg="mod">
          <ac:chgData name="NORVEY DANILO MUÑOZ" userId="6c920eed-56a1-4dd6-94e7-28cd095909bd" providerId="ADAL" clId="{E68E6373-0133-48F9-A085-1C5324C2A634}" dt="2023-02-07T22:17:33.358" v="2116" actId="1076"/>
          <ac:spMkLst>
            <pc:docMk/>
            <pc:sldMk cId="0" sldId="361"/>
            <ac:spMk id="83" creationId="{4512E737-B3B6-639C-3053-703C6B91F11B}"/>
          </ac:spMkLst>
        </pc:spChg>
        <pc:spChg chg="mod">
          <ac:chgData name="NORVEY DANILO MUÑOZ" userId="6c920eed-56a1-4dd6-94e7-28cd095909bd" providerId="ADAL" clId="{E68E6373-0133-48F9-A085-1C5324C2A634}" dt="2023-02-07T22:17:33.358" v="2116" actId="1076"/>
          <ac:spMkLst>
            <pc:docMk/>
            <pc:sldMk cId="0" sldId="361"/>
            <ac:spMk id="84" creationId="{F564A19F-B3F5-E7D3-B8EC-57249926FE48}"/>
          </ac:spMkLst>
        </pc:spChg>
        <pc:spChg chg="mod">
          <ac:chgData name="NORVEY DANILO MUÑOZ" userId="6c920eed-56a1-4dd6-94e7-28cd095909bd" providerId="ADAL" clId="{E68E6373-0133-48F9-A085-1C5324C2A634}" dt="2023-02-07T22:17:33.358" v="2116" actId="1076"/>
          <ac:spMkLst>
            <pc:docMk/>
            <pc:sldMk cId="0" sldId="361"/>
            <ac:spMk id="86" creationId="{651A3828-CC36-91F5-D814-0E062C1909C9}"/>
          </ac:spMkLst>
        </pc:spChg>
        <pc:spChg chg="mod">
          <ac:chgData name="NORVEY DANILO MUÑOZ" userId="6c920eed-56a1-4dd6-94e7-28cd095909bd" providerId="ADAL" clId="{E68E6373-0133-48F9-A085-1C5324C2A634}" dt="2023-02-07T22:17:33.358" v="2116" actId="1076"/>
          <ac:spMkLst>
            <pc:docMk/>
            <pc:sldMk cId="0" sldId="361"/>
            <ac:spMk id="87" creationId="{3FD73405-D61C-DDCD-3621-5137739F5D0E}"/>
          </ac:spMkLst>
        </pc:spChg>
        <pc:spChg chg="mod">
          <ac:chgData name="NORVEY DANILO MUÑOZ" userId="6c920eed-56a1-4dd6-94e7-28cd095909bd" providerId="ADAL" clId="{E68E6373-0133-48F9-A085-1C5324C2A634}" dt="2023-02-07T22:16:24.216" v="2100" actId="1076"/>
          <ac:spMkLst>
            <pc:docMk/>
            <pc:sldMk cId="0" sldId="361"/>
            <ac:spMk id="88" creationId="{105EB95E-7466-8985-4A69-F98D3D058E44}"/>
          </ac:spMkLst>
        </pc:spChg>
        <pc:spChg chg="mod">
          <ac:chgData name="NORVEY DANILO MUÑOZ" userId="6c920eed-56a1-4dd6-94e7-28cd095909bd" providerId="ADAL" clId="{E68E6373-0133-48F9-A085-1C5324C2A634}" dt="2023-02-07T22:16:24.216" v="2100" actId="1076"/>
          <ac:spMkLst>
            <pc:docMk/>
            <pc:sldMk cId="0" sldId="361"/>
            <ac:spMk id="89" creationId="{4E3EC5BA-6504-4E4D-27B8-891DA5F0AA0B}"/>
          </ac:spMkLst>
        </pc:spChg>
        <pc:spChg chg="mod">
          <ac:chgData name="NORVEY DANILO MUÑOZ" userId="6c920eed-56a1-4dd6-94e7-28cd095909bd" providerId="ADAL" clId="{E68E6373-0133-48F9-A085-1C5324C2A634}" dt="2023-02-07T22:16:24.216" v="2100" actId="1076"/>
          <ac:spMkLst>
            <pc:docMk/>
            <pc:sldMk cId="0" sldId="361"/>
            <ac:spMk id="90" creationId="{FF82578E-1A25-DC5A-EE4B-F059D7C53B19}"/>
          </ac:spMkLst>
        </pc:spChg>
        <pc:spChg chg="mod">
          <ac:chgData name="NORVEY DANILO MUÑOZ" userId="6c920eed-56a1-4dd6-94e7-28cd095909bd" providerId="ADAL" clId="{E68E6373-0133-48F9-A085-1C5324C2A634}" dt="2023-02-07T22:16:24.216" v="2100" actId="1076"/>
          <ac:spMkLst>
            <pc:docMk/>
            <pc:sldMk cId="0" sldId="361"/>
            <ac:spMk id="91" creationId="{F8C36378-D3B2-09D0-2535-2B469F0CF180}"/>
          </ac:spMkLst>
        </pc:spChg>
        <pc:spChg chg="mod">
          <ac:chgData name="NORVEY DANILO MUÑOZ" userId="6c920eed-56a1-4dd6-94e7-28cd095909bd" providerId="ADAL" clId="{E68E6373-0133-48F9-A085-1C5324C2A634}" dt="2023-02-07T22:16:24.216" v="2100" actId="1076"/>
          <ac:spMkLst>
            <pc:docMk/>
            <pc:sldMk cId="0" sldId="361"/>
            <ac:spMk id="92" creationId="{C6F459BC-083B-B298-696B-BC62888247BF}"/>
          </ac:spMkLst>
        </pc:spChg>
        <pc:spChg chg="mod">
          <ac:chgData name="NORVEY DANILO MUÑOZ" userId="6c920eed-56a1-4dd6-94e7-28cd095909bd" providerId="ADAL" clId="{E68E6373-0133-48F9-A085-1C5324C2A634}" dt="2023-02-07T22:16:24.216" v="2100" actId="1076"/>
          <ac:spMkLst>
            <pc:docMk/>
            <pc:sldMk cId="0" sldId="361"/>
            <ac:spMk id="93" creationId="{E5161E63-DE91-9D81-18D8-FABEAA6C4EE1}"/>
          </ac:spMkLst>
        </pc:spChg>
        <pc:spChg chg="mod">
          <ac:chgData name="NORVEY DANILO MUÑOZ" userId="6c920eed-56a1-4dd6-94e7-28cd095909bd" providerId="ADAL" clId="{E68E6373-0133-48F9-A085-1C5324C2A634}" dt="2023-02-07T22:16:51.258" v="2108" actId="1076"/>
          <ac:spMkLst>
            <pc:docMk/>
            <pc:sldMk cId="0" sldId="361"/>
            <ac:spMk id="22529" creationId="{5216459B-F59A-44BE-1C11-12E4EA8E01FC}"/>
          </ac:spMkLst>
        </pc:spChg>
        <pc:spChg chg="mod">
          <ac:chgData name="NORVEY DANILO MUÑOZ" userId="6c920eed-56a1-4dd6-94e7-28cd095909bd" providerId="ADAL" clId="{E68E6373-0133-48F9-A085-1C5324C2A634}" dt="2023-02-07T22:16:45.144" v="2107" actId="1076"/>
          <ac:spMkLst>
            <pc:docMk/>
            <pc:sldMk cId="0" sldId="361"/>
            <ac:spMk id="22530" creationId="{F726FCEF-E439-2059-71C0-BB47655A9A17}"/>
          </ac:spMkLst>
        </pc:spChg>
        <pc:spChg chg="mod">
          <ac:chgData name="NORVEY DANILO MUÑOZ" userId="6c920eed-56a1-4dd6-94e7-28cd095909bd" providerId="ADAL" clId="{E68E6373-0133-48F9-A085-1C5324C2A634}" dt="2023-02-07T22:14:42.363" v="2080" actId="20577"/>
          <ac:spMkLst>
            <pc:docMk/>
            <pc:sldMk cId="0" sldId="361"/>
            <ac:spMk id="22531" creationId="{41D4CED1-8F79-CA31-524B-3FD240B641BC}"/>
          </ac:spMkLst>
        </pc:spChg>
        <pc:spChg chg="mod">
          <ac:chgData name="NORVEY DANILO MUÑOZ" userId="6c920eed-56a1-4dd6-94e7-28cd095909bd" providerId="ADAL" clId="{E68E6373-0133-48F9-A085-1C5324C2A634}" dt="2023-02-07T22:14:16.798" v="2057" actId="6549"/>
          <ac:spMkLst>
            <pc:docMk/>
            <pc:sldMk cId="0" sldId="361"/>
            <ac:spMk id="22533" creationId="{8EE0D04B-AFB9-7BE0-37FF-C4AD4FC7874A}"/>
          </ac:spMkLst>
        </pc:spChg>
        <pc:spChg chg="mod">
          <ac:chgData name="NORVEY DANILO MUÑOZ" userId="6c920eed-56a1-4dd6-94e7-28cd095909bd" providerId="ADAL" clId="{E68E6373-0133-48F9-A085-1C5324C2A634}" dt="2023-02-07T22:25:03.606" v="2249" actId="20577"/>
          <ac:spMkLst>
            <pc:docMk/>
            <pc:sldMk cId="0" sldId="361"/>
            <ac:spMk id="22534" creationId="{181A40A1-502F-764C-9E21-C40AE2A698F5}"/>
          </ac:spMkLst>
        </pc:spChg>
        <pc:spChg chg="mod">
          <ac:chgData name="NORVEY DANILO MUÑOZ" userId="6c920eed-56a1-4dd6-94e7-28cd095909bd" providerId="ADAL" clId="{E68E6373-0133-48F9-A085-1C5324C2A634}" dt="2023-02-07T22:15:49.750" v="2094" actId="1076"/>
          <ac:spMkLst>
            <pc:docMk/>
            <pc:sldMk cId="0" sldId="361"/>
            <ac:spMk id="22537" creationId="{92747AA1-7026-91D8-CBF8-DB3114D94241}"/>
          </ac:spMkLst>
        </pc:spChg>
        <pc:spChg chg="mod">
          <ac:chgData name="NORVEY DANILO MUÑOZ" userId="6c920eed-56a1-4dd6-94e7-28cd095909bd" providerId="ADAL" clId="{E68E6373-0133-48F9-A085-1C5324C2A634}" dt="2023-02-07T22:15:49.750" v="2094" actId="1076"/>
          <ac:spMkLst>
            <pc:docMk/>
            <pc:sldMk cId="0" sldId="361"/>
            <ac:spMk id="22539" creationId="{D79938C3-F594-437C-A57A-DBC674D7D895}"/>
          </ac:spMkLst>
        </pc:spChg>
        <pc:spChg chg="mod">
          <ac:chgData name="NORVEY DANILO MUÑOZ" userId="6c920eed-56a1-4dd6-94e7-28cd095909bd" providerId="ADAL" clId="{E68E6373-0133-48F9-A085-1C5324C2A634}" dt="2023-02-07T22:15:49.750" v="2094" actId="1076"/>
          <ac:spMkLst>
            <pc:docMk/>
            <pc:sldMk cId="0" sldId="361"/>
            <ac:spMk id="22540" creationId="{D9FFAB72-96D6-399E-D25C-931A050BE757}"/>
          </ac:spMkLst>
        </pc:spChg>
        <pc:spChg chg="mod">
          <ac:chgData name="NORVEY DANILO MUÑOZ" userId="6c920eed-56a1-4dd6-94e7-28cd095909bd" providerId="ADAL" clId="{E68E6373-0133-48F9-A085-1C5324C2A634}" dt="2023-02-07T22:15:49.750" v="2094" actId="1076"/>
          <ac:spMkLst>
            <pc:docMk/>
            <pc:sldMk cId="0" sldId="361"/>
            <ac:spMk id="22541" creationId="{E200152C-DD86-007C-BFEF-FBFC361A9784}"/>
          </ac:spMkLst>
        </pc:spChg>
        <pc:spChg chg="mod">
          <ac:chgData name="NORVEY DANILO MUÑOZ" userId="6c920eed-56a1-4dd6-94e7-28cd095909bd" providerId="ADAL" clId="{E68E6373-0133-48F9-A085-1C5324C2A634}" dt="2023-02-07T22:15:49.750" v="2094" actId="1076"/>
          <ac:spMkLst>
            <pc:docMk/>
            <pc:sldMk cId="0" sldId="361"/>
            <ac:spMk id="22542" creationId="{348D6434-69FB-A486-B36B-AF441D0E96D3}"/>
          </ac:spMkLst>
        </pc:spChg>
        <pc:spChg chg="mod">
          <ac:chgData name="NORVEY DANILO MUÑOZ" userId="6c920eed-56a1-4dd6-94e7-28cd095909bd" providerId="ADAL" clId="{E68E6373-0133-48F9-A085-1C5324C2A634}" dt="2023-02-07T22:15:49.750" v="2094" actId="1076"/>
          <ac:spMkLst>
            <pc:docMk/>
            <pc:sldMk cId="0" sldId="361"/>
            <ac:spMk id="22543" creationId="{A2890F38-290D-CD3D-E8D2-0BDA5E40E7A2}"/>
          </ac:spMkLst>
        </pc:spChg>
        <pc:spChg chg="mod">
          <ac:chgData name="NORVEY DANILO MUÑOZ" userId="6c920eed-56a1-4dd6-94e7-28cd095909bd" providerId="ADAL" clId="{E68E6373-0133-48F9-A085-1C5324C2A634}" dt="2023-02-07T22:15:49.750" v="2094" actId="1076"/>
          <ac:spMkLst>
            <pc:docMk/>
            <pc:sldMk cId="0" sldId="361"/>
            <ac:spMk id="22544" creationId="{3B7A2C74-C8AE-D1DC-006A-7C83BBDA96D5}"/>
          </ac:spMkLst>
        </pc:spChg>
        <pc:spChg chg="mod">
          <ac:chgData name="NORVEY DANILO MUÑOZ" userId="6c920eed-56a1-4dd6-94e7-28cd095909bd" providerId="ADAL" clId="{E68E6373-0133-48F9-A085-1C5324C2A634}" dt="2023-02-07T22:15:49.750" v="2094" actId="1076"/>
          <ac:spMkLst>
            <pc:docMk/>
            <pc:sldMk cId="0" sldId="361"/>
            <ac:spMk id="22545" creationId="{7FF1E297-0A95-C805-E6B1-E5095FC68F9E}"/>
          </ac:spMkLst>
        </pc:spChg>
        <pc:spChg chg="mod">
          <ac:chgData name="NORVEY DANILO MUÑOZ" userId="6c920eed-56a1-4dd6-94e7-28cd095909bd" providerId="ADAL" clId="{E68E6373-0133-48F9-A085-1C5324C2A634}" dt="2023-02-07T22:15:49.750" v="2094" actId="1076"/>
          <ac:spMkLst>
            <pc:docMk/>
            <pc:sldMk cId="0" sldId="361"/>
            <ac:spMk id="22546" creationId="{E24757BD-8EFC-8AA8-6AEA-649273C7F1EB}"/>
          </ac:spMkLst>
        </pc:spChg>
        <pc:spChg chg="mod">
          <ac:chgData name="NORVEY DANILO MUÑOZ" userId="6c920eed-56a1-4dd6-94e7-28cd095909bd" providerId="ADAL" clId="{E68E6373-0133-48F9-A085-1C5324C2A634}" dt="2023-02-07T22:15:49.750" v="2094" actId="1076"/>
          <ac:spMkLst>
            <pc:docMk/>
            <pc:sldMk cId="0" sldId="361"/>
            <ac:spMk id="22547" creationId="{7CC7DF03-C09D-E497-1986-5106A27E89F4}"/>
          </ac:spMkLst>
        </pc:spChg>
        <pc:spChg chg="mod">
          <ac:chgData name="NORVEY DANILO MUÑOZ" userId="6c920eed-56a1-4dd6-94e7-28cd095909bd" providerId="ADAL" clId="{E68E6373-0133-48F9-A085-1C5324C2A634}" dt="2023-02-07T22:15:49.750" v="2094" actId="1076"/>
          <ac:spMkLst>
            <pc:docMk/>
            <pc:sldMk cId="0" sldId="361"/>
            <ac:spMk id="22548" creationId="{43A2C486-AC0C-5836-91B6-CF70C31DA684}"/>
          </ac:spMkLst>
        </pc:spChg>
        <pc:spChg chg="mod">
          <ac:chgData name="NORVEY DANILO MUÑOZ" userId="6c920eed-56a1-4dd6-94e7-28cd095909bd" providerId="ADAL" clId="{E68E6373-0133-48F9-A085-1C5324C2A634}" dt="2023-02-07T22:15:49.750" v="2094" actId="1076"/>
          <ac:spMkLst>
            <pc:docMk/>
            <pc:sldMk cId="0" sldId="361"/>
            <ac:spMk id="22549" creationId="{C5F89675-ECC8-B075-967E-187BB493350C}"/>
          </ac:spMkLst>
        </pc:spChg>
        <pc:spChg chg="mod ord">
          <ac:chgData name="NORVEY DANILO MUÑOZ" userId="6c920eed-56a1-4dd6-94e7-28cd095909bd" providerId="ADAL" clId="{E68E6373-0133-48F9-A085-1C5324C2A634}" dt="2023-02-07T22:17:17.579" v="2114" actId="167"/>
          <ac:spMkLst>
            <pc:docMk/>
            <pc:sldMk cId="0" sldId="361"/>
            <ac:spMk id="22550" creationId="{A95EEB20-7705-5B16-F4FF-C14D73796EFF}"/>
          </ac:spMkLst>
        </pc:spChg>
        <pc:spChg chg="mod">
          <ac:chgData name="NORVEY DANILO MUÑOZ" userId="6c920eed-56a1-4dd6-94e7-28cd095909bd" providerId="ADAL" clId="{E68E6373-0133-48F9-A085-1C5324C2A634}" dt="2023-02-07T22:16:38.369" v="2104" actId="1076"/>
          <ac:spMkLst>
            <pc:docMk/>
            <pc:sldMk cId="0" sldId="361"/>
            <ac:spMk id="22577" creationId="{EB8BF3CD-3FB4-AB7E-B596-47CFBD4FF8F6}"/>
          </ac:spMkLst>
        </pc:spChg>
        <pc:spChg chg="mod">
          <ac:chgData name="NORVEY DANILO MUÑOZ" userId="6c920eed-56a1-4dd6-94e7-28cd095909bd" providerId="ADAL" clId="{E68E6373-0133-48F9-A085-1C5324C2A634}" dt="2023-02-07T22:16:38.369" v="2104" actId="1076"/>
          <ac:spMkLst>
            <pc:docMk/>
            <pc:sldMk cId="0" sldId="361"/>
            <ac:spMk id="22578" creationId="{E628BB3F-9C37-7394-422F-F55C5E54D695}"/>
          </ac:spMkLst>
        </pc:spChg>
        <pc:spChg chg="mod">
          <ac:chgData name="NORVEY DANILO MUÑOZ" userId="6c920eed-56a1-4dd6-94e7-28cd095909bd" providerId="ADAL" clId="{E68E6373-0133-48F9-A085-1C5324C2A634}" dt="2023-02-07T22:16:38.369" v="2104" actId="1076"/>
          <ac:spMkLst>
            <pc:docMk/>
            <pc:sldMk cId="0" sldId="361"/>
            <ac:spMk id="22579" creationId="{29E43309-6177-57FA-5CBF-D3128E586DDD}"/>
          </ac:spMkLst>
        </pc:spChg>
        <pc:spChg chg="mod">
          <ac:chgData name="NORVEY DANILO MUÑOZ" userId="6c920eed-56a1-4dd6-94e7-28cd095909bd" providerId="ADAL" clId="{E68E6373-0133-48F9-A085-1C5324C2A634}" dt="2023-02-07T22:16:38.369" v="2104" actId="1076"/>
          <ac:spMkLst>
            <pc:docMk/>
            <pc:sldMk cId="0" sldId="361"/>
            <ac:spMk id="22580" creationId="{CC36FDF8-3CCD-2AC2-986C-993B777958F2}"/>
          </ac:spMkLst>
        </pc:spChg>
        <pc:spChg chg="mod">
          <ac:chgData name="NORVEY DANILO MUÑOZ" userId="6c920eed-56a1-4dd6-94e7-28cd095909bd" providerId="ADAL" clId="{E68E6373-0133-48F9-A085-1C5324C2A634}" dt="2023-02-07T22:16:38.369" v="2104" actId="1076"/>
          <ac:spMkLst>
            <pc:docMk/>
            <pc:sldMk cId="0" sldId="361"/>
            <ac:spMk id="22581" creationId="{2DDA31F3-721D-7FF8-E057-B6D64C73692C}"/>
          </ac:spMkLst>
        </pc:spChg>
        <pc:spChg chg="mod">
          <ac:chgData name="NORVEY DANILO MUÑOZ" userId="6c920eed-56a1-4dd6-94e7-28cd095909bd" providerId="ADAL" clId="{E68E6373-0133-48F9-A085-1C5324C2A634}" dt="2023-02-07T22:16:38.369" v="2104" actId="1076"/>
          <ac:spMkLst>
            <pc:docMk/>
            <pc:sldMk cId="0" sldId="361"/>
            <ac:spMk id="22582" creationId="{18AC3C67-6A88-C23D-BE9F-C083D1605E4D}"/>
          </ac:spMkLst>
        </pc:spChg>
        <pc:spChg chg="mod">
          <ac:chgData name="NORVEY DANILO MUÑOZ" userId="6c920eed-56a1-4dd6-94e7-28cd095909bd" providerId="ADAL" clId="{E68E6373-0133-48F9-A085-1C5324C2A634}" dt="2023-02-07T22:16:38.369" v="2104" actId="1076"/>
          <ac:spMkLst>
            <pc:docMk/>
            <pc:sldMk cId="0" sldId="361"/>
            <ac:spMk id="22583" creationId="{62DC45B3-D6B6-020C-BF4D-9E4F3EAC630C}"/>
          </ac:spMkLst>
        </pc:spChg>
        <pc:spChg chg="mod">
          <ac:chgData name="NORVEY DANILO MUÑOZ" userId="6c920eed-56a1-4dd6-94e7-28cd095909bd" providerId="ADAL" clId="{E68E6373-0133-48F9-A085-1C5324C2A634}" dt="2023-02-07T22:16:38.369" v="2104" actId="1076"/>
          <ac:spMkLst>
            <pc:docMk/>
            <pc:sldMk cId="0" sldId="361"/>
            <ac:spMk id="22584" creationId="{BE807DC8-AB39-9D58-C52B-7810BDFD5A90}"/>
          </ac:spMkLst>
        </pc:spChg>
        <pc:spChg chg="mod">
          <ac:chgData name="NORVEY DANILO MUÑOZ" userId="6c920eed-56a1-4dd6-94e7-28cd095909bd" providerId="ADAL" clId="{E68E6373-0133-48F9-A085-1C5324C2A634}" dt="2023-02-07T22:16:38.369" v="2104" actId="1076"/>
          <ac:spMkLst>
            <pc:docMk/>
            <pc:sldMk cId="0" sldId="361"/>
            <ac:spMk id="22585" creationId="{284DC4E1-54FE-4FD2-98AA-22CD7D06DEBD}"/>
          </ac:spMkLst>
        </pc:spChg>
        <pc:spChg chg="mod">
          <ac:chgData name="NORVEY DANILO MUÑOZ" userId="6c920eed-56a1-4dd6-94e7-28cd095909bd" providerId="ADAL" clId="{E68E6373-0133-48F9-A085-1C5324C2A634}" dt="2023-02-07T22:16:38.369" v="2104" actId="1076"/>
          <ac:spMkLst>
            <pc:docMk/>
            <pc:sldMk cId="0" sldId="361"/>
            <ac:spMk id="22586" creationId="{756A4DB8-A87C-CE1C-2A81-D1E28D4C05A0}"/>
          </ac:spMkLst>
        </pc:spChg>
        <pc:spChg chg="mod">
          <ac:chgData name="NORVEY DANILO MUÑOZ" userId="6c920eed-56a1-4dd6-94e7-28cd095909bd" providerId="ADAL" clId="{E68E6373-0133-48F9-A085-1C5324C2A634}" dt="2023-02-07T22:16:38.369" v="2104" actId="1076"/>
          <ac:spMkLst>
            <pc:docMk/>
            <pc:sldMk cId="0" sldId="361"/>
            <ac:spMk id="22587" creationId="{601BA037-5F60-7C7D-0F81-20A965581CC0}"/>
          </ac:spMkLst>
        </pc:spChg>
        <pc:spChg chg="mod">
          <ac:chgData name="NORVEY DANILO MUÑOZ" userId="6c920eed-56a1-4dd6-94e7-28cd095909bd" providerId="ADAL" clId="{E68E6373-0133-48F9-A085-1C5324C2A634}" dt="2023-02-07T22:16:38.369" v="2104" actId="1076"/>
          <ac:spMkLst>
            <pc:docMk/>
            <pc:sldMk cId="0" sldId="361"/>
            <ac:spMk id="22588" creationId="{38BC12A7-3929-96A5-8AC2-992944EFFFDD}"/>
          </ac:spMkLst>
        </pc:spChg>
        <pc:spChg chg="mod">
          <ac:chgData name="NORVEY DANILO MUÑOZ" userId="6c920eed-56a1-4dd6-94e7-28cd095909bd" providerId="ADAL" clId="{E68E6373-0133-48F9-A085-1C5324C2A634}" dt="2023-02-07T22:16:38.369" v="2104" actId="1076"/>
          <ac:spMkLst>
            <pc:docMk/>
            <pc:sldMk cId="0" sldId="361"/>
            <ac:spMk id="22589" creationId="{99B1FD66-8D05-E923-3EDB-6646920BFB9F}"/>
          </ac:spMkLst>
        </pc:spChg>
        <pc:spChg chg="mod">
          <ac:chgData name="NORVEY DANILO MUÑOZ" userId="6c920eed-56a1-4dd6-94e7-28cd095909bd" providerId="ADAL" clId="{E68E6373-0133-48F9-A085-1C5324C2A634}" dt="2023-02-07T22:16:38.369" v="2104" actId="1076"/>
          <ac:spMkLst>
            <pc:docMk/>
            <pc:sldMk cId="0" sldId="361"/>
            <ac:spMk id="22590" creationId="{F279EA78-946C-ED95-DDC5-C85FC4153541}"/>
          </ac:spMkLst>
        </pc:spChg>
        <pc:spChg chg="mod">
          <ac:chgData name="NORVEY DANILO MUÑOZ" userId="6c920eed-56a1-4dd6-94e7-28cd095909bd" providerId="ADAL" clId="{E68E6373-0133-48F9-A085-1C5324C2A634}" dt="2023-02-07T22:16:55.939" v="2109" actId="1076"/>
          <ac:spMkLst>
            <pc:docMk/>
            <pc:sldMk cId="0" sldId="361"/>
            <ac:spMk id="22592" creationId="{80C00A5C-A99E-C9CB-CF67-91406B0AEA8E}"/>
          </ac:spMkLst>
        </pc:spChg>
        <pc:spChg chg="mod">
          <ac:chgData name="NORVEY DANILO MUÑOZ" userId="6c920eed-56a1-4dd6-94e7-28cd095909bd" providerId="ADAL" clId="{E68E6373-0133-48F9-A085-1C5324C2A634}" dt="2023-02-07T22:16:55.939" v="2109" actId="1076"/>
          <ac:spMkLst>
            <pc:docMk/>
            <pc:sldMk cId="0" sldId="361"/>
            <ac:spMk id="22593" creationId="{A4A48BEA-6DB0-BBFB-72FB-79A8AFC44E24}"/>
          </ac:spMkLst>
        </pc:spChg>
        <pc:spChg chg="mod">
          <ac:chgData name="NORVEY DANILO MUÑOZ" userId="6c920eed-56a1-4dd6-94e7-28cd095909bd" providerId="ADAL" clId="{E68E6373-0133-48F9-A085-1C5324C2A634}" dt="2023-02-07T22:16:55.939" v="2109" actId="1076"/>
          <ac:spMkLst>
            <pc:docMk/>
            <pc:sldMk cId="0" sldId="361"/>
            <ac:spMk id="22594" creationId="{0A10BBAC-9F70-59D0-3E23-7429AE56BF78}"/>
          </ac:spMkLst>
        </pc:spChg>
        <pc:spChg chg="mod">
          <ac:chgData name="NORVEY DANILO MUÑOZ" userId="6c920eed-56a1-4dd6-94e7-28cd095909bd" providerId="ADAL" clId="{E68E6373-0133-48F9-A085-1C5324C2A634}" dt="2023-02-07T22:16:55.939" v="2109" actId="1076"/>
          <ac:spMkLst>
            <pc:docMk/>
            <pc:sldMk cId="0" sldId="361"/>
            <ac:spMk id="22595" creationId="{3CDAE672-FB13-BCDD-78B9-6E4151AF0B7D}"/>
          </ac:spMkLst>
        </pc:spChg>
        <pc:spChg chg="mod">
          <ac:chgData name="NORVEY DANILO MUÑOZ" userId="6c920eed-56a1-4dd6-94e7-28cd095909bd" providerId="ADAL" clId="{E68E6373-0133-48F9-A085-1C5324C2A634}" dt="2023-02-07T22:16:55.939" v="2109" actId="1076"/>
          <ac:spMkLst>
            <pc:docMk/>
            <pc:sldMk cId="0" sldId="361"/>
            <ac:spMk id="22596" creationId="{7BE52275-30A8-7038-7F89-638FA9FEF772}"/>
          </ac:spMkLst>
        </pc:spChg>
        <pc:spChg chg="mod">
          <ac:chgData name="NORVEY DANILO MUÑOZ" userId="6c920eed-56a1-4dd6-94e7-28cd095909bd" providerId="ADAL" clId="{E68E6373-0133-48F9-A085-1C5324C2A634}" dt="2023-02-07T22:16:55.939" v="2109" actId="1076"/>
          <ac:spMkLst>
            <pc:docMk/>
            <pc:sldMk cId="0" sldId="361"/>
            <ac:spMk id="22597" creationId="{15EF7A43-9148-8183-CED4-40C0E139ACDE}"/>
          </ac:spMkLst>
        </pc:spChg>
        <pc:spChg chg="mod">
          <ac:chgData name="NORVEY DANILO MUÑOZ" userId="6c920eed-56a1-4dd6-94e7-28cd095909bd" providerId="ADAL" clId="{E68E6373-0133-48F9-A085-1C5324C2A634}" dt="2023-02-07T22:16:55.939" v="2109" actId="1076"/>
          <ac:spMkLst>
            <pc:docMk/>
            <pc:sldMk cId="0" sldId="361"/>
            <ac:spMk id="22598" creationId="{EDC08FE7-0D5B-BBD9-EF88-E69D0AF9A5D7}"/>
          </ac:spMkLst>
        </pc:spChg>
        <pc:spChg chg="mod">
          <ac:chgData name="NORVEY DANILO MUÑOZ" userId="6c920eed-56a1-4dd6-94e7-28cd095909bd" providerId="ADAL" clId="{E68E6373-0133-48F9-A085-1C5324C2A634}" dt="2023-02-07T22:16:55.939" v="2109" actId="1076"/>
          <ac:spMkLst>
            <pc:docMk/>
            <pc:sldMk cId="0" sldId="361"/>
            <ac:spMk id="22599" creationId="{73704324-1837-AD4F-522E-9B808DA5C801}"/>
          </ac:spMkLst>
        </pc:spChg>
        <pc:spChg chg="mod">
          <ac:chgData name="NORVEY DANILO MUÑOZ" userId="6c920eed-56a1-4dd6-94e7-28cd095909bd" providerId="ADAL" clId="{E68E6373-0133-48F9-A085-1C5324C2A634}" dt="2023-02-07T22:16:55.939" v="2109" actId="1076"/>
          <ac:spMkLst>
            <pc:docMk/>
            <pc:sldMk cId="0" sldId="361"/>
            <ac:spMk id="22600" creationId="{FE7A4F60-2A66-4DCD-5F5D-04EBFCDB643D}"/>
          </ac:spMkLst>
        </pc:spChg>
        <pc:spChg chg="mod">
          <ac:chgData name="NORVEY DANILO MUÑOZ" userId="6c920eed-56a1-4dd6-94e7-28cd095909bd" providerId="ADAL" clId="{E68E6373-0133-48F9-A085-1C5324C2A634}" dt="2023-02-07T22:16:55.939" v="2109" actId="1076"/>
          <ac:spMkLst>
            <pc:docMk/>
            <pc:sldMk cId="0" sldId="361"/>
            <ac:spMk id="22601" creationId="{F5CB2198-31BC-1050-13CD-EE4ACBA3E48B}"/>
          </ac:spMkLst>
        </pc:spChg>
        <pc:spChg chg="mod">
          <ac:chgData name="NORVEY DANILO MUÑOZ" userId="6c920eed-56a1-4dd6-94e7-28cd095909bd" providerId="ADAL" clId="{E68E6373-0133-48F9-A085-1C5324C2A634}" dt="2023-02-07T22:16:55.939" v="2109" actId="1076"/>
          <ac:spMkLst>
            <pc:docMk/>
            <pc:sldMk cId="0" sldId="361"/>
            <ac:spMk id="22602" creationId="{29D94D1E-7F2E-3367-3A63-7E02F703A18C}"/>
          </ac:spMkLst>
        </pc:spChg>
        <pc:spChg chg="mod">
          <ac:chgData name="NORVEY DANILO MUÑOZ" userId="6c920eed-56a1-4dd6-94e7-28cd095909bd" providerId="ADAL" clId="{E68E6373-0133-48F9-A085-1C5324C2A634}" dt="2023-02-07T22:16:55.939" v="2109" actId="1076"/>
          <ac:spMkLst>
            <pc:docMk/>
            <pc:sldMk cId="0" sldId="361"/>
            <ac:spMk id="22603" creationId="{E4526BA6-3D19-7255-8E0C-03794F8742BA}"/>
          </ac:spMkLst>
        </pc:spChg>
        <pc:spChg chg="mod">
          <ac:chgData name="NORVEY DANILO MUÑOZ" userId="6c920eed-56a1-4dd6-94e7-28cd095909bd" providerId="ADAL" clId="{E68E6373-0133-48F9-A085-1C5324C2A634}" dt="2023-02-07T22:16:55.939" v="2109" actId="1076"/>
          <ac:spMkLst>
            <pc:docMk/>
            <pc:sldMk cId="0" sldId="361"/>
            <ac:spMk id="22604" creationId="{AA8CBC96-A131-D1C0-66A5-E8C380BD6782}"/>
          </ac:spMkLst>
        </pc:spChg>
        <pc:spChg chg="mod">
          <ac:chgData name="NORVEY DANILO MUÑOZ" userId="6c920eed-56a1-4dd6-94e7-28cd095909bd" providerId="ADAL" clId="{E68E6373-0133-48F9-A085-1C5324C2A634}" dt="2023-02-07T22:16:55.939" v="2109" actId="1076"/>
          <ac:spMkLst>
            <pc:docMk/>
            <pc:sldMk cId="0" sldId="361"/>
            <ac:spMk id="22605" creationId="{3744DF63-B54A-4809-3BA9-8EAE454AC9F1}"/>
          </ac:spMkLst>
        </pc:spChg>
        <pc:spChg chg="mod">
          <ac:chgData name="NORVEY DANILO MUÑOZ" userId="6c920eed-56a1-4dd6-94e7-28cd095909bd" providerId="ADAL" clId="{E68E6373-0133-48F9-A085-1C5324C2A634}" dt="2023-02-07T22:17:23.206" v="2115" actId="1076"/>
          <ac:spMkLst>
            <pc:docMk/>
            <pc:sldMk cId="0" sldId="361"/>
            <ac:spMk id="22607" creationId="{908643E0-AEEE-0154-0692-13F12F4FA3F2}"/>
          </ac:spMkLst>
        </pc:spChg>
        <pc:spChg chg="mod">
          <ac:chgData name="NORVEY DANILO MUÑOZ" userId="6c920eed-56a1-4dd6-94e7-28cd095909bd" providerId="ADAL" clId="{E68E6373-0133-48F9-A085-1C5324C2A634}" dt="2023-02-07T22:17:23.206" v="2115" actId="1076"/>
          <ac:spMkLst>
            <pc:docMk/>
            <pc:sldMk cId="0" sldId="361"/>
            <ac:spMk id="22608" creationId="{32884FCF-0014-4590-178D-29515F97DD29}"/>
          </ac:spMkLst>
        </pc:spChg>
        <pc:spChg chg="mod">
          <ac:chgData name="NORVEY DANILO MUÑOZ" userId="6c920eed-56a1-4dd6-94e7-28cd095909bd" providerId="ADAL" clId="{E68E6373-0133-48F9-A085-1C5324C2A634}" dt="2023-02-07T22:17:23.206" v="2115" actId="1076"/>
          <ac:spMkLst>
            <pc:docMk/>
            <pc:sldMk cId="0" sldId="361"/>
            <ac:spMk id="22609" creationId="{6024E287-C374-AFDE-8A53-5658C002C79F}"/>
          </ac:spMkLst>
        </pc:spChg>
        <pc:spChg chg="mod">
          <ac:chgData name="NORVEY DANILO MUÑOZ" userId="6c920eed-56a1-4dd6-94e7-28cd095909bd" providerId="ADAL" clId="{E68E6373-0133-48F9-A085-1C5324C2A634}" dt="2023-02-07T22:17:23.206" v="2115" actId="1076"/>
          <ac:spMkLst>
            <pc:docMk/>
            <pc:sldMk cId="0" sldId="361"/>
            <ac:spMk id="22610" creationId="{488ADDFB-62EE-23A0-62FD-6A555B70DF3C}"/>
          </ac:spMkLst>
        </pc:spChg>
        <pc:spChg chg="mod">
          <ac:chgData name="NORVEY DANILO MUÑOZ" userId="6c920eed-56a1-4dd6-94e7-28cd095909bd" providerId="ADAL" clId="{E68E6373-0133-48F9-A085-1C5324C2A634}" dt="2023-02-07T22:17:23.206" v="2115" actId="1076"/>
          <ac:spMkLst>
            <pc:docMk/>
            <pc:sldMk cId="0" sldId="361"/>
            <ac:spMk id="22611" creationId="{9969127A-E1AC-BD4C-CE46-10BE1054A524}"/>
          </ac:spMkLst>
        </pc:spChg>
        <pc:spChg chg="mod">
          <ac:chgData name="NORVEY DANILO MUÑOZ" userId="6c920eed-56a1-4dd6-94e7-28cd095909bd" providerId="ADAL" clId="{E68E6373-0133-48F9-A085-1C5324C2A634}" dt="2023-02-07T22:17:23.206" v="2115" actId="1076"/>
          <ac:spMkLst>
            <pc:docMk/>
            <pc:sldMk cId="0" sldId="361"/>
            <ac:spMk id="22612" creationId="{D2BEB2E3-6075-6467-7B1A-B24831EB8B86}"/>
          </ac:spMkLst>
        </pc:spChg>
        <pc:spChg chg="mod">
          <ac:chgData name="NORVEY DANILO MUÑOZ" userId="6c920eed-56a1-4dd6-94e7-28cd095909bd" providerId="ADAL" clId="{E68E6373-0133-48F9-A085-1C5324C2A634}" dt="2023-02-07T22:17:23.206" v="2115" actId="1076"/>
          <ac:spMkLst>
            <pc:docMk/>
            <pc:sldMk cId="0" sldId="361"/>
            <ac:spMk id="22613" creationId="{E46B198B-2909-C17F-07CB-764D8FB79948}"/>
          </ac:spMkLst>
        </pc:spChg>
        <pc:spChg chg="mod">
          <ac:chgData name="NORVEY DANILO MUÑOZ" userId="6c920eed-56a1-4dd6-94e7-28cd095909bd" providerId="ADAL" clId="{E68E6373-0133-48F9-A085-1C5324C2A634}" dt="2023-02-07T22:17:23.206" v="2115" actId="1076"/>
          <ac:spMkLst>
            <pc:docMk/>
            <pc:sldMk cId="0" sldId="361"/>
            <ac:spMk id="22614" creationId="{40FFB0B4-EC35-73E0-4082-82262C24D3AC}"/>
          </ac:spMkLst>
        </pc:spChg>
        <pc:spChg chg="mod">
          <ac:chgData name="NORVEY DANILO MUÑOZ" userId="6c920eed-56a1-4dd6-94e7-28cd095909bd" providerId="ADAL" clId="{E68E6373-0133-48F9-A085-1C5324C2A634}" dt="2023-02-07T22:17:23.206" v="2115" actId="1076"/>
          <ac:spMkLst>
            <pc:docMk/>
            <pc:sldMk cId="0" sldId="361"/>
            <ac:spMk id="22615" creationId="{360F0D28-BFF9-8378-FBEF-D26C7A0DD32F}"/>
          </ac:spMkLst>
        </pc:spChg>
        <pc:spChg chg="mod">
          <ac:chgData name="NORVEY DANILO MUÑOZ" userId="6c920eed-56a1-4dd6-94e7-28cd095909bd" providerId="ADAL" clId="{E68E6373-0133-48F9-A085-1C5324C2A634}" dt="2023-02-07T22:17:23.206" v="2115" actId="1076"/>
          <ac:spMkLst>
            <pc:docMk/>
            <pc:sldMk cId="0" sldId="361"/>
            <ac:spMk id="22616" creationId="{EC3ED4E2-38F4-08B3-6B35-E51E9EABCA93}"/>
          </ac:spMkLst>
        </pc:spChg>
        <pc:spChg chg="mod">
          <ac:chgData name="NORVEY DANILO MUÑOZ" userId="6c920eed-56a1-4dd6-94e7-28cd095909bd" providerId="ADAL" clId="{E68E6373-0133-48F9-A085-1C5324C2A634}" dt="2023-02-07T22:17:23.206" v="2115" actId="1076"/>
          <ac:spMkLst>
            <pc:docMk/>
            <pc:sldMk cId="0" sldId="361"/>
            <ac:spMk id="22617" creationId="{8411178C-C81C-549C-1B8B-05AC09FE9D6B}"/>
          </ac:spMkLst>
        </pc:spChg>
        <pc:spChg chg="mod">
          <ac:chgData name="NORVEY DANILO MUÑOZ" userId="6c920eed-56a1-4dd6-94e7-28cd095909bd" providerId="ADAL" clId="{E68E6373-0133-48F9-A085-1C5324C2A634}" dt="2023-02-07T22:17:23.206" v="2115" actId="1076"/>
          <ac:spMkLst>
            <pc:docMk/>
            <pc:sldMk cId="0" sldId="361"/>
            <ac:spMk id="22618" creationId="{65ACF7C5-5319-ADB8-E9C8-10B9831505BC}"/>
          </ac:spMkLst>
        </pc:spChg>
        <pc:spChg chg="mod">
          <ac:chgData name="NORVEY DANILO MUÑOZ" userId="6c920eed-56a1-4dd6-94e7-28cd095909bd" providerId="ADAL" clId="{E68E6373-0133-48F9-A085-1C5324C2A634}" dt="2023-02-07T22:17:23.206" v="2115" actId="1076"/>
          <ac:spMkLst>
            <pc:docMk/>
            <pc:sldMk cId="0" sldId="361"/>
            <ac:spMk id="22619" creationId="{A7DCD0F2-863F-33E3-01D9-FFACC5B846E3}"/>
          </ac:spMkLst>
        </pc:spChg>
        <pc:spChg chg="mod">
          <ac:chgData name="NORVEY DANILO MUÑOZ" userId="6c920eed-56a1-4dd6-94e7-28cd095909bd" providerId="ADAL" clId="{E68E6373-0133-48F9-A085-1C5324C2A634}" dt="2023-02-07T22:27:21.640" v="2250" actId="1076"/>
          <ac:spMkLst>
            <pc:docMk/>
            <pc:sldMk cId="0" sldId="361"/>
            <ac:spMk id="301119" creationId="{6B6DA79E-EDD8-4832-9C69-3FB7C5B20CE5}"/>
          </ac:spMkLst>
        </pc:spChg>
        <pc:grpChg chg="mod">
          <ac:chgData name="NORVEY DANILO MUÑOZ" userId="6c920eed-56a1-4dd6-94e7-28cd095909bd" providerId="ADAL" clId="{E68E6373-0133-48F9-A085-1C5324C2A634}" dt="2023-02-07T22:17:23.206" v="2115" actId="1076"/>
          <ac:grpSpMkLst>
            <pc:docMk/>
            <pc:sldMk cId="0" sldId="361"/>
            <ac:grpSpMk id="4" creationId="{9050BD3D-B15C-2F52-690F-57C7CE87B75F}"/>
          </ac:grpSpMkLst>
        </pc:grpChg>
        <pc:grpChg chg="mod">
          <ac:chgData name="NORVEY DANILO MUÑOZ" userId="6c920eed-56a1-4dd6-94e7-28cd095909bd" providerId="ADAL" clId="{E68E6373-0133-48F9-A085-1C5324C2A634}" dt="2023-02-07T22:16:55.939" v="2109" actId="1076"/>
          <ac:grpSpMkLst>
            <pc:docMk/>
            <pc:sldMk cId="0" sldId="361"/>
            <ac:grpSpMk id="38" creationId="{F0B24540-3122-C071-2533-3B30CEA9ECCD}"/>
          </ac:grpSpMkLst>
        </pc:grpChg>
        <pc:grpChg chg="mod">
          <ac:chgData name="NORVEY DANILO MUÑOZ" userId="6c920eed-56a1-4dd6-94e7-28cd095909bd" providerId="ADAL" clId="{E68E6373-0133-48F9-A085-1C5324C2A634}" dt="2023-02-07T22:16:38.369" v="2104" actId="1076"/>
          <ac:grpSpMkLst>
            <pc:docMk/>
            <pc:sldMk cId="0" sldId="361"/>
            <ac:grpSpMk id="85" creationId="{02E62F23-A064-F957-0A5B-1D052F0A7070}"/>
          </ac:grpSpMkLst>
        </pc:grpChg>
        <pc:grpChg chg="mod">
          <ac:chgData name="NORVEY DANILO MUÑOZ" userId="6c920eed-56a1-4dd6-94e7-28cd095909bd" providerId="ADAL" clId="{E68E6373-0133-48F9-A085-1C5324C2A634}" dt="2023-02-07T22:16:38.369" v="2104" actId="1076"/>
          <ac:grpSpMkLst>
            <pc:docMk/>
            <pc:sldMk cId="0" sldId="361"/>
            <ac:grpSpMk id="22576" creationId="{428F06F6-4C56-6DF9-CEC0-C61134AE6DDA}"/>
          </ac:grpSpMkLst>
        </pc:grpChg>
        <pc:grpChg chg="mod">
          <ac:chgData name="NORVEY DANILO MUÑOZ" userId="6c920eed-56a1-4dd6-94e7-28cd095909bd" providerId="ADAL" clId="{E68E6373-0133-48F9-A085-1C5324C2A634}" dt="2023-02-07T22:16:55.939" v="2109" actId="1076"/>
          <ac:grpSpMkLst>
            <pc:docMk/>
            <pc:sldMk cId="0" sldId="361"/>
            <ac:grpSpMk id="22591" creationId="{824A37DB-9433-875B-61D9-6A0B1581319C}"/>
          </ac:grpSpMkLst>
        </pc:grpChg>
        <pc:grpChg chg="mod">
          <ac:chgData name="NORVEY DANILO MUÑOZ" userId="6c920eed-56a1-4dd6-94e7-28cd095909bd" providerId="ADAL" clId="{E68E6373-0133-48F9-A085-1C5324C2A634}" dt="2023-02-07T22:17:23.206" v="2115" actId="1076"/>
          <ac:grpSpMkLst>
            <pc:docMk/>
            <pc:sldMk cId="0" sldId="361"/>
            <ac:grpSpMk id="22606" creationId="{CD47433E-CBAF-8ACA-B92F-B3FE7A383EAA}"/>
          </ac:grpSpMkLst>
        </pc:grpChg>
      </pc:sldChg>
      <pc:sldChg chg="addSp modSp add mod ord">
        <pc:chgData name="NORVEY DANILO MUÑOZ" userId="6c920eed-56a1-4dd6-94e7-28cd095909bd" providerId="ADAL" clId="{E68E6373-0133-48F9-A085-1C5324C2A634}" dt="2023-02-07T22:20:43.226" v="2183" actId="1076"/>
        <pc:sldMkLst>
          <pc:docMk/>
          <pc:sldMk cId="1897390636" sldId="362"/>
        </pc:sldMkLst>
        <pc:spChg chg="mod">
          <ac:chgData name="NORVEY DANILO MUÑOZ" userId="6c920eed-56a1-4dd6-94e7-28cd095909bd" providerId="ADAL" clId="{E68E6373-0133-48F9-A085-1C5324C2A634}" dt="2023-02-07T22:20:22.924" v="2179" actId="20577"/>
          <ac:spMkLst>
            <pc:docMk/>
            <pc:sldMk cId="1897390636" sldId="362"/>
            <ac:spMk id="2" creationId="{0B62F89B-B23B-AAE3-02BD-F975291C588B}"/>
          </ac:spMkLst>
        </pc:spChg>
        <pc:spChg chg="mod">
          <ac:chgData name="NORVEY DANILO MUÑOZ" userId="6c920eed-56a1-4dd6-94e7-28cd095909bd" providerId="ADAL" clId="{E68E6373-0133-48F9-A085-1C5324C2A634}" dt="2023-02-07T22:18:50.487" v="2142" actId="20577"/>
          <ac:spMkLst>
            <pc:docMk/>
            <pc:sldMk cId="1897390636" sldId="362"/>
            <ac:spMk id="235" creationId="{00000000-0000-0000-0000-000000000000}"/>
          </ac:spMkLst>
        </pc:spChg>
        <pc:picChg chg="add mod">
          <ac:chgData name="NORVEY DANILO MUÑOZ" userId="6c920eed-56a1-4dd6-94e7-28cd095909bd" providerId="ADAL" clId="{E68E6373-0133-48F9-A085-1C5324C2A634}" dt="2023-02-07T22:20:43.226" v="2183" actId="1076"/>
          <ac:picMkLst>
            <pc:docMk/>
            <pc:sldMk cId="1897390636" sldId="362"/>
            <ac:picMk id="4" creationId="{DC7E166D-7A32-DE90-C555-7CE4C2BF227A}"/>
          </ac:picMkLst>
        </pc:picChg>
      </pc:sldChg>
      <pc:sldChg chg="addSp delSp modSp add mod">
        <pc:chgData name="NORVEY DANILO MUÑOZ" userId="6c920eed-56a1-4dd6-94e7-28cd095909bd" providerId="ADAL" clId="{E68E6373-0133-48F9-A085-1C5324C2A634}" dt="2023-02-07T22:22:12.521" v="2217" actId="1076"/>
        <pc:sldMkLst>
          <pc:docMk/>
          <pc:sldMk cId="3286778521" sldId="363"/>
        </pc:sldMkLst>
        <pc:spChg chg="mod">
          <ac:chgData name="NORVEY DANILO MUÑOZ" userId="6c920eed-56a1-4dd6-94e7-28cd095909bd" providerId="ADAL" clId="{E68E6373-0133-48F9-A085-1C5324C2A634}" dt="2023-02-07T22:21:54.994" v="2214" actId="113"/>
          <ac:spMkLst>
            <pc:docMk/>
            <pc:sldMk cId="3286778521" sldId="363"/>
            <ac:spMk id="2" creationId="{0B62F89B-B23B-AAE3-02BD-F975291C588B}"/>
          </ac:spMkLst>
        </pc:spChg>
        <pc:spChg chg="mod">
          <ac:chgData name="NORVEY DANILO MUÑOZ" userId="6c920eed-56a1-4dd6-94e7-28cd095909bd" providerId="ADAL" clId="{E68E6373-0133-48F9-A085-1C5324C2A634}" dt="2023-02-07T22:21:22.537" v="2205" actId="20577"/>
          <ac:spMkLst>
            <pc:docMk/>
            <pc:sldMk cId="3286778521" sldId="363"/>
            <ac:spMk id="235" creationId="{00000000-0000-0000-0000-000000000000}"/>
          </ac:spMkLst>
        </pc:spChg>
        <pc:picChg chg="del">
          <ac:chgData name="NORVEY DANILO MUÑOZ" userId="6c920eed-56a1-4dd6-94e7-28cd095909bd" providerId="ADAL" clId="{E68E6373-0133-48F9-A085-1C5324C2A634}" dt="2023-02-07T22:21:33.753" v="2207" actId="478"/>
          <ac:picMkLst>
            <pc:docMk/>
            <pc:sldMk cId="3286778521" sldId="363"/>
            <ac:picMk id="4" creationId="{DC7E166D-7A32-DE90-C555-7CE4C2BF227A}"/>
          </ac:picMkLst>
        </pc:picChg>
        <pc:picChg chg="add mod">
          <ac:chgData name="NORVEY DANILO MUÑOZ" userId="6c920eed-56a1-4dd6-94e7-28cd095909bd" providerId="ADAL" clId="{E68E6373-0133-48F9-A085-1C5324C2A634}" dt="2023-02-07T22:22:12.521" v="2217" actId="1076"/>
          <ac:picMkLst>
            <pc:docMk/>
            <pc:sldMk cId="3286778521" sldId="363"/>
            <ac:picMk id="5" creationId="{AA264E36-D212-5C91-7B15-32BBC56312FC}"/>
          </ac:picMkLst>
        </pc:picChg>
      </pc:sldChg>
      <pc:sldChg chg="addSp delSp modSp add mod">
        <pc:chgData name="NORVEY DANILO MUÑOZ" userId="6c920eed-56a1-4dd6-94e7-28cd095909bd" providerId="ADAL" clId="{E68E6373-0133-48F9-A085-1C5324C2A634}" dt="2023-02-07T22:23:07.795" v="2234" actId="1076"/>
        <pc:sldMkLst>
          <pc:docMk/>
          <pc:sldMk cId="2589776929" sldId="364"/>
        </pc:sldMkLst>
        <pc:spChg chg="del">
          <ac:chgData name="NORVEY DANILO MUÑOZ" userId="6c920eed-56a1-4dd6-94e7-28cd095909bd" providerId="ADAL" clId="{E68E6373-0133-48F9-A085-1C5324C2A634}" dt="2023-02-07T22:23:00.161" v="2230" actId="478"/>
          <ac:spMkLst>
            <pc:docMk/>
            <pc:sldMk cId="2589776929" sldId="364"/>
            <ac:spMk id="2" creationId="{0B62F89B-B23B-AAE3-02BD-F975291C588B}"/>
          </ac:spMkLst>
        </pc:spChg>
        <pc:spChg chg="mod">
          <ac:chgData name="NORVEY DANILO MUÑOZ" userId="6c920eed-56a1-4dd6-94e7-28cd095909bd" providerId="ADAL" clId="{E68E6373-0133-48F9-A085-1C5324C2A634}" dt="2023-02-07T22:22:45.984" v="2228" actId="20577"/>
          <ac:spMkLst>
            <pc:docMk/>
            <pc:sldMk cId="2589776929" sldId="364"/>
            <ac:spMk id="235" creationId="{00000000-0000-0000-0000-000000000000}"/>
          </ac:spMkLst>
        </pc:spChg>
        <pc:picChg chg="add mod">
          <ac:chgData name="NORVEY DANILO MUÑOZ" userId="6c920eed-56a1-4dd6-94e7-28cd095909bd" providerId="ADAL" clId="{E68E6373-0133-48F9-A085-1C5324C2A634}" dt="2023-02-07T22:23:07.795" v="2234" actId="1076"/>
          <ac:picMkLst>
            <pc:docMk/>
            <pc:sldMk cId="2589776929" sldId="364"/>
            <ac:picMk id="4" creationId="{E145030E-6BA7-A635-DFB8-828614BD6C93}"/>
          </ac:picMkLst>
        </pc:picChg>
        <pc:picChg chg="del">
          <ac:chgData name="NORVEY DANILO MUÑOZ" userId="6c920eed-56a1-4dd6-94e7-28cd095909bd" providerId="ADAL" clId="{E68E6373-0133-48F9-A085-1C5324C2A634}" dt="2023-02-07T22:22:49.619" v="2229" actId="478"/>
          <ac:picMkLst>
            <pc:docMk/>
            <pc:sldMk cId="2589776929" sldId="364"/>
            <ac:picMk id="5" creationId="{AA264E36-D212-5C91-7B15-32BBC56312FC}"/>
          </ac:picMkLst>
        </pc:picChg>
      </pc:sldChg>
      <pc:sldChg chg="addSp delSp modSp add mod">
        <pc:chgData name="NORVEY DANILO MUÑOZ" userId="6c920eed-56a1-4dd6-94e7-28cd095909bd" providerId="ADAL" clId="{E68E6373-0133-48F9-A085-1C5324C2A634}" dt="2023-02-07T22:24:34.694" v="2239" actId="1076"/>
        <pc:sldMkLst>
          <pc:docMk/>
          <pc:sldMk cId="2471323115" sldId="365"/>
        </pc:sldMkLst>
        <pc:picChg chg="add mod">
          <ac:chgData name="NORVEY DANILO MUÑOZ" userId="6c920eed-56a1-4dd6-94e7-28cd095909bd" providerId="ADAL" clId="{E68E6373-0133-48F9-A085-1C5324C2A634}" dt="2023-02-07T22:24:34.694" v="2239" actId="1076"/>
          <ac:picMkLst>
            <pc:docMk/>
            <pc:sldMk cId="2471323115" sldId="365"/>
            <ac:picMk id="3" creationId="{21C010B9-3464-F16E-9BA5-A505D9DB1DCB}"/>
          </ac:picMkLst>
        </pc:picChg>
        <pc:picChg chg="del">
          <ac:chgData name="NORVEY DANILO MUÑOZ" userId="6c920eed-56a1-4dd6-94e7-28cd095909bd" providerId="ADAL" clId="{E68E6373-0133-48F9-A085-1C5324C2A634}" dt="2023-02-07T22:24:29.048" v="2236" actId="478"/>
          <ac:picMkLst>
            <pc:docMk/>
            <pc:sldMk cId="2471323115" sldId="365"/>
            <ac:picMk id="4" creationId="{E145030E-6BA7-A635-DFB8-828614BD6C93}"/>
          </ac:picMkLst>
        </pc:picChg>
      </pc:sldChg>
      <pc:sldChg chg="addSp delSp modSp add mod">
        <pc:chgData name="NORVEY DANILO MUÑOZ" userId="6c920eed-56a1-4dd6-94e7-28cd095909bd" providerId="ADAL" clId="{E68E6373-0133-48F9-A085-1C5324C2A634}" dt="2023-02-07T22:44:12.967" v="2545" actId="403"/>
        <pc:sldMkLst>
          <pc:docMk/>
          <pc:sldMk cId="533894151" sldId="366"/>
        </pc:sldMkLst>
        <pc:spChg chg="add del mod">
          <ac:chgData name="NORVEY DANILO MUÑOZ" userId="6c920eed-56a1-4dd6-94e7-28cd095909bd" providerId="ADAL" clId="{E68E6373-0133-48F9-A085-1C5324C2A634}" dt="2023-02-07T22:36:17.654" v="2349" actId="478"/>
          <ac:spMkLst>
            <pc:docMk/>
            <pc:sldMk cId="533894151" sldId="366"/>
            <ac:spMk id="3" creationId="{C23EFB99-7AA0-2800-0979-328B75866D2A}"/>
          </ac:spMkLst>
        </pc:spChg>
        <pc:spChg chg="add mod">
          <ac:chgData name="NORVEY DANILO MUÑOZ" userId="6c920eed-56a1-4dd6-94e7-28cd095909bd" providerId="ADAL" clId="{E68E6373-0133-48F9-A085-1C5324C2A634}" dt="2023-02-07T22:44:12.967" v="2545" actId="403"/>
          <ac:spMkLst>
            <pc:docMk/>
            <pc:sldMk cId="533894151" sldId="366"/>
            <ac:spMk id="6" creationId="{BF39DA02-8E4C-C4A1-A1A5-410685DFCB66}"/>
          </ac:spMkLst>
        </pc:spChg>
        <pc:spChg chg="mod">
          <ac:chgData name="NORVEY DANILO MUÑOZ" userId="6c920eed-56a1-4dd6-94e7-28cd095909bd" providerId="ADAL" clId="{E68E6373-0133-48F9-A085-1C5324C2A634}" dt="2023-02-07T22:36:25.093" v="2362" actId="20577"/>
          <ac:spMkLst>
            <pc:docMk/>
            <pc:sldMk cId="533894151" sldId="366"/>
            <ac:spMk id="191" creationId="{00000000-0000-0000-0000-000000000000}"/>
          </ac:spMkLst>
        </pc:spChg>
        <pc:spChg chg="del">
          <ac:chgData name="NORVEY DANILO MUÑOZ" userId="6c920eed-56a1-4dd6-94e7-28cd095909bd" providerId="ADAL" clId="{E68E6373-0133-48F9-A085-1C5324C2A634}" dt="2023-02-07T22:36:15.070" v="2348" actId="478"/>
          <ac:spMkLst>
            <pc:docMk/>
            <pc:sldMk cId="533894151" sldId="366"/>
            <ac:spMk id="192" creationId="{00000000-0000-0000-0000-000000000000}"/>
          </ac:spMkLst>
        </pc:spChg>
        <pc:picChg chg="add mod modCrop">
          <ac:chgData name="NORVEY DANILO MUÑOZ" userId="6c920eed-56a1-4dd6-94e7-28cd095909bd" providerId="ADAL" clId="{E68E6373-0133-48F9-A085-1C5324C2A634}" dt="2023-02-07T22:44:06.966" v="2543" actId="732"/>
          <ac:picMkLst>
            <pc:docMk/>
            <pc:sldMk cId="533894151" sldId="366"/>
            <ac:picMk id="5" creationId="{08899743-D1DB-47C7-944A-62F4277F15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0831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893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717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103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0523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905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954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357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3"/>
        <p:cNvGrpSpPr/>
        <p:nvPr/>
      </p:nvGrpSpPr>
      <p:grpSpPr>
        <a:xfrm>
          <a:off x="0" y="0"/>
          <a:ext cx="0" cy="0"/>
          <a:chOff x="0" y="0"/>
          <a:chExt cx="0" cy="0"/>
        </a:xfrm>
      </p:grpSpPr>
      <p:sp>
        <p:nvSpPr>
          <p:cNvPr id="11064" name="Google Shape;11064;ga9469d1f40_2_10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5" name="Google Shape;11065;ga9469d1f40_2_10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47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171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940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360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328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4421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742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ítulo y objetos" type="obj">
  <p:cSld name="Título y objetos">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18" name="Google Shape;18;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25821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8" r:id="rId2"/>
    <p:sldLayoutId id="214748367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88"/>
        <p:cNvGrpSpPr/>
        <p:nvPr/>
      </p:nvGrpSpPr>
      <p:grpSpPr>
        <a:xfrm>
          <a:off x="0" y="0"/>
          <a:ext cx="0" cy="0"/>
          <a:chOff x="0" y="0"/>
          <a:chExt cx="0" cy="0"/>
        </a:xfrm>
      </p:grpSpPr>
      <p:sp>
        <p:nvSpPr>
          <p:cNvPr id="91" name="Google Shape;91;p1"/>
          <p:cNvSpPr/>
          <p:nvPr/>
        </p:nvSpPr>
        <p:spPr>
          <a:xfrm>
            <a:off x="2591479" y="1567164"/>
            <a:ext cx="3961040" cy="742168"/>
          </a:xfrm>
          <a:prstGeom prst="roundRect">
            <a:avLst>
              <a:gd name="adj" fmla="val 50000"/>
            </a:avLst>
          </a:prstGeom>
          <a:solidFill>
            <a:schemeClr val="lt1"/>
          </a:solidFill>
          <a:ln>
            <a:noFill/>
          </a:ln>
        </p:spPr>
        <p:txBody>
          <a:bodyPr spcFirstLastPara="1" wrap="square" lIns="68569" tIns="34275" rIns="68569" bIns="34275" anchor="ctr" anchorCtr="0">
            <a:noAutofit/>
          </a:bodyPr>
          <a:lstStyle/>
          <a:p>
            <a:pPr algn="ctr">
              <a:buClr>
                <a:schemeClr val="lt1"/>
              </a:buClr>
              <a:buSzPts val="1800"/>
            </a:pPr>
            <a:r>
              <a:rPr lang="es-CO" sz="2100" dirty="0">
                <a:solidFill>
                  <a:schemeClr val="tx1"/>
                </a:solidFill>
                <a:latin typeface="+mj-lt"/>
                <a:ea typeface="Calibri"/>
                <a:cs typeface="Calibri"/>
                <a:sym typeface="Calibri"/>
              </a:rPr>
              <a:t>Pensamiento lógico y algoritmos</a:t>
            </a:r>
          </a:p>
        </p:txBody>
      </p:sp>
      <p:sp>
        <p:nvSpPr>
          <p:cNvPr id="98" name="Google Shape;98;p1"/>
          <p:cNvSpPr txBox="1"/>
          <p:nvPr/>
        </p:nvSpPr>
        <p:spPr>
          <a:xfrm>
            <a:off x="2285997" y="2800662"/>
            <a:ext cx="4572000" cy="346218"/>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800" b="1" dirty="0">
                <a:solidFill>
                  <a:srgbClr val="FFFFFF"/>
                </a:solidFill>
              </a:rPr>
              <a:t>Arreglos. Matrices</a:t>
            </a:r>
            <a:endParaRPr lang="es-CO" sz="1350"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2862360" y="3638209"/>
            <a:ext cx="3419275" cy="357760"/>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050" dirty="0">
                <a:solidFill>
                  <a:srgbClr val="FFFFFF"/>
                </a:solidFill>
              </a:rPr>
              <a:t>Norbey Danilo Muñoz Cañón</a:t>
            </a:r>
          </a:p>
          <a:p>
            <a:pPr algn="ctr">
              <a:buClr>
                <a:srgbClr val="FFFFFF"/>
              </a:buClr>
              <a:buSzPts val="1800"/>
            </a:pPr>
            <a:r>
              <a:rPr lang="es-CO" sz="825" dirty="0">
                <a:solidFill>
                  <a:srgbClr val="FFFFFF"/>
                </a:solidFill>
              </a:rPr>
              <a:t>2023</a:t>
            </a:r>
            <a:endParaRPr lang="es-CO" sz="8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Vectores</a:t>
            </a:r>
            <a:endParaRPr dirty="0"/>
          </a:p>
        </p:txBody>
      </p:sp>
      <p:pic>
        <p:nvPicPr>
          <p:cNvPr id="5" name="Imagen 4">
            <a:extLst>
              <a:ext uri="{FF2B5EF4-FFF2-40B4-BE49-F238E27FC236}">
                <a16:creationId xmlns:a16="http://schemas.microsoft.com/office/drawing/2014/main" id="{40C6C3D5-3F14-0FBB-7DD9-50D9E9A73AF6}"/>
              </a:ext>
            </a:extLst>
          </p:cNvPr>
          <p:cNvPicPr>
            <a:picLocks noChangeAspect="1"/>
          </p:cNvPicPr>
          <p:nvPr/>
        </p:nvPicPr>
        <p:blipFill>
          <a:blip r:embed="rId3"/>
          <a:stretch>
            <a:fillRect/>
          </a:stretch>
        </p:blipFill>
        <p:spPr>
          <a:xfrm>
            <a:off x="2199618" y="956748"/>
            <a:ext cx="4744763" cy="4143829"/>
          </a:xfrm>
          <a:prstGeom prst="rect">
            <a:avLst/>
          </a:prstGeom>
        </p:spPr>
      </p:pic>
    </p:spTree>
    <p:extLst>
      <p:ext uri="{BB962C8B-B14F-4D97-AF65-F5344CB8AC3E}">
        <p14:creationId xmlns:p14="http://schemas.microsoft.com/office/powerpoint/2010/main" val="1937748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Matrices</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Los </a:t>
            </a:r>
            <a:r>
              <a:rPr lang="es-ES" sz="1400" b="1" dirty="0">
                <a:solidFill>
                  <a:schemeClr val="dk1"/>
                </a:solidFill>
              </a:rPr>
              <a:t>arreglos de dos dimensiones</a:t>
            </a:r>
            <a:r>
              <a:rPr lang="es-ES" sz="1400" dirty="0">
                <a:solidFill>
                  <a:schemeClr val="dk1"/>
                </a:solidFill>
              </a:rPr>
              <a:t> se conocen también como matrices. Al igual que los vectores, las matrices son conjuntos de celdas de memoria que almacenan datos del </a:t>
            </a:r>
            <a:r>
              <a:rPr lang="es-ES" sz="1400" b="1" dirty="0">
                <a:solidFill>
                  <a:schemeClr val="dk1"/>
                </a:solidFill>
              </a:rPr>
              <a:t>mismo tipo</a:t>
            </a:r>
            <a:r>
              <a:rPr lang="es-ES" sz="1400" dirty="0">
                <a:solidFill>
                  <a:schemeClr val="dk1"/>
                </a:solidFill>
              </a:rPr>
              <a:t>, pero esta vez en </a:t>
            </a:r>
            <a:r>
              <a:rPr lang="es-ES" sz="1400" b="1" dirty="0">
                <a:solidFill>
                  <a:schemeClr val="dk1"/>
                </a:solidFill>
              </a:rPr>
              <a:t>forma de tablas</a:t>
            </a:r>
            <a:r>
              <a:rPr lang="es-ES" sz="1400" dirty="0">
                <a:solidFill>
                  <a:schemeClr val="dk1"/>
                </a:solidFill>
              </a:rPr>
              <a:t>, con </a:t>
            </a:r>
            <a:r>
              <a:rPr lang="es-ES" sz="1400" b="1" dirty="0">
                <a:solidFill>
                  <a:schemeClr val="dk1"/>
                </a:solidFill>
              </a:rPr>
              <a:t>filas y columnas</a:t>
            </a:r>
            <a:r>
              <a:rPr lang="es-ES" sz="1400" dirty="0">
                <a:solidFill>
                  <a:schemeClr val="dk1"/>
                </a:solidFill>
              </a:rPr>
              <a:t>; de aquí su nombre de arreglos bidimensionales.</a:t>
            </a:r>
          </a:p>
        </p:txBody>
      </p:sp>
    </p:spTree>
    <p:extLst>
      <p:ext uri="{BB962C8B-B14F-4D97-AF65-F5344CB8AC3E}">
        <p14:creationId xmlns:p14="http://schemas.microsoft.com/office/powerpoint/2010/main" val="290647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Matrices</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Las matrices son bastante útiles en la solución de aquellos ejercicios en los que se requiera almacenar varios datos de varios objetos, por ejemplo, supóngase que se deben almacenar las 10 notas parciales de cada uno de los 4 estudiantes de un grupo; esto significa que en total se requieren 40 espacios de memoria.</a:t>
            </a:r>
          </a:p>
        </p:txBody>
      </p:sp>
      <p:pic>
        <p:nvPicPr>
          <p:cNvPr id="3" name="Imagen 2">
            <a:extLst>
              <a:ext uri="{FF2B5EF4-FFF2-40B4-BE49-F238E27FC236}">
                <a16:creationId xmlns:a16="http://schemas.microsoft.com/office/drawing/2014/main" id="{976A9F12-6653-6DB2-7189-A9661B901A1A}"/>
              </a:ext>
            </a:extLst>
          </p:cNvPr>
          <p:cNvPicPr>
            <a:picLocks noChangeAspect="1"/>
          </p:cNvPicPr>
          <p:nvPr/>
        </p:nvPicPr>
        <p:blipFill>
          <a:blip r:embed="rId3"/>
          <a:stretch>
            <a:fillRect/>
          </a:stretch>
        </p:blipFill>
        <p:spPr>
          <a:xfrm>
            <a:off x="1573074" y="2534325"/>
            <a:ext cx="5997802" cy="1456700"/>
          </a:xfrm>
          <a:prstGeom prst="rect">
            <a:avLst/>
          </a:prstGeom>
        </p:spPr>
      </p:pic>
    </p:spTree>
    <p:extLst>
      <p:ext uri="{BB962C8B-B14F-4D97-AF65-F5344CB8AC3E}">
        <p14:creationId xmlns:p14="http://schemas.microsoft.com/office/powerpoint/2010/main" val="1680245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Matrices</a:t>
            </a:r>
            <a:endParaRPr dirty="0"/>
          </a:p>
        </p:txBody>
      </p:sp>
      <p:pic>
        <p:nvPicPr>
          <p:cNvPr id="4" name="Imagen 3">
            <a:extLst>
              <a:ext uri="{FF2B5EF4-FFF2-40B4-BE49-F238E27FC236}">
                <a16:creationId xmlns:a16="http://schemas.microsoft.com/office/drawing/2014/main" id="{943C8400-7C36-963C-51D7-641110504D7A}"/>
              </a:ext>
            </a:extLst>
          </p:cNvPr>
          <p:cNvPicPr>
            <a:picLocks noChangeAspect="1"/>
          </p:cNvPicPr>
          <p:nvPr/>
        </p:nvPicPr>
        <p:blipFill>
          <a:blip r:embed="rId3"/>
          <a:stretch>
            <a:fillRect/>
          </a:stretch>
        </p:blipFill>
        <p:spPr>
          <a:xfrm>
            <a:off x="1477736" y="1386066"/>
            <a:ext cx="6188527" cy="2371368"/>
          </a:xfrm>
          <a:prstGeom prst="rect">
            <a:avLst/>
          </a:prstGeom>
        </p:spPr>
      </p:pic>
    </p:spTree>
    <p:extLst>
      <p:ext uri="{BB962C8B-B14F-4D97-AF65-F5344CB8AC3E}">
        <p14:creationId xmlns:p14="http://schemas.microsoft.com/office/powerpoint/2010/main" val="11069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Matrices</a:t>
            </a:r>
            <a:endParaRPr dirty="0"/>
          </a:p>
        </p:txBody>
      </p:sp>
      <p:pic>
        <p:nvPicPr>
          <p:cNvPr id="4" name="Imagen 3">
            <a:extLst>
              <a:ext uri="{FF2B5EF4-FFF2-40B4-BE49-F238E27FC236}">
                <a16:creationId xmlns:a16="http://schemas.microsoft.com/office/drawing/2014/main" id="{9E6728DC-F1BF-2017-199E-180AE0E2809A}"/>
              </a:ext>
            </a:extLst>
          </p:cNvPr>
          <p:cNvPicPr>
            <a:picLocks noChangeAspect="1"/>
          </p:cNvPicPr>
          <p:nvPr/>
        </p:nvPicPr>
        <p:blipFill>
          <a:blip r:embed="rId3"/>
          <a:stretch>
            <a:fillRect/>
          </a:stretch>
        </p:blipFill>
        <p:spPr>
          <a:xfrm>
            <a:off x="1203891" y="1078366"/>
            <a:ext cx="6736217" cy="631288"/>
          </a:xfrm>
          <a:prstGeom prst="rect">
            <a:avLst/>
          </a:prstGeom>
        </p:spPr>
      </p:pic>
      <p:pic>
        <p:nvPicPr>
          <p:cNvPr id="6" name="Imagen 5">
            <a:extLst>
              <a:ext uri="{FF2B5EF4-FFF2-40B4-BE49-F238E27FC236}">
                <a16:creationId xmlns:a16="http://schemas.microsoft.com/office/drawing/2014/main" id="{7A2BABA9-76E5-A9AE-7254-6A704BAB6889}"/>
              </a:ext>
            </a:extLst>
          </p:cNvPr>
          <p:cNvPicPr>
            <a:picLocks noChangeAspect="1"/>
          </p:cNvPicPr>
          <p:nvPr/>
        </p:nvPicPr>
        <p:blipFill>
          <a:blip r:embed="rId4"/>
          <a:stretch>
            <a:fillRect/>
          </a:stretch>
        </p:blipFill>
        <p:spPr>
          <a:xfrm>
            <a:off x="1203891" y="2107043"/>
            <a:ext cx="6736217" cy="1454665"/>
          </a:xfrm>
          <a:prstGeom prst="rect">
            <a:avLst/>
          </a:prstGeom>
        </p:spPr>
      </p:pic>
      <p:pic>
        <p:nvPicPr>
          <p:cNvPr id="8" name="Imagen 7">
            <a:extLst>
              <a:ext uri="{FF2B5EF4-FFF2-40B4-BE49-F238E27FC236}">
                <a16:creationId xmlns:a16="http://schemas.microsoft.com/office/drawing/2014/main" id="{0C71D5E0-5B00-6917-0A57-4B36B97E8759}"/>
              </a:ext>
            </a:extLst>
          </p:cNvPr>
          <p:cNvPicPr>
            <a:picLocks noChangeAspect="1"/>
          </p:cNvPicPr>
          <p:nvPr/>
        </p:nvPicPr>
        <p:blipFill>
          <a:blip r:embed="rId5"/>
          <a:stretch>
            <a:fillRect/>
          </a:stretch>
        </p:blipFill>
        <p:spPr>
          <a:xfrm>
            <a:off x="1203891" y="3848534"/>
            <a:ext cx="6736217" cy="429814"/>
          </a:xfrm>
          <a:prstGeom prst="rect">
            <a:avLst/>
          </a:prstGeom>
        </p:spPr>
      </p:pic>
    </p:spTree>
    <p:extLst>
      <p:ext uri="{BB962C8B-B14F-4D97-AF65-F5344CB8AC3E}">
        <p14:creationId xmlns:p14="http://schemas.microsoft.com/office/powerpoint/2010/main" val="4000503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Matrices</a:t>
            </a:r>
            <a:endParaRPr dirty="0"/>
          </a:p>
        </p:txBody>
      </p:sp>
      <p:pic>
        <p:nvPicPr>
          <p:cNvPr id="3" name="Imagen 2">
            <a:extLst>
              <a:ext uri="{FF2B5EF4-FFF2-40B4-BE49-F238E27FC236}">
                <a16:creationId xmlns:a16="http://schemas.microsoft.com/office/drawing/2014/main" id="{0CA8CEFD-0D9F-20C2-B267-DC449A9CD65B}"/>
              </a:ext>
            </a:extLst>
          </p:cNvPr>
          <p:cNvPicPr>
            <a:picLocks noChangeAspect="1"/>
          </p:cNvPicPr>
          <p:nvPr/>
        </p:nvPicPr>
        <p:blipFill>
          <a:blip r:embed="rId3"/>
          <a:stretch>
            <a:fillRect/>
          </a:stretch>
        </p:blipFill>
        <p:spPr>
          <a:xfrm>
            <a:off x="1351529" y="1446600"/>
            <a:ext cx="6440942" cy="821946"/>
          </a:xfrm>
          <a:prstGeom prst="rect">
            <a:avLst/>
          </a:prstGeom>
        </p:spPr>
      </p:pic>
      <p:pic>
        <p:nvPicPr>
          <p:cNvPr id="6" name="Imagen 5">
            <a:extLst>
              <a:ext uri="{FF2B5EF4-FFF2-40B4-BE49-F238E27FC236}">
                <a16:creationId xmlns:a16="http://schemas.microsoft.com/office/drawing/2014/main" id="{0B57C4A1-40F1-D245-53F0-A17F7E370267}"/>
              </a:ext>
            </a:extLst>
          </p:cNvPr>
          <p:cNvPicPr>
            <a:picLocks noChangeAspect="1"/>
          </p:cNvPicPr>
          <p:nvPr/>
        </p:nvPicPr>
        <p:blipFill>
          <a:blip r:embed="rId4"/>
          <a:stretch>
            <a:fillRect/>
          </a:stretch>
        </p:blipFill>
        <p:spPr>
          <a:xfrm>
            <a:off x="3030285" y="2574471"/>
            <a:ext cx="3083379" cy="1226649"/>
          </a:xfrm>
          <a:prstGeom prst="rect">
            <a:avLst/>
          </a:prstGeom>
        </p:spPr>
      </p:pic>
    </p:spTree>
    <p:extLst>
      <p:ext uri="{BB962C8B-B14F-4D97-AF65-F5344CB8AC3E}">
        <p14:creationId xmlns:p14="http://schemas.microsoft.com/office/powerpoint/2010/main" val="1258943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Matrices</a:t>
            </a:r>
            <a:endParaRPr dirty="0"/>
          </a:p>
        </p:txBody>
      </p:sp>
      <p:pic>
        <p:nvPicPr>
          <p:cNvPr id="4" name="Imagen 3">
            <a:extLst>
              <a:ext uri="{FF2B5EF4-FFF2-40B4-BE49-F238E27FC236}">
                <a16:creationId xmlns:a16="http://schemas.microsoft.com/office/drawing/2014/main" id="{F60008A0-9FC6-0771-8B08-B69A8A31F497}"/>
              </a:ext>
            </a:extLst>
          </p:cNvPr>
          <p:cNvPicPr>
            <a:picLocks noChangeAspect="1"/>
          </p:cNvPicPr>
          <p:nvPr/>
        </p:nvPicPr>
        <p:blipFill>
          <a:blip r:embed="rId3"/>
          <a:stretch>
            <a:fillRect/>
          </a:stretch>
        </p:blipFill>
        <p:spPr>
          <a:xfrm>
            <a:off x="1300704" y="1465716"/>
            <a:ext cx="6542542" cy="640579"/>
          </a:xfrm>
          <a:prstGeom prst="rect">
            <a:avLst/>
          </a:prstGeom>
        </p:spPr>
      </p:pic>
      <p:pic>
        <p:nvPicPr>
          <p:cNvPr id="7" name="Imagen 6">
            <a:extLst>
              <a:ext uri="{FF2B5EF4-FFF2-40B4-BE49-F238E27FC236}">
                <a16:creationId xmlns:a16="http://schemas.microsoft.com/office/drawing/2014/main" id="{2F6899AC-E71C-48D7-4EAC-390970CBD9E5}"/>
              </a:ext>
            </a:extLst>
          </p:cNvPr>
          <p:cNvPicPr>
            <a:picLocks noChangeAspect="1"/>
          </p:cNvPicPr>
          <p:nvPr/>
        </p:nvPicPr>
        <p:blipFill>
          <a:blip r:embed="rId4"/>
          <a:stretch>
            <a:fillRect/>
          </a:stretch>
        </p:blipFill>
        <p:spPr>
          <a:xfrm>
            <a:off x="2896822" y="2615263"/>
            <a:ext cx="3350306" cy="1111794"/>
          </a:xfrm>
          <a:prstGeom prst="rect">
            <a:avLst/>
          </a:prstGeom>
        </p:spPr>
      </p:pic>
    </p:spTree>
    <p:extLst>
      <p:ext uri="{BB962C8B-B14F-4D97-AF65-F5344CB8AC3E}">
        <p14:creationId xmlns:p14="http://schemas.microsoft.com/office/powerpoint/2010/main" val="3934344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Recorrido matrices</a:t>
            </a:r>
            <a:endParaRPr dirty="0"/>
          </a:p>
        </p:txBody>
      </p:sp>
      <p:pic>
        <p:nvPicPr>
          <p:cNvPr id="3" name="Imagen 2">
            <a:extLst>
              <a:ext uri="{FF2B5EF4-FFF2-40B4-BE49-F238E27FC236}">
                <a16:creationId xmlns:a16="http://schemas.microsoft.com/office/drawing/2014/main" id="{0E8BDC75-A2AB-FFFD-96D2-9830E9C48DBD}"/>
              </a:ext>
            </a:extLst>
          </p:cNvPr>
          <p:cNvPicPr>
            <a:picLocks noChangeAspect="1"/>
          </p:cNvPicPr>
          <p:nvPr/>
        </p:nvPicPr>
        <p:blipFill>
          <a:blip r:embed="rId3"/>
          <a:stretch>
            <a:fillRect/>
          </a:stretch>
        </p:blipFill>
        <p:spPr>
          <a:xfrm>
            <a:off x="1351416" y="1452010"/>
            <a:ext cx="6441168" cy="2239479"/>
          </a:xfrm>
          <a:prstGeom prst="rect">
            <a:avLst/>
          </a:prstGeom>
        </p:spPr>
      </p:pic>
    </p:spTree>
    <p:extLst>
      <p:ext uri="{BB962C8B-B14F-4D97-AF65-F5344CB8AC3E}">
        <p14:creationId xmlns:p14="http://schemas.microsoft.com/office/powerpoint/2010/main" val="3788969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066"/>
        <p:cNvGrpSpPr/>
        <p:nvPr/>
      </p:nvGrpSpPr>
      <p:grpSpPr>
        <a:xfrm>
          <a:off x="0" y="0"/>
          <a:ext cx="0" cy="0"/>
          <a:chOff x="0" y="0"/>
          <a:chExt cx="0" cy="0"/>
        </a:xfrm>
      </p:grpSpPr>
      <p:pic>
        <p:nvPicPr>
          <p:cNvPr id="11067" name="Google Shape;11067;p8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Vectores</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Los vectores son conjuntos </a:t>
            </a:r>
            <a:r>
              <a:rPr lang="es-ES" sz="1400" b="1" dirty="0">
                <a:solidFill>
                  <a:schemeClr val="dk1"/>
                </a:solidFill>
              </a:rPr>
              <a:t>finitos</a:t>
            </a:r>
            <a:r>
              <a:rPr lang="es-ES" sz="1400" dirty="0">
                <a:solidFill>
                  <a:schemeClr val="dk1"/>
                </a:solidFill>
              </a:rPr>
              <a:t> de celdas que permiten almacenar datos del </a:t>
            </a:r>
            <a:r>
              <a:rPr lang="es-ES" sz="1400" b="1" dirty="0">
                <a:solidFill>
                  <a:schemeClr val="dk1"/>
                </a:solidFill>
              </a:rPr>
              <a:t>mismo tipo</a:t>
            </a:r>
            <a:r>
              <a:rPr lang="es-ES" sz="1400" dirty="0">
                <a:solidFill>
                  <a:schemeClr val="dk1"/>
                </a:solidFill>
              </a:rPr>
              <a:t>, de acuerdo a como se haya declarado.</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pic>
        <p:nvPicPr>
          <p:cNvPr id="3" name="Imagen 2">
            <a:extLst>
              <a:ext uri="{FF2B5EF4-FFF2-40B4-BE49-F238E27FC236}">
                <a16:creationId xmlns:a16="http://schemas.microsoft.com/office/drawing/2014/main" id="{91331CF3-4BFD-DB61-207F-D827AB5A361B}"/>
              </a:ext>
            </a:extLst>
          </p:cNvPr>
          <p:cNvPicPr>
            <a:picLocks noChangeAspect="1"/>
          </p:cNvPicPr>
          <p:nvPr/>
        </p:nvPicPr>
        <p:blipFill>
          <a:blip r:embed="rId3"/>
          <a:stretch>
            <a:fillRect/>
          </a:stretch>
        </p:blipFill>
        <p:spPr>
          <a:xfrm>
            <a:off x="1765300" y="2352222"/>
            <a:ext cx="5613400" cy="848537"/>
          </a:xfrm>
          <a:prstGeom prst="rect">
            <a:avLst/>
          </a:prstGeom>
        </p:spPr>
      </p:pic>
    </p:spTree>
    <p:extLst>
      <p:ext uri="{BB962C8B-B14F-4D97-AF65-F5344CB8AC3E}">
        <p14:creationId xmlns:p14="http://schemas.microsoft.com/office/powerpoint/2010/main" val="225255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Vectores</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Con el fin de poder utilizar un vector (o arreglo en general) de cualquier tipo dentro de un algoritmo, se requiere el uso de una variable suscrita que lo referencie.</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pic>
        <p:nvPicPr>
          <p:cNvPr id="4" name="Imagen 3">
            <a:extLst>
              <a:ext uri="{FF2B5EF4-FFF2-40B4-BE49-F238E27FC236}">
                <a16:creationId xmlns:a16="http://schemas.microsoft.com/office/drawing/2014/main" id="{86462BA7-36B4-1303-0E91-6FD3CED74FFE}"/>
              </a:ext>
            </a:extLst>
          </p:cNvPr>
          <p:cNvPicPr>
            <a:picLocks noChangeAspect="1"/>
          </p:cNvPicPr>
          <p:nvPr/>
        </p:nvPicPr>
        <p:blipFill>
          <a:blip r:embed="rId3"/>
          <a:stretch>
            <a:fillRect/>
          </a:stretch>
        </p:blipFill>
        <p:spPr>
          <a:xfrm>
            <a:off x="1123925" y="2414412"/>
            <a:ext cx="6896100" cy="892526"/>
          </a:xfrm>
          <a:prstGeom prst="rect">
            <a:avLst/>
          </a:prstGeom>
        </p:spPr>
      </p:pic>
    </p:spTree>
    <p:extLst>
      <p:ext uri="{BB962C8B-B14F-4D97-AF65-F5344CB8AC3E}">
        <p14:creationId xmlns:p14="http://schemas.microsoft.com/office/powerpoint/2010/main" val="231120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Vectores</a:t>
            </a:r>
            <a:endParaRPr dirty="0"/>
          </a:p>
        </p:txBody>
      </p:sp>
      <p:pic>
        <p:nvPicPr>
          <p:cNvPr id="6" name="Imagen 5">
            <a:extLst>
              <a:ext uri="{FF2B5EF4-FFF2-40B4-BE49-F238E27FC236}">
                <a16:creationId xmlns:a16="http://schemas.microsoft.com/office/drawing/2014/main" id="{5877D92B-9446-AACE-12F1-6016E520385B}"/>
              </a:ext>
            </a:extLst>
          </p:cNvPr>
          <p:cNvPicPr>
            <a:picLocks noChangeAspect="1"/>
          </p:cNvPicPr>
          <p:nvPr/>
        </p:nvPicPr>
        <p:blipFill>
          <a:blip r:embed="rId3"/>
          <a:stretch>
            <a:fillRect/>
          </a:stretch>
        </p:blipFill>
        <p:spPr>
          <a:xfrm>
            <a:off x="1923369" y="1301166"/>
            <a:ext cx="5297261" cy="1270584"/>
          </a:xfrm>
          <a:prstGeom prst="rect">
            <a:avLst/>
          </a:prstGeom>
        </p:spPr>
      </p:pic>
      <p:pic>
        <p:nvPicPr>
          <p:cNvPr id="8" name="Imagen 7">
            <a:extLst>
              <a:ext uri="{FF2B5EF4-FFF2-40B4-BE49-F238E27FC236}">
                <a16:creationId xmlns:a16="http://schemas.microsoft.com/office/drawing/2014/main" id="{2DD739C7-925B-64BE-3B49-E19E48525B5E}"/>
              </a:ext>
            </a:extLst>
          </p:cNvPr>
          <p:cNvPicPr>
            <a:picLocks noChangeAspect="1"/>
          </p:cNvPicPr>
          <p:nvPr/>
        </p:nvPicPr>
        <p:blipFill>
          <a:blip r:embed="rId4"/>
          <a:stretch>
            <a:fillRect/>
          </a:stretch>
        </p:blipFill>
        <p:spPr>
          <a:xfrm>
            <a:off x="1889657" y="3029403"/>
            <a:ext cx="5364686" cy="1270584"/>
          </a:xfrm>
          <a:prstGeom prst="rect">
            <a:avLst/>
          </a:prstGeom>
        </p:spPr>
      </p:pic>
    </p:spTree>
    <p:extLst>
      <p:ext uri="{BB962C8B-B14F-4D97-AF65-F5344CB8AC3E}">
        <p14:creationId xmlns:p14="http://schemas.microsoft.com/office/powerpoint/2010/main" val="285930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Vectores</a:t>
            </a:r>
            <a:endParaRPr dirty="0"/>
          </a:p>
        </p:txBody>
      </p:sp>
      <p:pic>
        <p:nvPicPr>
          <p:cNvPr id="3" name="Imagen 2">
            <a:extLst>
              <a:ext uri="{FF2B5EF4-FFF2-40B4-BE49-F238E27FC236}">
                <a16:creationId xmlns:a16="http://schemas.microsoft.com/office/drawing/2014/main" id="{BBDD0128-C573-A05F-5B52-C888AE08862F}"/>
              </a:ext>
            </a:extLst>
          </p:cNvPr>
          <p:cNvPicPr>
            <a:picLocks noChangeAspect="1"/>
          </p:cNvPicPr>
          <p:nvPr/>
        </p:nvPicPr>
        <p:blipFill>
          <a:blip r:embed="rId3"/>
          <a:stretch>
            <a:fillRect/>
          </a:stretch>
        </p:blipFill>
        <p:spPr>
          <a:xfrm>
            <a:off x="1399608" y="1298245"/>
            <a:ext cx="6344784" cy="1273505"/>
          </a:xfrm>
          <a:prstGeom prst="rect">
            <a:avLst/>
          </a:prstGeom>
        </p:spPr>
      </p:pic>
      <p:pic>
        <p:nvPicPr>
          <p:cNvPr id="5" name="Imagen 4">
            <a:extLst>
              <a:ext uri="{FF2B5EF4-FFF2-40B4-BE49-F238E27FC236}">
                <a16:creationId xmlns:a16="http://schemas.microsoft.com/office/drawing/2014/main" id="{6DC36B16-9C71-4540-C02E-CD57FE6D11C9}"/>
              </a:ext>
            </a:extLst>
          </p:cNvPr>
          <p:cNvPicPr>
            <a:picLocks noChangeAspect="1"/>
          </p:cNvPicPr>
          <p:nvPr/>
        </p:nvPicPr>
        <p:blipFill>
          <a:blip r:embed="rId4"/>
          <a:stretch>
            <a:fillRect/>
          </a:stretch>
        </p:blipFill>
        <p:spPr>
          <a:xfrm>
            <a:off x="1459000" y="2694442"/>
            <a:ext cx="6225949" cy="1117858"/>
          </a:xfrm>
          <a:prstGeom prst="rect">
            <a:avLst/>
          </a:prstGeom>
        </p:spPr>
      </p:pic>
    </p:spTree>
    <p:extLst>
      <p:ext uri="{BB962C8B-B14F-4D97-AF65-F5344CB8AC3E}">
        <p14:creationId xmlns:p14="http://schemas.microsoft.com/office/powerpoint/2010/main" val="152054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Vectores</a:t>
            </a:r>
            <a:endParaRPr dirty="0"/>
          </a:p>
        </p:txBody>
      </p:sp>
      <p:pic>
        <p:nvPicPr>
          <p:cNvPr id="4" name="Imagen 3">
            <a:extLst>
              <a:ext uri="{FF2B5EF4-FFF2-40B4-BE49-F238E27FC236}">
                <a16:creationId xmlns:a16="http://schemas.microsoft.com/office/drawing/2014/main" id="{CCFBA0ED-6153-9406-56B6-A6C178A8B33E}"/>
              </a:ext>
            </a:extLst>
          </p:cNvPr>
          <p:cNvPicPr>
            <a:picLocks noChangeAspect="1"/>
          </p:cNvPicPr>
          <p:nvPr/>
        </p:nvPicPr>
        <p:blipFill>
          <a:blip r:embed="rId3"/>
          <a:stretch>
            <a:fillRect/>
          </a:stretch>
        </p:blipFill>
        <p:spPr>
          <a:xfrm>
            <a:off x="1107281" y="1110343"/>
            <a:ext cx="6929438" cy="456385"/>
          </a:xfrm>
          <a:prstGeom prst="rect">
            <a:avLst/>
          </a:prstGeom>
        </p:spPr>
      </p:pic>
      <p:pic>
        <p:nvPicPr>
          <p:cNvPr id="7" name="Imagen 6">
            <a:extLst>
              <a:ext uri="{FF2B5EF4-FFF2-40B4-BE49-F238E27FC236}">
                <a16:creationId xmlns:a16="http://schemas.microsoft.com/office/drawing/2014/main" id="{8C304887-C8A1-3296-A4CC-EB7B04E25AFC}"/>
              </a:ext>
            </a:extLst>
          </p:cNvPr>
          <p:cNvPicPr>
            <a:picLocks noChangeAspect="1"/>
          </p:cNvPicPr>
          <p:nvPr/>
        </p:nvPicPr>
        <p:blipFill>
          <a:blip r:embed="rId4"/>
          <a:stretch>
            <a:fillRect/>
          </a:stretch>
        </p:blipFill>
        <p:spPr>
          <a:xfrm>
            <a:off x="1107256" y="1566728"/>
            <a:ext cx="6929438" cy="1098942"/>
          </a:xfrm>
          <a:prstGeom prst="rect">
            <a:avLst/>
          </a:prstGeom>
        </p:spPr>
      </p:pic>
      <p:pic>
        <p:nvPicPr>
          <p:cNvPr id="9" name="Imagen 8">
            <a:extLst>
              <a:ext uri="{FF2B5EF4-FFF2-40B4-BE49-F238E27FC236}">
                <a16:creationId xmlns:a16="http://schemas.microsoft.com/office/drawing/2014/main" id="{462204D3-1082-3BF6-ADDA-06A466C813B3}"/>
              </a:ext>
            </a:extLst>
          </p:cNvPr>
          <p:cNvPicPr>
            <a:picLocks noChangeAspect="1"/>
          </p:cNvPicPr>
          <p:nvPr/>
        </p:nvPicPr>
        <p:blipFill>
          <a:blip r:embed="rId5"/>
          <a:stretch>
            <a:fillRect/>
          </a:stretch>
        </p:blipFill>
        <p:spPr>
          <a:xfrm>
            <a:off x="2948869" y="2941709"/>
            <a:ext cx="3246211" cy="667881"/>
          </a:xfrm>
          <a:prstGeom prst="rect">
            <a:avLst/>
          </a:prstGeom>
        </p:spPr>
      </p:pic>
    </p:spTree>
    <p:extLst>
      <p:ext uri="{BB962C8B-B14F-4D97-AF65-F5344CB8AC3E}">
        <p14:creationId xmlns:p14="http://schemas.microsoft.com/office/powerpoint/2010/main" val="2126343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Vectores</a:t>
            </a:r>
            <a:endParaRPr dirty="0"/>
          </a:p>
        </p:txBody>
      </p:sp>
      <p:pic>
        <p:nvPicPr>
          <p:cNvPr id="3" name="Imagen 2">
            <a:extLst>
              <a:ext uri="{FF2B5EF4-FFF2-40B4-BE49-F238E27FC236}">
                <a16:creationId xmlns:a16="http://schemas.microsoft.com/office/drawing/2014/main" id="{860A3877-CDCA-BEA3-9B48-E109496A0CD7}"/>
              </a:ext>
            </a:extLst>
          </p:cNvPr>
          <p:cNvPicPr>
            <a:picLocks noChangeAspect="1"/>
          </p:cNvPicPr>
          <p:nvPr/>
        </p:nvPicPr>
        <p:blipFill>
          <a:blip r:embed="rId3"/>
          <a:stretch>
            <a:fillRect/>
          </a:stretch>
        </p:blipFill>
        <p:spPr>
          <a:xfrm>
            <a:off x="1422966" y="1224643"/>
            <a:ext cx="6298067" cy="248881"/>
          </a:xfrm>
          <a:prstGeom prst="rect">
            <a:avLst/>
          </a:prstGeom>
        </p:spPr>
      </p:pic>
      <p:pic>
        <p:nvPicPr>
          <p:cNvPr id="6" name="Imagen 5">
            <a:extLst>
              <a:ext uri="{FF2B5EF4-FFF2-40B4-BE49-F238E27FC236}">
                <a16:creationId xmlns:a16="http://schemas.microsoft.com/office/drawing/2014/main" id="{65E7DD07-1D06-0851-4AB6-9DBBDFDA3680}"/>
              </a:ext>
            </a:extLst>
          </p:cNvPr>
          <p:cNvPicPr>
            <a:picLocks noChangeAspect="1"/>
          </p:cNvPicPr>
          <p:nvPr/>
        </p:nvPicPr>
        <p:blipFill>
          <a:blip r:embed="rId4"/>
          <a:stretch>
            <a:fillRect/>
          </a:stretch>
        </p:blipFill>
        <p:spPr>
          <a:xfrm>
            <a:off x="3032465" y="1615621"/>
            <a:ext cx="3079070" cy="598142"/>
          </a:xfrm>
          <a:prstGeom prst="rect">
            <a:avLst/>
          </a:prstGeom>
        </p:spPr>
      </p:pic>
      <p:pic>
        <p:nvPicPr>
          <p:cNvPr id="10" name="Imagen 9">
            <a:extLst>
              <a:ext uri="{FF2B5EF4-FFF2-40B4-BE49-F238E27FC236}">
                <a16:creationId xmlns:a16="http://schemas.microsoft.com/office/drawing/2014/main" id="{77703C47-C5AC-4E81-9C11-6F537112916E}"/>
              </a:ext>
            </a:extLst>
          </p:cNvPr>
          <p:cNvPicPr>
            <a:picLocks noChangeAspect="1"/>
          </p:cNvPicPr>
          <p:nvPr/>
        </p:nvPicPr>
        <p:blipFill>
          <a:blip r:embed="rId5"/>
          <a:stretch>
            <a:fillRect/>
          </a:stretch>
        </p:blipFill>
        <p:spPr>
          <a:xfrm>
            <a:off x="1699734" y="2669495"/>
            <a:ext cx="5744482" cy="1096904"/>
          </a:xfrm>
          <a:prstGeom prst="rect">
            <a:avLst/>
          </a:prstGeom>
        </p:spPr>
      </p:pic>
    </p:spTree>
    <p:extLst>
      <p:ext uri="{BB962C8B-B14F-4D97-AF65-F5344CB8AC3E}">
        <p14:creationId xmlns:p14="http://schemas.microsoft.com/office/powerpoint/2010/main" val="290878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Vectores</a:t>
            </a:r>
            <a:endParaRPr dirty="0"/>
          </a:p>
        </p:txBody>
      </p:sp>
      <p:pic>
        <p:nvPicPr>
          <p:cNvPr id="4" name="Imagen 3">
            <a:extLst>
              <a:ext uri="{FF2B5EF4-FFF2-40B4-BE49-F238E27FC236}">
                <a16:creationId xmlns:a16="http://schemas.microsoft.com/office/drawing/2014/main" id="{8B66BE5D-B6DA-DB00-D038-BD34641E6EE9}"/>
              </a:ext>
            </a:extLst>
          </p:cNvPr>
          <p:cNvPicPr>
            <a:picLocks noChangeAspect="1"/>
          </p:cNvPicPr>
          <p:nvPr/>
        </p:nvPicPr>
        <p:blipFill>
          <a:blip r:embed="rId3"/>
          <a:stretch>
            <a:fillRect/>
          </a:stretch>
        </p:blipFill>
        <p:spPr>
          <a:xfrm>
            <a:off x="1567883" y="1718647"/>
            <a:ext cx="6008234" cy="1706206"/>
          </a:xfrm>
          <a:prstGeom prst="rect">
            <a:avLst/>
          </a:prstGeom>
        </p:spPr>
      </p:pic>
    </p:spTree>
    <p:extLst>
      <p:ext uri="{BB962C8B-B14F-4D97-AF65-F5344CB8AC3E}">
        <p14:creationId xmlns:p14="http://schemas.microsoft.com/office/powerpoint/2010/main" val="410308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Vectores</a:t>
            </a:r>
            <a:endParaRPr dirty="0"/>
          </a:p>
        </p:txBody>
      </p:sp>
      <p:pic>
        <p:nvPicPr>
          <p:cNvPr id="4" name="Imagen 3">
            <a:extLst>
              <a:ext uri="{FF2B5EF4-FFF2-40B4-BE49-F238E27FC236}">
                <a16:creationId xmlns:a16="http://schemas.microsoft.com/office/drawing/2014/main" id="{974FB8DB-885A-9B54-14B3-57EBC993B31E}"/>
              </a:ext>
            </a:extLst>
          </p:cNvPr>
          <p:cNvPicPr>
            <a:picLocks noChangeAspect="1"/>
          </p:cNvPicPr>
          <p:nvPr/>
        </p:nvPicPr>
        <p:blipFill>
          <a:blip r:embed="rId3"/>
          <a:stretch>
            <a:fillRect/>
          </a:stretch>
        </p:blipFill>
        <p:spPr>
          <a:xfrm>
            <a:off x="1495878" y="2083583"/>
            <a:ext cx="6152243" cy="976334"/>
          </a:xfrm>
          <a:prstGeom prst="rect">
            <a:avLst/>
          </a:prstGeom>
        </p:spPr>
      </p:pic>
    </p:spTree>
    <p:extLst>
      <p:ext uri="{BB962C8B-B14F-4D97-AF65-F5344CB8AC3E}">
        <p14:creationId xmlns:p14="http://schemas.microsoft.com/office/powerpoint/2010/main" val="2414942149"/>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1113</TotalTime>
  <Words>198</Words>
  <Application>Microsoft Office PowerPoint</Application>
  <PresentationFormat>Presentación en pantalla (16:9)</PresentationFormat>
  <Paragraphs>26</Paragraphs>
  <Slides>18</Slides>
  <Notes>18</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18</vt:i4>
      </vt:variant>
    </vt:vector>
  </HeadingPairs>
  <TitlesOfParts>
    <vt:vector size="25" baseType="lpstr">
      <vt:lpstr>Proxima Nova Semibold</vt:lpstr>
      <vt:lpstr>Proxima Nova</vt:lpstr>
      <vt:lpstr>Montserrat</vt:lpstr>
      <vt:lpstr>Arial</vt:lpstr>
      <vt:lpstr>Barlow</vt:lpstr>
      <vt:lpstr>Management Consulting Toolkit by Slidesgo</vt:lpstr>
      <vt:lpstr>Slidesgo Final Pages</vt:lpstr>
      <vt:lpstr>Presentación de PowerPoint</vt:lpstr>
      <vt:lpstr>Vectores</vt:lpstr>
      <vt:lpstr>Vectores</vt:lpstr>
      <vt:lpstr>Vectores</vt:lpstr>
      <vt:lpstr>Vectores</vt:lpstr>
      <vt:lpstr>Vectores</vt:lpstr>
      <vt:lpstr>Vectores</vt:lpstr>
      <vt:lpstr>Vectores</vt:lpstr>
      <vt:lpstr>Vectores</vt:lpstr>
      <vt:lpstr>Vectores</vt:lpstr>
      <vt:lpstr>Matrices</vt:lpstr>
      <vt:lpstr>Matrices</vt:lpstr>
      <vt:lpstr>Matrices</vt:lpstr>
      <vt:lpstr>Matrices</vt:lpstr>
      <vt:lpstr>Matrices</vt:lpstr>
      <vt:lpstr>Matrices</vt:lpstr>
      <vt:lpstr>Recorrido matrices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Probabilidades</dc:title>
  <cp:lastModifiedBy>Norbey Danilo Muñoz Cañon</cp:lastModifiedBy>
  <cp:revision>1</cp:revision>
  <dcterms:modified xsi:type="dcterms:W3CDTF">2023-09-04T21:54:39Z</dcterms:modified>
</cp:coreProperties>
</file>