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37"/>
  </p:notesMasterIdLst>
  <p:sldIdLst>
    <p:sldId id="294" r:id="rId3"/>
    <p:sldId id="367" r:id="rId4"/>
    <p:sldId id="482" r:id="rId5"/>
    <p:sldId id="489" r:id="rId6"/>
    <p:sldId id="490" r:id="rId7"/>
    <p:sldId id="491" r:id="rId8"/>
    <p:sldId id="492" r:id="rId9"/>
    <p:sldId id="493" r:id="rId10"/>
    <p:sldId id="494" r:id="rId11"/>
    <p:sldId id="495" r:id="rId12"/>
    <p:sldId id="496" r:id="rId13"/>
    <p:sldId id="497" r:id="rId14"/>
    <p:sldId id="498" r:id="rId15"/>
    <p:sldId id="499" r:id="rId16"/>
    <p:sldId id="500" r:id="rId17"/>
    <p:sldId id="501" r:id="rId18"/>
    <p:sldId id="502" r:id="rId19"/>
    <p:sldId id="503" r:id="rId20"/>
    <p:sldId id="504" r:id="rId21"/>
    <p:sldId id="505" r:id="rId22"/>
    <p:sldId id="506" r:id="rId23"/>
    <p:sldId id="507" r:id="rId24"/>
    <p:sldId id="508" r:id="rId25"/>
    <p:sldId id="509" r:id="rId26"/>
    <p:sldId id="510" r:id="rId27"/>
    <p:sldId id="511" r:id="rId28"/>
    <p:sldId id="512" r:id="rId29"/>
    <p:sldId id="513" r:id="rId30"/>
    <p:sldId id="517" r:id="rId31"/>
    <p:sldId id="514" r:id="rId32"/>
    <p:sldId id="515" r:id="rId33"/>
    <p:sldId id="518" r:id="rId34"/>
    <p:sldId id="516" r:id="rId35"/>
    <p:sldId id="308" r:id="rId36"/>
  </p:sldIdLst>
  <p:sldSz cx="9144000" cy="5143500" type="screen16x9"/>
  <p:notesSz cx="6858000" cy="9144000"/>
  <p:embeddedFontLst>
    <p:embeddedFont>
      <p:font typeface="Barlow" panose="00000500000000000000" pitchFamily="2" charset="0"/>
      <p:regular r:id="rId38"/>
      <p:bold r:id="rId39"/>
      <p:italic r:id="rId40"/>
      <p:boldItalic r:id="rId41"/>
    </p:embeddedFont>
    <p:embeddedFont>
      <p:font typeface="Lato" panose="020F0502020204030203" pitchFamily="34" charset="0"/>
      <p:regular r:id="rId42"/>
      <p:bold r:id="rId43"/>
      <p:italic r:id="rId44"/>
      <p:boldItalic r:id="rId45"/>
    </p:embeddedFont>
    <p:embeddedFont>
      <p:font typeface="Montserrat" panose="00000500000000000000" pitchFamily="2" charset="0"/>
      <p:regular r:id="rId46"/>
      <p:bold r:id="rId47"/>
      <p:italic r:id="rId48"/>
      <p:boldItalic r:id="rId49"/>
    </p:embeddedFont>
    <p:embeddedFont>
      <p:font typeface="Proxima Nova" panose="020B0604020202020204" charset="0"/>
      <p:regular r:id="rId50"/>
      <p:bold r:id="rId51"/>
      <p:italic r:id="rId52"/>
      <p:boldItalic r:id="rId53"/>
    </p:embeddedFont>
    <p:embeddedFont>
      <p:font typeface="Proxima Nova Semibold" panose="020B0604020202020204" charset="0"/>
      <p:regular r:id="rId54"/>
      <p:bold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A15A7-F0DF-4CB6-9F40-4667A6446750}" v="64" dt="2023-09-05T21:05:14.869"/>
    <p1510:client id="{C8303CC4-2953-466F-8A9C-A788C5755A5A}" v="2" dt="2023-09-04T21:52:58.433"/>
  </p1510:revLst>
</p1510:revInfo>
</file>

<file path=ppt/tableStyles.xml><?xml version="1.0" encoding="utf-8"?>
<a:tblStyleLst xmlns:a="http://schemas.openxmlformats.org/drawingml/2006/main" def="{9D15990F-D783-4A15-A11D-9B5CB783B86C}">
  <a:tblStyle styleId="{9D15990F-D783-4A15-A11D-9B5CB783B8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29" autoAdjust="0"/>
  </p:normalViewPr>
  <p:slideViewPr>
    <p:cSldViewPr snapToGrid="0">
      <p:cViewPr varScale="1">
        <p:scale>
          <a:sx n="93" d="100"/>
          <a:sy n="93" d="100"/>
        </p:scale>
        <p:origin x="11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viewProps" Target="viewProps.xml"/><Relationship Id="rId5" Type="http://schemas.openxmlformats.org/officeDocument/2006/relationships/slide" Target="slides/slide3.xml"/><Relationship Id="rId61" Type="http://schemas.microsoft.com/office/2016/11/relationships/changesInfo" Target="changesInfos/changesInfo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font" Target="fonts/font1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4.fntdata"/><Relationship Id="rId54" Type="http://schemas.openxmlformats.org/officeDocument/2006/relationships/font" Target="fonts/font17.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2.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userId="29f64d73-8b12-4c53-a9f3-1c223397a229" providerId="ADAL" clId="{41D5C782-5EAE-48FE-AC87-D0FEEA99E110}"/>
    <pc:docChg chg="undo custSel addSld delSld modSld sldOrd">
      <pc:chgData name="NORBEY DANILO" userId="29f64d73-8b12-4c53-a9f3-1c223397a229" providerId="ADAL" clId="{41D5C782-5EAE-48FE-AC87-D0FEEA99E110}" dt="2023-03-08T02:06:54.399" v="1257" actId="47"/>
      <pc:docMkLst>
        <pc:docMk/>
      </pc:docMkLst>
      <pc:sldChg chg="modSp mod">
        <pc:chgData name="NORBEY DANILO" userId="29f64d73-8b12-4c53-a9f3-1c223397a229" providerId="ADAL" clId="{41D5C782-5EAE-48FE-AC87-D0FEEA99E110}" dt="2023-03-07T17:02:01.915" v="43" actId="20577"/>
        <pc:sldMkLst>
          <pc:docMk/>
          <pc:sldMk cId="0" sldId="256"/>
        </pc:sldMkLst>
        <pc:spChg chg="mod">
          <ac:chgData name="NORBEY DANILO" userId="29f64d73-8b12-4c53-a9f3-1c223397a229" providerId="ADAL" clId="{41D5C782-5EAE-48FE-AC87-D0FEEA99E110}" dt="2023-03-07T17:01:58.380" v="40" actId="20577"/>
          <ac:spMkLst>
            <pc:docMk/>
            <pc:sldMk cId="0" sldId="256"/>
            <ac:spMk id="185" creationId="{00000000-0000-0000-0000-000000000000}"/>
          </ac:spMkLst>
        </pc:spChg>
        <pc:spChg chg="mod">
          <ac:chgData name="NORBEY DANILO" userId="29f64d73-8b12-4c53-a9f3-1c223397a229" providerId="ADAL" clId="{41D5C782-5EAE-48FE-AC87-D0FEEA99E110}" dt="2023-03-07T17:02:01.915" v="43" actId="20577"/>
          <ac:spMkLst>
            <pc:docMk/>
            <pc:sldMk cId="0" sldId="256"/>
            <ac:spMk id="186" creationId="{00000000-0000-0000-0000-000000000000}"/>
          </ac:spMkLst>
        </pc:spChg>
      </pc:sldChg>
      <pc:sldChg chg="del">
        <pc:chgData name="NORBEY DANILO" userId="29f64d73-8b12-4c53-a9f3-1c223397a229" providerId="ADAL" clId="{41D5C782-5EAE-48FE-AC87-D0FEEA99E110}" dt="2023-03-08T02:06:49.266" v="1252" actId="47"/>
        <pc:sldMkLst>
          <pc:docMk/>
          <pc:sldMk cId="2012777000" sldId="312"/>
        </pc:sldMkLst>
      </pc:sldChg>
      <pc:sldChg chg="mod modShow">
        <pc:chgData name="NORBEY DANILO" userId="29f64d73-8b12-4c53-a9f3-1c223397a229" providerId="ADAL" clId="{41D5C782-5EAE-48FE-AC87-D0FEEA99E110}" dt="2023-03-08T02:06:24.393" v="1250" actId="729"/>
        <pc:sldMkLst>
          <pc:docMk/>
          <pc:sldMk cId="2244255232" sldId="369"/>
        </pc:sldMkLst>
      </pc:sldChg>
      <pc:sldChg chg="ord">
        <pc:chgData name="NORBEY DANILO" userId="29f64d73-8b12-4c53-a9f3-1c223397a229" providerId="ADAL" clId="{41D5C782-5EAE-48FE-AC87-D0FEEA99E110}" dt="2023-03-08T02:05:58.925" v="1246"/>
        <pc:sldMkLst>
          <pc:docMk/>
          <pc:sldMk cId="1792618635" sldId="401"/>
        </pc:sldMkLst>
      </pc:sldChg>
      <pc:sldChg chg="del">
        <pc:chgData name="NORBEY DANILO" userId="29f64d73-8b12-4c53-a9f3-1c223397a229" providerId="ADAL" clId="{41D5C782-5EAE-48FE-AC87-D0FEEA99E110}" dt="2023-03-08T02:06:48.473" v="1251" actId="47"/>
        <pc:sldMkLst>
          <pc:docMk/>
          <pc:sldMk cId="3692068965" sldId="402"/>
        </pc:sldMkLst>
      </pc:sldChg>
      <pc:sldChg chg="del">
        <pc:chgData name="NORBEY DANILO" userId="29f64d73-8b12-4c53-a9f3-1c223397a229" providerId="ADAL" clId="{41D5C782-5EAE-48FE-AC87-D0FEEA99E110}" dt="2023-03-08T02:06:54.399" v="1257" actId="47"/>
        <pc:sldMkLst>
          <pc:docMk/>
          <pc:sldMk cId="4020559624" sldId="403"/>
        </pc:sldMkLst>
      </pc:sldChg>
      <pc:sldChg chg="del">
        <pc:chgData name="NORBEY DANILO" userId="29f64d73-8b12-4c53-a9f3-1c223397a229" providerId="ADAL" clId="{41D5C782-5EAE-48FE-AC87-D0FEEA99E110}" dt="2023-03-08T02:06:50.507" v="1253" actId="47"/>
        <pc:sldMkLst>
          <pc:docMk/>
          <pc:sldMk cId="3105859779" sldId="404"/>
        </pc:sldMkLst>
      </pc:sldChg>
      <pc:sldChg chg="del">
        <pc:chgData name="NORBEY DANILO" userId="29f64d73-8b12-4c53-a9f3-1c223397a229" providerId="ADAL" clId="{41D5C782-5EAE-48FE-AC87-D0FEEA99E110}" dt="2023-03-08T02:06:50.912" v="1254" actId="47"/>
        <pc:sldMkLst>
          <pc:docMk/>
          <pc:sldMk cId="1290478887" sldId="405"/>
        </pc:sldMkLst>
      </pc:sldChg>
      <pc:sldChg chg="del">
        <pc:chgData name="NORBEY DANILO" userId="29f64d73-8b12-4c53-a9f3-1c223397a229" providerId="ADAL" clId="{41D5C782-5EAE-48FE-AC87-D0FEEA99E110}" dt="2023-03-08T02:06:53.239" v="1255" actId="47"/>
        <pc:sldMkLst>
          <pc:docMk/>
          <pc:sldMk cId="4218222119" sldId="406"/>
        </pc:sldMkLst>
      </pc:sldChg>
      <pc:sldChg chg="del">
        <pc:chgData name="NORBEY DANILO" userId="29f64d73-8b12-4c53-a9f3-1c223397a229" providerId="ADAL" clId="{41D5C782-5EAE-48FE-AC87-D0FEEA99E110}" dt="2023-03-08T02:06:53.662" v="1256" actId="47"/>
        <pc:sldMkLst>
          <pc:docMk/>
          <pc:sldMk cId="1811660567" sldId="407"/>
        </pc:sldMkLst>
      </pc:sldChg>
      <pc:sldChg chg="mod modShow">
        <pc:chgData name="NORBEY DANILO" userId="29f64d73-8b12-4c53-a9f3-1c223397a229" providerId="ADAL" clId="{41D5C782-5EAE-48FE-AC87-D0FEEA99E110}" dt="2023-03-08T02:06:24.393" v="1250" actId="729"/>
        <pc:sldMkLst>
          <pc:docMk/>
          <pc:sldMk cId="1502933733" sldId="408"/>
        </pc:sldMkLst>
      </pc:sldChg>
      <pc:sldChg chg="mod modShow">
        <pc:chgData name="NORBEY DANILO" userId="29f64d73-8b12-4c53-a9f3-1c223397a229" providerId="ADAL" clId="{41D5C782-5EAE-48FE-AC87-D0FEEA99E110}" dt="2023-03-08T02:06:24.393" v="1250" actId="729"/>
        <pc:sldMkLst>
          <pc:docMk/>
          <pc:sldMk cId="2835311418" sldId="409"/>
        </pc:sldMkLst>
      </pc:sldChg>
      <pc:sldChg chg="modSp add mod ord">
        <pc:chgData name="NORBEY DANILO" userId="29f64d73-8b12-4c53-a9f3-1c223397a229" providerId="ADAL" clId="{41D5C782-5EAE-48FE-AC87-D0FEEA99E110}" dt="2023-03-07T17:04:50.106" v="95" actId="20577"/>
        <pc:sldMkLst>
          <pc:docMk/>
          <pc:sldMk cId="1937748922" sldId="412"/>
        </pc:sldMkLst>
        <pc:spChg chg="mod">
          <ac:chgData name="NORBEY DANILO" userId="29f64d73-8b12-4c53-a9f3-1c223397a229" providerId="ADAL" clId="{41D5C782-5EAE-48FE-AC87-D0FEEA99E110}" dt="2023-03-07T17:02:36.586" v="67" actId="20577"/>
          <ac:spMkLst>
            <pc:docMk/>
            <pc:sldMk cId="1937748922" sldId="412"/>
            <ac:spMk id="191" creationId="{00000000-0000-0000-0000-000000000000}"/>
          </ac:spMkLst>
        </pc:spChg>
        <pc:spChg chg="mod">
          <ac:chgData name="NORBEY DANILO" userId="29f64d73-8b12-4c53-a9f3-1c223397a229" providerId="ADAL" clId="{41D5C782-5EAE-48FE-AC87-D0FEEA99E110}" dt="2023-03-07T17:04:50.106" v="95" actId="20577"/>
          <ac:spMkLst>
            <pc:docMk/>
            <pc:sldMk cId="1937748922" sldId="412"/>
            <ac:spMk id="192" creationId="{00000000-0000-0000-0000-000000000000}"/>
          </ac:spMkLst>
        </pc:spChg>
      </pc:sldChg>
      <pc:sldChg chg="addSp delSp modSp add mod">
        <pc:chgData name="NORBEY DANILO" userId="29f64d73-8b12-4c53-a9f3-1c223397a229" providerId="ADAL" clId="{41D5C782-5EAE-48FE-AC87-D0FEEA99E110}" dt="2023-03-07T17:42:33.981" v="101" actId="1076"/>
        <pc:sldMkLst>
          <pc:docMk/>
          <pc:sldMk cId="712897181" sldId="413"/>
        </pc:sldMkLst>
        <pc:spChg chg="add del mod">
          <ac:chgData name="NORBEY DANILO" userId="29f64d73-8b12-4c53-a9f3-1c223397a229" providerId="ADAL" clId="{41D5C782-5EAE-48FE-AC87-D0FEEA99E110}" dt="2023-03-07T17:42:18.086" v="98" actId="478"/>
          <ac:spMkLst>
            <pc:docMk/>
            <pc:sldMk cId="712897181" sldId="413"/>
            <ac:spMk id="3" creationId="{FC0ADF43-E226-23C7-F389-B7DEFF1C6F43}"/>
          </ac:spMkLst>
        </pc:spChg>
        <pc:spChg chg="del">
          <ac:chgData name="NORBEY DANILO" userId="29f64d73-8b12-4c53-a9f3-1c223397a229" providerId="ADAL" clId="{41D5C782-5EAE-48FE-AC87-D0FEEA99E110}" dt="2023-03-07T17:42:14.887" v="97" actId="478"/>
          <ac:spMkLst>
            <pc:docMk/>
            <pc:sldMk cId="712897181" sldId="413"/>
            <ac:spMk id="192" creationId="{00000000-0000-0000-0000-000000000000}"/>
          </ac:spMkLst>
        </pc:spChg>
        <pc:picChg chg="add mod">
          <ac:chgData name="NORBEY DANILO" userId="29f64d73-8b12-4c53-a9f3-1c223397a229" providerId="ADAL" clId="{41D5C782-5EAE-48FE-AC87-D0FEEA99E110}" dt="2023-03-07T17:42:33.981" v="101" actId="1076"/>
          <ac:picMkLst>
            <pc:docMk/>
            <pc:sldMk cId="712897181" sldId="413"/>
            <ac:picMk id="5" creationId="{B291DE61-BE7E-6AF7-0328-667F7052839D}"/>
          </ac:picMkLst>
        </pc:picChg>
      </pc:sldChg>
      <pc:sldChg chg="addSp delSp modSp add mod">
        <pc:chgData name="NORBEY DANILO" userId="29f64d73-8b12-4c53-a9f3-1c223397a229" providerId="ADAL" clId="{41D5C782-5EAE-48FE-AC87-D0FEEA99E110}" dt="2023-03-07T17:43:38.841" v="117" actId="14100"/>
        <pc:sldMkLst>
          <pc:docMk/>
          <pc:sldMk cId="1024426399" sldId="414"/>
        </pc:sldMkLst>
        <pc:picChg chg="add mod">
          <ac:chgData name="NORBEY DANILO" userId="29f64d73-8b12-4c53-a9f3-1c223397a229" providerId="ADAL" clId="{41D5C782-5EAE-48FE-AC87-D0FEEA99E110}" dt="2023-03-07T17:43:19.437" v="110" actId="1076"/>
          <ac:picMkLst>
            <pc:docMk/>
            <pc:sldMk cId="1024426399" sldId="414"/>
            <ac:picMk id="3" creationId="{FA081916-DC16-A3AB-D16E-E278B7494BCA}"/>
          </ac:picMkLst>
        </pc:picChg>
        <pc:picChg chg="del">
          <ac:chgData name="NORBEY DANILO" userId="29f64d73-8b12-4c53-a9f3-1c223397a229" providerId="ADAL" clId="{41D5C782-5EAE-48FE-AC87-D0FEEA99E110}" dt="2023-03-07T17:42:43.045" v="103" actId="478"/>
          <ac:picMkLst>
            <pc:docMk/>
            <pc:sldMk cId="1024426399" sldId="414"/>
            <ac:picMk id="5" creationId="{B291DE61-BE7E-6AF7-0328-667F7052839D}"/>
          </ac:picMkLst>
        </pc:picChg>
        <pc:picChg chg="add mod">
          <ac:chgData name="NORBEY DANILO" userId="29f64d73-8b12-4c53-a9f3-1c223397a229" providerId="ADAL" clId="{41D5C782-5EAE-48FE-AC87-D0FEEA99E110}" dt="2023-03-07T17:43:38.841" v="117" actId="14100"/>
          <ac:picMkLst>
            <pc:docMk/>
            <pc:sldMk cId="1024426399" sldId="414"/>
            <ac:picMk id="6" creationId="{4960D880-5F07-ACAF-2F67-85805C4D5D32}"/>
          </ac:picMkLst>
        </pc:picChg>
      </pc:sldChg>
      <pc:sldChg chg="addSp delSp modSp add mod">
        <pc:chgData name="NORBEY DANILO" userId="29f64d73-8b12-4c53-a9f3-1c223397a229" providerId="ADAL" clId="{41D5C782-5EAE-48FE-AC87-D0FEEA99E110}" dt="2023-03-07T17:44:16.645" v="123" actId="1076"/>
        <pc:sldMkLst>
          <pc:docMk/>
          <pc:sldMk cId="549993861" sldId="415"/>
        </pc:sldMkLst>
        <pc:picChg chg="del">
          <ac:chgData name="NORBEY DANILO" userId="29f64d73-8b12-4c53-a9f3-1c223397a229" providerId="ADAL" clId="{41D5C782-5EAE-48FE-AC87-D0FEEA99E110}" dt="2023-03-07T17:44:09.982" v="119" actId="478"/>
          <ac:picMkLst>
            <pc:docMk/>
            <pc:sldMk cId="549993861" sldId="415"/>
            <ac:picMk id="3" creationId="{FA081916-DC16-A3AB-D16E-E278B7494BCA}"/>
          </ac:picMkLst>
        </pc:picChg>
        <pc:picChg chg="add mod">
          <ac:chgData name="NORBEY DANILO" userId="29f64d73-8b12-4c53-a9f3-1c223397a229" providerId="ADAL" clId="{41D5C782-5EAE-48FE-AC87-D0FEEA99E110}" dt="2023-03-07T17:44:16.645" v="123" actId="1076"/>
          <ac:picMkLst>
            <pc:docMk/>
            <pc:sldMk cId="549993861" sldId="415"/>
            <ac:picMk id="4" creationId="{BA142727-0E6A-1637-8D23-7AC37AB1C141}"/>
          </ac:picMkLst>
        </pc:picChg>
        <pc:picChg chg="del">
          <ac:chgData name="NORBEY DANILO" userId="29f64d73-8b12-4c53-a9f3-1c223397a229" providerId="ADAL" clId="{41D5C782-5EAE-48FE-AC87-D0FEEA99E110}" dt="2023-03-07T17:44:10.522" v="120" actId="478"/>
          <ac:picMkLst>
            <pc:docMk/>
            <pc:sldMk cId="549993861" sldId="415"/>
            <ac:picMk id="6" creationId="{4960D880-5F07-ACAF-2F67-85805C4D5D32}"/>
          </ac:picMkLst>
        </pc:picChg>
      </pc:sldChg>
      <pc:sldChg chg="addSp delSp modSp add mod">
        <pc:chgData name="NORBEY DANILO" userId="29f64d73-8b12-4c53-a9f3-1c223397a229" providerId="ADAL" clId="{41D5C782-5EAE-48FE-AC87-D0FEEA99E110}" dt="2023-03-07T17:52:10.252" v="128" actId="1076"/>
        <pc:sldMkLst>
          <pc:docMk/>
          <pc:sldMk cId="2858029987" sldId="416"/>
        </pc:sldMkLst>
        <pc:picChg chg="add mod">
          <ac:chgData name="NORBEY DANILO" userId="29f64d73-8b12-4c53-a9f3-1c223397a229" providerId="ADAL" clId="{41D5C782-5EAE-48FE-AC87-D0FEEA99E110}" dt="2023-03-07T17:52:10.252" v="128" actId="1076"/>
          <ac:picMkLst>
            <pc:docMk/>
            <pc:sldMk cId="2858029987" sldId="416"/>
            <ac:picMk id="3" creationId="{1EDD370B-74AA-765B-1DF0-65396E289029}"/>
          </ac:picMkLst>
        </pc:picChg>
        <pc:picChg chg="del">
          <ac:chgData name="NORBEY DANILO" userId="29f64d73-8b12-4c53-a9f3-1c223397a229" providerId="ADAL" clId="{41D5C782-5EAE-48FE-AC87-D0FEEA99E110}" dt="2023-03-07T17:45:31.961" v="125" actId="478"/>
          <ac:picMkLst>
            <pc:docMk/>
            <pc:sldMk cId="2858029987" sldId="416"/>
            <ac:picMk id="4" creationId="{BA142727-0E6A-1637-8D23-7AC37AB1C141}"/>
          </ac:picMkLst>
        </pc:picChg>
      </pc:sldChg>
      <pc:sldChg chg="addSp delSp modSp add mod">
        <pc:chgData name="NORBEY DANILO" userId="29f64d73-8b12-4c53-a9f3-1c223397a229" providerId="ADAL" clId="{41D5C782-5EAE-48FE-AC87-D0FEEA99E110}" dt="2023-03-07T17:58:57.921" v="133" actId="1076"/>
        <pc:sldMkLst>
          <pc:docMk/>
          <pc:sldMk cId="3102589011" sldId="417"/>
        </pc:sldMkLst>
        <pc:picChg chg="del">
          <ac:chgData name="NORBEY DANILO" userId="29f64d73-8b12-4c53-a9f3-1c223397a229" providerId="ADAL" clId="{41D5C782-5EAE-48FE-AC87-D0FEEA99E110}" dt="2023-03-07T17:58:37.800" v="130" actId="478"/>
          <ac:picMkLst>
            <pc:docMk/>
            <pc:sldMk cId="3102589011" sldId="417"/>
            <ac:picMk id="3" creationId="{1EDD370B-74AA-765B-1DF0-65396E289029}"/>
          </ac:picMkLst>
        </pc:picChg>
        <pc:picChg chg="add mod">
          <ac:chgData name="NORBEY DANILO" userId="29f64d73-8b12-4c53-a9f3-1c223397a229" providerId="ADAL" clId="{41D5C782-5EAE-48FE-AC87-D0FEEA99E110}" dt="2023-03-07T17:58:57.921" v="133" actId="1076"/>
          <ac:picMkLst>
            <pc:docMk/>
            <pc:sldMk cId="3102589011" sldId="417"/>
            <ac:picMk id="4" creationId="{4D361743-935E-2522-F4E1-B90693696855}"/>
          </ac:picMkLst>
        </pc:picChg>
      </pc:sldChg>
      <pc:sldChg chg="modSp add mod ord">
        <pc:chgData name="NORBEY DANILO" userId="29f64d73-8b12-4c53-a9f3-1c223397a229" providerId="ADAL" clId="{41D5C782-5EAE-48FE-AC87-D0FEEA99E110}" dt="2023-03-07T18:01:27.529" v="172" actId="313"/>
        <pc:sldMkLst>
          <pc:docMk/>
          <pc:sldMk cId="290647687" sldId="418"/>
        </pc:sldMkLst>
        <pc:spChg chg="mod">
          <ac:chgData name="NORBEY DANILO" userId="29f64d73-8b12-4c53-a9f3-1c223397a229" providerId="ADAL" clId="{41D5C782-5EAE-48FE-AC87-D0FEEA99E110}" dt="2023-03-07T18:00:38.291" v="148" actId="20577"/>
          <ac:spMkLst>
            <pc:docMk/>
            <pc:sldMk cId="290647687" sldId="418"/>
            <ac:spMk id="191" creationId="{00000000-0000-0000-0000-000000000000}"/>
          </ac:spMkLst>
        </pc:spChg>
        <pc:spChg chg="mod">
          <ac:chgData name="NORBEY DANILO" userId="29f64d73-8b12-4c53-a9f3-1c223397a229" providerId="ADAL" clId="{41D5C782-5EAE-48FE-AC87-D0FEEA99E110}" dt="2023-03-07T18:01:27.529" v="172" actId="313"/>
          <ac:spMkLst>
            <pc:docMk/>
            <pc:sldMk cId="290647687" sldId="418"/>
            <ac:spMk id="192" creationId="{00000000-0000-0000-0000-000000000000}"/>
          </ac:spMkLst>
        </pc:spChg>
      </pc:sldChg>
      <pc:sldChg chg="addSp delSp modSp add mod">
        <pc:chgData name="NORBEY DANILO" userId="29f64d73-8b12-4c53-a9f3-1c223397a229" providerId="ADAL" clId="{41D5C782-5EAE-48FE-AC87-D0FEEA99E110}" dt="2023-03-07T18:03:32.935" v="219" actId="1076"/>
        <pc:sldMkLst>
          <pc:docMk/>
          <pc:sldMk cId="110690283" sldId="419"/>
        </pc:sldMkLst>
        <pc:spChg chg="add del mod">
          <ac:chgData name="NORBEY DANILO" userId="29f64d73-8b12-4c53-a9f3-1c223397a229" providerId="ADAL" clId="{41D5C782-5EAE-48FE-AC87-D0FEEA99E110}" dt="2023-03-07T18:02:05.514" v="196" actId="478"/>
          <ac:spMkLst>
            <pc:docMk/>
            <pc:sldMk cId="110690283" sldId="419"/>
            <ac:spMk id="3" creationId="{D254DEED-F63E-323F-0DCB-2CC9883F8536}"/>
          </ac:spMkLst>
        </pc:spChg>
        <pc:spChg chg="mod">
          <ac:chgData name="NORBEY DANILO" userId="29f64d73-8b12-4c53-a9f3-1c223397a229" providerId="ADAL" clId="{41D5C782-5EAE-48FE-AC87-D0FEEA99E110}" dt="2023-03-07T18:03:25.652" v="215" actId="20577"/>
          <ac:spMkLst>
            <pc:docMk/>
            <pc:sldMk cId="110690283" sldId="419"/>
            <ac:spMk id="191" creationId="{00000000-0000-0000-0000-000000000000}"/>
          </ac:spMkLst>
        </pc:spChg>
        <pc:spChg chg="del">
          <ac:chgData name="NORBEY DANILO" userId="29f64d73-8b12-4c53-a9f3-1c223397a229" providerId="ADAL" clId="{41D5C782-5EAE-48FE-AC87-D0FEEA99E110}" dt="2023-03-07T18:02:04.228" v="195" actId="478"/>
          <ac:spMkLst>
            <pc:docMk/>
            <pc:sldMk cId="110690283" sldId="419"/>
            <ac:spMk id="192" creationId="{00000000-0000-0000-0000-000000000000}"/>
          </ac:spMkLst>
        </pc:spChg>
        <pc:picChg chg="add del mod">
          <ac:chgData name="NORBEY DANILO" userId="29f64d73-8b12-4c53-a9f3-1c223397a229" providerId="ADAL" clId="{41D5C782-5EAE-48FE-AC87-D0FEEA99E110}" dt="2023-03-07T18:03:27.218" v="216" actId="478"/>
          <ac:picMkLst>
            <pc:docMk/>
            <pc:sldMk cId="110690283" sldId="419"/>
            <ac:picMk id="5" creationId="{C341B38C-42E8-8E0E-FE6C-888EA08A7FEA}"/>
          </ac:picMkLst>
        </pc:picChg>
        <pc:picChg chg="add mod">
          <ac:chgData name="NORBEY DANILO" userId="29f64d73-8b12-4c53-a9f3-1c223397a229" providerId="ADAL" clId="{41D5C782-5EAE-48FE-AC87-D0FEEA99E110}" dt="2023-03-07T18:03:32.935" v="219" actId="1076"/>
          <ac:picMkLst>
            <pc:docMk/>
            <pc:sldMk cId="110690283" sldId="419"/>
            <ac:picMk id="7" creationId="{381D0345-A2D9-3CF9-4339-3008A0A591EC}"/>
          </ac:picMkLst>
        </pc:picChg>
      </pc:sldChg>
      <pc:sldChg chg="add">
        <pc:chgData name="NORBEY DANILO" userId="29f64d73-8b12-4c53-a9f3-1c223397a229" providerId="ADAL" clId="{41D5C782-5EAE-48FE-AC87-D0FEEA99E110}" dt="2023-03-07T18:03:02.655" v="200" actId="2890"/>
        <pc:sldMkLst>
          <pc:docMk/>
          <pc:sldMk cId="3934344230" sldId="420"/>
        </pc:sldMkLst>
      </pc:sldChg>
      <pc:sldChg chg="addSp modSp add mod ord">
        <pc:chgData name="NORBEY DANILO" userId="29f64d73-8b12-4c53-a9f3-1c223397a229" providerId="ADAL" clId="{41D5C782-5EAE-48FE-AC87-D0FEEA99E110}" dt="2023-03-07T18:05:16.336" v="271" actId="1076"/>
        <pc:sldMkLst>
          <pc:docMk/>
          <pc:sldMk cId="3788969096" sldId="421"/>
        </pc:sldMkLst>
        <pc:spChg chg="mod">
          <ac:chgData name="NORBEY DANILO" userId="29f64d73-8b12-4c53-a9f3-1c223397a229" providerId="ADAL" clId="{41D5C782-5EAE-48FE-AC87-D0FEEA99E110}" dt="2023-03-07T18:04:11.227" v="243" actId="20577"/>
          <ac:spMkLst>
            <pc:docMk/>
            <pc:sldMk cId="3788969096" sldId="421"/>
            <ac:spMk id="191" creationId="{00000000-0000-0000-0000-000000000000}"/>
          </ac:spMkLst>
        </pc:spChg>
        <pc:spChg chg="mod">
          <ac:chgData name="NORBEY DANILO" userId="29f64d73-8b12-4c53-a9f3-1c223397a229" providerId="ADAL" clId="{41D5C782-5EAE-48FE-AC87-D0FEEA99E110}" dt="2023-03-07T18:04:56.264" v="265" actId="6549"/>
          <ac:spMkLst>
            <pc:docMk/>
            <pc:sldMk cId="3788969096" sldId="421"/>
            <ac:spMk id="192" creationId="{00000000-0000-0000-0000-000000000000}"/>
          </ac:spMkLst>
        </pc:spChg>
        <pc:picChg chg="add mod">
          <ac:chgData name="NORBEY DANILO" userId="29f64d73-8b12-4c53-a9f3-1c223397a229" providerId="ADAL" clId="{41D5C782-5EAE-48FE-AC87-D0FEEA99E110}" dt="2023-03-07T18:05:16.336" v="271" actId="1076"/>
          <ac:picMkLst>
            <pc:docMk/>
            <pc:sldMk cId="3788969096" sldId="421"/>
            <ac:picMk id="3" creationId="{7A8F7ADD-24F4-7376-4B31-A3B02B466A67}"/>
          </ac:picMkLst>
        </pc:picChg>
      </pc:sldChg>
      <pc:sldChg chg="addSp delSp modSp add mod">
        <pc:chgData name="NORBEY DANILO" userId="29f64d73-8b12-4c53-a9f3-1c223397a229" providerId="ADAL" clId="{41D5C782-5EAE-48FE-AC87-D0FEEA99E110}" dt="2023-03-07T18:05:49.761" v="278" actId="1076"/>
        <pc:sldMkLst>
          <pc:docMk/>
          <pc:sldMk cId="2239289159" sldId="422"/>
        </pc:sldMkLst>
        <pc:picChg chg="del">
          <ac:chgData name="NORBEY DANILO" userId="29f64d73-8b12-4c53-a9f3-1c223397a229" providerId="ADAL" clId="{41D5C782-5EAE-48FE-AC87-D0FEEA99E110}" dt="2023-03-07T18:05:42.086" v="273" actId="478"/>
          <ac:picMkLst>
            <pc:docMk/>
            <pc:sldMk cId="2239289159" sldId="422"/>
            <ac:picMk id="3" creationId="{7A8F7ADD-24F4-7376-4B31-A3B02B466A67}"/>
          </ac:picMkLst>
        </pc:picChg>
        <pc:picChg chg="add mod">
          <ac:chgData name="NORBEY DANILO" userId="29f64d73-8b12-4c53-a9f3-1c223397a229" providerId="ADAL" clId="{41D5C782-5EAE-48FE-AC87-D0FEEA99E110}" dt="2023-03-07T18:05:49.761" v="278" actId="1076"/>
          <ac:picMkLst>
            <pc:docMk/>
            <pc:sldMk cId="2239289159" sldId="422"/>
            <ac:picMk id="4" creationId="{1A0BD202-F0B8-98B5-90BC-50E60D84413B}"/>
          </ac:picMkLst>
        </pc:picChg>
      </pc:sldChg>
      <pc:sldChg chg="addSp delSp modSp add mod ord">
        <pc:chgData name="NORBEY DANILO" userId="29f64d73-8b12-4c53-a9f3-1c223397a229" providerId="ADAL" clId="{41D5C782-5EAE-48FE-AC87-D0FEEA99E110}" dt="2023-03-07T18:13:02.404" v="418"/>
        <pc:sldMkLst>
          <pc:docMk/>
          <pc:sldMk cId="4000503241" sldId="423"/>
        </pc:sldMkLst>
        <pc:spChg chg="add del mod">
          <ac:chgData name="NORBEY DANILO" userId="29f64d73-8b12-4c53-a9f3-1c223397a229" providerId="ADAL" clId="{41D5C782-5EAE-48FE-AC87-D0FEEA99E110}" dt="2023-03-07T18:06:24.339" v="292" actId="478"/>
          <ac:spMkLst>
            <pc:docMk/>
            <pc:sldMk cId="4000503241" sldId="423"/>
            <ac:spMk id="3" creationId="{161391E9-AFC3-AEE3-FC9E-51FD3804C08D}"/>
          </ac:spMkLst>
        </pc:spChg>
        <pc:spChg chg="mod">
          <ac:chgData name="NORBEY DANILO" userId="29f64d73-8b12-4c53-a9f3-1c223397a229" providerId="ADAL" clId="{41D5C782-5EAE-48FE-AC87-D0FEEA99E110}" dt="2023-03-07T18:07:49.691" v="332" actId="20577"/>
          <ac:spMkLst>
            <pc:docMk/>
            <pc:sldMk cId="4000503241" sldId="423"/>
            <ac:spMk id="191" creationId="{00000000-0000-0000-0000-000000000000}"/>
          </ac:spMkLst>
        </pc:spChg>
        <pc:spChg chg="del">
          <ac:chgData name="NORBEY DANILO" userId="29f64d73-8b12-4c53-a9f3-1c223397a229" providerId="ADAL" clId="{41D5C782-5EAE-48FE-AC87-D0FEEA99E110}" dt="2023-03-07T18:06:23.740" v="291" actId="478"/>
          <ac:spMkLst>
            <pc:docMk/>
            <pc:sldMk cId="4000503241" sldId="423"/>
            <ac:spMk id="192" creationId="{00000000-0000-0000-0000-000000000000}"/>
          </ac:spMkLst>
        </pc:spChg>
        <pc:picChg chg="del">
          <ac:chgData name="NORBEY DANILO" userId="29f64d73-8b12-4c53-a9f3-1c223397a229" providerId="ADAL" clId="{41D5C782-5EAE-48FE-AC87-D0FEEA99E110}" dt="2023-03-07T18:06:22.450" v="290" actId="478"/>
          <ac:picMkLst>
            <pc:docMk/>
            <pc:sldMk cId="4000503241" sldId="423"/>
            <ac:picMk id="4" creationId="{1A0BD202-F0B8-98B5-90BC-50E60D84413B}"/>
          </ac:picMkLst>
        </pc:picChg>
        <pc:picChg chg="add mod">
          <ac:chgData name="NORBEY DANILO" userId="29f64d73-8b12-4c53-a9f3-1c223397a229" providerId="ADAL" clId="{41D5C782-5EAE-48FE-AC87-D0FEEA99E110}" dt="2023-03-07T18:06:29.240" v="295" actId="1076"/>
          <ac:picMkLst>
            <pc:docMk/>
            <pc:sldMk cId="4000503241" sldId="423"/>
            <ac:picMk id="6" creationId="{2969AF55-321B-CE5F-E083-2FB20DDB5FD5}"/>
          </ac:picMkLst>
        </pc:picChg>
      </pc:sldChg>
      <pc:sldChg chg="addSp delSp modSp add mod ord">
        <pc:chgData name="NORBEY DANILO" userId="29f64d73-8b12-4c53-a9f3-1c223397a229" providerId="ADAL" clId="{41D5C782-5EAE-48FE-AC87-D0FEEA99E110}" dt="2023-03-07T18:13:02.404" v="418"/>
        <pc:sldMkLst>
          <pc:docMk/>
          <pc:sldMk cId="1258943398" sldId="424"/>
        </pc:sldMkLst>
        <pc:spChg chg="mod">
          <ac:chgData name="NORBEY DANILO" userId="29f64d73-8b12-4c53-a9f3-1c223397a229" providerId="ADAL" clId="{41D5C782-5EAE-48FE-AC87-D0FEEA99E110}" dt="2023-03-07T18:07:39.695" v="317" actId="20577"/>
          <ac:spMkLst>
            <pc:docMk/>
            <pc:sldMk cId="1258943398" sldId="424"/>
            <ac:spMk id="191" creationId="{00000000-0000-0000-0000-000000000000}"/>
          </ac:spMkLst>
        </pc:spChg>
        <pc:picChg chg="add mod">
          <ac:chgData name="NORBEY DANILO" userId="29f64d73-8b12-4c53-a9f3-1c223397a229" providerId="ADAL" clId="{41D5C782-5EAE-48FE-AC87-D0FEEA99E110}" dt="2023-03-07T18:06:55.865" v="300" actId="1076"/>
          <ac:picMkLst>
            <pc:docMk/>
            <pc:sldMk cId="1258943398" sldId="424"/>
            <ac:picMk id="3" creationId="{56DD553A-FEFF-914E-8E0F-F05E746C1095}"/>
          </ac:picMkLst>
        </pc:picChg>
        <pc:picChg chg="del">
          <ac:chgData name="NORBEY DANILO" userId="29f64d73-8b12-4c53-a9f3-1c223397a229" providerId="ADAL" clId="{41D5C782-5EAE-48FE-AC87-D0FEEA99E110}" dt="2023-03-07T18:06:51.251" v="297" actId="478"/>
          <ac:picMkLst>
            <pc:docMk/>
            <pc:sldMk cId="1258943398" sldId="424"/>
            <ac:picMk id="6" creationId="{2969AF55-321B-CE5F-E083-2FB20DDB5FD5}"/>
          </ac:picMkLst>
        </pc:picChg>
      </pc:sldChg>
      <pc:sldChg chg="addSp delSp modSp add mod">
        <pc:chgData name="NORBEY DANILO" userId="29f64d73-8b12-4c53-a9f3-1c223397a229" providerId="ADAL" clId="{41D5C782-5EAE-48FE-AC87-D0FEEA99E110}" dt="2023-03-07T18:09:25.097" v="392" actId="1036"/>
        <pc:sldMkLst>
          <pc:docMk/>
          <pc:sldMk cId="899533250" sldId="425"/>
        </pc:sldMkLst>
        <pc:spChg chg="mod">
          <ac:chgData name="NORBEY DANILO" userId="29f64d73-8b12-4c53-a9f3-1c223397a229" providerId="ADAL" clId="{41D5C782-5EAE-48FE-AC87-D0FEEA99E110}" dt="2023-03-07T18:08:04.398" v="354" actId="20577"/>
          <ac:spMkLst>
            <pc:docMk/>
            <pc:sldMk cId="899533250" sldId="425"/>
            <ac:spMk id="191" creationId="{00000000-0000-0000-0000-000000000000}"/>
          </ac:spMkLst>
        </pc:spChg>
        <pc:picChg chg="add mod">
          <ac:chgData name="NORBEY DANILO" userId="29f64d73-8b12-4c53-a9f3-1c223397a229" providerId="ADAL" clId="{41D5C782-5EAE-48FE-AC87-D0FEEA99E110}" dt="2023-03-07T18:09:15.537" v="390" actId="1076"/>
          <ac:picMkLst>
            <pc:docMk/>
            <pc:sldMk cId="899533250" sldId="425"/>
            <ac:picMk id="3" creationId="{3A3D20C4-22CA-7A77-A87F-6E1B3E4B61D8}"/>
          </ac:picMkLst>
        </pc:picChg>
        <pc:picChg chg="add mod ord">
          <ac:chgData name="NORBEY DANILO" userId="29f64d73-8b12-4c53-a9f3-1c223397a229" providerId="ADAL" clId="{41D5C782-5EAE-48FE-AC87-D0FEEA99E110}" dt="2023-03-07T18:09:25.097" v="392" actId="1036"/>
          <ac:picMkLst>
            <pc:docMk/>
            <pc:sldMk cId="899533250" sldId="425"/>
            <ac:picMk id="5" creationId="{CDFAF40C-522F-27E5-6985-EC8FC7C63B75}"/>
          </ac:picMkLst>
        </pc:picChg>
        <pc:picChg chg="del">
          <ac:chgData name="NORBEY DANILO" userId="29f64d73-8b12-4c53-a9f3-1c223397a229" providerId="ADAL" clId="{41D5C782-5EAE-48FE-AC87-D0FEEA99E110}" dt="2023-03-07T18:08:13.995" v="376" actId="478"/>
          <ac:picMkLst>
            <pc:docMk/>
            <pc:sldMk cId="899533250" sldId="425"/>
            <ac:picMk id="6" creationId="{2969AF55-321B-CE5F-E083-2FB20DDB5FD5}"/>
          </ac:picMkLst>
        </pc:picChg>
      </pc:sldChg>
      <pc:sldChg chg="addSp delSp modSp add mod replId">
        <pc:chgData name="NORBEY DANILO" userId="29f64d73-8b12-4c53-a9f3-1c223397a229" providerId="ADAL" clId="{41D5C782-5EAE-48FE-AC87-D0FEEA99E110}" dt="2023-03-07T18:09:55.216" v="395" actId="1076"/>
        <pc:sldMkLst>
          <pc:docMk/>
          <pc:sldMk cId="592865857" sldId="426"/>
        </pc:sldMkLst>
        <pc:spChg chg="mod">
          <ac:chgData name="NORBEY DANILO" userId="29f64d73-8b12-4c53-a9f3-1c223397a229" providerId="ADAL" clId="{41D5C782-5EAE-48FE-AC87-D0FEEA99E110}" dt="2023-03-07T18:08:10.680" v="375" actId="20577"/>
          <ac:spMkLst>
            <pc:docMk/>
            <pc:sldMk cId="592865857" sldId="426"/>
            <ac:spMk id="191" creationId="{00000000-0000-0000-0000-000000000000}"/>
          </ac:spMkLst>
        </pc:spChg>
        <pc:picChg chg="del">
          <ac:chgData name="NORBEY DANILO" userId="29f64d73-8b12-4c53-a9f3-1c223397a229" providerId="ADAL" clId="{41D5C782-5EAE-48FE-AC87-D0FEEA99E110}" dt="2023-03-07T18:08:15.416" v="377" actId="478"/>
          <ac:picMkLst>
            <pc:docMk/>
            <pc:sldMk cId="592865857" sldId="426"/>
            <ac:picMk id="3" creationId="{56DD553A-FEFF-914E-8E0F-F05E746C1095}"/>
          </ac:picMkLst>
        </pc:picChg>
        <pc:picChg chg="add mod">
          <ac:chgData name="NORBEY DANILO" userId="29f64d73-8b12-4c53-a9f3-1c223397a229" providerId="ADAL" clId="{41D5C782-5EAE-48FE-AC87-D0FEEA99E110}" dt="2023-03-07T18:09:55.216" v="395" actId="1076"/>
          <ac:picMkLst>
            <pc:docMk/>
            <pc:sldMk cId="592865857" sldId="426"/>
            <ac:picMk id="4" creationId="{B12B21AA-526F-764A-0DFB-23CAC9560F5F}"/>
          </ac:picMkLst>
        </pc:picChg>
      </pc:sldChg>
      <pc:sldChg chg="addSp delSp modSp add mod">
        <pc:chgData name="NORBEY DANILO" userId="29f64d73-8b12-4c53-a9f3-1c223397a229" providerId="ADAL" clId="{41D5C782-5EAE-48FE-AC87-D0FEEA99E110}" dt="2023-03-07T18:10:58.669" v="402" actId="1076"/>
        <pc:sldMkLst>
          <pc:docMk/>
          <pc:sldMk cId="2143894318" sldId="427"/>
        </pc:sldMkLst>
        <pc:picChg chg="del">
          <ac:chgData name="NORBEY DANILO" userId="29f64d73-8b12-4c53-a9f3-1c223397a229" providerId="ADAL" clId="{41D5C782-5EAE-48FE-AC87-D0FEEA99E110}" dt="2023-03-07T18:10:43.838" v="398" actId="478"/>
          <ac:picMkLst>
            <pc:docMk/>
            <pc:sldMk cId="2143894318" sldId="427"/>
            <ac:picMk id="3" creationId="{3A3D20C4-22CA-7A77-A87F-6E1B3E4B61D8}"/>
          </ac:picMkLst>
        </pc:picChg>
        <pc:picChg chg="add mod">
          <ac:chgData name="NORBEY DANILO" userId="29f64d73-8b12-4c53-a9f3-1c223397a229" providerId="ADAL" clId="{41D5C782-5EAE-48FE-AC87-D0FEEA99E110}" dt="2023-03-07T18:10:58.669" v="402" actId="1076"/>
          <ac:picMkLst>
            <pc:docMk/>
            <pc:sldMk cId="2143894318" sldId="427"/>
            <ac:picMk id="4" creationId="{A768EB1A-2E7D-B697-1610-8BCB41908F37}"/>
          </ac:picMkLst>
        </pc:picChg>
        <pc:picChg chg="del">
          <ac:chgData name="NORBEY DANILO" userId="29f64d73-8b12-4c53-a9f3-1c223397a229" providerId="ADAL" clId="{41D5C782-5EAE-48FE-AC87-D0FEEA99E110}" dt="2023-03-07T18:10:43.170" v="397" actId="478"/>
          <ac:picMkLst>
            <pc:docMk/>
            <pc:sldMk cId="2143894318" sldId="427"/>
            <ac:picMk id="5" creationId="{CDFAF40C-522F-27E5-6985-EC8FC7C63B75}"/>
          </ac:picMkLst>
        </pc:picChg>
      </pc:sldChg>
      <pc:sldChg chg="addSp delSp modSp add mod replId">
        <pc:chgData name="NORBEY DANILO" userId="29f64d73-8b12-4c53-a9f3-1c223397a229" providerId="ADAL" clId="{41D5C782-5EAE-48FE-AC87-D0FEEA99E110}" dt="2023-03-07T18:11:17.076" v="405" actId="1076"/>
        <pc:sldMkLst>
          <pc:docMk/>
          <pc:sldMk cId="2098493197" sldId="428"/>
        </pc:sldMkLst>
        <pc:picChg chg="add mod">
          <ac:chgData name="NORBEY DANILO" userId="29f64d73-8b12-4c53-a9f3-1c223397a229" providerId="ADAL" clId="{41D5C782-5EAE-48FE-AC87-D0FEEA99E110}" dt="2023-03-07T18:11:17.076" v="405" actId="1076"/>
          <ac:picMkLst>
            <pc:docMk/>
            <pc:sldMk cId="2098493197" sldId="428"/>
            <ac:picMk id="3" creationId="{2E224D2D-CD1B-BDD1-8D4C-C694F2D7D2E2}"/>
          </ac:picMkLst>
        </pc:picChg>
        <pc:picChg chg="del">
          <ac:chgData name="NORBEY DANILO" userId="29f64d73-8b12-4c53-a9f3-1c223397a229" providerId="ADAL" clId="{41D5C782-5EAE-48FE-AC87-D0FEEA99E110}" dt="2023-03-07T18:10:45.028" v="399" actId="478"/>
          <ac:picMkLst>
            <pc:docMk/>
            <pc:sldMk cId="2098493197" sldId="428"/>
            <ac:picMk id="4" creationId="{B12B21AA-526F-764A-0DFB-23CAC9560F5F}"/>
          </ac:picMkLst>
        </pc:picChg>
      </pc:sldChg>
      <pc:sldChg chg="addSp delSp modSp add mod">
        <pc:chgData name="NORBEY DANILO" userId="29f64d73-8b12-4c53-a9f3-1c223397a229" providerId="ADAL" clId="{41D5C782-5EAE-48FE-AC87-D0FEEA99E110}" dt="2023-03-07T18:12:14.541" v="413" actId="1076"/>
        <pc:sldMkLst>
          <pc:docMk/>
          <pc:sldMk cId="1679138341" sldId="429"/>
        </pc:sldMkLst>
        <pc:picChg chg="add mod">
          <ac:chgData name="NORBEY DANILO" userId="29f64d73-8b12-4c53-a9f3-1c223397a229" providerId="ADAL" clId="{41D5C782-5EAE-48FE-AC87-D0FEEA99E110}" dt="2023-03-07T18:12:14.541" v="413" actId="1076"/>
          <ac:picMkLst>
            <pc:docMk/>
            <pc:sldMk cId="1679138341" sldId="429"/>
            <ac:picMk id="3" creationId="{6D4A25C5-0D11-D6A0-E09C-6088ACD6B5C2}"/>
          </ac:picMkLst>
        </pc:picChg>
        <pc:picChg chg="del">
          <ac:chgData name="NORBEY DANILO" userId="29f64d73-8b12-4c53-a9f3-1c223397a229" providerId="ADAL" clId="{41D5C782-5EAE-48FE-AC87-D0FEEA99E110}" dt="2023-03-07T18:12:05.424" v="407" actId="478"/>
          <ac:picMkLst>
            <pc:docMk/>
            <pc:sldMk cId="1679138341" sldId="429"/>
            <ac:picMk id="4" creationId="{A768EB1A-2E7D-B697-1610-8BCB41908F37}"/>
          </ac:picMkLst>
        </pc:picChg>
      </pc:sldChg>
      <pc:sldChg chg="addSp delSp modSp add del mod replId">
        <pc:chgData name="NORBEY DANILO" userId="29f64d73-8b12-4c53-a9f3-1c223397a229" providerId="ADAL" clId="{41D5C782-5EAE-48FE-AC87-D0FEEA99E110}" dt="2023-03-07T18:12:32.781" v="416" actId="1076"/>
        <pc:sldMkLst>
          <pc:docMk/>
          <pc:sldMk cId="371043596" sldId="430"/>
        </pc:sldMkLst>
        <pc:picChg chg="del">
          <ac:chgData name="NORBEY DANILO" userId="29f64d73-8b12-4c53-a9f3-1c223397a229" providerId="ADAL" clId="{41D5C782-5EAE-48FE-AC87-D0FEEA99E110}" dt="2023-03-07T18:12:09.378" v="410" actId="478"/>
          <ac:picMkLst>
            <pc:docMk/>
            <pc:sldMk cId="371043596" sldId="430"/>
            <ac:picMk id="3" creationId="{2E224D2D-CD1B-BDD1-8D4C-C694F2D7D2E2}"/>
          </ac:picMkLst>
        </pc:picChg>
        <pc:picChg chg="add mod">
          <ac:chgData name="NORBEY DANILO" userId="29f64d73-8b12-4c53-a9f3-1c223397a229" providerId="ADAL" clId="{41D5C782-5EAE-48FE-AC87-D0FEEA99E110}" dt="2023-03-07T18:12:32.781" v="416" actId="1076"/>
          <ac:picMkLst>
            <pc:docMk/>
            <pc:sldMk cId="371043596" sldId="430"/>
            <ac:picMk id="4" creationId="{89B01C30-037F-1CB4-97B6-0304E454DDC7}"/>
          </ac:picMkLst>
        </pc:picChg>
      </pc:sldChg>
      <pc:sldChg chg="addSp delSp modSp add mod ord">
        <pc:chgData name="NORBEY DANILO" userId="29f64d73-8b12-4c53-a9f3-1c223397a229" providerId="ADAL" clId="{41D5C782-5EAE-48FE-AC87-D0FEEA99E110}" dt="2023-03-07T18:15:19.100" v="484" actId="1076"/>
        <pc:sldMkLst>
          <pc:docMk/>
          <pc:sldMk cId="3778750269" sldId="431"/>
        </pc:sldMkLst>
        <pc:spChg chg="mod">
          <ac:chgData name="NORBEY DANILO" userId="29f64d73-8b12-4c53-a9f3-1c223397a229" providerId="ADAL" clId="{41D5C782-5EAE-48FE-AC87-D0FEEA99E110}" dt="2023-03-07T18:13:37.164" v="429" actId="20577"/>
          <ac:spMkLst>
            <pc:docMk/>
            <pc:sldMk cId="3778750269" sldId="431"/>
            <ac:spMk id="191" creationId="{00000000-0000-0000-0000-000000000000}"/>
          </ac:spMkLst>
        </pc:spChg>
        <pc:spChg chg="mod">
          <ac:chgData name="NORBEY DANILO" userId="29f64d73-8b12-4c53-a9f3-1c223397a229" providerId="ADAL" clId="{41D5C782-5EAE-48FE-AC87-D0FEEA99E110}" dt="2023-03-07T18:15:02.524" v="479" actId="20577"/>
          <ac:spMkLst>
            <pc:docMk/>
            <pc:sldMk cId="3778750269" sldId="431"/>
            <ac:spMk id="192" creationId="{00000000-0000-0000-0000-000000000000}"/>
          </ac:spMkLst>
        </pc:spChg>
        <pc:picChg chg="del">
          <ac:chgData name="NORBEY DANILO" userId="29f64d73-8b12-4c53-a9f3-1c223397a229" providerId="ADAL" clId="{41D5C782-5EAE-48FE-AC87-D0FEEA99E110}" dt="2023-03-07T18:14:37.017" v="435" actId="478"/>
          <ac:picMkLst>
            <pc:docMk/>
            <pc:sldMk cId="3778750269" sldId="431"/>
            <ac:picMk id="3" creationId="{7A8F7ADD-24F4-7376-4B31-A3B02B466A67}"/>
          </ac:picMkLst>
        </pc:picChg>
        <pc:picChg chg="add mod">
          <ac:chgData name="NORBEY DANILO" userId="29f64d73-8b12-4c53-a9f3-1c223397a229" providerId="ADAL" clId="{41D5C782-5EAE-48FE-AC87-D0FEEA99E110}" dt="2023-03-07T18:15:19.100" v="484" actId="1076"/>
          <ac:picMkLst>
            <pc:docMk/>
            <pc:sldMk cId="3778750269" sldId="431"/>
            <ac:picMk id="4" creationId="{8486A8F9-1A41-B81C-F00A-69B7A7635C7E}"/>
          </ac:picMkLst>
        </pc:picChg>
      </pc:sldChg>
      <pc:sldChg chg="addSp delSp modSp add mod">
        <pc:chgData name="NORBEY DANILO" userId="29f64d73-8b12-4c53-a9f3-1c223397a229" providerId="ADAL" clId="{41D5C782-5EAE-48FE-AC87-D0FEEA99E110}" dt="2023-03-07T18:17:54.708" v="491" actId="1076"/>
        <pc:sldMkLst>
          <pc:docMk/>
          <pc:sldMk cId="3541279966" sldId="432"/>
        </pc:sldMkLst>
        <pc:spChg chg="add del mod">
          <ac:chgData name="NORBEY DANILO" userId="29f64d73-8b12-4c53-a9f3-1c223397a229" providerId="ADAL" clId="{41D5C782-5EAE-48FE-AC87-D0FEEA99E110}" dt="2023-03-07T18:17:23.294" v="487" actId="478"/>
          <ac:spMkLst>
            <pc:docMk/>
            <pc:sldMk cId="3541279966" sldId="432"/>
            <ac:spMk id="3" creationId="{F7640079-BC32-E6BC-A43B-AC82AFE2EF06}"/>
          </ac:spMkLst>
        </pc:spChg>
        <pc:spChg chg="del">
          <ac:chgData name="NORBEY DANILO" userId="29f64d73-8b12-4c53-a9f3-1c223397a229" providerId="ADAL" clId="{41D5C782-5EAE-48FE-AC87-D0FEEA99E110}" dt="2023-03-07T18:17:20.949" v="486" actId="478"/>
          <ac:spMkLst>
            <pc:docMk/>
            <pc:sldMk cId="3541279966" sldId="432"/>
            <ac:spMk id="192" creationId="{00000000-0000-0000-0000-000000000000}"/>
          </ac:spMkLst>
        </pc:spChg>
        <pc:picChg chg="del">
          <ac:chgData name="NORBEY DANILO" userId="29f64d73-8b12-4c53-a9f3-1c223397a229" providerId="ADAL" clId="{41D5C782-5EAE-48FE-AC87-D0FEEA99E110}" dt="2023-03-07T18:17:24.336" v="488" actId="478"/>
          <ac:picMkLst>
            <pc:docMk/>
            <pc:sldMk cId="3541279966" sldId="432"/>
            <ac:picMk id="4" creationId="{8486A8F9-1A41-B81C-F00A-69B7A7635C7E}"/>
          </ac:picMkLst>
        </pc:picChg>
        <pc:picChg chg="add mod">
          <ac:chgData name="NORBEY DANILO" userId="29f64d73-8b12-4c53-a9f3-1c223397a229" providerId="ADAL" clId="{41D5C782-5EAE-48FE-AC87-D0FEEA99E110}" dt="2023-03-07T18:17:54.708" v="491" actId="1076"/>
          <ac:picMkLst>
            <pc:docMk/>
            <pc:sldMk cId="3541279966" sldId="432"/>
            <ac:picMk id="6" creationId="{878362AF-6722-66FB-CC70-BEE2792C2315}"/>
          </ac:picMkLst>
        </pc:picChg>
      </pc:sldChg>
      <pc:sldChg chg="addSp delSp modSp add mod">
        <pc:chgData name="NORBEY DANILO" userId="29f64d73-8b12-4c53-a9f3-1c223397a229" providerId="ADAL" clId="{41D5C782-5EAE-48FE-AC87-D0FEEA99E110}" dt="2023-03-07T18:18:30.353" v="513" actId="1076"/>
        <pc:sldMkLst>
          <pc:docMk/>
          <pc:sldMk cId="821516633" sldId="433"/>
        </pc:sldMkLst>
        <pc:spChg chg="mod">
          <ac:chgData name="NORBEY DANILO" userId="29f64d73-8b12-4c53-a9f3-1c223397a229" providerId="ADAL" clId="{41D5C782-5EAE-48FE-AC87-D0FEEA99E110}" dt="2023-03-07T18:18:21.810" v="509" actId="20577"/>
          <ac:spMkLst>
            <pc:docMk/>
            <pc:sldMk cId="821516633" sldId="433"/>
            <ac:spMk id="191" creationId="{00000000-0000-0000-0000-000000000000}"/>
          </ac:spMkLst>
        </pc:spChg>
        <pc:picChg chg="add mod">
          <ac:chgData name="NORBEY DANILO" userId="29f64d73-8b12-4c53-a9f3-1c223397a229" providerId="ADAL" clId="{41D5C782-5EAE-48FE-AC87-D0FEEA99E110}" dt="2023-03-07T18:18:30.353" v="513" actId="1076"/>
          <ac:picMkLst>
            <pc:docMk/>
            <pc:sldMk cId="821516633" sldId="433"/>
            <ac:picMk id="3" creationId="{5DE7C5AB-09B8-74D3-C3EF-ECD61AE03416}"/>
          </ac:picMkLst>
        </pc:picChg>
        <pc:picChg chg="del">
          <ac:chgData name="NORBEY DANILO" userId="29f64d73-8b12-4c53-a9f3-1c223397a229" providerId="ADAL" clId="{41D5C782-5EAE-48FE-AC87-D0FEEA99E110}" dt="2023-03-07T18:18:23.746" v="510" actId="478"/>
          <ac:picMkLst>
            <pc:docMk/>
            <pc:sldMk cId="821516633" sldId="433"/>
            <ac:picMk id="6" creationId="{878362AF-6722-66FB-CC70-BEE2792C2315}"/>
          </ac:picMkLst>
        </pc:picChg>
      </pc:sldChg>
      <pc:sldChg chg="addSp delSp modSp add mod">
        <pc:chgData name="NORBEY DANILO" userId="29f64d73-8b12-4c53-a9f3-1c223397a229" providerId="ADAL" clId="{41D5C782-5EAE-48FE-AC87-D0FEEA99E110}" dt="2023-03-07T18:18:56.092" v="518" actId="1076"/>
        <pc:sldMkLst>
          <pc:docMk/>
          <pc:sldMk cId="1714546372" sldId="434"/>
        </pc:sldMkLst>
        <pc:picChg chg="del">
          <ac:chgData name="NORBEY DANILO" userId="29f64d73-8b12-4c53-a9f3-1c223397a229" providerId="ADAL" clId="{41D5C782-5EAE-48FE-AC87-D0FEEA99E110}" dt="2023-03-07T18:18:50.747" v="515" actId="478"/>
          <ac:picMkLst>
            <pc:docMk/>
            <pc:sldMk cId="1714546372" sldId="434"/>
            <ac:picMk id="3" creationId="{5DE7C5AB-09B8-74D3-C3EF-ECD61AE03416}"/>
          </ac:picMkLst>
        </pc:picChg>
        <pc:picChg chg="add mod">
          <ac:chgData name="NORBEY DANILO" userId="29f64d73-8b12-4c53-a9f3-1c223397a229" providerId="ADAL" clId="{41D5C782-5EAE-48FE-AC87-D0FEEA99E110}" dt="2023-03-07T18:18:56.092" v="518" actId="1076"/>
          <ac:picMkLst>
            <pc:docMk/>
            <pc:sldMk cId="1714546372" sldId="434"/>
            <ac:picMk id="4" creationId="{FF1591D4-18AF-1117-4544-C56032A195BD}"/>
          </ac:picMkLst>
        </pc:picChg>
      </pc:sldChg>
      <pc:sldChg chg="addSp delSp modSp add mod">
        <pc:chgData name="NORBEY DANILO" userId="29f64d73-8b12-4c53-a9f3-1c223397a229" providerId="ADAL" clId="{41D5C782-5EAE-48FE-AC87-D0FEEA99E110}" dt="2023-03-07T18:20:19.820" v="531" actId="1076"/>
        <pc:sldMkLst>
          <pc:docMk/>
          <pc:sldMk cId="1348479097" sldId="435"/>
        </pc:sldMkLst>
        <pc:picChg chg="del">
          <ac:chgData name="NORBEY DANILO" userId="29f64d73-8b12-4c53-a9f3-1c223397a229" providerId="ADAL" clId="{41D5C782-5EAE-48FE-AC87-D0FEEA99E110}" dt="2023-03-07T18:19:34.372" v="520" actId="478"/>
          <ac:picMkLst>
            <pc:docMk/>
            <pc:sldMk cId="1348479097" sldId="435"/>
            <ac:picMk id="3" creationId="{5DE7C5AB-09B8-74D3-C3EF-ECD61AE03416}"/>
          </ac:picMkLst>
        </pc:picChg>
        <pc:picChg chg="add mod">
          <ac:chgData name="NORBEY DANILO" userId="29f64d73-8b12-4c53-a9f3-1c223397a229" providerId="ADAL" clId="{41D5C782-5EAE-48FE-AC87-D0FEEA99E110}" dt="2023-03-07T18:20:18.009" v="530" actId="14100"/>
          <ac:picMkLst>
            <pc:docMk/>
            <pc:sldMk cId="1348479097" sldId="435"/>
            <ac:picMk id="4" creationId="{4862E7D7-DA18-D6C9-5492-F8DF0F93EE41}"/>
          </ac:picMkLst>
        </pc:picChg>
        <pc:picChg chg="add mod">
          <ac:chgData name="NORBEY DANILO" userId="29f64d73-8b12-4c53-a9f3-1c223397a229" providerId="ADAL" clId="{41D5C782-5EAE-48FE-AC87-D0FEEA99E110}" dt="2023-03-07T18:20:19.820" v="531" actId="1076"/>
          <ac:picMkLst>
            <pc:docMk/>
            <pc:sldMk cId="1348479097" sldId="435"/>
            <ac:picMk id="6" creationId="{782057CA-E004-B5D9-21E2-DAC29B389F9F}"/>
          </ac:picMkLst>
        </pc:picChg>
      </pc:sldChg>
      <pc:sldChg chg="addSp delSp modSp add mod replId">
        <pc:chgData name="NORBEY DANILO" userId="29f64d73-8b12-4c53-a9f3-1c223397a229" providerId="ADAL" clId="{41D5C782-5EAE-48FE-AC87-D0FEEA99E110}" dt="2023-03-07T18:20:50.712" v="534" actId="1076"/>
        <pc:sldMkLst>
          <pc:docMk/>
          <pc:sldMk cId="998862330" sldId="436"/>
        </pc:sldMkLst>
        <pc:picChg chg="add mod">
          <ac:chgData name="NORBEY DANILO" userId="29f64d73-8b12-4c53-a9f3-1c223397a229" providerId="ADAL" clId="{41D5C782-5EAE-48FE-AC87-D0FEEA99E110}" dt="2023-03-07T18:20:50.712" v="534" actId="1076"/>
          <ac:picMkLst>
            <pc:docMk/>
            <pc:sldMk cId="998862330" sldId="436"/>
            <ac:picMk id="3" creationId="{BB89FFE1-A74B-D21F-B679-208C3B17260E}"/>
          </ac:picMkLst>
        </pc:picChg>
        <pc:picChg chg="del">
          <ac:chgData name="NORBEY DANILO" userId="29f64d73-8b12-4c53-a9f3-1c223397a229" providerId="ADAL" clId="{41D5C782-5EAE-48FE-AC87-D0FEEA99E110}" dt="2023-03-07T18:19:35.676" v="521" actId="478"/>
          <ac:picMkLst>
            <pc:docMk/>
            <pc:sldMk cId="998862330" sldId="436"/>
            <ac:picMk id="4" creationId="{FF1591D4-18AF-1117-4544-C56032A195BD}"/>
          </ac:picMkLst>
        </pc:picChg>
      </pc:sldChg>
      <pc:sldChg chg="addSp delSp modSp add mod ord">
        <pc:chgData name="NORBEY DANILO" userId="29f64d73-8b12-4c53-a9f3-1c223397a229" providerId="ADAL" clId="{41D5C782-5EAE-48FE-AC87-D0FEEA99E110}" dt="2023-03-07T18:22:51.864" v="592" actId="33524"/>
        <pc:sldMkLst>
          <pc:docMk/>
          <pc:sldMk cId="4168909761" sldId="437"/>
        </pc:sldMkLst>
        <pc:spChg chg="add mod">
          <ac:chgData name="NORBEY DANILO" userId="29f64d73-8b12-4c53-a9f3-1c223397a229" providerId="ADAL" clId="{41D5C782-5EAE-48FE-AC87-D0FEEA99E110}" dt="2023-03-07T18:22:51.864" v="592" actId="33524"/>
          <ac:spMkLst>
            <pc:docMk/>
            <pc:sldMk cId="4168909761" sldId="437"/>
            <ac:spMk id="3" creationId="{1B2FBB1B-47E5-4533-8BF0-F59A63387ACE}"/>
          </ac:spMkLst>
        </pc:spChg>
        <pc:spChg chg="mod">
          <ac:chgData name="NORBEY DANILO" userId="29f64d73-8b12-4c53-a9f3-1c223397a229" providerId="ADAL" clId="{41D5C782-5EAE-48FE-AC87-D0FEEA99E110}" dt="2023-03-07T18:21:44.029" v="556" actId="20577"/>
          <ac:spMkLst>
            <pc:docMk/>
            <pc:sldMk cId="4168909761" sldId="437"/>
            <ac:spMk id="191" creationId="{00000000-0000-0000-0000-000000000000}"/>
          </ac:spMkLst>
        </pc:spChg>
        <pc:picChg chg="del">
          <ac:chgData name="NORBEY DANILO" userId="29f64d73-8b12-4c53-a9f3-1c223397a229" providerId="ADAL" clId="{41D5C782-5EAE-48FE-AC87-D0FEEA99E110}" dt="2023-03-07T18:21:46.059" v="557" actId="478"/>
          <ac:picMkLst>
            <pc:docMk/>
            <pc:sldMk cId="4168909761" sldId="437"/>
            <ac:picMk id="5" creationId="{C341B38C-42E8-8E0E-FE6C-888EA08A7FEA}"/>
          </ac:picMkLst>
        </pc:picChg>
      </pc:sldChg>
      <pc:sldChg chg="addSp delSp modSp add mod">
        <pc:chgData name="NORBEY DANILO" userId="29f64d73-8b12-4c53-a9f3-1c223397a229" providerId="ADAL" clId="{41D5C782-5EAE-48FE-AC87-D0FEEA99E110}" dt="2023-03-07T18:23:42.620" v="597" actId="1076"/>
        <pc:sldMkLst>
          <pc:docMk/>
          <pc:sldMk cId="646450501" sldId="438"/>
        </pc:sldMkLst>
        <pc:spChg chg="del">
          <ac:chgData name="NORBEY DANILO" userId="29f64d73-8b12-4c53-a9f3-1c223397a229" providerId="ADAL" clId="{41D5C782-5EAE-48FE-AC87-D0FEEA99E110}" dt="2023-03-07T18:23:19.660" v="594" actId="478"/>
          <ac:spMkLst>
            <pc:docMk/>
            <pc:sldMk cId="646450501" sldId="438"/>
            <ac:spMk id="3" creationId="{1B2FBB1B-47E5-4533-8BF0-F59A63387ACE}"/>
          </ac:spMkLst>
        </pc:spChg>
        <pc:picChg chg="add mod">
          <ac:chgData name="NORBEY DANILO" userId="29f64d73-8b12-4c53-a9f3-1c223397a229" providerId="ADAL" clId="{41D5C782-5EAE-48FE-AC87-D0FEEA99E110}" dt="2023-03-07T18:23:42.620" v="597" actId="1076"/>
          <ac:picMkLst>
            <pc:docMk/>
            <pc:sldMk cId="646450501" sldId="438"/>
            <ac:picMk id="4" creationId="{382F996E-6938-4399-2B58-1ABD6327F460}"/>
          </ac:picMkLst>
        </pc:picChg>
      </pc:sldChg>
      <pc:sldChg chg="addSp delSp modSp add mod">
        <pc:chgData name="NORBEY DANILO" userId="29f64d73-8b12-4c53-a9f3-1c223397a229" providerId="ADAL" clId="{41D5C782-5EAE-48FE-AC87-D0FEEA99E110}" dt="2023-03-07T18:24:22.808" v="602" actId="1076"/>
        <pc:sldMkLst>
          <pc:docMk/>
          <pc:sldMk cId="329244073" sldId="439"/>
        </pc:sldMkLst>
        <pc:picChg chg="add mod">
          <ac:chgData name="NORBEY DANILO" userId="29f64d73-8b12-4c53-a9f3-1c223397a229" providerId="ADAL" clId="{41D5C782-5EAE-48FE-AC87-D0FEEA99E110}" dt="2023-03-07T18:24:22.808" v="602" actId="1076"/>
          <ac:picMkLst>
            <pc:docMk/>
            <pc:sldMk cId="329244073" sldId="439"/>
            <ac:picMk id="3" creationId="{0CB3B235-7A31-0E40-C3DF-B99E41A991D1}"/>
          </ac:picMkLst>
        </pc:picChg>
        <pc:picChg chg="del">
          <ac:chgData name="NORBEY DANILO" userId="29f64d73-8b12-4c53-a9f3-1c223397a229" providerId="ADAL" clId="{41D5C782-5EAE-48FE-AC87-D0FEEA99E110}" dt="2023-03-07T18:24:18.640" v="599" actId="478"/>
          <ac:picMkLst>
            <pc:docMk/>
            <pc:sldMk cId="329244073" sldId="439"/>
            <ac:picMk id="4" creationId="{382F996E-6938-4399-2B58-1ABD6327F460}"/>
          </ac:picMkLst>
        </pc:picChg>
      </pc:sldChg>
      <pc:sldChg chg="addSp delSp modSp add mod">
        <pc:chgData name="NORBEY DANILO" userId="29f64d73-8b12-4c53-a9f3-1c223397a229" providerId="ADAL" clId="{41D5C782-5EAE-48FE-AC87-D0FEEA99E110}" dt="2023-03-07T18:25:38.824" v="619" actId="1076"/>
        <pc:sldMkLst>
          <pc:docMk/>
          <pc:sldMk cId="1311212694" sldId="440"/>
        </pc:sldMkLst>
        <pc:spChg chg="mod">
          <ac:chgData name="NORBEY DANILO" userId="29f64d73-8b12-4c53-a9f3-1c223397a229" providerId="ADAL" clId="{41D5C782-5EAE-48FE-AC87-D0FEEA99E110}" dt="2023-03-07T18:25:02.790" v="615" actId="20577"/>
          <ac:spMkLst>
            <pc:docMk/>
            <pc:sldMk cId="1311212694" sldId="440"/>
            <ac:spMk id="191" creationId="{00000000-0000-0000-0000-000000000000}"/>
          </ac:spMkLst>
        </pc:spChg>
        <pc:picChg chg="del">
          <ac:chgData name="NORBEY DANILO" userId="29f64d73-8b12-4c53-a9f3-1c223397a229" providerId="ADAL" clId="{41D5C782-5EAE-48FE-AC87-D0FEEA99E110}" dt="2023-03-07T18:25:04.412" v="616" actId="478"/>
          <ac:picMkLst>
            <pc:docMk/>
            <pc:sldMk cId="1311212694" sldId="440"/>
            <ac:picMk id="3" creationId="{0CB3B235-7A31-0E40-C3DF-B99E41A991D1}"/>
          </ac:picMkLst>
        </pc:picChg>
        <pc:picChg chg="add mod">
          <ac:chgData name="NORBEY DANILO" userId="29f64d73-8b12-4c53-a9f3-1c223397a229" providerId="ADAL" clId="{41D5C782-5EAE-48FE-AC87-D0FEEA99E110}" dt="2023-03-07T18:25:38.824" v="619" actId="1076"/>
          <ac:picMkLst>
            <pc:docMk/>
            <pc:sldMk cId="1311212694" sldId="440"/>
            <ac:picMk id="4" creationId="{01DE7867-2604-AC9F-4C81-F19A3B62FDD2}"/>
          </ac:picMkLst>
        </pc:picChg>
      </pc:sldChg>
      <pc:sldChg chg="addSp delSp modSp add mod">
        <pc:chgData name="NORBEY DANILO" userId="29f64d73-8b12-4c53-a9f3-1c223397a229" providerId="ADAL" clId="{41D5C782-5EAE-48FE-AC87-D0FEEA99E110}" dt="2023-03-07T18:26:44.461" v="631" actId="14100"/>
        <pc:sldMkLst>
          <pc:docMk/>
          <pc:sldMk cId="4256136481" sldId="441"/>
        </pc:sldMkLst>
        <pc:picChg chg="add mod">
          <ac:chgData name="NORBEY DANILO" userId="29f64d73-8b12-4c53-a9f3-1c223397a229" providerId="ADAL" clId="{41D5C782-5EAE-48FE-AC87-D0FEEA99E110}" dt="2023-03-07T18:26:24.625" v="627" actId="1076"/>
          <ac:picMkLst>
            <pc:docMk/>
            <pc:sldMk cId="4256136481" sldId="441"/>
            <ac:picMk id="3" creationId="{492D0440-0A2C-E501-712F-EFFE2D5BCC55}"/>
          </ac:picMkLst>
        </pc:picChg>
        <pc:picChg chg="del">
          <ac:chgData name="NORBEY DANILO" userId="29f64d73-8b12-4c53-a9f3-1c223397a229" providerId="ADAL" clId="{41D5C782-5EAE-48FE-AC87-D0FEEA99E110}" dt="2023-03-07T18:26:06.606" v="621" actId="478"/>
          <ac:picMkLst>
            <pc:docMk/>
            <pc:sldMk cId="4256136481" sldId="441"/>
            <ac:picMk id="4" creationId="{01DE7867-2604-AC9F-4C81-F19A3B62FDD2}"/>
          </ac:picMkLst>
        </pc:picChg>
        <pc:picChg chg="add mod">
          <ac:chgData name="NORBEY DANILO" userId="29f64d73-8b12-4c53-a9f3-1c223397a229" providerId="ADAL" clId="{41D5C782-5EAE-48FE-AC87-D0FEEA99E110}" dt="2023-03-07T18:26:44.461" v="631" actId="14100"/>
          <ac:picMkLst>
            <pc:docMk/>
            <pc:sldMk cId="4256136481" sldId="441"/>
            <ac:picMk id="6" creationId="{2011F5A9-D018-4D53-4FD2-284E5EA6E864}"/>
          </ac:picMkLst>
        </pc:picChg>
      </pc:sldChg>
      <pc:sldChg chg="modSp add mod ord">
        <pc:chgData name="NORBEY DANILO" userId="29f64d73-8b12-4c53-a9f3-1c223397a229" providerId="ADAL" clId="{41D5C782-5EAE-48FE-AC87-D0FEEA99E110}" dt="2023-03-07T18:45:29.527" v="671" actId="313"/>
        <pc:sldMkLst>
          <pc:docMk/>
          <pc:sldMk cId="898346033" sldId="442"/>
        </pc:sldMkLst>
        <pc:spChg chg="mod">
          <ac:chgData name="NORBEY DANILO" userId="29f64d73-8b12-4c53-a9f3-1c223397a229" providerId="ADAL" clId="{41D5C782-5EAE-48FE-AC87-D0FEEA99E110}" dt="2023-03-07T18:38:32.322" v="644" actId="20577"/>
          <ac:spMkLst>
            <pc:docMk/>
            <pc:sldMk cId="898346033" sldId="442"/>
            <ac:spMk id="191" creationId="{00000000-0000-0000-0000-000000000000}"/>
          </ac:spMkLst>
        </pc:spChg>
        <pc:spChg chg="mod">
          <ac:chgData name="NORBEY DANILO" userId="29f64d73-8b12-4c53-a9f3-1c223397a229" providerId="ADAL" clId="{41D5C782-5EAE-48FE-AC87-D0FEEA99E110}" dt="2023-03-07T18:45:29.527" v="671" actId="313"/>
          <ac:spMkLst>
            <pc:docMk/>
            <pc:sldMk cId="898346033" sldId="442"/>
            <ac:spMk id="192" creationId="{00000000-0000-0000-0000-000000000000}"/>
          </ac:spMkLst>
        </pc:spChg>
      </pc:sldChg>
      <pc:sldChg chg="modSp add mod">
        <pc:chgData name="NORBEY DANILO" userId="29f64d73-8b12-4c53-a9f3-1c223397a229" providerId="ADAL" clId="{41D5C782-5EAE-48FE-AC87-D0FEEA99E110}" dt="2023-03-07T18:49:54.110" v="725" actId="113"/>
        <pc:sldMkLst>
          <pc:docMk/>
          <pc:sldMk cId="2981242174" sldId="443"/>
        </pc:sldMkLst>
        <pc:spChg chg="mod">
          <ac:chgData name="NORBEY DANILO" userId="29f64d73-8b12-4c53-a9f3-1c223397a229" providerId="ADAL" clId="{41D5C782-5EAE-48FE-AC87-D0FEEA99E110}" dt="2023-03-07T18:49:54.110" v="725" actId="113"/>
          <ac:spMkLst>
            <pc:docMk/>
            <pc:sldMk cId="2981242174" sldId="443"/>
            <ac:spMk id="192" creationId="{00000000-0000-0000-0000-000000000000}"/>
          </ac:spMkLst>
        </pc:spChg>
      </pc:sldChg>
      <pc:sldChg chg="addSp delSp modSp add mod">
        <pc:chgData name="NORBEY DANILO" userId="29f64d73-8b12-4c53-a9f3-1c223397a229" providerId="ADAL" clId="{41D5C782-5EAE-48FE-AC87-D0FEEA99E110}" dt="2023-03-07T18:50:19.957" v="730" actId="1076"/>
        <pc:sldMkLst>
          <pc:docMk/>
          <pc:sldMk cId="2585836597" sldId="444"/>
        </pc:sldMkLst>
        <pc:spChg chg="add del mod">
          <ac:chgData name="NORBEY DANILO" userId="29f64d73-8b12-4c53-a9f3-1c223397a229" providerId="ADAL" clId="{41D5C782-5EAE-48FE-AC87-D0FEEA99E110}" dt="2023-03-07T18:50:14.290" v="727" actId="478"/>
          <ac:spMkLst>
            <pc:docMk/>
            <pc:sldMk cId="2585836597" sldId="444"/>
            <ac:spMk id="3" creationId="{237E8E97-6808-C9EB-312B-11DE6D8C2A93}"/>
          </ac:spMkLst>
        </pc:spChg>
        <pc:spChg chg="del">
          <ac:chgData name="NORBEY DANILO" userId="29f64d73-8b12-4c53-a9f3-1c223397a229" providerId="ADAL" clId="{41D5C782-5EAE-48FE-AC87-D0FEEA99E110}" dt="2023-03-07T18:50:11.336" v="726" actId="478"/>
          <ac:spMkLst>
            <pc:docMk/>
            <pc:sldMk cId="2585836597" sldId="444"/>
            <ac:spMk id="192" creationId="{00000000-0000-0000-0000-000000000000}"/>
          </ac:spMkLst>
        </pc:spChg>
        <pc:picChg chg="add mod">
          <ac:chgData name="NORBEY DANILO" userId="29f64d73-8b12-4c53-a9f3-1c223397a229" providerId="ADAL" clId="{41D5C782-5EAE-48FE-AC87-D0FEEA99E110}" dt="2023-03-07T18:50:19.957" v="730" actId="1076"/>
          <ac:picMkLst>
            <pc:docMk/>
            <pc:sldMk cId="2585836597" sldId="444"/>
            <ac:picMk id="5" creationId="{714CCF68-F65A-97FD-8646-B4515C3E833A}"/>
          </ac:picMkLst>
        </pc:picChg>
      </pc:sldChg>
      <pc:sldChg chg="addSp modSp add mod ord">
        <pc:chgData name="NORBEY DANILO" userId="29f64d73-8b12-4c53-a9f3-1c223397a229" providerId="ADAL" clId="{41D5C782-5EAE-48FE-AC87-D0FEEA99E110}" dt="2023-03-07T18:52:20.549" v="788" actId="1076"/>
        <pc:sldMkLst>
          <pc:docMk/>
          <pc:sldMk cId="2353552706" sldId="445"/>
        </pc:sldMkLst>
        <pc:spChg chg="mod">
          <ac:chgData name="NORBEY DANILO" userId="29f64d73-8b12-4c53-a9f3-1c223397a229" providerId="ADAL" clId="{41D5C782-5EAE-48FE-AC87-D0FEEA99E110}" dt="2023-03-07T18:52:01.511" v="785" actId="313"/>
          <ac:spMkLst>
            <pc:docMk/>
            <pc:sldMk cId="2353552706" sldId="445"/>
            <ac:spMk id="192" creationId="{00000000-0000-0000-0000-000000000000}"/>
          </ac:spMkLst>
        </pc:spChg>
        <pc:picChg chg="add mod">
          <ac:chgData name="NORBEY DANILO" userId="29f64d73-8b12-4c53-a9f3-1c223397a229" providerId="ADAL" clId="{41D5C782-5EAE-48FE-AC87-D0FEEA99E110}" dt="2023-03-07T18:52:20.549" v="788" actId="1076"/>
          <ac:picMkLst>
            <pc:docMk/>
            <pc:sldMk cId="2353552706" sldId="445"/>
            <ac:picMk id="3" creationId="{FC50AB07-540B-7B81-32E4-2DD5F64D10E3}"/>
          </ac:picMkLst>
        </pc:picChg>
      </pc:sldChg>
      <pc:sldChg chg="delSp modSp add mod">
        <pc:chgData name="NORBEY DANILO" userId="29f64d73-8b12-4c53-a9f3-1c223397a229" providerId="ADAL" clId="{41D5C782-5EAE-48FE-AC87-D0FEEA99E110}" dt="2023-03-07T18:54:26.448" v="832" actId="313"/>
        <pc:sldMkLst>
          <pc:docMk/>
          <pc:sldMk cId="921455359" sldId="446"/>
        </pc:sldMkLst>
        <pc:spChg chg="mod">
          <ac:chgData name="NORBEY DANILO" userId="29f64d73-8b12-4c53-a9f3-1c223397a229" providerId="ADAL" clId="{41D5C782-5EAE-48FE-AC87-D0FEEA99E110}" dt="2023-03-07T18:54:26.448" v="832" actId="313"/>
          <ac:spMkLst>
            <pc:docMk/>
            <pc:sldMk cId="921455359" sldId="446"/>
            <ac:spMk id="192" creationId="{00000000-0000-0000-0000-000000000000}"/>
          </ac:spMkLst>
        </pc:spChg>
        <pc:picChg chg="del">
          <ac:chgData name="NORBEY DANILO" userId="29f64d73-8b12-4c53-a9f3-1c223397a229" providerId="ADAL" clId="{41D5C782-5EAE-48FE-AC87-D0FEEA99E110}" dt="2023-03-07T18:52:56.554" v="802" actId="478"/>
          <ac:picMkLst>
            <pc:docMk/>
            <pc:sldMk cId="921455359" sldId="446"/>
            <ac:picMk id="3" creationId="{FC50AB07-540B-7B81-32E4-2DD5F64D10E3}"/>
          </ac:picMkLst>
        </pc:picChg>
      </pc:sldChg>
      <pc:sldChg chg="addSp delSp modSp add mod">
        <pc:chgData name="NORBEY DANILO" userId="29f64d73-8b12-4c53-a9f3-1c223397a229" providerId="ADAL" clId="{41D5C782-5EAE-48FE-AC87-D0FEEA99E110}" dt="2023-03-07T18:57:37.909" v="881" actId="313"/>
        <pc:sldMkLst>
          <pc:docMk/>
          <pc:sldMk cId="2955409740" sldId="447"/>
        </pc:sldMkLst>
        <pc:spChg chg="add del mod">
          <ac:chgData name="NORBEY DANILO" userId="29f64d73-8b12-4c53-a9f3-1c223397a229" providerId="ADAL" clId="{41D5C782-5EAE-48FE-AC87-D0FEEA99E110}" dt="2023-03-07T18:55:05.829" v="868" actId="478"/>
          <ac:spMkLst>
            <pc:docMk/>
            <pc:sldMk cId="2955409740" sldId="447"/>
            <ac:spMk id="3" creationId="{D5DE99FA-3E72-5F64-2E0A-EC98043711B9}"/>
          </ac:spMkLst>
        </pc:spChg>
        <pc:spChg chg="add mod">
          <ac:chgData name="NORBEY DANILO" userId="29f64d73-8b12-4c53-a9f3-1c223397a229" providerId="ADAL" clId="{41D5C782-5EAE-48FE-AC87-D0FEEA99E110}" dt="2023-03-07T18:57:37.909" v="881" actId="313"/>
          <ac:spMkLst>
            <pc:docMk/>
            <pc:sldMk cId="2955409740" sldId="447"/>
            <ac:spMk id="7" creationId="{43F05B6E-EED9-B3C6-A0ED-CAC4253BE833}"/>
          </ac:spMkLst>
        </pc:spChg>
        <pc:spChg chg="mod">
          <ac:chgData name="NORBEY DANILO" userId="29f64d73-8b12-4c53-a9f3-1c223397a229" providerId="ADAL" clId="{41D5C782-5EAE-48FE-AC87-D0FEEA99E110}" dt="2023-03-07T18:54:55.917" v="866" actId="20577"/>
          <ac:spMkLst>
            <pc:docMk/>
            <pc:sldMk cId="2955409740" sldId="447"/>
            <ac:spMk id="191" creationId="{00000000-0000-0000-0000-000000000000}"/>
          </ac:spMkLst>
        </pc:spChg>
        <pc:spChg chg="del">
          <ac:chgData name="NORBEY DANILO" userId="29f64d73-8b12-4c53-a9f3-1c223397a229" providerId="ADAL" clId="{41D5C782-5EAE-48FE-AC87-D0FEEA99E110}" dt="2023-03-07T18:55:05.257" v="867" actId="478"/>
          <ac:spMkLst>
            <pc:docMk/>
            <pc:sldMk cId="2955409740" sldId="447"/>
            <ac:spMk id="192" creationId="{00000000-0000-0000-0000-000000000000}"/>
          </ac:spMkLst>
        </pc:spChg>
        <pc:picChg chg="add mod">
          <ac:chgData name="NORBEY DANILO" userId="29f64d73-8b12-4c53-a9f3-1c223397a229" providerId="ADAL" clId="{41D5C782-5EAE-48FE-AC87-D0FEEA99E110}" dt="2023-03-07T18:55:26.589" v="871" actId="1076"/>
          <ac:picMkLst>
            <pc:docMk/>
            <pc:sldMk cId="2955409740" sldId="447"/>
            <ac:picMk id="5" creationId="{9F56EAF0-F398-D000-C54E-007E99BB4DBD}"/>
          </ac:picMkLst>
        </pc:picChg>
      </pc:sldChg>
      <pc:sldChg chg="addSp delSp modSp add mod">
        <pc:chgData name="NORBEY DANILO" userId="29f64d73-8b12-4c53-a9f3-1c223397a229" providerId="ADAL" clId="{41D5C782-5EAE-48FE-AC87-D0FEEA99E110}" dt="2023-03-07T19:00:08.801" v="887" actId="1076"/>
        <pc:sldMkLst>
          <pc:docMk/>
          <pc:sldMk cId="570432175" sldId="448"/>
        </pc:sldMkLst>
        <pc:spChg chg="del">
          <ac:chgData name="NORBEY DANILO" userId="29f64d73-8b12-4c53-a9f3-1c223397a229" providerId="ADAL" clId="{41D5C782-5EAE-48FE-AC87-D0FEEA99E110}" dt="2023-03-07T18:57:50.694" v="884" actId="478"/>
          <ac:spMkLst>
            <pc:docMk/>
            <pc:sldMk cId="570432175" sldId="448"/>
            <ac:spMk id="7" creationId="{43F05B6E-EED9-B3C6-A0ED-CAC4253BE833}"/>
          </ac:spMkLst>
        </pc:spChg>
        <pc:picChg chg="add mod">
          <ac:chgData name="NORBEY DANILO" userId="29f64d73-8b12-4c53-a9f3-1c223397a229" providerId="ADAL" clId="{41D5C782-5EAE-48FE-AC87-D0FEEA99E110}" dt="2023-03-07T19:00:08.801" v="887" actId="1076"/>
          <ac:picMkLst>
            <pc:docMk/>
            <pc:sldMk cId="570432175" sldId="448"/>
            <ac:picMk id="3" creationId="{B969ED74-55D9-2DF8-FD43-3810F4AF1C5D}"/>
          </ac:picMkLst>
        </pc:picChg>
        <pc:picChg chg="del">
          <ac:chgData name="NORBEY DANILO" userId="29f64d73-8b12-4c53-a9f3-1c223397a229" providerId="ADAL" clId="{41D5C782-5EAE-48FE-AC87-D0FEEA99E110}" dt="2023-03-07T18:57:49.822" v="883" actId="478"/>
          <ac:picMkLst>
            <pc:docMk/>
            <pc:sldMk cId="570432175" sldId="448"/>
            <ac:picMk id="5" creationId="{9F56EAF0-F398-D000-C54E-007E99BB4DBD}"/>
          </ac:picMkLst>
        </pc:picChg>
      </pc:sldChg>
      <pc:sldChg chg="addSp delSp modSp add mod">
        <pc:chgData name="NORBEY DANILO" userId="29f64d73-8b12-4c53-a9f3-1c223397a229" providerId="ADAL" clId="{41D5C782-5EAE-48FE-AC87-D0FEEA99E110}" dt="2023-03-07T19:01:13.237" v="899" actId="478"/>
        <pc:sldMkLst>
          <pc:docMk/>
          <pc:sldMk cId="1662631011" sldId="449"/>
        </pc:sldMkLst>
        <pc:picChg chg="del">
          <ac:chgData name="NORBEY DANILO" userId="29f64d73-8b12-4c53-a9f3-1c223397a229" providerId="ADAL" clId="{41D5C782-5EAE-48FE-AC87-D0FEEA99E110}" dt="2023-03-07T19:00:29.268" v="889" actId="478"/>
          <ac:picMkLst>
            <pc:docMk/>
            <pc:sldMk cId="1662631011" sldId="449"/>
            <ac:picMk id="3" creationId="{B969ED74-55D9-2DF8-FD43-3810F4AF1C5D}"/>
          </ac:picMkLst>
        </pc:picChg>
        <pc:picChg chg="add mod">
          <ac:chgData name="NORBEY DANILO" userId="29f64d73-8b12-4c53-a9f3-1c223397a229" providerId="ADAL" clId="{41D5C782-5EAE-48FE-AC87-D0FEEA99E110}" dt="2023-03-07T19:00:56.185" v="893" actId="1076"/>
          <ac:picMkLst>
            <pc:docMk/>
            <pc:sldMk cId="1662631011" sldId="449"/>
            <ac:picMk id="4" creationId="{87BCE094-1AC6-7531-D1F9-5A6972800CD0}"/>
          </ac:picMkLst>
        </pc:picChg>
        <pc:picChg chg="add del mod">
          <ac:chgData name="NORBEY DANILO" userId="29f64d73-8b12-4c53-a9f3-1c223397a229" providerId="ADAL" clId="{41D5C782-5EAE-48FE-AC87-D0FEEA99E110}" dt="2023-03-07T19:01:13.237" v="899" actId="478"/>
          <ac:picMkLst>
            <pc:docMk/>
            <pc:sldMk cId="1662631011" sldId="449"/>
            <ac:picMk id="6" creationId="{21AE1AC8-FFFB-E649-4E65-FE066DA282EA}"/>
          </ac:picMkLst>
        </pc:picChg>
      </pc:sldChg>
      <pc:sldChg chg="add">
        <pc:chgData name="NORBEY DANILO" userId="29f64d73-8b12-4c53-a9f3-1c223397a229" providerId="ADAL" clId="{41D5C782-5EAE-48FE-AC87-D0FEEA99E110}" dt="2023-03-07T19:01:09.501" v="898" actId="2890"/>
        <pc:sldMkLst>
          <pc:docMk/>
          <pc:sldMk cId="3573633439" sldId="450"/>
        </pc:sldMkLst>
      </pc:sldChg>
      <pc:sldChg chg="addSp delSp modSp add mod">
        <pc:chgData name="NORBEY DANILO" userId="29f64d73-8b12-4c53-a9f3-1c223397a229" providerId="ADAL" clId="{41D5C782-5EAE-48FE-AC87-D0FEEA99E110}" dt="2023-03-07T19:02:49.257" v="905" actId="1076"/>
        <pc:sldMkLst>
          <pc:docMk/>
          <pc:sldMk cId="1741533188" sldId="451"/>
        </pc:sldMkLst>
        <pc:picChg chg="add mod">
          <ac:chgData name="NORBEY DANILO" userId="29f64d73-8b12-4c53-a9f3-1c223397a229" providerId="ADAL" clId="{41D5C782-5EAE-48FE-AC87-D0FEEA99E110}" dt="2023-03-07T19:02:49.257" v="905" actId="1076"/>
          <ac:picMkLst>
            <pc:docMk/>
            <pc:sldMk cId="1741533188" sldId="451"/>
            <ac:picMk id="3" creationId="{3D700F39-453F-A060-0264-B869996AB291}"/>
          </ac:picMkLst>
        </pc:picChg>
        <pc:picChg chg="del">
          <ac:chgData name="NORBEY DANILO" userId="29f64d73-8b12-4c53-a9f3-1c223397a229" providerId="ADAL" clId="{41D5C782-5EAE-48FE-AC87-D0FEEA99E110}" dt="2023-03-07T19:02:31.549" v="901" actId="478"/>
          <ac:picMkLst>
            <pc:docMk/>
            <pc:sldMk cId="1741533188" sldId="451"/>
            <ac:picMk id="4" creationId="{87BCE094-1AC6-7531-D1F9-5A6972800CD0}"/>
          </ac:picMkLst>
        </pc:picChg>
        <pc:picChg chg="del">
          <ac:chgData name="NORBEY DANILO" userId="29f64d73-8b12-4c53-a9f3-1c223397a229" providerId="ADAL" clId="{41D5C782-5EAE-48FE-AC87-D0FEEA99E110}" dt="2023-03-07T19:02:33.182" v="902" actId="478"/>
          <ac:picMkLst>
            <pc:docMk/>
            <pc:sldMk cId="1741533188" sldId="451"/>
            <ac:picMk id="6" creationId="{21AE1AC8-FFFB-E649-4E65-FE066DA282EA}"/>
          </ac:picMkLst>
        </pc:picChg>
      </pc:sldChg>
      <pc:sldChg chg="addSp delSp modSp add mod">
        <pc:chgData name="NORBEY DANILO" userId="29f64d73-8b12-4c53-a9f3-1c223397a229" providerId="ADAL" clId="{41D5C782-5EAE-48FE-AC87-D0FEEA99E110}" dt="2023-03-08T00:47:36.064" v="912" actId="1076"/>
        <pc:sldMkLst>
          <pc:docMk/>
          <pc:sldMk cId="1472428141" sldId="452"/>
        </pc:sldMkLst>
        <pc:picChg chg="del">
          <ac:chgData name="NORBEY DANILO" userId="29f64d73-8b12-4c53-a9f3-1c223397a229" providerId="ADAL" clId="{41D5C782-5EAE-48FE-AC87-D0FEEA99E110}" dt="2023-03-08T00:46:22.850" v="907" actId="478"/>
          <ac:picMkLst>
            <pc:docMk/>
            <pc:sldMk cId="1472428141" sldId="452"/>
            <ac:picMk id="3" creationId="{3D700F39-453F-A060-0264-B869996AB291}"/>
          </ac:picMkLst>
        </pc:picChg>
        <pc:picChg chg="add mod">
          <ac:chgData name="NORBEY DANILO" userId="29f64d73-8b12-4c53-a9f3-1c223397a229" providerId="ADAL" clId="{41D5C782-5EAE-48FE-AC87-D0FEEA99E110}" dt="2023-03-08T00:47:36.064" v="912" actId="1076"/>
          <ac:picMkLst>
            <pc:docMk/>
            <pc:sldMk cId="1472428141" sldId="452"/>
            <ac:picMk id="4" creationId="{5A8060C5-4E4F-4D64-F2F1-B1B413B322F3}"/>
          </ac:picMkLst>
        </pc:picChg>
      </pc:sldChg>
      <pc:sldChg chg="addSp delSp modSp add mod">
        <pc:chgData name="NORBEY DANILO" userId="29f64d73-8b12-4c53-a9f3-1c223397a229" providerId="ADAL" clId="{41D5C782-5EAE-48FE-AC87-D0FEEA99E110}" dt="2023-03-08T01:35:52.359" v="1044" actId="1076"/>
        <pc:sldMkLst>
          <pc:docMk/>
          <pc:sldMk cId="2683753348" sldId="453"/>
        </pc:sldMkLst>
        <pc:picChg chg="add mod">
          <ac:chgData name="NORBEY DANILO" userId="29f64d73-8b12-4c53-a9f3-1c223397a229" providerId="ADAL" clId="{41D5C782-5EAE-48FE-AC87-D0FEEA99E110}" dt="2023-03-08T01:35:50.361" v="1043" actId="1076"/>
          <ac:picMkLst>
            <pc:docMk/>
            <pc:sldMk cId="2683753348" sldId="453"/>
            <ac:picMk id="3" creationId="{4E60FF3D-B6F0-45C0-FE00-E6492AB854FE}"/>
          </ac:picMkLst>
        </pc:picChg>
        <pc:picChg chg="del">
          <ac:chgData name="NORBEY DANILO" userId="29f64d73-8b12-4c53-a9f3-1c223397a229" providerId="ADAL" clId="{41D5C782-5EAE-48FE-AC87-D0FEEA99E110}" dt="2023-03-08T00:48:31.901" v="914" actId="478"/>
          <ac:picMkLst>
            <pc:docMk/>
            <pc:sldMk cId="2683753348" sldId="453"/>
            <ac:picMk id="4" creationId="{5A8060C5-4E4F-4D64-F2F1-B1B413B322F3}"/>
          </ac:picMkLst>
        </pc:picChg>
        <pc:picChg chg="add mod">
          <ac:chgData name="NORBEY DANILO" userId="29f64d73-8b12-4c53-a9f3-1c223397a229" providerId="ADAL" clId="{41D5C782-5EAE-48FE-AC87-D0FEEA99E110}" dt="2023-03-08T01:35:52.359" v="1044" actId="1076"/>
          <ac:picMkLst>
            <pc:docMk/>
            <pc:sldMk cId="2683753348" sldId="453"/>
            <ac:picMk id="6" creationId="{F28B22F1-B19F-527E-EBCA-BBE30BF7DEB7}"/>
          </ac:picMkLst>
        </pc:picChg>
      </pc:sldChg>
      <pc:sldChg chg="addSp delSp modSp add mod">
        <pc:chgData name="NORBEY DANILO" userId="29f64d73-8b12-4c53-a9f3-1c223397a229" providerId="ADAL" clId="{41D5C782-5EAE-48FE-AC87-D0FEEA99E110}" dt="2023-03-08T00:52:41.840" v="924" actId="1076"/>
        <pc:sldMkLst>
          <pc:docMk/>
          <pc:sldMk cId="3962888757" sldId="454"/>
        </pc:sldMkLst>
        <pc:picChg chg="del">
          <ac:chgData name="NORBEY DANILO" userId="29f64d73-8b12-4c53-a9f3-1c223397a229" providerId="ADAL" clId="{41D5C782-5EAE-48FE-AC87-D0FEEA99E110}" dt="2023-03-08T00:52:20.724" v="921" actId="478"/>
          <ac:picMkLst>
            <pc:docMk/>
            <pc:sldMk cId="3962888757" sldId="454"/>
            <ac:picMk id="3" creationId="{4E60FF3D-B6F0-45C0-FE00-E6492AB854FE}"/>
          </ac:picMkLst>
        </pc:picChg>
        <pc:picChg chg="add mod">
          <ac:chgData name="NORBEY DANILO" userId="29f64d73-8b12-4c53-a9f3-1c223397a229" providerId="ADAL" clId="{41D5C782-5EAE-48FE-AC87-D0FEEA99E110}" dt="2023-03-08T00:52:41.840" v="924" actId="1076"/>
          <ac:picMkLst>
            <pc:docMk/>
            <pc:sldMk cId="3962888757" sldId="454"/>
            <ac:picMk id="4" creationId="{2B2678B5-AA0C-A2FA-0F00-036F1FEC25D1}"/>
          </ac:picMkLst>
        </pc:picChg>
      </pc:sldChg>
      <pc:sldChg chg="addSp delSp modSp add mod">
        <pc:chgData name="NORBEY DANILO" userId="29f64d73-8b12-4c53-a9f3-1c223397a229" providerId="ADAL" clId="{41D5C782-5EAE-48FE-AC87-D0FEEA99E110}" dt="2023-03-08T00:54:10.696" v="929" actId="1076"/>
        <pc:sldMkLst>
          <pc:docMk/>
          <pc:sldMk cId="1315371124" sldId="455"/>
        </pc:sldMkLst>
        <pc:picChg chg="add mod">
          <ac:chgData name="NORBEY DANILO" userId="29f64d73-8b12-4c53-a9f3-1c223397a229" providerId="ADAL" clId="{41D5C782-5EAE-48FE-AC87-D0FEEA99E110}" dt="2023-03-08T00:54:10.696" v="929" actId="1076"/>
          <ac:picMkLst>
            <pc:docMk/>
            <pc:sldMk cId="1315371124" sldId="455"/>
            <ac:picMk id="3" creationId="{F4B70E51-F081-C1CA-A92D-902387663143}"/>
          </ac:picMkLst>
        </pc:picChg>
        <pc:picChg chg="del">
          <ac:chgData name="NORBEY DANILO" userId="29f64d73-8b12-4c53-a9f3-1c223397a229" providerId="ADAL" clId="{41D5C782-5EAE-48FE-AC87-D0FEEA99E110}" dt="2023-03-08T00:52:59.899" v="926" actId="478"/>
          <ac:picMkLst>
            <pc:docMk/>
            <pc:sldMk cId="1315371124" sldId="455"/>
            <ac:picMk id="4" creationId="{2B2678B5-AA0C-A2FA-0F00-036F1FEC25D1}"/>
          </ac:picMkLst>
        </pc:picChg>
      </pc:sldChg>
      <pc:sldChg chg="addSp delSp modSp add mod">
        <pc:chgData name="NORBEY DANILO" userId="29f64d73-8b12-4c53-a9f3-1c223397a229" providerId="ADAL" clId="{41D5C782-5EAE-48FE-AC87-D0FEEA99E110}" dt="2023-03-08T00:54:41.722" v="937" actId="1076"/>
        <pc:sldMkLst>
          <pc:docMk/>
          <pc:sldMk cId="1723740037" sldId="456"/>
        </pc:sldMkLst>
        <pc:picChg chg="del mod">
          <ac:chgData name="NORBEY DANILO" userId="29f64d73-8b12-4c53-a9f3-1c223397a229" providerId="ADAL" clId="{41D5C782-5EAE-48FE-AC87-D0FEEA99E110}" dt="2023-03-08T00:54:15.367" v="932" actId="478"/>
          <ac:picMkLst>
            <pc:docMk/>
            <pc:sldMk cId="1723740037" sldId="456"/>
            <ac:picMk id="3" creationId="{F4B70E51-F081-C1CA-A92D-902387663143}"/>
          </ac:picMkLst>
        </pc:picChg>
        <pc:picChg chg="add mod">
          <ac:chgData name="NORBEY DANILO" userId="29f64d73-8b12-4c53-a9f3-1c223397a229" providerId="ADAL" clId="{41D5C782-5EAE-48FE-AC87-D0FEEA99E110}" dt="2023-03-08T00:54:41.722" v="937" actId="1076"/>
          <ac:picMkLst>
            <pc:docMk/>
            <pc:sldMk cId="1723740037" sldId="456"/>
            <ac:picMk id="4" creationId="{1F7A548E-C14B-2CA2-9C61-94DE32EFBBE1}"/>
          </ac:picMkLst>
        </pc:picChg>
      </pc:sldChg>
      <pc:sldChg chg="addSp delSp modSp add mod">
        <pc:chgData name="NORBEY DANILO" userId="29f64d73-8b12-4c53-a9f3-1c223397a229" providerId="ADAL" clId="{41D5C782-5EAE-48FE-AC87-D0FEEA99E110}" dt="2023-03-08T00:56:29.811" v="946" actId="1076"/>
        <pc:sldMkLst>
          <pc:docMk/>
          <pc:sldMk cId="3007749229" sldId="457"/>
        </pc:sldMkLst>
        <pc:spChg chg="add del mod">
          <ac:chgData name="NORBEY DANILO" userId="29f64d73-8b12-4c53-a9f3-1c223397a229" providerId="ADAL" clId="{41D5C782-5EAE-48FE-AC87-D0FEEA99E110}" dt="2023-03-08T00:55:17.802" v="941" actId="478"/>
          <ac:spMkLst>
            <pc:docMk/>
            <pc:sldMk cId="3007749229" sldId="457"/>
            <ac:spMk id="3" creationId="{035771CA-6DE8-FEBC-E29A-E6FA501A2289}"/>
          </ac:spMkLst>
        </pc:spChg>
        <pc:spChg chg="del">
          <ac:chgData name="NORBEY DANILO" userId="29f64d73-8b12-4c53-a9f3-1c223397a229" providerId="ADAL" clId="{41D5C782-5EAE-48FE-AC87-D0FEEA99E110}" dt="2023-03-08T00:55:17.037" v="940" actId="478"/>
          <ac:spMkLst>
            <pc:docMk/>
            <pc:sldMk cId="3007749229" sldId="457"/>
            <ac:spMk id="191" creationId="{00000000-0000-0000-0000-000000000000}"/>
          </ac:spMkLst>
        </pc:spChg>
        <pc:picChg chg="del">
          <ac:chgData name="NORBEY DANILO" userId="29f64d73-8b12-4c53-a9f3-1c223397a229" providerId="ADAL" clId="{41D5C782-5EAE-48FE-AC87-D0FEEA99E110}" dt="2023-03-08T00:55:16.232" v="939" actId="478"/>
          <ac:picMkLst>
            <pc:docMk/>
            <pc:sldMk cId="3007749229" sldId="457"/>
            <ac:picMk id="4" creationId="{1F7A548E-C14B-2CA2-9C61-94DE32EFBBE1}"/>
          </ac:picMkLst>
        </pc:picChg>
        <pc:picChg chg="add mod">
          <ac:chgData name="NORBEY DANILO" userId="29f64d73-8b12-4c53-a9f3-1c223397a229" providerId="ADAL" clId="{41D5C782-5EAE-48FE-AC87-D0FEEA99E110}" dt="2023-03-08T00:56:12.672" v="943" actId="1076"/>
          <ac:picMkLst>
            <pc:docMk/>
            <pc:sldMk cId="3007749229" sldId="457"/>
            <ac:picMk id="6" creationId="{236B2D2F-00CD-0613-D2BA-94ABAED6BDA7}"/>
          </ac:picMkLst>
        </pc:picChg>
        <pc:picChg chg="add mod">
          <ac:chgData name="NORBEY DANILO" userId="29f64d73-8b12-4c53-a9f3-1c223397a229" providerId="ADAL" clId="{41D5C782-5EAE-48FE-AC87-D0FEEA99E110}" dt="2023-03-08T00:56:29.811" v="946" actId="1076"/>
          <ac:picMkLst>
            <pc:docMk/>
            <pc:sldMk cId="3007749229" sldId="457"/>
            <ac:picMk id="8" creationId="{0CAA9460-E32D-46AA-AA5C-11EE7845B31F}"/>
          </ac:picMkLst>
        </pc:picChg>
      </pc:sldChg>
      <pc:sldChg chg="addSp delSp modSp add mod ord">
        <pc:chgData name="NORBEY DANILO" userId="29f64d73-8b12-4c53-a9f3-1c223397a229" providerId="ADAL" clId="{41D5C782-5EAE-48FE-AC87-D0FEEA99E110}" dt="2023-03-08T01:13:35.012" v="995" actId="1076"/>
        <pc:sldMkLst>
          <pc:docMk/>
          <pc:sldMk cId="843328866" sldId="458"/>
        </pc:sldMkLst>
        <pc:spChg chg="mod">
          <ac:chgData name="NORBEY DANILO" userId="29f64d73-8b12-4c53-a9f3-1c223397a229" providerId="ADAL" clId="{41D5C782-5EAE-48FE-AC87-D0FEEA99E110}" dt="2023-03-08T01:12:58.381" v="992" actId="20577"/>
          <ac:spMkLst>
            <pc:docMk/>
            <pc:sldMk cId="843328866" sldId="458"/>
            <ac:spMk id="7" creationId="{43F05B6E-EED9-B3C6-A0ED-CAC4253BE833}"/>
          </ac:spMkLst>
        </pc:spChg>
        <pc:spChg chg="mod">
          <ac:chgData name="NORBEY DANILO" userId="29f64d73-8b12-4c53-a9f3-1c223397a229" providerId="ADAL" clId="{41D5C782-5EAE-48FE-AC87-D0FEEA99E110}" dt="2023-03-08T00:57:57.038" v="967" actId="20577"/>
          <ac:spMkLst>
            <pc:docMk/>
            <pc:sldMk cId="843328866" sldId="458"/>
            <ac:spMk id="191" creationId="{00000000-0000-0000-0000-000000000000}"/>
          </ac:spMkLst>
        </pc:spChg>
        <pc:picChg chg="add mod">
          <ac:chgData name="NORBEY DANILO" userId="29f64d73-8b12-4c53-a9f3-1c223397a229" providerId="ADAL" clId="{41D5C782-5EAE-48FE-AC87-D0FEEA99E110}" dt="2023-03-08T01:13:35.012" v="995" actId="1076"/>
          <ac:picMkLst>
            <pc:docMk/>
            <pc:sldMk cId="843328866" sldId="458"/>
            <ac:picMk id="3" creationId="{FED50277-052C-439C-1C95-9BDFA25C3F16}"/>
          </ac:picMkLst>
        </pc:picChg>
        <pc:picChg chg="del">
          <ac:chgData name="NORBEY DANILO" userId="29f64d73-8b12-4c53-a9f3-1c223397a229" providerId="ADAL" clId="{41D5C782-5EAE-48FE-AC87-D0FEEA99E110}" dt="2023-03-08T01:11:37.542" v="969" actId="478"/>
          <ac:picMkLst>
            <pc:docMk/>
            <pc:sldMk cId="843328866" sldId="458"/>
            <ac:picMk id="5" creationId="{9F56EAF0-F398-D000-C54E-007E99BB4DBD}"/>
          </ac:picMkLst>
        </pc:picChg>
      </pc:sldChg>
      <pc:sldChg chg="add del">
        <pc:chgData name="NORBEY DANILO" userId="29f64d73-8b12-4c53-a9f3-1c223397a229" providerId="ADAL" clId="{41D5C782-5EAE-48FE-AC87-D0FEEA99E110}" dt="2023-03-08T01:12:22.194" v="982" actId="47"/>
        <pc:sldMkLst>
          <pc:docMk/>
          <pc:sldMk cId="3405037931" sldId="459"/>
        </pc:sldMkLst>
      </pc:sldChg>
      <pc:sldChg chg="addSp delSp modSp add mod">
        <pc:chgData name="NORBEY DANILO" userId="29f64d73-8b12-4c53-a9f3-1c223397a229" providerId="ADAL" clId="{41D5C782-5EAE-48FE-AC87-D0FEEA99E110}" dt="2023-03-08T01:14:20.944" v="1001" actId="1076"/>
        <pc:sldMkLst>
          <pc:docMk/>
          <pc:sldMk cId="4225134469" sldId="459"/>
        </pc:sldMkLst>
        <pc:spChg chg="del">
          <ac:chgData name="NORBEY DANILO" userId="29f64d73-8b12-4c53-a9f3-1c223397a229" providerId="ADAL" clId="{41D5C782-5EAE-48FE-AC87-D0FEEA99E110}" dt="2023-03-08T01:14:01.498" v="998" actId="478"/>
          <ac:spMkLst>
            <pc:docMk/>
            <pc:sldMk cId="4225134469" sldId="459"/>
            <ac:spMk id="7" creationId="{43F05B6E-EED9-B3C6-A0ED-CAC4253BE833}"/>
          </ac:spMkLst>
        </pc:spChg>
        <pc:picChg chg="del">
          <ac:chgData name="NORBEY DANILO" userId="29f64d73-8b12-4c53-a9f3-1c223397a229" providerId="ADAL" clId="{41D5C782-5EAE-48FE-AC87-D0FEEA99E110}" dt="2023-03-08T01:14:00.311" v="997" actId="478"/>
          <ac:picMkLst>
            <pc:docMk/>
            <pc:sldMk cId="4225134469" sldId="459"/>
            <ac:picMk id="3" creationId="{FED50277-052C-439C-1C95-9BDFA25C3F16}"/>
          </ac:picMkLst>
        </pc:picChg>
        <pc:picChg chg="add mod">
          <ac:chgData name="NORBEY DANILO" userId="29f64d73-8b12-4c53-a9f3-1c223397a229" providerId="ADAL" clId="{41D5C782-5EAE-48FE-AC87-D0FEEA99E110}" dt="2023-03-08T01:14:20.944" v="1001" actId="1076"/>
          <ac:picMkLst>
            <pc:docMk/>
            <pc:sldMk cId="4225134469" sldId="459"/>
            <ac:picMk id="4" creationId="{77513604-6EE2-6C23-8540-1C79F91173CC}"/>
          </ac:picMkLst>
        </pc:picChg>
      </pc:sldChg>
      <pc:sldChg chg="addSp delSp modSp add mod">
        <pc:chgData name="NORBEY DANILO" userId="29f64d73-8b12-4c53-a9f3-1c223397a229" providerId="ADAL" clId="{41D5C782-5EAE-48FE-AC87-D0FEEA99E110}" dt="2023-03-08T01:26:09.684" v="1007" actId="1076"/>
        <pc:sldMkLst>
          <pc:docMk/>
          <pc:sldMk cId="1218397634" sldId="460"/>
        </pc:sldMkLst>
        <pc:picChg chg="add mod">
          <ac:chgData name="NORBEY DANILO" userId="29f64d73-8b12-4c53-a9f3-1c223397a229" providerId="ADAL" clId="{41D5C782-5EAE-48FE-AC87-D0FEEA99E110}" dt="2023-03-08T01:26:09.684" v="1007" actId="1076"/>
          <ac:picMkLst>
            <pc:docMk/>
            <pc:sldMk cId="1218397634" sldId="460"/>
            <ac:picMk id="3" creationId="{051F7AD6-073B-65C5-BCCF-EFB671C3C011}"/>
          </ac:picMkLst>
        </pc:picChg>
        <pc:picChg chg="del">
          <ac:chgData name="NORBEY DANILO" userId="29f64d73-8b12-4c53-a9f3-1c223397a229" providerId="ADAL" clId="{41D5C782-5EAE-48FE-AC87-D0FEEA99E110}" dt="2023-03-08T01:15:09.788" v="1003" actId="478"/>
          <ac:picMkLst>
            <pc:docMk/>
            <pc:sldMk cId="1218397634" sldId="460"/>
            <ac:picMk id="4" creationId="{77513604-6EE2-6C23-8540-1C79F91173CC}"/>
          </ac:picMkLst>
        </pc:picChg>
      </pc:sldChg>
      <pc:sldChg chg="addSp modSp add mod">
        <pc:chgData name="NORBEY DANILO" userId="29f64d73-8b12-4c53-a9f3-1c223397a229" providerId="ADAL" clId="{41D5C782-5EAE-48FE-AC87-D0FEEA99E110}" dt="2023-03-08T01:26:29.207" v="1012" actId="14100"/>
        <pc:sldMkLst>
          <pc:docMk/>
          <pc:sldMk cId="807772450" sldId="461"/>
        </pc:sldMkLst>
        <pc:picChg chg="add mod">
          <ac:chgData name="NORBEY DANILO" userId="29f64d73-8b12-4c53-a9f3-1c223397a229" providerId="ADAL" clId="{41D5C782-5EAE-48FE-AC87-D0FEEA99E110}" dt="2023-03-08T01:26:29.207" v="1012" actId="14100"/>
          <ac:picMkLst>
            <pc:docMk/>
            <pc:sldMk cId="807772450" sldId="461"/>
            <ac:picMk id="4" creationId="{C06759F4-8698-18B3-66A3-C3967FA813D5}"/>
          </ac:picMkLst>
        </pc:picChg>
      </pc:sldChg>
      <pc:sldChg chg="addSp delSp modSp add mod">
        <pc:chgData name="NORBEY DANILO" userId="29f64d73-8b12-4c53-a9f3-1c223397a229" providerId="ADAL" clId="{41D5C782-5EAE-48FE-AC87-D0FEEA99E110}" dt="2023-03-08T01:32:19.867" v="1018" actId="1076"/>
        <pc:sldMkLst>
          <pc:docMk/>
          <pc:sldMk cId="1365818386" sldId="462"/>
        </pc:sldMkLst>
        <pc:picChg chg="del">
          <ac:chgData name="NORBEY DANILO" userId="29f64d73-8b12-4c53-a9f3-1c223397a229" providerId="ADAL" clId="{41D5C782-5EAE-48FE-AC87-D0FEEA99E110}" dt="2023-03-08T01:32:13.590" v="1014" actId="478"/>
          <ac:picMkLst>
            <pc:docMk/>
            <pc:sldMk cId="1365818386" sldId="462"/>
            <ac:picMk id="3" creationId="{051F7AD6-073B-65C5-BCCF-EFB671C3C011}"/>
          </ac:picMkLst>
        </pc:picChg>
        <pc:picChg chg="del">
          <ac:chgData name="NORBEY DANILO" userId="29f64d73-8b12-4c53-a9f3-1c223397a229" providerId="ADAL" clId="{41D5C782-5EAE-48FE-AC87-D0FEEA99E110}" dt="2023-03-08T01:32:14.095" v="1015" actId="478"/>
          <ac:picMkLst>
            <pc:docMk/>
            <pc:sldMk cId="1365818386" sldId="462"/>
            <ac:picMk id="4" creationId="{C06759F4-8698-18B3-66A3-C3967FA813D5}"/>
          </ac:picMkLst>
        </pc:picChg>
        <pc:picChg chg="add mod">
          <ac:chgData name="NORBEY DANILO" userId="29f64d73-8b12-4c53-a9f3-1c223397a229" providerId="ADAL" clId="{41D5C782-5EAE-48FE-AC87-D0FEEA99E110}" dt="2023-03-08T01:32:19.867" v="1018" actId="1076"/>
          <ac:picMkLst>
            <pc:docMk/>
            <pc:sldMk cId="1365818386" sldId="462"/>
            <ac:picMk id="5" creationId="{D0554552-81B5-3F36-E62E-637993A4B3F7}"/>
          </ac:picMkLst>
        </pc:picChg>
      </pc:sldChg>
      <pc:sldChg chg="addSp delSp modSp add mod">
        <pc:chgData name="NORBEY DANILO" userId="29f64d73-8b12-4c53-a9f3-1c223397a229" providerId="ADAL" clId="{41D5C782-5EAE-48FE-AC87-D0FEEA99E110}" dt="2023-03-08T01:33:35.884" v="1023" actId="1076"/>
        <pc:sldMkLst>
          <pc:docMk/>
          <pc:sldMk cId="2742839038" sldId="463"/>
        </pc:sldMkLst>
        <pc:picChg chg="add mod">
          <ac:chgData name="NORBEY DANILO" userId="29f64d73-8b12-4c53-a9f3-1c223397a229" providerId="ADAL" clId="{41D5C782-5EAE-48FE-AC87-D0FEEA99E110}" dt="2023-03-08T01:33:35.884" v="1023" actId="1076"/>
          <ac:picMkLst>
            <pc:docMk/>
            <pc:sldMk cId="2742839038" sldId="463"/>
            <ac:picMk id="3" creationId="{28CD00D4-6A5E-E8A3-DC95-150A255BEC33}"/>
          </ac:picMkLst>
        </pc:picChg>
        <pc:picChg chg="del">
          <ac:chgData name="NORBEY DANILO" userId="29f64d73-8b12-4c53-a9f3-1c223397a229" providerId="ADAL" clId="{41D5C782-5EAE-48FE-AC87-D0FEEA99E110}" dt="2023-03-08T01:32:41.925" v="1020" actId="478"/>
          <ac:picMkLst>
            <pc:docMk/>
            <pc:sldMk cId="2742839038" sldId="463"/>
            <ac:picMk id="5" creationId="{D0554552-81B5-3F36-E62E-637993A4B3F7}"/>
          </ac:picMkLst>
        </pc:picChg>
      </pc:sldChg>
      <pc:sldChg chg="addSp delSp modSp add mod">
        <pc:chgData name="NORBEY DANILO" userId="29f64d73-8b12-4c53-a9f3-1c223397a229" providerId="ADAL" clId="{41D5C782-5EAE-48FE-AC87-D0FEEA99E110}" dt="2023-03-08T01:37:14.159" v="1052" actId="1076"/>
        <pc:sldMkLst>
          <pc:docMk/>
          <pc:sldMk cId="1389068979" sldId="464"/>
        </pc:sldMkLst>
        <pc:picChg chg="del">
          <ac:chgData name="NORBEY DANILO" userId="29f64d73-8b12-4c53-a9f3-1c223397a229" providerId="ADAL" clId="{41D5C782-5EAE-48FE-AC87-D0FEEA99E110}" dt="2023-03-08T01:33:40.391" v="1025" actId="478"/>
          <ac:picMkLst>
            <pc:docMk/>
            <pc:sldMk cId="1389068979" sldId="464"/>
            <ac:picMk id="3" creationId="{28CD00D4-6A5E-E8A3-DC95-150A255BEC33}"/>
          </ac:picMkLst>
        </pc:picChg>
        <pc:picChg chg="add mod">
          <ac:chgData name="NORBEY DANILO" userId="29f64d73-8b12-4c53-a9f3-1c223397a229" providerId="ADAL" clId="{41D5C782-5EAE-48FE-AC87-D0FEEA99E110}" dt="2023-03-08T01:37:09.431" v="1051" actId="1076"/>
          <ac:picMkLst>
            <pc:docMk/>
            <pc:sldMk cId="1389068979" sldId="464"/>
            <ac:picMk id="4" creationId="{EBD1A6F0-C7A3-51FB-7F8E-5B4A926CEE44}"/>
          </ac:picMkLst>
        </pc:picChg>
        <pc:picChg chg="add mod">
          <ac:chgData name="NORBEY DANILO" userId="29f64d73-8b12-4c53-a9f3-1c223397a229" providerId="ADAL" clId="{41D5C782-5EAE-48FE-AC87-D0FEEA99E110}" dt="2023-03-08T01:37:09.431" v="1051" actId="1076"/>
          <ac:picMkLst>
            <pc:docMk/>
            <pc:sldMk cId="1389068979" sldId="464"/>
            <ac:picMk id="6" creationId="{C994C1E4-55DB-2FAF-8448-2B580AC4BBF2}"/>
          </ac:picMkLst>
        </pc:picChg>
        <pc:picChg chg="add mod">
          <ac:chgData name="NORBEY DANILO" userId="29f64d73-8b12-4c53-a9f3-1c223397a229" providerId="ADAL" clId="{41D5C782-5EAE-48FE-AC87-D0FEEA99E110}" dt="2023-03-08T01:37:14.159" v="1052" actId="1076"/>
          <ac:picMkLst>
            <pc:docMk/>
            <pc:sldMk cId="1389068979" sldId="464"/>
            <ac:picMk id="8" creationId="{3BB730FF-5D65-5B96-9EBE-1BFA8D2B68D8}"/>
          </ac:picMkLst>
        </pc:picChg>
      </pc:sldChg>
      <pc:sldChg chg="addSp delSp modSp add mod ord">
        <pc:chgData name="NORBEY DANILO" userId="29f64d73-8b12-4c53-a9f3-1c223397a229" providerId="ADAL" clId="{41D5C782-5EAE-48FE-AC87-D0FEEA99E110}" dt="2023-03-08T01:37:57.767" v="1061" actId="1076"/>
        <pc:sldMkLst>
          <pc:docMk/>
          <pc:sldMk cId="3164444343" sldId="465"/>
        </pc:sldMkLst>
        <pc:picChg chg="del">
          <ac:chgData name="NORBEY DANILO" userId="29f64d73-8b12-4c53-a9f3-1c223397a229" providerId="ADAL" clId="{41D5C782-5EAE-48FE-AC87-D0FEEA99E110}" dt="2023-03-08T01:37:49.078" v="1056" actId="478"/>
          <ac:picMkLst>
            <pc:docMk/>
            <pc:sldMk cId="3164444343" sldId="465"/>
            <ac:picMk id="3" creationId="{28CD00D4-6A5E-E8A3-DC95-150A255BEC33}"/>
          </ac:picMkLst>
        </pc:picChg>
        <pc:picChg chg="add mod">
          <ac:chgData name="NORBEY DANILO" userId="29f64d73-8b12-4c53-a9f3-1c223397a229" providerId="ADAL" clId="{41D5C782-5EAE-48FE-AC87-D0FEEA99E110}" dt="2023-03-08T01:37:57.767" v="1061" actId="1076"/>
          <ac:picMkLst>
            <pc:docMk/>
            <pc:sldMk cId="3164444343" sldId="465"/>
            <ac:picMk id="4" creationId="{A5F17E70-E94D-8FFC-398D-37AFD2987EC0}"/>
          </ac:picMkLst>
        </pc:picChg>
      </pc:sldChg>
      <pc:sldChg chg="addSp delSp modSp add mod">
        <pc:chgData name="NORBEY DANILO" userId="29f64d73-8b12-4c53-a9f3-1c223397a229" providerId="ADAL" clId="{41D5C782-5EAE-48FE-AC87-D0FEEA99E110}" dt="2023-03-08T01:41:03.106" v="1075" actId="1076"/>
        <pc:sldMkLst>
          <pc:docMk/>
          <pc:sldMk cId="1910929061" sldId="466"/>
        </pc:sldMkLst>
        <pc:picChg chg="add mod">
          <ac:chgData name="NORBEY DANILO" userId="29f64d73-8b12-4c53-a9f3-1c223397a229" providerId="ADAL" clId="{41D5C782-5EAE-48FE-AC87-D0FEEA99E110}" dt="2023-03-08T01:41:03.106" v="1075" actId="1076"/>
          <ac:picMkLst>
            <pc:docMk/>
            <pc:sldMk cId="1910929061" sldId="466"/>
            <ac:picMk id="3" creationId="{9581EA9A-9E90-9838-F496-044EFB1F73E8}"/>
          </ac:picMkLst>
        </pc:picChg>
        <pc:picChg chg="del">
          <ac:chgData name="NORBEY DANILO" userId="29f64d73-8b12-4c53-a9f3-1c223397a229" providerId="ADAL" clId="{41D5C782-5EAE-48FE-AC87-D0FEEA99E110}" dt="2023-03-08T01:40:08.272" v="1063" actId="478"/>
          <ac:picMkLst>
            <pc:docMk/>
            <pc:sldMk cId="1910929061" sldId="466"/>
            <ac:picMk id="4" creationId="{A5F17E70-E94D-8FFC-398D-37AFD2987EC0}"/>
          </ac:picMkLst>
        </pc:picChg>
        <pc:picChg chg="add mod">
          <ac:chgData name="NORBEY DANILO" userId="29f64d73-8b12-4c53-a9f3-1c223397a229" providerId="ADAL" clId="{41D5C782-5EAE-48FE-AC87-D0FEEA99E110}" dt="2023-03-08T01:40:57.795" v="1073" actId="1076"/>
          <ac:picMkLst>
            <pc:docMk/>
            <pc:sldMk cId="1910929061" sldId="466"/>
            <ac:picMk id="6" creationId="{9BF61580-04B6-0166-CBC4-F5AFA0FBC35D}"/>
          </ac:picMkLst>
        </pc:picChg>
      </pc:sldChg>
      <pc:sldChg chg="addSp delSp modSp add mod">
        <pc:chgData name="NORBEY DANILO" userId="29f64d73-8b12-4c53-a9f3-1c223397a229" providerId="ADAL" clId="{41D5C782-5EAE-48FE-AC87-D0FEEA99E110}" dt="2023-03-08T01:41:41.563" v="1083" actId="1076"/>
        <pc:sldMkLst>
          <pc:docMk/>
          <pc:sldMk cId="244069029" sldId="467"/>
        </pc:sldMkLst>
        <pc:picChg chg="del">
          <ac:chgData name="NORBEY DANILO" userId="29f64d73-8b12-4c53-a9f3-1c223397a229" providerId="ADAL" clId="{41D5C782-5EAE-48FE-AC87-D0FEEA99E110}" dt="2023-03-08T01:41:17.801" v="1077" actId="478"/>
          <ac:picMkLst>
            <pc:docMk/>
            <pc:sldMk cId="244069029" sldId="467"/>
            <ac:picMk id="3" creationId="{9581EA9A-9E90-9838-F496-044EFB1F73E8}"/>
          </ac:picMkLst>
        </pc:picChg>
        <pc:picChg chg="add mod">
          <ac:chgData name="NORBEY DANILO" userId="29f64d73-8b12-4c53-a9f3-1c223397a229" providerId="ADAL" clId="{41D5C782-5EAE-48FE-AC87-D0FEEA99E110}" dt="2023-03-08T01:41:41.563" v="1083" actId="1076"/>
          <ac:picMkLst>
            <pc:docMk/>
            <pc:sldMk cId="244069029" sldId="467"/>
            <ac:picMk id="4" creationId="{C332A024-3F74-4C5B-2623-2FD945C6DE8E}"/>
          </ac:picMkLst>
        </pc:picChg>
        <pc:picChg chg="del">
          <ac:chgData name="NORBEY DANILO" userId="29f64d73-8b12-4c53-a9f3-1c223397a229" providerId="ADAL" clId="{41D5C782-5EAE-48FE-AC87-D0FEEA99E110}" dt="2023-03-08T01:41:18.341" v="1078" actId="478"/>
          <ac:picMkLst>
            <pc:docMk/>
            <pc:sldMk cId="244069029" sldId="467"/>
            <ac:picMk id="6" creationId="{9BF61580-04B6-0166-CBC4-F5AFA0FBC35D}"/>
          </ac:picMkLst>
        </pc:picChg>
      </pc:sldChg>
      <pc:sldChg chg="addSp delSp modSp add mod">
        <pc:chgData name="NORBEY DANILO" userId="29f64d73-8b12-4c53-a9f3-1c223397a229" providerId="ADAL" clId="{41D5C782-5EAE-48FE-AC87-D0FEEA99E110}" dt="2023-03-08T01:42:09.419" v="1088" actId="1076"/>
        <pc:sldMkLst>
          <pc:docMk/>
          <pc:sldMk cId="3026192384" sldId="468"/>
        </pc:sldMkLst>
        <pc:picChg chg="add mod">
          <ac:chgData name="NORBEY DANILO" userId="29f64d73-8b12-4c53-a9f3-1c223397a229" providerId="ADAL" clId="{41D5C782-5EAE-48FE-AC87-D0FEEA99E110}" dt="2023-03-08T01:42:09.419" v="1088" actId="1076"/>
          <ac:picMkLst>
            <pc:docMk/>
            <pc:sldMk cId="3026192384" sldId="468"/>
            <ac:picMk id="3" creationId="{D8F231F7-0731-4FA6-73B3-A557CCAC5055}"/>
          </ac:picMkLst>
        </pc:picChg>
        <pc:picChg chg="del">
          <ac:chgData name="NORBEY DANILO" userId="29f64d73-8b12-4c53-a9f3-1c223397a229" providerId="ADAL" clId="{41D5C782-5EAE-48FE-AC87-D0FEEA99E110}" dt="2023-03-08T01:41:48.396" v="1085" actId="478"/>
          <ac:picMkLst>
            <pc:docMk/>
            <pc:sldMk cId="3026192384" sldId="468"/>
            <ac:picMk id="4" creationId="{C332A024-3F74-4C5B-2623-2FD945C6DE8E}"/>
          </ac:picMkLst>
        </pc:picChg>
      </pc:sldChg>
      <pc:sldChg chg="addSp delSp modSp add mod">
        <pc:chgData name="NORBEY DANILO" userId="29f64d73-8b12-4c53-a9f3-1c223397a229" providerId="ADAL" clId="{41D5C782-5EAE-48FE-AC87-D0FEEA99E110}" dt="2023-03-08T01:45:49.341" v="1169" actId="20577"/>
        <pc:sldMkLst>
          <pc:docMk/>
          <pc:sldMk cId="366565229" sldId="469"/>
        </pc:sldMkLst>
        <pc:spChg chg="add mod">
          <ac:chgData name="NORBEY DANILO" userId="29f64d73-8b12-4c53-a9f3-1c223397a229" providerId="ADAL" clId="{41D5C782-5EAE-48FE-AC87-D0FEEA99E110}" dt="2023-03-08T01:45:49.341" v="1169" actId="20577"/>
          <ac:spMkLst>
            <pc:docMk/>
            <pc:sldMk cId="366565229" sldId="469"/>
            <ac:spMk id="4" creationId="{9CAEF14F-F881-E7CE-B987-AF0B64579E29}"/>
          </ac:spMkLst>
        </pc:spChg>
        <pc:spChg chg="mod">
          <ac:chgData name="NORBEY DANILO" userId="29f64d73-8b12-4c53-a9f3-1c223397a229" providerId="ADAL" clId="{41D5C782-5EAE-48FE-AC87-D0FEEA99E110}" dt="2023-03-08T01:43:27.600" v="1103" actId="20577"/>
          <ac:spMkLst>
            <pc:docMk/>
            <pc:sldMk cId="366565229" sldId="469"/>
            <ac:spMk id="191" creationId="{00000000-0000-0000-0000-000000000000}"/>
          </ac:spMkLst>
        </pc:spChg>
        <pc:picChg chg="del">
          <ac:chgData name="NORBEY DANILO" userId="29f64d73-8b12-4c53-a9f3-1c223397a229" providerId="ADAL" clId="{41D5C782-5EAE-48FE-AC87-D0FEEA99E110}" dt="2023-03-08T01:43:29.299" v="1104" actId="478"/>
          <ac:picMkLst>
            <pc:docMk/>
            <pc:sldMk cId="366565229" sldId="469"/>
            <ac:picMk id="3" creationId="{D8F231F7-0731-4FA6-73B3-A557CCAC5055}"/>
          </ac:picMkLst>
        </pc:picChg>
      </pc:sldChg>
      <pc:sldChg chg="addSp delSp modSp add mod">
        <pc:chgData name="NORBEY DANILO" userId="29f64d73-8b12-4c53-a9f3-1c223397a229" providerId="ADAL" clId="{41D5C782-5EAE-48FE-AC87-D0FEEA99E110}" dt="2023-03-08T01:46:19.031" v="1175" actId="1076"/>
        <pc:sldMkLst>
          <pc:docMk/>
          <pc:sldMk cId="112345294" sldId="470"/>
        </pc:sldMkLst>
        <pc:spChg chg="del">
          <ac:chgData name="NORBEY DANILO" userId="29f64d73-8b12-4c53-a9f3-1c223397a229" providerId="ADAL" clId="{41D5C782-5EAE-48FE-AC87-D0FEEA99E110}" dt="2023-03-08T01:46:10.169" v="1171" actId="478"/>
          <ac:spMkLst>
            <pc:docMk/>
            <pc:sldMk cId="112345294" sldId="470"/>
            <ac:spMk id="4" creationId="{9CAEF14F-F881-E7CE-B987-AF0B64579E29}"/>
          </ac:spMkLst>
        </pc:spChg>
        <pc:picChg chg="add mod">
          <ac:chgData name="NORBEY DANILO" userId="29f64d73-8b12-4c53-a9f3-1c223397a229" providerId="ADAL" clId="{41D5C782-5EAE-48FE-AC87-D0FEEA99E110}" dt="2023-03-08T01:46:19.031" v="1175" actId="1076"/>
          <ac:picMkLst>
            <pc:docMk/>
            <pc:sldMk cId="112345294" sldId="470"/>
            <ac:picMk id="3" creationId="{11A1B2B7-29B3-A1AF-A27E-3B1F504801FA}"/>
          </ac:picMkLst>
        </pc:picChg>
      </pc:sldChg>
      <pc:sldChg chg="addSp delSp modSp add mod">
        <pc:chgData name="NORBEY DANILO" userId="29f64d73-8b12-4c53-a9f3-1c223397a229" providerId="ADAL" clId="{41D5C782-5EAE-48FE-AC87-D0FEEA99E110}" dt="2023-03-08T01:49:06.139" v="1185" actId="1076"/>
        <pc:sldMkLst>
          <pc:docMk/>
          <pc:sldMk cId="763465" sldId="471"/>
        </pc:sldMkLst>
        <pc:picChg chg="del">
          <ac:chgData name="NORBEY DANILO" userId="29f64d73-8b12-4c53-a9f3-1c223397a229" providerId="ADAL" clId="{41D5C782-5EAE-48FE-AC87-D0FEEA99E110}" dt="2023-03-08T01:48:30.037" v="1177" actId="478"/>
          <ac:picMkLst>
            <pc:docMk/>
            <pc:sldMk cId="763465" sldId="471"/>
            <ac:picMk id="3" creationId="{11A1B2B7-29B3-A1AF-A27E-3B1F504801FA}"/>
          </ac:picMkLst>
        </pc:picChg>
        <pc:picChg chg="add mod">
          <ac:chgData name="NORBEY DANILO" userId="29f64d73-8b12-4c53-a9f3-1c223397a229" providerId="ADAL" clId="{41D5C782-5EAE-48FE-AC87-D0FEEA99E110}" dt="2023-03-08T01:48:38.004" v="1182" actId="1076"/>
          <ac:picMkLst>
            <pc:docMk/>
            <pc:sldMk cId="763465" sldId="471"/>
            <ac:picMk id="4" creationId="{D2644F34-FABA-F09A-E137-0B8B25D722D8}"/>
          </ac:picMkLst>
        </pc:picChg>
        <pc:picChg chg="add mod">
          <ac:chgData name="NORBEY DANILO" userId="29f64d73-8b12-4c53-a9f3-1c223397a229" providerId="ADAL" clId="{41D5C782-5EAE-48FE-AC87-D0FEEA99E110}" dt="2023-03-08T01:49:06.139" v="1185" actId="1076"/>
          <ac:picMkLst>
            <pc:docMk/>
            <pc:sldMk cId="763465" sldId="471"/>
            <ac:picMk id="6" creationId="{FE972AF2-6E56-F8D6-B5B3-FAAAD0E1422C}"/>
          </ac:picMkLst>
        </pc:picChg>
      </pc:sldChg>
      <pc:sldChg chg="addSp delSp modSp add mod">
        <pc:chgData name="NORBEY DANILO" userId="29f64d73-8b12-4c53-a9f3-1c223397a229" providerId="ADAL" clId="{41D5C782-5EAE-48FE-AC87-D0FEEA99E110}" dt="2023-03-08T01:49:57.203" v="1195" actId="1076"/>
        <pc:sldMkLst>
          <pc:docMk/>
          <pc:sldMk cId="994830941" sldId="472"/>
        </pc:sldMkLst>
        <pc:picChg chg="add mod">
          <ac:chgData name="NORBEY DANILO" userId="29f64d73-8b12-4c53-a9f3-1c223397a229" providerId="ADAL" clId="{41D5C782-5EAE-48FE-AC87-D0FEEA99E110}" dt="2023-03-08T01:49:53.368" v="1192" actId="1076"/>
          <ac:picMkLst>
            <pc:docMk/>
            <pc:sldMk cId="994830941" sldId="472"/>
            <ac:picMk id="3" creationId="{91F9246B-B81D-4AA6-631F-B9525A5C627F}"/>
          </ac:picMkLst>
        </pc:picChg>
        <pc:picChg chg="del">
          <ac:chgData name="NORBEY DANILO" userId="29f64d73-8b12-4c53-a9f3-1c223397a229" providerId="ADAL" clId="{41D5C782-5EAE-48FE-AC87-D0FEEA99E110}" dt="2023-03-08T01:49:24.476" v="1187" actId="478"/>
          <ac:picMkLst>
            <pc:docMk/>
            <pc:sldMk cId="994830941" sldId="472"/>
            <ac:picMk id="4" creationId="{D2644F34-FABA-F09A-E137-0B8B25D722D8}"/>
          </ac:picMkLst>
        </pc:picChg>
        <pc:picChg chg="del">
          <ac:chgData name="NORBEY DANILO" userId="29f64d73-8b12-4c53-a9f3-1c223397a229" providerId="ADAL" clId="{41D5C782-5EAE-48FE-AC87-D0FEEA99E110}" dt="2023-03-08T01:49:25.177" v="1188" actId="478"/>
          <ac:picMkLst>
            <pc:docMk/>
            <pc:sldMk cId="994830941" sldId="472"/>
            <ac:picMk id="6" creationId="{FE972AF2-6E56-F8D6-B5B3-FAAAD0E1422C}"/>
          </ac:picMkLst>
        </pc:picChg>
        <pc:picChg chg="add mod">
          <ac:chgData name="NORBEY DANILO" userId="29f64d73-8b12-4c53-a9f3-1c223397a229" providerId="ADAL" clId="{41D5C782-5EAE-48FE-AC87-D0FEEA99E110}" dt="2023-03-08T01:49:57.203" v="1195" actId="1076"/>
          <ac:picMkLst>
            <pc:docMk/>
            <pc:sldMk cId="994830941" sldId="472"/>
            <ac:picMk id="7" creationId="{C9CD10A5-2770-ABD6-AEE0-77B28F15CAC1}"/>
          </ac:picMkLst>
        </pc:picChg>
      </pc:sldChg>
      <pc:sldChg chg="addSp delSp modSp add mod">
        <pc:chgData name="NORBEY DANILO" userId="29f64d73-8b12-4c53-a9f3-1c223397a229" providerId="ADAL" clId="{41D5C782-5EAE-48FE-AC87-D0FEEA99E110}" dt="2023-03-08T01:50:18.188" v="1200" actId="1076"/>
        <pc:sldMkLst>
          <pc:docMk/>
          <pc:sldMk cId="1266505886" sldId="473"/>
        </pc:sldMkLst>
        <pc:picChg chg="del">
          <ac:chgData name="NORBEY DANILO" userId="29f64d73-8b12-4c53-a9f3-1c223397a229" providerId="ADAL" clId="{41D5C782-5EAE-48FE-AC87-D0FEEA99E110}" dt="2023-03-08T01:50:14.249" v="1197" actId="478"/>
          <ac:picMkLst>
            <pc:docMk/>
            <pc:sldMk cId="1266505886" sldId="473"/>
            <ac:picMk id="3" creationId="{91F9246B-B81D-4AA6-631F-B9525A5C627F}"/>
          </ac:picMkLst>
        </pc:picChg>
        <pc:picChg chg="add mod">
          <ac:chgData name="NORBEY DANILO" userId="29f64d73-8b12-4c53-a9f3-1c223397a229" providerId="ADAL" clId="{41D5C782-5EAE-48FE-AC87-D0FEEA99E110}" dt="2023-03-08T01:50:18.188" v="1200" actId="1076"/>
          <ac:picMkLst>
            <pc:docMk/>
            <pc:sldMk cId="1266505886" sldId="473"/>
            <ac:picMk id="4" creationId="{E5A9C9CE-7806-8724-8D55-291B1B0CF8A4}"/>
          </ac:picMkLst>
        </pc:picChg>
        <pc:picChg chg="del">
          <ac:chgData name="NORBEY DANILO" userId="29f64d73-8b12-4c53-a9f3-1c223397a229" providerId="ADAL" clId="{41D5C782-5EAE-48FE-AC87-D0FEEA99E110}" dt="2023-03-08T01:50:14.249" v="1197" actId="478"/>
          <ac:picMkLst>
            <pc:docMk/>
            <pc:sldMk cId="1266505886" sldId="473"/>
            <ac:picMk id="7" creationId="{C9CD10A5-2770-ABD6-AEE0-77B28F15CAC1}"/>
          </ac:picMkLst>
        </pc:picChg>
      </pc:sldChg>
      <pc:sldChg chg="addSp delSp modSp add mod">
        <pc:chgData name="NORBEY DANILO" userId="29f64d73-8b12-4c53-a9f3-1c223397a229" providerId="ADAL" clId="{41D5C782-5EAE-48FE-AC87-D0FEEA99E110}" dt="2023-03-08T01:50:55.428" v="1209" actId="1076"/>
        <pc:sldMkLst>
          <pc:docMk/>
          <pc:sldMk cId="2306520847" sldId="474"/>
        </pc:sldMkLst>
        <pc:picChg chg="add mod">
          <ac:chgData name="NORBEY DANILO" userId="29f64d73-8b12-4c53-a9f3-1c223397a229" providerId="ADAL" clId="{41D5C782-5EAE-48FE-AC87-D0FEEA99E110}" dt="2023-03-08T01:50:55.428" v="1209" actId="1076"/>
          <ac:picMkLst>
            <pc:docMk/>
            <pc:sldMk cId="2306520847" sldId="474"/>
            <ac:picMk id="3" creationId="{C27A34D5-7F22-1F8E-0185-91A555503138}"/>
          </ac:picMkLst>
        </pc:picChg>
        <pc:picChg chg="del">
          <ac:chgData name="NORBEY DANILO" userId="29f64d73-8b12-4c53-a9f3-1c223397a229" providerId="ADAL" clId="{41D5C782-5EAE-48FE-AC87-D0FEEA99E110}" dt="2023-03-08T01:50:21.511" v="1202" actId="478"/>
          <ac:picMkLst>
            <pc:docMk/>
            <pc:sldMk cId="2306520847" sldId="474"/>
            <ac:picMk id="4" creationId="{E5A9C9CE-7806-8724-8D55-291B1B0CF8A4}"/>
          </ac:picMkLst>
        </pc:picChg>
      </pc:sldChg>
      <pc:sldChg chg="addSp delSp modSp add mod">
        <pc:chgData name="NORBEY DANILO" userId="29f64d73-8b12-4c53-a9f3-1c223397a229" providerId="ADAL" clId="{41D5C782-5EAE-48FE-AC87-D0FEEA99E110}" dt="2023-03-08T01:51:19.391" v="1216" actId="1076"/>
        <pc:sldMkLst>
          <pc:docMk/>
          <pc:sldMk cId="3178632903" sldId="475"/>
        </pc:sldMkLst>
        <pc:picChg chg="del">
          <ac:chgData name="NORBEY DANILO" userId="29f64d73-8b12-4c53-a9f3-1c223397a229" providerId="ADAL" clId="{41D5C782-5EAE-48FE-AC87-D0FEEA99E110}" dt="2023-03-08T01:51:04" v="1211" actId="478"/>
          <ac:picMkLst>
            <pc:docMk/>
            <pc:sldMk cId="3178632903" sldId="475"/>
            <ac:picMk id="3" creationId="{C27A34D5-7F22-1F8E-0185-91A555503138}"/>
          </ac:picMkLst>
        </pc:picChg>
        <pc:picChg chg="add mod">
          <ac:chgData name="NORBEY DANILO" userId="29f64d73-8b12-4c53-a9f3-1c223397a229" providerId="ADAL" clId="{41D5C782-5EAE-48FE-AC87-D0FEEA99E110}" dt="2023-03-08T01:51:19.391" v="1216" actId="1076"/>
          <ac:picMkLst>
            <pc:docMk/>
            <pc:sldMk cId="3178632903" sldId="475"/>
            <ac:picMk id="4" creationId="{5132A94B-4F83-6BC0-6D4D-BD203B74442F}"/>
          </ac:picMkLst>
        </pc:picChg>
      </pc:sldChg>
      <pc:sldChg chg="addSp delSp modSp add mod">
        <pc:chgData name="NORBEY DANILO" userId="29f64d73-8b12-4c53-a9f3-1c223397a229" providerId="ADAL" clId="{41D5C782-5EAE-48FE-AC87-D0FEEA99E110}" dt="2023-03-08T01:51:47.519" v="1221" actId="1076"/>
        <pc:sldMkLst>
          <pc:docMk/>
          <pc:sldMk cId="672265668" sldId="476"/>
        </pc:sldMkLst>
        <pc:picChg chg="add mod">
          <ac:chgData name="NORBEY DANILO" userId="29f64d73-8b12-4c53-a9f3-1c223397a229" providerId="ADAL" clId="{41D5C782-5EAE-48FE-AC87-D0FEEA99E110}" dt="2023-03-08T01:51:47.519" v="1221" actId="1076"/>
          <ac:picMkLst>
            <pc:docMk/>
            <pc:sldMk cId="672265668" sldId="476"/>
            <ac:picMk id="3" creationId="{76BDFAD5-9C70-4E2C-2045-E42C4B52494E}"/>
          </ac:picMkLst>
        </pc:picChg>
        <pc:picChg chg="del">
          <ac:chgData name="NORBEY DANILO" userId="29f64d73-8b12-4c53-a9f3-1c223397a229" providerId="ADAL" clId="{41D5C782-5EAE-48FE-AC87-D0FEEA99E110}" dt="2023-03-08T01:51:34.634" v="1218" actId="478"/>
          <ac:picMkLst>
            <pc:docMk/>
            <pc:sldMk cId="672265668" sldId="476"/>
            <ac:picMk id="4" creationId="{5132A94B-4F83-6BC0-6D4D-BD203B74442F}"/>
          </ac:picMkLst>
        </pc:picChg>
      </pc:sldChg>
      <pc:sldChg chg="addSp delSp modSp add mod">
        <pc:chgData name="NORBEY DANILO" userId="29f64d73-8b12-4c53-a9f3-1c223397a229" providerId="ADAL" clId="{41D5C782-5EAE-48FE-AC87-D0FEEA99E110}" dt="2023-03-08T01:52:11.268" v="1226" actId="1076"/>
        <pc:sldMkLst>
          <pc:docMk/>
          <pc:sldMk cId="1557689946" sldId="477"/>
        </pc:sldMkLst>
        <pc:picChg chg="del">
          <ac:chgData name="NORBEY DANILO" userId="29f64d73-8b12-4c53-a9f3-1c223397a229" providerId="ADAL" clId="{41D5C782-5EAE-48FE-AC87-D0FEEA99E110}" dt="2023-03-08T01:52:06.311" v="1223" actId="478"/>
          <ac:picMkLst>
            <pc:docMk/>
            <pc:sldMk cId="1557689946" sldId="477"/>
            <ac:picMk id="3" creationId="{76BDFAD5-9C70-4E2C-2045-E42C4B52494E}"/>
          </ac:picMkLst>
        </pc:picChg>
        <pc:picChg chg="add mod">
          <ac:chgData name="NORBEY DANILO" userId="29f64d73-8b12-4c53-a9f3-1c223397a229" providerId="ADAL" clId="{41D5C782-5EAE-48FE-AC87-D0FEEA99E110}" dt="2023-03-08T01:52:11.268" v="1226" actId="1076"/>
          <ac:picMkLst>
            <pc:docMk/>
            <pc:sldMk cId="1557689946" sldId="477"/>
            <ac:picMk id="4" creationId="{616EB154-0906-9EF8-73EF-0595EBB77814}"/>
          </ac:picMkLst>
        </pc:picChg>
      </pc:sldChg>
      <pc:sldChg chg="addSp delSp modSp add del mod">
        <pc:chgData name="NORBEY DANILO" userId="29f64d73-8b12-4c53-a9f3-1c223397a229" providerId="ADAL" clId="{41D5C782-5EAE-48FE-AC87-D0FEEA99E110}" dt="2023-03-08T02:04:15.372" v="1234" actId="47"/>
        <pc:sldMkLst>
          <pc:docMk/>
          <pc:sldMk cId="3700845794" sldId="478"/>
        </pc:sldMkLst>
        <pc:picChg chg="add mod">
          <ac:chgData name="NORBEY DANILO" userId="29f64d73-8b12-4c53-a9f3-1c223397a229" providerId="ADAL" clId="{41D5C782-5EAE-48FE-AC87-D0FEEA99E110}" dt="2023-03-08T02:02:57.299" v="1231" actId="1076"/>
          <ac:picMkLst>
            <pc:docMk/>
            <pc:sldMk cId="3700845794" sldId="478"/>
            <ac:picMk id="3" creationId="{89883F8E-E135-B928-6B2D-2B1C3087FD53}"/>
          </ac:picMkLst>
        </pc:picChg>
        <pc:picChg chg="del">
          <ac:chgData name="NORBEY DANILO" userId="29f64d73-8b12-4c53-a9f3-1c223397a229" providerId="ADAL" clId="{41D5C782-5EAE-48FE-AC87-D0FEEA99E110}" dt="2023-03-08T02:02:51.071" v="1228" actId="478"/>
          <ac:picMkLst>
            <pc:docMk/>
            <pc:sldMk cId="3700845794" sldId="478"/>
            <ac:picMk id="4" creationId="{616EB154-0906-9EF8-73EF-0595EBB77814}"/>
          </ac:picMkLst>
        </pc:picChg>
      </pc:sldChg>
      <pc:sldChg chg="addSp delSp modSp add mod">
        <pc:chgData name="NORBEY DANILO" userId="29f64d73-8b12-4c53-a9f3-1c223397a229" providerId="ADAL" clId="{41D5C782-5EAE-48FE-AC87-D0FEEA99E110}" dt="2023-03-08T02:04:24.979" v="1237" actId="1076"/>
        <pc:sldMkLst>
          <pc:docMk/>
          <pc:sldMk cId="2746604493" sldId="479"/>
        </pc:sldMkLst>
        <pc:picChg chg="del">
          <ac:chgData name="NORBEY DANILO" userId="29f64d73-8b12-4c53-a9f3-1c223397a229" providerId="ADAL" clId="{41D5C782-5EAE-48FE-AC87-D0FEEA99E110}" dt="2023-03-08T02:04:13.248" v="1233" actId="478"/>
          <ac:picMkLst>
            <pc:docMk/>
            <pc:sldMk cId="2746604493" sldId="479"/>
            <ac:picMk id="3" creationId="{89883F8E-E135-B928-6B2D-2B1C3087FD53}"/>
          </ac:picMkLst>
        </pc:picChg>
        <pc:picChg chg="add mod">
          <ac:chgData name="NORBEY DANILO" userId="29f64d73-8b12-4c53-a9f3-1c223397a229" providerId="ADAL" clId="{41D5C782-5EAE-48FE-AC87-D0FEEA99E110}" dt="2023-03-08T02:04:24.979" v="1237" actId="1076"/>
          <ac:picMkLst>
            <pc:docMk/>
            <pc:sldMk cId="2746604493" sldId="479"/>
            <ac:picMk id="4" creationId="{09C57DD5-290F-7B7C-1D78-64A35AE7247D}"/>
          </ac:picMkLst>
        </pc:picChg>
      </pc:sldChg>
      <pc:sldChg chg="addSp delSp modSp add mod">
        <pc:chgData name="NORBEY DANILO" userId="29f64d73-8b12-4c53-a9f3-1c223397a229" providerId="ADAL" clId="{41D5C782-5EAE-48FE-AC87-D0FEEA99E110}" dt="2023-03-08T02:04:41.016" v="1242" actId="1076"/>
        <pc:sldMkLst>
          <pc:docMk/>
          <pc:sldMk cId="621438882" sldId="480"/>
        </pc:sldMkLst>
        <pc:picChg chg="add mod">
          <ac:chgData name="NORBEY DANILO" userId="29f64d73-8b12-4c53-a9f3-1c223397a229" providerId="ADAL" clId="{41D5C782-5EAE-48FE-AC87-D0FEEA99E110}" dt="2023-03-08T02:04:41.016" v="1242" actId="1076"/>
          <ac:picMkLst>
            <pc:docMk/>
            <pc:sldMk cId="621438882" sldId="480"/>
            <ac:picMk id="3" creationId="{C82E02FC-5505-BA00-F021-B54FF840BBD4}"/>
          </ac:picMkLst>
        </pc:picChg>
        <pc:picChg chg="del">
          <ac:chgData name="NORBEY DANILO" userId="29f64d73-8b12-4c53-a9f3-1c223397a229" providerId="ADAL" clId="{41D5C782-5EAE-48FE-AC87-D0FEEA99E110}" dt="2023-03-08T02:04:29.380" v="1239" actId="478"/>
          <ac:picMkLst>
            <pc:docMk/>
            <pc:sldMk cId="621438882" sldId="480"/>
            <ac:picMk id="4" creationId="{09C57DD5-290F-7B7C-1D78-64A35AE7247D}"/>
          </ac:picMkLst>
        </pc:picChg>
      </pc:sldChg>
    </pc:docChg>
  </pc:docChgLst>
  <pc:docChgLst>
    <pc:chgData name="NORBEY DANILO MUÑOZ CAÑON" userId="29f64d73-8b12-4c53-a9f3-1c223397a229" providerId="ADAL" clId="{3FFA15A7-F0DF-4CB6-9F40-4667A6446750}"/>
    <pc:docChg chg="undo custSel addSld delSld modSld sldOrd">
      <pc:chgData name="NORBEY DANILO MUÑOZ CAÑON" userId="29f64d73-8b12-4c53-a9f3-1c223397a229" providerId="ADAL" clId="{3FFA15A7-F0DF-4CB6-9F40-4667A6446750}" dt="2023-09-05T21:05:30.072" v="1503" actId="20577"/>
      <pc:docMkLst>
        <pc:docMk/>
      </pc:docMkLst>
      <pc:sldChg chg="modSp mod">
        <pc:chgData name="NORBEY DANILO MUÑOZ CAÑON" userId="29f64d73-8b12-4c53-a9f3-1c223397a229" providerId="ADAL" clId="{3FFA15A7-F0DF-4CB6-9F40-4667A6446750}" dt="2023-09-05T03:51:08.849" v="71" actId="20577"/>
        <pc:sldMkLst>
          <pc:docMk/>
          <pc:sldMk cId="0" sldId="294"/>
        </pc:sldMkLst>
        <pc:spChg chg="mod">
          <ac:chgData name="NORBEY DANILO MUÑOZ CAÑON" userId="29f64d73-8b12-4c53-a9f3-1c223397a229" providerId="ADAL" clId="{3FFA15A7-F0DF-4CB6-9F40-4667A6446750}" dt="2023-09-05T03:51:08.849" v="71" actId="20577"/>
          <ac:spMkLst>
            <pc:docMk/>
            <pc:sldMk cId="0" sldId="294"/>
            <ac:spMk id="98" creationId="{00000000-0000-0000-0000-000000000000}"/>
          </ac:spMkLst>
        </pc:spChg>
      </pc:sldChg>
      <pc:sldChg chg="delSp modSp mod">
        <pc:chgData name="NORBEY DANILO MUÑOZ CAÑON" userId="29f64d73-8b12-4c53-a9f3-1c223397a229" providerId="ADAL" clId="{3FFA15A7-F0DF-4CB6-9F40-4667A6446750}" dt="2023-09-05T04:15:49.668" v="176" actId="20577"/>
        <pc:sldMkLst>
          <pc:docMk/>
          <pc:sldMk cId="2252551699" sldId="367"/>
        </pc:sldMkLst>
        <pc:spChg chg="mod">
          <ac:chgData name="NORBEY DANILO MUÑOZ CAÑON" userId="29f64d73-8b12-4c53-a9f3-1c223397a229" providerId="ADAL" clId="{3FFA15A7-F0DF-4CB6-9F40-4667A6446750}" dt="2023-09-05T04:04:20.263" v="82" actId="20577"/>
          <ac:spMkLst>
            <pc:docMk/>
            <pc:sldMk cId="2252551699" sldId="367"/>
            <ac:spMk id="191" creationId="{00000000-0000-0000-0000-000000000000}"/>
          </ac:spMkLst>
        </pc:spChg>
        <pc:spChg chg="mod">
          <ac:chgData name="NORBEY DANILO MUÑOZ CAÑON" userId="29f64d73-8b12-4c53-a9f3-1c223397a229" providerId="ADAL" clId="{3FFA15A7-F0DF-4CB6-9F40-4667A6446750}" dt="2023-09-05T04:15:49.668" v="176" actId="20577"/>
          <ac:spMkLst>
            <pc:docMk/>
            <pc:sldMk cId="2252551699" sldId="367"/>
            <ac:spMk id="192" creationId="{00000000-0000-0000-0000-000000000000}"/>
          </ac:spMkLst>
        </pc:spChg>
        <pc:picChg chg="del">
          <ac:chgData name="NORBEY DANILO MUÑOZ CAÑON" userId="29f64d73-8b12-4c53-a9f3-1c223397a229" providerId="ADAL" clId="{3FFA15A7-F0DF-4CB6-9F40-4667A6446750}" dt="2023-09-05T04:04:07.869" v="72" actId="478"/>
          <ac:picMkLst>
            <pc:docMk/>
            <pc:sldMk cId="2252551699" sldId="367"/>
            <ac:picMk id="3" creationId="{91331CF3-4BFD-DB61-207F-D827AB5A361B}"/>
          </ac:picMkLst>
        </pc:picChg>
      </pc:sldChg>
      <pc:sldChg chg="del">
        <pc:chgData name="NORBEY DANILO MUÑOZ CAÑON" userId="29f64d73-8b12-4c53-a9f3-1c223397a229" providerId="ADAL" clId="{3FFA15A7-F0DF-4CB6-9F40-4667A6446750}" dt="2023-09-05T19:08:41.264" v="1146" actId="47"/>
        <pc:sldMkLst>
          <pc:docMk/>
          <pc:sldMk cId="2414942149" sldId="368"/>
        </pc:sldMkLst>
      </pc:sldChg>
      <pc:sldChg chg="del">
        <pc:chgData name="NORBEY DANILO MUÑOZ CAÑON" userId="29f64d73-8b12-4c53-a9f3-1c223397a229" providerId="ADAL" clId="{3FFA15A7-F0DF-4CB6-9F40-4667A6446750}" dt="2023-09-05T19:08:41.922" v="1147" actId="47"/>
        <pc:sldMkLst>
          <pc:docMk/>
          <pc:sldMk cId="1937748922" sldId="412"/>
        </pc:sldMkLst>
      </pc:sldChg>
      <pc:sldChg chg="del">
        <pc:chgData name="NORBEY DANILO MUÑOZ CAÑON" userId="29f64d73-8b12-4c53-a9f3-1c223397a229" providerId="ADAL" clId="{3FFA15A7-F0DF-4CB6-9F40-4667A6446750}" dt="2023-09-05T19:08:43.563" v="1148" actId="47"/>
        <pc:sldMkLst>
          <pc:docMk/>
          <pc:sldMk cId="290647687" sldId="418"/>
        </pc:sldMkLst>
      </pc:sldChg>
      <pc:sldChg chg="del">
        <pc:chgData name="NORBEY DANILO MUÑOZ CAÑON" userId="29f64d73-8b12-4c53-a9f3-1c223397a229" providerId="ADAL" clId="{3FFA15A7-F0DF-4CB6-9F40-4667A6446750}" dt="2023-09-05T19:08:45.380" v="1150" actId="47"/>
        <pc:sldMkLst>
          <pc:docMk/>
          <pc:sldMk cId="110690283" sldId="419"/>
        </pc:sldMkLst>
      </pc:sldChg>
      <pc:sldChg chg="del">
        <pc:chgData name="NORBEY DANILO MUÑOZ CAÑON" userId="29f64d73-8b12-4c53-a9f3-1c223397a229" providerId="ADAL" clId="{3FFA15A7-F0DF-4CB6-9F40-4667A6446750}" dt="2023-09-05T19:08:48.536" v="1153" actId="47"/>
        <pc:sldMkLst>
          <pc:docMk/>
          <pc:sldMk cId="3934344230" sldId="420"/>
        </pc:sldMkLst>
      </pc:sldChg>
      <pc:sldChg chg="del">
        <pc:chgData name="NORBEY DANILO MUÑOZ CAÑON" userId="29f64d73-8b12-4c53-a9f3-1c223397a229" providerId="ADAL" clId="{3FFA15A7-F0DF-4CB6-9F40-4667A6446750}" dt="2023-09-05T19:08:49.487" v="1154" actId="47"/>
        <pc:sldMkLst>
          <pc:docMk/>
          <pc:sldMk cId="3788969096" sldId="421"/>
        </pc:sldMkLst>
      </pc:sldChg>
      <pc:sldChg chg="del">
        <pc:chgData name="NORBEY DANILO MUÑOZ CAÑON" userId="29f64d73-8b12-4c53-a9f3-1c223397a229" providerId="ADAL" clId="{3FFA15A7-F0DF-4CB6-9F40-4667A6446750}" dt="2023-09-05T19:08:46.288" v="1151" actId="47"/>
        <pc:sldMkLst>
          <pc:docMk/>
          <pc:sldMk cId="4000503241" sldId="423"/>
        </pc:sldMkLst>
      </pc:sldChg>
      <pc:sldChg chg="del">
        <pc:chgData name="NORBEY DANILO MUÑOZ CAÑON" userId="29f64d73-8b12-4c53-a9f3-1c223397a229" providerId="ADAL" clId="{3FFA15A7-F0DF-4CB6-9F40-4667A6446750}" dt="2023-09-05T19:08:47.955" v="1152" actId="47"/>
        <pc:sldMkLst>
          <pc:docMk/>
          <pc:sldMk cId="1258943398" sldId="424"/>
        </pc:sldMkLst>
      </pc:sldChg>
      <pc:sldChg chg="delSp modSp mod">
        <pc:chgData name="NORBEY DANILO MUÑOZ CAÑON" userId="29f64d73-8b12-4c53-a9f3-1c223397a229" providerId="ADAL" clId="{3FFA15A7-F0DF-4CB6-9F40-4667A6446750}" dt="2023-09-05T15:27:01.867" v="452" actId="20577"/>
        <pc:sldMkLst>
          <pc:docMk/>
          <pc:sldMk cId="2311200648" sldId="482"/>
        </pc:sldMkLst>
        <pc:spChg chg="mod">
          <ac:chgData name="NORBEY DANILO MUÑOZ CAÑON" userId="29f64d73-8b12-4c53-a9f3-1c223397a229" providerId="ADAL" clId="{3FFA15A7-F0DF-4CB6-9F40-4667A6446750}" dt="2023-09-05T15:23:13.581" v="205" actId="20577"/>
          <ac:spMkLst>
            <pc:docMk/>
            <pc:sldMk cId="2311200648" sldId="482"/>
            <ac:spMk id="191" creationId="{00000000-0000-0000-0000-000000000000}"/>
          </ac:spMkLst>
        </pc:spChg>
        <pc:spChg chg="mod">
          <ac:chgData name="NORBEY DANILO MUÑOZ CAÑON" userId="29f64d73-8b12-4c53-a9f3-1c223397a229" providerId="ADAL" clId="{3FFA15A7-F0DF-4CB6-9F40-4667A6446750}" dt="2023-09-05T15:27:01.867" v="452" actId="20577"/>
          <ac:spMkLst>
            <pc:docMk/>
            <pc:sldMk cId="2311200648" sldId="482"/>
            <ac:spMk id="192" creationId="{00000000-0000-0000-0000-000000000000}"/>
          </ac:spMkLst>
        </pc:spChg>
        <pc:picChg chg="del">
          <ac:chgData name="NORBEY DANILO MUÑOZ CAÑON" userId="29f64d73-8b12-4c53-a9f3-1c223397a229" providerId="ADAL" clId="{3FFA15A7-F0DF-4CB6-9F40-4667A6446750}" dt="2023-09-05T15:23:15.618" v="206" actId="478"/>
          <ac:picMkLst>
            <pc:docMk/>
            <pc:sldMk cId="2311200648" sldId="482"/>
            <ac:picMk id="4" creationId="{86462BA7-36B4-1303-0E91-6FD3CED74FFE}"/>
          </ac:picMkLst>
        </pc:picChg>
      </pc:sldChg>
      <pc:sldChg chg="del">
        <pc:chgData name="NORBEY DANILO MUÑOZ CAÑON" userId="29f64d73-8b12-4c53-a9f3-1c223397a229" providerId="ADAL" clId="{3FFA15A7-F0DF-4CB6-9F40-4667A6446750}" dt="2023-09-05T19:08:37.537" v="1141" actId="47"/>
        <pc:sldMkLst>
          <pc:docMk/>
          <pc:sldMk cId="2859305867" sldId="483"/>
        </pc:sldMkLst>
      </pc:sldChg>
      <pc:sldChg chg="del">
        <pc:chgData name="NORBEY DANILO MUÑOZ CAÑON" userId="29f64d73-8b12-4c53-a9f3-1c223397a229" providerId="ADAL" clId="{3FFA15A7-F0DF-4CB6-9F40-4667A6446750}" dt="2023-09-05T19:08:38.147" v="1142" actId="47"/>
        <pc:sldMkLst>
          <pc:docMk/>
          <pc:sldMk cId="1520544656" sldId="484"/>
        </pc:sldMkLst>
      </pc:sldChg>
      <pc:sldChg chg="del">
        <pc:chgData name="NORBEY DANILO MUÑOZ CAÑON" userId="29f64d73-8b12-4c53-a9f3-1c223397a229" providerId="ADAL" clId="{3FFA15A7-F0DF-4CB6-9F40-4667A6446750}" dt="2023-09-05T19:08:38.741" v="1143" actId="47"/>
        <pc:sldMkLst>
          <pc:docMk/>
          <pc:sldMk cId="2126343035" sldId="485"/>
        </pc:sldMkLst>
      </pc:sldChg>
      <pc:sldChg chg="del">
        <pc:chgData name="NORBEY DANILO MUÑOZ CAÑON" userId="29f64d73-8b12-4c53-a9f3-1c223397a229" providerId="ADAL" clId="{3FFA15A7-F0DF-4CB6-9F40-4667A6446750}" dt="2023-09-05T19:08:40.486" v="1144" actId="47"/>
        <pc:sldMkLst>
          <pc:docMk/>
          <pc:sldMk cId="2908785072" sldId="486"/>
        </pc:sldMkLst>
      </pc:sldChg>
      <pc:sldChg chg="del">
        <pc:chgData name="NORBEY DANILO MUÑOZ CAÑON" userId="29f64d73-8b12-4c53-a9f3-1c223397a229" providerId="ADAL" clId="{3FFA15A7-F0DF-4CB6-9F40-4667A6446750}" dt="2023-09-05T19:08:40.860" v="1145" actId="47"/>
        <pc:sldMkLst>
          <pc:docMk/>
          <pc:sldMk cId="4103089755" sldId="487"/>
        </pc:sldMkLst>
      </pc:sldChg>
      <pc:sldChg chg="del">
        <pc:chgData name="NORBEY DANILO MUÑOZ CAÑON" userId="29f64d73-8b12-4c53-a9f3-1c223397a229" providerId="ADAL" clId="{3FFA15A7-F0DF-4CB6-9F40-4667A6446750}" dt="2023-09-05T19:08:44.498" v="1149" actId="47"/>
        <pc:sldMkLst>
          <pc:docMk/>
          <pc:sldMk cId="1680245368" sldId="488"/>
        </pc:sldMkLst>
      </pc:sldChg>
      <pc:sldChg chg="modSp add mod">
        <pc:chgData name="NORBEY DANILO MUÑOZ CAÑON" userId="29f64d73-8b12-4c53-a9f3-1c223397a229" providerId="ADAL" clId="{3FFA15A7-F0DF-4CB6-9F40-4667A6446750}" dt="2023-09-05T15:31:54.126" v="558"/>
        <pc:sldMkLst>
          <pc:docMk/>
          <pc:sldMk cId="4293833158" sldId="489"/>
        </pc:sldMkLst>
        <pc:spChg chg="mod">
          <ac:chgData name="NORBEY DANILO MUÑOZ CAÑON" userId="29f64d73-8b12-4c53-a9f3-1c223397a229" providerId="ADAL" clId="{3FFA15A7-F0DF-4CB6-9F40-4667A6446750}" dt="2023-09-05T15:27:46.276" v="471" actId="20577"/>
          <ac:spMkLst>
            <pc:docMk/>
            <pc:sldMk cId="4293833158" sldId="489"/>
            <ac:spMk id="191" creationId="{00000000-0000-0000-0000-000000000000}"/>
          </ac:spMkLst>
        </pc:spChg>
        <pc:spChg chg="mod">
          <ac:chgData name="NORBEY DANILO MUÑOZ CAÑON" userId="29f64d73-8b12-4c53-a9f3-1c223397a229" providerId="ADAL" clId="{3FFA15A7-F0DF-4CB6-9F40-4667A6446750}" dt="2023-09-05T15:31:54.126" v="558"/>
          <ac:spMkLst>
            <pc:docMk/>
            <pc:sldMk cId="4293833158" sldId="489"/>
            <ac:spMk id="192" creationId="{00000000-0000-0000-0000-000000000000}"/>
          </ac:spMkLst>
        </pc:spChg>
      </pc:sldChg>
      <pc:sldChg chg="modSp add mod">
        <pc:chgData name="NORBEY DANILO MUÑOZ CAÑON" userId="29f64d73-8b12-4c53-a9f3-1c223397a229" providerId="ADAL" clId="{3FFA15A7-F0DF-4CB6-9F40-4667A6446750}" dt="2023-09-05T15:33:35.311" v="597" actId="20577"/>
        <pc:sldMkLst>
          <pc:docMk/>
          <pc:sldMk cId="2590709799" sldId="490"/>
        </pc:sldMkLst>
        <pc:spChg chg="mod">
          <ac:chgData name="NORBEY DANILO MUÑOZ CAÑON" userId="29f64d73-8b12-4c53-a9f3-1c223397a229" providerId="ADAL" clId="{3FFA15A7-F0DF-4CB6-9F40-4667A6446750}" dt="2023-09-05T15:33:05.195" v="584" actId="20577"/>
          <ac:spMkLst>
            <pc:docMk/>
            <pc:sldMk cId="2590709799" sldId="490"/>
            <ac:spMk id="191" creationId="{00000000-0000-0000-0000-000000000000}"/>
          </ac:spMkLst>
        </pc:spChg>
        <pc:spChg chg="mod">
          <ac:chgData name="NORBEY DANILO MUÑOZ CAÑON" userId="29f64d73-8b12-4c53-a9f3-1c223397a229" providerId="ADAL" clId="{3FFA15A7-F0DF-4CB6-9F40-4667A6446750}" dt="2023-09-05T15:33:35.311" v="597" actId="20577"/>
          <ac:spMkLst>
            <pc:docMk/>
            <pc:sldMk cId="2590709799" sldId="490"/>
            <ac:spMk id="192" creationId="{00000000-0000-0000-0000-000000000000}"/>
          </ac:spMkLst>
        </pc:spChg>
      </pc:sldChg>
      <pc:sldChg chg="modSp add mod">
        <pc:chgData name="NORBEY DANILO MUÑOZ CAÑON" userId="29f64d73-8b12-4c53-a9f3-1c223397a229" providerId="ADAL" clId="{3FFA15A7-F0DF-4CB6-9F40-4667A6446750}" dt="2023-09-05T15:34:35.089" v="616" actId="113"/>
        <pc:sldMkLst>
          <pc:docMk/>
          <pc:sldMk cId="4164057678" sldId="491"/>
        </pc:sldMkLst>
        <pc:spChg chg="mod">
          <ac:chgData name="NORBEY DANILO MUÑOZ CAÑON" userId="29f64d73-8b12-4c53-a9f3-1c223397a229" providerId="ADAL" clId="{3FFA15A7-F0DF-4CB6-9F40-4667A6446750}" dt="2023-09-05T15:34:35.089" v="616" actId="113"/>
          <ac:spMkLst>
            <pc:docMk/>
            <pc:sldMk cId="4164057678" sldId="491"/>
            <ac:spMk id="192" creationId="{00000000-0000-0000-0000-000000000000}"/>
          </ac:spMkLst>
        </pc:spChg>
      </pc:sldChg>
      <pc:sldChg chg="modSp add mod">
        <pc:chgData name="NORBEY DANILO MUÑOZ CAÑON" userId="29f64d73-8b12-4c53-a9f3-1c223397a229" providerId="ADAL" clId="{3FFA15A7-F0DF-4CB6-9F40-4667A6446750}" dt="2023-09-05T15:40:55.746" v="626" actId="20577"/>
        <pc:sldMkLst>
          <pc:docMk/>
          <pc:sldMk cId="2826230089" sldId="492"/>
        </pc:sldMkLst>
        <pc:spChg chg="mod">
          <ac:chgData name="NORBEY DANILO MUÑOZ CAÑON" userId="29f64d73-8b12-4c53-a9f3-1c223397a229" providerId="ADAL" clId="{3FFA15A7-F0DF-4CB6-9F40-4667A6446750}" dt="2023-09-05T15:40:55.746" v="626" actId="20577"/>
          <ac:spMkLst>
            <pc:docMk/>
            <pc:sldMk cId="2826230089" sldId="492"/>
            <ac:spMk id="192" creationId="{00000000-0000-0000-0000-000000000000}"/>
          </ac:spMkLst>
        </pc:spChg>
      </pc:sldChg>
      <pc:sldChg chg="modSp add mod">
        <pc:chgData name="NORBEY DANILO MUÑOZ CAÑON" userId="29f64d73-8b12-4c53-a9f3-1c223397a229" providerId="ADAL" clId="{3FFA15A7-F0DF-4CB6-9F40-4667A6446750}" dt="2023-09-05T15:41:41.536" v="634" actId="20577"/>
        <pc:sldMkLst>
          <pc:docMk/>
          <pc:sldMk cId="4173009728" sldId="493"/>
        </pc:sldMkLst>
        <pc:spChg chg="mod">
          <ac:chgData name="NORBEY DANILO MUÑOZ CAÑON" userId="29f64d73-8b12-4c53-a9f3-1c223397a229" providerId="ADAL" clId="{3FFA15A7-F0DF-4CB6-9F40-4667A6446750}" dt="2023-09-05T15:41:41.536" v="634" actId="20577"/>
          <ac:spMkLst>
            <pc:docMk/>
            <pc:sldMk cId="4173009728" sldId="493"/>
            <ac:spMk id="192" creationId="{00000000-0000-0000-0000-000000000000}"/>
          </ac:spMkLst>
        </pc:spChg>
      </pc:sldChg>
      <pc:sldChg chg="addSp modSp add mod modNotesTx">
        <pc:chgData name="NORBEY DANILO MUÑOZ CAÑON" userId="29f64d73-8b12-4c53-a9f3-1c223397a229" providerId="ADAL" clId="{3FFA15A7-F0DF-4CB6-9F40-4667A6446750}" dt="2023-09-05T15:49:21.398" v="640"/>
        <pc:sldMkLst>
          <pc:docMk/>
          <pc:sldMk cId="2775047090" sldId="494"/>
        </pc:sldMkLst>
        <pc:spChg chg="mod">
          <ac:chgData name="NORBEY DANILO MUÑOZ CAÑON" userId="29f64d73-8b12-4c53-a9f3-1c223397a229" providerId="ADAL" clId="{3FFA15A7-F0DF-4CB6-9F40-4667A6446750}" dt="2023-09-05T15:42:08.664" v="636"/>
          <ac:spMkLst>
            <pc:docMk/>
            <pc:sldMk cId="2775047090" sldId="494"/>
            <ac:spMk id="192" creationId="{00000000-0000-0000-0000-000000000000}"/>
          </ac:spMkLst>
        </pc:spChg>
        <pc:picChg chg="add mod">
          <ac:chgData name="NORBEY DANILO MUÑOZ CAÑON" userId="29f64d73-8b12-4c53-a9f3-1c223397a229" providerId="ADAL" clId="{3FFA15A7-F0DF-4CB6-9F40-4667A6446750}" dt="2023-09-05T15:42:47.411" v="639" actId="1076"/>
          <ac:picMkLst>
            <pc:docMk/>
            <pc:sldMk cId="2775047090" sldId="494"/>
            <ac:picMk id="3" creationId="{4A914138-9698-105E-AB6C-487C4333FC6B}"/>
          </ac:picMkLst>
        </pc:picChg>
      </pc:sldChg>
      <pc:sldChg chg="addSp modSp add mod ord">
        <pc:chgData name="NORBEY DANILO MUÑOZ CAÑON" userId="29f64d73-8b12-4c53-a9f3-1c223397a229" providerId="ADAL" clId="{3FFA15A7-F0DF-4CB6-9F40-4667A6446750}" dt="2023-09-05T15:55:33.635" v="651" actId="113"/>
        <pc:sldMkLst>
          <pc:docMk/>
          <pc:sldMk cId="2404253574" sldId="495"/>
        </pc:sldMkLst>
        <pc:spChg chg="mod">
          <ac:chgData name="NORBEY DANILO MUÑOZ CAÑON" userId="29f64d73-8b12-4c53-a9f3-1c223397a229" providerId="ADAL" clId="{3FFA15A7-F0DF-4CB6-9F40-4667A6446750}" dt="2023-09-05T15:55:33.635" v="651" actId="113"/>
          <ac:spMkLst>
            <pc:docMk/>
            <pc:sldMk cId="2404253574" sldId="495"/>
            <ac:spMk id="192" creationId="{00000000-0000-0000-0000-000000000000}"/>
          </ac:spMkLst>
        </pc:spChg>
        <pc:picChg chg="add mod">
          <ac:chgData name="NORBEY DANILO MUÑOZ CAÑON" userId="29f64d73-8b12-4c53-a9f3-1c223397a229" providerId="ADAL" clId="{3FFA15A7-F0DF-4CB6-9F40-4667A6446750}" dt="2023-09-05T15:55:11.319" v="647" actId="1076"/>
          <ac:picMkLst>
            <pc:docMk/>
            <pc:sldMk cId="2404253574" sldId="495"/>
            <ac:picMk id="2" creationId="{8F6B9918-1AFB-F50B-A2D1-F4900C9EBC56}"/>
          </ac:picMkLst>
        </pc:picChg>
      </pc:sldChg>
      <pc:sldChg chg="addSp delSp modSp add mod">
        <pc:chgData name="NORBEY DANILO MUÑOZ CAÑON" userId="29f64d73-8b12-4c53-a9f3-1c223397a229" providerId="ADAL" clId="{3FFA15A7-F0DF-4CB6-9F40-4667A6446750}" dt="2023-09-05T15:56:58.946" v="719" actId="478"/>
        <pc:sldMkLst>
          <pc:docMk/>
          <pc:sldMk cId="2427198023" sldId="496"/>
        </pc:sldMkLst>
        <pc:spChg chg="mod">
          <ac:chgData name="NORBEY DANILO MUÑOZ CAÑON" userId="29f64d73-8b12-4c53-a9f3-1c223397a229" providerId="ADAL" clId="{3FFA15A7-F0DF-4CB6-9F40-4667A6446750}" dt="2023-09-05T15:56:54.914" v="717" actId="20577"/>
          <ac:spMkLst>
            <pc:docMk/>
            <pc:sldMk cId="2427198023" sldId="496"/>
            <ac:spMk id="192" creationId="{00000000-0000-0000-0000-000000000000}"/>
          </ac:spMkLst>
        </pc:spChg>
        <pc:picChg chg="del">
          <ac:chgData name="NORBEY DANILO MUÑOZ CAÑON" userId="29f64d73-8b12-4c53-a9f3-1c223397a229" providerId="ADAL" clId="{3FFA15A7-F0DF-4CB6-9F40-4667A6446750}" dt="2023-09-05T15:55:45.491" v="653" actId="478"/>
          <ac:picMkLst>
            <pc:docMk/>
            <pc:sldMk cId="2427198023" sldId="496"/>
            <ac:picMk id="2" creationId="{8F6B9918-1AFB-F50B-A2D1-F4900C9EBC56}"/>
          </ac:picMkLst>
        </pc:picChg>
        <pc:picChg chg="add del mod">
          <ac:chgData name="NORBEY DANILO MUÑOZ CAÑON" userId="29f64d73-8b12-4c53-a9f3-1c223397a229" providerId="ADAL" clId="{3FFA15A7-F0DF-4CB6-9F40-4667A6446750}" dt="2023-09-05T15:56:21.728" v="709"/>
          <ac:picMkLst>
            <pc:docMk/>
            <pc:sldMk cId="2427198023" sldId="496"/>
            <ac:picMk id="1026" creationId="{25356A47-9E9D-8E12-E956-5A7313E49B85}"/>
          </ac:picMkLst>
        </pc:picChg>
        <pc:picChg chg="add del mod">
          <ac:chgData name="NORBEY DANILO MUÑOZ CAÑON" userId="29f64d73-8b12-4c53-a9f3-1c223397a229" providerId="ADAL" clId="{3FFA15A7-F0DF-4CB6-9F40-4667A6446750}" dt="2023-09-05T15:56:58.946" v="719" actId="478"/>
          <ac:picMkLst>
            <pc:docMk/>
            <pc:sldMk cId="2427198023" sldId="496"/>
            <ac:picMk id="1028" creationId="{CA3341E6-C1C3-FD40-B61A-78F3B2F6F962}"/>
          </ac:picMkLst>
        </pc:picChg>
      </pc:sldChg>
      <pc:sldChg chg="delSp modSp add mod">
        <pc:chgData name="NORBEY DANILO MUÑOZ CAÑON" userId="29f64d73-8b12-4c53-a9f3-1c223397a229" providerId="ADAL" clId="{3FFA15A7-F0DF-4CB6-9F40-4667A6446750}" dt="2023-09-05T18:48:45.015" v="952" actId="20577"/>
        <pc:sldMkLst>
          <pc:docMk/>
          <pc:sldMk cId="1031954715" sldId="497"/>
        </pc:sldMkLst>
        <pc:spChg chg="mod">
          <ac:chgData name="NORBEY DANILO MUÑOZ CAÑON" userId="29f64d73-8b12-4c53-a9f3-1c223397a229" providerId="ADAL" clId="{3FFA15A7-F0DF-4CB6-9F40-4667A6446750}" dt="2023-09-05T15:58:07.660" v="830" actId="20577"/>
          <ac:spMkLst>
            <pc:docMk/>
            <pc:sldMk cId="1031954715" sldId="497"/>
            <ac:spMk id="191" creationId="{00000000-0000-0000-0000-000000000000}"/>
          </ac:spMkLst>
        </pc:spChg>
        <pc:spChg chg="mod">
          <ac:chgData name="NORBEY DANILO MUÑOZ CAÑON" userId="29f64d73-8b12-4c53-a9f3-1c223397a229" providerId="ADAL" clId="{3FFA15A7-F0DF-4CB6-9F40-4667A6446750}" dt="2023-09-05T18:48:45.015" v="952" actId="20577"/>
          <ac:spMkLst>
            <pc:docMk/>
            <pc:sldMk cId="1031954715" sldId="497"/>
            <ac:spMk id="192" creationId="{00000000-0000-0000-0000-000000000000}"/>
          </ac:spMkLst>
        </pc:spChg>
        <pc:picChg chg="del">
          <ac:chgData name="NORBEY DANILO MUÑOZ CAÑON" userId="29f64d73-8b12-4c53-a9f3-1c223397a229" providerId="ADAL" clId="{3FFA15A7-F0DF-4CB6-9F40-4667A6446750}" dt="2023-09-05T15:57:15.136" v="720" actId="478"/>
          <ac:picMkLst>
            <pc:docMk/>
            <pc:sldMk cId="1031954715" sldId="497"/>
            <ac:picMk id="1028" creationId="{CA3341E6-C1C3-FD40-B61A-78F3B2F6F962}"/>
          </ac:picMkLst>
        </pc:picChg>
      </pc:sldChg>
      <pc:sldChg chg="addSp modSp add mod modNotesTx">
        <pc:chgData name="NORBEY DANILO MUÑOZ CAÑON" userId="29f64d73-8b12-4c53-a9f3-1c223397a229" providerId="ADAL" clId="{3FFA15A7-F0DF-4CB6-9F40-4667A6446750}" dt="2023-09-05T18:50:58.273" v="957"/>
        <pc:sldMkLst>
          <pc:docMk/>
          <pc:sldMk cId="649010898" sldId="498"/>
        </pc:sldMkLst>
        <pc:spChg chg="mod">
          <ac:chgData name="NORBEY DANILO MUÑOZ CAÑON" userId="29f64d73-8b12-4c53-a9f3-1c223397a229" providerId="ADAL" clId="{3FFA15A7-F0DF-4CB6-9F40-4667A6446750}" dt="2023-09-05T17:42:51.173" v="863" actId="20577"/>
          <ac:spMkLst>
            <pc:docMk/>
            <pc:sldMk cId="649010898" sldId="498"/>
            <ac:spMk id="191" creationId="{00000000-0000-0000-0000-000000000000}"/>
          </ac:spMkLst>
        </pc:spChg>
        <pc:spChg chg="mod">
          <ac:chgData name="NORBEY DANILO MUÑOZ CAÑON" userId="29f64d73-8b12-4c53-a9f3-1c223397a229" providerId="ADAL" clId="{3FFA15A7-F0DF-4CB6-9F40-4667A6446750}" dt="2023-09-05T17:43:54.663" v="867" actId="20577"/>
          <ac:spMkLst>
            <pc:docMk/>
            <pc:sldMk cId="649010898" sldId="498"/>
            <ac:spMk id="192" creationId="{00000000-0000-0000-0000-000000000000}"/>
          </ac:spMkLst>
        </pc:spChg>
        <pc:picChg chg="add mod">
          <ac:chgData name="NORBEY DANILO MUÑOZ CAÑON" userId="29f64d73-8b12-4c53-a9f3-1c223397a229" providerId="ADAL" clId="{3FFA15A7-F0DF-4CB6-9F40-4667A6446750}" dt="2023-09-05T18:41:02.500" v="944" actId="1076"/>
          <ac:picMkLst>
            <pc:docMk/>
            <pc:sldMk cId="649010898" sldId="498"/>
            <ac:picMk id="2050" creationId="{20C56A55-559E-3E68-61DC-6C11D28A3719}"/>
          </ac:picMkLst>
        </pc:picChg>
        <pc:picChg chg="add mod">
          <ac:chgData name="NORBEY DANILO MUÑOZ CAÑON" userId="29f64d73-8b12-4c53-a9f3-1c223397a229" providerId="ADAL" clId="{3FFA15A7-F0DF-4CB6-9F40-4667A6446750}" dt="2023-09-05T18:49:56.836" v="954" actId="1076"/>
          <ac:picMkLst>
            <pc:docMk/>
            <pc:sldMk cId="649010898" sldId="498"/>
            <ac:picMk id="2052" creationId="{1A551B7C-D388-B1A3-53B1-A53F84F233A3}"/>
          </ac:picMkLst>
        </pc:picChg>
      </pc:sldChg>
      <pc:sldChg chg="addSp delSp modSp add mod modNotesTx">
        <pc:chgData name="NORBEY DANILO MUÑOZ CAÑON" userId="29f64d73-8b12-4c53-a9f3-1c223397a229" providerId="ADAL" clId="{3FFA15A7-F0DF-4CB6-9F40-4667A6446750}" dt="2023-09-05T18:53:26.963" v="968"/>
        <pc:sldMkLst>
          <pc:docMk/>
          <pc:sldMk cId="3513451723" sldId="499"/>
        </pc:sldMkLst>
        <pc:spChg chg="mod">
          <ac:chgData name="NORBEY DANILO MUÑOZ CAÑON" userId="29f64d73-8b12-4c53-a9f3-1c223397a229" providerId="ADAL" clId="{3FFA15A7-F0DF-4CB6-9F40-4667A6446750}" dt="2023-09-05T17:44:47.560" v="875" actId="20577"/>
          <ac:spMkLst>
            <pc:docMk/>
            <pc:sldMk cId="3513451723" sldId="499"/>
            <ac:spMk id="191" creationId="{00000000-0000-0000-0000-000000000000}"/>
          </ac:spMkLst>
        </pc:spChg>
        <pc:spChg chg="mod">
          <ac:chgData name="NORBEY DANILO MUÑOZ CAÑON" userId="29f64d73-8b12-4c53-a9f3-1c223397a229" providerId="ADAL" clId="{3FFA15A7-F0DF-4CB6-9F40-4667A6446750}" dt="2023-09-05T18:12:16.583" v="904" actId="113"/>
          <ac:spMkLst>
            <pc:docMk/>
            <pc:sldMk cId="3513451723" sldId="499"/>
            <ac:spMk id="192" creationId="{00000000-0000-0000-0000-000000000000}"/>
          </ac:spMkLst>
        </pc:spChg>
        <pc:picChg chg="del">
          <ac:chgData name="NORBEY DANILO MUÑOZ CAÑON" userId="29f64d73-8b12-4c53-a9f3-1c223397a229" providerId="ADAL" clId="{3FFA15A7-F0DF-4CB6-9F40-4667A6446750}" dt="2023-09-05T17:45:27.623" v="877" actId="478"/>
          <ac:picMkLst>
            <pc:docMk/>
            <pc:sldMk cId="3513451723" sldId="499"/>
            <ac:picMk id="2050" creationId="{20C56A55-559E-3E68-61DC-6C11D28A3719}"/>
          </ac:picMkLst>
        </pc:picChg>
        <pc:picChg chg="add mod">
          <ac:chgData name="NORBEY DANILO MUÑOZ CAÑON" userId="29f64d73-8b12-4c53-a9f3-1c223397a229" providerId="ADAL" clId="{3FFA15A7-F0DF-4CB6-9F40-4667A6446750}" dt="2023-09-05T18:41:11.591" v="948" actId="1076"/>
          <ac:picMkLst>
            <pc:docMk/>
            <pc:sldMk cId="3513451723" sldId="499"/>
            <ac:picMk id="3074" creationId="{6EFE6F09-56C0-1A91-38BC-3D62DAD44BE3}"/>
          </ac:picMkLst>
        </pc:picChg>
        <pc:picChg chg="add mod">
          <ac:chgData name="NORBEY DANILO MUÑOZ CAÑON" userId="29f64d73-8b12-4c53-a9f3-1c223397a229" providerId="ADAL" clId="{3FFA15A7-F0DF-4CB6-9F40-4667A6446750}" dt="2023-09-05T18:52:29.656" v="966" actId="1076"/>
          <ac:picMkLst>
            <pc:docMk/>
            <pc:sldMk cId="3513451723" sldId="499"/>
            <ac:picMk id="3076" creationId="{6B20AF3D-FB74-4361-26C8-2AED2D27A12B}"/>
          </ac:picMkLst>
        </pc:picChg>
      </pc:sldChg>
      <pc:sldChg chg="addSp delSp modSp add mod modNotesTx">
        <pc:chgData name="NORBEY DANILO MUÑOZ CAÑON" userId="29f64d73-8b12-4c53-a9f3-1c223397a229" providerId="ADAL" clId="{3FFA15A7-F0DF-4CB6-9F40-4667A6446750}" dt="2023-09-05T18:57:28.251" v="1031" actId="1076"/>
        <pc:sldMkLst>
          <pc:docMk/>
          <pc:sldMk cId="2961111440" sldId="500"/>
        </pc:sldMkLst>
        <pc:spChg chg="mod">
          <ac:chgData name="NORBEY DANILO MUÑOZ CAÑON" userId="29f64d73-8b12-4c53-a9f3-1c223397a229" providerId="ADAL" clId="{3FFA15A7-F0DF-4CB6-9F40-4667A6446750}" dt="2023-09-05T18:12:38.100" v="912" actId="20577"/>
          <ac:spMkLst>
            <pc:docMk/>
            <pc:sldMk cId="2961111440" sldId="500"/>
            <ac:spMk id="191" creationId="{00000000-0000-0000-0000-000000000000}"/>
          </ac:spMkLst>
        </pc:spChg>
        <pc:spChg chg="mod">
          <ac:chgData name="NORBEY DANILO MUÑOZ CAÑON" userId="29f64d73-8b12-4c53-a9f3-1c223397a229" providerId="ADAL" clId="{3FFA15A7-F0DF-4CB6-9F40-4667A6446750}" dt="2023-09-05T18:16:14.747" v="916" actId="20577"/>
          <ac:spMkLst>
            <pc:docMk/>
            <pc:sldMk cId="2961111440" sldId="500"/>
            <ac:spMk id="192" creationId="{00000000-0000-0000-0000-000000000000}"/>
          </ac:spMkLst>
        </pc:spChg>
        <pc:picChg chg="del">
          <ac:chgData name="NORBEY DANILO MUÑOZ CAÑON" userId="29f64d73-8b12-4c53-a9f3-1c223397a229" providerId="ADAL" clId="{3FFA15A7-F0DF-4CB6-9F40-4667A6446750}" dt="2023-09-05T18:16:16.479" v="917" actId="478"/>
          <ac:picMkLst>
            <pc:docMk/>
            <pc:sldMk cId="2961111440" sldId="500"/>
            <ac:picMk id="3074" creationId="{6EFE6F09-56C0-1A91-38BC-3D62DAD44BE3}"/>
          </ac:picMkLst>
        </pc:picChg>
        <pc:picChg chg="add mod">
          <ac:chgData name="NORBEY DANILO MUÑOZ CAÑON" userId="29f64d73-8b12-4c53-a9f3-1c223397a229" providerId="ADAL" clId="{3FFA15A7-F0DF-4CB6-9F40-4667A6446750}" dt="2023-09-05T18:41:18.459" v="950" actId="1076"/>
          <ac:picMkLst>
            <pc:docMk/>
            <pc:sldMk cId="2961111440" sldId="500"/>
            <ac:picMk id="4098" creationId="{259AFBBB-8A9D-17D6-27CD-F46C3597B741}"/>
          </ac:picMkLst>
        </pc:picChg>
        <pc:picChg chg="add mod">
          <ac:chgData name="NORBEY DANILO MUÑOZ CAÑON" userId="29f64d73-8b12-4c53-a9f3-1c223397a229" providerId="ADAL" clId="{3FFA15A7-F0DF-4CB6-9F40-4667A6446750}" dt="2023-09-05T18:57:28.251" v="1031" actId="1076"/>
          <ac:picMkLst>
            <pc:docMk/>
            <pc:sldMk cId="2961111440" sldId="500"/>
            <ac:picMk id="4100" creationId="{34331686-BD0A-EC00-AB6C-9094817A4CB6}"/>
          </ac:picMkLst>
        </pc:picChg>
      </pc:sldChg>
      <pc:sldChg chg="addSp modSp add mod ord">
        <pc:chgData name="NORBEY DANILO MUÑOZ CAÑON" userId="29f64d73-8b12-4c53-a9f3-1c223397a229" providerId="ADAL" clId="{3FFA15A7-F0DF-4CB6-9F40-4667A6446750}" dt="2023-09-05T18:59:12.032" v="1102" actId="1076"/>
        <pc:sldMkLst>
          <pc:docMk/>
          <pc:sldMk cId="2348963587" sldId="501"/>
        </pc:sldMkLst>
        <pc:spChg chg="mod">
          <ac:chgData name="NORBEY DANILO MUÑOZ CAÑON" userId="29f64d73-8b12-4c53-a9f3-1c223397a229" providerId="ADAL" clId="{3FFA15A7-F0DF-4CB6-9F40-4667A6446750}" dt="2023-09-05T18:58:07.413" v="1054" actId="20577"/>
          <ac:spMkLst>
            <pc:docMk/>
            <pc:sldMk cId="2348963587" sldId="501"/>
            <ac:spMk id="191" creationId="{00000000-0000-0000-0000-000000000000}"/>
          </ac:spMkLst>
        </pc:spChg>
        <pc:spChg chg="mod">
          <ac:chgData name="NORBEY DANILO MUÑOZ CAÑON" userId="29f64d73-8b12-4c53-a9f3-1c223397a229" providerId="ADAL" clId="{3FFA15A7-F0DF-4CB6-9F40-4667A6446750}" dt="2023-09-05T18:58:23.144" v="1093" actId="14100"/>
          <ac:spMkLst>
            <pc:docMk/>
            <pc:sldMk cId="2348963587" sldId="501"/>
            <ac:spMk id="192" creationId="{00000000-0000-0000-0000-000000000000}"/>
          </ac:spMkLst>
        </pc:spChg>
        <pc:picChg chg="add mod">
          <ac:chgData name="NORBEY DANILO MUÑOZ CAÑON" userId="29f64d73-8b12-4c53-a9f3-1c223397a229" providerId="ADAL" clId="{3FFA15A7-F0DF-4CB6-9F40-4667A6446750}" dt="2023-09-05T18:59:12.032" v="1102" actId="1076"/>
          <ac:picMkLst>
            <pc:docMk/>
            <pc:sldMk cId="2348963587" sldId="501"/>
            <ac:picMk id="3" creationId="{E2AC3009-C14C-7466-0528-5E6F3386847A}"/>
          </ac:picMkLst>
        </pc:picChg>
      </pc:sldChg>
      <pc:sldChg chg="delSp modSp add mod">
        <pc:chgData name="NORBEY DANILO MUÑOZ CAÑON" userId="29f64d73-8b12-4c53-a9f3-1c223397a229" providerId="ADAL" clId="{3FFA15A7-F0DF-4CB6-9F40-4667A6446750}" dt="2023-09-05T19:00:32.418" v="1110" actId="33524"/>
        <pc:sldMkLst>
          <pc:docMk/>
          <pc:sldMk cId="820210076" sldId="502"/>
        </pc:sldMkLst>
        <pc:spChg chg="mod">
          <ac:chgData name="NORBEY DANILO MUÑOZ CAÑON" userId="29f64d73-8b12-4c53-a9f3-1c223397a229" providerId="ADAL" clId="{3FFA15A7-F0DF-4CB6-9F40-4667A6446750}" dt="2023-09-05T19:00:32.418" v="1110" actId="33524"/>
          <ac:spMkLst>
            <pc:docMk/>
            <pc:sldMk cId="820210076" sldId="502"/>
            <ac:spMk id="192" creationId="{00000000-0000-0000-0000-000000000000}"/>
          </ac:spMkLst>
        </pc:spChg>
        <pc:picChg chg="del">
          <ac:chgData name="NORBEY DANILO MUÑOZ CAÑON" userId="29f64d73-8b12-4c53-a9f3-1c223397a229" providerId="ADAL" clId="{3FFA15A7-F0DF-4CB6-9F40-4667A6446750}" dt="2023-09-05T18:59:51.604" v="1104" actId="478"/>
          <ac:picMkLst>
            <pc:docMk/>
            <pc:sldMk cId="820210076" sldId="502"/>
            <ac:picMk id="3" creationId="{E2AC3009-C14C-7466-0528-5E6F3386847A}"/>
          </ac:picMkLst>
        </pc:picChg>
      </pc:sldChg>
      <pc:sldChg chg="addSp delSp modSp add mod ord">
        <pc:chgData name="NORBEY DANILO MUÑOZ CAÑON" userId="29f64d73-8b12-4c53-a9f3-1c223397a229" providerId="ADAL" clId="{3FFA15A7-F0DF-4CB6-9F40-4667A6446750}" dt="2023-09-05T19:08:21.800" v="1137" actId="1076"/>
        <pc:sldMkLst>
          <pc:docMk/>
          <pc:sldMk cId="2498461865" sldId="503"/>
        </pc:sldMkLst>
        <pc:spChg chg="add del mod">
          <ac:chgData name="NORBEY DANILO MUÑOZ CAÑON" userId="29f64d73-8b12-4c53-a9f3-1c223397a229" providerId="ADAL" clId="{3FFA15A7-F0DF-4CB6-9F40-4667A6446750}" dt="2023-09-05T19:07:46.698" v="1126" actId="478"/>
          <ac:spMkLst>
            <pc:docMk/>
            <pc:sldMk cId="2498461865" sldId="503"/>
            <ac:spMk id="4" creationId="{D10C62AD-92FF-B523-ACF4-09CB2728CB2D}"/>
          </ac:spMkLst>
        </pc:spChg>
        <pc:spChg chg="add del">
          <ac:chgData name="NORBEY DANILO MUÑOZ CAÑON" userId="29f64d73-8b12-4c53-a9f3-1c223397a229" providerId="ADAL" clId="{3FFA15A7-F0DF-4CB6-9F40-4667A6446750}" dt="2023-09-05T19:07:43.530" v="1121" actId="22"/>
          <ac:spMkLst>
            <pc:docMk/>
            <pc:sldMk cId="2498461865" sldId="503"/>
            <ac:spMk id="6" creationId="{86048C38-3B13-CA78-93E7-5BA0B82F3F76}"/>
          </ac:spMkLst>
        </pc:spChg>
        <pc:spChg chg="add del mod">
          <ac:chgData name="NORBEY DANILO MUÑOZ CAÑON" userId="29f64d73-8b12-4c53-a9f3-1c223397a229" providerId="ADAL" clId="{3FFA15A7-F0DF-4CB6-9F40-4667A6446750}" dt="2023-09-05T19:08:05.760" v="1131" actId="20577"/>
          <ac:spMkLst>
            <pc:docMk/>
            <pc:sldMk cId="2498461865" sldId="503"/>
            <ac:spMk id="192" creationId="{00000000-0000-0000-0000-000000000000}"/>
          </ac:spMkLst>
        </pc:spChg>
        <pc:picChg chg="del">
          <ac:chgData name="NORBEY DANILO MUÑOZ CAÑON" userId="29f64d73-8b12-4c53-a9f3-1c223397a229" providerId="ADAL" clId="{3FFA15A7-F0DF-4CB6-9F40-4667A6446750}" dt="2023-09-05T19:07:09.223" v="1114" actId="478"/>
          <ac:picMkLst>
            <pc:docMk/>
            <pc:sldMk cId="2498461865" sldId="503"/>
            <ac:picMk id="3" creationId="{E2AC3009-C14C-7466-0528-5E6F3386847A}"/>
          </ac:picMkLst>
        </pc:picChg>
        <pc:picChg chg="add del mod">
          <ac:chgData name="NORBEY DANILO MUÑOZ CAÑON" userId="29f64d73-8b12-4c53-a9f3-1c223397a229" providerId="ADAL" clId="{3FFA15A7-F0DF-4CB6-9F40-4667A6446750}" dt="2023-09-05T19:07:45.770" v="1124"/>
          <ac:picMkLst>
            <pc:docMk/>
            <pc:sldMk cId="2498461865" sldId="503"/>
            <ac:picMk id="5122" creationId="{3FF9F163-8FE9-75ED-3E77-E46AE439698C}"/>
          </ac:picMkLst>
        </pc:picChg>
        <pc:picChg chg="add mod">
          <ac:chgData name="NORBEY DANILO MUÑOZ CAÑON" userId="29f64d73-8b12-4c53-a9f3-1c223397a229" providerId="ADAL" clId="{3FFA15A7-F0DF-4CB6-9F40-4667A6446750}" dt="2023-09-05T19:08:21.800" v="1137" actId="1076"/>
          <ac:picMkLst>
            <pc:docMk/>
            <pc:sldMk cId="2498461865" sldId="503"/>
            <ac:picMk id="5124" creationId="{EF9DA17E-AD81-4BCE-BCD1-3C1FE255CCF2}"/>
          </ac:picMkLst>
        </pc:picChg>
      </pc:sldChg>
      <pc:sldChg chg="addSp delSp modSp add mod ord">
        <pc:chgData name="NORBEY DANILO MUÑOZ CAÑON" userId="29f64d73-8b12-4c53-a9f3-1c223397a229" providerId="ADAL" clId="{3FFA15A7-F0DF-4CB6-9F40-4667A6446750}" dt="2023-09-05T19:09:40.576" v="1175" actId="1076"/>
        <pc:sldMkLst>
          <pc:docMk/>
          <pc:sldMk cId="3927831094" sldId="504"/>
        </pc:sldMkLst>
        <pc:spChg chg="mod">
          <ac:chgData name="NORBEY DANILO MUÑOZ CAÑON" userId="29f64d73-8b12-4c53-a9f3-1c223397a229" providerId="ADAL" clId="{3FFA15A7-F0DF-4CB6-9F40-4667A6446750}" dt="2023-09-05T19:09:20.470" v="1171" actId="20577"/>
          <ac:spMkLst>
            <pc:docMk/>
            <pc:sldMk cId="3927831094" sldId="504"/>
            <ac:spMk id="192" creationId="{00000000-0000-0000-0000-000000000000}"/>
          </ac:spMkLst>
        </pc:spChg>
        <pc:picChg chg="del">
          <ac:chgData name="NORBEY DANILO MUÑOZ CAÑON" userId="29f64d73-8b12-4c53-a9f3-1c223397a229" providerId="ADAL" clId="{3FFA15A7-F0DF-4CB6-9F40-4667A6446750}" dt="2023-09-05T19:09:22.735" v="1172" actId="478"/>
          <ac:picMkLst>
            <pc:docMk/>
            <pc:sldMk cId="3927831094" sldId="504"/>
            <ac:picMk id="3" creationId="{E2AC3009-C14C-7466-0528-5E6F3386847A}"/>
          </ac:picMkLst>
        </pc:picChg>
        <pc:picChg chg="add mod">
          <ac:chgData name="NORBEY DANILO MUÑOZ CAÑON" userId="29f64d73-8b12-4c53-a9f3-1c223397a229" providerId="ADAL" clId="{3FFA15A7-F0DF-4CB6-9F40-4667A6446750}" dt="2023-09-05T19:09:40.576" v="1175" actId="1076"/>
          <ac:picMkLst>
            <pc:docMk/>
            <pc:sldMk cId="3927831094" sldId="504"/>
            <ac:picMk id="4" creationId="{D7D1443B-909D-0609-33FE-BC515E92A6B9}"/>
          </ac:picMkLst>
        </pc:picChg>
      </pc:sldChg>
      <pc:sldChg chg="modSp add mod ord">
        <pc:chgData name="NORBEY DANILO MUÑOZ CAÑON" userId="29f64d73-8b12-4c53-a9f3-1c223397a229" providerId="ADAL" clId="{3FFA15A7-F0DF-4CB6-9F40-4667A6446750}" dt="2023-09-05T19:10:20.110" v="1183" actId="20577"/>
        <pc:sldMkLst>
          <pc:docMk/>
          <pc:sldMk cId="2304592801" sldId="505"/>
        </pc:sldMkLst>
        <pc:spChg chg="mod">
          <ac:chgData name="NORBEY DANILO MUÑOZ CAÑON" userId="29f64d73-8b12-4c53-a9f3-1c223397a229" providerId="ADAL" clId="{3FFA15A7-F0DF-4CB6-9F40-4667A6446750}" dt="2023-09-05T19:10:20.110" v="1183" actId="20577"/>
          <ac:spMkLst>
            <pc:docMk/>
            <pc:sldMk cId="2304592801" sldId="505"/>
            <ac:spMk id="192" creationId="{00000000-0000-0000-0000-000000000000}"/>
          </ac:spMkLst>
        </pc:spChg>
      </pc:sldChg>
      <pc:sldChg chg="addSp delSp modSp add mod ord">
        <pc:chgData name="NORBEY DANILO MUÑOZ CAÑON" userId="29f64d73-8b12-4c53-a9f3-1c223397a229" providerId="ADAL" clId="{3FFA15A7-F0DF-4CB6-9F40-4667A6446750}" dt="2023-09-05T19:11:53.561" v="1194" actId="14100"/>
        <pc:sldMkLst>
          <pc:docMk/>
          <pc:sldMk cId="4264052961" sldId="506"/>
        </pc:sldMkLst>
        <pc:spChg chg="mod">
          <ac:chgData name="NORBEY DANILO MUÑOZ CAÑON" userId="29f64d73-8b12-4c53-a9f3-1c223397a229" providerId="ADAL" clId="{3FFA15A7-F0DF-4CB6-9F40-4667A6446750}" dt="2023-09-05T19:11:53.561" v="1194" actId="14100"/>
          <ac:spMkLst>
            <pc:docMk/>
            <pc:sldMk cId="4264052961" sldId="506"/>
            <ac:spMk id="192" creationId="{00000000-0000-0000-0000-000000000000}"/>
          </ac:spMkLst>
        </pc:spChg>
        <pc:picChg chg="del">
          <ac:chgData name="NORBEY DANILO MUÑOZ CAÑON" userId="29f64d73-8b12-4c53-a9f3-1c223397a229" providerId="ADAL" clId="{3FFA15A7-F0DF-4CB6-9F40-4667A6446750}" dt="2023-09-05T19:11:23.323" v="1187" actId="478"/>
          <ac:picMkLst>
            <pc:docMk/>
            <pc:sldMk cId="4264052961" sldId="506"/>
            <ac:picMk id="5124" creationId="{EF9DA17E-AD81-4BCE-BCD1-3C1FE255CCF2}"/>
          </ac:picMkLst>
        </pc:picChg>
        <pc:picChg chg="add mod">
          <ac:chgData name="NORBEY DANILO MUÑOZ CAÑON" userId="29f64d73-8b12-4c53-a9f3-1c223397a229" providerId="ADAL" clId="{3FFA15A7-F0DF-4CB6-9F40-4667A6446750}" dt="2023-09-05T19:11:33.552" v="1192" actId="1076"/>
          <ac:picMkLst>
            <pc:docMk/>
            <pc:sldMk cId="4264052961" sldId="506"/>
            <ac:picMk id="6146" creationId="{A4BA79EA-FB79-D6A5-D146-CFE9CB9DA3DD}"/>
          </ac:picMkLst>
        </pc:picChg>
      </pc:sldChg>
      <pc:sldChg chg="modSp add mod ord">
        <pc:chgData name="NORBEY DANILO MUÑOZ CAÑON" userId="29f64d73-8b12-4c53-a9f3-1c223397a229" providerId="ADAL" clId="{3FFA15A7-F0DF-4CB6-9F40-4667A6446750}" dt="2023-09-05T19:25:31.569" v="1215" actId="20577"/>
        <pc:sldMkLst>
          <pc:docMk/>
          <pc:sldMk cId="4274742317" sldId="507"/>
        </pc:sldMkLst>
        <pc:spChg chg="mod">
          <ac:chgData name="NORBEY DANILO MUÑOZ CAÑON" userId="29f64d73-8b12-4c53-a9f3-1c223397a229" providerId="ADAL" clId="{3FFA15A7-F0DF-4CB6-9F40-4667A6446750}" dt="2023-09-05T19:25:31.569" v="1215" actId="20577"/>
          <ac:spMkLst>
            <pc:docMk/>
            <pc:sldMk cId="4274742317" sldId="507"/>
            <ac:spMk id="192" creationId="{00000000-0000-0000-0000-000000000000}"/>
          </ac:spMkLst>
        </pc:spChg>
      </pc:sldChg>
      <pc:sldChg chg="modSp add mod">
        <pc:chgData name="NORBEY DANILO MUÑOZ CAÑON" userId="29f64d73-8b12-4c53-a9f3-1c223397a229" providerId="ADAL" clId="{3FFA15A7-F0DF-4CB6-9F40-4667A6446750}" dt="2023-09-05T19:25:49.118" v="1217"/>
        <pc:sldMkLst>
          <pc:docMk/>
          <pc:sldMk cId="234171448" sldId="508"/>
        </pc:sldMkLst>
        <pc:spChg chg="mod">
          <ac:chgData name="NORBEY DANILO MUÑOZ CAÑON" userId="29f64d73-8b12-4c53-a9f3-1c223397a229" providerId="ADAL" clId="{3FFA15A7-F0DF-4CB6-9F40-4667A6446750}" dt="2023-09-05T19:25:49.118" v="1217"/>
          <ac:spMkLst>
            <pc:docMk/>
            <pc:sldMk cId="234171448" sldId="508"/>
            <ac:spMk id="192" creationId="{00000000-0000-0000-0000-000000000000}"/>
          </ac:spMkLst>
        </pc:spChg>
      </pc:sldChg>
      <pc:sldChg chg="addSp modSp add mod">
        <pc:chgData name="NORBEY DANILO MUÑOZ CAÑON" userId="29f64d73-8b12-4c53-a9f3-1c223397a229" providerId="ADAL" clId="{3FFA15A7-F0DF-4CB6-9F40-4667A6446750}" dt="2023-09-05T19:26:38.893" v="1228" actId="1076"/>
        <pc:sldMkLst>
          <pc:docMk/>
          <pc:sldMk cId="1737438066" sldId="509"/>
        </pc:sldMkLst>
        <pc:spChg chg="mod">
          <ac:chgData name="NORBEY DANILO MUÑOZ CAÑON" userId="29f64d73-8b12-4c53-a9f3-1c223397a229" providerId="ADAL" clId="{3FFA15A7-F0DF-4CB6-9F40-4667A6446750}" dt="2023-09-05T19:26:16.741" v="1221" actId="14100"/>
          <ac:spMkLst>
            <pc:docMk/>
            <pc:sldMk cId="1737438066" sldId="509"/>
            <ac:spMk id="192" creationId="{00000000-0000-0000-0000-000000000000}"/>
          </ac:spMkLst>
        </pc:spChg>
        <pc:picChg chg="add mod">
          <ac:chgData name="NORBEY DANILO MUÑOZ CAÑON" userId="29f64d73-8b12-4c53-a9f3-1c223397a229" providerId="ADAL" clId="{3FFA15A7-F0DF-4CB6-9F40-4667A6446750}" dt="2023-09-05T19:26:38.893" v="1228" actId="1076"/>
          <ac:picMkLst>
            <pc:docMk/>
            <pc:sldMk cId="1737438066" sldId="509"/>
            <ac:picMk id="3" creationId="{43C97483-0574-4653-08C1-67864C43C698}"/>
          </ac:picMkLst>
        </pc:picChg>
      </pc:sldChg>
      <pc:sldChg chg="modSp add mod ord">
        <pc:chgData name="NORBEY DANILO MUÑOZ CAÑON" userId="29f64d73-8b12-4c53-a9f3-1c223397a229" providerId="ADAL" clId="{3FFA15A7-F0DF-4CB6-9F40-4667A6446750}" dt="2023-09-05T19:27:25.984" v="1234" actId="33524"/>
        <pc:sldMkLst>
          <pc:docMk/>
          <pc:sldMk cId="3479884779" sldId="510"/>
        </pc:sldMkLst>
        <pc:spChg chg="mod">
          <ac:chgData name="NORBEY DANILO MUÑOZ CAÑON" userId="29f64d73-8b12-4c53-a9f3-1c223397a229" providerId="ADAL" clId="{3FFA15A7-F0DF-4CB6-9F40-4667A6446750}" dt="2023-09-05T19:27:25.984" v="1234" actId="33524"/>
          <ac:spMkLst>
            <pc:docMk/>
            <pc:sldMk cId="3479884779" sldId="510"/>
            <ac:spMk id="192" creationId="{00000000-0000-0000-0000-000000000000}"/>
          </ac:spMkLst>
        </pc:spChg>
      </pc:sldChg>
      <pc:sldChg chg="modSp add mod">
        <pc:chgData name="NORBEY DANILO MUÑOZ CAÑON" userId="29f64d73-8b12-4c53-a9f3-1c223397a229" providerId="ADAL" clId="{3FFA15A7-F0DF-4CB6-9F40-4667A6446750}" dt="2023-09-05T19:28:56.305" v="1246" actId="33524"/>
        <pc:sldMkLst>
          <pc:docMk/>
          <pc:sldMk cId="2336195496" sldId="511"/>
        </pc:sldMkLst>
        <pc:spChg chg="mod">
          <ac:chgData name="NORBEY DANILO MUÑOZ CAÑON" userId="29f64d73-8b12-4c53-a9f3-1c223397a229" providerId="ADAL" clId="{3FFA15A7-F0DF-4CB6-9F40-4667A6446750}" dt="2023-09-05T19:28:56.305" v="1246" actId="33524"/>
          <ac:spMkLst>
            <pc:docMk/>
            <pc:sldMk cId="2336195496" sldId="511"/>
            <ac:spMk id="192" creationId="{00000000-0000-0000-0000-000000000000}"/>
          </ac:spMkLst>
        </pc:spChg>
      </pc:sldChg>
      <pc:sldChg chg="modSp add mod">
        <pc:chgData name="NORBEY DANILO MUÑOZ CAÑON" userId="29f64d73-8b12-4c53-a9f3-1c223397a229" providerId="ADAL" clId="{3FFA15A7-F0DF-4CB6-9F40-4667A6446750}" dt="2023-09-05T19:30:16.882" v="1254" actId="113"/>
        <pc:sldMkLst>
          <pc:docMk/>
          <pc:sldMk cId="3081332412" sldId="512"/>
        </pc:sldMkLst>
        <pc:spChg chg="mod">
          <ac:chgData name="NORBEY DANILO MUÑOZ CAÑON" userId="29f64d73-8b12-4c53-a9f3-1c223397a229" providerId="ADAL" clId="{3FFA15A7-F0DF-4CB6-9F40-4667A6446750}" dt="2023-09-05T19:30:16.882" v="1254" actId="113"/>
          <ac:spMkLst>
            <pc:docMk/>
            <pc:sldMk cId="3081332412" sldId="512"/>
            <ac:spMk id="192" creationId="{00000000-0000-0000-0000-000000000000}"/>
          </ac:spMkLst>
        </pc:spChg>
      </pc:sldChg>
      <pc:sldChg chg="addSp delSp modSp add mod">
        <pc:chgData name="NORBEY DANILO MUÑOZ CAÑON" userId="29f64d73-8b12-4c53-a9f3-1c223397a229" providerId="ADAL" clId="{3FFA15A7-F0DF-4CB6-9F40-4667A6446750}" dt="2023-09-05T19:32:22.208" v="1285" actId="1076"/>
        <pc:sldMkLst>
          <pc:docMk/>
          <pc:sldMk cId="312769085" sldId="513"/>
        </pc:sldMkLst>
        <pc:spChg chg="add del mod">
          <ac:chgData name="NORBEY DANILO MUÑOZ CAÑON" userId="29f64d73-8b12-4c53-a9f3-1c223397a229" providerId="ADAL" clId="{3FFA15A7-F0DF-4CB6-9F40-4667A6446750}" dt="2023-09-05T19:30:31.078" v="1277" actId="478"/>
          <ac:spMkLst>
            <pc:docMk/>
            <pc:sldMk cId="312769085" sldId="513"/>
            <ac:spMk id="3" creationId="{0EC3F8B1-7FAD-B5EA-AB63-6F88B4BE1EC0}"/>
          </ac:spMkLst>
        </pc:spChg>
        <pc:spChg chg="mod">
          <ac:chgData name="NORBEY DANILO MUÑOZ CAÑON" userId="29f64d73-8b12-4c53-a9f3-1c223397a229" providerId="ADAL" clId="{3FFA15A7-F0DF-4CB6-9F40-4667A6446750}" dt="2023-09-05T19:30:28.085" v="1275" actId="20577"/>
          <ac:spMkLst>
            <pc:docMk/>
            <pc:sldMk cId="312769085" sldId="513"/>
            <ac:spMk id="191" creationId="{00000000-0000-0000-0000-000000000000}"/>
          </ac:spMkLst>
        </pc:spChg>
        <pc:spChg chg="del">
          <ac:chgData name="NORBEY DANILO MUÑOZ CAÑON" userId="29f64d73-8b12-4c53-a9f3-1c223397a229" providerId="ADAL" clId="{3FFA15A7-F0DF-4CB6-9F40-4667A6446750}" dt="2023-09-05T19:30:30.366" v="1276" actId="478"/>
          <ac:spMkLst>
            <pc:docMk/>
            <pc:sldMk cId="312769085" sldId="513"/>
            <ac:spMk id="192" creationId="{00000000-0000-0000-0000-000000000000}"/>
          </ac:spMkLst>
        </pc:spChg>
        <pc:picChg chg="add mod">
          <ac:chgData name="NORBEY DANILO MUÑOZ CAÑON" userId="29f64d73-8b12-4c53-a9f3-1c223397a229" providerId="ADAL" clId="{3FFA15A7-F0DF-4CB6-9F40-4667A6446750}" dt="2023-09-05T19:32:22.208" v="1285" actId="1076"/>
          <ac:picMkLst>
            <pc:docMk/>
            <pc:sldMk cId="312769085" sldId="513"/>
            <ac:picMk id="5" creationId="{3596AB6F-E436-73F0-C14D-2E45722DFC89}"/>
          </ac:picMkLst>
        </pc:picChg>
        <pc:picChg chg="add mod">
          <ac:chgData name="NORBEY DANILO MUÑOZ CAÑON" userId="29f64d73-8b12-4c53-a9f3-1c223397a229" providerId="ADAL" clId="{3FFA15A7-F0DF-4CB6-9F40-4667A6446750}" dt="2023-09-05T19:32:19.989" v="1284" actId="1076"/>
          <ac:picMkLst>
            <pc:docMk/>
            <pc:sldMk cId="312769085" sldId="513"/>
            <ac:picMk id="7" creationId="{5092162E-8B10-8655-5510-7185698FD94F}"/>
          </ac:picMkLst>
        </pc:picChg>
      </pc:sldChg>
      <pc:sldChg chg="modSp add mod ord">
        <pc:chgData name="NORBEY DANILO MUÑOZ CAÑON" userId="29f64d73-8b12-4c53-a9f3-1c223397a229" providerId="ADAL" clId="{3FFA15A7-F0DF-4CB6-9F40-4667A6446750}" dt="2023-09-05T20:56:31.855" v="1351" actId="20577"/>
        <pc:sldMkLst>
          <pc:docMk/>
          <pc:sldMk cId="2439033706" sldId="514"/>
        </pc:sldMkLst>
        <pc:spChg chg="mod">
          <ac:chgData name="NORBEY DANILO MUÑOZ CAÑON" userId="29f64d73-8b12-4c53-a9f3-1c223397a229" providerId="ADAL" clId="{3FFA15A7-F0DF-4CB6-9F40-4667A6446750}" dt="2023-09-05T19:35:59.662" v="1298" actId="20577"/>
          <ac:spMkLst>
            <pc:docMk/>
            <pc:sldMk cId="2439033706" sldId="514"/>
            <ac:spMk id="191" creationId="{00000000-0000-0000-0000-000000000000}"/>
          </ac:spMkLst>
        </pc:spChg>
        <pc:spChg chg="mod">
          <ac:chgData name="NORBEY DANILO MUÑOZ CAÑON" userId="29f64d73-8b12-4c53-a9f3-1c223397a229" providerId="ADAL" clId="{3FFA15A7-F0DF-4CB6-9F40-4667A6446750}" dt="2023-09-05T20:56:31.855" v="1351" actId="20577"/>
          <ac:spMkLst>
            <pc:docMk/>
            <pc:sldMk cId="2439033706" sldId="514"/>
            <ac:spMk id="192" creationId="{00000000-0000-0000-0000-000000000000}"/>
          </ac:spMkLst>
        </pc:spChg>
      </pc:sldChg>
      <pc:sldChg chg="modSp add mod">
        <pc:chgData name="NORBEY DANILO MUÑOZ CAÑON" userId="29f64d73-8b12-4c53-a9f3-1c223397a229" providerId="ADAL" clId="{3FFA15A7-F0DF-4CB6-9F40-4667A6446750}" dt="2023-09-05T20:57:55.213" v="1408" actId="20577"/>
        <pc:sldMkLst>
          <pc:docMk/>
          <pc:sldMk cId="2616913922" sldId="515"/>
        </pc:sldMkLst>
        <pc:spChg chg="mod">
          <ac:chgData name="NORBEY DANILO MUÑOZ CAÑON" userId="29f64d73-8b12-4c53-a9f3-1c223397a229" providerId="ADAL" clId="{3FFA15A7-F0DF-4CB6-9F40-4667A6446750}" dt="2023-09-05T20:56:50.015" v="1373" actId="20577"/>
          <ac:spMkLst>
            <pc:docMk/>
            <pc:sldMk cId="2616913922" sldId="515"/>
            <ac:spMk id="191" creationId="{00000000-0000-0000-0000-000000000000}"/>
          </ac:spMkLst>
        </pc:spChg>
        <pc:spChg chg="mod">
          <ac:chgData name="NORBEY DANILO MUÑOZ CAÑON" userId="29f64d73-8b12-4c53-a9f3-1c223397a229" providerId="ADAL" clId="{3FFA15A7-F0DF-4CB6-9F40-4667A6446750}" dt="2023-09-05T20:57:55.213" v="1408" actId="20577"/>
          <ac:spMkLst>
            <pc:docMk/>
            <pc:sldMk cId="2616913922" sldId="515"/>
            <ac:spMk id="192" creationId="{00000000-0000-0000-0000-000000000000}"/>
          </ac:spMkLst>
        </pc:spChg>
      </pc:sldChg>
      <pc:sldChg chg="modSp add mod">
        <pc:chgData name="NORBEY DANILO MUÑOZ CAÑON" userId="29f64d73-8b12-4c53-a9f3-1c223397a229" providerId="ADAL" clId="{3FFA15A7-F0DF-4CB6-9F40-4667A6446750}" dt="2023-09-05T21:05:30.072" v="1503" actId="20577"/>
        <pc:sldMkLst>
          <pc:docMk/>
          <pc:sldMk cId="1159085689" sldId="516"/>
        </pc:sldMkLst>
        <pc:spChg chg="mod">
          <ac:chgData name="NORBEY DANILO MUÑOZ CAÑON" userId="29f64d73-8b12-4c53-a9f3-1c223397a229" providerId="ADAL" clId="{3FFA15A7-F0DF-4CB6-9F40-4667A6446750}" dt="2023-09-05T20:58:07.689" v="1427" actId="20577"/>
          <ac:spMkLst>
            <pc:docMk/>
            <pc:sldMk cId="1159085689" sldId="516"/>
            <ac:spMk id="191" creationId="{00000000-0000-0000-0000-000000000000}"/>
          </ac:spMkLst>
        </pc:spChg>
        <pc:spChg chg="mod">
          <ac:chgData name="NORBEY DANILO MUÑOZ CAÑON" userId="29f64d73-8b12-4c53-a9f3-1c223397a229" providerId="ADAL" clId="{3FFA15A7-F0DF-4CB6-9F40-4667A6446750}" dt="2023-09-05T21:05:30.072" v="1503" actId="20577"/>
          <ac:spMkLst>
            <pc:docMk/>
            <pc:sldMk cId="1159085689" sldId="516"/>
            <ac:spMk id="192" creationId="{00000000-0000-0000-0000-000000000000}"/>
          </ac:spMkLst>
        </pc:spChg>
      </pc:sldChg>
      <pc:sldChg chg="addSp delSp modSp add mod">
        <pc:chgData name="NORBEY DANILO MUÑOZ CAÑON" userId="29f64d73-8b12-4c53-a9f3-1c223397a229" providerId="ADAL" clId="{3FFA15A7-F0DF-4CB6-9F40-4667A6446750}" dt="2023-09-05T21:01:45.628" v="1467" actId="1076"/>
        <pc:sldMkLst>
          <pc:docMk/>
          <pc:sldMk cId="3771111091" sldId="517"/>
        </pc:sldMkLst>
        <pc:spChg chg="mod">
          <ac:chgData name="NORBEY DANILO MUÑOZ CAÑON" userId="29f64d73-8b12-4c53-a9f3-1c223397a229" providerId="ADAL" clId="{3FFA15A7-F0DF-4CB6-9F40-4667A6446750}" dt="2023-09-05T21:01:24.405" v="1462" actId="20577"/>
          <ac:spMkLst>
            <pc:docMk/>
            <pc:sldMk cId="3771111091" sldId="517"/>
            <ac:spMk id="191" creationId="{00000000-0000-0000-0000-000000000000}"/>
          </ac:spMkLst>
        </pc:spChg>
        <pc:picChg chg="add mod">
          <ac:chgData name="NORBEY DANILO MUÑOZ CAÑON" userId="29f64d73-8b12-4c53-a9f3-1c223397a229" providerId="ADAL" clId="{3FFA15A7-F0DF-4CB6-9F40-4667A6446750}" dt="2023-09-05T21:01:45.628" v="1467" actId="1076"/>
          <ac:picMkLst>
            <pc:docMk/>
            <pc:sldMk cId="3771111091" sldId="517"/>
            <ac:picMk id="3" creationId="{39F544A2-E8ED-A38F-A0B2-A67FE048BEBC}"/>
          </ac:picMkLst>
        </pc:picChg>
        <pc:picChg chg="del">
          <ac:chgData name="NORBEY DANILO MUÑOZ CAÑON" userId="29f64d73-8b12-4c53-a9f3-1c223397a229" providerId="ADAL" clId="{3FFA15A7-F0DF-4CB6-9F40-4667A6446750}" dt="2023-09-05T21:01:26.513" v="1463" actId="478"/>
          <ac:picMkLst>
            <pc:docMk/>
            <pc:sldMk cId="3771111091" sldId="517"/>
            <ac:picMk id="5" creationId="{3596AB6F-E436-73F0-C14D-2E45722DFC89}"/>
          </ac:picMkLst>
        </pc:picChg>
        <pc:picChg chg="del">
          <ac:chgData name="NORBEY DANILO MUÑOZ CAÑON" userId="29f64d73-8b12-4c53-a9f3-1c223397a229" providerId="ADAL" clId="{3FFA15A7-F0DF-4CB6-9F40-4667A6446750}" dt="2023-09-05T21:01:27.101" v="1464" actId="478"/>
          <ac:picMkLst>
            <pc:docMk/>
            <pc:sldMk cId="3771111091" sldId="517"/>
            <ac:picMk id="7" creationId="{5092162E-8B10-8655-5510-7185698FD94F}"/>
          </ac:picMkLst>
        </pc:picChg>
      </pc:sldChg>
      <pc:sldChg chg="addSp delSp modSp add mod">
        <pc:chgData name="NORBEY DANILO MUÑOZ CAÑON" userId="29f64d73-8b12-4c53-a9f3-1c223397a229" providerId="ADAL" clId="{3FFA15A7-F0DF-4CB6-9F40-4667A6446750}" dt="2023-09-05T21:04:09.916" v="1482" actId="1076"/>
        <pc:sldMkLst>
          <pc:docMk/>
          <pc:sldMk cId="462298258" sldId="518"/>
        </pc:sldMkLst>
        <pc:spChg chg="add del mod">
          <ac:chgData name="NORBEY DANILO MUÑOZ CAÑON" userId="29f64d73-8b12-4c53-a9f3-1c223397a229" providerId="ADAL" clId="{3FFA15A7-F0DF-4CB6-9F40-4667A6446750}" dt="2023-09-05T21:03:43.144" v="1476" actId="478"/>
          <ac:spMkLst>
            <pc:docMk/>
            <pc:sldMk cId="462298258" sldId="518"/>
            <ac:spMk id="3" creationId="{8452D587-5EE2-4222-646F-DA3A8A94E67D}"/>
          </ac:spMkLst>
        </pc:spChg>
        <pc:spChg chg="del">
          <ac:chgData name="NORBEY DANILO MUÑOZ CAÑON" userId="29f64d73-8b12-4c53-a9f3-1c223397a229" providerId="ADAL" clId="{3FFA15A7-F0DF-4CB6-9F40-4667A6446750}" dt="2023-09-05T21:03:40.607" v="1475" actId="478"/>
          <ac:spMkLst>
            <pc:docMk/>
            <pc:sldMk cId="462298258" sldId="518"/>
            <ac:spMk id="192" creationId="{00000000-0000-0000-0000-000000000000}"/>
          </ac:spMkLst>
        </pc:spChg>
        <pc:picChg chg="add mod">
          <ac:chgData name="NORBEY DANILO MUÑOZ CAÑON" userId="29f64d73-8b12-4c53-a9f3-1c223397a229" providerId="ADAL" clId="{3FFA15A7-F0DF-4CB6-9F40-4667A6446750}" dt="2023-09-05T21:04:09.916" v="1482" actId="1076"/>
          <ac:picMkLst>
            <pc:docMk/>
            <pc:sldMk cId="462298258" sldId="518"/>
            <ac:picMk id="5" creationId="{9A682A17-A9C4-8AED-0C21-F431406801E5}"/>
          </ac:picMkLst>
        </pc:picChg>
      </pc:sldChg>
      <pc:sldChg chg="add del">
        <pc:chgData name="NORBEY DANILO MUÑOZ CAÑON" userId="29f64d73-8b12-4c53-a9f3-1c223397a229" providerId="ADAL" clId="{3FFA15A7-F0DF-4CB6-9F40-4667A6446750}" dt="2023-09-05T21:05:10.706" v="1484" actId="47"/>
        <pc:sldMkLst>
          <pc:docMk/>
          <pc:sldMk cId="2878103970" sldId="519"/>
        </pc:sldMkLst>
      </pc:sldChg>
    </pc:docChg>
  </pc:docChgLst>
  <pc:docChgLst>
    <pc:chgData name="NORVEY DANILO MUÑOZ" userId="6c920eed-56a1-4dd6-94e7-28cd095909bd" providerId="ADAL" clId="{08BBBA70-F1EB-4390-90B7-43D2712089F9}"/>
    <pc:docChg chg="undo custSel addSld delSld modSld sldOrd">
      <pc:chgData name="NORVEY DANILO MUÑOZ" userId="6c920eed-56a1-4dd6-94e7-28cd095909bd" providerId="ADAL" clId="{08BBBA70-F1EB-4390-90B7-43D2712089F9}" dt="2023-02-08T16:58:03.788" v="1698" actId="1076"/>
      <pc:docMkLst>
        <pc:docMk/>
      </pc:docMkLst>
      <pc:sldChg chg="modSp mod">
        <pc:chgData name="NORVEY DANILO MUÑOZ" userId="6c920eed-56a1-4dd6-94e7-28cd095909bd" providerId="ADAL" clId="{08BBBA70-F1EB-4390-90B7-43D2712089F9}" dt="2023-02-08T14:58:55.040" v="48" actId="20577"/>
        <pc:sldMkLst>
          <pc:docMk/>
          <pc:sldMk cId="0" sldId="256"/>
        </pc:sldMkLst>
        <pc:spChg chg="mod">
          <ac:chgData name="NORVEY DANILO MUÑOZ" userId="6c920eed-56a1-4dd6-94e7-28cd095909bd" providerId="ADAL" clId="{08BBBA70-F1EB-4390-90B7-43D2712089F9}" dt="2023-02-08T14:57:19.018" v="16" actId="20577"/>
          <ac:spMkLst>
            <pc:docMk/>
            <pc:sldMk cId="0" sldId="256"/>
            <ac:spMk id="185" creationId="{00000000-0000-0000-0000-000000000000}"/>
          </ac:spMkLst>
        </pc:spChg>
        <pc:spChg chg="mod">
          <ac:chgData name="NORVEY DANILO MUÑOZ" userId="6c920eed-56a1-4dd6-94e7-28cd095909bd" providerId="ADAL" clId="{08BBBA70-F1EB-4390-90B7-43D2712089F9}" dt="2023-02-08T14:58:55.040" v="48" actId="20577"/>
          <ac:spMkLst>
            <pc:docMk/>
            <pc:sldMk cId="0" sldId="256"/>
            <ac:spMk id="186" creationId="{00000000-0000-0000-0000-000000000000}"/>
          </ac:spMkLst>
        </pc:spChg>
      </pc:sldChg>
      <pc:sldChg chg="modSp mod">
        <pc:chgData name="NORVEY DANILO MUÑOZ" userId="6c920eed-56a1-4dd6-94e7-28cd095909bd" providerId="ADAL" clId="{08BBBA70-F1EB-4390-90B7-43D2712089F9}" dt="2023-02-08T14:59:55.661" v="90" actId="20577"/>
        <pc:sldMkLst>
          <pc:docMk/>
          <pc:sldMk cId="0" sldId="257"/>
        </pc:sldMkLst>
        <pc:spChg chg="mod">
          <ac:chgData name="NORVEY DANILO MUÑOZ" userId="6c920eed-56a1-4dd6-94e7-28cd095909bd" providerId="ADAL" clId="{08BBBA70-F1EB-4390-90B7-43D2712089F9}" dt="2023-02-08T14:59:11.451" v="72" actId="20577"/>
          <ac:spMkLst>
            <pc:docMk/>
            <pc:sldMk cId="0" sldId="257"/>
            <ac:spMk id="191" creationId="{00000000-0000-0000-0000-000000000000}"/>
          </ac:spMkLst>
        </pc:spChg>
        <pc:spChg chg="mod">
          <ac:chgData name="NORVEY DANILO MUÑOZ" userId="6c920eed-56a1-4dd6-94e7-28cd095909bd" providerId="ADAL" clId="{08BBBA70-F1EB-4390-90B7-43D2712089F9}" dt="2023-02-08T14:59:55.661" v="90" actId="20577"/>
          <ac:spMkLst>
            <pc:docMk/>
            <pc:sldMk cId="0" sldId="257"/>
            <ac:spMk id="192" creationId="{00000000-0000-0000-0000-000000000000}"/>
          </ac:spMkLst>
        </pc:spChg>
      </pc:sldChg>
      <pc:sldChg chg="modSp mod">
        <pc:chgData name="NORVEY DANILO MUÑOZ" userId="6c920eed-56a1-4dd6-94e7-28cd095909bd" providerId="ADAL" clId="{08BBBA70-F1EB-4390-90B7-43D2712089F9}" dt="2023-02-08T16:43:49.988" v="1393" actId="20577"/>
        <pc:sldMkLst>
          <pc:docMk/>
          <pc:sldMk cId="0" sldId="259"/>
        </pc:sldMkLst>
        <pc:spChg chg="mod">
          <ac:chgData name="NORVEY DANILO MUÑOZ" userId="6c920eed-56a1-4dd6-94e7-28cd095909bd" providerId="ADAL" clId="{08BBBA70-F1EB-4390-90B7-43D2712089F9}" dt="2023-02-08T16:43:49.988" v="1393" actId="20577"/>
          <ac:spMkLst>
            <pc:docMk/>
            <pc:sldMk cId="0" sldId="259"/>
            <ac:spMk id="215" creationId="{00000000-0000-0000-0000-000000000000}"/>
          </ac:spMkLst>
        </pc:spChg>
      </pc:sldChg>
      <pc:sldChg chg="modSp mod ord">
        <pc:chgData name="NORVEY DANILO MUÑOZ" userId="6c920eed-56a1-4dd6-94e7-28cd095909bd" providerId="ADAL" clId="{08BBBA70-F1EB-4390-90B7-43D2712089F9}" dt="2023-02-08T16:35:40.350" v="1289" actId="20577"/>
        <pc:sldMkLst>
          <pc:docMk/>
          <pc:sldMk cId="0" sldId="279"/>
        </pc:sldMkLst>
        <pc:spChg chg="mod">
          <ac:chgData name="NORVEY DANILO MUÑOZ" userId="6c920eed-56a1-4dd6-94e7-28cd095909bd" providerId="ADAL" clId="{08BBBA70-F1EB-4390-90B7-43D2712089F9}" dt="2023-02-08T16:35:40.350" v="1289" actId="20577"/>
          <ac:spMkLst>
            <pc:docMk/>
            <pc:sldMk cId="0" sldId="279"/>
            <ac:spMk id="497" creationId="{00000000-0000-0000-0000-000000000000}"/>
          </ac:spMkLst>
        </pc:spChg>
      </pc:sldChg>
      <pc:sldChg chg="modSp mod">
        <pc:chgData name="NORVEY DANILO MUÑOZ" userId="6c920eed-56a1-4dd6-94e7-28cd095909bd" providerId="ADAL" clId="{08BBBA70-F1EB-4390-90B7-43D2712089F9}" dt="2023-02-08T15:03:45.116" v="383" actId="20577"/>
        <pc:sldMkLst>
          <pc:docMk/>
          <pc:sldMk cId="3567729611" sldId="310"/>
        </pc:sldMkLst>
        <pc:spChg chg="mod">
          <ac:chgData name="NORVEY DANILO MUÑOZ" userId="6c920eed-56a1-4dd6-94e7-28cd095909bd" providerId="ADAL" clId="{08BBBA70-F1EB-4390-90B7-43D2712089F9}" dt="2023-02-08T15:03:05.584" v="368" actId="20577"/>
          <ac:spMkLst>
            <pc:docMk/>
            <pc:sldMk cId="3567729611" sldId="310"/>
            <ac:spMk id="191" creationId="{00000000-0000-0000-0000-000000000000}"/>
          </ac:spMkLst>
        </pc:spChg>
        <pc:spChg chg="mod">
          <ac:chgData name="NORVEY DANILO MUÑOZ" userId="6c920eed-56a1-4dd6-94e7-28cd095909bd" providerId="ADAL" clId="{08BBBA70-F1EB-4390-90B7-43D2712089F9}" dt="2023-02-08T15:03:45.116" v="383" actId="20577"/>
          <ac:spMkLst>
            <pc:docMk/>
            <pc:sldMk cId="3567729611" sldId="310"/>
            <ac:spMk id="192" creationId="{00000000-0000-0000-0000-000000000000}"/>
          </ac:spMkLst>
        </pc:spChg>
      </pc:sldChg>
      <pc:sldChg chg="modSp mod">
        <pc:chgData name="NORVEY DANILO MUÑOZ" userId="6c920eed-56a1-4dd6-94e7-28cd095909bd" providerId="ADAL" clId="{08BBBA70-F1EB-4390-90B7-43D2712089F9}" dt="2023-02-08T15:24:08.882" v="806" actId="20577"/>
        <pc:sldMkLst>
          <pc:docMk/>
          <pc:sldMk cId="4118244966" sldId="311"/>
        </pc:sldMkLst>
        <pc:spChg chg="mod">
          <ac:chgData name="NORVEY DANILO MUÑOZ" userId="6c920eed-56a1-4dd6-94e7-28cd095909bd" providerId="ADAL" clId="{08BBBA70-F1EB-4390-90B7-43D2712089F9}" dt="2023-02-08T15:21:14.385" v="769" actId="20577"/>
          <ac:spMkLst>
            <pc:docMk/>
            <pc:sldMk cId="4118244966" sldId="311"/>
            <ac:spMk id="191" creationId="{00000000-0000-0000-0000-000000000000}"/>
          </ac:spMkLst>
        </pc:spChg>
        <pc:spChg chg="mod">
          <ac:chgData name="NORVEY DANILO MUÑOZ" userId="6c920eed-56a1-4dd6-94e7-28cd095909bd" providerId="ADAL" clId="{08BBBA70-F1EB-4390-90B7-43D2712089F9}" dt="2023-02-08T15:24:08.882" v="806" actId="20577"/>
          <ac:spMkLst>
            <pc:docMk/>
            <pc:sldMk cId="4118244966" sldId="311"/>
            <ac:spMk id="192" creationId="{00000000-0000-0000-0000-000000000000}"/>
          </ac:spMkLst>
        </pc:spChg>
      </pc:sldChg>
      <pc:sldChg chg="modSp mod ord">
        <pc:chgData name="NORVEY DANILO MUÑOZ" userId="6c920eed-56a1-4dd6-94e7-28cd095909bd" providerId="ADAL" clId="{08BBBA70-F1EB-4390-90B7-43D2712089F9}" dt="2023-02-08T15:19:43.720" v="732" actId="21"/>
        <pc:sldMkLst>
          <pc:docMk/>
          <pc:sldMk cId="2012777000" sldId="312"/>
        </pc:sldMkLst>
        <pc:spChg chg="mod">
          <ac:chgData name="NORVEY DANILO MUÑOZ" userId="6c920eed-56a1-4dd6-94e7-28cd095909bd" providerId="ADAL" clId="{08BBBA70-F1EB-4390-90B7-43D2712089F9}" dt="2023-02-08T15:15:20.092" v="677" actId="20577"/>
          <ac:spMkLst>
            <pc:docMk/>
            <pc:sldMk cId="2012777000" sldId="312"/>
            <ac:spMk id="191" creationId="{00000000-0000-0000-0000-000000000000}"/>
          </ac:spMkLst>
        </pc:spChg>
        <pc:spChg chg="mod">
          <ac:chgData name="NORVEY DANILO MUÑOZ" userId="6c920eed-56a1-4dd6-94e7-28cd095909bd" providerId="ADAL" clId="{08BBBA70-F1EB-4390-90B7-43D2712089F9}" dt="2023-02-08T15:19:43.720" v="732" actId="21"/>
          <ac:spMkLst>
            <pc:docMk/>
            <pc:sldMk cId="2012777000" sldId="312"/>
            <ac:spMk id="192" creationId="{00000000-0000-0000-0000-000000000000}"/>
          </ac:spMkLst>
        </pc:spChg>
      </pc:sldChg>
      <pc:sldChg chg="addSp delSp modSp mod">
        <pc:chgData name="NORVEY DANILO MUÑOZ" userId="6c920eed-56a1-4dd6-94e7-28cd095909bd" providerId="ADAL" clId="{08BBBA70-F1EB-4390-90B7-43D2712089F9}" dt="2023-02-08T16:56:26.884" v="1675"/>
        <pc:sldMkLst>
          <pc:docMk/>
          <pc:sldMk cId="2834772407" sldId="313"/>
        </pc:sldMkLst>
        <pc:spChg chg="add del mod">
          <ac:chgData name="NORVEY DANILO MUÑOZ" userId="6c920eed-56a1-4dd6-94e7-28cd095909bd" providerId="ADAL" clId="{08BBBA70-F1EB-4390-90B7-43D2712089F9}" dt="2023-02-08T16:28:08.269" v="1234" actId="478"/>
          <ac:spMkLst>
            <pc:docMk/>
            <pc:sldMk cId="2834772407" sldId="313"/>
            <ac:spMk id="3" creationId="{73D14D75-CCA9-78E8-30E7-2AA613782FA2}"/>
          </ac:spMkLst>
        </pc:spChg>
        <pc:spChg chg="mod">
          <ac:chgData name="NORVEY DANILO MUÑOZ" userId="6c920eed-56a1-4dd6-94e7-28cd095909bd" providerId="ADAL" clId="{08BBBA70-F1EB-4390-90B7-43D2712089F9}" dt="2023-02-08T16:28:06.161" v="1232" actId="1076"/>
          <ac:spMkLst>
            <pc:docMk/>
            <pc:sldMk cId="2834772407" sldId="313"/>
            <ac:spMk id="214" creationId="{00000000-0000-0000-0000-000000000000}"/>
          </ac:spMkLst>
        </pc:spChg>
        <pc:spChg chg="del">
          <ac:chgData name="NORVEY DANILO MUÑOZ" userId="6c920eed-56a1-4dd6-94e7-28cd095909bd" providerId="ADAL" clId="{08BBBA70-F1EB-4390-90B7-43D2712089F9}" dt="2023-02-08T16:28:07.638" v="1233" actId="478"/>
          <ac:spMkLst>
            <pc:docMk/>
            <pc:sldMk cId="2834772407" sldId="313"/>
            <ac:spMk id="215" creationId="{00000000-0000-0000-0000-000000000000}"/>
          </ac:spMkLst>
        </pc:spChg>
        <pc:picChg chg="add mod">
          <ac:chgData name="NORVEY DANILO MUÑOZ" userId="6c920eed-56a1-4dd6-94e7-28cd095909bd" providerId="ADAL" clId="{08BBBA70-F1EB-4390-90B7-43D2712089F9}" dt="2023-02-08T16:56:26.884" v="1675"/>
          <ac:picMkLst>
            <pc:docMk/>
            <pc:sldMk cId="2834772407" sldId="313"/>
            <ac:picMk id="4" creationId="{0853F64C-BF6C-06D4-B308-DF60BF583CA9}"/>
          </ac:picMkLst>
        </pc:picChg>
        <pc:picChg chg="add del mod">
          <ac:chgData name="NORVEY DANILO MUÑOZ" userId="6c920eed-56a1-4dd6-94e7-28cd095909bd" providerId="ADAL" clId="{08BBBA70-F1EB-4390-90B7-43D2712089F9}" dt="2023-02-08T16:56:21.360" v="1673" actId="478"/>
          <ac:picMkLst>
            <pc:docMk/>
            <pc:sldMk cId="2834772407" sldId="313"/>
            <ac:picMk id="5122" creationId="{0B6F24F9-1F6A-BA09-9EE5-56B52399983C}"/>
          </ac:picMkLst>
        </pc:picChg>
      </pc:sldChg>
      <pc:sldChg chg="modSp mod">
        <pc:chgData name="NORVEY DANILO MUÑOZ" userId="6c920eed-56a1-4dd6-94e7-28cd095909bd" providerId="ADAL" clId="{08BBBA70-F1EB-4390-90B7-43D2712089F9}" dt="2023-02-08T16:23:13.323" v="1193" actId="20577"/>
        <pc:sldMkLst>
          <pc:docMk/>
          <pc:sldMk cId="2213320943" sldId="314"/>
        </pc:sldMkLst>
        <pc:spChg chg="mod">
          <ac:chgData name="NORVEY DANILO MUÑOZ" userId="6c920eed-56a1-4dd6-94e7-28cd095909bd" providerId="ADAL" clId="{08BBBA70-F1EB-4390-90B7-43D2712089F9}" dt="2023-02-08T16:23:13.323" v="1193" actId="20577"/>
          <ac:spMkLst>
            <pc:docMk/>
            <pc:sldMk cId="2213320943" sldId="314"/>
            <ac:spMk id="222" creationId="{00000000-0000-0000-0000-000000000000}"/>
          </ac:spMkLst>
        </pc:spChg>
      </pc:sldChg>
      <pc:sldChg chg="addSp modSp mod">
        <pc:chgData name="NORVEY DANILO MUÑOZ" userId="6c920eed-56a1-4dd6-94e7-28cd095909bd" providerId="ADAL" clId="{08BBBA70-F1EB-4390-90B7-43D2712089F9}" dt="2023-02-08T16:24:42.752" v="1209" actId="1076"/>
        <pc:sldMkLst>
          <pc:docMk/>
          <pc:sldMk cId="3021841683" sldId="315"/>
        </pc:sldMkLst>
        <pc:spChg chg="mod">
          <ac:chgData name="NORVEY DANILO MUÑOZ" userId="6c920eed-56a1-4dd6-94e7-28cd095909bd" providerId="ADAL" clId="{08BBBA70-F1EB-4390-90B7-43D2712089F9}" dt="2023-02-08T16:24:37.082" v="1207" actId="14100"/>
          <ac:spMkLst>
            <pc:docMk/>
            <pc:sldMk cId="3021841683" sldId="315"/>
            <ac:spMk id="215" creationId="{00000000-0000-0000-0000-000000000000}"/>
          </ac:spMkLst>
        </pc:spChg>
        <pc:picChg chg="add mod">
          <ac:chgData name="NORVEY DANILO MUÑOZ" userId="6c920eed-56a1-4dd6-94e7-28cd095909bd" providerId="ADAL" clId="{08BBBA70-F1EB-4390-90B7-43D2712089F9}" dt="2023-02-08T16:24:42.752" v="1209" actId="1076"/>
          <ac:picMkLst>
            <pc:docMk/>
            <pc:sldMk cId="3021841683" sldId="315"/>
            <ac:picMk id="2050" creationId="{1F8E3B32-44D2-90A4-2540-BC8B7CCC0C39}"/>
          </ac:picMkLst>
        </pc:picChg>
      </pc:sldChg>
      <pc:sldChg chg="addSp delSp modSp mod ord">
        <pc:chgData name="NORVEY DANILO MUÑOZ" userId="6c920eed-56a1-4dd6-94e7-28cd095909bd" providerId="ADAL" clId="{08BBBA70-F1EB-4390-90B7-43D2712089F9}" dt="2023-02-08T16:35:59.261" v="1308"/>
        <pc:sldMkLst>
          <pc:docMk/>
          <pc:sldMk cId="1139785874" sldId="322"/>
        </pc:sldMkLst>
        <pc:spChg chg="add del mod">
          <ac:chgData name="NORVEY DANILO MUÑOZ" userId="6c920eed-56a1-4dd6-94e7-28cd095909bd" providerId="ADAL" clId="{08BBBA70-F1EB-4390-90B7-43D2712089F9}" dt="2023-02-08T16:35:55.707" v="1307" actId="478"/>
          <ac:spMkLst>
            <pc:docMk/>
            <pc:sldMk cId="1139785874" sldId="322"/>
            <ac:spMk id="3" creationId="{D64B8FE2-983A-D0A8-3DD6-8A7A7588409D}"/>
          </ac:spMkLst>
        </pc:spChg>
        <pc:spChg chg="mod">
          <ac:chgData name="NORVEY DANILO MUÑOZ" userId="6c920eed-56a1-4dd6-94e7-28cd095909bd" providerId="ADAL" clId="{08BBBA70-F1EB-4390-90B7-43D2712089F9}" dt="2023-02-08T16:35:50.122" v="1304" actId="20577"/>
          <ac:spMkLst>
            <pc:docMk/>
            <pc:sldMk cId="1139785874" sldId="322"/>
            <ac:spMk id="235" creationId="{00000000-0000-0000-0000-000000000000}"/>
          </ac:spMkLst>
        </pc:spChg>
        <pc:spChg chg="del">
          <ac:chgData name="NORVEY DANILO MUÑOZ" userId="6c920eed-56a1-4dd6-94e7-28cd095909bd" providerId="ADAL" clId="{08BBBA70-F1EB-4390-90B7-43D2712089F9}" dt="2023-02-08T16:35:54.412" v="1306" actId="478"/>
          <ac:spMkLst>
            <pc:docMk/>
            <pc:sldMk cId="1139785874" sldId="322"/>
            <ac:spMk id="237" creationId="{00000000-0000-0000-0000-000000000000}"/>
          </ac:spMkLst>
        </pc:spChg>
        <pc:picChg chg="del">
          <ac:chgData name="NORVEY DANILO MUÑOZ" userId="6c920eed-56a1-4dd6-94e7-28cd095909bd" providerId="ADAL" clId="{08BBBA70-F1EB-4390-90B7-43D2712089F9}" dt="2023-02-08T16:35:51.798" v="1305" actId="478"/>
          <ac:picMkLst>
            <pc:docMk/>
            <pc:sldMk cId="1139785874" sldId="322"/>
            <ac:picMk id="15" creationId="{64B6B4C1-1644-FF3A-6E3B-F113E4E00E20}"/>
          </ac:picMkLst>
        </pc:picChg>
        <pc:picChg chg="add">
          <ac:chgData name="NORVEY DANILO MUÑOZ" userId="6c920eed-56a1-4dd6-94e7-28cd095909bd" providerId="ADAL" clId="{08BBBA70-F1EB-4390-90B7-43D2712089F9}" dt="2023-02-08T16:35:59.261" v="1308"/>
          <ac:picMkLst>
            <pc:docMk/>
            <pc:sldMk cId="1139785874" sldId="322"/>
            <ac:picMk id="8194" creationId="{232E11A9-B3EB-3262-9C16-1B579AD8F1B1}"/>
          </ac:picMkLst>
        </pc:picChg>
      </pc:sldChg>
      <pc:sldChg chg="modSp add mod">
        <pc:chgData name="NORVEY DANILO MUÑOZ" userId="6c920eed-56a1-4dd6-94e7-28cd095909bd" providerId="ADAL" clId="{08BBBA70-F1EB-4390-90B7-43D2712089F9}" dt="2023-02-08T15:01:29.222" v="294" actId="20577"/>
        <pc:sldMkLst>
          <pc:docMk/>
          <pc:sldMk cId="2252551699" sldId="367"/>
        </pc:sldMkLst>
        <pc:spChg chg="mod">
          <ac:chgData name="NORVEY DANILO MUÑOZ" userId="6c920eed-56a1-4dd6-94e7-28cd095909bd" providerId="ADAL" clId="{08BBBA70-F1EB-4390-90B7-43D2712089F9}" dt="2023-02-08T15:00:26.399" v="127" actId="20577"/>
          <ac:spMkLst>
            <pc:docMk/>
            <pc:sldMk cId="2252551699" sldId="367"/>
            <ac:spMk id="191" creationId="{00000000-0000-0000-0000-000000000000}"/>
          </ac:spMkLst>
        </pc:spChg>
        <pc:spChg chg="mod">
          <ac:chgData name="NORVEY DANILO MUÑOZ" userId="6c920eed-56a1-4dd6-94e7-28cd095909bd" providerId="ADAL" clId="{08BBBA70-F1EB-4390-90B7-43D2712089F9}" dt="2023-02-08T15:01:29.222" v="294" actId="20577"/>
          <ac:spMkLst>
            <pc:docMk/>
            <pc:sldMk cId="2252551699" sldId="367"/>
            <ac:spMk id="192" creationId="{00000000-0000-0000-0000-000000000000}"/>
          </ac:spMkLst>
        </pc:spChg>
      </pc:sldChg>
      <pc:sldChg chg="addSp delSp modSp add mod">
        <pc:chgData name="NORVEY DANILO MUÑOZ" userId="6c920eed-56a1-4dd6-94e7-28cd095909bd" providerId="ADAL" clId="{08BBBA70-F1EB-4390-90B7-43D2712089F9}" dt="2023-02-08T15:02:41.791" v="341" actId="1076"/>
        <pc:sldMkLst>
          <pc:docMk/>
          <pc:sldMk cId="2414942149" sldId="368"/>
        </pc:sldMkLst>
        <pc:spChg chg="add del mod">
          <ac:chgData name="NORVEY DANILO MUÑOZ" userId="6c920eed-56a1-4dd6-94e7-28cd095909bd" providerId="ADAL" clId="{08BBBA70-F1EB-4390-90B7-43D2712089F9}" dt="2023-02-08T15:02:14.957" v="338" actId="478"/>
          <ac:spMkLst>
            <pc:docMk/>
            <pc:sldMk cId="2414942149" sldId="368"/>
            <ac:spMk id="3" creationId="{4BC0A9B1-ABE7-7259-4908-C20DED9B5599}"/>
          </ac:spMkLst>
        </pc:spChg>
        <pc:spChg chg="mod">
          <ac:chgData name="NORVEY DANILO MUÑOZ" userId="6c920eed-56a1-4dd6-94e7-28cd095909bd" providerId="ADAL" clId="{08BBBA70-F1EB-4390-90B7-43D2712089F9}" dt="2023-02-08T15:02:06.962" v="335" actId="20577"/>
          <ac:spMkLst>
            <pc:docMk/>
            <pc:sldMk cId="2414942149" sldId="368"/>
            <ac:spMk id="191" creationId="{00000000-0000-0000-0000-000000000000}"/>
          </ac:spMkLst>
        </pc:spChg>
        <pc:spChg chg="del mod">
          <ac:chgData name="NORVEY DANILO MUÑOZ" userId="6c920eed-56a1-4dd6-94e7-28cd095909bd" providerId="ADAL" clId="{08BBBA70-F1EB-4390-90B7-43D2712089F9}" dt="2023-02-08T15:02:12.688" v="337" actId="478"/>
          <ac:spMkLst>
            <pc:docMk/>
            <pc:sldMk cId="2414942149" sldId="368"/>
            <ac:spMk id="192" creationId="{00000000-0000-0000-0000-000000000000}"/>
          </ac:spMkLst>
        </pc:spChg>
        <pc:picChg chg="add mod">
          <ac:chgData name="NORVEY DANILO MUÑOZ" userId="6c920eed-56a1-4dd6-94e7-28cd095909bd" providerId="ADAL" clId="{08BBBA70-F1EB-4390-90B7-43D2712089F9}" dt="2023-02-08T15:02:41.791" v="341" actId="1076"/>
          <ac:picMkLst>
            <pc:docMk/>
            <pc:sldMk cId="2414942149" sldId="368"/>
            <ac:picMk id="5" creationId="{C2FBF8F7-F32A-CE6D-EDDC-7E1E74C1E2DC}"/>
          </ac:picMkLst>
        </pc:picChg>
      </pc:sldChg>
      <pc:sldChg chg="modSp add mod">
        <pc:chgData name="NORVEY DANILO MUÑOZ" userId="6c920eed-56a1-4dd6-94e7-28cd095909bd" providerId="ADAL" clId="{08BBBA70-F1EB-4390-90B7-43D2712089F9}" dt="2023-02-08T15:14:59.834" v="643" actId="113"/>
        <pc:sldMkLst>
          <pc:docMk/>
          <pc:sldMk cId="2244255232" sldId="369"/>
        </pc:sldMkLst>
        <pc:spChg chg="mod">
          <ac:chgData name="NORVEY DANILO MUÑOZ" userId="6c920eed-56a1-4dd6-94e7-28cd095909bd" providerId="ADAL" clId="{08BBBA70-F1EB-4390-90B7-43D2712089F9}" dt="2023-02-08T15:03:57.722" v="391" actId="20577"/>
          <ac:spMkLst>
            <pc:docMk/>
            <pc:sldMk cId="2244255232" sldId="369"/>
            <ac:spMk id="191" creationId="{00000000-0000-0000-0000-000000000000}"/>
          </ac:spMkLst>
        </pc:spChg>
        <pc:spChg chg="mod">
          <ac:chgData name="NORVEY DANILO MUÑOZ" userId="6c920eed-56a1-4dd6-94e7-28cd095909bd" providerId="ADAL" clId="{08BBBA70-F1EB-4390-90B7-43D2712089F9}" dt="2023-02-08T15:14:59.834" v="643" actId="113"/>
          <ac:spMkLst>
            <pc:docMk/>
            <pc:sldMk cId="2244255232" sldId="369"/>
            <ac:spMk id="192" creationId="{00000000-0000-0000-0000-000000000000}"/>
          </ac:spMkLst>
        </pc:spChg>
      </pc:sldChg>
      <pc:sldChg chg="modSp add mod">
        <pc:chgData name="NORVEY DANILO MUÑOZ" userId="6c920eed-56a1-4dd6-94e7-28cd095909bd" providerId="ADAL" clId="{08BBBA70-F1EB-4390-90B7-43D2712089F9}" dt="2023-02-08T15:36:11.136" v="849" actId="20577"/>
        <pc:sldMkLst>
          <pc:docMk/>
          <pc:sldMk cId="844426838" sldId="370"/>
        </pc:sldMkLst>
        <pc:spChg chg="mod">
          <ac:chgData name="NORVEY DANILO MUÑOZ" userId="6c920eed-56a1-4dd6-94e7-28cd095909bd" providerId="ADAL" clId="{08BBBA70-F1EB-4390-90B7-43D2712089F9}" dt="2023-02-08T15:36:11.136" v="849" actId="20577"/>
          <ac:spMkLst>
            <pc:docMk/>
            <pc:sldMk cId="844426838" sldId="370"/>
            <ac:spMk id="192" creationId="{00000000-0000-0000-0000-000000000000}"/>
          </ac:spMkLst>
        </pc:spChg>
      </pc:sldChg>
      <pc:sldChg chg="addSp modSp add mod">
        <pc:chgData name="NORVEY DANILO MUÑOZ" userId="6c920eed-56a1-4dd6-94e7-28cd095909bd" providerId="ADAL" clId="{08BBBA70-F1EB-4390-90B7-43D2712089F9}" dt="2023-02-08T15:21:08.954" v="768" actId="1076"/>
        <pc:sldMkLst>
          <pc:docMk/>
          <pc:sldMk cId="1640251976" sldId="371"/>
        </pc:sldMkLst>
        <pc:spChg chg="mod">
          <ac:chgData name="NORVEY DANILO MUÑOZ" userId="6c920eed-56a1-4dd6-94e7-28cd095909bd" providerId="ADAL" clId="{08BBBA70-F1EB-4390-90B7-43D2712089F9}" dt="2023-02-08T15:20:52.704" v="762" actId="1076"/>
          <ac:spMkLst>
            <pc:docMk/>
            <pc:sldMk cId="1640251976" sldId="371"/>
            <ac:spMk id="192" creationId="{00000000-0000-0000-0000-000000000000}"/>
          </ac:spMkLst>
        </pc:spChg>
        <pc:picChg chg="add mod">
          <ac:chgData name="NORVEY DANILO MUÑOZ" userId="6c920eed-56a1-4dd6-94e7-28cd095909bd" providerId="ADAL" clId="{08BBBA70-F1EB-4390-90B7-43D2712089F9}" dt="2023-02-08T15:21:08.954" v="768" actId="1076"/>
          <ac:picMkLst>
            <pc:docMk/>
            <pc:sldMk cId="1640251976" sldId="371"/>
            <ac:picMk id="1026" creationId="{F4DF180B-DE61-4810-2964-8AE9D712AD79}"/>
          </ac:picMkLst>
        </pc:picChg>
      </pc:sldChg>
      <pc:sldChg chg="modSp add mod">
        <pc:chgData name="NORVEY DANILO MUÑOZ" userId="6c920eed-56a1-4dd6-94e7-28cd095909bd" providerId="ADAL" clId="{08BBBA70-F1EB-4390-90B7-43D2712089F9}" dt="2023-02-08T15:42:13.314" v="928" actId="313"/>
        <pc:sldMkLst>
          <pc:docMk/>
          <pc:sldMk cId="1483896231" sldId="372"/>
        </pc:sldMkLst>
        <pc:spChg chg="mod">
          <ac:chgData name="NORVEY DANILO MUÑOZ" userId="6c920eed-56a1-4dd6-94e7-28cd095909bd" providerId="ADAL" clId="{08BBBA70-F1EB-4390-90B7-43D2712089F9}" dt="2023-02-08T15:36:56.663" v="865" actId="20577"/>
          <ac:spMkLst>
            <pc:docMk/>
            <pc:sldMk cId="1483896231" sldId="372"/>
            <ac:spMk id="191" creationId="{00000000-0000-0000-0000-000000000000}"/>
          </ac:spMkLst>
        </pc:spChg>
        <pc:spChg chg="mod">
          <ac:chgData name="NORVEY DANILO MUÑOZ" userId="6c920eed-56a1-4dd6-94e7-28cd095909bd" providerId="ADAL" clId="{08BBBA70-F1EB-4390-90B7-43D2712089F9}" dt="2023-02-08T15:42:13.314" v="928" actId="313"/>
          <ac:spMkLst>
            <pc:docMk/>
            <pc:sldMk cId="1483896231" sldId="372"/>
            <ac:spMk id="192" creationId="{00000000-0000-0000-0000-000000000000}"/>
          </ac:spMkLst>
        </pc:spChg>
      </pc:sldChg>
      <pc:sldChg chg="addSp delSp modSp add mod">
        <pc:chgData name="NORVEY DANILO MUÑOZ" userId="6c920eed-56a1-4dd6-94e7-28cd095909bd" providerId="ADAL" clId="{08BBBA70-F1EB-4390-90B7-43D2712089F9}" dt="2023-02-08T15:56:53.887" v="934" actId="1076"/>
        <pc:sldMkLst>
          <pc:docMk/>
          <pc:sldMk cId="2407232986" sldId="373"/>
        </pc:sldMkLst>
        <pc:spChg chg="add del mod">
          <ac:chgData name="NORVEY DANILO MUÑOZ" userId="6c920eed-56a1-4dd6-94e7-28cd095909bd" providerId="ADAL" clId="{08BBBA70-F1EB-4390-90B7-43D2712089F9}" dt="2023-02-08T15:42:24.175" v="931" actId="478"/>
          <ac:spMkLst>
            <pc:docMk/>
            <pc:sldMk cId="2407232986" sldId="373"/>
            <ac:spMk id="3" creationId="{5FA27CAB-140F-FD35-6D0B-FEB44BEFD8F3}"/>
          </ac:spMkLst>
        </pc:spChg>
        <pc:spChg chg="del">
          <ac:chgData name="NORVEY DANILO MUÑOZ" userId="6c920eed-56a1-4dd6-94e7-28cd095909bd" providerId="ADAL" clId="{08BBBA70-F1EB-4390-90B7-43D2712089F9}" dt="2023-02-08T15:42:22.367" v="930" actId="478"/>
          <ac:spMkLst>
            <pc:docMk/>
            <pc:sldMk cId="2407232986" sldId="373"/>
            <ac:spMk id="192" creationId="{00000000-0000-0000-0000-000000000000}"/>
          </ac:spMkLst>
        </pc:spChg>
        <pc:picChg chg="add mod">
          <ac:chgData name="NORVEY DANILO MUÑOZ" userId="6c920eed-56a1-4dd6-94e7-28cd095909bd" providerId="ADAL" clId="{08BBBA70-F1EB-4390-90B7-43D2712089F9}" dt="2023-02-08T15:56:53.887" v="934" actId="1076"/>
          <ac:picMkLst>
            <pc:docMk/>
            <pc:sldMk cId="2407232986" sldId="373"/>
            <ac:picMk id="5" creationId="{B2DFE150-F2E9-B904-2FE9-CA32472425B1}"/>
          </ac:picMkLst>
        </pc:picChg>
      </pc:sldChg>
      <pc:sldChg chg="addSp delSp modSp add mod">
        <pc:chgData name="NORVEY DANILO MUÑOZ" userId="6c920eed-56a1-4dd6-94e7-28cd095909bd" providerId="ADAL" clId="{08BBBA70-F1EB-4390-90B7-43D2712089F9}" dt="2023-02-08T15:58:45.602" v="976" actId="1076"/>
        <pc:sldMkLst>
          <pc:docMk/>
          <pc:sldMk cId="2669140229" sldId="374"/>
        </pc:sldMkLst>
        <pc:spChg chg="add mod">
          <ac:chgData name="NORVEY DANILO MUÑOZ" userId="6c920eed-56a1-4dd6-94e7-28cd095909bd" providerId="ADAL" clId="{08BBBA70-F1EB-4390-90B7-43D2712089F9}" dt="2023-02-08T15:58:14.472" v="973" actId="113"/>
          <ac:spMkLst>
            <pc:docMk/>
            <pc:sldMk cId="2669140229" sldId="374"/>
            <ac:spMk id="2" creationId="{C0B608A9-9574-5207-56A3-C5CFEE4309AD}"/>
          </ac:spMkLst>
        </pc:spChg>
        <pc:spChg chg="mod">
          <ac:chgData name="NORVEY DANILO MUÑOZ" userId="6c920eed-56a1-4dd6-94e7-28cd095909bd" providerId="ADAL" clId="{08BBBA70-F1EB-4390-90B7-43D2712089F9}" dt="2023-02-08T15:57:34.078" v="950" actId="20577"/>
          <ac:spMkLst>
            <pc:docMk/>
            <pc:sldMk cId="2669140229" sldId="374"/>
            <ac:spMk id="191" creationId="{00000000-0000-0000-0000-000000000000}"/>
          </ac:spMkLst>
        </pc:spChg>
        <pc:picChg chg="add mod">
          <ac:chgData name="NORVEY DANILO MUÑOZ" userId="6c920eed-56a1-4dd6-94e7-28cd095909bd" providerId="ADAL" clId="{08BBBA70-F1EB-4390-90B7-43D2712089F9}" dt="2023-02-08T15:58:45.602" v="976" actId="1076"/>
          <ac:picMkLst>
            <pc:docMk/>
            <pc:sldMk cId="2669140229" sldId="374"/>
            <ac:picMk id="4" creationId="{3CC63424-56E9-BFB1-F114-2CFC51AB183C}"/>
          </ac:picMkLst>
        </pc:picChg>
        <pc:picChg chg="del">
          <ac:chgData name="NORVEY DANILO MUÑOZ" userId="6c920eed-56a1-4dd6-94e7-28cd095909bd" providerId="ADAL" clId="{08BBBA70-F1EB-4390-90B7-43D2712089F9}" dt="2023-02-08T15:57:35.555" v="951" actId="478"/>
          <ac:picMkLst>
            <pc:docMk/>
            <pc:sldMk cId="2669140229" sldId="374"/>
            <ac:picMk id="5" creationId="{B2DFE150-F2E9-B904-2FE9-CA32472425B1}"/>
          </ac:picMkLst>
        </pc:picChg>
      </pc:sldChg>
      <pc:sldChg chg="delSp modSp add mod">
        <pc:chgData name="NORVEY DANILO MUÑOZ" userId="6c920eed-56a1-4dd6-94e7-28cd095909bd" providerId="ADAL" clId="{08BBBA70-F1EB-4390-90B7-43D2712089F9}" dt="2023-02-08T16:02:27.515" v="1044" actId="20577"/>
        <pc:sldMkLst>
          <pc:docMk/>
          <pc:sldMk cId="805343460" sldId="375"/>
        </pc:sldMkLst>
        <pc:spChg chg="mod">
          <ac:chgData name="NORVEY DANILO MUÑOZ" userId="6c920eed-56a1-4dd6-94e7-28cd095909bd" providerId="ADAL" clId="{08BBBA70-F1EB-4390-90B7-43D2712089F9}" dt="2023-02-08T16:02:27.515" v="1044" actId="20577"/>
          <ac:spMkLst>
            <pc:docMk/>
            <pc:sldMk cId="805343460" sldId="375"/>
            <ac:spMk id="2" creationId="{C0B608A9-9574-5207-56A3-C5CFEE4309AD}"/>
          </ac:spMkLst>
        </pc:spChg>
        <pc:spChg chg="mod">
          <ac:chgData name="NORVEY DANILO MUÑOZ" userId="6c920eed-56a1-4dd6-94e7-28cd095909bd" providerId="ADAL" clId="{08BBBA70-F1EB-4390-90B7-43D2712089F9}" dt="2023-02-08T15:59:12.792" v="1000" actId="20577"/>
          <ac:spMkLst>
            <pc:docMk/>
            <pc:sldMk cId="805343460" sldId="375"/>
            <ac:spMk id="191" creationId="{00000000-0000-0000-0000-000000000000}"/>
          </ac:spMkLst>
        </pc:spChg>
        <pc:picChg chg="del">
          <ac:chgData name="NORVEY DANILO MUÑOZ" userId="6c920eed-56a1-4dd6-94e7-28cd095909bd" providerId="ADAL" clId="{08BBBA70-F1EB-4390-90B7-43D2712089F9}" dt="2023-02-08T15:59:23.395" v="1002" actId="478"/>
          <ac:picMkLst>
            <pc:docMk/>
            <pc:sldMk cId="805343460" sldId="375"/>
            <ac:picMk id="4" creationId="{3CC63424-56E9-BFB1-F114-2CFC51AB183C}"/>
          </ac:picMkLst>
        </pc:picChg>
      </pc:sldChg>
      <pc:sldChg chg="addSp modSp add mod">
        <pc:chgData name="NORVEY DANILO MUÑOZ" userId="6c920eed-56a1-4dd6-94e7-28cd095909bd" providerId="ADAL" clId="{08BBBA70-F1EB-4390-90B7-43D2712089F9}" dt="2023-02-08T16:18:51.197" v="1085" actId="1076"/>
        <pc:sldMkLst>
          <pc:docMk/>
          <pc:sldMk cId="3646398806" sldId="376"/>
        </pc:sldMkLst>
        <pc:spChg chg="mod">
          <ac:chgData name="NORVEY DANILO MUÑOZ" userId="6c920eed-56a1-4dd6-94e7-28cd095909bd" providerId="ADAL" clId="{08BBBA70-F1EB-4390-90B7-43D2712089F9}" dt="2023-02-08T16:18:49.869" v="1084" actId="1076"/>
          <ac:spMkLst>
            <pc:docMk/>
            <pc:sldMk cId="3646398806" sldId="376"/>
            <ac:spMk id="2" creationId="{C0B608A9-9574-5207-56A3-C5CFEE4309AD}"/>
          </ac:spMkLst>
        </pc:spChg>
        <pc:spChg chg="mod">
          <ac:chgData name="NORVEY DANILO MUÑOZ" userId="6c920eed-56a1-4dd6-94e7-28cd095909bd" providerId="ADAL" clId="{08BBBA70-F1EB-4390-90B7-43D2712089F9}" dt="2023-02-08T16:02:59.267" v="1071" actId="20577"/>
          <ac:spMkLst>
            <pc:docMk/>
            <pc:sldMk cId="3646398806" sldId="376"/>
            <ac:spMk id="191" creationId="{00000000-0000-0000-0000-000000000000}"/>
          </ac:spMkLst>
        </pc:spChg>
        <pc:picChg chg="add mod">
          <ac:chgData name="NORVEY DANILO MUÑOZ" userId="6c920eed-56a1-4dd6-94e7-28cd095909bd" providerId="ADAL" clId="{08BBBA70-F1EB-4390-90B7-43D2712089F9}" dt="2023-02-08T16:18:51.197" v="1085" actId="1076"/>
          <ac:picMkLst>
            <pc:docMk/>
            <pc:sldMk cId="3646398806" sldId="376"/>
            <ac:picMk id="4" creationId="{B1515F61-6623-6C18-56DA-FB23A92E6DF2}"/>
          </ac:picMkLst>
        </pc:picChg>
      </pc:sldChg>
      <pc:sldChg chg="modSp add mod">
        <pc:chgData name="NORVEY DANILO MUÑOZ" userId="6c920eed-56a1-4dd6-94e7-28cd095909bd" providerId="ADAL" clId="{08BBBA70-F1EB-4390-90B7-43D2712089F9}" dt="2023-02-08T16:20:16.092" v="1108" actId="12"/>
        <pc:sldMkLst>
          <pc:docMk/>
          <pc:sldMk cId="4077152137" sldId="377"/>
        </pc:sldMkLst>
        <pc:spChg chg="mod">
          <ac:chgData name="NORVEY DANILO MUÑOZ" userId="6c920eed-56a1-4dd6-94e7-28cd095909bd" providerId="ADAL" clId="{08BBBA70-F1EB-4390-90B7-43D2712089F9}" dt="2023-02-08T16:20:16.092" v="1108" actId="12"/>
          <ac:spMkLst>
            <pc:docMk/>
            <pc:sldMk cId="4077152137" sldId="377"/>
            <ac:spMk id="2" creationId="{C0B608A9-9574-5207-56A3-C5CFEE4309AD}"/>
          </ac:spMkLst>
        </pc:spChg>
        <pc:picChg chg="mod">
          <ac:chgData name="NORVEY DANILO MUÑOZ" userId="6c920eed-56a1-4dd6-94e7-28cd095909bd" providerId="ADAL" clId="{08BBBA70-F1EB-4390-90B7-43D2712089F9}" dt="2023-02-08T16:19:21.881" v="1090" actId="1076"/>
          <ac:picMkLst>
            <pc:docMk/>
            <pc:sldMk cId="4077152137" sldId="377"/>
            <ac:picMk id="4" creationId="{B1515F61-6623-6C18-56DA-FB23A92E6DF2}"/>
          </ac:picMkLst>
        </pc:picChg>
      </pc:sldChg>
      <pc:sldChg chg="addSp delSp modSp add mod">
        <pc:chgData name="NORVEY DANILO MUÑOZ" userId="6c920eed-56a1-4dd6-94e7-28cd095909bd" providerId="ADAL" clId="{08BBBA70-F1EB-4390-90B7-43D2712089F9}" dt="2023-02-08T16:22:19.133" v="1146" actId="113"/>
        <pc:sldMkLst>
          <pc:docMk/>
          <pc:sldMk cId="1141441756" sldId="378"/>
        </pc:sldMkLst>
        <pc:spChg chg="del">
          <ac:chgData name="NORVEY DANILO MUÑOZ" userId="6c920eed-56a1-4dd6-94e7-28cd095909bd" providerId="ADAL" clId="{08BBBA70-F1EB-4390-90B7-43D2712089F9}" dt="2023-02-08T16:20:29.706" v="1111" actId="478"/>
          <ac:spMkLst>
            <pc:docMk/>
            <pc:sldMk cId="1141441756" sldId="378"/>
            <ac:spMk id="2" creationId="{C0B608A9-9574-5207-56A3-C5CFEE4309AD}"/>
          </ac:spMkLst>
        </pc:spChg>
        <pc:spChg chg="add mod">
          <ac:chgData name="NORVEY DANILO MUÑOZ" userId="6c920eed-56a1-4dd6-94e7-28cd095909bd" providerId="ADAL" clId="{08BBBA70-F1EB-4390-90B7-43D2712089F9}" dt="2023-02-08T16:22:19.133" v="1146" actId="113"/>
          <ac:spMkLst>
            <pc:docMk/>
            <pc:sldMk cId="1141441756" sldId="378"/>
            <ac:spMk id="5" creationId="{96381981-90CA-A982-6AF0-917E95B82D60}"/>
          </ac:spMkLst>
        </pc:spChg>
        <pc:picChg chg="del">
          <ac:chgData name="NORVEY DANILO MUÑOZ" userId="6c920eed-56a1-4dd6-94e7-28cd095909bd" providerId="ADAL" clId="{08BBBA70-F1EB-4390-90B7-43D2712089F9}" dt="2023-02-08T16:20:27.379" v="1110" actId="478"/>
          <ac:picMkLst>
            <pc:docMk/>
            <pc:sldMk cId="1141441756" sldId="378"/>
            <ac:picMk id="4" creationId="{B1515F61-6623-6C18-56DA-FB23A92E6DF2}"/>
          </ac:picMkLst>
        </pc:picChg>
      </pc:sldChg>
      <pc:sldChg chg="modSp add mod">
        <pc:chgData name="NORVEY DANILO MUÑOZ" userId="6c920eed-56a1-4dd6-94e7-28cd095909bd" providerId="ADAL" clId="{08BBBA70-F1EB-4390-90B7-43D2712089F9}" dt="2023-02-08T16:22:56.196" v="1183" actId="113"/>
        <pc:sldMkLst>
          <pc:docMk/>
          <pc:sldMk cId="1015212810" sldId="379"/>
        </pc:sldMkLst>
        <pc:spChg chg="mod">
          <ac:chgData name="NORVEY DANILO MUÑOZ" userId="6c920eed-56a1-4dd6-94e7-28cd095909bd" providerId="ADAL" clId="{08BBBA70-F1EB-4390-90B7-43D2712089F9}" dt="2023-02-08T16:22:56.196" v="1183" actId="113"/>
          <ac:spMkLst>
            <pc:docMk/>
            <pc:sldMk cId="1015212810" sldId="379"/>
            <ac:spMk id="5" creationId="{96381981-90CA-A982-6AF0-917E95B82D60}"/>
          </ac:spMkLst>
        </pc:spChg>
        <pc:spChg chg="mod">
          <ac:chgData name="NORVEY DANILO MUÑOZ" userId="6c920eed-56a1-4dd6-94e7-28cd095909bd" providerId="ADAL" clId="{08BBBA70-F1EB-4390-90B7-43D2712089F9}" dt="2023-02-08T16:22:35.033" v="1180" actId="20577"/>
          <ac:spMkLst>
            <pc:docMk/>
            <pc:sldMk cId="1015212810" sldId="379"/>
            <ac:spMk id="191" creationId="{00000000-0000-0000-0000-000000000000}"/>
          </ac:spMkLst>
        </pc:spChg>
      </pc:sldChg>
      <pc:sldChg chg="addSp delSp modSp add mod">
        <pc:chgData name="NORVEY DANILO MUÑOZ" userId="6c920eed-56a1-4dd6-94e7-28cd095909bd" providerId="ADAL" clId="{08BBBA70-F1EB-4390-90B7-43D2712089F9}" dt="2023-02-08T16:25:51.885" v="1215" actId="1076"/>
        <pc:sldMkLst>
          <pc:docMk/>
          <pc:sldMk cId="2253480106" sldId="380"/>
        </pc:sldMkLst>
        <pc:spChg chg="add del mod">
          <ac:chgData name="NORVEY DANILO MUÑOZ" userId="6c920eed-56a1-4dd6-94e7-28cd095909bd" providerId="ADAL" clId="{08BBBA70-F1EB-4390-90B7-43D2712089F9}" dt="2023-02-08T16:25:42.953" v="1213" actId="478"/>
          <ac:spMkLst>
            <pc:docMk/>
            <pc:sldMk cId="2253480106" sldId="380"/>
            <ac:spMk id="3" creationId="{2A7C568D-D596-4BF9-3428-2D4EA99AF195}"/>
          </ac:spMkLst>
        </pc:spChg>
        <pc:spChg chg="del">
          <ac:chgData name="NORVEY DANILO MUÑOZ" userId="6c920eed-56a1-4dd6-94e7-28cd095909bd" providerId="ADAL" clId="{08BBBA70-F1EB-4390-90B7-43D2712089F9}" dt="2023-02-08T16:25:41.571" v="1212" actId="478"/>
          <ac:spMkLst>
            <pc:docMk/>
            <pc:sldMk cId="2253480106" sldId="380"/>
            <ac:spMk id="215" creationId="{00000000-0000-0000-0000-000000000000}"/>
          </ac:spMkLst>
        </pc:spChg>
        <pc:picChg chg="del">
          <ac:chgData name="NORVEY DANILO MUÑOZ" userId="6c920eed-56a1-4dd6-94e7-28cd095909bd" providerId="ADAL" clId="{08BBBA70-F1EB-4390-90B7-43D2712089F9}" dt="2023-02-08T16:25:40.683" v="1211" actId="478"/>
          <ac:picMkLst>
            <pc:docMk/>
            <pc:sldMk cId="2253480106" sldId="380"/>
            <ac:picMk id="2050" creationId="{1F8E3B32-44D2-90A4-2540-BC8B7CCC0C39}"/>
          </ac:picMkLst>
        </pc:picChg>
        <pc:picChg chg="add mod">
          <ac:chgData name="NORVEY DANILO MUÑOZ" userId="6c920eed-56a1-4dd6-94e7-28cd095909bd" providerId="ADAL" clId="{08BBBA70-F1EB-4390-90B7-43D2712089F9}" dt="2023-02-08T16:25:51.885" v="1215" actId="1076"/>
          <ac:picMkLst>
            <pc:docMk/>
            <pc:sldMk cId="2253480106" sldId="380"/>
            <ac:picMk id="3074" creationId="{B77568B6-22B8-8410-138F-A5BF5576D00D}"/>
          </ac:picMkLst>
        </pc:picChg>
      </pc:sldChg>
      <pc:sldChg chg="addSp delSp modSp add ord">
        <pc:chgData name="NORVEY DANILO MUÑOZ" userId="6c920eed-56a1-4dd6-94e7-28cd095909bd" providerId="ADAL" clId="{08BBBA70-F1EB-4390-90B7-43D2712089F9}" dt="2023-02-08T16:55:59.675" v="1672"/>
        <pc:sldMkLst>
          <pc:docMk/>
          <pc:sldMk cId="3966894046" sldId="381"/>
        </pc:sldMkLst>
        <pc:picChg chg="del">
          <ac:chgData name="NORVEY DANILO MUÑOZ" userId="6c920eed-56a1-4dd6-94e7-28cd095909bd" providerId="ADAL" clId="{08BBBA70-F1EB-4390-90B7-43D2712089F9}" dt="2023-02-08T16:26:05.741" v="1217" actId="478"/>
          <ac:picMkLst>
            <pc:docMk/>
            <pc:sldMk cId="3966894046" sldId="381"/>
            <ac:picMk id="3074" creationId="{B77568B6-22B8-8410-138F-A5BF5576D00D}"/>
          </ac:picMkLst>
        </pc:picChg>
        <pc:picChg chg="add mod">
          <ac:chgData name="NORVEY DANILO MUÑOZ" userId="6c920eed-56a1-4dd6-94e7-28cd095909bd" providerId="ADAL" clId="{08BBBA70-F1EB-4390-90B7-43D2712089F9}" dt="2023-02-08T16:26:13.681" v="1220" actId="1076"/>
          <ac:picMkLst>
            <pc:docMk/>
            <pc:sldMk cId="3966894046" sldId="381"/>
            <ac:picMk id="4098" creationId="{442FD085-63DA-EE97-A045-CAB4A1AFD925}"/>
          </ac:picMkLst>
        </pc:picChg>
      </pc:sldChg>
      <pc:sldChg chg="modSp add mod ord">
        <pc:chgData name="NORVEY DANILO MUÑOZ" userId="6c920eed-56a1-4dd6-94e7-28cd095909bd" providerId="ADAL" clId="{08BBBA70-F1EB-4390-90B7-43D2712089F9}" dt="2023-02-08T16:43:36.459" v="1376"/>
        <pc:sldMkLst>
          <pc:docMk/>
          <pc:sldMk cId="3793310610" sldId="382"/>
        </pc:sldMkLst>
        <pc:spChg chg="mod">
          <ac:chgData name="NORVEY DANILO MUÑOZ" userId="6c920eed-56a1-4dd6-94e7-28cd095909bd" providerId="ADAL" clId="{08BBBA70-F1EB-4390-90B7-43D2712089F9}" dt="2023-02-08T16:30:16.424" v="1252" actId="20577"/>
          <ac:spMkLst>
            <pc:docMk/>
            <pc:sldMk cId="3793310610" sldId="382"/>
            <ac:spMk id="215" creationId="{00000000-0000-0000-0000-000000000000}"/>
          </ac:spMkLst>
        </pc:spChg>
      </pc:sldChg>
      <pc:sldChg chg="addSp delSp modSp add del mod">
        <pc:chgData name="NORVEY DANILO MUÑOZ" userId="6c920eed-56a1-4dd6-94e7-28cd095909bd" providerId="ADAL" clId="{08BBBA70-F1EB-4390-90B7-43D2712089F9}" dt="2023-02-08T16:56:28.962" v="1676" actId="47"/>
        <pc:sldMkLst>
          <pc:docMk/>
          <pc:sldMk cId="2041644710" sldId="383"/>
        </pc:sldMkLst>
        <pc:spChg chg="add del mod">
          <ac:chgData name="NORVEY DANILO MUÑOZ" userId="6c920eed-56a1-4dd6-94e7-28cd095909bd" providerId="ADAL" clId="{08BBBA70-F1EB-4390-90B7-43D2712089F9}" dt="2023-02-08T16:30:32.984" v="1255" actId="478"/>
          <ac:spMkLst>
            <pc:docMk/>
            <pc:sldMk cId="2041644710" sldId="383"/>
            <ac:spMk id="3" creationId="{5B16DE57-40DB-BA92-7C16-53C35403DA2F}"/>
          </ac:spMkLst>
        </pc:spChg>
        <pc:spChg chg="del">
          <ac:chgData name="NORVEY DANILO MUÑOZ" userId="6c920eed-56a1-4dd6-94e7-28cd095909bd" providerId="ADAL" clId="{08BBBA70-F1EB-4390-90B7-43D2712089F9}" dt="2023-02-08T16:30:29.140" v="1254" actId="478"/>
          <ac:spMkLst>
            <pc:docMk/>
            <pc:sldMk cId="2041644710" sldId="383"/>
            <ac:spMk id="215" creationId="{00000000-0000-0000-0000-000000000000}"/>
          </ac:spMkLst>
        </pc:spChg>
        <pc:picChg chg="add del mod">
          <ac:chgData name="NORVEY DANILO MUÑOZ" userId="6c920eed-56a1-4dd6-94e7-28cd095909bd" providerId="ADAL" clId="{08BBBA70-F1EB-4390-90B7-43D2712089F9}" dt="2023-02-08T16:56:25.892" v="1674" actId="21"/>
          <ac:picMkLst>
            <pc:docMk/>
            <pc:sldMk cId="2041644710" sldId="383"/>
            <ac:picMk id="6146" creationId="{16E91C92-0FB3-980B-71F0-8A0D5686D204}"/>
          </ac:picMkLst>
        </pc:picChg>
      </pc:sldChg>
      <pc:sldChg chg="addSp delSp modSp add mod">
        <pc:chgData name="NORVEY DANILO MUÑOZ" userId="6c920eed-56a1-4dd6-94e7-28cd095909bd" providerId="ADAL" clId="{08BBBA70-F1EB-4390-90B7-43D2712089F9}" dt="2023-02-08T16:31:51.549" v="1265" actId="1076"/>
        <pc:sldMkLst>
          <pc:docMk/>
          <pc:sldMk cId="368216936" sldId="384"/>
        </pc:sldMkLst>
        <pc:spChg chg="add del mod">
          <ac:chgData name="NORVEY DANILO MUÑOZ" userId="6c920eed-56a1-4dd6-94e7-28cd095909bd" providerId="ADAL" clId="{08BBBA70-F1EB-4390-90B7-43D2712089F9}" dt="2023-02-08T16:31:35.081" v="1260" actId="478"/>
          <ac:spMkLst>
            <pc:docMk/>
            <pc:sldMk cId="368216936" sldId="384"/>
            <ac:spMk id="3" creationId="{B38FCF4F-5FA7-44D9-9511-00308C93A03E}"/>
          </ac:spMkLst>
        </pc:spChg>
        <pc:spChg chg="add del">
          <ac:chgData name="NORVEY DANILO MUÑOZ" userId="6c920eed-56a1-4dd6-94e7-28cd095909bd" providerId="ADAL" clId="{08BBBA70-F1EB-4390-90B7-43D2712089F9}" dt="2023-02-08T16:31:37.735" v="1262" actId="22"/>
          <ac:spMkLst>
            <pc:docMk/>
            <pc:sldMk cId="368216936" sldId="384"/>
            <ac:spMk id="5" creationId="{A88F3F15-3249-C68A-6490-E887212790E7}"/>
          </ac:spMkLst>
        </pc:spChg>
        <pc:spChg chg="del">
          <ac:chgData name="NORVEY DANILO MUÑOZ" userId="6c920eed-56a1-4dd6-94e7-28cd095909bd" providerId="ADAL" clId="{08BBBA70-F1EB-4390-90B7-43D2712089F9}" dt="2023-02-08T16:31:34.451" v="1259" actId="478"/>
          <ac:spMkLst>
            <pc:docMk/>
            <pc:sldMk cId="368216936" sldId="384"/>
            <ac:spMk id="192" creationId="{00000000-0000-0000-0000-000000000000}"/>
          </ac:spMkLst>
        </pc:spChg>
        <pc:picChg chg="add mod">
          <ac:chgData name="NORVEY DANILO MUÑOZ" userId="6c920eed-56a1-4dd6-94e7-28cd095909bd" providerId="ADAL" clId="{08BBBA70-F1EB-4390-90B7-43D2712089F9}" dt="2023-02-08T16:31:51.549" v="1265" actId="1076"/>
          <ac:picMkLst>
            <pc:docMk/>
            <pc:sldMk cId="368216936" sldId="384"/>
            <ac:picMk id="7170" creationId="{4FB85C70-4BA7-D73E-BFE2-37E7A81E243B}"/>
          </ac:picMkLst>
        </pc:picChg>
      </pc:sldChg>
      <pc:sldChg chg="addSp delSp modSp add mod">
        <pc:chgData name="NORVEY DANILO MUÑOZ" userId="6c920eed-56a1-4dd6-94e7-28cd095909bd" providerId="ADAL" clId="{08BBBA70-F1EB-4390-90B7-43D2712089F9}" dt="2023-02-08T16:36:12.304" v="1318"/>
        <pc:sldMkLst>
          <pc:docMk/>
          <pc:sldMk cId="1939832174" sldId="385"/>
        </pc:sldMkLst>
        <pc:spChg chg="mod">
          <ac:chgData name="NORVEY DANILO MUÑOZ" userId="6c920eed-56a1-4dd6-94e7-28cd095909bd" providerId="ADAL" clId="{08BBBA70-F1EB-4390-90B7-43D2712089F9}" dt="2023-02-08T16:36:06.844" v="1316" actId="20577"/>
          <ac:spMkLst>
            <pc:docMk/>
            <pc:sldMk cId="1939832174" sldId="385"/>
            <ac:spMk id="235" creationId="{00000000-0000-0000-0000-000000000000}"/>
          </ac:spMkLst>
        </pc:spChg>
        <pc:picChg chg="del">
          <ac:chgData name="NORVEY DANILO MUÑOZ" userId="6c920eed-56a1-4dd6-94e7-28cd095909bd" providerId="ADAL" clId="{08BBBA70-F1EB-4390-90B7-43D2712089F9}" dt="2023-02-08T16:36:08.567" v="1317" actId="478"/>
          <ac:picMkLst>
            <pc:docMk/>
            <pc:sldMk cId="1939832174" sldId="385"/>
            <ac:picMk id="8194" creationId="{232E11A9-B3EB-3262-9C16-1B579AD8F1B1}"/>
          </ac:picMkLst>
        </pc:picChg>
        <pc:picChg chg="add">
          <ac:chgData name="NORVEY DANILO MUÑOZ" userId="6c920eed-56a1-4dd6-94e7-28cd095909bd" providerId="ADAL" clId="{08BBBA70-F1EB-4390-90B7-43D2712089F9}" dt="2023-02-08T16:36:12.304" v="1318"/>
          <ac:picMkLst>
            <pc:docMk/>
            <pc:sldMk cId="1939832174" sldId="385"/>
            <ac:picMk id="9218" creationId="{AD78485B-2425-622B-CC2B-BEDE16361B84}"/>
          </ac:picMkLst>
        </pc:picChg>
      </pc:sldChg>
      <pc:sldChg chg="addSp delSp modSp add mod">
        <pc:chgData name="NORVEY DANILO MUÑOZ" userId="6c920eed-56a1-4dd6-94e7-28cd095909bd" providerId="ADAL" clId="{08BBBA70-F1EB-4390-90B7-43D2712089F9}" dt="2023-02-08T16:36:30.578" v="1332"/>
        <pc:sldMkLst>
          <pc:docMk/>
          <pc:sldMk cId="3945072177" sldId="386"/>
        </pc:sldMkLst>
        <pc:spChg chg="mod">
          <ac:chgData name="NORVEY DANILO MUÑOZ" userId="6c920eed-56a1-4dd6-94e7-28cd095909bd" providerId="ADAL" clId="{08BBBA70-F1EB-4390-90B7-43D2712089F9}" dt="2023-02-08T16:36:25.690" v="1330" actId="20577"/>
          <ac:spMkLst>
            <pc:docMk/>
            <pc:sldMk cId="3945072177" sldId="386"/>
            <ac:spMk id="235" creationId="{00000000-0000-0000-0000-000000000000}"/>
          </ac:spMkLst>
        </pc:spChg>
        <pc:picChg chg="del">
          <ac:chgData name="NORVEY DANILO MUÑOZ" userId="6c920eed-56a1-4dd6-94e7-28cd095909bd" providerId="ADAL" clId="{08BBBA70-F1EB-4390-90B7-43D2712089F9}" dt="2023-02-08T16:36:27.341" v="1331" actId="478"/>
          <ac:picMkLst>
            <pc:docMk/>
            <pc:sldMk cId="3945072177" sldId="386"/>
            <ac:picMk id="9218" creationId="{AD78485B-2425-622B-CC2B-BEDE16361B84}"/>
          </ac:picMkLst>
        </pc:picChg>
        <pc:picChg chg="add">
          <ac:chgData name="NORVEY DANILO MUÑOZ" userId="6c920eed-56a1-4dd6-94e7-28cd095909bd" providerId="ADAL" clId="{08BBBA70-F1EB-4390-90B7-43D2712089F9}" dt="2023-02-08T16:36:30.578" v="1332"/>
          <ac:picMkLst>
            <pc:docMk/>
            <pc:sldMk cId="3945072177" sldId="386"/>
            <ac:picMk id="10242" creationId="{84215C94-8619-6F13-A0A9-9912989F1B5E}"/>
          </ac:picMkLst>
        </pc:picChg>
      </pc:sldChg>
      <pc:sldChg chg="addSp delSp modSp add mod">
        <pc:chgData name="NORVEY DANILO MUÑOZ" userId="6c920eed-56a1-4dd6-94e7-28cd095909bd" providerId="ADAL" clId="{08BBBA70-F1EB-4390-90B7-43D2712089F9}" dt="2023-02-08T16:45:40.041" v="1412" actId="1076"/>
        <pc:sldMkLst>
          <pc:docMk/>
          <pc:sldMk cId="1943410392" sldId="387"/>
        </pc:sldMkLst>
        <pc:spChg chg="add mod">
          <ac:chgData name="NORVEY DANILO MUÑOZ" userId="6c920eed-56a1-4dd6-94e7-28cd095909bd" providerId="ADAL" clId="{08BBBA70-F1EB-4390-90B7-43D2712089F9}" dt="2023-02-08T16:45:23.449" v="1408" actId="113"/>
          <ac:spMkLst>
            <pc:docMk/>
            <pc:sldMk cId="1943410392" sldId="387"/>
            <ac:spMk id="2" creationId="{D90DF9B6-6AF1-6C25-8FAC-8DFEC35762EA}"/>
          </ac:spMkLst>
        </pc:spChg>
        <pc:spChg chg="mod">
          <ac:chgData name="NORVEY DANILO MUÑOZ" userId="6c920eed-56a1-4dd6-94e7-28cd095909bd" providerId="ADAL" clId="{08BBBA70-F1EB-4390-90B7-43D2712089F9}" dt="2023-02-08T16:39:57.522" v="1365" actId="20577"/>
          <ac:spMkLst>
            <pc:docMk/>
            <pc:sldMk cId="1943410392" sldId="387"/>
            <ac:spMk id="235" creationId="{00000000-0000-0000-0000-000000000000}"/>
          </ac:spMkLst>
        </pc:spChg>
        <pc:picChg chg="add mod">
          <ac:chgData name="NORVEY DANILO MUÑOZ" userId="6c920eed-56a1-4dd6-94e7-28cd095909bd" providerId="ADAL" clId="{08BBBA70-F1EB-4390-90B7-43D2712089F9}" dt="2023-02-08T16:45:40.041" v="1412" actId="1076"/>
          <ac:picMkLst>
            <pc:docMk/>
            <pc:sldMk cId="1943410392" sldId="387"/>
            <ac:picMk id="4" creationId="{EE89982B-90F8-A376-5296-151D8FF58AE0}"/>
          </ac:picMkLst>
        </pc:picChg>
        <pc:picChg chg="del">
          <ac:chgData name="NORVEY DANILO MUÑOZ" userId="6c920eed-56a1-4dd6-94e7-28cd095909bd" providerId="ADAL" clId="{08BBBA70-F1EB-4390-90B7-43D2712089F9}" dt="2023-02-08T16:39:26.304" v="1353" actId="478"/>
          <ac:picMkLst>
            <pc:docMk/>
            <pc:sldMk cId="1943410392" sldId="387"/>
            <ac:picMk id="10242" creationId="{84215C94-8619-6F13-A0A9-9912989F1B5E}"/>
          </ac:picMkLst>
        </pc:picChg>
      </pc:sldChg>
      <pc:sldChg chg="add del">
        <pc:chgData name="NORVEY DANILO MUÑOZ" userId="6c920eed-56a1-4dd6-94e7-28cd095909bd" providerId="ADAL" clId="{08BBBA70-F1EB-4390-90B7-43D2712089F9}" dt="2023-02-08T16:36:36.773" v="1334" actId="47"/>
        <pc:sldMkLst>
          <pc:docMk/>
          <pc:sldMk cId="2228862701" sldId="387"/>
        </pc:sldMkLst>
      </pc:sldChg>
      <pc:sldChg chg="delSp modSp add mod">
        <pc:chgData name="NORVEY DANILO MUÑOZ" userId="6c920eed-56a1-4dd6-94e7-28cd095909bd" providerId="ADAL" clId="{08BBBA70-F1EB-4390-90B7-43D2712089F9}" dt="2023-02-08T16:51:43.629" v="1593" actId="1076"/>
        <pc:sldMkLst>
          <pc:docMk/>
          <pc:sldMk cId="66050442" sldId="388"/>
        </pc:sldMkLst>
        <pc:spChg chg="mod">
          <ac:chgData name="NORVEY DANILO MUÑOZ" userId="6c920eed-56a1-4dd6-94e7-28cd095909bd" providerId="ADAL" clId="{08BBBA70-F1EB-4390-90B7-43D2712089F9}" dt="2023-02-08T16:51:43.629" v="1593" actId="1076"/>
          <ac:spMkLst>
            <pc:docMk/>
            <pc:sldMk cId="66050442" sldId="388"/>
            <ac:spMk id="2" creationId="{D90DF9B6-6AF1-6C25-8FAC-8DFEC35762EA}"/>
          </ac:spMkLst>
        </pc:spChg>
        <pc:spChg chg="mod">
          <ac:chgData name="NORVEY DANILO MUÑOZ" userId="6c920eed-56a1-4dd6-94e7-28cd095909bd" providerId="ADAL" clId="{08BBBA70-F1EB-4390-90B7-43D2712089F9}" dt="2023-02-08T16:47:30.788" v="1481"/>
          <ac:spMkLst>
            <pc:docMk/>
            <pc:sldMk cId="66050442" sldId="388"/>
            <ac:spMk id="235" creationId="{00000000-0000-0000-0000-000000000000}"/>
          </ac:spMkLst>
        </pc:spChg>
        <pc:picChg chg="del">
          <ac:chgData name="NORVEY DANILO MUÑOZ" userId="6c920eed-56a1-4dd6-94e7-28cd095909bd" providerId="ADAL" clId="{08BBBA70-F1EB-4390-90B7-43D2712089F9}" dt="2023-02-08T16:46:17.518" v="1433" actId="478"/>
          <ac:picMkLst>
            <pc:docMk/>
            <pc:sldMk cId="66050442" sldId="388"/>
            <ac:picMk id="4" creationId="{EE89982B-90F8-A376-5296-151D8FF58AE0}"/>
          </ac:picMkLst>
        </pc:picChg>
      </pc:sldChg>
      <pc:sldChg chg="modSp add mod ord">
        <pc:chgData name="NORVEY DANILO MUÑOZ" userId="6c920eed-56a1-4dd6-94e7-28cd095909bd" providerId="ADAL" clId="{08BBBA70-F1EB-4390-90B7-43D2712089F9}" dt="2023-02-08T16:48:52.630" v="1571"/>
        <pc:sldMkLst>
          <pc:docMk/>
          <pc:sldMk cId="3918203194" sldId="389"/>
        </pc:sldMkLst>
        <pc:spChg chg="mod">
          <ac:chgData name="NORVEY DANILO MUÑOZ" userId="6c920eed-56a1-4dd6-94e7-28cd095909bd" providerId="ADAL" clId="{08BBBA70-F1EB-4390-90B7-43D2712089F9}" dt="2023-02-08T16:47:22.514" v="1480" actId="20577"/>
          <ac:spMkLst>
            <pc:docMk/>
            <pc:sldMk cId="3918203194" sldId="389"/>
            <ac:spMk id="235" creationId="{00000000-0000-0000-0000-000000000000}"/>
          </ac:spMkLst>
        </pc:spChg>
      </pc:sldChg>
      <pc:sldChg chg="addSp delSp modSp add mod">
        <pc:chgData name="NORVEY DANILO MUÑOZ" userId="6c920eed-56a1-4dd6-94e7-28cd095909bd" providerId="ADAL" clId="{08BBBA70-F1EB-4390-90B7-43D2712089F9}" dt="2023-02-08T16:53:07.213" v="1623" actId="1076"/>
        <pc:sldMkLst>
          <pc:docMk/>
          <pc:sldMk cId="1028980673" sldId="390"/>
        </pc:sldMkLst>
        <pc:spChg chg="mod">
          <ac:chgData name="NORVEY DANILO MUÑOZ" userId="6c920eed-56a1-4dd6-94e7-28cd095909bd" providerId="ADAL" clId="{08BBBA70-F1EB-4390-90B7-43D2712089F9}" dt="2023-02-08T16:53:07.213" v="1623" actId="1076"/>
          <ac:spMkLst>
            <pc:docMk/>
            <pc:sldMk cId="1028980673" sldId="390"/>
            <ac:spMk id="2" creationId="{D90DF9B6-6AF1-6C25-8FAC-8DFEC35762EA}"/>
          </ac:spMkLst>
        </pc:spChg>
        <pc:spChg chg="add del">
          <ac:chgData name="NORVEY DANILO MUÑOZ" userId="6c920eed-56a1-4dd6-94e7-28cd095909bd" providerId="ADAL" clId="{08BBBA70-F1EB-4390-90B7-43D2712089F9}" dt="2023-02-08T16:52:25.574" v="1614"/>
          <ac:spMkLst>
            <pc:docMk/>
            <pc:sldMk cId="1028980673" sldId="390"/>
            <ac:spMk id="3" creationId="{AD78814D-4FF6-0A6D-E7F4-3457219B6CEB}"/>
          </ac:spMkLst>
        </pc:spChg>
        <pc:spChg chg="add mod">
          <ac:chgData name="NORVEY DANILO MUÑOZ" userId="6c920eed-56a1-4dd6-94e7-28cd095909bd" providerId="ADAL" clId="{08BBBA70-F1EB-4390-90B7-43D2712089F9}" dt="2023-02-08T16:52:52.525" v="1621" actId="14100"/>
          <ac:spMkLst>
            <pc:docMk/>
            <pc:sldMk cId="1028980673" sldId="390"/>
            <ac:spMk id="5" creationId="{06E31F08-F051-615B-C179-DDD4DA4D0F6F}"/>
          </ac:spMkLst>
        </pc:spChg>
      </pc:sldChg>
      <pc:sldChg chg="addSp delSp modSp add mod">
        <pc:chgData name="NORVEY DANILO MUÑOZ" userId="6c920eed-56a1-4dd6-94e7-28cd095909bd" providerId="ADAL" clId="{08BBBA70-F1EB-4390-90B7-43D2712089F9}" dt="2023-02-08T16:54:15.016" v="1644" actId="1076"/>
        <pc:sldMkLst>
          <pc:docMk/>
          <pc:sldMk cId="703612668" sldId="391"/>
        </pc:sldMkLst>
        <pc:spChg chg="mod">
          <ac:chgData name="NORVEY DANILO MUÑOZ" userId="6c920eed-56a1-4dd6-94e7-28cd095909bd" providerId="ADAL" clId="{08BBBA70-F1EB-4390-90B7-43D2712089F9}" dt="2023-02-08T16:54:02.461" v="1641" actId="1076"/>
          <ac:spMkLst>
            <pc:docMk/>
            <pc:sldMk cId="703612668" sldId="391"/>
            <ac:spMk id="2" creationId="{D90DF9B6-6AF1-6C25-8FAC-8DFEC35762EA}"/>
          </ac:spMkLst>
        </pc:spChg>
        <pc:spChg chg="del">
          <ac:chgData name="NORVEY DANILO MUÑOZ" userId="6c920eed-56a1-4dd6-94e7-28cd095909bd" providerId="ADAL" clId="{08BBBA70-F1EB-4390-90B7-43D2712089F9}" dt="2023-02-08T16:53:50.167" v="1625" actId="478"/>
          <ac:spMkLst>
            <pc:docMk/>
            <pc:sldMk cId="703612668" sldId="391"/>
            <ac:spMk id="5" creationId="{06E31F08-F051-615B-C179-DDD4DA4D0F6F}"/>
          </ac:spMkLst>
        </pc:spChg>
        <pc:picChg chg="add mod">
          <ac:chgData name="NORVEY DANILO MUÑOZ" userId="6c920eed-56a1-4dd6-94e7-28cd095909bd" providerId="ADAL" clId="{08BBBA70-F1EB-4390-90B7-43D2712089F9}" dt="2023-02-08T16:54:15.016" v="1644" actId="1076"/>
          <ac:picMkLst>
            <pc:docMk/>
            <pc:sldMk cId="703612668" sldId="391"/>
            <ac:picMk id="4" creationId="{2A7AD30A-6EFC-FE0A-F3E2-095980820EAA}"/>
          </ac:picMkLst>
        </pc:picChg>
      </pc:sldChg>
      <pc:sldChg chg="addSp delSp modSp add mod">
        <pc:chgData name="NORVEY DANILO MUÑOZ" userId="6c920eed-56a1-4dd6-94e7-28cd095909bd" providerId="ADAL" clId="{08BBBA70-F1EB-4390-90B7-43D2712089F9}" dt="2023-02-08T16:54:45.257" v="1669" actId="1076"/>
        <pc:sldMkLst>
          <pc:docMk/>
          <pc:sldMk cId="3593356433" sldId="392"/>
        </pc:sldMkLst>
        <pc:spChg chg="del">
          <ac:chgData name="NORVEY DANILO MUÑOZ" userId="6c920eed-56a1-4dd6-94e7-28cd095909bd" providerId="ADAL" clId="{08BBBA70-F1EB-4390-90B7-43D2712089F9}" dt="2023-02-08T16:54:30.321" v="1647" actId="478"/>
          <ac:spMkLst>
            <pc:docMk/>
            <pc:sldMk cId="3593356433" sldId="392"/>
            <ac:spMk id="2" creationId="{D90DF9B6-6AF1-6C25-8FAC-8DFEC35762EA}"/>
          </ac:spMkLst>
        </pc:spChg>
        <pc:spChg chg="mod">
          <ac:chgData name="NORVEY DANILO MUÑOZ" userId="6c920eed-56a1-4dd6-94e7-28cd095909bd" providerId="ADAL" clId="{08BBBA70-F1EB-4390-90B7-43D2712089F9}" dt="2023-02-08T16:54:36.528" v="1664" actId="20577"/>
          <ac:spMkLst>
            <pc:docMk/>
            <pc:sldMk cId="3593356433" sldId="392"/>
            <ac:spMk id="235" creationId="{00000000-0000-0000-0000-000000000000}"/>
          </ac:spMkLst>
        </pc:spChg>
        <pc:picChg chg="del">
          <ac:chgData name="NORVEY DANILO MUÑOZ" userId="6c920eed-56a1-4dd6-94e7-28cd095909bd" providerId="ADAL" clId="{08BBBA70-F1EB-4390-90B7-43D2712089F9}" dt="2023-02-08T16:54:29.038" v="1646" actId="478"/>
          <ac:picMkLst>
            <pc:docMk/>
            <pc:sldMk cId="3593356433" sldId="392"/>
            <ac:picMk id="4" creationId="{2A7AD30A-6EFC-FE0A-F3E2-095980820EAA}"/>
          </ac:picMkLst>
        </pc:picChg>
        <pc:picChg chg="add mod">
          <ac:chgData name="NORVEY DANILO MUÑOZ" userId="6c920eed-56a1-4dd6-94e7-28cd095909bd" providerId="ADAL" clId="{08BBBA70-F1EB-4390-90B7-43D2712089F9}" dt="2023-02-08T16:54:45.257" v="1669" actId="1076"/>
          <ac:picMkLst>
            <pc:docMk/>
            <pc:sldMk cId="3593356433" sldId="392"/>
            <ac:picMk id="5" creationId="{61A09883-0D35-7B51-C6C6-EA85C7F32212}"/>
          </ac:picMkLst>
        </pc:picChg>
      </pc:sldChg>
      <pc:sldChg chg="addSp delSp modSp add">
        <pc:chgData name="NORVEY DANILO MUÑOZ" userId="6c920eed-56a1-4dd6-94e7-28cd095909bd" providerId="ADAL" clId="{08BBBA70-F1EB-4390-90B7-43D2712089F9}" dt="2023-02-08T16:57:26.432" v="1688" actId="1076"/>
        <pc:sldMkLst>
          <pc:docMk/>
          <pc:sldMk cId="1370982778" sldId="393"/>
        </pc:sldMkLst>
        <pc:picChg chg="del">
          <ac:chgData name="NORVEY DANILO MUÑOZ" userId="6c920eed-56a1-4dd6-94e7-28cd095909bd" providerId="ADAL" clId="{08BBBA70-F1EB-4390-90B7-43D2712089F9}" dt="2023-02-08T16:56:35.391" v="1678" actId="478"/>
          <ac:picMkLst>
            <pc:docMk/>
            <pc:sldMk cId="1370982778" sldId="393"/>
            <ac:picMk id="4098" creationId="{442FD085-63DA-EE97-A045-CAB4A1AFD925}"/>
          </ac:picMkLst>
        </pc:picChg>
        <pc:picChg chg="add mod">
          <ac:chgData name="NORVEY DANILO MUÑOZ" userId="6c920eed-56a1-4dd6-94e7-28cd095909bd" providerId="ADAL" clId="{08BBBA70-F1EB-4390-90B7-43D2712089F9}" dt="2023-02-08T16:57:05.177" v="1683" actId="14100"/>
          <ac:picMkLst>
            <pc:docMk/>
            <pc:sldMk cId="1370982778" sldId="393"/>
            <ac:picMk id="12290" creationId="{67E4F184-2305-865B-056B-8AB53C4C110E}"/>
          </ac:picMkLst>
        </pc:picChg>
        <pc:picChg chg="add mod">
          <ac:chgData name="NORVEY DANILO MUÑOZ" userId="6c920eed-56a1-4dd6-94e7-28cd095909bd" providerId="ADAL" clId="{08BBBA70-F1EB-4390-90B7-43D2712089F9}" dt="2023-02-08T16:57:26.432" v="1688" actId="1076"/>
          <ac:picMkLst>
            <pc:docMk/>
            <pc:sldMk cId="1370982778" sldId="393"/>
            <ac:picMk id="12292" creationId="{89A85A1B-B79B-CAC7-DC11-E687327CC5A9}"/>
          </ac:picMkLst>
        </pc:picChg>
      </pc:sldChg>
      <pc:sldChg chg="delSp add ord">
        <pc:chgData name="NORVEY DANILO MUÑOZ" userId="6c920eed-56a1-4dd6-94e7-28cd095909bd" providerId="ADAL" clId="{08BBBA70-F1EB-4390-90B7-43D2712089F9}" dt="2023-02-08T16:57:52.255" v="1692" actId="478"/>
        <pc:sldMkLst>
          <pc:docMk/>
          <pc:sldMk cId="254590961" sldId="394"/>
        </pc:sldMkLst>
        <pc:picChg chg="del">
          <ac:chgData name="NORVEY DANILO MUÑOZ" userId="6c920eed-56a1-4dd6-94e7-28cd095909bd" providerId="ADAL" clId="{08BBBA70-F1EB-4390-90B7-43D2712089F9}" dt="2023-02-08T16:57:52.255" v="1692" actId="478"/>
          <ac:picMkLst>
            <pc:docMk/>
            <pc:sldMk cId="254590961" sldId="394"/>
            <ac:picMk id="4" creationId="{0853F64C-BF6C-06D4-B308-DF60BF583CA9}"/>
          </ac:picMkLst>
        </pc:picChg>
      </pc:sldChg>
      <pc:sldChg chg="addSp modSp add">
        <pc:chgData name="NORVEY DANILO MUÑOZ" userId="6c920eed-56a1-4dd6-94e7-28cd095909bd" providerId="ADAL" clId="{08BBBA70-F1EB-4390-90B7-43D2712089F9}" dt="2023-02-08T16:58:03.788" v="1698" actId="1076"/>
        <pc:sldMkLst>
          <pc:docMk/>
          <pc:sldMk cId="2213399795" sldId="395"/>
        </pc:sldMkLst>
        <pc:picChg chg="add mod">
          <ac:chgData name="NORVEY DANILO MUÑOZ" userId="6c920eed-56a1-4dd6-94e7-28cd095909bd" providerId="ADAL" clId="{08BBBA70-F1EB-4390-90B7-43D2712089F9}" dt="2023-02-08T16:58:03.788" v="1698" actId="1076"/>
          <ac:picMkLst>
            <pc:docMk/>
            <pc:sldMk cId="2213399795" sldId="395"/>
            <ac:picMk id="13314" creationId="{B50E5205-57E7-50FB-43D9-FFDBDE64125B}"/>
          </ac:picMkLst>
        </pc:picChg>
      </pc:sldChg>
    </pc:docChg>
  </pc:docChgLst>
  <pc:docChgLst>
    <pc:chgData name="NORBEY DANILO" userId="29f64d73-8b12-4c53-a9f3-1c223397a229" providerId="ADAL" clId="{A5AE6E25-21AD-4D40-9E84-2389743BE4E2}"/>
    <pc:docChg chg="custSel addSld delSld modSld">
      <pc:chgData name="NORBEY DANILO" userId="29f64d73-8b12-4c53-a9f3-1c223397a229" providerId="ADAL" clId="{A5AE6E25-21AD-4D40-9E84-2389743BE4E2}" dt="2023-03-08T04:54:10.221" v="505" actId="47"/>
      <pc:docMkLst>
        <pc:docMk/>
      </pc:docMkLst>
      <pc:sldChg chg="modSp mod">
        <pc:chgData name="NORBEY DANILO" userId="29f64d73-8b12-4c53-a9f3-1c223397a229" providerId="ADAL" clId="{A5AE6E25-21AD-4D40-9E84-2389743BE4E2}" dt="2023-03-08T04:31:55.652" v="24" actId="20577"/>
        <pc:sldMkLst>
          <pc:docMk/>
          <pc:sldMk cId="0" sldId="256"/>
        </pc:sldMkLst>
        <pc:spChg chg="mod">
          <ac:chgData name="NORBEY DANILO" userId="29f64d73-8b12-4c53-a9f3-1c223397a229" providerId="ADAL" clId="{A5AE6E25-21AD-4D40-9E84-2389743BE4E2}" dt="2023-03-08T04:31:55.652" v="24" actId="20577"/>
          <ac:spMkLst>
            <pc:docMk/>
            <pc:sldMk cId="0" sldId="256"/>
            <ac:spMk id="185" creationId="{00000000-0000-0000-0000-000000000000}"/>
          </ac:spMkLst>
        </pc:spChg>
      </pc:sldChg>
      <pc:sldChg chg="del">
        <pc:chgData name="NORBEY DANILO" userId="29f64d73-8b12-4c53-a9f3-1c223397a229" providerId="ADAL" clId="{A5AE6E25-21AD-4D40-9E84-2389743BE4E2}" dt="2023-03-08T04:31:58.638" v="25" actId="47"/>
        <pc:sldMkLst>
          <pc:docMk/>
          <pc:sldMk cId="0" sldId="257"/>
        </pc:sldMkLst>
      </pc:sldChg>
      <pc:sldChg chg="del">
        <pc:chgData name="NORBEY DANILO" userId="29f64d73-8b12-4c53-a9f3-1c223397a229" providerId="ADAL" clId="{A5AE6E25-21AD-4D40-9E84-2389743BE4E2}" dt="2023-03-08T04:54:00.783" v="456" actId="47"/>
        <pc:sldMkLst>
          <pc:docMk/>
          <pc:sldMk cId="3567729611" sldId="310"/>
        </pc:sldMkLst>
      </pc:sldChg>
      <pc:sldChg chg="modSp mod">
        <pc:chgData name="NORBEY DANILO" userId="29f64d73-8b12-4c53-a9f3-1c223397a229" providerId="ADAL" clId="{A5AE6E25-21AD-4D40-9E84-2389743BE4E2}" dt="2023-03-08T04:34:27.535" v="112" actId="20577"/>
        <pc:sldMkLst>
          <pc:docMk/>
          <pc:sldMk cId="2252551699" sldId="367"/>
        </pc:sldMkLst>
        <pc:spChg chg="mod">
          <ac:chgData name="NORBEY DANILO" userId="29f64d73-8b12-4c53-a9f3-1c223397a229" providerId="ADAL" clId="{A5AE6E25-21AD-4D40-9E84-2389743BE4E2}" dt="2023-03-08T04:32:18.180" v="38" actId="20577"/>
          <ac:spMkLst>
            <pc:docMk/>
            <pc:sldMk cId="2252551699" sldId="367"/>
            <ac:spMk id="191" creationId="{00000000-0000-0000-0000-000000000000}"/>
          </ac:spMkLst>
        </pc:spChg>
        <pc:spChg chg="mod">
          <ac:chgData name="NORBEY DANILO" userId="29f64d73-8b12-4c53-a9f3-1c223397a229" providerId="ADAL" clId="{A5AE6E25-21AD-4D40-9E84-2389743BE4E2}" dt="2023-03-08T04:34:27.535" v="112" actId="20577"/>
          <ac:spMkLst>
            <pc:docMk/>
            <pc:sldMk cId="2252551699" sldId="367"/>
            <ac:spMk id="192" creationId="{00000000-0000-0000-0000-000000000000}"/>
          </ac:spMkLst>
        </pc:spChg>
      </pc:sldChg>
      <pc:sldChg chg="addSp delSp modSp mod">
        <pc:chgData name="NORBEY DANILO" userId="29f64d73-8b12-4c53-a9f3-1c223397a229" providerId="ADAL" clId="{A5AE6E25-21AD-4D40-9E84-2389743BE4E2}" dt="2023-03-08T04:35:41.902" v="130" actId="1076"/>
        <pc:sldMkLst>
          <pc:docMk/>
          <pc:sldMk cId="2414942149" sldId="368"/>
        </pc:sldMkLst>
        <pc:spChg chg="mod">
          <ac:chgData name="NORBEY DANILO" userId="29f64d73-8b12-4c53-a9f3-1c223397a229" providerId="ADAL" clId="{A5AE6E25-21AD-4D40-9E84-2389743BE4E2}" dt="2023-03-08T04:34:51.610" v="126" actId="20577"/>
          <ac:spMkLst>
            <pc:docMk/>
            <pc:sldMk cId="2414942149" sldId="368"/>
            <ac:spMk id="191" creationId="{00000000-0000-0000-0000-000000000000}"/>
          </ac:spMkLst>
        </pc:spChg>
        <pc:picChg chg="add mod">
          <ac:chgData name="NORBEY DANILO" userId="29f64d73-8b12-4c53-a9f3-1c223397a229" providerId="ADAL" clId="{A5AE6E25-21AD-4D40-9E84-2389743BE4E2}" dt="2023-03-08T04:35:41.902" v="130" actId="1076"/>
          <ac:picMkLst>
            <pc:docMk/>
            <pc:sldMk cId="2414942149" sldId="368"/>
            <ac:picMk id="3" creationId="{5685E95D-9417-6D20-4AAD-D2AB34562DCA}"/>
          </ac:picMkLst>
        </pc:picChg>
        <pc:picChg chg="del">
          <ac:chgData name="NORBEY DANILO" userId="29f64d73-8b12-4c53-a9f3-1c223397a229" providerId="ADAL" clId="{A5AE6E25-21AD-4D40-9E84-2389743BE4E2}" dt="2023-03-08T04:34:46.337" v="113" actId="478"/>
          <ac:picMkLst>
            <pc:docMk/>
            <pc:sldMk cId="2414942149" sldId="368"/>
            <ac:picMk id="6" creationId="{F449B409-92E0-7E11-168A-D275E0DCFD10}"/>
          </ac:picMkLst>
        </pc:picChg>
      </pc:sldChg>
      <pc:sldChg chg="del">
        <pc:chgData name="NORBEY DANILO" userId="29f64d73-8b12-4c53-a9f3-1c223397a229" providerId="ADAL" clId="{A5AE6E25-21AD-4D40-9E84-2389743BE4E2}" dt="2023-03-08T04:54:08.877" v="501" actId="47"/>
        <pc:sldMkLst>
          <pc:docMk/>
          <pc:sldMk cId="2244255232" sldId="369"/>
        </pc:sldMkLst>
      </pc:sldChg>
      <pc:sldChg chg="del">
        <pc:chgData name="NORBEY DANILO" userId="29f64d73-8b12-4c53-a9f3-1c223397a229" providerId="ADAL" clId="{A5AE6E25-21AD-4D40-9E84-2389743BE4E2}" dt="2023-03-08T04:54:00.816" v="457" actId="47"/>
        <pc:sldMkLst>
          <pc:docMk/>
          <pc:sldMk cId="4210932705" sldId="396"/>
        </pc:sldMkLst>
      </pc:sldChg>
      <pc:sldChg chg="del">
        <pc:chgData name="NORBEY DANILO" userId="29f64d73-8b12-4c53-a9f3-1c223397a229" providerId="ADAL" clId="{A5AE6E25-21AD-4D40-9E84-2389743BE4E2}" dt="2023-03-08T04:54:00.847" v="458" actId="47"/>
        <pc:sldMkLst>
          <pc:docMk/>
          <pc:sldMk cId="9505273" sldId="397"/>
        </pc:sldMkLst>
      </pc:sldChg>
      <pc:sldChg chg="del">
        <pc:chgData name="NORBEY DANILO" userId="29f64d73-8b12-4c53-a9f3-1c223397a229" providerId="ADAL" clId="{A5AE6E25-21AD-4D40-9E84-2389743BE4E2}" dt="2023-03-08T04:54:08.238" v="498" actId="47"/>
        <pc:sldMkLst>
          <pc:docMk/>
          <pc:sldMk cId="2632446278" sldId="398"/>
        </pc:sldMkLst>
      </pc:sldChg>
      <pc:sldChg chg="del">
        <pc:chgData name="NORBEY DANILO" userId="29f64d73-8b12-4c53-a9f3-1c223397a229" providerId="ADAL" clId="{A5AE6E25-21AD-4D40-9E84-2389743BE4E2}" dt="2023-03-08T04:54:08.444" v="499" actId="47"/>
        <pc:sldMkLst>
          <pc:docMk/>
          <pc:sldMk cId="516941123" sldId="399"/>
        </pc:sldMkLst>
      </pc:sldChg>
      <pc:sldChg chg="del">
        <pc:chgData name="NORBEY DANILO" userId="29f64d73-8b12-4c53-a9f3-1c223397a229" providerId="ADAL" clId="{A5AE6E25-21AD-4D40-9E84-2389743BE4E2}" dt="2023-03-08T04:54:08.680" v="500" actId="47"/>
        <pc:sldMkLst>
          <pc:docMk/>
          <pc:sldMk cId="919147768" sldId="400"/>
        </pc:sldMkLst>
      </pc:sldChg>
      <pc:sldChg chg="del">
        <pc:chgData name="NORBEY DANILO" userId="29f64d73-8b12-4c53-a9f3-1c223397a229" providerId="ADAL" clId="{A5AE6E25-21AD-4D40-9E84-2389743BE4E2}" dt="2023-03-08T04:54:05.725" v="486" actId="47"/>
        <pc:sldMkLst>
          <pc:docMk/>
          <pc:sldMk cId="1792618635" sldId="401"/>
        </pc:sldMkLst>
      </pc:sldChg>
      <pc:sldChg chg="del">
        <pc:chgData name="NORBEY DANILO" userId="29f64d73-8b12-4c53-a9f3-1c223397a229" providerId="ADAL" clId="{A5AE6E25-21AD-4D40-9E84-2389743BE4E2}" dt="2023-03-08T04:54:09.089" v="502" actId="47"/>
        <pc:sldMkLst>
          <pc:docMk/>
          <pc:sldMk cId="1502933733" sldId="408"/>
        </pc:sldMkLst>
      </pc:sldChg>
      <pc:sldChg chg="del">
        <pc:chgData name="NORBEY DANILO" userId="29f64d73-8b12-4c53-a9f3-1c223397a229" providerId="ADAL" clId="{A5AE6E25-21AD-4D40-9E84-2389743BE4E2}" dt="2023-03-08T04:54:09.297" v="503" actId="47"/>
        <pc:sldMkLst>
          <pc:docMk/>
          <pc:sldMk cId="2835311418" sldId="409"/>
        </pc:sldMkLst>
      </pc:sldChg>
      <pc:sldChg chg="del">
        <pc:chgData name="NORBEY DANILO" userId="29f64d73-8b12-4c53-a9f3-1c223397a229" providerId="ADAL" clId="{A5AE6E25-21AD-4D40-9E84-2389743BE4E2}" dt="2023-03-08T04:54:09.509" v="504" actId="47"/>
        <pc:sldMkLst>
          <pc:docMk/>
          <pc:sldMk cId="678700996" sldId="410"/>
        </pc:sldMkLst>
      </pc:sldChg>
      <pc:sldChg chg="del">
        <pc:chgData name="NORBEY DANILO" userId="29f64d73-8b12-4c53-a9f3-1c223397a229" providerId="ADAL" clId="{A5AE6E25-21AD-4D40-9E84-2389743BE4E2}" dt="2023-03-08T04:54:10.221" v="505" actId="47"/>
        <pc:sldMkLst>
          <pc:docMk/>
          <pc:sldMk cId="2169949934" sldId="411"/>
        </pc:sldMkLst>
      </pc:sldChg>
      <pc:sldChg chg="modSp mod">
        <pc:chgData name="NORBEY DANILO" userId="29f64d73-8b12-4c53-a9f3-1c223397a229" providerId="ADAL" clId="{A5AE6E25-21AD-4D40-9E84-2389743BE4E2}" dt="2023-03-08T04:37:03.712" v="170" actId="20577"/>
        <pc:sldMkLst>
          <pc:docMk/>
          <pc:sldMk cId="1937748922" sldId="412"/>
        </pc:sldMkLst>
        <pc:spChg chg="mod">
          <ac:chgData name="NORBEY DANILO" userId="29f64d73-8b12-4c53-a9f3-1c223397a229" providerId="ADAL" clId="{A5AE6E25-21AD-4D40-9E84-2389743BE4E2}" dt="2023-03-08T04:36:21.585" v="143" actId="20577"/>
          <ac:spMkLst>
            <pc:docMk/>
            <pc:sldMk cId="1937748922" sldId="412"/>
            <ac:spMk id="191" creationId="{00000000-0000-0000-0000-000000000000}"/>
          </ac:spMkLst>
        </pc:spChg>
        <pc:spChg chg="mod">
          <ac:chgData name="NORBEY DANILO" userId="29f64d73-8b12-4c53-a9f3-1c223397a229" providerId="ADAL" clId="{A5AE6E25-21AD-4D40-9E84-2389743BE4E2}" dt="2023-03-08T04:37:03.712" v="170" actId="20577"/>
          <ac:spMkLst>
            <pc:docMk/>
            <pc:sldMk cId="1937748922" sldId="412"/>
            <ac:spMk id="192" creationId="{00000000-0000-0000-0000-000000000000}"/>
          </ac:spMkLst>
        </pc:spChg>
      </pc:sldChg>
      <pc:sldChg chg="addSp delSp modSp mod">
        <pc:chgData name="NORBEY DANILO" userId="29f64d73-8b12-4c53-a9f3-1c223397a229" providerId="ADAL" clId="{A5AE6E25-21AD-4D40-9E84-2389743BE4E2}" dt="2023-03-08T04:38:31.550" v="191" actId="1076"/>
        <pc:sldMkLst>
          <pc:docMk/>
          <pc:sldMk cId="712897181" sldId="413"/>
        </pc:sldMkLst>
        <pc:spChg chg="mod">
          <ac:chgData name="NORBEY DANILO" userId="29f64d73-8b12-4c53-a9f3-1c223397a229" providerId="ADAL" clId="{A5AE6E25-21AD-4D40-9E84-2389743BE4E2}" dt="2023-03-08T04:38:09" v="183" actId="20577"/>
          <ac:spMkLst>
            <pc:docMk/>
            <pc:sldMk cId="712897181" sldId="413"/>
            <ac:spMk id="191" creationId="{00000000-0000-0000-0000-000000000000}"/>
          </ac:spMkLst>
        </pc:spChg>
        <pc:picChg chg="add mod">
          <ac:chgData name="NORBEY DANILO" userId="29f64d73-8b12-4c53-a9f3-1c223397a229" providerId="ADAL" clId="{A5AE6E25-21AD-4D40-9E84-2389743BE4E2}" dt="2023-03-08T04:38:27.358" v="188" actId="1076"/>
          <ac:picMkLst>
            <pc:docMk/>
            <pc:sldMk cId="712897181" sldId="413"/>
            <ac:picMk id="3" creationId="{C52D00AD-E15F-E5A1-9568-2AE16709C650}"/>
          </ac:picMkLst>
        </pc:picChg>
        <pc:picChg chg="del">
          <ac:chgData name="NORBEY DANILO" userId="29f64d73-8b12-4c53-a9f3-1c223397a229" providerId="ADAL" clId="{A5AE6E25-21AD-4D40-9E84-2389743BE4E2}" dt="2023-03-08T04:38:10.980" v="184" actId="478"/>
          <ac:picMkLst>
            <pc:docMk/>
            <pc:sldMk cId="712897181" sldId="413"/>
            <ac:picMk id="5" creationId="{B291DE61-BE7E-6AF7-0328-667F7052839D}"/>
          </ac:picMkLst>
        </pc:picChg>
        <pc:picChg chg="add mod">
          <ac:chgData name="NORBEY DANILO" userId="29f64d73-8b12-4c53-a9f3-1c223397a229" providerId="ADAL" clId="{A5AE6E25-21AD-4D40-9E84-2389743BE4E2}" dt="2023-03-08T04:38:31.550" v="191" actId="1076"/>
          <ac:picMkLst>
            <pc:docMk/>
            <pc:sldMk cId="712897181" sldId="413"/>
            <ac:picMk id="6" creationId="{2F9FEEBA-0B02-5120-3C17-79B10A2F946C}"/>
          </ac:picMkLst>
        </pc:picChg>
      </pc:sldChg>
      <pc:sldChg chg="addSp delSp modSp mod">
        <pc:chgData name="NORBEY DANILO" userId="29f64d73-8b12-4c53-a9f3-1c223397a229" providerId="ADAL" clId="{A5AE6E25-21AD-4D40-9E84-2389743BE4E2}" dt="2023-03-08T04:40:03.458" v="216" actId="1076"/>
        <pc:sldMkLst>
          <pc:docMk/>
          <pc:sldMk cId="1024426399" sldId="414"/>
        </pc:sldMkLst>
        <pc:spChg chg="mod">
          <ac:chgData name="NORBEY DANILO" userId="29f64d73-8b12-4c53-a9f3-1c223397a229" providerId="ADAL" clId="{A5AE6E25-21AD-4D40-9E84-2389743BE4E2}" dt="2023-03-08T04:39:52.344" v="211" actId="20577"/>
          <ac:spMkLst>
            <pc:docMk/>
            <pc:sldMk cId="1024426399" sldId="414"/>
            <ac:spMk id="191" creationId="{00000000-0000-0000-0000-000000000000}"/>
          </ac:spMkLst>
        </pc:spChg>
        <pc:picChg chg="del">
          <ac:chgData name="NORBEY DANILO" userId="29f64d73-8b12-4c53-a9f3-1c223397a229" providerId="ADAL" clId="{A5AE6E25-21AD-4D40-9E84-2389743BE4E2}" dt="2023-03-08T04:39:53.595" v="212" actId="478"/>
          <ac:picMkLst>
            <pc:docMk/>
            <pc:sldMk cId="1024426399" sldId="414"/>
            <ac:picMk id="3" creationId="{FA081916-DC16-A3AB-D16E-E278B7494BCA}"/>
          </ac:picMkLst>
        </pc:picChg>
        <pc:picChg chg="add mod">
          <ac:chgData name="NORBEY DANILO" userId="29f64d73-8b12-4c53-a9f3-1c223397a229" providerId="ADAL" clId="{A5AE6E25-21AD-4D40-9E84-2389743BE4E2}" dt="2023-03-08T04:40:03.458" v="216" actId="1076"/>
          <ac:picMkLst>
            <pc:docMk/>
            <pc:sldMk cId="1024426399" sldId="414"/>
            <ac:picMk id="4" creationId="{1A03D8E4-2F79-9183-3EA3-F4C3899BCF8A}"/>
          </ac:picMkLst>
        </pc:picChg>
        <pc:picChg chg="del">
          <ac:chgData name="NORBEY DANILO" userId="29f64d73-8b12-4c53-a9f3-1c223397a229" providerId="ADAL" clId="{A5AE6E25-21AD-4D40-9E84-2389743BE4E2}" dt="2023-03-08T04:39:54.157" v="213" actId="478"/>
          <ac:picMkLst>
            <pc:docMk/>
            <pc:sldMk cId="1024426399" sldId="414"/>
            <ac:picMk id="6" creationId="{4960D880-5F07-ACAF-2F67-85805C4D5D32}"/>
          </ac:picMkLst>
        </pc:picChg>
      </pc:sldChg>
      <pc:sldChg chg="addSp delSp modSp mod">
        <pc:chgData name="NORBEY DANILO" userId="29f64d73-8b12-4c53-a9f3-1c223397a229" providerId="ADAL" clId="{A5AE6E25-21AD-4D40-9E84-2389743BE4E2}" dt="2023-03-08T04:42:14.939" v="247" actId="732"/>
        <pc:sldMkLst>
          <pc:docMk/>
          <pc:sldMk cId="549993861" sldId="415"/>
        </pc:sldMkLst>
        <pc:spChg chg="mod">
          <ac:chgData name="NORBEY DANILO" userId="29f64d73-8b12-4c53-a9f3-1c223397a229" providerId="ADAL" clId="{A5AE6E25-21AD-4D40-9E84-2389743BE4E2}" dt="2023-03-08T04:40:48.432" v="229" actId="20577"/>
          <ac:spMkLst>
            <pc:docMk/>
            <pc:sldMk cId="549993861" sldId="415"/>
            <ac:spMk id="191" creationId="{00000000-0000-0000-0000-000000000000}"/>
          </ac:spMkLst>
        </pc:spChg>
        <pc:picChg chg="add mod">
          <ac:chgData name="NORBEY DANILO" userId="29f64d73-8b12-4c53-a9f3-1c223397a229" providerId="ADAL" clId="{A5AE6E25-21AD-4D40-9E84-2389743BE4E2}" dt="2023-03-08T04:42:01.286" v="243" actId="1076"/>
          <ac:picMkLst>
            <pc:docMk/>
            <pc:sldMk cId="549993861" sldId="415"/>
            <ac:picMk id="3" creationId="{7CF5DD56-AAD2-8B00-AA1F-7458230DDBC8}"/>
          </ac:picMkLst>
        </pc:picChg>
        <pc:picChg chg="del">
          <ac:chgData name="NORBEY DANILO" userId="29f64d73-8b12-4c53-a9f3-1c223397a229" providerId="ADAL" clId="{A5AE6E25-21AD-4D40-9E84-2389743BE4E2}" dt="2023-03-08T04:40:50.142" v="230" actId="478"/>
          <ac:picMkLst>
            <pc:docMk/>
            <pc:sldMk cId="549993861" sldId="415"/>
            <ac:picMk id="4" creationId="{BA142727-0E6A-1637-8D23-7AC37AB1C141}"/>
          </ac:picMkLst>
        </pc:picChg>
        <pc:picChg chg="add mod">
          <ac:chgData name="NORBEY DANILO" userId="29f64d73-8b12-4c53-a9f3-1c223397a229" providerId="ADAL" clId="{A5AE6E25-21AD-4D40-9E84-2389743BE4E2}" dt="2023-03-08T04:42:01.286" v="243" actId="1076"/>
          <ac:picMkLst>
            <pc:docMk/>
            <pc:sldMk cId="549993861" sldId="415"/>
            <ac:picMk id="6" creationId="{8EE107CA-3F2A-E9BA-64C1-D6C148ABBADB}"/>
          </ac:picMkLst>
        </pc:picChg>
        <pc:picChg chg="add mod modCrop">
          <ac:chgData name="NORBEY DANILO" userId="29f64d73-8b12-4c53-a9f3-1c223397a229" providerId="ADAL" clId="{A5AE6E25-21AD-4D40-9E84-2389743BE4E2}" dt="2023-03-08T04:42:14.939" v="247" actId="732"/>
          <ac:picMkLst>
            <pc:docMk/>
            <pc:sldMk cId="549993861" sldId="415"/>
            <ac:picMk id="8" creationId="{9C380483-0412-4131-F4DB-A1BB1E3B0E19}"/>
          </ac:picMkLst>
        </pc:picChg>
      </pc:sldChg>
      <pc:sldChg chg="addSp delSp modSp mod">
        <pc:chgData name="NORBEY DANILO" userId="29f64d73-8b12-4c53-a9f3-1c223397a229" providerId="ADAL" clId="{A5AE6E25-21AD-4D40-9E84-2389743BE4E2}" dt="2023-03-08T04:42:48.188" v="264" actId="1076"/>
        <pc:sldMkLst>
          <pc:docMk/>
          <pc:sldMk cId="2858029987" sldId="416"/>
        </pc:sldMkLst>
        <pc:spChg chg="mod">
          <ac:chgData name="NORBEY DANILO" userId="29f64d73-8b12-4c53-a9f3-1c223397a229" providerId="ADAL" clId="{A5AE6E25-21AD-4D40-9E84-2389743BE4E2}" dt="2023-03-08T04:42:40.154" v="260" actId="20577"/>
          <ac:spMkLst>
            <pc:docMk/>
            <pc:sldMk cId="2858029987" sldId="416"/>
            <ac:spMk id="191" creationId="{00000000-0000-0000-0000-000000000000}"/>
          </ac:spMkLst>
        </pc:spChg>
        <pc:picChg chg="del">
          <ac:chgData name="NORBEY DANILO" userId="29f64d73-8b12-4c53-a9f3-1c223397a229" providerId="ADAL" clId="{A5AE6E25-21AD-4D40-9E84-2389743BE4E2}" dt="2023-03-08T04:42:42.073" v="261" actId="478"/>
          <ac:picMkLst>
            <pc:docMk/>
            <pc:sldMk cId="2858029987" sldId="416"/>
            <ac:picMk id="3" creationId="{1EDD370B-74AA-765B-1DF0-65396E289029}"/>
          </ac:picMkLst>
        </pc:picChg>
        <pc:picChg chg="add mod">
          <ac:chgData name="NORBEY DANILO" userId="29f64d73-8b12-4c53-a9f3-1c223397a229" providerId="ADAL" clId="{A5AE6E25-21AD-4D40-9E84-2389743BE4E2}" dt="2023-03-08T04:42:48.188" v="264" actId="1076"/>
          <ac:picMkLst>
            <pc:docMk/>
            <pc:sldMk cId="2858029987" sldId="416"/>
            <ac:picMk id="4" creationId="{23E7CC6E-616B-FBF7-47E5-AEC983B16A08}"/>
          </ac:picMkLst>
        </pc:picChg>
      </pc:sldChg>
      <pc:sldChg chg="delSp modSp del mod">
        <pc:chgData name="NORBEY DANILO" userId="29f64d73-8b12-4c53-a9f3-1c223397a229" providerId="ADAL" clId="{A5AE6E25-21AD-4D40-9E84-2389743BE4E2}" dt="2023-03-08T04:43:54.963" v="275" actId="47"/>
        <pc:sldMkLst>
          <pc:docMk/>
          <pc:sldMk cId="3102589011" sldId="417"/>
        </pc:sldMkLst>
        <pc:spChg chg="mod">
          <ac:chgData name="NORBEY DANILO" userId="29f64d73-8b12-4c53-a9f3-1c223397a229" providerId="ADAL" clId="{A5AE6E25-21AD-4D40-9E84-2389743BE4E2}" dt="2023-03-08T04:43:34.168" v="273" actId="20577"/>
          <ac:spMkLst>
            <pc:docMk/>
            <pc:sldMk cId="3102589011" sldId="417"/>
            <ac:spMk id="191" creationId="{00000000-0000-0000-0000-000000000000}"/>
          </ac:spMkLst>
        </pc:spChg>
        <pc:picChg chg="del">
          <ac:chgData name="NORBEY DANILO" userId="29f64d73-8b12-4c53-a9f3-1c223397a229" providerId="ADAL" clId="{A5AE6E25-21AD-4D40-9E84-2389743BE4E2}" dt="2023-03-08T04:43:35.686" v="274" actId="478"/>
          <ac:picMkLst>
            <pc:docMk/>
            <pc:sldMk cId="3102589011" sldId="417"/>
            <ac:picMk id="4" creationId="{4D361743-935E-2522-F4E1-B90693696855}"/>
          </ac:picMkLst>
        </pc:picChg>
      </pc:sldChg>
      <pc:sldChg chg="modSp mod">
        <pc:chgData name="NORBEY DANILO" userId="29f64d73-8b12-4c53-a9f3-1c223397a229" providerId="ADAL" clId="{A5AE6E25-21AD-4D40-9E84-2389743BE4E2}" dt="2023-03-08T04:46:01.665" v="328" actId="20577"/>
        <pc:sldMkLst>
          <pc:docMk/>
          <pc:sldMk cId="290647687" sldId="418"/>
        </pc:sldMkLst>
        <pc:spChg chg="mod">
          <ac:chgData name="NORBEY DANILO" userId="29f64d73-8b12-4c53-a9f3-1c223397a229" providerId="ADAL" clId="{A5AE6E25-21AD-4D40-9E84-2389743BE4E2}" dt="2023-03-08T04:43:59.071" v="284" actId="20577"/>
          <ac:spMkLst>
            <pc:docMk/>
            <pc:sldMk cId="290647687" sldId="418"/>
            <ac:spMk id="191" creationId="{00000000-0000-0000-0000-000000000000}"/>
          </ac:spMkLst>
        </pc:spChg>
        <pc:spChg chg="mod">
          <ac:chgData name="NORBEY DANILO" userId="29f64d73-8b12-4c53-a9f3-1c223397a229" providerId="ADAL" clId="{A5AE6E25-21AD-4D40-9E84-2389743BE4E2}" dt="2023-03-08T04:46:01.665" v="328" actId="20577"/>
          <ac:spMkLst>
            <pc:docMk/>
            <pc:sldMk cId="290647687" sldId="418"/>
            <ac:spMk id="192" creationId="{00000000-0000-0000-0000-000000000000}"/>
          </ac:spMkLst>
        </pc:spChg>
      </pc:sldChg>
      <pc:sldChg chg="addSp delSp modSp mod">
        <pc:chgData name="NORBEY DANILO" userId="29f64d73-8b12-4c53-a9f3-1c223397a229" providerId="ADAL" clId="{A5AE6E25-21AD-4D40-9E84-2389743BE4E2}" dt="2023-03-08T04:46:38.021" v="343" actId="1076"/>
        <pc:sldMkLst>
          <pc:docMk/>
          <pc:sldMk cId="110690283" sldId="419"/>
        </pc:sldMkLst>
        <pc:spChg chg="mod">
          <ac:chgData name="NORBEY DANILO" userId="29f64d73-8b12-4c53-a9f3-1c223397a229" providerId="ADAL" clId="{A5AE6E25-21AD-4D40-9E84-2389743BE4E2}" dt="2023-03-08T04:46:20.561" v="339" actId="20577"/>
          <ac:spMkLst>
            <pc:docMk/>
            <pc:sldMk cId="110690283" sldId="419"/>
            <ac:spMk id="191" creationId="{00000000-0000-0000-0000-000000000000}"/>
          </ac:spMkLst>
        </pc:spChg>
        <pc:picChg chg="add mod">
          <ac:chgData name="NORBEY DANILO" userId="29f64d73-8b12-4c53-a9f3-1c223397a229" providerId="ADAL" clId="{A5AE6E25-21AD-4D40-9E84-2389743BE4E2}" dt="2023-03-08T04:46:38.021" v="343" actId="1076"/>
          <ac:picMkLst>
            <pc:docMk/>
            <pc:sldMk cId="110690283" sldId="419"/>
            <ac:picMk id="3" creationId="{7F57C08F-F668-16F9-5AC0-47D4133FB665}"/>
          </ac:picMkLst>
        </pc:picChg>
        <pc:picChg chg="del">
          <ac:chgData name="NORBEY DANILO" userId="29f64d73-8b12-4c53-a9f3-1c223397a229" providerId="ADAL" clId="{A5AE6E25-21AD-4D40-9E84-2389743BE4E2}" dt="2023-03-08T04:46:22.353" v="340" actId="478"/>
          <ac:picMkLst>
            <pc:docMk/>
            <pc:sldMk cId="110690283" sldId="419"/>
            <ac:picMk id="7" creationId="{381D0345-A2D9-3CF9-4339-3008A0A591EC}"/>
          </ac:picMkLst>
        </pc:picChg>
      </pc:sldChg>
      <pc:sldChg chg="addSp delSp modSp mod">
        <pc:chgData name="NORBEY DANILO" userId="29f64d73-8b12-4c53-a9f3-1c223397a229" providerId="ADAL" clId="{A5AE6E25-21AD-4D40-9E84-2389743BE4E2}" dt="2023-03-08T04:50:50.910" v="397" actId="1076"/>
        <pc:sldMkLst>
          <pc:docMk/>
          <pc:sldMk cId="3934344230" sldId="420"/>
        </pc:sldMkLst>
        <pc:spChg chg="mod">
          <ac:chgData name="NORBEY DANILO" userId="29f64d73-8b12-4c53-a9f3-1c223397a229" providerId="ADAL" clId="{A5AE6E25-21AD-4D40-9E84-2389743BE4E2}" dt="2023-03-08T04:50:07.817" v="390" actId="20577"/>
          <ac:spMkLst>
            <pc:docMk/>
            <pc:sldMk cId="3934344230" sldId="420"/>
            <ac:spMk id="191" creationId="{00000000-0000-0000-0000-000000000000}"/>
          </ac:spMkLst>
        </pc:spChg>
        <pc:picChg chg="add mod">
          <ac:chgData name="NORBEY DANILO" userId="29f64d73-8b12-4c53-a9f3-1c223397a229" providerId="ADAL" clId="{A5AE6E25-21AD-4D40-9E84-2389743BE4E2}" dt="2023-03-08T04:50:26.010" v="394" actId="1076"/>
          <ac:picMkLst>
            <pc:docMk/>
            <pc:sldMk cId="3934344230" sldId="420"/>
            <ac:picMk id="3" creationId="{5CC309D7-FE9F-8FDF-43DA-9437EAF2B6DF}"/>
          </ac:picMkLst>
        </pc:picChg>
        <pc:picChg chg="del">
          <ac:chgData name="NORBEY DANILO" userId="29f64d73-8b12-4c53-a9f3-1c223397a229" providerId="ADAL" clId="{A5AE6E25-21AD-4D40-9E84-2389743BE4E2}" dt="2023-03-08T04:50:09.460" v="391" actId="478"/>
          <ac:picMkLst>
            <pc:docMk/>
            <pc:sldMk cId="3934344230" sldId="420"/>
            <ac:picMk id="5" creationId="{C341B38C-42E8-8E0E-FE6C-888EA08A7FEA}"/>
          </ac:picMkLst>
        </pc:picChg>
        <pc:picChg chg="add mod">
          <ac:chgData name="NORBEY DANILO" userId="29f64d73-8b12-4c53-a9f3-1c223397a229" providerId="ADAL" clId="{A5AE6E25-21AD-4D40-9E84-2389743BE4E2}" dt="2023-03-08T04:50:50.910" v="397" actId="1076"/>
          <ac:picMkLst>
            <pc:docMk/>
            <pc:sldMk cId="3934344230" sldId="420"/>
            <ac:picMk id="6" creationId="{B563C287-CEC9-E3E7-0B49-3722FB880195}"/>
          </ac:picMkLst>
        </pc:picChg>
      </pc:sldChg>
      <pc:sldChg chg="addSp delSp modSp mod">
        <pc:chgData name="NORBEY DANILO" userId="29f64d73-8b12-4c53-a9f3-1c223397a229" providerId="ADAL" clId="{A5AE6E25-21AD-4D40-9E84-2389743BE4E2}" dt="2023-03-08T04:53:09.942" v="423" actId="1076"/>
        <pc:sldMkLst>
          <pc:docMk/>
          <pc:sldMk cId="3788969096" sldId="421"/>
        </pc:sldMkLst>
        <pc:spChg chg="add del mod">
          <ac:chgData name="NORBEY DANILO" userId="29f64d73-8b12-4c53-a9f3-1c223397a229" providerId="ADAL" clId="{A5AE6E25-21AD-4D40-9E84-2389743BE4E2}" dt="2023-03-08T04:51:50.529" v="408" actId="478"/>
          <ac:spMkLst>
            <pc:docMk/>
            <pc:sldMk cId="3788969096" sldId="421"/>
            <ac:spMk id="4" creationId="{42DF8E8F-3F56-69B1-99C4-34C080042E26}"/>
          </ac:spMkLst>
        </pc:spChg>
        <pc:spChg chg="mod">
          <ac:chgData name="NORBEY DANILO" userId="29f64d73-8b12-4c53-a9f3-1c223397a229" providerId="ADAL" clId="{A5AE6E25-21AD-4D40-9E84-2389743BE4E2}" dt="2023-03-08T04:51:47.010" v="406" actId="20577"/>
          <ac:spMkLst>
            <pc:docMk/>
            <pc:sldMk cId="3788969096" sldId="421"/>
            <ac:spMk id="191" creationId="{00000000-0000-0000-0000-000000000000}"/>
          </ac:spMkLst>
        </pc:spChg>
        <pc:spChg chg="del">
          <ac:chgData name="NORBEY DANILO" userId="29f64d73-8b12-4c53-a9f3-1c223397a229" providerId="ADAL" clId="{A5AE6E25-21AD-4D40-9E84-2389743BE4E2}" dt="2023-03-08T04:51:49.128" v="407" actId="478"/>
          <ac:spMkLst>
            <pc:docMk/>
            <pc:sldMk cId="3788969096" sldId="421"/>
            <ac:spMk id="192" creationId="{00000000-0000-0000-0000-000000000000}"/>
          </ac:spMkLst>
        </pc:spChg>
        <pc:picChg chg="del">
          <ac:chgData name="NORBEY DANILO" userId="29f64d73-8b12-4c53-a9f3-1c223397a229" providerId="ADAL" clId="{A5AE6E25-21AD-4D40-9E84-2389743BE4E2}" dt="2023-03-08T04:51:51.163" v="409" actId="478"/>
          <ac:picMkLst>
            <pc:docMk/>
            <pc:sldMk cId="3788969096" sldId="421"/>
            <ac:picMk id="3" creationId="{7A8F7ADD-24F4-7376-4B31-A3B02B466A67}"/>
          </ac:picMkLst>
        </pc:picChg>
        <pc:picChg chg="add mod">
          <ac:chgData name="NORBEY DANILO" userId="29f64d73-8b12-4c53-a9f3-1c223397a229" providerId="ADAL" clId="{A5AE6E25-21AD-4D40-9E84-2389743BE4E2}" dt="2023-03-08T04:52:41.149" v="417" actId="1076"/>
          <ac:picMkLst>
            <pc:docMk/>
            <pc:sldMk cId="3788969096" sldId="421"/>
            <ac:picMk id="6" creationId="{81CD3CBD-58C8-FCC3-7A7B-5E6401B2B8AC}"/>
          </ac:picMkLst>
        </pc:picChg>
        <pc:picChg chg="add mod">
          <ac:chgData name="NORBEY DANILO" userId="29f64d73-8b12-4c53-a9f3-1c223397a229" providerId="ADAL" clId="{A5AE6E25-21AD-4D40-9E84-2389743BE4E2}" dt="2023-03-08T04:52:43.026" v="418" actId="1076"/>
          <ac:picMkLst>
            <pc:docMk/>
            <pc:sldMk cId="3788969096" sldId="421"/>
            <ac:picMk id="8" creationId="{FDBC29B8-75B2-EC86-6003-8283ED743184}"/>
          </ac:picMkLst>
        </pc:picChg>
        <pc:picChg chg="add mod">
          <ac:chgData name="NORBEY DANILO" userId="29f64d73-8b12-4c53-a9f3-1c223397a229" providerId="ADAL" clId="{A5AE6E25-21AD-4D40-9E84-2389743BE4E2}" dt="2023-03-08T04:53:09.942" v="423" actId="1076"/>
          <ac:picMkLst>
            <pc:docMk/>
            <pc:sldMk cId="3788969096" sldId="421"/>
            <ac:picMk id="10" creationId="{C522FC6A-8059-C7EE-3320-94EA9CE33204}"/>
          </ac:picMkLst>
        </pc:picChg>
      </pc:sldChg>
      <pc:sldChg chg="addSp delSp modSp mod">
        <pc:chgData name="NORBEY DANILO" userId="29f64d73-8b12-4c53-a9f3-1c223397a229" providerId="ADAL" clId="{A5AE6E25-21AD-4D40-9E84-2389743BE4E2}" dt="2023-03-08T04:53:45.294" v="438" actId="1076"/>
        <pc:sldMkLst>
          <pc:docMk/>
          <pc:sldMk cId="2239289159" sldId="422"/>
        </pc:sldMkLst>
        <pc:spChg chg="add del mod">
          <ac:chgData name="NORBEY DANILO" userId="29f64d73-8b12-4c53-a9f3-1c223397a229" providerId="ADAL" clId="{A5AE6E25-21AD-4D40-9E84-2389743BE4E2}" dt="2023-03-08T04:53:38.778" v="435" actId="478"/>
          <ac:spMkLst>
            <pc:docMk/>
            <pc:sldMk cId="2239289159" sldId="422"/>
            <ac:spMk id="3" creationId="{BADBD5DB-5EEB-824F-B8EE-C868D6D855ED}"/>
          </ac:spMkLst>
        </pc:spChg>
        <pc:spChg chg="mod">
          <ac:chgData name="NORBEY DANILO" userId="29f64d73-8b12-4c53-a9f3-1c223397a229" providerId="ADAL" clId="{A5AE6E25-21AD-4D40-9E84-2389743BE4E2}" dt="2023-03-08T04:53:34.056" v="432" actId="20577"/>
          <ac:spMkLst>
            <pc:docMk/>
            <pc:sldMk cId="2239289159" sldId="422"/>
            <ac:spMk id="191" creationId="{00000000-0000-0000-0000-000000000000}"/>
          </ac:spMkLst>
        </pc:spChg>
        <pc:spChg chg="del">
          <ac:chgData name="NORBEY DANILO" userId="29f64d73-8b12-4c53-a9f3-1c223397a229" providerId="ADAL" clId="{A5AE6E25-21AD-4D40-9E84-2389743BE4E2}" dt="2023-03-08T04:53:37.368" v="434" actId="478"/>
          <ac:spMkLst>
            <pc:docMk/>
            <pc:sldMk cId="2239289159" sldId="422"/>
            <ac:spMk id="192" creationId="{00000000-0000-0000-0000-000000000000}"/>
          </ac:spMkLst>
        </pc:spChg>
        <pc:picChg chg="del">
          <ac:chgData name="NORBEY DANILO" userId="29f64d73-8b12-4c53-a9f3-1c223397a229" providerId="ADAL" clId="{A5AE6E25-21AD-4D40-9E84-2389743BE4E2}" dt="2023-03-08T04:53:35.778" v="433" actId="478"/>
          <ac:picMkLst>
            <pc:docMk/>
            <pc:sldMk cId="2239289159" sldId="422"/>
            <ac:picMk id="4" creationId="{1A0BD202-F0B8-98B5-90BC-50E60D84413B}"/>
          </ac:picMkLst>
        </pc:picChg>
        <pc:picChg chg="add mod">
          <ac:chgData name="NORBEY DANILO" userId="29f64d73-8b12-4c53-a9f3-1c223397a229" providerId="ADAL" clId="{A5AE6E25-21AD-4D40-9E84-2389743BE4E2}" dt="2023-03-08T04:53:45.294" v="438" actId="1076"/>
          <ac:picMkLst>
            <pc:docMk/>
            <pc:sldMk cId="2239289159" sldId="422"/>
            <ac:picMk id="6" creationId="{D6459ACC-B92E-28EB-B24A-5DB6FAECD22E}"/>
          </ac:picMkLst>
        </pc:picChg>
      </pc:sldChg>
      <pc:sldChg chg="addSp delSp modSp mod">
        <pc:chgData name="NORBEY DANILO" userId="29f64d73-8b12-4c53-a9f3-1c223397a229" providerId="ADAL" clId="{A5AE6E25-21AD-4D40-9E84-2389743BE4E2}" dt="2023-03-08T04:47:24.514" v="358" actId="1076"/>
        <pc:sldMkLst>
          <pc:docMk/>
          <pc:sldMk cId="4000503241" sldId="423"/>
        </pc:sldMkLst>
        <pc:spChg chg="mod">
          <ac:chgData name="NORBEY DANILO" userId="29f64d73-8b12-4c53-a9f3-1c223397a229" providerId="ADAL" clId="{A5AE6E25-21AD-4D40-9E84-2389743BE4E2}" dt="2023-03-08T04:47:14.291" v="352" actId="20577"/>
          <ac:spMkLst>
            <pc:docMk/>
            <pc:sldMk cId="4000503241" sldId="423"/>
            <ac:spMk id="191" creationId="{00000000-0000-0000-0000-000000000000}"/>
          </ac:spMkLst>
        </pc:spChg>
        <pc:picChg chg="add mod">
          <ac:chgData name="NORBEY DANILO" userId="29f64d73-8b12-4c53-a9f3-1c223397a229" providerId="ADAL" clId="{A5AE6E25-21AD-4D40-9E84-2389743BE4E2}" dt="2023-03-08T04:47:24.514" v="358" actId="1076"/>
          <ac:picMkLst>
            <pc:docMk/>
            <pc:sldMk cId="4000503241" sldId="423"/>
            <ac:picMk id="3" creationId="{4590963D-856D-0B62-D97A-16C38750EBE2}"/>
          </ac:picMkLst>
        </pc:picChg>
        <pc:picChg chg="del">
          <ac:chgData name="NORBEY DANILO" userId="29f64d73-8b12-4c53-a9f3-1c223397a229" providerId="ADAL" clId="{A5AE6E25-21AD-4D40-9E84-2389743BE4E2}" dt="2023-03-08T04:47:15.853" v="353" actId="478"/>
          <ac:picMkLst>
            <pc:docMk/>
            <pc:sldMk cId="4000503241" sldId="423"/>
            <ac:picMk id="6" creationId="{2969AF55-321B-CE5F-E083-2FB20DDB5FD5}"/>
          </ac:picMkLst>
        </pc:picChg>
      </pc:sldChg>
      <pc:sldChg chg="addSp delSp modSp mod">
        <pc:chgData name="NORBEY DANILO" userId="29f64d73-8b12-4c53-a9f3-1c223397a229" providerId="ADAL" clId="{A5AE6E25-21AD-4D40-9E84-2389743BE4E2}" dt="2023-03-08T04:48:45.358" v="373" actId="1076"/>
        <pc:sldMkLst>
          <pc:docMk/>
          <pc:sldMk cId="1258943398" sldId="424"/>
        </pc:sldMkLst>
        <pc:spChg chg="mod">
          <ac:chgData name="NORBEY DANILO" userId="29f64d73-8b12-4c53-a9f3-1c223397a229" providerId="ADAL" clId="{A5AE6E25-21AD-4D40-9E84-2389743BE4E2}" dt="2023-03-08T04:47:33.557" v="367" actId="20577"/>
          <ac:spMkLst>
            <pc:docMk/>
            <pc:sldMk cId="1258943398" sldId="424"/>
            <ac:spMk id="191" creationId="{00000000-0000-0000-0000-000000000000}"/>
          </ac:spMkLst>
        </pc:spChg>
        <pc:picChg chg="del">
          <ac:chgData name="NORBEY DANILO" userId="29f64d73-8b12-4c53-a9f3-1c223397a229" providerId="ADAL" clId="{A5AE6E25-21AD-4D40-9E84-2389743BE4E2}" dt="2023-03-08T04:47:35.127" v="368" actId="478"/>
          <ac:picMkLst>
            <pc:docMk/>
            <pc:sldMk cId="1258943398" sldId="424"/>
            <ac:picMk id="3" creationId="{56DD553A-FEFF-914E-8E0F-F05E746C1095}"/>
          </ac:picMkLst>
        </pc:picChg>
        <pc:picChg chg="add mod">
          <ac:chgData name="NORBEY DANILO" userId="29f64d73-8b12-4c53-a9f3-1c223397a229" providerId="ADAL" clId="{A5AE6E25-21AD-4D40-9E84-2389743BE4E2}" dt="2023-03-08T04:48:45.358" v="373" actId="1076"/>
          <ac:picMkLst>
            <pc:docMk/>
            <pc:sldMk cId="1258943398" sldId="424"/>
            <ac:picMk id="4" creationId="{E1E4A3C3-0A62-9979-F794-82C96FFD5A7F}"/>
          </ac:picMkLst>
        </pc:picChg>
      </pc:sldChg>
      <pc:sldChg chg="del">
        <pc:chgData name="NORBEY DANILO" userId="29f64d73-8b12-4c53-a9f3-1c223397a229" providerId="ADAL" clId="{A5AE6E25-21AD-4D40-9E84-2389743BE4E2}" dt="2023-03-08T04:53:59.745" v="439" actId="47"/>
        <pc:sldMkLst>
          <pc:docMk/>
          <pc:sldMk cId="899533250" sldId="425"/>
        </pc:sldMkLst>
      </pc:sldChg>
      <pc:sldChg chg="del">
        <pc:chgData name="NORBEY DANILO" userId="29f64d73-8b12-4c53-a9f3-1c223397a229" providerId="ADAL" clId="{A5AE6E25-21AD-4D40-9E84-2389743BE4E2}" dt="2023-03-08T04:54:00.252" v="440" actId="47"/>
        <pc:sldMkLst>
          <pc:docMk/>
          <pc:sldMk cId="592865857" sldId="426"/>
        </pc:sldMkLst>
      </pc:sldChg>
      <pc:sldChg chg="del">
        <pc:chgData name="NORBEY DANILO" userId="29f64d73-8b12-4c53-a9f3-1c223397a229" providerId="ADAL" clId="{A5AE6E25-21AD-4D40-9E84-2389743BE4E2}" dt="2023-03-08T04:54:00.286" v="441" actId="47"/>
        <pc:sldMkLst>
          <pc:docMk/>
          <pc:sldMk cId="2143894318" sldId="427"/>
        </pc:sldMkLst>
      </pc:sldChg>
      <pc:sldChg chg="del">
        <pc:chgData name="NORBEY DANILO" userId="29f64d73-8b12-4c53-a9f3-1c223397a229" providerId="ADAL" clId="{A5AE6E25-21AD-4D40-9E84-2389743BE4E2}" dt="2023-03-08T04:54:00.321" v="442" actId="47"/>
        <pc:sldMkLst>
          <pc:docMk/>
          <pc:sldMk cId="2098493197" sldId="428"/>
        </pc:sldMkLst>
      </pc:sldChg>
      <pc:sldChg chg="del">
        <pc:chgData name="NORBEY DANILO" userId="29f64d73-8b12-4c53-a9f3-1c223397a229" providerId="ADAL" clId="{A5AE6E25-21AD-4D40-9E84-2389743BE4E2}" dt="2023-03-08T04:54:00.349" v="443" actId="47"/>
        <pc:sldMkLst>
          <pc:docMk/>
          <pc:sldMk cId="1679138341" sldId="429"/>
        </pc:sldMkLst>
      </pc:sldChg>
      <pc:sldChg chg="del">
        <pc:chgData name="NORBEY DANILO" userId="29f64d73-8b12-4c53-a9f3-1c223397a229" providerId="ADAL" clId="{A5AE6E25-21AD-4D40-9E84-2389743BE4E2}" dt="2023-03-08T04:54:00.389" v="444" actId="47"/>
        <pc:sldMkLst>
          <pc:docMk/>
          <pc:sldMk cId="371043596" sldId="430"/>
        </pc:sldMkLst>
      </pc:sldChg>
      <pc:sldChg chg="del">
        <pc:chgData name="NORBEY DANILO" userId="29f64d73-8b12-4c53-a9f3-1c223397a229" providerId="ADAL" clId="{A5AE6E25-21AD-4D40-9E84-2389743BE4E2}" dt="2023-03-08T04:54:00.417" v="445" actId="47"/>
        <pc:sldMkLst>
          <pc:docMk/>
          <pc:sldMk cId="3778750269" sldId="431"/>
        </pc:sldMkLst>
      </pc:sldChg>
      <pc:sldChg chg="del">
        <pc:chgData name="NORBEY DANILO" userId="29f64d73-8b12-4c53-a9f3-1c223397a229" providerId="ADAL" clId="{A5AE6E25-21AD-4D40-9E84-2389743BE4E2}" dt="2023-03-08T04:54:00.451" v="446" actId="47"/>
        <pc:sldMkLst>
          <pc:docMk/>
          <pc:sldMk cId="3541279966" sldId="432"/>
        </pc:sldMkLst>
      </pc:sldChg>
      <pc:sldChg chg="del">
        <pc:chgData name="NORBEY DANILO" userId="29f64d73-8b12-4c53-a9f3-1c223397a229" providerId="ADAL" clId="{A5AE6E25-21AD-4D40-9E84-2389743BE4E2}" dt="2023-03-08T04:54:00.484" v="447" actId="47"/>
        <pc:sldMkLst>
          <pc:docMk/>
          <pc:sldMk cId="821516633" sldId="433"/>
        </pc:sldMkLst>
      </pc:sldChg>
      <pc:sldChg chg="del">
        <pc:chgData name="NORBEY DANILO" userId="29f64d73-8b12-4c53-a9f3-1c223397a229" providerId="ADAL" clId="{A5AE6E25-21AD-4D40-9E84-2389743BE4E2}" dt="2023-03-08T04:54:00.517" v="448" actId="47"/>
        <pc:sldMkLst>
          <pc:docMk/>
          <pc:sldMk cId="1714546372" sldId="434"/>
        </pc:sldMkLst>
      </pc:sldChg>
      <pc:sldChg chg="del">
        <pc:chgData name="NORBEY DANILO" userId="29f64d73-8b12-4c53-a9f3-1c223397a229" providerId="ADAL" clId="{A5AE6E25-21AD-4D40-9E84-2389743BE4E2}" dt="2023-03-08T04:54:00.547" v="449" actId="47"/>
        <pc:sldMkLst>
          <pc:docMk/>
          <pc:sldMk cId="1348479097" sldId="435"/>
        </pc:sldMkLst>
      </pc:sldChg>
      <pc:sldChg chg="del">
        <pc:chgData name="NORBEY DANILO" userId="29f64d73-8b12-4c53-a9f3-1c223397a229" providerId="ADAL" clId="{A5AE6E25-21AD-4D40-9E84-2389743BE4E2}" dt="2023-03-08T04:54:00.590" v="450" actId="47"/>
        <pc:sldMkLst>
          <pc:docMk/>
          <pc:sldMk cId="998862330" sldId="436"/>
        </pc:sldMkLst>
      </pc:sldChg>
      <pc:sldChg chg="del">
        <pc:chgData name="NORBEY DANILO" userId="29f64d73-8b12-4c53-a9f3-1c223397a229" providerId="ADAL" clId="{A5AE6E25-21AD-4D40-9E84-2389743BE4E2}" dt="2023-03-08T04:54:00.610" v="451" actId="47"/>
        <pc:sldMkLst>
          <pc:docMk/>
          <pc:sldMk cId="4168909761" sldId="437"/>
        </pc:sldMkLst>
      </pc:sldChg>
      <pc:sldChg chg="del">
        <pc:chgData name="NORBEY DANILO" userId="29f64d73-8b12-4c53-a9f3-1c223397a229" providerId="ADAL" clId="{A5AE6E25-21AD-4D40-9E84-2389743BE4E2}" dt="2023-03-08T04:54:00.647" v="452" actId="47"/>
        <pc:sldMkLst>
          <pc:docMk/>
          <pc:sldMk cId="646450501" sldId="438"/>
        </pc:sldMkLst>
      </pc:sldChg>
      <pc:sldChg chg="del">
        <pc:chgData name="NORBEY DANILO" userId="29f64d73-8b12-4c53-a9f3-1c223397a229" providerId="ADAL" clId="{A5AE6E25-21AD-4D40-9E84-2389743BE4E2}" dt="2023-03-08T04:54:00.675" v="453" actId="47"/>
        <pc:sldMkLst>
          <pc:docMk/>
          <pc:sldMk cId="329244073" sldId="439"/>
        </pc:sldMkLst>
      </pc:sldChg>
      <pc:sldChg chg="del">
        <pc:chgData name="NORBEY DANILO" userId="29f64d73-8b12-4c53-a9f3-1c223397a229" providerId="ADAL" clId="{A5AE6E25-21AD-4D40-9E84-2389743BE4E2}" dt="2023-03-08T04:54:00.711" v="454" actId="47"/>
        <pc:sldMkLst>
          <pc:docMk/>
          <pc:sldMk cId="1311212694" sldId="440"/>
        </pc:sldMkLst>
      </pc:sldChg>
      <pc:sldChg chg="del">
        <pc:chgData name="NORBEY DANILO" userId="29f64d73-8b12-4c53-a9f3-1c223397a229" providerId="ADAL" clId="{A5AE6E25-21AD-4D40-9E84-2389743BE4E2}" dt="2023-03-08T04:54:00.745" v="455" actId="47"/>
        <pc:sldMkLst>
          <pc:docMk/>
          <pc:sldMk cId="4256136481" sldId="441"/>
        </pc:sldMkLst>
      </pc:sldChg>
      <pc:sldChg chg="del">
        <pc:chgData name="NORBEY DANILO" userId="29f64d73-8b12-4c53-a9f3-1c223397a229" providerId="ADAL" clId="{A5AE6E25-21AD-4D40-9E84-2389743BE4E2}" dt="2023-03-08T04:54:00.882" v="459" actId="47"/>
        <pc:sldMkLst>
          <pc:docMk/>
          <pc:sldMk cId="898346033" sldId="442"/>
        </pc:sldMkLst>
      </pc:sldChg>
      <pc:sldChg chg="del">
        <pc:chgData name="NORBEY DANILO" userId="29f64d73-8b12-4c53-a9f3-1c223397a229" providerId="ADAL" clId="{A5AE6E25-21AD-4D40-9E84-2389743BE4E2}" dt="2023-03-08T04:54:00.906" v="460" actId="47"/>
        <pc:sldMkLst>
          <pc:docMk/>
          <pc:sldMk cId="2981242174" sldId="443"/>
        </pc:sldMkLst>
      </pc:sldChg>
      <pc:sldChg chg="del">
        <pc:chgData name="NORBEY DANILO" userId="29f64d73-8b12-4c53-a9f3-1c223397a229" providerId="ADAL" clId="{A5AE6E25-21AD-4D40-9E84-2389743BE4E2}" dt="2023-03-08T04:54:00.948" v="461" actId="47"/>
        <pc:sldMkLst>
          <pc:docMk/>
          <pc:sldMk cId="2585836597" sldId="444"/>
        </pc:sldMkLst>
      </pc:sldChg>
      <pc:sldChg chg="del">
        <pc:chgData name="NORBEY DANILO" userId="29f64d73-8b12-4c53-a9f3-1c223397a229" providerId="ADAL" clId="{A5AE6E25-21AD-4D40-9E84-2389743BE4E2}" dt="2023-03-08T04:54:00.981" v="462" actId="47"/>
        <pc:sldMkLst>
          <pc:docMk/>
          <pc:sldMk cId="2353552706" sldId="445"/>
        </pc:sldMkLst>
      </pc:sldChg>
      <pc:sldChg chg="del">
        <pc:chgData name="NORBEY DANILO" userId="29f64d73-8b12-4c53-a9f3-1c223397a229" providerId="ADAL" clId="{A5AE6E25-21AD-4D40-9E84-2389743BE4E2}" dt="2023-03-08T04:54:01.006" v="463" actId="47"/>
        <pc:sldMkLst>
          <pc:docMk/>
          <pc:sldMk cId="921455359" sldId="446"/>
        </pc:sldMkLst>
      </pc:sldChg>
      <pc:sldChg chg="del">
        <pc:chgData name="NORBEY DANILO" userId="29f64d73-8b12-4c53-a9f3-1c223397a229" providerId="ADAL" clId="{A5AE6E25-21AD-4D40-9E84-2389743BE4E2}" dt="2023-03-08T04:54:01.471" v="464" actId="47"/>
        <pc:sldMkLst>
          <pc:docMk/>
          <pc:sldMk cId="2955409740" sldId="447"/>
        </pc:sldMkLst>
      </pc:sldChg>
      <pc:sldChg chg="del">
        <pc:chgData name="NORBEY DANILO" userId="29f64d73-8b12-4c53-a9f3-1c223397a229" providerId="ADAL" clId="{A5AE6E25-21AD-4D40-9E84-2389743BE4E2}" dt="2023-03-08T04:54:01.647" v="465" actId="47"/>
        <pc:sldMkLst>
          <pc:docMk/>
          <pc:sldMk cId="570432175" sldId="448"/>
        </pc:sldMkLst>
      </pc:sldChg>
      <pc:sldChg chg="del">
        <pc:chgData name="NORBEY DANILO" userId="29f64d73-8b12-4c53-a9f3-1c223397a229" providerId="ADAL" clId="{A5AE6E25-21AD-4D40-9E84-2389743BE4E2}" dt="2023-03-08T04:54:01.827" v="466" actId="47"/>
        <pc:sldMkLst>
          <pc:docMk/>
          <pc:sldMk cId="1662631011" sldId="449"/>
        </pc:sldMkLst>
      </pc:sldChg>
      <pc:sldChg chg="del">
        <pc:chgData name="NORBEY DANILO" userId="29f64d73-8b12-4c53-a9f3-1c223397a229" providerId="ADAL" clId="{A5AE6E25-21AD-4D40-9E84-2389743BE4E2}" dt="2023-03-08T04:54:02.010" v="467" actId="47"/>
        <pc:sldMkLst>
          <pc:docMk/>
          <pc:sldMk cId="3573633439" sldId="450"/>
        </pc:sldMkLst>
      </pc:sldChg>
      <pc:sldChg chg="del">
        <pc:chgData name="NORBEY DANILO" userId="29f64d73-8b12-4c53-a9f3-1c223397a229" providerId="ADAL" clId="{A5AE6E25-21AD-4D40-9E84-2389743BE4E2}" dt="2023-03-08T04:54:02.184" v="468" actId="47"/>
        <pc:sldMkLst>
          <pc:docMk/>
          <pc:sldMk cId="1741533188" sldId="451"/>
        </pc:sldMkLst>
      </pc:sldChg>
      <pc:sldChg chg="del">
        <pc:chgData name="NORBEY DANILO" userId="29f64d73-8b12-4c53-a9f3-1c223397a229" providerId="ADAL" clId="{A5AE6E25-21AD-4D40-9E84-2389743BE4E2}" dt="2023-03-08T04:54:02.383" v="469" actId="47"/>
        <pc:sldMkLst>
          <pc:docMk/>
          <pc:sldMk cId="1472428141" sldId="452"/>
        </pc:sldMkLst>
      </pc:sldChg>
      <pc:sldChg chg="del">
        <pc:chgData name="NORBEY DANILO" userId="29f64d73-8b12-4c53-a9f3-1c223397a229" providerId="ADAL" clId="{A5AE6E25-21AD-4D40-9E84-2389743BE4E2}" dt="2023-03-08T04:54:02.577" v="470" actId="47"/>
        <pc:sldMkLst>
          <pc:docMk/>
          <pc:sldMk cId="2683753348" sldId="453"/>
        </pc:sldMkLst>
      </pc:sldChg>
      <pc:sldChg chg="del">
        <pc:chgData name="NORBEY DANILO" userId="29f64d73-8b12-4c53-a9f3-1c223397a229" providerId="ADAL" clId="{A5AE6E25-21AD-4D40-9E84-2389743BE4E2}" dt="2023-03-08T04:54:02.761" v="471" actId="47"/>
        <pc:sldMkLst>
          <pc:docMk/>
          <pc:sldMk cId="3962888757" sldId="454"/>
        </pc:sldMkLst>
      </pc:sldChg>
      <pc:sldChg chg="del">
        <pc:chgData name="NORBEY DANILO" userId="29f64d73-8b12-4c53-a9f3-1c223397a229" providerId="ADAL" clId="{A5AE6E25-21AD-4D40-9E84-2389743BE4E2}" dt="2023-03-08T04:54:02.949" v="472" actId="47"/>
        <pc:sldMkLst>
          <pc:docMk/>
          <pc:sldMk cId="1315371124" sldId="455"/>
        </pc:sldMkLst>
      </pc:sldChg>
      <pc:sldChg chg="del">
        <pc:chgData name="NORBEY DANILO" userId="29f64d73-8b12-4c53-a9f3-1c223397a229" providerId="ADAL" clId="{A5AE6E25-21AD-4D40-9E84-2389743BE4E2}" dt="2023-03-08T04:54:03.121" v="473" actId="47"/>
        <pc:sldMkLst>
          <pc:docMk/>
          <pc:sldMk cId="1723740037" sldId="456"/>
        </pc:sldMkLst>
      </pc:sldChg>
      <pc:sldChg chg="del">
        <pc:chgData name="NORBEY DANILO" userId="29f64d73-8b12-4c53-a9f3-1c223397a229" providerId="ADAL" clId="{A5AE6E25-21AD-4D40-9E84-2389743BE4E2}" dt="2023-03-08T04:54:03.310" v="474" actId="47"/>
        <pc:sldMkLst>
          <pc:docMk/>
          <pc:sldMk cId="3007749229" sldId="457"/>
        </pc:sldMkLst>
      </pc:sldChg>
      <pc:sldChg chg="del">
        <pc:chgData name="NORBEY DANILO" userId="29f64d73-8b12-4c53-a9f3-1c223397a229" providerId="ADAL" clId="{A5AE6E25-21AD-4D40-9E84-2389743BE4E2}" dt="2023-03-08T04:54:03.498" v="475" actId="47"/>
        <pc:sldMkLst>
          <pc:docMk/>
          <pc:sldMk cId="843328866" sldId="458"/>
        </pc:sldMkLst>
      </pc:sldChg>
      <pc:sldChg chg="del">
        <pc:chgData name="NORBEY DANILO" userId="29f64d73-8b12-4c53-a9f3-1c223397a229" providerId="ADAL" clId="{A5AE6E25-21AD-4D40-9E84-2389743BE4E2}" dt="2023-03-08T04:54:03.686" v="476" actId="47"/>
        <pc:sldMkLst>
          <pc:docMk/>
          <pc:sldMk cId="4225134469" sldId="459"/>
        </pc:sldMkLst>
      </pc:sldChg>
      <pc:sldChg chg="del">
        <pc:chgData name="NORBEY DANILO" userId="29f64d73-8b12-4c53-a9f3-1c223397a229" providerId="ADAL" clId="{A5AE6E25-21AD-4D40-9E84-2389743BE4E2}" dt="2023-03-08T04:54:03.891" v="477" actId="47"/>
        <pc:sldMkLst>
          <pc:docMk/>
          <pc:sldMk cId="1218397634" sldId="460"/>
        </pc:sldMkLst>
      </pc:sldChg>
      <pc:sldChg chg="del">
        <pc:chgData name="NORBEY DANILO" userId="29f64d73-8b12-4c53-a9f3-1c223397a229" providerId="ADAL" clId="{A5AE6E25-21AD-4D40-9E84-2389743BE4E2}" dt="2023-03-08T04:54:04.084" v="478" actId="47"/>
        <pc:sldMkLst>
          <pc:docMk/>
          <pc:sldMk cId="807772450" sldId="461"/>
        </pc:sldMkLst>
      </pc:sldChg>
      <pc:sldChg chg="del">
        <pc:chgData name="NORBEY DANILO" userId="29f64d73-8b12-4c53-a9f3-1c223397a229" providerId="ADAL" clId="{A5AE6E25-21AD-4D40-9E84-2389743BE4E2}" dt="2023-03-08T04:54:04.296" v="479" actId="47"/>
        <pc:sldMkLst>
          <pc:docMk/>
          <pc:sldMk cId="1365818386" sldId="462"/>
        </pc:sldMkLst>
      </pc:sldChg>
      <pc:sldChg chg="del">
        <pc:chgData name="NORBEY DANILO" userId="29f64d73-8b12-4c53-a9f3-1c223397a229" providerId="ADAL" clId="{A5AE6E25-21AD-4D40-9E84-2389743BE4E2}" dt="2023-03-08T04:54:04.491" v="480" actId="47"/>
        <pc:sldMkLst>
          <pc:docMk/>
          <pc:sldMk cId="2742839038" sldId="463"/>
        </pc:sldMkLst>
      </pc:sldChg>
      <pc:sldChg chg="del">
        <pc:chgData name="NORBEY DANILO" userId="29f64d73-8b12-4c53-a9f3-1c223397a229" providerId="ADAL" clId="{A5AE6E25-21AD-4D40-9E84-2389743BE4E2}" dt="2023-03-08T04:54:04.701" v="481" actId="47"/>
        <pc:sldMkLst>
          <pc:docMk/>
          <pc:sldMk cId="1389068979" sldId="464"/>
        </pc:sldMkLst>
      </pc:sldChg>
      <pc:sldChg chg="del">
        <pc:chgData name="NORBEY DANILO" userId="29f64d73-8b12-4c53-a9f3-1c223397a229" providerId="ADAL" clId="{A5AE6E25-21AD-4D40-9E84-2389743BE4E2}" dt="2023-03-08T04:54:04.892" v="482" actId="47"/>
        <pc:sldMkLst>
          <pc:docMk/>
          <pc:sldMk cId="3164444343" sldId="465"/>
        </pc:sldMkLst>
      </pc:sldChg>
      <pc:sldChg chg="del">
        <pc:chgData name="NORBEY DANILO" userId="29f64d73-8b12-4c53-a9f3-1c223397a229" providerId="ADAL" clId="{A5AE6E25-21AD-4D40-9E84-2389743BE4E2}" dt="2023-03-08T04:54:05.103" v="483" actId="47"/>
        <pc:sldMkLst>
          <pc:docMk/>
          <pc:sldMk cId="1910929061" sldId="466"/>
        </pc:sldMkLst>
      </pc:sldChg>
      <pc:sldChg chg="del">
        <pc:chgData name="NORBEY DANILO" userId="29f64d73-8b12-4c53-a9f3-1c223397a229" providerId="ADAL" clId="{A5AE6E25-21AD-4D40-9E84-2389743BE4E2}" dt="2023-03-08T04:54:05.306" v="484" actId="47"/>
        <pc:sldMkLst>
          <pc:docMk/>
          <pc:sldMk cId="244069029" sldId="467"/>
        </pc:sldMkLst>
      </pc:sldChg>
      <pc:sldChg chg="del">
        <pc:chgData name="NORBEY DANILO" userId="29f64d73-8b12-4c53-a9f3-1c223397a229" providerId="ADAL" clId="{A5AE6E25-21AD-4D40-9E84-2389743BE4E2}" dt="2023-03-08T04:54:05.503" v="485" actId="47"/>
        <pc:sldMkLst>
          <pc:docMk/>
          <pc:sldMk cId="3026192384" sldId="468"/>
        </pc:sldMkLst>
      </pc:sldChg>
      <pc:sldChg chg="del">
        <pc:chgData name="NORBEY DANILO" userId="29f64d73-8b12-4c53-a9f3-1c223397a229" providerId="ADAL" clId="{A5AE6E25-21AD-4D40-9E84-2389743BE4E2}" dt="2023-03-08T04:54:05.928" v="487" actId="47"/>
        <pc:sldMkLst>
          <pc:docMk/>
          <pc:sldMk cId="366565229" sldId="469"/>
        </pc:sldMkLst>
      </pc:sldChg>
      <pc:sldChg chg="del">
        <pc:chgData name="NORBEY DANILO" userId="29f64d73-8b12-4c53-a9f3-1c223397a229" providerId="ADAL" clId="{A5AE6E25-21AD-4D40-9E84-2389743BE4E2}" dt="2023-03-08T04:54:06.140" v="488" actId="47"/>
        <pc:sldMkLst>
          <pc:docMk/>
          <pc:sldMk cId="112345294" sldId="470"/>
        </pc:sldMkLst>
      </pc:sldChg>
      <pc:sldChg chg="del">
        <pc:chgData name="NORBEY DANILO" userId="29f64d73-8b12-4c53-a9f3-1c223397a229" providerId="ADAL" clId="{A5AE6E25-21AD-4D40-9E84-2389743BE4E2}" dt="2023-03-08T04:54:06.350" v="489" actId="47"/>
        <pc:sldMkLst>
          <pc:docMk/>
          <pc:sldMk cId="763465" sldId="471"/>
        </pc:sldMkLst>
      </pc:sldChg>
      <pc:sldChg chg="del">
        <pc:chgData name="NORBEY DANILO" userId="29f64d73-8b12-4c53-a9f3-1c223397a229" providerId="ADAL" clId="{A5AE6E25-21AD-4D40-9E84-2389743BE4E2}" dt="2023-03-08T04:54:06.558" v="490" actId="47"/>
        <pc:sldMkLst>
          <pc:docMk/>
          <pc:sldMk cId="994830941" sldId="472"/>
        </pc:sldMkLst>
      </pc:sldChg>
      <pc:sldChg chg="del">
        <pc:chgData name="NORBEY DANILO" userId="29f64d73-8b12-4c53-a9f3-1c223397a229" providerId="ADAL" clId="{A5AE6E25-21AD-4D40-9E84-2389743BE4E2}" dt="2023-03-08T04:54:06.760" v="491" actId="47"/>
        <pc:sldMkLst>
          <pc:docMk/>
          <pc:sldMk cId="1266505886" sldId="473"/>
        </pc:sldMkLst>
      </pc:sldChg>
      <pc:sldChg chg="del">
        <pc:chgData name="NORBEY DANILO" userId="29f64d73-8b12-4c53-a9f3-1c223397a229" providerId="ADAL" clId="{A5AE6E25-21AD-4D40-9E84-2389743BE4E2}" dt="2023-03-08T04:54:06.963" v="492" actId="47"/>
        <pc:sldMkLst>
          <pc:docMk/>
          <pc:sldMk cId="2306520847" sldId="474"/>
        </pc:sldMkLst>
      </pc:sldChg>
      <pc:sldChg chg="del">
        <pc:chgData name="NORBEY DANILO" userId="29f64d73-8b12-4c53-a9f3-1c223397a229" providerId="ADAL" clId="{A5AE6E25-21AD-4D40-9E84-2389743BE4E2}" dt="2023-03-08T04:54:07.174" v="493" actId="47"/>
        <pc:sldMkLst>
          <pc:docMk/>
          <pc:sldMk cId="3178632903" sldId="475"/>
        </pc:sldMkLst>
      </pc:sldChg>
      <pc:sldChg chg="del">
        <pc:chgData name="NORBEY DANILO" userId="29f64d73-8b12-4c53-a9f3-1c223397a229" providerId="ADAL" clId="{A5AE6E25-21AD-4D40-9E84-2389743BE4E2}" dt="2023-03-08T04:54:07.400" v="494" actId="47"/>
        <pc:sldMkLst>
          <pc:docMk/>
          <pc:sldMk cId="672265668" sldId="476"/>
        </pc:sldMkLst>
      </pc:sldChg>
      <pc:sldChg chg="del">
        <pc:chgData name="NORBEY DANILO" userId="29f64d73-8b12-4c53-a9f3-1c223397a229" providerId="ADAL" clId="{A5AE6E25-21AD-4D40-9E84-2389743BE4E2}" dt="2023-03-08T04:54:07.608" v="495" actId="47"/>
        <pc:sldMkLst>
          <pc:docMk/>
          <pc:sldMk cId="1557689946" sldId="477"/>
        </pc:sldMkLst>
      </pc:sldChg>
      <pc:sldChg chg="del">
        <pc:chgData name="NORBEY DANILO" userId="29f64d73-8b12-4c53-a9f3-1c223397a229" providerId="ADAL" clId="{A5AE6E25-21AD-4D40-9E84-2389743BE4E2}" dt="2023-03-08T04:54:07.813" v="496" actId="47"/>
        <pc:sldMkLst>
          <pc:docMk/>
          <pc:sldMk cId="2746604493" sldId="479"/>
        </pc:sldMkLst>
      </pc:sldChg>
      <pc:sldChg chg="del">
        <pc:chgData name="NORBEY DANILO" userId="29f64d73-8b12-4c53-a9f3-1c223397a229" providerId="ADAL" clId="{A5AE6E25-21AD-4D40-9E84-2389743BE4E2}" dt="2023-03-08T04:54:08.034" v="497" actId="47"/>
        <pc:sldMkLst>
          <pc:docMk/>
          <pc:sldMk cId="621438882" sldId="480"/>
        </pc:sldMkLst>
      </pc:sldChg>
      <pc:sldChg chg="addSp delSp modSp add mod">
        <pc:chgData name="NORBEY DANILO" userId="29f64d73-8b12-4c53-a9f3-1c223397a229" providerId="ADAL" clId="{A5AE6E25-21AD-4D40-9E84-2389743BE4E2}" dt="2023-03-08T04:39:16.954" v="198" actId="1076"/>
        <pc:sldMkLst>
          <pc:docMk/>
          <pc:sldMk cId="3420045399" sldId="481"/>
        </pc:sldMkLst>
        <pc:picChg chg="del">
          <ac:chgData name="NORBEY DANILO" userId="29f64d73-8b12-4c53-a9f3-1c223397a229" providerId="ADAL" clId="{A5AE6E25-21AD-4D40-9E84-2389743BE4E2}" dt="2023-03-08T04:39:11.509" v="194" actId="478"/>
          <ac:picMkLst>
            <pc:docMk/>
            <pc:sldMk cId="3420045399" sldId="481"/>
            <ac:picMk id="3" creationId="{C52D00AD-E15F-E5A1-9568-2AE16709C650}"/>
          </ac:picMkLst>
        </pc:picChg>
        <pc:picChg chg="add mod">
          <ac:chgData name="NORBEY DANILO" userId="29f64d73-8b12-4c53-a9f3-1c223397a229" providerId="ADAL" clId="{A5AE6E25-21AD-4D40-9E84-2389743BE4E2}" dt="2023-03-08T04:39:16.954" v="198" actId="1076"/>
          <ac:picMkLst>
            <pc:docMk/>
            <pc:sldMk cId="3420045399" sldId="481"/>
            <ac:picMk id="4" creationId="{876886A9-DE28-8BDB-BAFB-C5A95C5E1992}"/>
          </ac:picMkLst>
        </pc:picChg>
        <pc:picChg chg="del">
          <ac:chgData name="NORBEY DANILO" userId="29f64d73-8b12-4c53-a9f3-1c223397a229" providerId="ADAL" clId="{A5AE6E25-21AD-4D40-9E84-2389743BE4E2}" dt="2023-03-08T04:39:10.986" v="193" actId="478"/>
          <ac:picMkLst>
            <pc:docMk/>
            <pc:sldMk cId="3420045399" sldId="481"/>
            <ac:picMk id="6" creationId="{2F9FEEBA-0B02-5120-3C17-79B10A2F946C}"/>
          </ac:picMkLst>
        </pc:picChg>
      </pc:sldChg>
    </pc:docChg>
  </pc:docChgLst>
  <pc:docChgLst>
    <pc:chgData name="Norbey Danilo Muñoz Cañon" userId="f9b99cdf-5c7d-4531-9d80-51358d80de39" providerId="ADAL" clId="{C8303CC4-2953-466F-8A9C-A788C5755A5A}"/>
    <pc:docChg chg="addSld delSld modSld">
      <pc:chgData name="Norbey Danilo Muñoz Cañon" userId="f9b99cdf-5c7d-4531-9d80-51358d80de39" providerId="ADAL" clId="{C8303CC4-2953-466F-8A9C-A788C5755A5A}" dt="2023-09-04T21:54:30.431" v="24" actId="113"/>
      <pc:docMkLst>
        <pc:docMk/>
      </pc:docMkLst>
      <pc:sldChg chg="del">
        <pc:chgData name="Norbey Danilo Muñoz Cañon" userId="f9b99cdf-5c7d-4531-9d80-51358d80de39" providerId="ADAL" clId="{C8303CC4-2953-466F-8A9C-A788C5755A5A}" dt="2023-09-04T21:53:12.827" v="18" actId="47"/>
        <pc:sldMkLst>
          <pc:docMk/>
          <pc:sldMk cId="0" sldId="256"/>
        </pc:sldMkLst>
      </pc:sldChg>
      <pc:sldChg chg="modSp add mod setBg">
        <pc:chgData name="Norbey Danilo Muñoz Cañon" userId="f9b99cdf-5c7d-4531-9d80-51358d80de39" providerId="ADAL" clId="{C8303CC4-2953-466F-8A9C-A788C5755A5A}" dt="2023-09-04T21:53:08.538" v="17" actId="20577"/>
        <pc:sldMkLst>
          <pc:docMk/>
          <pc:sldMk cId="0" sldId="294"/>
        </pc:sldMkLst>
        <pc:spChg chg="mod">
          <ac:chgData name="Norbey Danilo Muñoz Cañon" userId="f9b99cdf-5c7d-4531-9d80-51358d80de39" providerId="ADAL" clId="{C8303CC4-2953-466F-8A9C-A788C5755A5A}" dt="2023-09-04T21:53:08.538" v="17" actId="20577"/>
          <ac:spMkLst>
            <pc:docMk/>
            <pc:sldMk cId="0" sldId="294"/>
            <ac:spMk id="98" creationId="{00000000-0000-0000-0000-000000000000}"/>
          </ac:spMkLst>
        </pc:spChg>
      </pc:sldChg>
      <pc:sldChg chg="modSp mod">
        <pc:chgData name="Norbey Danilo Muñoz Cañon" userId="f9b99cdf-5c7d-4531-9d80-51358d80de39" providerId="ADAL" clId="{C8303CC4-2953-466F-8A9C-A788C5755A5A}" dt="2023-09-04T21:53:53.691" v="20" actId="113"/>
        <pc:sldMkLst>
          <pc:docMk/>
          <pc:sldMk cId="2252551699" sldId="367"/>
        </pc:sldMkLst>
        <pc:spChg chg="mod">
          <ac:chgData name="Norbey Danilo Muñoz Cañon" userId="f9b99cdf-5c7d-4531-9d80-51358d80de39" providerId="ADAL" clId="{C8303CC4-2953-466F-8A9C-A788C5755A5A}" dt="2023-09-04T21:53:53.691" v="20" actId="113"/>
          <ac:spMkLst>
            <pc:docMk/>
            <pc:sldMk cId="2252551699" sldId="367"/>
            <ac:spMk id="192" creationId="{00000000-0000-0000-0000-000000000000}"/>
          </ac:spMkLst>
        </pc:spChg>
      </pc:sldChg>
      <pc:sldChg chg="modSp mod">
        <pc:chgData name="Norbey Danilo Muñoz Cañon" userId="f9b99cdf-5c7d-4531-9d80-51358d80de39" providerId="ADAL" clId="{C8303CC4-2953-466F-8A9C-A788C5755A5A}" dt="2023-09-04T21:54:30.431" v="24" actId="113"/>
        <pc:sldMkLst>
          <pc:docMk/>
          <pc:sldMk cId="290647687" sldId="418"/>
        </pc:sldMkLst>
        <pc:spChg chg="mod">
          <ac:chgData name="Norbey Danilo Muñoz Cañon" userId="f9b99cdf-5c7d-4531-9d80-51358d80de39" providerId="ADAL" clId="{C8303CC4-2953-466F-8A9C-A788C5755A5A}" dt="2023-09-04T21:54:30.431" v="24" actId="113"/>
          <ac:spMkLst>
            <pc:docMk/>
            <pc:sldMk cId="290647687" sldId="418"/>
            <ac:spMk id="192" creationId="{00000000-0000-0000-0000-000000000000}"/>
          </ac:spMkLst>
        </pc:spChg>
      </pc:sldChg>
      <pc:sldMasterChg chg="delSldLayout">
        <pc:chgData name="Norbey Danilo Muñoz Cañon" userId="f9b99cdf-5c7d-4531-9d80-51358d80de39" providerId="ADAL" clId="{C8303CC4-2953-466F-8A9C-A788C5755A5A}" dt="2023-09-04T21:53:12.827" v="18" actId="47"/>
        <pc:sldMasterMkLst>
          <pc:docMk/>
          <pc:sldMasterMk cId="0" sldId="2147483675"/>
        </pc:sldMasterMkLst>
        <pc:sldLayoutChg chg="del">
          <pc:chgData name="Norbey Danilo Muñoz Cañon" userId="f9b99cdf-5c7d-4531-9d80-51358d80de39" providerId="ADAL" clId="{C8303CC4-2953-466F-8A9C-A788C5755A5A}" dt="2023-09-04T21:53:12.827" v="18" actId="47"/>
          <pc:sldLayoutMkLst>
            <pc:docMk/>
            <pc:sldMasterMk cId="0" sldId="2147483675"/>
            <pc:sldLayoutMk cId="0" sldId="2147483648"/>
          </pc:sldLayoutMkLst>
        </pc:sldLayoutChg>
      </pc:sldMasterChg>
    </pc:docChg>
  </pc:docChgLst>
  <pc:docChgLst>
    <pc:chgData name="NORBEY DANILO" userId="29f64d73-8b12-4c53-a9f3-1c223397a229" providerId="ADAL" clId="{C8303CC4-2953-466F-8A9C-A788C5755A5A}"/>
    <pc:docChg chg="custSel addSld delSld modSld">
      <pc:chgData name="NORBEY DANILO" userId="29f64d73-8b12-4c53-a9f3-1c223397a229" providerId="ADAL" clId="{C8303CC4-2953-466F-8A9C-A788C5755A5A}" dt="2023-03-09T04:06:56.533" v="276" actId="47"/>
      <pc:docMkLst>
        <pc:docMk/>
      </pc:docMkLst>
      <pc:sldChg chg="modSp mod">
        <pc:chgData name="NORBEY DANILO" userId="29f64d73-8b12-4c53-a9f3-1c223397a229" providerId="ADAL" clId="{C8303CC4-2953-466F-8A9C-A788C5755A5A}" dt="2023-03-09T03:27:47.303" v="15" actId="20577"/>
        <pc:sldMkLst>
          <pc:docMk/>
          <pc:sldMk cId="0" sldId="256"/>
        </pc:sldMkLst>
        <pc:spChg chg="mod">
          <ac:chgData name="NORBEY DANILO" userId="29f64d73-8b12-4c53-a9f3-1c223397a229" providerId="ADAL" clId="{C8303CC4-2953-466F-8A9C-A788C5755A5A}" dt="2023-03-09T03:27:47.303" v="15" actId="20577"/>
          <ac:spMkLst>
            <pc:docMk/>
            <pc:sldMk cId="0" sldId="256"/>
            <ac:spMk id="185" creationId="{00000000-0000-0000-0000-000000000000}"/>
          </ac:spMkLst>
        </pc:spChg>
      </pc:sldChg>
      <pc:sldChg chg="addSp modSp mod">
        <pc:chgData name="NORBEY DANILO" userId="29f64d73-8b12-4c53-a9f3-1c223397a229" providerId="ADAL" clId="{C8303CC4-2953-466F-8A9C-A788C5755A5A}" dt="2023-03-09T03:39:05.424" v="29" actId="1076"/>
        <pc:sldMkLst>
          <pc:docMk/>
          <pc:sldMk cId="2252551699" sldId="367"/>
        </pc:sldMkLst>
        <pc:spChg chg="mod">
          <ac:chgData name="NORBEY DANILO" userId="29f64d73-8b12-4c53-a9f3-1c223397a229" providerId="ADAL" clId="{C8303CC4-2953-466F-8A9C-A788C5755A5A}" dt="2023-03-09T03:27:56.889" v="23" actId="20577"/>
          <ac:spMkLst>
            <pc:docMk/>
            <pc:sldMk cId="2252551699" sldId="367"/>
            <ac:spMk id="191" creationId="{00000000-0000-0000-0000-000000000000}"/>
          </ac:spMkLst>
        </pc:spChg>
        <pc:spChg chg="mod">
          <ac:chgData name="NORBEY DANILO" userId="29f64d73-8b12-4c53-a9f3-1c223397a229" providerId="ADAL" clId="{C8303CC4-2953-466F-8A9C-A788C5755A5A}" dt="2023-03-09T03:28:24.482" v="26" actId="20577"/>
          <ac:spMkLst>
            <pc:docMk/>
            <pc:sldMk cId="2252551699" sldId="367"/>
            <ac:spMk id="192" creationId="{00000000-0000-0000-0000-000000000000}"/>
          </ac:spMkLst>
        </pc:spChg>
        <pc:picChg chg="add mod">
          <ac:chgData name="NORBEY DANILO" userId="29f64d73-8b12-4c53-a9f3-1c223397a229" providerId="ADAL" clId="{C8303CC4-2953-466F-8A9C-A788C5755A5A}" dt="2023-03-09T03:39:05.424" v="29" actId="1076"/>
          <ac:picMkLst>
            <pc:docMk/>
            <pc:sldMk cId="2252551699" sldId="367"/>
            <ac:picMk id="3" creationId="{91331CF3-4BFD-DB61-207F-D827AB5A361B}"/>
          </ac:picMkLst>
        </pc:picChg>
      </pc:sldChg>
      <pc:sldChg chg="addSp delSp modSp mod">
        <pc:chgData name="NORBEY DANILO" userId="29f64d73-8b12-4c53-a9f3-1c223397a229" providerId="ADAL" clId="{C8303CC4-2953-466F-8A9C-A788C5755A5A}" dt="2023-03-09T03:51:34.696" v="106" actId="1076"/>
        <pc:sldMkLst>
          <pc:docMk/>
          <pc:sldMk cId="2414942149" sldId="368"/>
        </pc:sldMkLst>
        <pc:spChg chg="mod">
          <ac:chgData name="NORBEY DANILO" userId="29f64d73-8b12-4c53-a9f3-1c223397a229" providerId="ADAL" clId="{C8303CC4-2953-466F-8A9C-A788C5755A5A}" dt="2023-03-09T03:51:15.083" v="102" actId="20577"/>
          <ac:spMkLst>
            <pc:docMk/>
            <pc:sldMk cId="2414942149" sldId="368"/>
            <ac:spMk id="191" creationId="{00000000-0000-0000-0000-000000000000}"/>
          </ac:spMkLst>
        </pc:spChg>
        <pc:picChg chg="del">
          <ac:chgData name="NORBEY DANILO" userId="29f64d73-8b12-4c53-a9f3-1c223397a229" providerId="ADAL" clId="{C8303CC4-2953-466F-8A9C-A788C5755A5A}" dt="2023-03-09T03:51:16.835" v="103" actId="478"/>
          <ac:picMkLst>
            <pc:docMk/>
            <pc:sldMk cId="2414942149" sldId="368"/>
            <ac:picMk id="3" creationId="{5685E95D-9417-6D20-4AAD-D2AB34562DCA}"/>
          </ac:picMkLst>
        </pc:picChg>
        <pc:picChg chg="add mod">
          <ac:chgData name="NORBEY DANILO" userId="29f64d73-8b12-4c53-a9f3-1c223397a229" providerId="ADAL" clId="{C8303CC4-2953-466F-8A9C-A788C5755A5A}" dt="2023-03-09T03:51:34.696" v="106" actId="1076"/>
          <ac:picMkLst>
            <pc:docMk/>
            <pc:sldMk cId="2414942149" sldId="368"/>
            <ac:picMk id="4" creationId="{974FB8DB-885A-9B54-14B3-57EBC993B31E}"/>
          </ac:picMkLst>
        </pc:picChg>
      </pc:sldChg>
      <pc:sldChg chg="addSp delSp modSp mod">
        <pc:chgData name="NORBEY DANILO" userId="29f64d73-8b12-4c53-a9f3-1c223397a229" providerId="ADAL" clId="{C8303CC4-2953-466F-8A9C-A788C5755A5A}" dt="2023-03-09T03:52:24.004" v="121" actId="1076"/>
        <pc:sldMkLst>
          <pc:docMk/>
          <pc:sldMk cId="1937748922" sldId="412"/>
        </pc:sldMkLst>
        <pc:spChg chg="add del mod">
          <ac:chgData name="NORBEY DANILO" userId="29f64d73-8b12-4c53-a9f3-1c223397a229" providerId="ADAL" clId="{C8303CC4-2953-466F-8A9C-A788C5755A5A}" dt="2023-03-09T03:51:46.158" v="116" actId="478"/>
          <ac:spMkLst>
            <pc:docMk/>
            <pc:sldMk cId="1937748922" sldId="412"/>
            <ac:spMk id="3" creationId="{07695F5E-FDBB-C3B1-50A6-B1915E104054}"/>
          </ac:spMkLst>
        </pc:spChg>
        <pc:spChg chg="mod">
          <ac:chgData name="NORBEY DANILO" userId="29f64d73-8b12-4c53-a9f3-1c223397a229" providerId="ADAL" clId="{C8303CC4-2953-466F-8A9C-A788C5755A5A}" dt="2023-03-09T03:51:43.122" v="114" actId="20577"/>
          <ac:spMkLst>
            <pc:docMk/>
            <pc:sldMk cId="1937748922" sldId="412"/>
            <ac:spMk id="191" creationId="{00000000-0000-0000-0000-000000000000}"/>
          </ac:spMkLst>
        </pc:spChg>
        <pc:spChg chg="del">
          <ac:chgData name="NORBEY DANILO" userId="29f64d73-8b12-4c53-a9f3-1c223397a229" providerId="ADAL" clId="{C8303CC4-2953-466F-8A9C-A788C5755A5A}" dt="2023-03-09T03:51:45.557" v="115" actId="478"/>
          <ac:spMkLst>
            <pc:docMk/>
            <pc:sldMk cId="1937748922" sldId="412"/>
            <ac:spMk id="192" creationId="{00000000-0000-0000-0000-000000000000}"/>
          </ac:spMkLst>
        </pc:spChg>
        <pc:picChg chg="add mod">
          <ac:chgData name="NORBEY DANILO" userId="29f64d73-8b12-4c53-a9f3-1c223397a229" providerId="ADAL" clId="{C8303CC4-2953-466F-8A9C-A788C5755A5A}" dt="2023-03-09T03:52:24.004" v="121" actId="1076"/>
          <ac:picMkLst>
            <pc:docMk/>
            <pc:sldMk cId="1937748922" sldId="412"/>
            <ac:picMk id="5" creationId="{40C6C3D5-3F14-0FBB-7DD9-50D9E9A73AF6}"/>
          </ac:picMkLst>
        </pc:picChg>
      </pc:sldChg>
      <pc:sldChg chg="del">
        <pc:chgData name="NORBEY DANILO" userId="29f64d73-8b12-4c53-a9f3-1c223397a229" providerId="ADAL" clId="{C8303CC4-2953-466F-8A9C-A788C5755A5A}" dt="2023-03-09T03:55:58.818" v="122" actId="47"/>
        <pc:sldMkLst>
          <pc:docMk/>
          <pc:sldMk cId="712897181" sldId="413"/>
        </pc:sldMkLst>
      </pc:sldChg>
      <pc:sldChg chg="del">
        <pc:chgData name="NORBEY DANILO" userId="29f64d73-8b12-4c53-a9f3-1c223397a229" providerId="ADAL" clId="{C8303CC4-2953-466F-8A9C-A788C5755A5A}" dt="2023-03-09T03:56:00.606" v="124" actId="47"/>
        <pc:sldMkLst>
          <pc:docMk/>
          <pc:sldMk cId="1024426399" sldId="414"/>
        </pc:sldMkLst>
      </pc:sldChg>
      <pc:sldChg chg="del">
        <pc:chgData name="NORBEY DANILO" userId="29f64d73-8b12-4c53-a9f3-1c223397a229" providerId="ADAL" clId="{C8303CC4-2953-466F-8A9C-A788C5755A5A}" dt="2023-03-09T03:56:01.484" v="125" actId="47"/>
        <pc:sldMkLst>
          <pc:docMk/>
          <pc:sldMk cId="549993861" sldId="415"/>
        </pc:sldMkLst>
      </pc:sldChg>
      <pc:sldChg chg="del">
        <pc:chgData name="NORBEY DANILO" userId="29f64d73-8b12-4c53-a9f3-1c223397a229" providerId="ADAL" clId="{C8303CC4-2953-466F-8A9C-A788C5755A5A}" dt="2023-03-09T03:56:02.299" v="126" actId="47"/>
        <pc:sldMkLst>
          <pc:docMk/>
          <pc:sldMk cId="2858029987" sldId="416"/>
        </pc:sldMkLst>
      </pc:sldChg>
      <pc:sldChg chg="modSp mod">
        <pc:chgData name="NORBEY DANILO" userId="29f64d73-8b12-4c53-a9f3-1c223397a229" providerId="ADAL" clId="{C8303CC4-2953-466F-8A9C-A788C5755A5A}" dt="2023-03-09T03:57:01.251" v="148" actId="313"/>
        <pc:sldMkLst>
          <pc:docMk/>
          <pc:sldMk cId="290647687" sldId="418"/>
        </pc:sldMkLst>
        <pc:spChg chg="mod">
          <ac:chgData name="NORBEY DANILO" userId="29f64d73-8b12-4c53-a9f3-1c223397a229" providerId="ADAL" clId="{C8303CC4-2953-466F-8A9C-A788C5755A5A}" dt="2023-03-09T03:56:08.554" v="134" actId="20577"/>
          <ac:spMkLst>
            <pc:docMk/>
            <pc:sldMk cId="290647687" sldId="418"/>
            <ac:spMk id="191" creationId="{00000000-0000-0000-0000-000000000000}"/>
          </ac:spMkLst>
        </pc:spChg>
        <pc:spChg chg="mod">
          <ac:chgData name="NORBEY DANILO" userId="29f64d73-8b12-4c53-a9f3-1c223397a229" providerId="ADAL" clId="{C8303CC4-2953-466F-8A9C-A788C5755A5A}" dt="2023-03-09T03:57:01.251" v="148" actId="313"/>
          <ac:spMkLst>
            <pc:docMk/>
            <pc:sldMk cId="290647687" sldId="418"/>
            <ac:spMk id="192" creationId="{00000000-0000-0000-0000-000000000000}"/>
          </ac:spMkLst>
        </pc:spChg>
      </pc:sldChg>
      <pc:sldChg chg="addSp delSp modSp mod">
        <pc:chgData name="NORBEY DANILO" userId="29f64d73-8b12-4c53-a9f3-1c223397a229" providerId="ADAL" clId="{C8303CC4-2953-466F-8A9C-A788C5755A5A}" dt="2023-03-09T04:01:01.084" v="192" actId="1076"/>
        <pc:sldMkLst>
          <pc:docMk/>
          <pc:sldMk cId="110690283" sldId="419"/>
        </pc:sldMkLst>
        <pc:spChg chg="mod">
          <ac:chgData name="NORBEY DANILO" userId="29f64d73-8b12-4c53-a9f3-1c223397a229" providerId="ADAL" clId="{C8303CC4-2953-466F-8A9C-A788C5755A5A}" dt="2023-03-09T04:00:28.444" v="184" actId="20577"/>
          <ac:spMkLst>
            <pc:docMk/>
            <pc:sldMk cId="110690283" sldId="419"/>
            <ac:spMk id="191" creationId="{00000000-0000-0000-0000-000000000000}"/>
          </ac:spMkLst>
        </pc:spChg>
        <pc:picChg chg="del">
          <ac:chgData name="NORBEY DANILO" userId="29f64d73-8b12-4c53-a9f3-1c223397a229" providerId="ADAL" clId="{C8303CC4-2953-466F-8A9C-A788C5755A5A}" dt="2023-03-09T04:00:30.096" v="185" actId="478"/>
          <ac:picMkLst>
            <pc:docMk/>
            <pc:sldMk cId="110690283" sldId="419"/>
            <ac:picMk id="3" creationId="{7F57C08F-F668-16F9-5AC0-47D4133FB665}"/>
          </ac:picMkLst>
        </pc:picChg>
        <pc:picChg chg="add mod">
          <ac:chgData name="NORBEY DANILO" userId="29f64d73-8b12-4c53-a9f3-1c223397a229" providerId="ADAL" clId="{C8303CC4-2953-466F-8A9C-A788C5755A5A}" dt="2023-03-09T04:01:01.084" v="192" actId="1076"/>
          <ac:picMkLst>
            <pc:docMk/>
            <pc:sldMk cId="110690283" sldId="419"/>
            <ac:picMk id="4" creationId="{943C8400-7C36-963C-51D7-641110504D7A}"/>
          </ac:picMkLst>
        </pc:picChg>
      </pc:sldChg>
      <pc:sldChg chg="addSp delSp modSp mod">
        <pc:chgData name="NORBEY DANILO" userId="29f64d73-8b12-4c53-a9f3-1c223397a229" providerId="ADAL" clId="{C8303CC4-2953-466F-8A9C-A788C5755A5A}" dt="2023-03-09T04:04:08.292" v="245" actId="1076"/>
        <pc:sldMkLst>
          <pc:docMk/>
          <pc:sldMk cId="3934344230" sldId="420"/>
        </pc:sldMkLst>
        <pc:spChg chg="mod">
          <ac:chgData name="NORBEY DANILO" userId="29f64d73-8b12-4c53-a9f3-1c223397a229" providerId="ADAL" clId="{C8303CC4-2953-466F-8A9C-A788C5755A5A}" dt="2023-03-09T04:03:44.640" v="235" actId="20577"/>
          <ac:spMkLst>
            <pc:docMk/>
            <pc:sldMk cId="3934344230" sldId="420"/>
            <ac:spMk id="191" creationId="{00000000-0000-0000-0000-000000000000}"/>
          </ac:spMkLst>
        </pc:spChg>
        <pc:picChg chg="del">
          <ac:chgData name="NORBEY DANILO" userId="29f64d73-8b12-4c53-a9f3-1c223397a229" providerId="ADAL" clId="{C8303CC4-2953-466F-8A9C-A788C5755A5A}" dt="2023-03-09T04:03:47.214" v="236" actId="478"/>
          <ac:picMkLst>
            <pc:docMk/>
            <pc:sldMk cId="3934344230" sldId="420"/>
            <ac:picMk id="3" creationId="{5CC309D7-FE9F-8FDF-43DA-9437EAF2B6DF}"/>
          </ac:picMkLst>
        </pc:picChg>
        <pc:picChg chg="add mod">
          <ac:chgData name="NORBEY DANILO" userId="29f64d73-8b12-4c53-a9f3-1c223397a229" providerId="ADAL" clId="{C8303CC4-2953-466F-8A9C-A788C5755A5A}" dt="2023-03-09T04:04:07.540" v="244" actId="1076"/>
          <ac:picMkLst>
            <pc:docMk/>
            <pc:sldMk cId="3934344230" sldId="420"/>
            <ac:picMk id="4" creationId="{F60008A0-9FC6-0771-8B08-B69A8A31F497}"/>
          </ac:picMkLst>
        </pc:picChg>
        <pc:picChg chg="del">
          <ac:chgData name="NORBEY DANILO" userId="29f64d73-8b12-4c53-a9f3-1c223397a229" providerId="ADAL" clId="{C8303CC4-2953-466F-8A9C-A788C5755A5A}" dt="2023-03-09T04:03:48.110" v="237" actId="478"/>
          <ac:picMkLst>
            <pc:docMk/>
            <pc:sldMk cId="3934344230" sldId="420"/>
            <ac:picMk id="6" creationId="{B563C287-CEC9-E3E7-0B49-3722FB880195}"/>
          </ac:picMkLst>
        </pc:picChg>
        <pc:picChg chg="add mod">
          <ac:chgData name="NORBEY DANILO" userId="29f64d73-8b12-4c53-a9f3-1c223397a229" providerId="ADAL" clId="{C8303CC4-2953-466F-8A9C-A788C5755A5A}" dt="2023-03-09T04:04:08.292" v="245" actId="1076"/>
          <ac:picMkLst>
            <pc:docMk/>
            <pc:sldMk cId="3934344230" sldId="420"/>
            <ac:picMk id="7" creationId="{2F6899AC-E71C-48D7-4EAC-390970CBD9E5}"/>
          </ac:picMkLst>
        </pc:picChg>
      </pc:sldChg>
      <pc:sldChg chg="addSp delSp modSp mod">
        <pc:chgData name="NORBEY DANILO" userId="29f64d73-8b12-4c53-a9f3-1c223397a229" providerId="ADAL" clId="{C8303CC4-2953-466F-8A9C-A788C5755A5A}" dt="2023-03-09T04:05:05.820" v="275" actId="1076"/>
        <pc:sldMkLst>
          <pc:docMk/>
          <pc:sldMk cId="3788969096" sldId="421"/>
        </pc:sldMkLst>
        <pc:spChg chg="mod">
          <ac:chgData name="NORBEY DANILO" userId="29f64d73-8b12-4c53-a9f3-1c223397a229" providerId="ADAL" clId="{C8303CC4-2953-466F-8A9C-A788C5755A5A}" dt="2023-03-09T04:04:52.847" v="269" actId="20577"/>
          <ac:spMkLst>
            <pc:docMk/>
            <pc:sldMk cId="3788969096" sldId="421"/>
            <ac:spMk id="191" creationId="{00000000-0000-0000-0000-000000000000}"/>
          </ac:spMkLst>
        </pc:spChg>
        <pc:picChg chg="add mod">
          <ac:chgData name="NORBEY DANILO" userId="29f64d73-8b12-4c53-a9f3-1c223397a229" providerId="ADAL" clId="{C8303CC4-2953-466F-8A9C-A788C5755A5A}" dt="2023-03-09T04:05:05.820" v="275" actId="1076"/>
          <ac:picMkLst>
            <pc:docMk/>
            <pc:sldMk cId="3788969096" sldId="421"/>
            <ac:picMk id="3" creationId="{0E8BDC75-A2AB-FFFD-96D2-9830E9C48DBD}"/>
          </ac:picMkLst>
        </pc:picChg>
        <pc:picChg chg="del">
          <ac:chgData name="NORBEY DANILO" userId="29f64d73-8b12-4c53-a9f3-1c223397a229" providerId="ADAL" clId="{C8303CC4-2953-466F-8A9C-A788C5755A5A}" dt="2023-03-09T04:04:54.629" v="270" actId="478"/>
          <ac:picMkLst>
            <pc:docMk/>
            <pc:sldMk cId="3788969096" sldId="421"/>
            <ac:picMk id="6" creationId="{81CD3CBD-58C8-FCC3-7A7B-5E6401B2B8AC}"/>
          </ac:picMkLst>
        </pc:picChg>
        <pc:picChg chg="del">
          <ac:chgData name="NORBEY DANILO" userId="29f64d73-8b12-4c53-a9f3-1c223397a229" providerId="ADAL" clId="{C8303CC4-2953-466F-8A9C-A788C5755A5A}" dt="2023-03-09T04:04:56.338" v="272" actId="478"/>
          <ac:picMkLst>
            <pc:docMk/>
            <pc:sldMk cId="3788969096" sldId="421"/>
            <ac:picMk id="8" creationId="{FDBC29B8-75B2-EC86-6003-8283ED743184}"/>
          </ac:picMkLst>
        </pc:picChg>
        <pc:picChg chg="del">
          <ac:chgData name="NORBEY DANILO" userId="29f64d73-8b12-4c53-a9f3-1c223397a229" providerId="ADAL" clId="{C8303CC4-2953-466F-8A9C-A788C5755A5A}" dt="2023-03-09T04:04:55.190" v="271" actId="478"/>
          <ac:picMkLst>
            <pc:docMk/>
            <pc:sldMk cId="3788969096" sldId="421"/>
            <ac:picMk id="10" creationId="{C522FC6A-8059-C7EE-3320-94EA9CE33204}"/>
          </ac:picMkLst>
        </pc:picChg>
      </pc:sldChg>
      <pc:sldChg chg="del">
        <pc:chgData name="NORBEY DANILO" userId="29f64d73-8b12-4c53-a9f3-1c223397a229" providerId="ADAL" clId="{C8303CC4-2953-466F-8A9C-A788C5755A5A}" dt="2023-03-09T04:06:56.533" v="276" actId="47"/>
        <pc:sldMkLst>
          <pc:docMk/>
          <pc:sldMk cId="2239289159" sldId="422"/>
        </pc:sldMkLst>
      </pc:sldChg>
      <pc:sldChg chg="addSp delSp modSp mod">
        <pc:chgData name="NORBEY DANILO" userId="29f64d73-8b12-4c53-a9f3-1c223397a229" providerId="ADAL" clId="{C8303CC4-2953-466F-8A9C-A788C5755A5A}" dt="2023-03-09T04:02:28.520" v="212" actId="14100"/>
        <pc:sldMkLst>
          <pc:docMk/>
          <pc:sldMk cId="4000503241" sldId="423"/>
        </pc:sldMkLst>
        <pc:spChg chg="mod">
          <ac:chgData name="NORBEY DANILO" userId="29f64d73-8b12-4c53-a9f3-1c223397a229" providerId="ADAL" clId="{C8303CC4-2953-466F-8A9C-A788C5755A5A}" dt="2023-03-09T04:01:23.202" v="200" actId="20577"/>
          <ac:spMkLst>
            <pc:docMk/>
            <pc:sldMk cId="4000503241" sldId="423"/>
            <ac:spMk id="191" creationId="{00000000-0000-0000-0000-000000000000}"/>
          </ac:spMkLst>
        </pc:spChg>
        <pc:picChg chg="del">
          <ac:chgData name="NORBEY DANILO" userId="29f64d73-8b12-4c53-a9f3-1c223397a229" providerId="ADAL" clId="{C8303CC4-2953-466F-8A9C-A788C5755A5A}" dt="2023-03-09T04:01:24.570" v="201" actId="478"/>
          <ac:picMkLst>
            <pc:docMk/>
            <pc:sldMk cId="4000503241" sldId="423"/>
            <ac:picMk id="3" creationId="{4590963D-856D-0B62-D97A-16C38750EBE2}"/>
          </ac:picMkLst>
        </pc:picChg>
        <pc:picChg chg="add mod">
          <ac:chgData name="NORBEY DANILO" userId="29f64d73-8b12-4c53-a9f3-1c223397a229" providerId="ADAL" clId="{C8303CC4-2953-466F-8A9C-A788C5755A5A}" dt="2023-03-09T04:01:44.160" v="204" actId="1076"/>
          <ac:picMkLst>
            <pc:docMk/>
            <pc:sldMk cId="4000503241" sldId="423"/>
            <ac:picMk id="4" creationId="{9E6728DC-F1BF-2017-199E-180AE0E2809A}"/>
          </ac:picMkLst>
        </pc:picChg>
        <pc:picChg chg="add mod">
          <ac:chgData name="NORBEY DANILO" userId="29f64d73-8b12-4c53-a9f3-1c223397a229" providerId="ADAL" clId="{C8303CC4-2953-466F-8A9C-A788C5755A5A}" dt="2023-03-09T04:02:03.499" v="208" actId="1076"/>
          <ac:picMkLst>
            <pc:docMk/>
            <pc:sldMk cId="4000503241" sldId="423"/>
            <ac:picMk id="6" creationId="{7A2BABA9-76E5-A9AE-7254-6A704BAB6889}"/>
          </ac:picMkLst>
        </pc:picChg>
        <pc:picChg chg="add mod">
          <ac:chgData name="NORBEY DANILO" userId="29f64d73-8b12-4c53-a9f3-1c223397a229" providerId="ADAL" clId="{C8303CC4-2953-466F-8A9C-A788C5755A5A}" dt="2023-03-09T04:02:28.520" v="212" actId="14100"/>
          <ac:picMkLst>
            <pc:docMk/>
            <pc:sldMk cId="4000503241" sldId="423"/>
            <ac:picMk id="8" creationId="{0C71D5E0-5B00-6917-0A57-4B36B97E8759}"/>
          </ac:picMkLst>
        </pc:picChg>
      </pc:sldChg>
      <pc:sldChg chg="addSp delSp modSp mod">
        <pc:chgData name="NORBEY DANILO" userId="29f64d73-8b12-4c53-a9f3-1c223397a229" providerId="ADAL" clId="{C8303CC4-2953-466F-8A9C-A788C5755A5A}" dt="2023-03-09T04:03:28.788" v="227" actId="1076"/>
        <pc:sldMkLst>
          <pc:docMk/>
          <pc:sldMk cId="1258943398" sldId="424"/>
        </pc:sldMkLst>
        <pc:spChg chg="mod">
          <ac:chgData name="NORBEY DANILO" userId="29f64d73-8b12-4c53-a9f3-1c223397a229" providerId="ADAL" clId="{C8303CC4-2953-466F-8A9C-A788C5755A5A}" dt="2023-03-09T04:02:52.974" v="220" actId="20577"/>
          <ac:spMkLst>
            <pc:docMk/>
            <pc:sldMk cId="1258943398" sldId="424"/>
            <ac:spMk id="191" creationId="{00000000-0000-0000-0000-000000000000}"/>
          </ac:spMkLst>
        </pc:spChg>
        <pc:picChg chg="add mod">
          <ac:chgData name="NORBEY DANILO" userId="29f64d73-8b12-4c53-a9f3-1c223397a229" providerId="ADAL" clId="{C8303CC4-2953-466F-8A9C-A788C5755A5A}" dt="2023-03-09T04:03:08.668" v="224" actId="1076"/>
          <ac:picMkLst>
            <pc:docMk/>
            <pc:sldMk cId="1258943398" sldId="424"/>
            <ac:picMk id="3" creationId="{0CA8CEFD-0D9F-20C2-B267-DC449A9CD65B}"/>
          </ac:picMkLst>
        </pc:picChg>
        <pc:picChg chg="del">
          <ac:chgData name="NORBEY DANILO" userId="29f64d73-8b12-4c53-a9f3-1c223397a229" providerId="ADAL" clId="{C8303CC4-2953-466F-8A9C-A788C5755A5A}" dt="2023-03-09T04:02:54.564" v="221" actId="478"/>
          <ac:picMkLst>
            <pc:docMk/>
            <pc:sldMk cId="1258943398" sldId="424"/>
            <ac:picMk id="4" creationId="{E1E4A3C3-0A62-9979-F794-82C96FFD5A7F}"/>
          </ac:picMkLst>
        </pc:picChg>
        <pc:picChg chg="add mod">
          <ac:chgData name="NORBEY DANILO" userId="29f64d73-8b12-4c53-a9f3-1c223397a229" providerId="ADAL" clId="{C8303CC4-2953-466F-8A9C-A788C5755A5A}" dt="2023-03-09T04:03:28.788" v="227" actId="1076"/>
          <ac:picMkLst>
            <pc:docMk/>
            <pc:sldMk cId="1258943398" sldId="424"/>
            <ac:picMk id="6" creationId="{0B57C4A1-40F1-D245-53F0-A17F7E370267}"/>
          </ac:picMkLst>
        </pc:picChg>
      </pc:sldChg>
      <pc:sldChg chg="del">
        <pc:chgData name="NORBEY DANILO" userId="29f64d73-8b12-4c53-a9f3-1c223397a229" providerId="ADAL" clId="{C8303CC4-2953-466F-8A9C-A788C5755A5A}" dt="2023-03-09T03:55:59.663" v="123" actId="47"/>
        <pc:sldMkLst>
          <pc:docMk/>
          <pc:sldMk cId="3420045399" sldId="481"/>
        </pc:sldMkLst>
      </pc:sldChg>
      <pc:sldChg chg="addSp delSp modSp add mod">
        <pc:chgData name="NORBEY DANILO" userId="29f64d73-8b12-4c53-a9f3-1c223397a229" providerId="ADAL" clId="{C8303CC4-2953-466F-8A9C-A788C5755A5A}" dt="2023-03-09T03:40:34.112" v="41" actId="1076"/>
        <pc:sldMkLst>
          <pc:docMk/>
          <pc:sldMk cId="2311200648" sldId="482"/>
        </pc:sldMkLst>
        <pc:spChg chg="mod">
          <ac:chgData name="NORBEY DANILO" userId="29f64d73-8b12-4c53-a9f3-1c223397a229" providerId="ADAL" clId="{C8303CC4-2953-466F-8A9C-A788C5755A5A}" dt="2023-03-09T03:40:12.899" v="37" actId="20577"/>
          <ac:spMkLst>
            <pc:docMk/>
            <pc:sldMk cId="2311200648" sldId="482"/>
            <ac:spMk id="192" creationId="{00000000-0000-0000-0000-000000000000}"/>
          </ac:spMkLst>
        </pc:spChg>
        <pc:picChg chg="del">
          <ac:chgData name="NORBEY DANILO" userId="29f64d73-8b12-4c53-a9f3-1c223397a229" providerId="ADAL" clId="{C8303CC4-2953-466F-8A9C-A788C5755A5A}" dt="2023-03-09T03:40:15.448" v="38" actId="478"/>
          <ac:picMkLst>
            <pc:docMk/>
            <pc:sldMk cId="2311200648" sldId="482"/>
            <ac:picMk id="3" creationId="{91331CF3-4BFD-DB61-207F-D827AB5A361B}"/>
          </ac:picMkLst>
        </pc:picChg>
        <pc:picChg chg="add mod">
          <ac:chgData name="NORBEY DANILO" userId="29f64d73-8b12-4c53-a9f3-1c223397a229" providerId="ADAL" clId="{C8303CC4-2953-466F-8A9C-A788C5755A5A}" dt="2023-03-09T03:40:34.112" v="41" actId="1076"/>
          <ac:picMkLst>
            <pc:docMk/>
            <pc:sldMk cId="2311200648" sldId="482"/>
            <ac:picMk id="4" creationId="{86462BA7-36B4-1303-0E91-6FD3CED74FFE}"/>
          </ac:picMkLst>
        </pc:picChg>
      </pc:sldChg>
      <pc:sldChg chg="addSp delSp modSp add mod">
        <pc:chgData name="NORBEY DANILO" userId="29f64d73-8b12-4c53-a9f3-1c223397a229" providerId="ADAL" clId="{C8303CC4-2953-466F-8A9C-A788C5755A5A}" dt="2023-03-09T03:41:59.672" v="53" actId="1076"/>
        <pc:sldMkLst>
          <pc:docMk/>
          <pc:sldMk cId="2859305867" sldId="483"/>
        </pc:sldMkLst>
        <pc:spChg chg="add del mod">
          <ac:chgData name="NORBEY DANILO" userId="29f64d73-8b12-4c53-a9f3-1c223397a229" providerId="ADAL" clId="{C8303CC4-2953-466F-8A9C-A788C5755A5A}" dt="2023-03-09T03:41:15.822" v="45" actId="478"/>
          <ac:spMkLst>
            <pc:docMk/>
            <pc:sldMk cId="2859305867" sldId="483"/>
            <ac:spMk id="3" creationId="{9E554AF3-57C4-4054-3BCC-48B9D1268F9F}"/>
          </ac:spMkLst>
        </pc:spChg>
        <pc:spChg chg="del">
          <ac:chgData name="NORBEY DANILO" userId="29f64d73-8b12-4c53-a9f3-1c223397a229" providerId="ADAL" clId="{C8303CC4-2953-466F-8A9C-A788C5755A5A}" dt="2023-03-09T03:41:15.228" v="44" actId="478"/>
          <ac:spMkLst>
            <pc:docMk/>
            <pc:sldMk cId="2859305867" sldId="483"/>
            <ac:spMk id="192" creationId="{00000000-0000-0000-0000-000000000000}"/>
          </ac:spMkLst>
        </pc:spChg>
        <pc:picChg chg="del">
          <ac:chgData name="NORBEY DANILO" userId="29f64d73-8b12-4c53-a9f3-1c223397a229" providerId="ADAL" clId="{C8303CC4-2953-466F-8A9C-A788C5755A5A}" dt="2023-03-09T03:41:13.838" v="43" actId="478"/>
          <ac:picMkLst>
            <pc:docMk/>
            <pc:sldMk cId="2859305867" sldId="483"/>
            <ac:picMk id="4" creationId="{86462BA7-36B4-1303-0E91-6FD3CED74FFE}"/>
          </ac:picMkLst>
        </pc:picChg>
        <pc:picChg chg="add mod">
          <ac:chgData name="NORBEY DANILO" userId="29f64d73-8b12-4c53-a9f3-1c223397a229" providerId="ADAL" clId="{C8303CC4-2953-466F-8A9C-A788C5755A5A}" dt="2023-03-09T03:41:33.323" v="48" actId="1076"/>
          <ac:picMkLst>
            <pc:docMk/>
            <pc:sldMk cId="2859305867" sldId="483"/>
            <ac:picMk id="6" creationId="{5877D92B-9446-AACE-12F1-6016E520385B}"/>
          </ac:picMkLst>
        </pc:picChg>
        <pc:picChg chg="add mod">
          <ac:chgData name="NORBEY DANILO" userId="29f64d73-8b12-4c53-a9f3-1c223397a229" providerId="ADAL" clId="{C8303CC4-2953-466F-8A9C-A788C5755A5A}" dt="2023-03-09T03:41:59.672" v="53" actId="1076"/>
          <ac:picMkLst>
            <pc:docMk/>
            <pc:sldMk cId="2859305867" sldId="483"/>
            <ac:picMk id="8" creationId="{2DD739C7-925B-64BE-3B49-E19E48525B5E}"/>
          </ac:picMkLst>
        </pc:picChg>
      </pc:sldChg>
      <pc:sldChg chg="addSp delSp modSp add mod">
        <pc:chgData name="NORBEY DANILO" userId="29f64d73-8b12-4c53-a9f3-1c223397a229" providerId="ADAL" clId="{C8303CC4-2953-466F-8A9C-A788C5755A5A}" dt="2023-03-09T03:43:44.492" v="62" actId="1076"/>
        <pc:sldMkLst>
          <pc:docMk/>
          <pc:sldMk cId="1520544656" sldId="484"/>
        </pc:sldMkLst>
        <pc:picChg chg="add mod">
          <ac:chgData name="NORBEY DANILO" userId="29f64d73-8b12-4c53-a9f3-1c223397a229" providerId="ADAL" clId="{C8303CC4-2953-466F-8A9C-A788C5755A5A}" dt="2023-03-09T03:43:25.103" v="59" actId="1076"/>
          <ac:picMkLst>
            <pc:docMk/>
            <pc:sldMk cId="1520544656" sldId="484"/>
            <ac:picMk id="3" creationId="{BBDD0128-C573-A05F-5B52-C888AE08862F}"/>
          </ac:picMkLst>
        </pc:picChg>
        <pc:picChg chg="add mod">
          <ac:chgData name="NORBEY DANILO" userId="29f64d73-8b12-4c53-a9f3-1c223397a229" providerId="ADAL" clId="{C8303CC4-2953-466F-8A9C-A788C5755A5A}" dt="2023-03-09T03:43:44.492" v="62" actId="1076"/>
          <ac:picMkLst>
            <pc:docMk/>
            <pc:sldMk cId="1520544656" sldId="484"/>
            <ac:picMk id="5" creationId="{6DC36B16-9C71-4540-C02E-CD57FE6D11C9}"/>
          </ac:picMkLst>
        </pc:picChg>
        <pc:picChg chg="del">
          <ac:chgData name="NORBEY DANILO" userId="29f64d73-8b12-4c53-a9f3-1c223397a229" providerId="ADAL" clId="{C8303CC4-2953-466F-8A9C-A788C5755A5A}" dt="2023-03-09T03:43:09.928" v="55" actId="478"/>
          <ac:picMkLst>
            <pc:docMk/>
            <pc:sldMk cId="1520544656" sldId="484"/>
            <ac:picMk id="6" creationId="{5877D92B-9446-AACE-12F1-6016E520385B}"/>
          </ac:picMkLst>
        </pc:picChg>
        <pc:picChg chg="del">
          <ac:chgData name="NORBEY DANILO" userId="29f64d73-8b12-4c53-a9f3-1c223397a229" providerId="ADAL" clId="{C8303CC4-2953-466F-8A9C-A788C5755A5A}" dt="2023-03-09T03:43:10.879" v="56" actId="478"/>
          <ac:picMkLst>
            <pc:docMk/>
            <pc:sldMk cId="1520544656" sldId="484"/>
            <ac:picMk id="8" creationId="{2DD739C7-925B-64BE-3B49-E19E48525B5E}"/>
          </ac:picMkLst>
        </pc:picChg>
      </pc:sldChg>
      <pc:sldChg chg="addSp delSp modSp add mod">
        <pc:chgData name="NORBEY DANILO" userId="29f64d73-8b12-4c53-a9f3-1c223397a229" providerId="ADAL" clId="{C8303CC4-2953-466F-8A9C-A788C5755A5A}" dt="2023-03-09T03:45:43.888" v="75" actId="1076"/>
        <pc:sldMkLst>
          <pc:docMk/>
          <pc:sldMk cId="2126343035" sldId="485"/>
        </pc:sldMkLst>
        <pc:picChg chg="del">
          <ac:chgData name="NORBEY DANILO" userId="29f64d73-8b12-4c53-a9f3-1c223397a229" providerId="ADAL" clId="{C8303CC4-2953-466F-8A9C-A788C5755A5A}" dt="2023-03-09T03:44:34.222" v="64" actId="478"/>
          <ac:picMkLst>
            <pc:docMk/>
            <pc:sldMk cId="2126343035" sldId="485"/>
            <ac:picMk id="3" creationId="{BBDD0128-C573-A05F-5B52-C888AE08862F}"/>
          </ac:picMkLst>
        </pc:picChg>
        <pc:picChg chg="add mod">
          <ac:chgData name="NORBEY DANILO" userId="29f64d73-8b12-4c53-a9f3-1c223397a229" providerId="ADAL" clId="{C8303CC4-2953-466F-8A9C-A788C5755A5A}" dt="2023-03-09T03:45:01.860" v="69" actId="1076"/>
          <ac:picMkLst>
            <pc:docMk/>
            <pc:sldMk cId="2126343035" sldId="485"/>
            <ac:picMk id="4" creationId="{CCFBA0ED-6153-9406-56B6-A6C178A8B33E}"/>
          </ac:picMkLst>
        </pc:picChg>
        <pc:picChg chg="del mod">
          <ac:chgData name="NORBEY DANILO" userId="29f64d73-8b12-4c53-a9f3-1c223397a229" providerId="ADAL" clId="{C8303CC4-2953-466F-8A9C-A788C5755A5A}" dt="2023-03-09T03:44:35.316" v="66" actId="478"/>
          <ac:picMkLst>
            <pc:docMk/>
            <pc:sldMk cId="2126343035" sldId="485"/>
            <ac:picMk id="5" creationId="{6DC36B16-9C71-4540-C02E-CD57FE6D11C9}"/>
          </ac:picMkLst>
        </pc:picChg>
        <pc:picChg chg="add mod">
          <ac:chgData name="NORBEY DANILO" userId="29f64d73-8b12-4c53-a9f3-1c223397a229" providerId="ADAL" clId="{C8303CC4-2953-466F-8A9C-A788C5755A5A}" dt="2023-03-09T03:45:23.896" v="72" actId="1076"/>
          <ac:picMkLst>
            <pc:docMk/>
            <pc:sldMk cId="2126343035" sldId="485"/>
            <ac:picMk id="7" creationId="{8C304887-C8A1-3296-A4CC-EB7B04E25AFC}"/>
          </ac:picMkLst>
        </pc:picChg>
        <pc:picChg chg="add mod">
          <ac:chgData name="NORBEY DANILO" userId="29f64d73-8b12-4c53-a9f3-1c223397a229" providerId="ADAL" clId="{C8303CC4-2953-466F-8A9C-A788C5755A5A}" dt="2023-03-09T03:45:43.888" v="75" actId="1076"/>
          <ac:picMkLst>
            <pc:docMk/>
            <pc:sldMk cId="2126343035" sldId="485"/>
            <ac:picMk id="9" creationId="{462204D3-1082-3BF6-ADDA-06A466C813B3}"/>
          </ac:picMkLst>
        </pc:picChg>
      </pc:sldChg>
      <pc:sldChg chg="addSp delSp modSp add mod">
        <pc:chgData name="NORBEY DANILO" userId="29f64d73-8b12-4c53-a9f3-1c223397a229" providerId="ADAL" clId="{C8303CC4-2953-466F-8A9C-A788C5755A5A}" dt="2023-03-09T03:47:10.384" v="87" actId="1076"/>
        <pc:sldMkLst>
          <pc:docMk/>
          <pc:sldMk cId="2908785072" sldId="486"/>
        </pc:sldMkLst>
        <pc:picChg chg="add mod">
          <ac:chgData name="NORBEY DANILO" userId="29f64d73-8b12-4c53-a9f3-1c223397a229" providerId="ADAL" clId="{C8303CC4-2953-466F-8A9C-A788C5755A5A}" dt="2023-03-09T03:46:23.580" v="81" actId="1076"/>
          <ac:picMkLst>
            <pc:docMk/>
            <pc:sldMk cId="2908785072" sldId="486"/>
            <ac:picMk id="3" creationId="{860A3877-CDCA-BEA3-9B48-E109496A0CD7}"/>
          </ac:picMkLst>
        </pc:picChg>
        <pc:picChg chg="del">
          <ac:chgData name="NORBEY DANILO" userId="29f64d73-8b12-4c53-a9f3-1c223397a229" providerId="ADAL" clId="{C8303CC4-2953-466F-8A9C-A788C5755A5A}" dt="2023-03-09T03:46:07.328" v="77" actId="478"/>
          <ac:picMkLst>
            <pc:docMk/>
            <pc:sldMk cId="2908785072" sldId="486"/>
            <ac:picMk id="4" creationId="{CCFBA0ED-6153-9406-56B6-A6C178A8B33E}"/>
          </ac:picMkLst>
        </pc:picChg>
        <pc:picChg chg="add mod">
          <ac:chgData name="NORBEY DANILO" userId="29f64d73-8b12-4c53-a9f3-1c223397a229" providerId="ADAL" clId="{C8303CC4-2953-466F-8A9C-A788C5755A5A}" dt="2023-03-09T03:46:40.868" v="84" actId="1076"/>
          <ac:picMkLst>
            <pc:docMk/>
            <pc:sldMk cId="2908785072" sldId="486"/>
            <ac:picMk id="6" creationId="{65E7DD07-1D06-0851-4AB6-9DBBDFDA3680}"/>
          </ac:picMkLst>
        </pc:picChg>
        <pc:picChg chg="del">
          <ac:chgData name="NORBEY DANILO" userId="29f64d73-8b12-4c53-a9f3-1c223397a229" providerId="ADAL" clId="{C8303CC4-2953-466F-8A9C-A788C5755A5A}" dt="2023-03-09T03:46:07.328" v="77" actId="478"/>
          <ac:picMkLst>
            <pc:docMk/>
            <pc:sldMk cId="2908785072" sldId="486"/>
            <ac:picMk id="7" creationId="{8C304887-C8A1-3296-A4CC-EB7B04E25AFC}"/>
          </ac:picMkLst>
        </pc:picChg>
        <pc:picChg chg="del">
          <ac:chgData name="NORBEY DANILO" userId="29f64d73-8b12-4c53-a9f3-1c223397a229" providerId="ADAL" clId="{C8303CC4-2953-466F-8A9C-A788C5755A5A}" dt="2023-03-09T03:46:08.482" v="78" actId="478"/>
          <ac:picMkLst>
            <pc:docMk/>
            <pc:sldMk cId="2908785072" sldId="486"/>
            <ac:picMk id="9" creationId="{462204D3-1082-3BF6-ADDA-06A466C813B3}"/>
          </ac:picMkLst>
        </pc:picChg>
        <pc:picChg chg="add mod">
          <ac:chgData name="NORBEY DANILO" userId="29f64d73-8b12-4c53-a9f3-1c223397a229" providerId="ADAL" clId="{C8303CC4-2953-466F-8A9C-A788C5755A5A}" dt="2023-03-09T03:47:10.384" v="87" actId="1076"/>
          <ac:picMkLst>
            <pc:docMk/>
            <pc:sldMk cId="2908785072" sldId="486"/>
            <ac:picMk id="10" creationId="{77703C47-C5AC-4E81-9C11-6F537112916E}"/>
          </ac:picMkLst>
        </pc:picChg>
      </pc:sldChg>
      <pc:sldChg chg="addSp delSp modSp add mod">
        <pc:chgData name="NORBEY DANILO" userId="29f64d73-8b12-4c53-a9f3-1c223397a229" providerId="ADAL" clId="{C8303CC4-2953-466F-8A9C-A788C5755A5A}" dt="2023-03-09T03:47:51.591" v="94" actId="1076"/>
        <pc:sldMkLst>
          <pc:docMk/>
          <pc:sldMk cId="4103089755" sldId="487"/>
        </pc:sldMkLst>
        <pc:picChg chg="del">
          <ac:chgData name="NORBEY DANILO" userId="29f64d73-8b12-4c53-a9f3-1c223397a229" providerId="ADAL" clId="{C8303CC4-2953-466F-8A9C-A788C5755A5A}" dt="2023-03-09T03:47:45.525" v="90" actId="478"/>
          <ac:picMkLst>
            <pc:docMk/>
            <pc:sldMk cId="4103089755" sldId="487"/>
            <ac:picMk id="3" creationId="{860A3877-CDCA-BEA3-9B48-E109496A0CD7}"/>
          </ac:picMkLst>
        </pc:picChg>
        <pc:picChg chg="add mod">
          <ac:chgData name="NORBEY DANILO" userId="29f64d73-8b12-4c53-a9f3-1c223397a229" providerId="ADAL" clId="{C8303CC4-2953-466F-8A9C-A788C5755A5A}" dt="2023-03-09T03:47:51.591" v="94" actId="1076"/>
          <ac:picMkLst>
            <pc:docMk/>
            <pc:sldMk cId="4103089755" sldId="487"/>
            <ac:picMk id="4" creationId="{8B66BE5D-B6DA-DB00-D038-BD34641E6EE9}"/>
          </ac:picMkLst>
        </pc:picChg>
        <pc:picChg chg="del">
          <ac:chgData name="NORBEY DANILO" userId="29f64d73-8b12-4c53-a9f3-1c223397a229" providerId="ADAL" clId="{C8303CC4-2953-466F-8A9C-A788C5755A5A}" dt="2023-03-09T03:47:44.729" v="89" actId="478"/>
          <ac:picMkLst>
            <pc:docMk/>
            <pc:sldMk cId="4103089755" sldId="487"/>
            <ac:picMk id="6" creationId="{65E7DD07-1D06-0851-4AB6-9DBBDFDA3680}"/>
          </ac:picMkLst>
        </pc:picChg>
        <pc:picChg chg="del">
          <ac:chgData name="NORBEY DANILO" userId="29f64d73-8b12-4c53-a9f3-1c223397a229" providerId="ADAL" clId="{C8303CC4-2953-466F-8A9C-A788C5755A5A}" dt="2023-03-09T03:47:46.188" v="91" actId="478"/>
          <ac:picMkLst>
            <pc:docMk/>
            <pc:sldMk cId="4103089755" sldId="487"/>
            <ac:picMk id="10" creationId="{77703C47-C5AC-4E81-9C11-6F537112916E}"/>
          </ac:picMkLst>
        </pc:picChg>
      </pc:sldChg>
      <pc:sldChg chg="addSp modSp add mod">
        <pc:chgData name="NORBEY DANILO" userId="29f64d73-8b12-4c53-a9f3-1c223397a229" providerId="ADAL" clId="{C8303CC4-2953-466F-8A9C-A788C5755A5A}" dt="2023-03-09T04:00:21.745" v="176" actId="1076"/>
        <pc:sldMkLst>
          <pc:docMk/>
          <pc:sldMk cId="1680245368" sldId="488"/>
        </pc:sldMkLst>
        <pc:spChg chg="mod">
          <ac:chgData name="NORBEY DANILO" userId="29f64d73-8b12-4c53-a9f3-1c223397a229" providerId="ADAL" clId="{C8303CC4-2953-466F-8A9C-A788C5755A5A}" dt="2023-03-09T03:58:04.891" v="173" actId="20577"/>
          <ac:spMkLst>
            <pc:docMk/>
            <pc:sldMk cId="1680245368" sldId="488"/>
            <ac:spMk id="192" creationId="{00000000-0000-0000-0000-000000000000}"/>
          </ac:spMkLst>
        </pc:spChg>
        <pc:picChg chg="add mod">
          <ac:chgData name="NORBEY DANILO" userId="29f64d73-8b12-4c53-a9f3-1c223397a229" providerId="ADAL" clId="{C8303CC4-2953-466F-8A9C-A788C5755A5A}" dt="2023-03-09T04:00:21.745" v="176" actId="1076"/>
          <ac:picMkLst>
            <pc:docMk/>
            <pc:sldMk cId="1680245368" sldId="488"/>
            <ac:picMk id="3" creationId="{976A9F12-6653-6DB2-7189-A9661B901A1A}"/>
          </ac:picMkLst>
        </pc:picChg>
      </pc:sldChg>
    </pc:docChg>
  </pc:docChgLst>
  <pc:docChgLst>
    <pc:chgData name="NORVEY DANILO MUÑOZ" userId="6c920eed-56a1-4dd6-94e7-28cd095909bd" providerId="ADAL" clId="{6075C14E-5387-4FB1-A876-B652AAF5BBEF}"/>
    <pc:docChg chg="undo custSel addSld delSld modSld sldOrd">
      <pc:chgData name="NORVEY DANILO MUÑOZ" userId="6c920eed-56a1-4dd6-94e7-28cd095909bd" providerId="ADAL" clId="{6075C14E-5387-4FB1-A876-B652AAF5BBEF}" dt="2023-02-15T03:06:06.202" v="987" actId="47"/>
      <pc:docMkLst>
        <pc:docMk/>
      </pc:docMkLst>
      <pc:sldChg chg="modSp mod">
        <pc:chgData name="NORVEY DANILO MUÑOZ" userId="6c920eed-56a1-4dd6-94e7-28cd095909bd" providerId="ADAL" clId="{6075C14E-5387-4FB1-A876-B652AAF5BBEF}" dt="2023-02-08T17:10:04.899" v="16" actId="20577"/>
        <pc:sldMkLst>
          <pc:docMk/>
          <pc:sldMk cId="0" sldId="256"/>
        </pc:sldMkLst>
        <pc:spChg chg="mod">
          <ac:chgData name="NORVEY DANILO MUÑOZ" userId="6c920eed-56a1-4dd6-94e7-28cd095909bd" providerId="ADAL" clId="{6075C14E-5387-4FB1-A876-B652AAF5BBEF}" dt="2023-02-08T17:10:04.899" v="16" actId="20577"/>
          <ac:spMkLst>
            <pc:docMk/>
            <pc:sldMk cId="0" sldId="256"/>
            <ac:spMk id="186" creationId="{00000000-0000-0000-0000-000000000000}"/>
          </ac:spMkLst>
        </pc:spChg>
      </pc:sldChg>
      <pc:sldChg chg="addSp delSp modSp mod">
        <pc:chgData name="NORVEY DANILO MUÑOZ" userId="6c920eed-56a1-4dd6-94e7-28cd095909bd" providerId="ADAL" clId="{6075C14E-5387-4FB1-A876-B652AAF5BBEF}" dt="2023-02-08T17:14:49.875" v="370" actId="20577"/>
        <pc:sldMkLst>
          <pc:docMk/>
          <pc:sldMk cId="0" sldId="257"/>
        </pc:sldMkLst>
        <pc:spChg chg="add del mod">
          <ac:chgData name="NORVEY DANILO MUÑOZ" userId="6c920eed-56a1-4dd6-94e7-28cd095909bd" providerId="ADAL" clId="{6075C14E-5387-4FB1-A876-B652AAF5BBEF}" dt="2023-02-08T17:13:00.086" v="179" actId="478"/>
          <ac:spMkLst>
            <pc:docMk/>
            <pc:sldMk cId="0" sldId="257"/>
            <ac:spMk id="3" creationId="{5DBB37FE-AF04-BA38-7A07-8C1321BBE31B}"/>
          </ac:spMkLst>
        </pc:spChg>
        <pc:spChg chg="mod">
          <ac:chgData name="NORVEY DANILO MUÑOZ" userId="6c920eed-56a1-4dd6-94e7-28cd095909bd" providerId="ADAL" clId="{6075C14E-5387-4FB1-A876-B652AAF5BBEF}" dt="2023-02-08T17:10:49.655" v="22" actId="20577"/>
          <ac:spMkLst>
            <pc:docMk/>
            <pc:sldMk cId="0" sldId="257"/>
            <ac:spMk id="191" creationId="{00000000-0000-0000-0000-000000000000}"/>
          </ac:spMkLst>
        </pc:spChg>
        <pc:spChg chg="add del mod">
          <ac:chgData name="NORVEY DANILO MUÑOZ" userId="6c920eed-56a1-4dd6-94e7-28cd095909bd" providerId="ADAL" clId="{6075C14E-5387-4FB1-A876-B652AAF5BBEF}" dt="2023-02-08T17:14:49.875" v="370" actId="20577"/>
          <ac:spMkLst>
            <pc:docMk/>
            <pc:sldMk cId="0" sldId="257"/>
            <ac:spMk id="192" creationId="{00000000-0000-0000-0000-000000000000}"/>
          </ac:spMkLst>
        </pc:spChg>
      </pc:sldChg>
      <pc:sldChg chg="del">
        <pc:chgData name="NORVEY DANILO MUÑOZ" userId="6c920eed-56a1-4dd6-94e7-28cd095909bd" providerId="ADAL" clId="{6075C14E-5387-4FB1-A876-B652AAF5BBEF}" dt="2023-02-15T03:05:43.637" v="941" actId="47"/>
        <pc:sldMkLst>
          <pc:docMk/>
          <pc:sldMk cId="0" sldId="258"/>
        </pc:sldMkLst>
      </pc:sldChg>
      <pc:sldChg chg="del">
        <pc:chgData name="NORVEY DANILO MUÑOZ" userId="6c920eed-56a1-4dd6-94e7-28cd095909bd" providerId="ADAL" clId="{6075C14E-5387-4FB1-A876-B652AAF5BBEF}" dt="2023-02-15T03:05:30.061" v="871" actId="47"/>
        <pc:sldMkLst>
          <pc:docMk/>
          <pc:sldMk cId="0" sldId="259"/>
        </pc:sldMkLst>
      </pc:sldChg>
      <pc:sldChg chg="del">
        <pc:chgData name="NORVEY DANILO MUÑOZ" userId="6c920eed-56a1-4dd6-94e7-28cd095909bd" providerId="ADAL" clId="{6075C14E-5387-4FB1-A876-B652AAF5BBEF}" dt="2023-02-15T03:05:30.768" v="893" actId="47"/>
        <pc:sldMkLst>
          <pc:docMk/>
          <pc:sldMk cId="0" sldId="260"/>
        </pc:sldMkLst>
      </pc:sldChg>
      <pc:sldChg chg="del">
        <pc:chgData name="NORVEY DANILO MUÑOZ" userId="6c920eed-56a1-4dd6-94e7-28cd095909bd" providerId="ADAL" clId="{6075C14E-5387-4FB1-A876-B652AAF5BBEF}" dt="2023-02-15T03:05:32.555" v="898" actId="47"/>
        <pc:sldMkLst>
          <pc:docMk/>
          <pc:sldMk cId="0" sldId="261"/>
        </pc:sldMkLst>
      </pc:sldChg>
      <pc:sldChg chg="del">
        <pc:chgData name="NORVEY DANILO MUÑOZ" userId="6c920eed-56a1-4dd6-94e7-28cd095909bd" providerId="ADAL" clId="{6075C14E-5387-4FB1-A876-B652AAF5BBEF}" dt="2023-02-15T03:05:43.906" v="942" actId="47"/>
        <pc:sldMkLst>
          <pc:docMk/>
          <pc:sldMk cId="0" sldId="262"/>
        </pc:sldMkLst>
      </pc:sldChg>
      <pc:sldChg chg="del">
        <pc:chgData name="NORVEY DANILO MUÑOZ" userId="6c920eed-56a1-4dd6-94e7-28cd095909bd" providerId="ADAL" clId="{6075C14E-5387-4FB1-A876-B652AAF5BBEF}" dt="2023-02-15T03:05:44.298" v="943" actId="47"/>
        <pc:sldMkLst>
          <pc:docMk/>
          <pc:sldMk cId="0" sldId="263"/>
        </pc:sldMkLst>
      </pc:sldChg>
      <pc:sldChg chg="del">
        <pc:chgData name="NORVEY DANILO MUÑOZ" userId="6c920eed-56a1-4dd6-94e7-28cd095909bd" providerId="ADAL" clId="{6075C14E-5387-4FB1-A876-B652AAF5BBEF}" dt="2023-02-15T03:05:44.610" v="944" actId="47"/>
        <pc:sldMkLst>
          <pc:docMk/>
          <pc:sldMk cId="0" sldId="264"/>
        </pc:sldMkLst>
      </pc:sldChg>
      <pc:sldChg chg="del">
        <pc:chgData name="NORVEY DANILO MUÑOZ" userId="6c920eed-56a1-4dd6-94e7-28cd095909bd" providerId="ADAL" clId="{6075C14E-5387-4FB1-A876-B652AAF5BBEF}" dt="2023-02-15T03:05:44.989" v="945" actId="47"/>
        <pc:sldMkLst>
          <pc:docMk/>
          <pc:sldMk cId="0" sldId="265"/>
        </pc:sldMkLst>
      </pc:sldChg>
      <pc:sldChg chg="del">
        <pc:chgData name="NORVEY DANILO MUÑOZ" userId="6c920eed-56a1-4dd6-94e7-28cd095909bd" providerId="ADAL" clId="{6075C14E-5387-4FB1-A876-B652AAF5BBEF}" dt="2023-02-15T03:05:45.290" v="946" actId="47"/>
        <pc:sldMkLst>
          <pc:docMk/>
          <pc:sldMk cId="0" sldId="266"/>
        </pc:sldMkLst>
      </pc:sldChg>
      <pc:sldChg chg="del">
        <pc:chgData name="NORVEY DANILO MUÑOZ" userId="6c920eed-56a1-4dd6-94e7-28cd095909bd" providerId="ADAL" clId="{6075C14E-5387-4FB1-A876-B652AAF5BBEF}" dt="2023-02-15T03:05:45.739" v="947" actId="47"/>
        <pc:sldMkLst>
          <pc:docMk/>
          <pc:sldMk cId="0" sldId="267"/>
        </pc:sldMkLst>
      </pc:sldChg>
      <pc:sldChg chg="del">
        <pc:chgData name="NORVEY DANILO MUÑOZ" userId="6c920eed-56a1-4dd6-94e7-28cd095909bd" providerId="ADAL" clId="{6075C14E-5387-4FB1-A876-B652AAF5BBEF}" dt="2023-02-15T03:05:46.132" v="948" actId="47"/>
        <pc:sldMkLst>
          <pc:docMk/>
          <pc:sldMk cId="0" sldId="268"/>
        </pc:sldMkLst>
      </pc:sldChg>
      <pc:sldChg chg="del">
        <pc:chgData name="NORVEY DANILO MUÑOZ" userId="6c920eed-56a1-4dd6-94e7-28cd095909bd" providerId="ADAL" clId="{6075C14E-5387-4FB1-A876-B652AAF5BBEF}" dt="2023-02-15T03:05:46.525" v="949" actId="47"/>
        <pc:sldMkLst>
          <pc:docMk/>
          <pc:sldMk cId="0" sldId="269"/>
        </pc:sldMkLst>
      </pc:sldChg>
      <pc:sldChg chg="del">
        <pc:chgData name="NORVEY DANILO MUÑOZ" userId="6c920eed-56a1-4dd6-94e7-28cd095909bd" providerId="ADAL" clId="{6075C14E-5387-4FB1-A876-B652AAF5BBEF}" dt="2023-02-15T03:05:46.929" v="950" actId="47"/>
        <pc:sldMkLst>
          <pc:docMk/>
          <pc:sldMk cId="0" sldId="270"/>
        </pc:sldMkLst>
      </pc:sldChg>
      <pc:sldChg chg="del">
        <pc:chgData name="NORVEY DANILO MUÑOZ" userId="6c920eed-56a1-4dd6-94e7-28cd095909bd" providerId="ADAL" clId="{6075C14E-5387-4FB1-A876-B652AAF5BBEF}" dt="2023-02-15T03:05:47.324" v="951" actId="47"/>
        <pc:sldMkLst>
          <pc:docMk/>
          <pc:sldMk cId="0" sldId="271"/>
        </pc:sldMkLst>
      </pc:sldChg>
      <pc:sldChg chg="del">
        <pc:chgData name="NORVEY DANILO MUÑOZ" userId="6c920eed-56a1-4dd6-94e7-28cd095909bd" providerId="ADAL" clId="{6075C14E-5387-4FB1-A876-B652AAF5BBEF}" dt="2023-02-15T03:05:47.710" v="952" actId="47"/>
        <pc:sldMkLst>
          <pc:docMk/>
          <pc:sldMk cId="0" sldId="272"/>
        </pc:sldMkLst>
      </pc:sldChg>
      <pc:sldChg chg="del">
        <pc:chgData name="NORVEY DANILO MUÑOZ" userId="6c920eed-56a1-4dd6-94e7-28cd095909bd" providerId="ADAL" clId="{6075C14E-5387-4FB1-A876-B652AAF5BBEF}" dt="2023-02-15T03:05:48.074" v="953" actId="47"/>
        <pc:sldMkLst>
          <pc:docMk/>
          <pc:sldMk cId="0" sldId="273"/>
        </pc:sldMkLst>
      </pc:sldChg>
      <pc:sldChg chg="del">
        <pc:chgData name="NORVEY DANILO MUÑOZ" userId="6c920eed-56a1-4dd6-94e7-28cd095909bd" providerId="ADAL" clId="{6075C14E-5387-4FB1-A876-B652AAF5BBEF}" dt="2023-02-15T03:05:48.844" v="954" actId="47"/>
        <pc:sldMkLst>
          <pc:docMk/>
          <pc:sldMk cId="0" sldId="274"/>
        </pc:sldMkLst>
      </pc:sldChg>
      <pc:sldChg chg="del">
        <pc:chgData name="NORVEY DANILO MUÑOZ" userId="6c920eed-56a1-4dd6-94e7-28cd095909bd" providerId="ADAL" clId="{6075C14E-5387-4FB1-A876-B652AAF5BBEF}" dt="2023-02-15T03:05:49.255" v="955" actId="47"/>
        <pc:sldMkLst>
          <pc:docMk/>
          <pc:sldMk cId="0" sldId="275"/>
        </pc:sldMkLst>
      </pc:sldChg>
      <pc:sldChg chg="del">
        <pc:chgData name="NORVEY DANILO MUÑOZ" userId="6c920eed-56a1-4dd6-94e7-28cd095909bd" providerId="ADAL" clId="{6075C14E-5387-4FB1-A876-B652AAF5BBEF}" dt="2023-02-15T03:05:49.635" v="956" actId="47"/>
        <pc:sldMkLst>
          <pc:docMk/>
          <pc:sldMk cId="0" sldId="276"/>
        </pc:sldMkLst>
      </pc:sldChg>
      <pc:sldChg chg="del">
        <pc:chgData name="NORVEY DANILO MUÑOZ" userId="6c920eed-56a1-4dd6-94e7-28cd095909bd" providerId="ADAL" clId="{6075C14E-5387-4FB1-A876-B652AAF5BBEF}" dt="2023-02-15T03:05:50.072" v="957" actId="47"/>
        <pc:sldMkLst>
          <pc:docMk/>
          <pc:sldMk cId="0" sldId="277"/>
        </pc:sldMkLst>
      </pc:sldChg>
      <pc:sldChg chg="del">
        <pc:chgData name="NORVEY DANILO MUÑOZ" userId="6c920eed-56a1-4dd6-94e7-28cd095909bd" providerId="ADAL" clId="{6075C14E-5387-4FB1-A876-B652AAF5BBEF}" dt="2023-02-15T03:05:50.506" v="958" actId="47"/>
        <pc:sldMkLst>
          <pc:docMk/>
          <pc:sldMk cId="0" sldId="278"/>
        </pc:sldMkLst>
      </pc:sldChg>
      <pc:sldChg chg="del">
        <pc:chgData name="NORVEY DANILO MUÑOZ" userId="6c920eed-56a1-4dd6-94e7-28cd095909bd" providerId="ADAL" clId="{6075C14E-5387-4FB1-A876-B652AAF5BBEF}" dt="2023-02-15T03:05:30.183" v="875" actId="47"/>
        <pc:sldMkLst>
          <pc:docMk/>
          <pc:sldMk cId="0" sldId="279"/>
        </pc:sldMkLst>
      </pc:sldChg>
      <pc:sldChg chg="del">
        <pc:chgData name="NORVEY DANILO MUÑOZ" userId="6c920eed-56a1-4dd6-94e7-28cd095909bd" providerId="ADAL" clId="{6075C14E-5387-4FB1-A876-B652AAF5BBEF}" dt="2023-02-15T03:05:51.329" v="960" actId="47"/>
        <pc:sldMkLst>
          <pc:docMk/>
          <pc:sldMk cId="0" sldId="280"/>
        </pc:sldMkLst>
      </pc:sldChg>
      <pc:sldChg chg="del">
        <pc:chgData name="NORVEY DANILO MUÑOZ" userId="6c920eed-56a1-4dd6-94e7-28cd095909bd" providerId="ADAL" clId="{6075C14E-5387-4FB1-A876-B652AAF5BBEF}" dt="2023-02-15T03:05:51.718" v="961" actId="47"/>
        <pc:sldMkLst>
          <pc:docMk/>
          <pc:sldMk cId="0" sldId="281"/>
        </pc:sldMkLst>
      </pc:sldChg>
      <pc:sldChg chg="del">
        <pc:chgData name="NORVEY DANILO MUÑOZ" userId="6c920eed-56a1-4dd6-94e7-28cd095909bd" providerId="ADAL" clId="{6075C14E-5387-4FB1-A876-B652AAF5BBEF}" dt="2023-02-15T03:05:52.120" v="962" actId="47"/>
        <pc:sldMkLst>
          <pc:docMk/>
          <pc:sldMk cId="0" sldId="282"/>
        </pc:sldMkLst>
      </pc:sldChg>
      <pc:sldChg chg="del">
        <pc:chgData name="NORVEY DANILO MUÑOZ" userId="6c920eed-56a1-4dd6-94e7-28cd095909bd" providerId="ADAL" clId="{6075C14E-5387-4FB1-A876-B652AAF5BBEF}" dt="2023-02-15T03:05:52.525" v="963" actId="47"/>
        <pc:sldMkLst>
          <pc:docMk/>
          <pc:sldMk cId="0" sldId="283"/>
        </pc:sldMkLst>
      </pc:sldChg>
      <pc:sldChg chg="del">
        <pc:chgData name="NORVEY DANILO MUÑOZ" userId="6c920eed-56a1-4dd6-94e7-28cd095909bd" providerId="ADAL" clId="{6075C14E-5387-4FB1-A876-B652AAF5BBEF}" dt="2023-02-15T03:05:52.917" v="964" actId="47"/>
        <pc:sldMkLst>
          <pc:docMk/>
          <pc:sldMk cId="0" sldId="284"/>
        </pc:sldMkLst>
      </pc:sldChg>
      <pc:sldChg chg="del">
        <pc:chgData name="NORVEY DANILO MUÑOZ" userId="6c920eed-56a1-4dd6-94e7-28cd095909bd" providerId="ADAL" clId="{6075C14E-5387-4FB1-A876-B652AAF5BBEF}" dt="2023-02-15T03:05:53.308" v="965" actId="47"/>
        <pc:sldMkLst>
          <pc:docMk/>
          <pc:sldMk cId="0" sldId="285"/>
        </pc:sldMkLst>
      </pc:sldChg>
      <pc:sldChg chg="del">
        <pc:chgData name="NORVEY DANILO MUÑOZ" userId="6c920eed-56a1-4dd6-94e7-28cd095909bd" providerId="ADAL" clId="{6075C14E-5387-4FB1-A876-B652AAF5BBEF}" dt="2023-02-15T03:05:53.736" v="966" actId="47"/>
        <pc:sldMkLst>
          <pc:docMk/>
          <pc:sldMk cId="0" sldId="286"/>
        </pc:sldMkLst>
      </pc:sldChg>
      <pc:sldChg chg="del">
        <pc:chgData name="NORVEY DANILO MUÑOZ" userId="6c920eed-56a1-4dd6-94e7-28cd095909bd" providerId="ADAL" clId="{6075C14E-5387-4FB1-A876-B652AAF5BBEF}" dt="2023-02-15T03:05:54.113" v="967" actId="47"/>
        <pc:sldMkLst>
          <pc:docMk/>
          <pc:sldMk cId="0" sldId="287"/>
        </pc:sldMkLst>
      </pc:sldChg>
      <pc:sldChg chg="del">
        <pc:chgData name="NORVEY DANILO MUÑOZ" userId="6c920eed-56a1-4dd6-94e7-28cd095909bd" providerId="ADAL" clId="{6075C14E-5387-4FB1-A876-B652AAF5BBEF}" dt="2023-02-15T03:05:54.493" v="968" actId="47"/>
        <pc:sldMkLst>
          <pc:docMk/>
          <pc:sldMk cId="0" sldId="288"/>
        </pc:sldMkLst>
      </pc:sldChg>
      <pc:sldChg chg="del">
        <pc:chgData name="NORVEY DANILO MUÑOZ" userId="6c920eed-56a1-4dd6-94e7-28cd095909bd" providerId="ADAL" clId="{6075C14E-5387-4FB1-A876-B652AAF5BBEF}" dt="2023-02-15T03:05:54.988" v="969" actId="47"/>
        <pc:sldMkLst>
          <pc:docMk/>
          <pc:sldMk cId="0" sldId="289"/>
        </pc:sldMkLst>
      </pc:sldChg>
      <pc:sldChg chg="del">
        <pc:chgData name="NORVEY DANILO MUÑOZ" userId="6c920eed-56a1-4dd6-94e7-28cd095909bd" providerId="ADAL" clId="{6075C14E-5387-4FB1-A876-B652AAF5BBEF}" dt="2023-02-15T03:05:55.362" v="970" actId="47"/>
        <pc:sldMkLst>
          <pc:docMk/>
          <pc:sldMk cId="0" sldId="290"/>
        </pc:sldMkLst>
      </pc:sldChg>
      <pc:sldChg chg="del">
        <pc:chgData name="NORVEY DANILO MUÑOZ" userId="6c920eed-56a1-4dd6-94e7-28cd095909bd" providerId="ADAL" clId="{6075C14E-5387-4FB1-A876-B652AAF5BBEF}" dt="2023-02-15T03:05:55.851" v="971" actId="47"/>
        <pc:sldMkLst>
          <pc:docMk/>
          <pc:sldMk cId="0" sldId="291"/>
        </pc:sldMkLst>
      </pc:sldChg>
      <pc:sldChg chg="del">
        <pc:chgData name="NORVEY DANILO MUÑOZ" userId="6c920eed-56a1-4dd6-94e7-28cd095909bd" providerId="ADAL" clId="{6075C14E-5387-4FB1-A876-B652AAF5BBEF}" dt="2023-02-15T03:05:56.256" v="972" actId="47"/>
        <pc:sldMkLst>
          <pc:docMk/>
          <pc:sldMk cId="0" sldId="292"/>
        </pc:sldMkLst>
      </pc:sldChg>
      <pc:sldChg chg="del">
        <pc:chgData name="NORVEY DANILO MUÑOZ" userId="6c920eed-56a1-4dd6-94e7-28cd095909bd" providerId="ADAL" clId="{6075C14E-5387-4FB1-A876-B652AAF5BBEF}" dt="2023-02-15T03:05:56.843" v="973" actId="47"/>
        <pc:sldMkLst>
          <pc:docMk/>
          <pc:sldMk cId="0" sldId="293"/>
        </pc:sldMkLst>
      </pc:sldChg>
      <pc:sldChg chg="del">
        <pc:chgData name="NORVEY DANILO MUÑOZ" userId="6c920eed-56a1-4dd6-94e7-28cd095909bd" providerId="ADAL" clId="{6075C14E-5387-4FB1-A876-B652AAF5BBEF}" dt="2023-02-15T03:05:57.505" v="974" actId="47"/>
        <pc:sldMkLst>
          <pc:docMk/>
          <pc:sldMk cId="0" sldId="294"/>
        </pc:sldMkLst>
      </pc:sldChg>
      <pc:sldChg chg="del">
        <pc:chgData name="NORVEY DANILO MUÑOZ" userId="6c920eed-56a1-4dd6-94e7-28cd095909bd" providerId="ADAL" clId="{6075C14E-5387-4FB1-A876-B652AAF5BBEF}" dt="2023-02-15T03:05:58.437" v="975" actId="47"/>
        <pc:sldMkLst>
          <pc:docMk/>
          <pc:sldMk cId="0" sldId="295"/>
        </pc:sldMkLst>
      </pc:sldChg>
      <pc:sldChg chg="del">
        <pc:chgData name="NORVEY DANILO MUÑOZ" userId="6c920eed-56a1-4dd6-94e7-28cd095909bd" providerId="ADAL" clId="{6075C14E-5387-4FB1-A876-B652AAF5BBEF}" dt="2023-02-15T03:05:59.191" v="976" actId="47"/>
        <pc:sldMkLst>
          <pc:docMk/>
          <pc:sldMk cId="0" sldId="296"/>
        </pc:sldMkLst>
      </pc:sldChg>
      <pc:sldChg chg="del">
        <pc:chgData name="NORVEY DANILO MUÑOZ" userId="6c920eed-56a1-4dd6-94e7-28cd095909bd" providerId="ADAL" clId="{6075C14E-5387-4FB1-A876-B652AAF5BBEF}" dt="2023-02-15T03:05:59.772" v="977" actId="47"/>
        <pc:sldMkLst>
          <pc:docMk/>
          <pc:sldMk cId="0" sldId="297"/>
        </pc:sldMkLst>
      </pc:sldChg>
      <pc:sldChg chg="del">
        <pc:chgData name="NORVEY DANILO MUÑOZ" userId="6c920eed-56a1-4dd6-94e7-28cd095909bd" providerId="ADAL" clId="{6075C14E-5387-4FB1-A876-B652AAF5BBEF}" dt="2023-02-15T03:06:00.437" v="978" actId="47"/>
        <pc:sldMkLst>
          <pc:docMk/>
          <pc:sldMk cId="0" sldId="298"/>
        </pc:sldMkLst>
      </pc:sldChg>
      <pc:sldChg chg="del">
        <pc:chgData name="NORVEY DANILO MUÑOZ" userId="6c920eed-56a1-4dd6-94e7-28cd095909bd" providerId="ADAL" clId="{6075C14E-5387-4FB1-A876-B652AAF5BBEF}" dt="2023-02-15T03:06:01.112" v="979" actId="47"/>
        <pc:sldMkLst>
          <pc:docMk/>
          <pc:sldMk cId="0" sldId="299"/>
        </pc:sldMkLst>
      </pc:sldChg>
      <pc:sldChg chg="del">
        <pc:chgData name="NORVEY DANILO MUÑOZ" userId="6c920eed-56a1-4dd6-94e7-28cd095909bd" providerId="ADAL" clId="{6075C14E-5387-4FB1-A876-B652AAF5BBEF}" dt="2023-02-15T03:06:01.683" v="980" actId="47"/>
        <pc:sldMkLst>
          <pc:docMk/>
          <pc:sldMk cId="0" sldId="300"/>
        </pc:sldMkLst>
      </pc:sldChg>
      <pc:sldChg chg="del">
        <pc:chgData name="NORVEY DANILO MUÑOZ" userId="6c920eed-56a1-4dd6-94e7-28cd095909bd" providerId="ADAL" clId="{6075C14E-5387-4FB1-A876-B652AAF5BBEF}" dt="2023-02-15T03:06:02.375" v="981" actId="47"/>
        <pc:sldMkLst>
          <pc:docMk/>
          <pc:sldMk cId="0" sldId="301"/>
        </pc:sldMkLst>
      </pc:sldChg>
      <pc:sldChg chg="del">
        <pc:chgData name="NORVEY DANILO MUÑOZ" userId="6c920eed-56a1-4dd6-94e7-28cd095909bd" providerId="ADAL" clId="{6075C14E-5387-4FB1-A876-B652AAF5BBEF}" dt="2023-02-15T03:06:02.964" v="982" actId="47"/>
        <pc:sldMkLst>
          <pc:docMk/>
          <pc:sldMk cId="0" sldId="302"/>
        </pc:sldMkLst>
      </pc:sldChg>
      <pc:sldChg chg="del">
        <pc:chgData name="NORVEY DANILO MUÑOZ" userId="6c920eed-56a1-4dd6-94e7-28cd095909bd" providerId="ADAL" clId="{6075C14E-5387-4FB1-A876-B652AAF5BBEF}" dt="2023-02-15T03:06:03.637" v="983" actId="47"/>
        <pc:sldMkLst>
          <pc:docMk/>
          <pc:sldMk cId="0" sldId="303"/>
        </pc:sldMkLst>
      </pc:sldChg>
      <pc:sldChg chg="del">
        <pc:chgData name="NORVEY DANILO MUÑOZ" userId="6c920eed-56a1-4dd6-94e7-28cd095909bd" providerId="ADAL" clId="{6075C14E-5387-4FB1-A876-B652AAF5BBEF}" dt="2023-02-15T03:06:04.317" v="984" actId="47"/>
        <pc:sldMkLst>
          <pc:docMk/>
          <pc:sldMk cId="0" sldId="304"/>
        </pc:sldMkLst>
      </pc:sldChg>
      <pc:sldChg chg="del">
        <pc:chgData name="NORVEY DANILO MUÑOZ" userId="6c920eed-56a1-4dd6-94e7-28cd095909bd" providerId="ADAL" clId="{6075C14E-5387-4FB1-A876-B652AAF5BBEF}" dt="2023-02-15T03:06:04.972" v="985" actId="47"/>
        <pc:sldMkLst>
          <pc:docMk/>
          <pc:sldMk cId="0" sldId="305"/>
        </pc:sldMkLst>
      </pc:sldChg>
      <pc:sldChg chg="del">
        <pc:chgData name="NORVEY DANILO MUÑOZ" userId="6c920eed-56a1-4dd6-94e7-28cd095909bd" providerId="ADAL" clId="{6075C14E-5387-4FB1-A876-B652AAF5BBEF}" dt="2023-02-15T03:06:05.605" v="986" actId="47"/>
        <pc:sldMkLst>
          <pc:docMk/>
          <pc:sldMk cId="0" sldId="306"/>
        </pc:sldMkLst>
      </pc:sldChg>
      <pc:sldChg chg="del">
        <pc:chgData name="NORVEY DANILO MUÑOZ" userId="6c920eed-56a1-4dd6-94e7-28cd095909bd" providerId="ADAL" clId="{6075C14E-5387-4FB1-A876-B652AAF5BBEF}" dt="2023-02-15T03:06:06.202" v="987" actId="47"/>
        <pc:sldMkLst>
          <pc:docMk/>
          <pc:sldMk cId="0" sldId="307"/>
        </pc:sldMkLst>
      </pc:sldChg>
      <pc:sldChg chg="del">
        <pc:chgData name="NORVEY DANILO MUÑOZ" userId="6c920eed-56a1-4dd6-94e7-28cd095909bd" providerId="ADAL" clId="{6075C14E-5387-4FB1-A876-B652AAF5BBEF}" dt="2023-02-15T03:05:42.615" v="939" actId="47"/>
        <pc:sldMkLst>
          <pc:docMk/>
          <pc:sldMk cId="2356400674" sldId="309"/>
        </pc:sldMkLst>
      </pc:sldChg>
      <pc:sldChg chg="addSp modSp mod">
        <pc:chgData name="NORVEY DANILO MUÑOZ" userId="6c920eed-56a1-4dd6-94e7-28cd095909bd" providerId="ADAL" clId="{6075C14E-5387-4FB1-A876-B652AAF5BBEF}" dt="2023-02-08T17:20:11.072" v="446" actId="1076"/>
        <pc:sldMkLst>
          <pc:docMk/>
          <pc:sldMk cId="3567729611" sldId="310"/>
        </pc:sldMkLst>
        <pc:spChg chg="mod">
          <ac:chgData name="NORVEY DANILO MUÑOZ" userId="6c920eed-56a1-4dd6-94e7-28cd095909bd" providerId="ADAL" clId="{6075C14E-5387-4FB1-A876-B652AAF5BBEF}" dt="2023-02-08T17:18:07.207" v="436"/>
          <ac:spMkLst>
            <pc:docMk/>
            <pc:sldMk cId="3567729611" sldId="310"/>
            <ac:spMk id="191" creationId="{00000000-0000-0000-0000-000000000000}"/>
          </ac:spMkLst>
        </pc:spChg>
        <pc:spChg chg="mod">
          <ac:chgData name="NORVEY DANILO MUÑOZ" userId="6c920eed-56a1-4dd6-94e7-28cd095909bd" providerId="ADAL" clId="{6075C14E-5387-4FB1-A876-B652AAF5BBEF}" dt="2023-02-08T17:19:31.698" v="441" actId="20577"/>
          <ac:spMkLst>
            <pc:docMk/>
            <pc:sldMk cId="3567729611" sldId="310"/>
            <ac:spMk id="192" creationId="{00000000-0000-0000-0000-000000000000}"/>
          </ac:spMkLst>
        </pc:spChg>
        <pc:picChg chg="add mod">
          <ac:chgData name="NORVEY DANILO MUÑOZ" userId="6c920eed-56a1-4dd6-94e7-28cd095909bd" providerId="ADAL" clId="{6075C14E-5387-4FB1-A876-B652AAF5BBEF}" dt="2023-02-08T17:20:00.728" v="444" actId="1076"/>
          <ac:picMkLst>
            <pc:docMk/>
            <pc:sldMk cId="3567729611" sldId="310"/>
            <ac:picMk id="3" creationId="{328E9FE2-D637-1820-06CD-BE77CB119EFA}"/>
          </ac:picMkLst>
        </pc:picChg>
        <pc:picChg chg="add mod">
          <ac:chgData name="NORVEY DANILO MUÑOZ" userId="6c920eed-56a1-4dd6-94e7-28cd095909bd" providerId="ADAL" clId="{6075C14E-5387-4FB1-A876-B652AAF5BBEF}" dt="2023-02-08T17:20:11.072" v="446" actId="1076"/>
          <ac:picMkLst>
            <pc:docMk/>
            <pc:sldMk cId="3567729611" sldId="310"/>
            <ac:picMk id="5" creationId="{D5D500B9-57DF-00C0-2A0C-F73822413F6B}"/>
          </ac:picMkLst>
        </pc:picChg>
      </pc:sldChg>
      <pc:sldChg chg="del">
        <pc:chgData name="NORVEY DANILO MUÑOZ" userId="6c920eed-56a1-4dd6-94e7-28cd095909bd" providerId="ADAL" clId="{6075C14E-5387-4FB1-A876-B652AAF5BBEF}" dt="2023-02-15T03:05:29.676" v="859" actId="47"/>
        <pc:sldMkLst>
          <pc:docMk/>
          <pc:sldMk cId="4118244966" sldId="311"/>
        </pc:sldMkLst>
      </pc:sldChg>
      <pc:sldChg chg="addSp delSp modSp mod">
        <pc:chgData name="NORVEY DANILO MUÑOZ" userId="6c920eed-56a1-4dd6-94e7-28cd095909bd" providerId="ADAL" clId="{6075C14E-5387-4FB1-A876-B652AAF5BBEF}" dt="2023-02-08T17:41:38.511" v="691" actId="1076"/>
        <pc:sldMkLst>
          <pc:docMk/>
          <pc:sldMk cId="2012777000" sldId="312"/>
        </pc:sldMkLst>
        <pc:spChg chg="add del mod">
          <ac:chgData name="NORVEY DANILO MUÑOZ" userId="6c920eed-56a1-4dd6-94e7-28cd095909bd" providerId="ADAL" clId="{6075C14E-5387-4FB1-A876-B652AAF5BBEF}" dt="2023-02-08T17:41:08.453" v="683" actId="478"/>
          <ac:spMkLst>
            <pc:docMk/>
            <pc:sldMk cId="2012777000" sldId="312"/>
            <ac:spMk id="3" creationId="{87A3B0B6-86D4-DC2C-E8BA-42F0E965E762}"/>
          </ac:spMkLst>
        </pc:spChg>
        <pc:spChg chg="mod">
          <ac:chgData name="NORVEY DANILO MUÑOZ" userId="6c920eed-56a1-4dd6-94e7-28cd095909bd" providerId="ADAL" clId="{6075C14E-5387-4FB1-A876-B652AAF5BBEF}" dt="2023-02-08T17:41:32.755" v="689" actId="1076"/>
          <ac:spMkLst>
            <pc:docMk/>
            <pc:sldMk cId="2012777000" sldId="312"/>
            <ac:spMk id="191" creationId="{00000000-0000-0000-0000-000000000000}"/>
          </ac:spMkLst>
        </pc:spChg>
        <pc:spChg chg="del">
          <ac:chgData name="NORVEY DANILO MUÑOZ" userId="6c920eed-56a1-4dd6-94e7-28cd095909bd" providerId="ADAL" clId="{6075C14E-5387-4FB1-A876-B652AAF5BBEF}" dt="2023-02-08T17:41:07.762" v="682" actId="478"/>
          <ac:spMkLst>
            <pc:docMk/>
            <pc:sldMk cId="2012777000" sldId="312"/>
            <ac:spMk id="192" creationId="{00000000-0000-0000-0000-000000000000}"/>
          </ac:spMkLst>
        </pc:spChg>
        <pc:picChg chg="add mod">
          <ac:chgData name="NORVEY DANILO MUÑOZ" userId="6c920eed-56a1-4dd6-94e7-28cd095909bd" providerId="ADAL" clId="{6075C14E-5387-4FB1-A876-B652AAF5BBEF}" dt="2023-02-08T17:41:38.511" v="691" actId="1076"/>
          <ac:picMkLst>
            <pc:docMk/>
            <pc:sldMk cId="2012777000" sldId="312"/>
            <ac:picMk id="2050" creationId="{1F0DF01B-E7EA-A73E-990D-B99EC5DBCC17}"/>
          </ac:picMkLst>
        </pc:picChg>
      </pc:sldChg>
      <pc:sldChg chg="del">
        <pc:chgData name="NORVEY DANILO MUÑOZ" userId="6c920eed-56a1-4dd6-94e7-28cd095909bd" providerId="ADAL" clId="{6075C14E-5387-4FB1-A876-B652AAF5BBEF}" dt="2023-02-15T03:05:30.641" v="889" actId="47"/>
        <pc:sldMkLst>
          <pc:docMk/>
          <pc:sldMk cId="2834772407" sldId="313"/>
        </pc:sldMkLst>
      </pc:sldChg>
      <pc:sldChg chg="del">
        <pc:chgData name="NORVEY DANILO MUÑOZ" userId="6c920eed-56a1-4dd6-94e7-28cd095909bd" providerId="ADAL" clId="{6075C14E-5387-4FB1-A876-B652AAF5BBEF}" dt="2023-02-15T03:05:30.023" v="870" actId="47"/>
        <pc:sldMkLst>
          <pc:docMk/>
          <pc:sldMk cId="2213320943" sldId="314"/>
        </pc:sldMkLst>
      </pc:sldChg>
      <pc:sldChg chg="del">
        <pc:chgData name="NORVEY DANILO MUÑOZ" userId="6c920eed-56a1-4dd6-94e7-28cd095909bd" providerId="ADAL" clId="{6075C14E-5387-4FB1-A876-B652AAF5BBEF}" dt="2023-02-15T03:05:30.118" v="873" actId="47"/>
        <pc:sldMkLst>
          <pc:docMk/>
          <pc:sldMk cId="3021841683" sldId="315"/>
        </pc:sldMkLst>
      </pc:sldChg>
      <pc:sldChg chg="del">
        <pc:chgData name="NORVEY DANILO MUÑOZ" userId="6c920eed-56a1-4dd6-94e7-28cd095909bd" providerId="ADAL" clId="{6075C14E-5387-4FB1-A876-B652AAF5BBEF}" dt="2023-02-15T03:05:30.672" v="890" actId="47"/>
        <pc:sldMkLst>
          <pc:docMk/>
          <pc:sldMk cId="2060028205" sldId="316"/>
        </pc:sldMkLst>
      </pc:sldChg>
      <pc:sldChg chg="del">
        <pc:chgData name="NORVEY DANILO MUÑOZ" userId="6c920eed-56a1-4dd6-94e7-28cd095909bd" providerId="ADAL" clId="{6075C14E-5387-4FB1-A876-B652AAF5BBEF}" dt="2023-02-15T03:05:38.479" v="923" actId="47"/>
        <pc:sldMkLst>
          <pc:docMk/>
          <pc:sldMk cId="1331053973" sldId="317"/>
        </pc:sldMkLst>
      </pc:sldChg>
      <pc:sldChg chg="del">
        <pc:chgData name="NORVEY DANILO MUÑOZ" userId="6c920eed-56a1-4dd6-94e7-28cd095909bd" providerId="ADAL" clId="{6075C14E-5387-4FB1-A876-B652AAF5BBEF}" dt="2023-02-15T03:05:50.942" v="959" actId="47"/>
        <pc:sldMkLst>
          <pc:docMk/>
          <pc:sldMk cId="67405003" sldId="318"/>
        </pc:sldMkLst>
      </pc:sldChg>
      <pc:sldChg chg="del">
        <pc:chgData name="NORVEY DANILO MUÑOZ" userId="6c920eed-56a1-4dd6-94e7-28cd095909bd" providerId="ADAL" clId="{6075C14E-5387-4FB1-A876-B652AAF5BBEF}" dt="2023-02-15T03:05:30.704" v="891" actId="47"/>
        <pc:sldMkLst>
          <pc:docMk/>
          <pc:sldMk cId="2202870537" sldId="319"/>
        </pc:sldMkLst>
      </pc:sldChg>
      <pc:sldChg chg="del">
        <pc:chgData name="NORVEY DANILO MUÑOZ" userId="6c920eed-56a1-4dd6-94e7-28cd095909bd" providerId="ADAL" clId="{6075C14E-5387-4FB1-A876-B652AAF5BBEF}" dt="2023-02-15T03:05:30.736" v="892" actId="47"/>
        <pc:sldMkLst>
          <pc:docMk/>
          <pc:sldMk cId="1775397427" sldId="320"/>
        </pc:sldMkLst>
      </pc:sldChg>
      <pc:sldChg chg="del">
        <pc:chgData name="NORVEY DANILO MUÑOZ" userId="6c920eed-56a1-4dd6-94e7-28cd095909bd" providerId="ADAL" clId="{6075C14E-5387-4FB1-A876-B652AAF5BBEF}" dt="2023-02-15T03:05:39.525" v="928" actId="47"/>
        <pc:sldMkLst>
          <pc:docMk/>
          <pc:sldMk cId="620206592" sldId="321"/>
        </pc:sldMkLst>
      </pc:sldChg>
      <pc:sldChg chg="del">
        <pc:chgData name="NORVEY DANILO MUÑOZ" userId="6c920eed-56a1-4dd6-94e7-28cd095909bd" providerId="ADAL" clId="{6075C14E-5387-4FB1-A876-B652AAF5BBEF}" dt="2023-02-15T03:05:30.216" v="876" actId="47"/>
        <pc:sldMkLst>
          <pc:docMk/>
          <pc:sldMk cId="1139785874" sldId="322"/>
        </pc:sldMkLst>
      </pc:sldChg>
      <pc:sldChg chg="del">
        <pc:chgData name="NORVEY DANILO MUÑOZ" userId="6c920eed-56a1-4dd6-94e7-28cd095909bd" providerId="ADAL" clId="{6075C14E-5387-4FB1-A876-B652AAF5BBEF}" dt="2023-02-15T03:05:30.816" v="894" actId="47"/>
        <pc:sldMkLst>
          <pc:docMk/>
          <pc:sldMk cId="3451968263" sldId="323"/>
        </pc:sldMkLst>
      </pc:sldChg>
      <pc:sldChg chg="del">
        <pc:chgData name="NORVEY DANILO MUÑOZ" userId="6c920eed-56a1-4dd6-94e7-28cd095909bd" providerId="ADAL" clId="{6075C14E-5387-4FB1-A876-B652AAF5BBEF}" dt="2023-02-15T03:05:31.973" v="895" actId="47"/>
        <pc:sldMkLst>
          <pc:docMk/>
          <pc:sldMk cId="3706077343" sldId="324"/>
        </pc:sldMkLst>
      </pc:sldChg>
      <pc:sldChg chg="del">
        <pc:chgData name="NORVEY DANILO MUÑOZ" userId="6c920eed-56a1-4dd6-94e7-28cd095909bd" providerId="ADAL" clId="{6075C14E-5387-4FB1-A876-B652AAF5BBEF}" dt="2023-02-15T03:05:32.178" v="896" actId="47"/>
        <pc:sldMkLst>
          <pc:docMk/>
          <pc:sldMk cId="4155689048" sldId="325"/>
        </pc:sldMkLst>
      </pc:sldChg>
      <pc:sldChg chg="del">
        <pc:chgData name="NORVEY DANILO MUÑOZ" userId="6c920eed-56a1-4dd6-94e7-28cd095909bd" providerId="ADAL" clId="{6075C14E-5387-4FB1-A876-B652AAF5BBEF}" dt="2023-02-15T03:05:32.373" v="897" actId="47"/>
        <pc:sldMkLst>
          <pc:docMk/>
          <pc:sldMk cId="4031053724" sldId="326"/>
        </pc:sldMkLst>
      </pc:sldChg>
      <pc:sldChg chg="del">
        <pc:chgData name="NORVEY DANILO MUÑOZ" userId="6c920eed-56a1-4dd6-94e7-28cd095909bd" providerId="ADAL" clId="{6075C14E-5387-4FB1-A876-B652AAF5BBEF}" dt="2023-02-15T03:05:32.742" v="899" actId="47"/>
        <pc:sldMkLst>
          <pc:docMk/>
          <pc:sldMk cId="3246787241" sldId="327"/>
        </pc:sldMkLst>
      </pc:sldChg>
      <pc:sldChg chg="del">
        <pc:chgData name="NORVEY DANILO MUÑOZ" userId="6c920eed-56a1-4dd6-94e7-28cd095909bd" providerId="ADAL" clId="{6075C14E-5387-4FB1-A876-B652AAF5BBEF}" dt="2023-02-15T03:05:32.919" v="900" actId="47"/>
        <pc:sldMkLst>
          <pc:docMk/>
          <pc:sldMk cId="2684663948" sldId="328"/>
        </pc:sldMkLst>
      </pc:sldChg>
      <pc:sldChg chg="del">
        <pc:chgData name="NORVEY DANILO MUÑOZ" userId="6c920eed-56a1-4dd6-94e7-28cd095909bd" providerId="ADAL" clId="{6075C14E-5387-4FB1-A876-B652AAF5BBEF}" dt="2023-02-15T03:05:33.114" v="901" actId="47"/>
        <pc:sldMkLst>
          <pc:docMk/>
          <pc:sldMk cId="1214209245" sldId="329"/>
        </pc:sldMkLst>
      </pc:sldChg>
      <pc:sldChg chg="del">
        <pc:chgData name="NORVEY DANILO MUÑOZ" userId="6c920eed-56a1-4dd6-94e7-28cd095909bd" providerId="ADAL" clId="{6075C14E-5387-4FB1-A876-B652AAF5BBEF}" dt="2023-02-15T03:05:33.296" v="902" actId="47"/>
        <pc:sldMkLst>
          <pc:docMk/>
          <pc:sldMk cId="1380359251" sldId="330"/>
        </pc:sldMkLst>
      </pc:sldChg>
      <pc:sldChg chg="del">
        <pc:chgData name="NORVEY DANILO MUÑOZ" userId="6c920eed-56a1-4dd6-94e7-28cd095909bd" providerId="ADAL" clId="{6075C14E-5387-4FB1-A876-B652AAF5BBEF}" dt="2023-02-15T03:05:33.524" v="903" actId="47"/>
        <pc:sldMkLst>
          <pc:docMk/>
          <pc:sldMk cId="1569628170" sldId="331"/>
        </pc:sldMkLst>
      </pc:sldChg>
      <pc:sldChg chg="del">
        <pc:chgData name="NORVEY DANILO MUÑOZ" userId="6c920eed-56a1-4dd6-94e7-28cd095909bd" providerId="ADAL" clId="{6075C14E-5387-4FB1-A876-B652AAF5BBEF}" dt="2023-02-15T03:05:35.208" v="909" actId="47"/>
        <pc:sldMkLst>
          <pc:docMk/>
          <pc:sldMk cId="2843637578" sldId="332"/>
        </pc:sldMkLst>
      </pc:sldChg>
      <pc:sldChg chg="del">
        <pc:chgData name="NORVEY DANILO MUÑOZ" userId="6c920eed-56a1-4dd6-94e7-28cd095909bd" providerId="ADAL" clId="{6075C14E-5387-4FB1-A876-B652AAF5BBEF}" dt="2023-02-15T03:05:34.959" v="908" actId="47"/>
        <pc:sldMkLst>
          <pc:docMk/>
          <pc:sldMk cId="1838177117" sldId="333"/>
        </pc:sldMkLst>
      </pc:sldChg>
      <pc:sldChg chg="del">
        <pc:chgData name="NORVEY DANILO MUÑOZ" userId="6c920eed-56a1-4dd6-94e7-28cd095909bd" providerId="ADAL" clId="{6075C14E-5387-4FB1-A876-B652AAF5BBEF}" dt="2023-02-15T03:05:33.734" v="904" actId="47"/>
        <pc:sldMkLst>
          <pc:docMk/>
          <pc:sldMk cId="325380253" sldId="334"/>
        </pc:sldMkLst>
      </pc:sldChg>
      <pc:sldChg chg="del">
        <pc:chgData name="NORVEY DANILO MUÑOZ" userId="6c920eed-56a1-4dd6-94e7-28cd095909bd" providerId="ADAL" clId="{6075C14E-5387-4FB1-A876-B652AAF5BBEF}" dt="2023-02-15T03:05:33.929" v="905" actId="47"/>
        <pc:sldMkLst>
          <pc:docMk/>
          <pc:sldMk cId="1556377094" sldId="335"/>
        </pc:sldMkLst>
      </pc:sldChg>
      <pc:sldChg chg="del">
        <pc:chgData name="NORVEY DANILO MUÑOZ" userId="6c920eed-56a1-4dd6-94e7-28cd095909bd" providerId="ADAL" clId="{6075C14E-5387-4FB1-A876-B652AAF5BBEF}" dt="2023-02-15T03:05:34.139" v="906" actId="47"/>
        <pc:sldMkLst>
          <pc:docMk/>
          <pc:sldMk cId="711873617" sldId="336"/>
        </pc:sldMkLst>
      </pc:sldChg>
      <pc:sldChg chg="del">
        <pc:chgData name="NORVEY DANILO MUÑOZ" userId="6c920eed-56a1-4dd6-94e7-28cd095909bd" providerId="ADAL" clId="{6075C14E-5387-4FB1-A876-B652AAF5BBEF}" dt="2023-02-15T03:05:34.659" v="907" actId="47"/>
        <pc:sldMkLst>
          <pc:docMk/>
          <pc:sldMk cId="1840772436" sldId="337"/>
        </pc:sldMkLst>
      </pc:sldChg>
      <pc:sldChg chg="del">
        <pc:chgData name="NORVEY DANILO MUÑOZ" userId="6c920eed-56a1-4dd6-94e7-28cd095909bd" providerId="ADAL" clId="{6075C14E-5387-4FB1-A876-B652AAF5BBEF}" dt="2023-02-15T03:05:35.461" v="910" actId="47"/>
        <pc:sldMkLst>
          <pc:docMk/>
          <pc:sldMk cId="1001481906" sldId="338"/>
        </pc:sldMkLst>
      </pc:sldChg>
      <pc:sldChg chg="del">
        <pc:chgData name="NORVEY DANILO MUÑOZ" userId="6c920eed-56a1-4dd6-94e7-28cd095909bd" providerId="ADAL" clId="{6075C14E-5387-4FB1-A876-B652AAF5BBEF}" dt="2023-02-15T03:05:35.672" v="911" actId="47"/>
        <pc:sldMkLst>
          <pc:docMk/>
          <pc:sldMk cId="1987237157" sldId="339"/>
        </pc:sldMkLst>
      </pc:sldChg>
      <pc:sldChg chg="del">
        <pc:chgData name="NORVEY DANILO MUÑOZ" userId="6c920eed-56a1-4dd6-94e7-28cd095909bd" providerId="ADAL" clId="{6075C14E-5387-4FB1-A876-B652AAF5BBEF}" dt="2023-02-15T03:05:35.897" v="912" actId="47"/>
        <pc:sldMkLst>
          <pc:docMk/>
          <pc:sldMk cId="2634615155" sldId="340"/>
        </pc:sldMkLst>
      </pc:sldChg>
      <pc:sldChg chg="del">
        <pc:chgData name="NORVEY DANILO MUÑOZ" userId="6c920eed-56a1-4dd6-94e7-28cd095909bd" providerId="ADAL" clId="{6075C14E-5387-4FB1-A876-B652AAF5BBEF}" dt="2023-02-15T03:05:36.103" v="913" actId="47"/>
        <pc:sldMkLst>
          <pc:docMk/>
          <pc:sldMk cId="3030019239" sldId="341"/>
        </pc:sldMkLst>
      </pc:sldChg>
      <pc:sldChg chg="del">
        <pc:chgData name="NORVEY DANILO MUÑOZ" userId="6c920eed-56a1-4dd6-94e7-28cd095909bd" providerId="ADAL" clId="{6075C14E-5387-4FB1-A876-B652AAF5BBEF}" dt="2023-02-15T03:05:36.314" v="914" actId="47"/>
        <pc:sldMkLst>
          <pc:docMk/>
          <pc:sldMk cId="730278964" sldId="342"/>
        </pc:sldMkLst>
      </pc:sldChg>
      <pc:sldChg chg="del">
        <pc:chgData name="NORVEY DANILO MUÑOZ" userId="6c920eed-56a1-4dd6-94e7-28cd095909bd" providerId="ADAL" clId="{6075C14E-5387-4FB1-A876-B652AAF5BBEF}" dt="2023-02-15T03:05:36.539" v="915" actId="47"/>
        <pc:sldMkLst>
          <pc:docMk/>
          <pc:sldMk cId="421300418" sldId="343"/>
        </pc:sldMkLst>
      </pc:sldChg>
      <pc:sldChg chg="del">
        <pc:chgData name="NORVEY DANILO MUÑOZ" userId="6c920eed-56a1-4dd6-94e7-28cd095909bd" providerId="ADAL" clId="{6075C14E-5387-4FB1-A876-B652AAF5BBEF}" dt="2023-02-15T03:05:36.751" v="916" actId="47"/>
        <pc:sldMkLst>
          <pc:docMk/>
          <pc:sldMk cId="2145435784" sldId="344"/>
        </pc:sldMkLst>
      </pc:sldChg>
      <pc:sldChg chg="del">
        <pc:chgData name="NORVEY DANILO MUÑOZ" userId="6c920eed-56a1-4dd6-94e7-28cd095909bd" providerId="ADAL" clId="{6075C14E-5387-4FB1-A876-B652AAF5BBEF}" dt="2023-02-15T03:05:36.980" v="917" actId="47"/>
        <pc:sldMkLst>
          <pc:docMk/>
          <pc:sldMk cId="2886689139" sldId="345"/>
        </pc:sldMkLst>
      </pc:sldChg>
      <pc:sldChg chg="del">
        <pc:chgData name="NORVEY DANILO MUÑOZ" userId="6c920eed-56a1-4dd6-94e7-28cd095909bd" providerId="ADAL" clId="{6075C14E-5387-4FB1-A876-B652AAF5BBEF}" dt="2023-02-15T03:05:37.202" v="918" actId="47"/>
        <pc:sldMkLst>
          <pc:docMk/>
          <pc:sldMk cId="2856303794" sldId="346"/>
        </pc:sldMkLst>
      </pc:sldChg>
      <pc:sldChg chg="del">
        <pc:chgData name="NORVEY DANILO MUÑOZ" userId="6c920eed-56a1-4dd6-94e7-28cd095909bd" providerId="ADAL" clId="{6075C14E-5387-4FB1-A876-B652AAF5BBEF}" dt="2023-02-15T03:05:37.408" v="919" actId="47"/>
        <pc:sldMkLst>
          <pc:docMk/>
          <pc:sldMk cId="2362338430" sldId="347"/>
        </pc:sldMkLst>
      </pc:sldChg>
      <pc:sldChg chg="del">
        <pc:chgData name="NORVEY DANILO MUÑOZ" userId="6c920eed-56a1-4dd6-94e7-28cd095909bd" providerId="ADAL" clId="{6075C14E-5387-4FB1-A876-B652AAF5BBEF}" dt="2023-02-15T03:05:37.635" v="920" actId="47"/>
        <pc:sldMkLst>
          <pc:docMk/>
          <pc:sldMk cId="2728495485" sldId="348"/>
        </pc:sldMkLst>
      </pc:sldChg>
      <pc:sldChg chg="del">
        <pc:chgData name="NORVEY DANILO MUÑOZ" userId="6c920eed-56a1-4dd6-94e7-28cd095909bd" providerId="ADAL" clId="{6075C14E-5387-4FB1-A876-B652AAF5BBEF}" dt="2023-02-15T03:05:37.841" v="921" actId="47"/>
        <pc:sldMkLst>
          <pc:docMk/>
          <pc:sldMk cId="2559769617" sldId="349"/>
        </pc:sldMkLst>
      </pc:sldChg>
      <pc:sldChg chg="del">
        <pc:chgData name="NORVEY DANILO MUÑOZ" userId="6c920eed-56a1-4dd6-94e7-28cd095909bd" providerId="ADAL" clId="{6075C14E-5387-4FB1-A876-B652AAF5BBEF}" dt="2023-02-15T03:05:38.259" v="922" actId="47"/>
        <pc:sldMkLst>
          <pc:docMk/>
          <pc:sldMk cId="350248673" sldId="350"/>
        </pc:sldMkLst>
      </pc:sldChg>
      <pc:sldChg chg="del">
        <pc:chgData name="NORVEY DANILO MUÑOZ" userId="6c920eed-56a1-4dd6-94e7-28cd095909bd" providerId="ADAL" clId="{6075C14E-5387-4FB1-A876-B652AAF5BBEF}" dt="2023-02-15T03:05:38.674" v="924" actId="47"/>
        <pc:sldMkLst>
          <pc:docMk/>
          <pc:sldMk cId="1205981856" sldId="351"/>
        </pc:sldMkLst>
      </pc:sldChg>
      <pc:sldChg chg="del">
        <pc:chgData name="NORVEY DANILO MUÑOZ" userId="6c920eed-56a1-4dd6-94e7-28cd095909bd" providerId="ADAL" clId="{6075C14E-5387-4FB1-A876-B652AAF5BBEF}" dt="2023-02-15T03:05:38.907" v="925" actId="47"/>
        <pc:sldMkLst>
          <pc:docMk/>
          <pc:sldMk cId="2587997566" sldId="352"/>
        </pc:sldMkLst>
      </pc:sldChg>
      <pc:sldChg chg="del">
        <pc:chgData name="NORVEY DANILO MUÑOZ" userId="6c920eed-56a1-4dd6-94e7-28cd095909bd" providerId="ADAL" clId="{6075C14E-5387-4FB1-A876-B652AAF5BBEF}" dt="2023-02-15T03:05:39.103" v="926" actId="47"/>
        <pc:sldMkLst>
          <pc:docMk/>
          <pc:sldMk cId="3746880780" sldId="353"/>
        </pc:sldMkLst>
      </pc:sldChg>
      <pc:sldChg chg="del">
        <pc:chgData name="NORVEY DANILO MUÑOZ" userId="6c920eed-56a1-4dd6-94e7-28cd095909bd" providerId="ADAL" clId="{6075C14E-5387-4FB1-A876-B652AAF5BBEF}" dt="2023-02-15T03:05:39.889" v="929" actId="47"/>
        <pc:sldMkLst>
          <pc:docMk/>
          <pc:sldMk cId="3338316674" sldId="354"/>
        </pc:sldMkLst>
      </pc:sldChg>
      <pc:sldChg chg="del">
        <pc:chgData name="NORVEY DANILO MUÑOZ" userId="6c920eed-56a1-4dd6-94e7-28cd095909bd" providerId="ADAL" clId="{6075C14E-5387-4FB1-A876-B652AAF5BBEF}" dt="2023-02-15T03:05:39.307" v="927" actId="47"/>
        <pc:sldMkLst>
          <pc:docMk/>
          <pc:sldMk cId="1623265840" sldId="355"/>
        </pc:sldMkLst>
      </pc:sldChg>
      <pc:sldChg chg="del">
        <pc:chgData name="NORVEY DANILO MUÑOZ" userId="6c920eed-56a1-4dd6-94e7-28cd095909bd" providerId="ADAL" clId="{6075C14E-5387-4FB1-A876-B652AAF5BBEF}" dt="2023-02-15T03:05:40.148" v="930" actId="47"/>
        <pc:sldMkLst>
          <pc:docMk/>
          <pc:sldMk cId="1636314556" sldId="356"/>
        </pc:sldMkLst>
      </pc:sldChg>
      <pc:sldChg chg="del">
        <pc:chgData name="NORVEY DANILO MUÑOZ" userId="6c920eed-56a1-4dd6-94e7-28cd095909bd" providerId="ADAL" clId="{6075C14E-5387-4FB1-A876-B652AAF5BBEF}" dt="2023-02-15T03:05:40.411" v="931" actId="47"/>
        <pc:sldMkLst>
          <pc:docMk/>
          <pc:sldMk cId="3329565702" sldId="357"/>
        </pc:sldMkLst>
      </pc:sldChg>
      <pc:sldChg chg="del">
        <pc:chgData name="NORVEY DANILO MUÑOZ" userId="6c920eed-56a1-4dd6-94e7-28cd095909bd" providerId="ADAL" clId="{6075C14E-5387-4FB1-A876-B652AAF5BBEF}" dt="2023-02-15T03:05:40.663" v="932" actId="47"/>
        <pc:sldMkLst>
          <pc:docMk/>
          <pc:sldMk cId="2258224261" sldId="358"/>
        </pc:sldMkLst>
      </pc:sldChg>
      <pc:sldChg chg="del">
        <pc:chgData name="NORVEY DANILO MUÑOZ" userId="6c920eed-56a1-4dd6-94e7-28cd095909bd" providerId="ADAL" clId="{6075C14E-5387-4FB1-A876-B652AAF5BBEF}" dt="2023-02-15T03:05:40.886" v="933" actId="47"/>
        <pc:sldMkLst>
          <pc:docMk/>
          <pc:sldMk cId="3321011124" sldId="359"/>
        </pc:sldMkLst>
      </pc:sldChg>
      <pc:sldChg chg="del">
        <pc:chgData name="NORVEY DANILO MUÑOZ" userId="6c920eed-56a1-4dd6-94e7-28cd095909bd" providerId="ADAL" clId="{6075C14E-5387-4FB1-A876-B652AAF5BBEF}" dt="2023-02-15T03:05:42.168" v="938" actId="47"/>
        <pc:sldMkLst>
          <pc:docMk/>
          <pc:sldMk cId="0" sldId="361"/>
        </pc:sldMkLst>
      </pc:sldChg>
      <pc:sldChg chg="del">
        <pc:chgData name="NORVEY DANILO MUÑOZ" userId="6c920eed-56a1-4dd6-94e7-28cd095909bd" providerId="ADAL" clId="{6075C14E-5387-4FB1-A876-B652AAF5BBEF}" dt="2023-02-15T03:05:41.115" v="934" actId="47"/>
        <pc:sldMkLst>
          <pc:docMk/>
          <pc:sldMk cId="1897390636" sldId="362"/>
        </pc:sldMkLst>
      </pc:sldChg>
      <pc:sldChg chg="del">
        <pc:chgData name="NORVEY DANILO MUÑOZ" userId="6c920eed-56a1-4dd6-94e7-28cd095909bd" providerId="ADAL" clId="{6075C14E-5387-4FB1-A876-B652AAF5BBEF}" dt="2023-02-15T03:05:41.333" v="935" actId="47"/>
        <pc:sldMkLst>
          <pc:docMk/>
          <pc:sldMk cId="3286778521" sldId="363"/>
        </pc:sldMkLst>
      </pc:sldChg>
      <pc:sldChg chg="del">
        <pc:chgData name="NORVEY DANILO MUÑOZ" userId="6c920eed-56a1-4dd6-94e7-28cd095909bd" providerId="ADAL" clId="{6075C14E-5387-4FB1-A876-B652AAF5BBEF}" dt="2023-02-15T03:05:41.663" v="936" actId="47"/>
        <pc:sldMkLst>
          <pc:docMk/>
          <pc:sldMk cId="2589776929" sldId="364"/>
        </pc:sldMkLst>
      </pc:sldChg>
      <pc:sldChg chg="del">
        <pc:chgData name="NORVEY DANILO MUÑOZ" userId="6c920eed-56a1-4dd6-94e7-28cd095909bd" providerId="ADAL" clId="{6075C14E-5387-4FB1-A876-B652AAF5BBEF}" dt="2023-02-15T03:05:41.934" v="937" actId="47"/>
        <pc:sldMkLst>
          <pc:docMk/>
          <pc:sldMk cId="2471323115" sldId="365"/>
        </pc:sldMkLst>
      </pc:sldChg>
      <pc:sldChg chg="del">
        <pc:chgData name="NORVEY DANILO MUÑOZ" userId="6c920eed-56a1-4dd6-94e7-28cd095909bd" providerId="ADAL" clId="{6075C14E-5387-4FB1-A876-B652AAF5BBEF}" dt="2023-02-15T03:05:42.887" v="940" actId="47"/>
        <pc:sldMkLst>
          <pc:docMk/>
          <pc:sldMk cId="533894151" sldId="366"/>
        </pc:sldMkLst>
      </pc:sldChg>
      <pc:sldChg chg="modSp mod">
        <pc:chgData name="NORVEY DANILO MUÑOZ" userId="6c920eed-56a1-4dd6-94e7-28cd095909bd" providerId="ADAL" clId="{6075C14E-5387-4FB1-A876-B652AAF5BBEF}" dt="2023-02-08T17:16:20.914" v="383" actId="20577"/>
        <pc:sldMkLst>
          <pc:docMk/>
          <pc:sldMk cId="2252551699" sldId="367"/>
        </pc:sldMkLst>
        <pc:spChg chg="mod">
          <ac:chgData name="NORVEY DANILO MUÑOZ" userId="6c920eed-56a1-4dd6-94e7-28cd095909bd" providerId="ADAL" clId="{6075C14E-5387-4FB1-A876-B652AAF5BBEF}" dt="2023-02-08T17:14:01.894" v="333" actId="20577"/>
          <ac:spMkLst>
            <pc:docMk/>
            <pc:sldMk cId="2252551699" sldId="367"/>
            <ac:spMk id="191" creationId="{00000000-0000-0000-0000-000000000000}"/>
          </ac:spMkLst>
        </pc:spChg>
        <pc:spChg chg="mod">
          <ac:chgData name="NORVEY DANILO MUÑOZ" userId="6c920eed-56a1-4dd6-94e7-28cd095909bd" providerId="ADAL" clId="{6075C14E-5387-4FB1-A876-B652AAF5BBEF}" dt="2023-02-08T17:16:20.914" v="383" actId="20577"/>
          <ac:spMkLst>
            <pc:docMk/>
            <pc:sldMk cId="2252551699" sldId="367"/>
            <ac:spMk id="192" creationId="{00000000-0000-0000-0000-000000000000}"/>
          </ac:spMkLst>
        </pc:spChg>
      </pc:sldChg>
      <pc:sldChg chg="addSp delSp modSp mod">
        <pc:chgData name="NORVEY DANILO MUÑOZ" userId="6c920eed-56a1-4dd6-94e7-28cd095909bd" providerId="ADAL" clId="{6075C14E-5387-4FB1-A876-B652AAF5BBEF}" dt="2023-02-08T17:17:20.260" v="422" actId="1076"/>
        <pc:sldMkLst>
          <pc:docMk/>
          <pc:sldMk cId="2414942149" sldId="368"/>
        </pc:sldMkLst>
        <pc:spChg chg="add del">
          <ac:chgData name="NORVEY DANILO MUÑOZ" userId="6c920eed-56a1-4dd6-94e7-28cd095909bd" providerId="ADAL" clId="{6075C14E-5387-4FB1-A876-B652AAF5BBEF}" dt="2023-02-08T17:16:43.017" v="408" actId="478"/>
          <ac:spMkLst>
            <pc:docMk/>
            <pc:sldMk cId="2414942149" sldId="368"/>
            <ac:spMk id="2" creationId="{0722DDA6-9C2C-2333-BC0E-622EF56C6402}"/>
          </ac:spMkLst>
        </pc:spChg>
        <pc:spChg chg="add del mod">
          <ac:chgData name="NORVEY DANILO MUÑOZ" userId="6c920eed-56a1-4dd6-94e7-28cd095909bd" providerId="ADAL" clId="{6075C14E-5387-4FB1-A876-B652AAF5BBEF}" dt="2023-02-08T17:17:05.037" v="419" actId="478"/>
          <ac:spMkLst>
            <pc:docMk/>
            <pc:sldMk cId="2414942149" sldId="368"/>
            <ac:spMk id="3" creationId="{EDF9ED4E-2FB3-FA61-F1BF-A5159038A2E8}"/>
          </ac:spMkLst>
        </pc:spChg>
        <pc:spChg chg="mod">
          <ac:chgData name="NORVEY DANILO MUÑOZ" userId="6c920eed-56a1-4dd6-94e7-28cd095909bd" providerId="ADAL" clId="{6075C14E-5387-4FB1-A876-B652AAF5BBEF}" dt="2023-02-08T17:16:30.242" v="405" actId="20577"/>
          <ac:spMkLst>
            <pc:docMk/>
            <pc:sldMk cId="2414942149" sldId="368"/>
            <ac:spMk id="191" creationId="{00000000-0000-0000-0000-000000000000}"/>
          </ac:spMkLst>
        </pc:spChg>
        <pc:picChg chg="del">
          <ac:chgData name="NORVEY DANILO MUÑOZ" userId="6c920eed-56a1-4dd6-94e7-28cd095909bd" providerId="ADAL" clId="{6075C14E-5387-4FB1-A876-B652AAF5BBEF}" dt="2023-02-08T17:16:32.037" v="406" actId="478"/>
          <ac:picMkLst>
            <pc:docMk/>
            <pc:sldMk cId="2414942149" sldId="368"/>
            <ac:picMk id="5" creationId="{C2FBF8F7-F32A-CE6D-EDDC-7E1E74C1E2DC}"/>
          </ac:picMkLst>
        </pc:picChg>
        <pc:picChg chg="add mod">
          <ac:chgData name="NORVEY DANILO MUÑOZ" userId="6c920eed-56a1-4dd6-94e7-28cd095909bd" providerId="ADAL" clId="{6075C14E-5387-4FB1-A876-B652AAF5BBEF}" dt="2023-02-08T17:17:20.260" v="422" actId="1076"/>
          <ac:picMkLst>
            <pc:docMk/>
            <pc:sldMk cId="2414942149" sldId="368"/>
            <ac:picMk id="6" creationId="{F449B409-92E0-7E11-168A-D275E0DCFD10}"/>
          </ac:picMkLst>
        </pc:picChg>
        <pc:picChg chg="add del mod">
          <ac:chgData name="NORVEY DANILO MUÑOZ" userId="6c920eed-56a1-4dd6-94e7-28cd095909bd" providerId="ADAL" clId="{6075C14E-5387-4FB1-A876-B652AAF5BBEF}" dt="2023-02-08T17:16:55.348" v="416" actId="478"/>
          <ac:picMkLst>
            <pc:docMk/>
            <pc:sldMk cId="2414942149" sldId="368"/>
            <ac:picMk id="1028" creationId="{A080219D-6373-824F-E6A6-C37A8913723E}"/>
          </ac:picMkLst>
        </pc:picChg>
      </pc:sldChg>
      <pc:sldChg chg="addSp modSp mod">
        <pc:chgData name="NORVEY DANILO MUÑOZ" userId="6c920eed-56a1-4dd6-94e7-28cd095909bd" providerId="ADAL" clId="{6075C14E-5387-4FB1-A876-B652AAF5BBEF}" dt="2023-02-08T17:38:10.691" v="572" actId="1076"/>
        <pc:sldMkLst>
          <pc:docMk/>
          <pc:sldMk cId="2244255232" sldId="369"/>
        </pc:sldMkLst>
        <pc:spChg chg="mod">
          <ac:chgData name="NORVEY DANILO MUÑOZ" userId="6c920eed-56a1-4dd6-94e7-28cd095909bd" providerId="ADAL" clId="{6075C14E-5387-4FB1-A876-B652AAF5BBEF}" dt="2023-02-08T17:36:00.774" v="554" actId="20577"/>
          <ac:spMkLst>
            <pc:docMk/>
            <pc:sldMk cId="2244255232" sldId="369"/>
            <ac:spMk id="191" creationId="{00000000-0000-0000-0000-000000000000}"/>
          </ac:spMkLst>
        </pc:spChg>
        <pc:spChg chg="mod">
          <ac:chgData name="NORVEY DANILO MUÑOZ" userId="6c920eed-56a1-4dd6-94e7-28cd095909bd" providerId="ADAL" clId="{6075C14E-5387-4FB1-A876-B652AAF5BBEF}" dt="2023-02-08T17:37:51.949" v="569" actId="20577"/>
          <ac:spMkLst>
            <pc:docMk/>
            <pc:sldMk cId="2244255232" sldId="369"/>
            <ac:spMk id="192" creationId="{00000000-0000-0000-0000-000000000000}"/>
          </ac:spMkLst>
        </pc:spChg>
        <pc:picChg chg="add mod">
          <ac:chgData name="NORVEY DANILO MUÑOZ" userId="6c920eed-56a1-4dd6-94e7-28cd095909bd" providerId="ADAL" clId="{6075C14E-5387-4FB1-A876-B652AAF5BBEF}" dt="2023-02-08T17:38:10.691" v="572" actId="1076"/>
          <ac:picMkLst>
            <pc:docMk/>
            <pc:sldMk cId="2244255232" sldId="369"/>
            <ac:picMk id="3" creationId="{170704EF-A5CE-C4D4-FEA5-1EABBADEF7F0}"/>
          </ac:picMkLst>
        </pc:picChg>
      </pc:sldChg>
      <pc:sldChg chg="del">
        <pc:chgData name="NORVEY DANILO MUÑOZ" userId="6c920eed-56a1-4dd6-94e7-28cd095909bd" providerId="ADAL" clId="{6075C14E-5387-4FB1-A876-B652AAF5BBEF}" dt="2023-02-15T03:05:29.695" v="860" actId="47"/>
        <pc:sldMkLst>
          <pc:docMk/>
          <pc:sldMk cId="844426838" sldId="370"/>
        </pc:sldMkLst>
      </pc:sldChg>
      <pc:sldChg chg="del">
        <pc:chgData name="NORVEY DANILO MUÑOZ" userId="6c920eed-56a1-4dd6-94e7-28cd095909bd" providerId="ADAL" clId="{6075C14E-5387-4FB1-A876-B652AAF5BBEF}" dt="2023-02-15T03:05:29.171" v="858" actId="47"/>
        <pc:sldMkLst>
          <pc:docMk/>
          <pc:sldMk cId="1640251976" sldId="371"/>
        </pc:sldMkLst>
      </pc:sldChg>
      <pc:sldChg chg="del">
        <pc:chgData name="NORVEY DANILO MUÑOZ" userId="6c920eed-56a1-4dd6-94e7-28cd095909bd" providerId="ADAL" clId="{6075C14E-5387-4FB1-A876-B652AAF5BBEF}" dt="2023-02-15T03:05:29.786" v="862" actId="47"/>
        <pc:sldMkLst>
          <pc:docMk/>
          <pc:sldMk cId="1483896231" sldId="372"/>
        </pc:sldMkLst>
      </pc:sldChg>
      <pc:sldChg chg="del">
        <pc:chgData name="NORVEY DANILO MUÑOZ" userId="6c920eed-56a1-4dd6-94e7-28cd095909bd" providerId="ADAL" clId="{6075C14E-5387-4FB1-A876-B652AAF5BBEF}" dt="2023-02-15T03:05:29.811" v="863" actId="47"/>
        <pc:sldMkLst>
          <pc:docMk/>
          <pc:sldMk cId="2407232986" sldId="373"/>
        </pc:sldMkLst>
      </pc:sldChg>
      <pc:sldChg chg="del">
        <pc:chgData name="NORVEY DANILO MUÑOZ" userId="6c920eed-56a1-4dd6-94e7-28cd095909bd" providerId="ADAL" clId="{6075C14E-5387-4FB1-A876-B652AAF5BBEF}" dt="2023-02-15T03:05:29.844" v="864" actId="47"/>
        <pc:sldMkLst>
          <pc:docMk/>
          <pc:sldMk cId="2669140229" sldId="374"/>
        </pc:sldMkLst>
      </pc:sldChg>
      <pc:sldChg chg="del">
        <pc:chgData name="NORVEY DANILO MUÑOZ" userId="6c920eed-56a1-4dd6-94e7-28cd095909bd" providerId="ADAL" clId="{6075C14E-5387-4FB1-A876-B652AAF5BBEF}" dt="2023-02-15T03:05:29.870" v="865" actId="47"/>
        <pc:sldMkLst>
          <pc:docMk/>
          <pc:sldMk cId="805343460" sldId="375"/>
        </pc:sldMkLst>
      </pc:sldChg>
      <pc:sldChg chg="del">
        <pc:chgData name="NORVEY DANILO MUÑOZ" userId="6c920eed-56a1-4dd6-94e7-28cd095909bd" providerId="ADAL" clId="{6075C14E-5387-4FB1-A876-B652AAF5BBEF}" dt="2023-02-15T03:05:29.903" v="866" actId="47"/>
        <pc:sldMkLst>
          <pc:docMk/>
          <pc:sldMk cId="3646398806" sldId="376"/>
        </pc:sldMkLst>
      </pc:sldChg>
      <pc:sldChg chg="del">
        <pc:chgData name="NORVEY DANILO MUÑOZ" userId="6c920eed-56a1-4dd6-94e7-28cd095909bd" providerId="ADAL" clId="{6075C14E-5387-4FB1-A876-B652AAF5BBEF}" dt="2023-02-15T03:05:29.937" v="867" actId="47"/>
        <pc:sldMkLst>
          <pc:docMk/>
          <pc:sldMk cId="4077152137" sldId="377"/>
        </pc:sldMkLst>
      </pc:sldChg>
      <pc:sldChg chg="del">
        <pc:chgData name="NORVEY DANILO MUÑOZ" userId="6c920eed-56a1-4dd6-94e7-28cd095909bd" providerId="ADAL" clId="{6075C14E-5387-4FB1-A876-B652AAF5BBEF}" dt="2023-02-15T03:05:29.959" v="868" actId="47"/>
        <pc:sldMkLst>
          <pc:docMk/>
          <pc:sldMk cId="1141441756" sldId="378"/>
        </pc:sldMkLst>
      </pc:sldChg>
      <pc:sldChg chg="del">
        <pc:chgData name="NORVEY DANILO MUÑOZ" userId="6c920eed-56a1-4dd6-94e7-28cd095909bd" providerId="ADAL" clId="{6075C14E-5387-4FB1-A876-B652AAF5BBEF}" dt="2023-02-15T03:05:29.988" v="869" actId="47"/>
        <pc:sldMkLst>
          <pc:docMk/>
          <pc:sldMk cId="1015212810" sldId="379"/>
        </pc:sldMkLst>
      </pc:sldChg>
      <pc:sldChg chg="del">
        <pc:chgData name="NORVEY DANILO MUÑOZ" userId="6c920eed-56a1-4dd6-94e7-28cd095909bd" providerId="ADAL" clId="{6075C14E-5387-4FB1-A876-B652AAF5BBEF}" dt="2023-02-15T03:05:30.150" v="874" actId="47"/>
        <pc:sldMkLst>
          <pc:docMk/>
          <pc:sldMk cId="2253480106" sldId="380"/>
        </pc:sldMkLst>
      </pc:sldChg>
      <pc:sldChg chg="del">
        <pc:chgData name="NORVEY DANILO MUÑOZ" userId="6c920eed-56a1-4dd6-94e7-28cd095909bd" providerId="ADAL" clId="{6075C14E-5387-4FB1-A876-B652AAF5BBEF}" dt="2023-02-15T03:05:30.516" v="885" actId="47"/>
        <pc:sldMkLst>
          <pc:docMk/>
          <pc:sldMk cId="3966894046" sldId="381"/>
        </pc:sldMkLst>
      </pc:sldChg>
      <pc:sldChg chg="del">
        <pc:chgData name="NORVEY DANILO MUÑOZ" userId="6c920eed-56a1-4dd6-94e7-28cd095909bd" providerId="ADAL" clId="{6075C14E-5387-4FB1-A876-B652AAF5BBEF}" dt="2023-02-15T03:05:30.100" v="872" actId="47"/>
        <pc:sldMkLst>
          <pc:docMk/>
          <pc:sldMk cId="3793310610" sldId="382"/>
        </pc:sldMkLst>
      </pc:sldChg>
      <pc:sldChg chg="del">
        <pc:chgData name="NORVEY DANILO MUÑOZ" userId="6c920eed-56a1-4dd6-94e7-28cd095909bd" providerId="ADAL" clId="{6075C14E-5387-4FB1-A876-B652AAF5BBEF}" dt="2023-02-15T03:05:29.768" v="861" actId="47"/>
        <pc:sldMkLst>
          <pc:docMk/>
          <pc:sldMk cId="368216936" sldId="384"/>
        </pc:sldMkLst>
      </pc:sldChg>
      <pc:sldChg chg="del">
        <pc:chgData name="NORVEY DANILO MUÑOZ" userId="6c920eed-56a1-4dd6-94e7-28cd095909bd" providerId="ADAL" clId="{6075C14E-5387-4FB1-A876-B652AAF5BBEF}" dt="2023-02-15T03:05:30.252" v="877" actId="47"/>
        <pc:sldMkLst>
          <pc:docMk/>
          <pc:sldMk cId="1939832174" sldId="385"/>
        </pc:sldMkLst>
      </pc:sldChg>
      <pc:sldChg chg="del">
        <pc:chgData name="NORVEY DANILO MUÑOZ" userId="6c920eed-56a1-4dd6-94e7-28cd095909bd" providerId="ADAL" clId="{6075C14E-5387-4FB1-A876-B652AAF5BBEF}" dt="2023-02-15T03:05:30.298" v="878" actId="47"/>
        <pc:sldMkLst>
          <pc:docMk/>
          <pc:sldMk cId="3945072177" sldId="386"/>
        </pc:sldMkLst>
      </pc:sldChg>
      <pc:sldChg chg="del">
        <pc:chgData name="NORVEY DANILO MUÑOZ" userId="6c920eed-56a1-4dd6-94e7-28cd095909bd" providerId="ADAL" clId="{6075C14E-5387-4FB1-A876-B652AAF5BBEF}" dt="2023-02-15T03:05:30.320" v="879" actId="47"/>
        <pc:sldMkLst>
          <pc:docMk/>
          <pc:sldMk cId="1943410392" sldId="387"/>
        </pc:sldMkLst>
      </pc:sldChg>
      <pc:sldChg chg="del">
        <pc:chgData name="NORVEY DANILO MUÑOZ" userId="6c920eed-56a1-4dd6-94e7-28cd095909bd" providerId="ADAL" clId="{6075C14E-5387-4FB1-A876-B652AAF5BBEF}" dt="2023-02-15T03:05:30.380" v="881" actId="47"/>
        <pc:sldMkLst>
          <pc:docMk/>
          <pc:sldMk cId="66050442" sldId="388"/>
        </pc:sldMkLst>
      </pc:sldChg>
      <pc:sldChg chg="del">
        <pc:chgData name="NORVEY DANILO MUÑOZ" userId="6c920eed-56a1-4dd6-94e7-28cd095909bd" providerId="ADAL" clId="{6075C14E-5387-4FB1-A876-B652AAF5BBEF}" dt="2023-02-15T03:05:30.346" v="880" actId="47"/>
        <pc:sldMkLst>
          <pc:docMk/>
          <pc:sldMk cId="3918203194" sldId="389"/>
        </pc:sldMkLst>
      </pc:sldChg>
      <pc:sldChg chg="del">
        <pc:chgData name="NORVEY DANILO MUÑOZ" userId="6c920eed-56a1-4dd6-94e7-28cd095909bd" providerId="ADAL" clId="{6075C14E-5387-4FB1-A876-B652AAF5BBEF}" dt="2023-02-15T03:05:30.412" v="882" actId="47"/>
        <pc:sldMkLst>
          <pc:docMk/>
          <pc:sldMk cId="1028980673" sldId="390"/>
        </pc:sldMkLst>
      </pc:sldChg>
      <pc:sldChg chg="del">
        <pc:chgData name="NORVEY DANILO MUÑOZ" userId="6c920eed-56a1-4dd6-94e7-28cd095909bd" providerId="ADAL" clId="{6075C14E-5387-4FB1-A876-B652AAF5BBEF}" dt="2023-02-15T03:05:30.444" v="883" actId="47"/>
        <pc:sldMkLst>
          <pc:docMk/>
          <pc:sldMk cId="703612668" sldId="391"/>
        </pc:sldMkLst>
      </pc:sldChg>
      <pc:sldChg chg="del">
        <pc:chgData name="NORVEY DANILO MUÑOZ" userId="6c920eed-56a1-4dd6-94e7-28cd095909bd" providerId="ADAL" clId="{6075C14E-5387-4FB1-A876-B652AAF5BBEF}" dt="2023-02-15T03:05:30.479" v="884" actId="47"/>
        <pc:sldMkLst>
          <pc:docMk/>
          <pc:sldMk cId="3593356433" sldId="392"/>
        </pc:sldMkLst>
      </pc:sldChg>
      <pc:sldChg chg="del">
        <pc:chgData name="NORVEY DANILO MUÑOZ" userId="6c920eed-56a1-4dd6-94e7-28cd095909bd" providerId="ADAL" clId="{6075C14E-5387-4FB1-A876-B652AAF5BBEF}" dt="2023-02-15T03:05:30.548" v="886" actId="47"/>
        <pc:sldMkLst>
          <pc:docMk/>
          <pc:sldMk cId="1370982778" sldId="393"/>
        </pc:sldMkLst>
      </pc:sldChg>
      <pc:sldChg chg="del">
        <pc:chgData name="NORVEY DANILO MUÑOZ" userId="6c920eed-56a1-4dd6-94e7-28cd095909bd" providerId="ADAL" clId="{6075C14E-5387-4FB1-A876-B652AAF5BBEF}" dt="2023-02-15T03:05:30.579" v="887" actId="47"/>
        <pc:sldMkLst>
          <pc:docMk/>
          <pc:sldMk cId="254590961" sldId="394"/>
        </pc:sldMkLst>
      </pc:sldChg>
      <pc:sldChg chg="del">
        <pc:chgData name="NORVEY DANILO MUÑOZ" userId="6c920eed-56a1-4dd6-94e7-28cd095909bd" providerId="ADAL" clId="{6075C14E-5387-4FB1-A876-B652AAF5BBEF}" dt="2023-02-15T03:05:30.619" v="888" actId="47"/>
        <pc:sldMkLst>
          <pc:docMk/>
          <pc:sldMk cId="2213399795" sldId="395"/>
        </pc:sldMkLst>
      </pc:sldChg>
      <pc:sldChg chg="addSp delSp modSp add mod modAnim">
        <pc:chgData name="NORVEY DANILO MUÑOZ" userId="6c920eed-56a1-4dd6-94e7-28cd095909bd" providerId="ADAL" clId="{6075C14E-5387-4FB1-A876-B652AAF5BBEF}" dt="2023-02-08T17:24:31.661" v="469"/>
        <pc:sldMkLst>
          <pc:docMk/>
          <pc:sldMk cId="4210932705" sldId="396"/>
        </pc:sldMkLst>
        <pc:spChg chg="add mod">
          <ac:chgData name="NORVEY DANILO MUÑOZ" userId="6c920eed-56a1-4dd6-94e7-28cd095909bd" providerId="ADAL" clId="{6075C14E-5387-4FB1-A876-B652AAF5BBEF}" dt="2023-02-08T17:22:53.380" v="457" actId="207"/>
          <ac:spMkLst>
            <pc:docMk/>
            <pc:sldMk cId="4210932705" sldId="396"/>
            <ac:spMk id="6" creationId="{3B8EEE3B-639F-59A2-3538-AE9A9CDA8028}"/>
          </ac:spMkLst>
        </pc:spChg>
        <pc:spChg chg="add mod">
          <ac:chgData name="NORVEY DANILO MUÑOZ" userId="6c920eed-56a1-4dd6-94e7-28cd095909bd" providerId="ADAL" clId="{6075C14E-5387-4FB1-A876-B652AAF5BBEF}" dt="2023-02-08T17:23:30.342" v="462" actId="123"/>
          <ac:spMkLst>
            <pc:docMk/>
            <pc:sldMk cId="4210932705" sldId="396"/>
            <ac:spMk id="8" creationId="{5FEE753E-C2BA-DEF0-A05D-156F17E1A1C3}"/>
          </ac:spMkLst>
        </pc:spChg>
        <pc:picChg chg="del">
          <ac:chgData name="NORVEY DANILO MUÑOZ" userId="6c920eed-56a1-4dd6-94e7-28cd095909bd" providerId="ADAL" clId="{6075C14E-5387-4FB1-A876-B652AAF5BBEF}" dt="2023-02-08T17:21:31.566" v="448" actId="478"/>
          <ac:picMkLst>
            <pc:docMk/>
            <pc:sldMk cId="4210932705" sldId="396"/>
            <ac:picMk id="3" creationId="{328E9FE2-D637-1820-06CD-BE77CB119EFA}"/>
          </ac:picMkLst>
        </pc:picChg>
        <pc:picChg chg="add mod">
          <ac:chgData name="NORVEY DANILO MUÑOZ" userId="6c920eed-56a1-4dd6-94e7-28cd095909bd" providerId="ADAL" clId="{6075C14E-5387-4FB1-A876-B652AAF5BBEF}" dt="2023-02-08T17:21:36.147" v="451" actId="1076"/>
          <ac:picMkLst>
            <pc:docMk/>
            <pc:sldMk cId="4210932705" sldId="396"/>
            <ac:picMk id="4" creationId="{FE1C76DF-665F-E49D-4DA3-04940A67C7B9}"/>
          </ac:picMkLst>
        </pc:picChg>
        <pc:picChg chg="del">
          <ac:chgData name="NORVEY DANILO MUÑOZ" userId="6c920eed-56a1-4dd6-94e7-28cd095909bd" providerId="ADAL" clId="{6075C14E-5387-4FB1-A876-B652AAF5BBEF}" dt="2023-02-08T17:21:32.307" v="449" actId="478"/>
          <ac:picMkLst>
            <pc:docMk/>
            <pc:sldMk cId="4210932705" sldId="396"/>
            <ac:picMk id="5" creationId="{D5D500B9-57DF-00C0-2A0C-F73822413F6B}"/>
          </ac:picMkLst>
        </pc:picChg>
        <pc:picChg chg="add mod">
          <ac:chgData name="NORVEY DANILO MUÑOZ" userId="6c920eed-56a1-4dd6-94e7-28cd095909bd" providerId="ADAL" clId="{6075C14E-5387-4FB1-A876-B652AAF5BBEF}" dt="2023-02-08T17:23:44.712" v="465" actId="1076"/>
          <ac:picMkLst>
            <pc:docMk/>
            <pc:sldMk cId="4210932705" sldId="396"/>
            <ac:picMk id="10" creationId="{59930C11-F74F-C1C3-0AB9-3F1834B29F28}"/>
          </ac:picMkLst>
        </pc:picChg>
      </pc:sldChg>
      <pc:sldChg chg="addSp delSp modSp add mod delAnim">
        <pc:chgData name="NORVEY DANILO MUÑOZ" userId="6c920eed-56a1-4dd6-94e7-28cd095909bd" providerId="ADAL" clId="{6075C14E-5387-4FB1-A876-B652AAF5BBEF}" dt="2023-02-08T17:25:30.951" v="485" actId="1076"/>
        <pc:sldMkLst>
          <pc:docMk/>
          <pc:sldMk cId="9505273" sldId="397"/>
        </pc:sldMkLst>
        <pc:spChg chg="del">
          <ac:chgData name="NORVEY DANILO MUÑOZ" userId="6c920eed-56a1-4dd6-94e7-28cd095909bd" providerId="ADAL" clId="{6075C14E-5387-4FB1-A876-B652AAF5BBEF}" dt="2023-02-08T17:25:00.105" v="478" actId="478"/>
          <ac:spMkLst>
            <pc:docMk/>
            <pc:sldMk cId="9505273" sldId="397"/>
            <ac:spMk id="6" creationId="{3B8EEE3B-639F-59A2-3538-AE9A9CDA8028}"/>
          </ac:spMkLst>
        </pc:spChg>
        <pc:spChg chg="del mod">
          <ac:chgData name="NORVEY DANILO MUÑOZ" userId="6c920eed-56a1-4dd6-94e7-28cd095909bd" providerId="ADAL" clId="{6075C14E-5387-4FB1-A876-B652AAF5BBEF}" dt="2023-02-08T17:24:58.820" v="477" actId="478"/>
          <ac:spMkLst>
            <pc:docMk/>
            <pc:sldMk cId="9505273" sldId="397"/>
            <ac:spMk id="8" creationId="{5FEE753E-C2BA-DEF0-A05D-156F17E1A1C3}"/>
          </ac:spMkLst>
        </pc:spChg>
        <pc:spChg chg="mod">
          <ac:chgData name="NORVEY DANILO MUÑOZ" userId="6c920eed-56a1-4dd6-94e7-28cd095909bd" providerId="ADAL" clId="{6075C14E-5387-4FB1-A876-B652AAF5BBEF}" dt="2023-02-08T17:25:09.245" v="481" actId="20577"/>
          <ac:spMkLst>
            <pc:docMk/>
            <pc:sldMk cId="9505273" sldId="397"/>
            <ac:spMk id="192" creationId="{00000000-0000-0000-0000-000000000000}"/>
          </ac:spMkLst>
        </pc:spChg>
        <pc:picChg chg="add mod">
          <ac:chgData name="NORVEY DANILO MUÑOZ" userId="6c920eed-56a1-4dd6-94e7-28cd095909bd" providerId="ADAL" clId="{6075C14E-5387-4FB1-A876-B652AAF5BBEF}" dt="2023-02-08T17:25:26.396" v="482" actId="1076"/>
          <ac:picMkLst>
            <pc:docMk/>
            <pc:sldMk cId="9505273" sldId="397"/>
            <ac:picMk id="3" creationId="{90F7B063-DFE1-BC2F-BB4F-3DCA8F43D3D5}"/>
          </ac:picMkLst>
        </pc:picChg>
        <pc:picChg chg="del">
          <ac:chgData name="NORVEY DANILO MUÑOZ" userId="6c920eed-56a1-4dd6-94e7-28cd095909bd" providerId="ADAL" clId="{6075C14E-5387-4FB1-A876-B652AAF5BBEF}" dt="2023-02-08T17:24:57.653" v="476" actId="478"/>
          <ac:picMkLst>
            <pc:docMk/>
            <pc:sldMk cId="9505273" sldId="397"/>
            <ac:picMk id="4" creationId="{FE1C76DF-665F-E49D-4DA3-04940A67C7B9}"/>
          </ac:picMkLst>
        </pc:picChg>
        <pc:picChg chg="add mod">
          <ac:chgData name="NORVEY DANILO MUÑOZ" userId="6c920eed-56a1-4dd6-94e7-28cd095909bd" providerId="ADAL" clId="{6075C14E-5387-4FB1-A876-B652AAF5BBEF}" dt="2023-02-08T17:25:30.951" v="485" actId="1076"/>
          <ac:picMkLst>
            <pc:docMk/>
            <pc:sldMk cId="9505273" sldId="397"/>
            <ac:picMk id="7" creationId="{A79224E8-6C81-7603-6203-29AAF92B1D88}"/>
          </ac:picMkLst>
        </pc:picChg>
        <pc:picChg chg="del">
          <ac:chgData name="NORVEY DANILO MUÑOZ" userId="6c920eed-56a1-4dd6-94e7-28cd095909bd" providerId="ADAL" clId="{6075C14E-5387-4FB1-A876-B652AAF5BBEF}" dt="2023-02-08T17:24:55.261" v="473" actId="478"/>
          <ac:picMkLst>
            <pc:docMk/>
            <pc:sldMk cId="9505273" sldId="397"/>
            <ac:picMk id="10" creationId="{59930C11-F74F-C1C3-0AB9-3F1834B29F28}"/>
          </ac:picMkLst>
        </pc:picChg>
      </pc:sldChg>
      <pc:sldChg chg="addSp delSp modSp add mod">
        <pc:chgData name="NORVEY DANILO MUÑOZ" userId="6c920eed-56a1-4dd6-94e7-28cd095909bd" providerId="ADAL" clId="{6075C14E-5387-4FB1-A876-B652AAF5BBEF}" dt="2023-02-08T17:28:23.407" v="505" actId="1076"/>
        <pc:sldMkLst>
          <pc:docMk/>
          <pc:sldMk cId="2632446278" sldId="398"/>
        </pc:sldMkLst>
        <pc:spChg chg="mod">
          <ac:chgData name="NORVEY DANILO MUÑOZ" userId="6c920eed-56a1-4dd6-94e7-28cd095909bd" providerId="ADAL" clId="{6075C14E-5387-4FB1-A876-B652AAF5BBEF}" dt="2023-02-08T17:26:00.789" v="495" actId="20577"/>
          <ac:spMkLst>
            <pc:docMk/>
            <pc:sldMk cId="2632446278" sldId="398"/>
            <ac:spMk id="191" creationId="{00000000-0000-0000-0000-000000000000}"/>
          </ac:spMkLst>
        </pc:spChg>
        <pc:spChg chg="mod">
          <ac:chgData name="NORVEY DANILO MUÑOZ" userId="6c920eed-56a1-4dd6-94e7-28cd095909bd" providerId="ADAL" clId="{6075C14E-5387-4FB1-A876-B652AAF5BBEF}" dt="2023-02-08T17:26:17.672" v="500" actId="14100"/>
          <ac:spMkLst>
            <pc:docMk/>
            <pc:sldMk cId="2632446278" sldId="398"/>
            <ac:spMk id="192" creationId="{00000000-0000-0000-0000-000000000000}"/>
          </ac:spMkLst>
        </pc:spChg>
        <pc:picChg chg="del">
          <ac:chgData name="NORVEY DANILO MUÑOZ" userId="6c920eed-56a1-4dd6-94e7-28cd095909bd" providerId="ADAL" clId="{6075C14E-5387-4FB1-A876-B652AAF5BBEF}" dt="2023-02-08T17:26:12.882" v="498" actId="478"/>
          <ac:picMkLst>
            <pc:docMk/>
            <pc:sldMk cId="2632446278" sldId="398"/>
            <ac:picMk id="3" creationId="{90F7B063-DFE1-BC2F-BB4F-3DCA8F43D3D5}"/>
          </ac:picMkLst>
        </pc:picChg>
        <pc:picChg chg="add mod">
          <ac:chgData name="NORVEY DANILO MUÑOZ" userId="6c920eed-56a1-4dd6-94e7-28cd095909bd" providerId="ADAL" clId="{6075C14E-5387-4FB1-A876-B652AAF5BBEF}" dt="2023-02-08T17:28:19.860" v="503" actId="1076"/>
          <ac:picMkLst>
            <pc:docMk/>
            <pc:sldMk cId="2632446278" sldId="398"/>
            <ac:picMk id="4" creationId="{65CBE7C6-91C8-B67A-024A-0C28DFE19286}"/>
          </ac:picMkLst>
        </pc:picChg>
        <pc:picChg chg="add mod">
          <ac:chgData name="NORVEY DANILO MUÑOZ" userId="6c920eed-56a1-4dd6-94e7-28cd095909bd" providerId="ADAL" clId="{6075C14E-5387-4FB1-A876-B652AAF5BBEF}" dt="2023-02-08T17:28:23.407" v="505" actId="1076"/>
          <ac:picMkLst>
            <pc:docMk/>
            <pc:sldMk cId="2632446278" sldId="398"/>
            <ac:picMk id="6" creationId="{4B771610-2BF5-E7C7-A614-A70886AABD4C}"/>
          </ac:picMkLst>
        </pc:picChg>
        <pc:picChg chg="del">
          <ac:chgData name="NORVEY DANILO MUÑOZ" userId="6c920eed-56a1-4dd6-94e7-28cd095909bd" providerId="ADAL" clId="{6075C14E-5387-4FB1-A876-B652AAF5BBEF}" dt="2023-02-08T17:26:13.583" v="499" actId="478"/>
          <ac:picMkLst>
            <pc:docMk/>
            <pc:sldMk cId="2632446278" sldId="398"/>
            <ac:picMk id="7" creationId="{A79224E8-6C81-7603-6203-29AAF92B1D88}"/>
          </ac:picMkLst>
        </pc:picChg>
      </pc:sldChg>
      <pc:sldChg chg="addSp delSp modSp add mod">
        <pc:chgData name="NORVEY DANILO MUÑOZ" userId="6c920eed-56a1-4dd6-94e7-28cd095909bd" providerId="ADAL" clId="{6075C14E-5387-4FB1-A876-B652AAF5BBEF}" dt="2023-02-08T17:29:40.160" v="516" actId="1076"/>
        <pc:sldMkLst>
          <pc:docMk/>
          <pc:sldMk cId="516941123" sldId="399"/>
        </pc:sldMkLst>
        <pc:spChg chg="mod">
          <ac:chgData name="NORVEY DANILO MUÑOZ" userId="6c920eed-56a1-4dd6-94e7-28cd095909bd" providerId="ADAL" clId="{6075C14E-5387-4FB1-A876-B652AAF5BBEF}" dt="2023-02-08T17:29:24.888" v="513" actId="20577"/>
          <ac:spMkLst>
            <pc:docMk/>
            <pc:sldMk cId="516941123" sldId="399"/>
            <ac:spMk id="192" creationId="{00000000-0000-0000-0000-000000000000}"/>
          </ac:spMkLst>
        </pc:spChg>
        <pc:picChg chg="add del mod">
          <ac:chgData name="NORVEY DANILO MUÑOZ" userId="6c920eed-56a1-4dd6-94e7-28cd095909bd" providerId="ADAL" clId="{6075C14E-5387-4FB1-A876-B652AAF5BBEF}" dt="2023-02-08T17:29:26.339" v="514" actId="478"/>
          <ac:picMkLst>
            <pc:docMk/>
            <pc:sldMk cId="516941123" sldId="399"/>
            <ac:picMk id="3" creationId="{146E3BDE-ECD3-5070-D10B-C775A8D539DF}"/>
          </ac:picMkLst>
        </pc:picChg>
        <pc:picChg chg="del">
          <ac:chgData name="NORVEY DANILO MUÑOZ" userId="6c920eed-56a1-4dd6-94e7-28cd095909bd" providerId="ADAL" clId="{6075C14E-5387-4FB1-A876-B652AAF5BBEF}" dt="2023-02-08T17:28:43.977" v="507" actId="478"/>
          <ac:picMkLst>
            <pc:docMk/>
            <pc:sldMk cId="516941123" sldId="399"/>
            <ac:picMk id="4" creationId="{65CBE7C6-91C8-B67A-024A-0C28DFE19286}"/>
          </ac:picMkLst>
        </pc:picChg>
        <pc:picChg chg="del">
          <ac:chgData name="NORVEY DANILO MUÑOZ" userId="6c920eed-56a1-4dd6-94e7-28cd095909bd" providerId="ADAL" clId="{6075C14E-5387-4FB1-A876-B652AAF5BBEF}" dt="2023-02-08T17:28:44.664" v="508" actId="478"/>
          <ac:picMkLst>
            <pc:docMk/>
            <pc:sldMk cId="516941123" sldId="399"/>
            <ac:picMk id="6" creationId="{4B771610-2BF5-E7C7-A614-A70886AABD4C}"/>
          </ac:picMkLst>
        </pc:picChg>
        <pc:picChg chg="add mod">
          <ac:chgData name="NORVEY DANILO MUÑOZ" userId="6c920eed-56a1-4dd6-94e7-28cd095909bd" providerId="ADAL" clId="{6075C14E-5387-4FB1-A876-B652AAF5BBEF}" dt="2023-02-08T17:29:40.160" v="516" actId="1076"/>
          <ac:picMkLst>
            <pc:docMk/>
            <pc:sldMk cId="516941123" sldId="399"/>
            <ac:picMk id="7" creationId="{6DCC697F-5584-BAF6-4EF0-F7E38B9A4251}"/>
          </ac:picMkLst>
        </pc:picChg>
      </pc:sldChg>
      <pc:sldChg chg="addSp delSp modSp add mod">
        <pc:chgData name="NORVEY DANILO MUÑOZ" userId="6c920eed-56a1-4dd6-94e7-28cd095909bd" providerId="ADAL" clId="{6075C14E-5387-4FB1-A876-B652AAF5BBEF}" dt="2023-02-08T17:31:09.267" v="526" actId="1076"/>
        <pc:sldMkLst>
          <pc:docMk/>
          <pc:sldMk cId="919147768" sldId="400"/>
        </pc:sldMkLst>
        <pc:spChg chg="add del mod">
          <ac:chgData name="NORVEY DANILO MUÑOZ" userId="6c920eed-56a1-4dd6-94e7-28cd095909bd" providerId="ADAL" clId="{6075C14E-5387-4FB1-A876-B652AAF5BBEF}" dt="2023-02-08T17:30:44.072" v="520" actId="478"/>
          <ac:spMkLst>
            <pc:docMk/>
            <pc:sldMk cId="919147768" sldId="400"/>
            <ac:spMk id="3" creationId="{2CFCF6DB-F1AC-65AD-B83B-7611A3F7B3F0}"/>
          </ac:spMkLst>
        </pc:spChg>
        <pc:spChg chg="del">
          <ac:chgData name="NORVEY DANILO MUÑOZ" userId="6c920eed-56a1-4dd6-94e7-28cd095909bd" providerId="ADAL" clId="{6075C14E-5387-4FB1-A876-B652AAF5BBEF}" dt="2023-02-08T17:30:42.786" v="519" actId="478"/>
          <ac:spMkLst>
            <pc:docMk/>
            <pc:sldMk cId="919147768" sldId="400"/>
            <ac:spMk id="192" creationId="{00000000-0000-0000-0000-000000000000}"/>
          </ac:spMkLst>
        </pc:spChg>
        <pc:picChg chg="add mod">
          <ac:chgData name="NORVEY DANILO MUÑOZ" userId="6c920eed-56a1-4dd6-94e7-28cd095909bd" providerId="ADAL" clId="{6075C14E-5387-4FB1-A876-B652AAF5BBEF}" dt="2023-02-08T17:30:47.703" v="522" actId="1076"/>
          <ac:picMkLst>
            <pc:docMk/>
            <pc:sldMk cId="919147768" sldId="400"/>
            <ac:picMk id="5" creationId="{5E043638-EE4E-7036-5870-BC743F7654CD}"/>
          </ac:picMkLst>
        </pc:picChg>
        <pc:picChg chg="del">
          <ac:chgData name="NORVEY DANILO MUÑOZ" userId="6c920eed-56a1-4dd6-94e7-28cd095909bd" providerId="ADAL" clId="{6075C14E-5387-4FB1-A876-B652AAF5BBEF}" dt="2023-02-08T17:30:36.702" v="518" actId="478"/>
          <ac:picMkLst>
            <pc:docMk/>
            <pc:sldMk cId="919147768" sldId="400"/>
            <ac:picMk id="7" creationId="{6DCC697F-5584-BAF6-4EF0-F7E38B9A4251}"/>
          </ac:picMkLst>
        </pc:picChg>
        <pc:picChg chg="add mod modCrop">
          <ac:chgData name="NORVEY DANILO MUÑOZ" userId="6c920eed-56a1-4dd6-94e7-28cd095909bd" providerId="ADAL" clId="{6075C14E-5387-4FB1-A876-B652AAF5BBEF}" dt="2023-02-08T17:31:09.267" v="526" actId="1076"/>
          <ac:picMkLst>
            <pc:docMk/>
            <pc:sldMk cId="919147768" sldId="400"/>
            <ac:picMk id="8" creationId="{E86325E4-1AEF-CF59-07AF-F1EFC5842749}"/>
          </ac:picMkLst>
        </pc:picChg>
      </pc:sldChg>
      <pc:sldChg chg="addSp delSp modSp add mod ord">
        <pc:chgData name="NORVEY DANILO MUÑOZ" userId="6c920eed-56a1-4dd6-94e7-28cd095909bd" providerId="ADAL" clId="{6075C14E-5387-4FB1-A876-B652AAF5BBEF}" dt="2023-02-08T17:35:20.695" v="544" actId="1076"/>
        <pc:sldMkLst>
          <pc:docMk/>
          <pc:sldMk cId="1792618635" sldId="401"/>
        </pc:sldMkLst>
        <pc:spChg chg="mod">
          <ac:chgData name="NORVEY DANILO MUÑOZ" userId="6c920eed-56a1-4dd6-94e7-28cd095909bd" providerId="ADAL" clId="{6075C14E-5387-4FB1-A876-B652AAF5BBEF}" dt="2023-02-08T17:31:48.798" v="534" actId="20577"/>
          <ac:spMkLst>
            <pc:docMk/>
            <pc:sldMk cId="1792618635" sldId="401"/>
            <ac:spMk id="191" creationId="{00000000-0000-0000-0000-000000000000}"/>
          </ac:spMkLst>
        </pc:spChg>
        <pc:spChg chg="mod">
          <ac:chgData name="NORVEY DANILO MUÑOZ" userId="6c920eed-56a1-4dd6-94e7-28cd095909bd" providerId="ADAL" clId="{6075C14E-5387-4FB1-A876-B652AAF5BBEF}" dt="2023-02-08T17:34:05.257" v="538" actId="20577"/>
          <ac:spMkLst>
            <pc:docMk/>
            <pc:sldMk cId="1792618635" sldId="401"/>
            <ac:spMk id="192" creationId="{00000000-0000-0000-0000-000000000000}"/>
          </ac:spMkLst>
        </pc:spChg>
        <pc:picChg chg="add mod">
          <ac:chgData name="NORVEY DANILO MUÑOZ" userId="6c920eed-56a1-4dd6-94e7-28cd095909bd" providerId="ADAL" clId="{6075C14E-5387-4FB1-A876-B652AAF5BBEF}" dt="2023-02-08T17:34:18.959" v="540" actId="1076"/>
          <ac:picMkLst>
            <pc:docMk/>
            <pc:sldMk cId="1792618635" sldId="401"/>
            <ac:picMk id="3" creationId="{D8200893-DBC1-FCA8-350F-C6D16511F051}"/>
          </ac:picMkLst>
        </pc:picChg>
        <pc:picChg chg="add mod">
          <ac:chgData name="NORVEY DANILO MUÑOZ" userId="6c920eed-56a1-4dd6-94e7-28cd095909bd" providerId="ADAL" clId="{6075C14E-5387-4FB1-A876-B652AAF5BBEF}" dt="2023-02-08T17:34:31.111" v="542" actId="1076"/>
          <ac:picMkLst>
            <pc:docMk/>
            <pc:sldMk cId="1792618635" sldId="401"/>
            <ac:picMk id="5" creationId="{E8C66177-32A9-8436-1A44-509FFCCACB54}"/>
          </ac:picMkLst>
        </pc:picChg>
        <pc:picChg chg="del">
          <ac:chgData name="NORVEY DANILO MUÑOZ" userId="6c920eed-56a1-4dd6-94e7-28cd095909bd" providerId="ADAL" clId="{6075C14E-5387-4FB1-A876-B652AAF5BBEF}" dt="2023-02-08T17:31:51.189" v="535" actId="478"/>
          <ac:picMkLst>
            <pc:docMk/>
            <pc:sldMk cId="1792618635" sldId="401"/>
            <ac:picMk id="7" creationId="{6DCC697F-5584-BAF6-4EF0-F7E38B9A4251}"/>
          </ac:picMkLst>
        </pc:picChg>
        <pc:picChg chg="add mod">
          <ac:chgData name="NORVEY DANILO MUÑOZ" userId="6c920eed-56a1-4dd6-94e7-28cd095909bd" providerId="ADAL" clId="{6075C14E-5387-4FB1-A876-B652AAF5BBEF}" dt="2023-02-08T17:35:20.695" v="544" actId="1076"/>
          <ac:picMkLst>
            <pc:docMk/>
            <pc:sldMk cId="1792618635" sldId="401"/>
            <ac:picMk id="8" creationId="{1AA60DDE-47A1-DD64-EB7C-76B93084446B}"/>
          </ac:picMkLst>
        </pc:picChg>
      </pc:sldChg>
      <pc:sldChg chg="addSp delSp modSp add mod">
        <pc:chgData name="NORVEY DANILO MUÑOZ" userId="6c920eed-56a1-4dd6-94e7-28cd095909bd" providerId="ADAL" clId="{6075C14E-5387-4FB1-A876-B652AAF5BBEF}" dt="2023-02-08T17:39:53.871" v="655" actId="1076"/>
        <pc:sldMkLst>
          <pc:docMk/>
          <pc:sldMk cId="3692068965" sldId="402"/>
        </pc:sldMkLst>
        <pc:spChg chg="mod">
          <ac:chgData name="NORVEY DANILO MUÑOZ" userId="6c920eed-56a1-4dd6-94e7-28cd095909bd" providerId="ADAL" clId="{6075C14E-5387-4FB1-A876-B652AAF5BBEF}" dt="2023-02-08T17:39:45.288" v="651" actId="313"/>
          <ac:spMkLst>
            <pc:docMk/>
            <pc:sldMk cId="3692068965" sldId="402"/>
            <ac:spMk id="192" creationId="{00000000-0000-0000-0000-000000000000}"/>
          </ac:spMkLst>
        </pc:spChg>
        <pc:picChg chg="del">
          <ac:chgData name="NORVEY DANILO MUÑOZ" userId="6c920eed-56a1-4dd6-94e7-28cd095909bd" providerId="ADAL" clId="{6075C14E-5387-4FB1-A876-B652AAF5BBEF}" dt="2023-02-08T17:38:15.945" v="574" actId="478"/>
          <ac:picMkLst>
            <pc:docMk/>
            <pc:sldMk cId="3692068965" sldId="402"/>
            <ac:picMk id="3" creationId="{170704EF-A5CE-C4D4-FEA5-1EABBADEF7F0}"/>
          </ac:picMkLst>
        </pc:picChg>
        <pc:picChg chg="add mod">
          <ac:chgData name="NORVEY DANILO MUÑOZ" userId="6c920eed-56a1-4dd6-94e7-28cd095909bd" providerId="ADAL" clId="{6075C14E-5387-4FB1-A876-B652AAF5BBEF}" dt="2023-02-08T17:39:53.871" v="655" actId="1076"/>
          <ac:picMkLst>
            <pc:docMk/>
            <pc:sldMk cId="3692068965" sldId="402"/>
            <ac:picMk id="4" creationId="{54192E1F-EF87-E411-077B-EF4C44E2372E}"/>
          </ac:picMkLst>
        </pc:picChg>
        <pc:picChg chg="add mod">
          <ac:chgData name="NORVEY DANILO MUÑOZ" userId="6c920eed-56a1-4dd6-94e7-28cd095909bd" providerId="ADAL" clId="{6075C14E-5387-4FB1-A876-B652AAF5BBEF}" dt="2023-02-08T17:39:50.032" v="653" actId="1076"/>
          <ac:picMkLst>
            <pc:docMk/>
            <pc:sldMk cId="3692068965" sldId="402"/>
            <ac:picMk id="6" creationId="{43718299-1FC6-CCC4-0406-A9108D529452}"/>
          </ac:picMkLst>
        </pc:picChg>
      </pc:sldChg>
      <pc:sldChg chg="addSp delSp modSp add mod">
        <pc:chgData name="NORVEY DANILO MUÑOZ" userId="6c920eed-56a1-4dd6-94e7-28cd095909bd" providerId="ADAL" clId="{6075C14E-5387-4FB1-A876-B652AAF5BBEF}" dt="2023-02-08T18:00:43.903" v="780" actId="1076"/>
        <pc:sldMkLst>
          <pc:docMk/>
          <pc:sldMk cId="4020559624" sldId="403"/>
        </pc:sldMkLst>
        <pc:spChg chg="mod">
          <ac:chgData name="NORVEY DANILO MUÑOZ" userId="6c920eed-56a1-4dd6-94e7-28cd095909bd" providerId="ADAL" clId="{6075C14E-5387-4FB1-A876-B652AAF5BBEF}" dt="2023-02-08T18:00:40.617" v="779" actId="20577"/>
          <ac:spMkLst>
            <pc:docMk/>
            <pc:sldMk cId="4020559624" sldId="403"/>
            <ac:spMk id="191" creationId="{00000000-0000-0000-0000-000000000000}"/>
          </ac:spMkLst>
        </pc:spChg>
        <pc:picChg chg="del">
          <ac:chgData name="NORVEY DANILO MUÑOZ" userId="6c920eed-56a1-4dd6-94e7-28cd095909bd" providerId="ADAL" clId="{6075C14E-5387-4FB1-A876-B652AAF5BBEF}" dt="2023-02-08T18:00:24.561" v="772" actId="478"/>
          <ac:picMkLst>
            <pc:docMk/>
            <pc:sldMk cId="4020559624" sldId="403"/>
            <ac:picMk id="2050" creationId="{1F0DF01B-E7EA-A73E-990D-B99EC5DBCC17}"/>
          </ac:picMkLst>
        </pc:picChg>
        <pc:picChg chg="add mod">
          <ac:chgData name="NORVEY DANILO MUÑOZ" userId="6c920eed-56a1-4dd6-94e7-28cd095909bd" providerId="ADAL" clId="{6075C14E-5387-4FB1-A876-B652AAF5BBEF}" dt="2023-02-08T18:00:43.903" v="780" actId="1076"/>
          <ac:picMkLst>
            <pc:docMk/>
            <pc:sldMk cId="4020559624" sldId="403"/>
            <ac:picMk id="7170" creationId="{C537BE49-E499-F448-6EC5-4D645ADC7B19}"/>
          </ac:picMkLst>
        </pc:picChg>
      </pc:sldChg>
      <pc:sldChg chg="addSp delSp modSp add mod ord">
        <pc:chgData name="NORVEY DANILO MUÑOZ" userId="6c920eed-56a1-4dd6-94e7-28cd095909bd" providerId="ADAL" clId="{6075C14E-5387-4FB1-A876-B652AAF5BBEF}" dt="2023-02-08T17:57:55.851" v="738" actId="1076"/>
        <pc:sldMkLst>
          <pc:docMk/>
          <pc:sldMk cId="3105859779" sldId="404"/>
        </pc:sldMkLst>
        <pc:spChg chg="add mod">
          <ac:chgData name="NORVEY DANILO MUÑOZ" userId="6c920eed-56a1-4dd6-94e7-28cd095909bd" providerId="ADAL" clId="{6075C14E-5387-4FB1-A876-B652AAF5BBEF}" dt="2023-02-08T17:57:46.932" v="735" actId="20577"/>
          <ac:spMkLst>
            <pc:docMk/>
            <pc:sldMk cId="3105859779" sldId="404"/>
            <ac:spMk id="3" creationId="{010CCFF6-B3B2-3E29-7D35-C41A5809A026}"/>
          </ac:spMkLst>
        </pc:spChg>
        <pc:spChg chg="mod">
          <ac:chgData name="NORVEY DANILO MUÑOZ" userId="6c920eed-56a1-4dd6-94e7-28cd095909bd" providerId="ADAL" clId="{6075C14E-5387-4FB1-A876-B652AAF5BBEF}" dt="2023-02-08T17:56:56.987" v="713" actId="1076"/>
          <ac:spMkLst>
            <pc:docMk/>
            <pc:sldMk cId="3105859779" sldId="404"/>
            <ac:spMk id="191" creationId="{00000000-0000-0000-0000-000000000000}"/>
          </ac:spMkLst>
        </pc:spChg>
        <pc:picChg chg="del">
          <ac:chgData name="NORVEY DANILO MUÑOZ" userId="6c920eed-56a1-4dd6-94e7-28cd095909bd" providerId="ADAL" clId="{6075C14E-5387-4FB1-A876-B652AAF5BBEF}" dt="2023-02-08T17:56:41.961" v="694" actId="478"/>
          <ac:picMkLst>
            <pc:docMk/>
            <pc:sldMk cId="3105859779" sldId="404"/>
            <ac:picMk id="2050" creationId="{1F0DF01B-E7EA-A73E-990D-B99EC5DBCC17}"/>
          </ac:picMkLst>
        </pc:picChg>
        <pc:picChg chg="add mod">
          <ac:chgData name="NORVEY DANILO MUÑOZ" userId="6c920eed-56a1-4dd6-94e7-28cd095909bd" providerId="ADAL" clId="{6075C14E-5387-4FB1-A876-B652AAF5BBEF}" dt="2023-02-08T17:57:55.851" v="738" actId="1076"/>
          <ac:picMkLst>
            <pc:docMk/>
            <pc:sldMk cId="3105859779" sldId="404"/>
            <ac:picMk id="3074" creationId="{EC403A9B-71DC-4977-A677-7F3AB3B69E97}"/>
          </ac:picMkLst>
        </pc:picChg>
      </pc:sldChg>
      <pc:sldChg chg="addSp delSp modSp add mod">
        <pc:chgData name="NORVEY DANILO MUÑOZ" userId="6c920eed-56a1-4dd6-94e7-28cd095909bd" providerId="ADAL" clId="{6075C14E-5387-4FB1-A876-B652AAF5BBEF}" dt="2023-02-08T17:58:21.875" v="743" actId="1076"/>
        <pc:sldMkLst>
          <pc:docMk/>
          <pc:sldMk cId="1290478887" sldId="405"/>
        </pc:sldMkLst>
        <pc:spChg chg="del">
          <ac:chgData name="NORVEY DANILO MUÑOZ" userId="6c920eed-56a1-4dd6-94e7-28cd095909bd" providerId="ADAL" clId="{6075C14E-5387-4FB1-A876-B652AAF5BBEF}" dt="2023-02-08T17:58:17.773" v="741" actId="478"/>
          <ac:spMkLst>
            <pc:docMk/>
            <pc:sldMk cId="1290478887" sldId="405"/>
            <ac:spMk id="3" creationId="{010CCFF6-B3B2-3E29-7D35-C41A5809A026}"/>
          </ac:spMkLst>
        </pc:spChg>
        <pc:picChg chg="del">
          <ac:chgData name="NORVEY DANILO MUÑOZ" userId="6c920eed-56a1-4dd6-94e7-28cd095909bd" providerId="ADAL" clId="{6075C14E-5387-4FB1-A876-B652AAF5BBEF}" dt="2023-02-08T17:58:16.263" v="740" actId="478"/>
          <ac:picMkLst>
            <pc:docMk/>
            <pc:sldMk cId="1290478887" sldId="405"/>
            <ac:picMk id="3074" creationId="{EC403A9B-71DC-4977-A677-7F3AB3B69E97}"/>
          </ac:picMkLst>
        </pc:picChg>
        <pc:picChg chg="add mod">
          <ac:chgData name="NORVEY DANILO MUÑOZ" userId="6c920eed-56a1-4dd6-94e7-28cd095909bd" providerId="ADAL" clId="{6075C14E-5387-4FB1-A876-B652AAF5BBEF}" dt="2023-02-08T17:58:21.875" v="743" actId="1076"/>
          <ac:picMkLst>
            <pc:docMk/>
            <pc:sldMk cId="1290478887" sldId="405"/>
            <ac:picMk id="4098" creationId="{F40FC970-11DD-32FA-4998-0F90789C9B57}"/>
          </ac:picMkLst>
        </pc:picChg>
      </pc:sldChg>
      <pc:sldChg chg="addSp delSp modSp add">
        <pc:chgData name="NORVEY DANILO MUÑOZ" userId="6c920eed-56a1-4dd6-94e7-28cd095909bd" providerId="ADAL" clId="{6075C14E-5387-4FB1-A876-B652AAF5BBEF}" dt="2023-02-08T17:58:48.074" v="750" actId="1076"/>
        <pc:sldMkLst>
          <pc:docMk/>
          <pc:sldMk cId="4218222119" sldId="406"/>
        </pc:sldMkLst>
        <pc:picChg chg="del">
          <ac:chgData name="NORVEY DANILO MUÑOZ" userId="6c920eed-56a1-4dd6-94e7-28cd095909bd" providerId="ADAL" clId="{6075C14E-5387-4FB1-A876-B652AAF5BBEF}" dt="2023-02-08T17:58:36.473" v="745" actId="478"/>
          <ac:picMkLst>
            <pc:docMk/>
            <pc:sldMk cId="4218222119" sldId="406"/>
            <ac:picMk id="4098" creationId="{F40FC970-11DD-32FA-4998-0F90789C9B57}"/>
          </ac:picMkLst>
        </pc:picChg>
        <pc:picChg chg="add mod">
          <ac:chgData name="NORVEY DANILO MUÑOZ" userId="6c920eed-56a1-4dd6-94e7-28cd095909bd" providerId="ADAL" clId="{6075C14E-5387-4FB1-A876-B652AAF5BBEF}" dt="2023-02-08T17:58:46.647" v="749" actId="1076"/>
          <ac:picMkLst>
            <pc:docMk/>
            <pc:sldMk cId="4218222119" sldId="406"/>
            <ac:picMk id="5122" creationId="{1879C34E-2AC1-D98A-77D0-B52D864FAB90}"/>
          </ac:picMkLst>
        </pc:picChg>
        <pc:picChg chg="add mod">
          <ac:chgData name="NORVEY DANILO MUÑOZ" userId="6c920eed-56a1-4dd6-94e7-28cd095909bd" providerId="ADAL" clId="{6075C14E-5387-4FB1-A876-B652AAF5BBEF}" dt="2023-02-08T17:58:48.074" v="750" actId="1076"/>
          <ac:picMkLst>
            <pc:docMk/>
            <pc:sldMk cId="4218222119" sldId="406"/>
            <ac:picMk id="5123" creationId="{FC2F6348-701D-746F-D409-3E2E43B74B6E}"/>
          </ac:picMkLst>
        </pc:picChg>
      </pc:sldChg>
      <pc:sldChg chg="addSp delSp modSp add">
        <pc:chgData name="NORVEY DANILO MUÑOZ" userId="6c920eed-56a1-4dd6-94e7-28cd095909bd" providerId="ADAL" clId="{6075C14E-5387-4FB1-A876-B652AAF5BBEF}" dt="2023-02-08T18:00:01.955" v="770" actId="1076"/>
        <pc:sldMkLst>
          <pc:docMk/>
          <pc:sldMk cId="1811660567" sldId="407"/>
        </pc:sldMkLst>
        <pc:picChg chg="del">
          <ac:chgData name="NORVEY DANILO MUÑOZ" userId="6c920eed-56a1-4dd6-94e7-28cd095909bd" providerId="ADAL" clId="{6075C14E-5387-4FB1-A876-B652AAF5BBEF}" dt="2023-02-08T17:59:23.904" v="754" actId="478"/>
          <ac:picMkLst>
            <pc:docMk/>
            <pc:sldMk cId="1811660567" sldId="407"/>
            <ac:picMk id="5122" creationId="{1879C34E-2AC1-D98A-77D0-B52D864FAB90}"/>
          </ac:picMkLst>
        </pc:picChg>
        <pc:picChg chg="del">
          <ac:chgData name="NORVEY DANILO MUÑOZ" userId="6c920eed-56a1-4dd6-94e7-28cd095909bd" providerId="ADAL" clId="{6075C14E-5387-4FB1-A876-B652AAF5BBEF}" dt="2023-02-08T17:59:23.295" v="753" actId="478"/>
          <ac:picMkLst>
            <pc:docMk/>
            <pc:sldMk cId="1811660567" sldId="407"/>
            <ac:picMk id="5123" creationId="{FC2F6348-701D-746F-D409-3E2E43B74B6E}"/>
          </ac:picMkLst>
        </pc:picChg>
        <pc:picChg chg="add mod">
          <ac:chgData name="NORVEY DANILO MUÑOZ" userId="6c920eed-56a1-4dd6-94e7-28cd095909bd" providerId="ADAL" clId="{6075C14E-5387-4FB1-A876-B652AAF5BBEF}" dt="2023-02-08T17:59:33.314" v="758" actId="1076"/>
          <ac:picMkLst>
            <pc:docMk/>
            <pc:sldMk cId="1811660567" sldId="407"/>
            <ac:picMk id="6146" creationId="{A738019D-2629-EE58-2210-5E3A7ED682B6}"/>
          </ac:picMkLst>
        </pc:picChg>
        <pc:picChg chg="add mod">
          <ac:chgData name="NORVEY DANILO MUÑOZ" userId="6c920eed-56a1-4dd6-94e7-28cd095909bd" providerId="ADAL" clId="{6075C14E-5387-4FB1-A876-B652AAF5BBEF}" dt="2023-02-08T17:59:56.939" v="767" actId="1076"/>
          <ac:picMkLst>
            <pc:docMk/>
            <pc:sldMk cId="1811660567" sldId="407"/>
            <ac:picMk id="6148" creationId="{2C1116E1-C756-1ABD-C042-C3E65996F6AB}"/>
          </ac:picMkLst>
        </pc:picChg>
        <pc:picChg chg="add del">
          <ac:chgData name="NORVEY DANILO MUÑOZ" userId="6c920eed-56a1-4dd6-94e7-28cd095909bd" providerId="ADAL" clId="{6075C14E-5387-4FB1-A876-B652AAF5BBEF}" dt="2023-02-08T17:59:40.975" v="760" actId="478"/>
          <ac:picMkLst>
            <pc:docMk/>
            <pc:sldMk cId="1811660567" sldId="407"/>
            <ac:picMk id="6149" creationId="{8C43B4D4-40BC-18E2-8312-2AA948570DF5}"/>
          </ac:picMkLst>
        </pc:picChg>
        <pc:picChg chg="add mod">
          <ac:chgData name="NORVEY DANILO MUÑOZ" userId="6c920eed-56a1-4dd6-94e7-28cd095909bd" providerId="ADAL" clId="{6075C14E-5387-4FB1-A876-B652AAF5BBEF}" dt="2023-02-08T18:00:01.955" v="770" actId="1076"/>
          <ac:picMkLst>
            <pc:docMk/>
            <pc:sldMk cId="1811660567" sldId="407"/>
            <ac:picMk id="6151" creationId="{A7BE2F88-B34C-5B0F-A92F-C6EB4FF3B668}"/>
          </ac:picMkLst>
        </pc:picChg>
      </pc:sldChg>
      <pc:sldChg chg="delSp add del">
        <pc:chgData name="NORVEY DANILO MUÑOZ" userId="6c920eed-56a1-4dd6-94e7-28cd095909bd" providerId="ADAL" clId="{6075C14E-5387-4FB1-A876-B652AAF5BBEF}" dt="2023-02-08T18:00:13.169" v="771" actId="47"/>
        <pc:sldMkLst>
          <pc:docMk/>
          <pc:sldMk cId="557584263" sldId="408"/>
        </pc:sldMkLst>
        <pc:picChg chg="del">
          <ac:chgData name="NORVEY DANILO MUÑOZ" userId="6c920eed-56a1-4dd6-94e7-28cd095909bd" providerId="ADAL" clId="{6075C14E-5387-4FB1-A876-B652AAF5BBEF}" dt="2023-02-08T17:59:25.591" v="756" actId="478"/>
          <ac:picMkLst>
            <pc:docMk/>
            <pc:sldMk cId="557584263" sldId="408"/>
            <ac:picMk id="5122" creationId="{1879C34E-2AC1-D98A-77D0-B52D864FAB90}"/>
          </ac:picMkLst>
        </pc:picChg>
        <pc:picChg chg="del">
          <ac:chgData name="NORVEY DANILO MUÑOZ" userId="6c920eed-56a1-4dd6-94e7-28cd095909bd" providerId="ADAL" clId="{6075C14E-5387-4FB1-A876-B652AAF5BBEF}" dt="2023-02-08T17:59:25.124" v="755" actId="478"/>
          <ac:picMkLst>
            <pc:docMk/>
            <pc:sldMk cId="557584263" sldId="408"/>
            <ac:picMk id="5123" creationId="{FC2F6348-701D-746F-D409-3E2E43B74B6E}"/>
          </ac:picMkLst>
        </pc:picChg>
      </pc:sldChg>
      <pc:sldChg chg="addSp delSp modSp add mod">
        <pc:chgData name="NORVEY DANILO MUÑOZ" userId="6c920eed-56a1-4dd6-94e7-28cd095909bd" providerId="ADAL" clId="{6075C14E-5387-4FB1-A876-B652AAF5BBEF}" dt="2023-02-10T15:03:03.966" v="791" actId="1076"/>
        <pc:sldMkLst>
          <pc:docMk/>
          <pc:sldMk cId="1502933733" sldId="408"/>
        </pc:sldMkLst>
        <pc:spChg chg="add del mod">
          <ac:chgData name="NORVEY DANILO MUÑOZ" userId="6c920eed-56a1-4dd6-94e7-28cd095909bd" providerId="ADAL" clId="{6075C14E-5387-4FB1-A876-B652AAF5BBEF}" dt="2023-02-10T15:00:32.382" v="783" actId="478"/>
          <ac:spMkLst>
            <pc:docMk/>
            <pc:sldMk cId="1502933733" sldId="408"/>
            <ac:spMk id="4" creationId="{CFFE72C2-B1D8-4462-BF89-2EA777FE2BFE}"/>
          </ac:spMkLst>
        </pc:spChg>
        <pc:spChg chg="add mod">
          <ac:chgData name="NORVEY DANILO MUÑOZ" userId="6c920eed-56a1-4dd6-94e7-28cd095909bd" providerId="ADAL" clId="{6075C14E-5387-4FB1-A876-B652AAF5BBEF}" dt="2023-02-10T15:03:03.966" v="791" actId="1076"/>
          <ac:spMkLst>
            <pc:docMk/>
            <pc:sldMk cId="1502933733" sldId="408"/>
            <ac:spMk id="6" creationId="{6948DE14-E5E8-2BFA-7A98-1BCC3C0666C5}"/>
          </ac:spMkLst>
        </pc:spChg>
        <pc:spChg chg="del">
          <ac:chgData name="NORVEY DANILO MUÑOZ" userId="6c920eed-56a1-4dd6-94e7-28cd095909bd" providerId="ADAL" clId="{6075C14E-5387-4FB1-A876-B652AAF5BBEF}" dt="2023-02-10T15:00:30.847" v="782" actId="478"/>
          <ac:spMkLst>
            <pc:docMk/>
            <pc:sldMk cId="1502933733" sldId="408"/>
            <ac:spMk id="192" creationId="{00000000-0000-0000-0000-000000000000}"/>
          </ac:spMkLst>
        </pc:spChg>
        <pc:picChg chg="del">
          <ac:chgData name="NORVEY DANILO MUÑOZ" userId="6c920eed-56a1-4dd6-94e7-28cd095909bd" providerId="ADAL" clId="{6075C14E-5387-4FB1-A876-B652AAF5BBEF}" dt="2023-02-10T15:00:34.042" v="784" actId="478"/>
          <ac:picMkLst>
            <pc:docMk/>
            <pc:sldMk cId="1502933733" sldId="408"/>
            <ac:picMk id="3" creationId="{170704EF-A5CE-C4D4-FEA5-1EABBADEF7F0}"/>
          </ac:picMkLst>
        </pc:picChg>
        <pc:picChg chg="add mod">
          <ac:chgData name="NORVEY DANILO MUÑOZ" userId="6c920eed-56a1-4dd6-94e7-28cd095909bd" providerId="ADAL" clId="{6075C14E-5387-4FB1-A876-B652AAF5BBEF}" dt="2023-02-10T15:00:48.146" v="788" actId="1076"/>
          <ac:picMkLst>
            <pc:docMk/>
            <pc:sldMk cId="1502933733" sldId="408"/>
            <ac:picMk id="1026" creationId="{5AC3B965-63DE-D91E-AA58-4BA21CE2B0EF}"/>
          </ac:picMkLst>
        </pc:picChg>
      </pc:sldChg>
      <pc:sldChg chg="addSp delSp modSp add mod">
        <pc:chgData name="NORVEY DANILO MUÑOZ" userId="6c920eed-56a1-4dd6-94e7-28cd095909bd" providerId="ADAL" clId="{6075C14E-5387-4FB1-A876-B652AAF5BBEF}" dt="2023-02-10T15:09:49.363" v="845" actId="1076"/>
        <pc:sldMkLst>
          <pc:docMk/>
          <pc:sldMk cId="2835311418" sldId="409"/>
        </pc:sldMkLst>
        <pc:spChg chg="add mod">
          <ac:chgData name="NORVEY DANILO MUÑOZ" userId="6c920eed-56a1-4dd6-94e7-28cd095909bd" providerId="ADAL" clId="{6075C14E-5387-4FB1-A876-B652AAF5BBEF}" dt="2023-02-10T15:07:54.293" v="821" actId="1076"/>
          <ac:spMkLst>
            <pc:docMk/>
            <pc:sldMk cId="2835311418" sldId="409"/>
            <ac:spMk id="3" creationId="{BCEE6AD3-7972-1D43-F23E-7DDB1E51F75C}"/>
          </ac:spMkLst>
        </pc:spChg>
        <pc:spChg chg="del">
          <ac:chgData name="NORVEY DANILO MUÑOZ" userId="6c920eed-56a1-4dd6-94e7-28cd095909bd" providerId="ADAL" clId="{6075C14E-5387-4FB1-A876-B652AAF5BBEF}" dt="2023-02-10T15:05:47.437" v="794" actId="478"/>
          <ac:spMkLst>
            <pc:docMk/>
            <pc:sldMk cId="2835311418" sldId="409"/>
            <ac:spMk id="6" creationId="{6948DE14-E5E8-2BFA-7A98-1BCC3C0666C5}"/>
          </ac:spMkLst>
        </pc:spChg>
        <pc:spChg chg="add del mod">
          <ac:chgData name="NORVEY DANILO MUÑOZ" userId="6c920eed-56a1-4dd6-94e7-28cd095909bd" providerId="ADAL" clId="{6075C14E-5387-4FB1-A876-B652AAF5BBEF}" dt="2023-02-10T15:09:45.042" v="843"/>
          <ac:spMkLst>
            <pc:docMk/>
            <pc:sldMk cId="2835311418" sldId="409"/>
            <ac:spMk id="8" creationId="{A11B7974-9D3B-E1C5-5166-9A47D8C3D8DB}"/>
          </ac:spMkLst>
        </pc:spChg>
        <pc:spChg chg="add mod">
          <ac:chgData name="NORVEY DANILO MUÑOZ" userId="6c920eed-56a1-4dd6-94e7-28cd095909bd" providerId="ADAL" clId="{6075C14E-5387-4FB1-A876-B652AAF5BBEF}" dt="2023-02-10T15:09:49.363" v="845" actId="1076"/>
          <ac:spMkLst>
            <pc:docMk/>
            <pc:sldMk cId="2835311418" sldId="409"/>
            <ac:spMk id="10" creationId="{DCA4E79C-FB30-4089-4746-F633FF55B8E2}"/>
          </ac:spMkLst>
        </pc:spChg>
        <pc:graphicFrameChg chg="add del mod">
          <ac:chgData name="NORVEY DANILO MUÑOZ" userId="6c920eed-56a1-4dd6-94e7-28cd095909bd" providerId="ADAL" clId="{6075C14E-5387-4FB1-A876-B652AAF5BBEF}" dt="2023-02-10T15:06:45.166" v="798" actId="478"/>
          <ac:graphicFrameMkLst>
            <pc:docMk/>
            <pc:sldMk cId="2835311418" sldId="409"/>
            <ac:graphicFrameMk id="4" creationId="{89224D29-DD60-1487-F29C-324FC58F45CA}"/>
          </ac:graphicFrameMkLst>
        </pc:graphicFrameChg>
        <pc:graphicFrameChg chg="add del mod modGraphic">
          <ac:chgData name="NORVEY DANILO MUÑOZ" userId="6c920eed-56a1-4dd6-94e7-28cd095909bd" providerId="ADAL" clId="{6075C14E-5387-4FB1-A876-B652AAF5BBEF}" dt="2023-02-10T15:06:57.588" v="801" actId="478"/>
          <ac:graphicFrameMkLst>
            <pc:docMk/>
            <pc:sldMk cId="2835311418" sldId="409"/>
            <ac:graphicFrameMk id="5" creationId="{B9B2336D-F9F3-4BA9-72E0-51354885EB33}"/>
          </ac:graphicFrameMkLst>
        </pc:graphicFrameChg>
        <pc:graphicFrameChg chg="add del mod modGraphic">
          <ac:chgData name="NORVEY DANILO MUÑOZ" userId="6c920eed-56a1-4dd6-94e7-28cd095909bd" providerId="ADAL" clId="{6075C14E-5387-4FB1-A876-B652AAF5BBEF}" dt="2023-02-10T15:07:14.433" v="807" actId="478"/>
          <ac:graphicFrameMkLst>
            <pc:docMk/>
            <pc:sldMk cId="2835311418" sldId="409"/>
            <ac:graphicFrameMk id="7" creationId="{74D1FCE3-F30D-86F8-5716-30A80FA29F95}"/>
          </ac:graphicFrameMkLst>
        </pc:graphicFrameChg>
        <pc:picChg chg="del">
          <ac:chgData name="NORVEY DANILO MUÑOZ" userId="6c920eed-56a1-4dd6-94e7-28cd095909bd" providerId="ADAL" clId="{6075C14E-5387-4FB1-A876-B652AAF5BBEF}" dt="2023-02-10T15:05:44.475" v="793" actId="478"/>
          <ac:picMkLst>
            <pc:docMk/>
            <pc:sldMk cId="2835311418" sldId="409"/>
            <ac:picMk id="1026" creationId="{5AC3B965-63DE-D91E-AA58-4BA21CE2B0EF}"/>
          </ac:picMkLst>
        </pc:picChg>
      </pc:sldChg>
      <pc:sldChg chg="addSp delSp modSp add mod ord">
        <pc:chgData name="NORVEY DANILO MUÑOZ" userId="6c920eed-56a1-4dd6-94e7-28cd095909bd" providerId="ADAL" clId="{6075C14E-5387-4FB1-A876-B652AAF5BBEF}" dt="2023-02-10T15:19:00.446" v="850" actId="1076"/>
        <pc:sldMkLst>
          <pc:docMk/>
          <pc:sldMk cId="678700996" sldId="410"/>
        </pc:sldMkLst>
        <pc:spChg chg="add del mod">
          <ac:chgData name="NORVEY DANILO MUÑOZ" userId="6c920eed-56a1-4dd6-94e7-28cd095909bd" providerId="ADAL" clId="{6075C14E-5387-4FB1-A876-B652AAF5BBEF}" dt="2023-02-10T15:08:51.422" v="829" actId="478"/>
          <ac:spMkLst>
            <pc:docMk/>
            <pc:sldMk cId="678700996" sldId="410"/>
            <ac:spMk id="3" creationId="{654001D1-D5F9-663D-5D31-41D2467D19AC}"/>
          </ac:spMkLst>
        </pc:spChg>
        <pc:spChg chg="add mod">
          <ac:chgData name="NORVEY DANILO MUÑOZ" userId="6c920eed-56a1-4dd6-94e7-28cd095909bd" providerId="ADAL" clId="{6075C14E-5387-4FB1-A876-B652AAF5BBEF}" dt="2023-02-10T15:19:00.446" v="850" actId="1076"/>
          <ac:spMkLst>
            <pc:docMk/>
            <pc:sldMk cId="678700996" sldId="410"/>
            <ac:spMk id="9" creationId="{76FE870E-5E6E-AD9B-F0A5-75FD1419A291}"/>
          </ac:spMkLst>
        </pc:spChg>
        <pc:spChg chg="add del">
          <ac:chgData name="NORVEY DANILO MUÑOZ" userId="6c920eed-56a1-4dd6-94e7-28cd095909bd" providerId="ADAL" clId="{6075C14E-5387-4FB1-A876-B652AAF5BBEF}" dt="2023-02-10T15:18:55.533" v="849" actId="21"/>
          <ac:spMkLst>
            <pc:docMk/>
            <pc:sldMk cId="678700996" sldId="410"/>
            <ac:spMk id="11" creationId="{7732EBAF-CFCB-65A3-1FC4-B5452EB54900}"/>
          </ac:spMkLst>
        </pc:spChg>
        <pc:spChg chg="del">
          <ac:chgData name="NORVEY DANILO MUÑOZ" userId="6c920eed-56a1-4dd6-94e7-28cd095909bd" providerId="ADAL" clId="{6075C14E-5387-4FB1-A876-B652AAF5BBEF}" dt="2023-02-10T15:08:49.535" v="828" actId="478"/>
          <ac:spMkLst>
            <pc:docMk/>
            <pc:sldMk cId="678700996" sldId="410"/>
            <ac:spMk id="192" creationId="{00000000-0000-0000-0000-000000000000}"/>
          </ac:spMkLst>
        </pc:spChg>
        <pc:graphicFrameChg chg="add del mod">
          <ac:chgData name="NORVEY DANILO MUÑOZ" userId="6c920eed-56a1-4dd6-94e7-28cd095909bd" providerId="ADAL" clId="{6075C14E-5387-4FB1-A876-B652AAF5BBEF}" dt="2023-02-10T15:08:59.564" v="831" actId="478"/>
          <ac:graphicFrameMkLst>
            <pc:docMk/>
            <pc:sldMk cId="678700996" sldId="410"/>
            <ac:graphicFrameMk id="5" creationId="{58F5B7FE-C7C6-FCE2-AA58-A28149787ED9}"/>
          </ac:graphicFrameMkLst>
        </pc:graphicFrameChg>
        <pc:graphicFrameChg chg="add del mod modGraphic">
          <ac:chgData name="NORVEY DANILO MUÑOZ" userId="6c920eed-56a1-4dd6-94e7-28cd095909bd" providerId="ADAL" clId="{6075C14E-5387-4FB1-A876-B652AAF5BBEF}" dt="2023-02-10T15:09:27.878" v="840" actId="478"/>
          <ac:graphicFrameMkLst>
            <pc:docMk/>
            <pc:sldMk cId="678700996" sldId="410"/>
            <ac:graphicFrameMk id="7" creationId="{095A3603-7FE8-2039-880A-7B276D533BB1}"/>
          </ac:graphicFrameMkLst>
        </pc:graphicFrameChg>
        <pc:picChg chg="del">
          <ac:chgData name="NORVEY DANILO MUÑOZ" userId="6c920eed-56a1-4dd6-94e7-28cd095909bd" providerId="ADAL" clId="{6075C14E-5387-4FB1-A876-B652AAF5BBEF}" dt="2023-02-10T15:08:49.535" v="828" actId="478"/>
          <ac:picMkLst>
            <pc:docMk/>
            <pc:sldMk cId="678700996" sldId="410"/>
            <ac:picMk id="4" creationId="{54192E1F-EF87-E411-077B-EF4C44E2372E}"/>
          </ac:picMkLst>
        </pc:picChg>
        <pc:picChg chg="del">
          <ac:chgData name="NORVEY DANILO MUÑOZ" userId="6c920eed-56a1-4dd6-94e7-28cd095909bd" providerId="ADAL" clId="{6075C14E-5387-4FB1-A876-B652AAF5BBEF}" dt="2023-02-10T15:08:49.535" v="828" actId="478"/>
          <ac:picMkLst>
            <pc:docMk/>
            <pc:sldMk cId="678700996" sldId="410"/>
            <ac:picMk id="6" creationId="{43718299-1FC6-CCC4-0406-A9108D529452}"/>
          </ac:picMkLst>
        </pc:picChg>
      </pc:sldChg>
      <pc:sldChg chg="addSp delSp modSp add mod">
        <pc:chgData name="NORVEY DANILO MUÑOZ" userId="6c920eed-56a1-4dd6-94e7-28cd095909bd" providerId="ADAL" clId="{6075C14E-5387-4FB1-A876-B652AAF5BBEF}" dt="2023-02-10T15:19:19.303" v="857" actId="1076"/>
        <pc:sldMkLst>
          <pc:docMk/>
          <pc:sldMk cId="2169949934" sldId="411"/>
        </pc:sldMkLst>
        <pc:spChg chg="add mod">
          <ac:chgData name="NORVEY DANILO MUÑOZ" userId="6c920eed-56a1-4dd6-94e7-28cd095909bd" providerId="ADAL" clId="{6075C14E-5387-4FB1-A876-B652AAF5BBEF}" dt="2023-02-10T15:19:19.303" v="857" actId="1076"/>
          <ac:spMkLst>
            <pc:docMk/>
            <pc:sldMk cId="2169949934" sldId="411"/>
            <ac:spMk id="2" creationId="{4263FC28-DA2D-C0A1-69A3-E327D37CB4F2}"/>
          </ac:spMkLst>
        </pc:spChg>
        <pc:spChg chg="del">
          <ac:chgData name="NORVEY DANILO MUÑOZ" userId="6c920eed-56a1-4dd6-94e7-28cd095909bd" providerId="ADAL" clId="{6075C14E-5387-4FB1-A876-B652AAF5BBEF}" dt="2023-02-10T15:19:05.761" v="852" actId="478"/>
          <ac:spMkLst>
            <pc:docMk/>
            <pc:sldMk cId="2169949934" sldId="411"/>
            <ac:spMk id="9" creationId="{76FE870E-5E6E-AD9B-F0A5-75FD1419A291}"/>
          </ac:spMkLst>
        </pc:spChg>
      </pc:sldChg>
      <pc:sldMasterChg chg="delSldLayout">
        <pc:chgData name="NORVEY DANILO MUÑOZ" userId="6c920eed-56a1-4dd6-94e7-28cd095909bd" providerId="ADAL" clId="{6075C14E-5387-4FB1-A876-B652AAF5BBEF}" dt="2023-02-15T03:05:55.362" v="970" actId="47"/>
        <pc:sldMasterMkLst>
          <pc:docMk/>
          <pc:sldMasterMk cId="0" sldId="2147483675"/>
        </pc:sldMasterMkLst>
        <pc:sldLayoutChg chg="del">
          <pc:chgData name="NORVEY DANILO MUÑOZ" userId="6c920eed-56a1-4dd6-94e7-28cd095909bd" providerId="ADAL" clId="{6075C14E-5387-4FB1-A876-B652AAF5BBEF}" dt="2023-02-15T03:05:38.907" v="925" actId="47"/>
          <pc:sldLayoutMkLst>
            <pc:docMk/>
            <pc:sldMasterMk cId="0" sldId="2147483675"/>
            <pc:sldLayoutMk cId="0" sldId="2147483649"/>
          </pc:sldLayoutMkLst>
        </pc:sldLayoutChg>
        <pc:sldLayoutChg chg="del">
          <pc:chgData name="NORVEY DANILO MUÑOZ" userId="6c920eed-56a1-4dd6-94e7-28cd095909bd" providerId="ADAL" clId="{6075C14E-5387-4FB1-A876-B652AAF5BBEF}" dt="2023-02-15T03:05:48.844" v="954" actId="47"/>
          <pc:sldLayoutMkLst>
            <pc:docMk/>
            <pc:sldMasterMk cId="0" sldId="2147483675"/>
            <pc:sldLayoutMk cId="0" sldId="2147483651"/>
          </pc:sldLayoutMkLst>
        </pc:sldLayoutChg>
        <pc:sldLayoutChg chg="del">
          <pc:chgData name="NORVEY DANILO MUÑOZ" userId="6c920eed-56a1-4dd6-94e7-28cd095909bd" providerId="ADAL" clId="{6075C14E-5387-4FB1-A876-B652AAF5BBEF}" dt="2023-02-15T03:05:52.525" v="963" actId="47"/>
          <pc:sldLayoutMkLst>
            <pc:docMk/>
            <pc:sldMasterMk cId="0" sldId="2147483675"/>
            <pc:sldLayoutMk cId="0" sldId="2147483652"/>
          </pc:sldLayoutMkLst>
        </pc:sldLayoutChg>
        <pc:sldLayoutChg chg="del">
          <pc:chgData name="NORVEY DANILO MUÑOZ" userId="6c920eed-56a1-4dd6-94e7-28cd095909bd" providerId="ADAL" clId="{6075C14E-5387-4FB1-A876-B652AAF5BBEF}" dt="2023-02-15T03:05:30.641" v="889" actId="47"/>
          <pc:sldLayoutMkLst>
            <pc:docMk/>
            <pc:sldMasterMk cId="0" sldId="2147483675"/>
            <pc:sldLayoutMk cId="0" sldId="2147483653"/>
          </pc:sldLayoutMkLst>
        </pc:sldLayoutChg>
        <pc:sldLayoutChg chg="del">
          <pc:chgData name="NORVEY DANILO MUÑOZ" userId="6c920eed-56a1-4dd6-94e7-28cd095909bd" providerId="ADAL" clId="{6075C14E-5387-4FB1-A876-B652AAF5BBEF}" dt="2023-02-15T03:05:48.074" v="953" actId="47"/>
          <pc:sldLayoutMkLst>
            <pc:docMk/>
            <pc:sldMasterMk cId="0" sldId="2147483675"/>
            <pc:sldLayoutMk cId="0" sldId="2147483654"/>
          </pc:sldLayoutMkLst>
        </pc:sldLayoutChg>
        <pc:sldLayoutChg chg="del">
          <pc:chgData name="NORVEY DANILO MUÑOZ" userId="6c920eed-56a1-4dd6-94e7-28cd095909bd" providerId="ADAL" clId="{6075C14E-5387-4FB1-A876-B652AAF5BBEF}" dt="2023-02-15T03:05:50.942" v="959" actId="47"/>
          <pc:sldLayoutMkLst>
            <pc:docMk/>
            <pc:sldMasterMk cId="0" sldId="2147483675"/>
            <pc:sldLayoutMk cId="0" sldId="2147483655"/>
          </pc:sldLayoutMkLst>
        </pc:sldLayoutChg>
        <pc:sldLayoutChg chg="del">
          <pc:chgData name="NORVEY DANILO MUÑOZ" userId="6c920eed-56a1-4dd6-94e7-28cd095909bd" providerId="ADAL" clId="{6075C14E-5387-4FB1-A876-B652AAF5BBEF}" dt="2023-02-15T03:05:49.635" v="956" actId="47"/>
          <pc:sldLayoutMkLst>
            <pc:docMk/>
            <pc:sldMasterMk cId="0" sldId="2147483675"/>
            <pc:sldLayoutMk cId="0" sldId="2147483656"/>
          </pc:sldLayoutMkLst>
        </pc:sldLayoutChg>
        <pc:sldLayoutChg chg="del">
          <pc:chgData name="NORVEY DANILO MUÑOZ" userId="6c920eed-56a1-4dd6-94e7-28cd095909bd" providerId="ADAL" clId="{6075C14E-5387-4FB1-A876-B652AAF5BBEF}" dt="2023-02-15T03:05:50.072" v="957" actId="47"/>
          <pc:sldLayoutMkLst>
            <pc:docMk/>
            <pc:sldMasterMk cId="0" sldId="2147483675"/>
            <pc:sldLayoutMk cId="0" sldId="2147483657"/>
          </pc:sldLayoutMkLst>
        </pc:sldLayoutChg>
        <pc:sldLayoutChg chg="del">
          <pc:chgData name="NORVEY DANILO MUÑOZ" userId="6c920eed-56a1-4dd6-94e7-28cd095909bd" providerId="ADAL" clId="{6075C14E-5387-4FB1-A876-B652AAF5BBEF}" dt="2023-02-15T03:05:49.255" v="955" actId="47"/>
          <pc:sldLayoutMkLst>
            <pc:docMk/>
            <pc:sldMasterMk cId="0" sldId="2147483675"/>
            <pc:sldLayoutMk cId="0" sldId="2147483659"/>
          </pc:sldLayoutMkLst>
        </pc:sldLayoutChg>
        <pc:sldLayoutChg chg="del">
          <pc:chgData name="NORVEY DANILO MUÑOZ" userId="6c920eed-56a1-4dd6-94e7-28cd095909bd" providerId="ADAL" clId="{6075C14E-5387-4FB1-A876-B652AAF5BBEF}" dt="2023-02-15T03:05:43.637" v="941" actId="47"/>
          <pc:sldLayoutMkLst>
            <pc:docMk/>
            <pc:sldMasterMk cId="0" sldId="2147483675"/>
            <pc:sldLayoutMk cId="0" sldId="2147483660"/>
          </pc:sldLayoutMkLst>
        </pc:sldLayoutChg>
        <pc:sldLayoutChg chg="del">
          <pc:chgData name="NORVEY DANILO MUÑOZ" userId="6c920eed-56a1-4dd6-94e7-28cd095909bd" providerId="ADAL" clId="{6075C14E-5387-4FB1-A876-B652AAF5BBEF}" dt="2023-02-15T03:05:52.120" v="962" actId="47"/>
          <pc:sldLayoutMkLst>
            <pc:docMk/>
            <pc:sldMasterMk cId="0" sldId="2147483675"/>
            <pc:sldLayoutMk cId="0" sldId="2147483661"/>
          </pc:sldLayoutMkLst>
        </pc:sldLayoutChg>
        <pc:sldLayoutChg chg="del">
          <pc:chgData name="NORVEY DANILO MUÑOZ" userId="6c920eed-56a1-4dd6-94e7-28cd095909bd" providerId="ADAL" clId="{6075C14E-5387-4FB1-A876-B652AAF5BBEF}" dt="2023-02-15T03:05:53.308" v="965" actId="47"/>
          <pc:sldLayoutMkLst>
            <pc:docMk/>
            <pc:sldMasterMk cId="0" sldId="2147483675"/>
            <pc:sldLayoutMk cId="0" sldId="2147483662"/>
          </pc:sldLayoutMkLst>
        </pc:sldLayoutChg>
        <pc:sldLayoutChg chg="del">
          <pc:chgData name="NORVEY DANILO MUÑOZ" userId="6c920eed-56a1-4dd6-94e7-28cd095909bd" providerId="ADAL" clId="{6075C14E-5387-4FB1-A876-B652AAF5BBEF}" dt="2023-02-15T03:05:43.906" v="942" actId="47"/>
          <pc:sldLayoutMkLst>
            <pc:docMk/>
            <pc:sldMasterMk cId="0" sldId="2147483675"/>
            <pc:sldLayoutMk cId="0" sldId="2147483663"/>
          </pc:sldLayoutMkLst>
        </pc:sldLayoutChg>
        <pc:sldLayoutChg chg="del">
          <pc:chgData name="NORVEY DANILO MUÑOZ" userId="6c920eed-56a1-4dd6-94e7-28cd095909bd" providerId="ADAL" clId="{6075C14E-5387-4FB1-A876-B652AAF5BBEF}" dt="2023-02-15T03:05:45.290" v="946" actId="47"/>
          <pc:sldLayoutMkLst>
            <pc:docMk/>
            <pc:sldMasterMk cId="0" sldId="2147483675"/>
            <pc:sldLayoutMk cId="0" sldId="2147483664"/>
          </pc:sldLayoutMkLst>
        </pc:sldLayoutChg>
        <pc:sldLayoutChg chg="del">
          <pc:chgData name="NORVEY DANILO MUÑOZ" userId="6c920eed-56a1-4dd6-94e7-28cd095909bd" providerId="ADAL" clId="{6075C14E-5387-4FB1-A876-B652AAF5BBEF}" dt="2023-02-15T03:05:52.917" v="964" actId="47"/>
          <pc:sldLayoutMkLst>
            <pc:docMk/>
            <pc:sldMasterMk cId="0" sldId="2147483675"/>
            <pc:sldLayoutMk cId="0" sldId="2147483665"/>
          </pc:sldLayoutMkLst>
        </pc:sldLayoutChg>
        <pc:sldLayoutChg chg="del">
          <pc:chgData name="NORVEY DANILO MUÑOZ" userId="6c920eed-56a1-4dd6-94e7-28cd095909bd" providerId="ADAL" clId="{6075C14E-5387-4FB1-A876-B652AAF5BBEF}" dt="2023-02-15T03:05:39.525" v="928" actId="47"/>
          <pc:sldLayoutMkLst>
            <pc:docMk/>
            <pc:sldMasterMk cId="0" sldId="2147483675"/>
            <pc:sldLayoutMk cId="0" sldId="2147483666"/>
          </pc:sldLayoutMkLst>
        </pc:sldLayoutChg>
        <pc:sldLayoutChg chg="del">
          <pc:chgData name="NORVEY DANILO MUÑOZ" userId="6c920eed-56a1-4dd6-94e7-28cd095909bd" providerId="ADAL" clId="{6075C14E-5387-4FB1-A876-B652AAF5BBEF}" dt="2023-02-15T03:05:50.506" v="958" actId="47"/>
          <pc:sldLayoutMkLst>
            <pc:docMk/>
            <pc:sldMasterMk cId="0" sldId="2147483675"/>
            <pc:sldLayoutMk cId="0" sldId="2147483667"/>
          </pc:sldLayoutMkLst>
        </pc:sldLayoutChg>
        <pc:sldLayoutChg chg="del">
          <pc:chgData name="NORVEY DANILO MUÑOZ" userId="6c920eed-56a1-4dd6-94e7-28cd095909bd" providerId="ADAL" clId="{6075C14E-5387-4FB1-A876-B652AAF5BBEF}" dt="2023-02-15T03:05:47.710" v="952" actId="47"/>
          <pc:sldLayoutMkLst>
            <pc:docMk/>
            <pc:sldMasterMk cId="0" sldId="2147483675"/>
            <pc:sldLayoutMk cId="0" sldId="2147483668"/>
          </pc:sldLayoutMkLst>
        </pc:sldLayoutChg>
        <pc:sldLayoutChg chg="del">
          <pc:chgData name="NORVEY DANILO MUÑOZ" userId="6c920eed-56a1-4dd6-94e7-28cd095909bd" providerId="ADAL" clId="{6075C14E-5387-4FB1-A876-B652AAF5BBEF}" dt="2023-02-15T03:05:53.736" v="966" actId="47"/>
          <pc:sldLayoutMkLst>
            <pc:docMk/>
            <pc:sldMasterMk cId="0" sldId="2147483675"/>
            <pc:sldLayoutMk cId="0" sldId="2147483669"/>
          </pc:sldLayoutMkLst>
        </pc:sldLayoutChg>
        <pc:sldLayoutChg chg="del">
          <pc:chgData name="NORVEY DANILO MUÑOZ" userId="6c920eed-56a1-4dd6-94e7-28cd095909bd" providerId="ADAL" clId="{6075C14E-5387-4FB1-A876-B652AAF5BBEF}" dt="2023-02-15T03:05:55.362" v="970" actId="47"/>
          <pc:sldLayoutMkLst>
            <pc:docMk/>
            <pc:sldMasterMk cId="0" sldId="2147483675"/>
            <pc:sldLayoutMk cId="0" sldId="2147483670"/>
          </pc:sldLayoutMkLst>
        </pc:sldLayoutChg>
        <pc:sldLayoutChg chg="del">
          <pc:chgData name="NORVEY DANILO MUÑOZ" userId="6c920eed-56a1-4dd6-94e7-28cd095909bd" providerId="ADAL" clId="{6075C14E-5387-4FB1-A876-B652AAF5BBEF}" dt="2023-02-15T03:05:51.718" v="961" actId="47"/>
          <pc:sldLayoutMkLst>
            <pc:docMk/>
            <pc:sldMasterMk cId="0" sldId="2147483675"/>
            <pc:sldLayoutMk cId="0" sldId="2147483671"/>
          </pc:sldLayoutMkLst>
        </pc:sldLayoutChg>
        <pc:sldLayoutChg chg="del">
          <pc:chgData name="NORVEY DANILO MUÑOZ" userId="6c920eed-56a1-4dd6-94e7-28cd095909bd" providerId="ADAL" clId="{6075C14E-5387-4FB1-A876-B652AAF5BBEF}" dt="2023-02-15T03:05:54.113" v="967" actId="47"/>
          <pc:sldLayoutMkLst>
            <pc:docMk/>
            <pc:sldMasterMk cId="0" sldId="2147483675"/>
            <pc:sldLayoutMk cId="0" sldId="2147483672"/>
          </pc:sldLayoutMkLst>
        </pc:sldLayoutChg>
        <pc:sldLayoutChg chg="del">
          <pc:chgData name="NORVEY DANILO MUÑOZ" userId="6c920eed-56a1-4dd6-94e7-28cd095909bd" providerId="ADAL" clId="{6075C14E-5387-4FB1-A876-B652AAF5BBEF}" dt="2023-02-15T03:05:54.493" v="968" actId="47"/>
          <pc:sldLayoutMkLst>
            <pc:docMk/>
            <pc:sldMasterMk cId="0" sldId="2147483675"/>
            <pc:sldLayoutMk cId="0" sldId="2147483673"/>
          </pc:sldLayoutMkLst>
        </pc:sldLayoutChg>
        <pc:sldLayoutChg chg="del">
          <pc:chgData name="NORVEY DANILO MUÑOZ" userId="6c920eed-56a1-4dd6-94e7-28cd095909bd" providerId="ADAL" clId="{6075C14E-5387-4FB1-A876-B652AAF5BBEF}" dt="2023-02-15T03:05:42.168" v="938" actId="47"/>
          <pc:sldLayoutMkLst>
            <pc:docMk/>
            <pc:sldMasterMk cId="0" sldId="2147483675"/>
            <pc:sldLayoutMk cId="1438977053" sldId="2147483677"/>
          </pc:sldLayoutMkLst>
        </pc:sldLayoutChg>
      </pc:sldMasterChg>
    </pc:docChg>
  </pc:docChgLst>
  <pc:docChgLst>
    <pc:chgData name="NORVEY DANILO MUÑOZ" userId="6c920eed-56a1-4dd6-94e7-28cd095909bd" providerId="ADAL" clId="{E68E6373-0133-48F9-A085-1C5324C2A634}"/>
    <pc:docChg chg="undo custSel addSld delSld modSld sldOrd">
      <pc:chgData name="NORVEY DANILO MUÑOZ" userId="6c920eed-56a1-4dd6-94e7-28cd095909bd" providerId="ADAL" clId="{E68E6373-0133-48F9-A085-1C5324C2A634}" dt="2023-02-07T22:44:12.967" v="2545" actId="403"/>
      <pc:docMkLst>
        <pc:docMk/>
      </pc:docMkLst>
      <pc:sldChg chg="modSp mod">
        <pc:chgData name="NORVEY DANILO MUÑOZ" userId="6c920eed-56a1-4dd6-94e7-28cd095909bd" providerId="ADAL" clId="{E68E6373-0133-48F9-A085-1C5324C2A634}" dt="2023-02-07T14:28:48.398" v="97" actId="790"/>
        <pc:sldMkLst>
          <pc:docMk/>
          <pc:sldMk cId="0" sldId="256"/>
        </pc:sldMkLst>
        <pc:spChg chg="mod">
          <ac:chgData name="NORVEY DANILO MUÑOZ" userId="6c920eed-56a1-4dd6-94e7-28cd095909bd" providerId="ADAL" clId="{E68E6373-0133-48F9-A085-1C5324C2A634}" dt="2023-02-07T14:28:05.402" v="14" actId="790"/>
          <ac:spMkLst>
            <pc:docMk/>
            <pc:sldMk cId="0" sldId="256"/>
            <ac:spMk id="185" creationId="{00000000-0000-0000-0000-000000000000}"/>
          </ac:spMkLst>
        </pc:spChg>
        <pc:spChg chg="mod">
          <ac:chgData name="NORVEY DANILO MUÑOZ" userId="6c920eed-56a1-4dd6-94e7-28cd095909bd" providerId="ADAL" clId="{E68E6373-0133-48F9-A085-1C5324C2A634}" dt="2023-02-07T14:28:48.398" v="97" actId="790"/>
          <ac:spMkLst>
            <pc:docMk/>
            <pc:sldMk cId="0" sldId="256"/>
            <ac:spMk id="186" creationId="{00000000-0000-0000-0000-000000000000}"/>
          </ac:spMkLst>
        </pc:spChg>
      </pc:sldChg>
      <pc:sldChg chg="modSp mod">
        <pc:chgData name="NORVEY DANILO MUÑOZ" userId="6c920eed-56a1-4dd6-94e7-28cd095909bd" providerId="ADAL" clId="{E68E6373-0133-48F9-A085-1C5324C2A634}" dt="2023-02-07T14:37:02.579" v="137" actId="20577"/>
        <pc:sldMkLst>
          <pc:docMk/>
          <pc:sldMk cId="0" sldId="257"/>
        </pc:sldMkLst>
        <pc:spChg chg="mod">
          <ac:chgData name="NORVEY DANILO MUÑOZ" userId="6c920eed-56a1-4dd6-94e7-28cd095909bd" providerId="ADAL" clId="{E68E6373-0133-48F9-A085-1C5324C2A634}" dt="2023-02-07T14:34:57.754" v="118" actId="5793"/>
          <ac:spMkLst>
            <pc:docMk/>
            <pc:sldMk cId="0" sldId="257"/>
            <ac:spMk id="191" creationId="{00000000-0000-0000-0000-000000000000}"/>
          </ac:spMkLst>
        </pc:spChg>
        <pc:spChg chg="mod">
          <ac:chgData name="NORVEY DANILO MUÑOZ" userId="6c920eed-56a1-4dd6-94e7-28cd095909bd" providerId="ADAL" clId="{E68E6373-0133-48F9-A085-1C5324C2A634}" dt="2023-02-07T14:37:02.579" v="137" actId="20577"/>
          <ac:spMkLst>
            <pc:docMk/>
            <pc:sldMk cId="0" sldId="257"/>
            <ac:spMk id="192" creationId="{00000000-0000-0000-0000-000000000000}"/>
          </ac:spMkLst>
        </pc:spChg>
      </pc:sldChg>
      <pc:sldChg chg="addSp delSp modSp mod ord modNotes">
        <pc:chgData name="NORVEY DANILO MUÑOZ" userId="6c920eed-56a1-4dd6-94e7-28cd095909bd" providerId="ADAL" clId="{E68E6373-0133-48F9-A085-1C5324C2A634}" dt="2023-02-07T15:02:02.879" v="293" actId="113"/>
        <pc:sldMkLst>
          <pc:docMk/>
          <pc:sldMk cId="0" sldId="259"/>
        </pc:sldMkLst>
        <pc:spChg chg="add del mod">
          <ac:chgData name="NORVEY DANILO MUÑOZ" userId="6c920eed-56a1-4dd6-94e7-28cd095909bd" providerId="ADAL" clId="{E68E6373-0133-48F9-A085-1C5324C2A634}" dt="2023-02-07T15:00:38.740" v="249" actId="478"/>
          <ac:spMkLst>
            <pc:docMk/>
            <pc:sldMk cId="0" sldId="259"/>
            <ac:spMk id="3" creationId="{A6C955AA-C7E0-1894-21A7-7E63F3EDF209}"/>
          </ac:spMkLst>
        </pc:spChg>
        <pc:spChg chg="del">
          <ac:chgData name="NORVEY DANILO MUÑOZ" userId="6c920eed-56a1-4dd6-94e7-28cd095909bd" providerId="ADAL" clId="{E68E6373-0133-48F9-A085-1C5324C2A634}" dt="2023-02-07T15:00:37.496" v="248" actId="478"/>
          <ac:spMkLst>
            <pc:docMk/>
            <pc:sldMk cId="0" sldId="259"/>
            <ac:spMk id="214" creationId="{00000000-0000-0000-0000-000000000000}"/>
          </ac:spMkLst>
        </pc:spChg>
        <pc:spChg chg="mod">
          <ac:chgData name="NORVEY DANILO MUÑOZ" userId="6c920eed-56a1-4dd6-94e7-28cd095909bd" providerId="ADAL" clId="{E68E6373-0133-48F9-A085-1C5324C2A634}" dt="2023-02-07T15:02:02.879" v="293" actId="113"/>
          <ac:spMkLst>
            <pc:docMk/>
            <pc:sldMk cId="0" sldId="259"/>
            <ac:spMk id="215" creationId="{00000000-0000-0000-0000-000000000000}"/>
          </ac:spMkLst>
        </pc:spChg>
      </pc:sldChg>
      <pc:sldChg chg="addSp delSp modSp mod ord modNotes">
        <pc:chgData name="NORVEY DANILO MUÑOZ" userId="6c920eed-56a1-4dd6-94e7-28cd095909bd" providerId="ADAL" clId="{E68E6373-0133-48F9-A085-1C5324C2A634}" dt="2023-02-07T15:53:10.772" v="513" actId="20577"/>
        <pc:sldMkLst>
          <pc:docMk/>
          <pc:sldMk cId="0" sldId="260"/>
        </pc:sldMkLst>
        <pc:spChg chg="add del mod">
          <ac:chgData name="NORVEY DANILO MUÑOZ" userId="6c920eed-56a1-4dd6-94e7-28cd095909bd" providerId="ADAL" clId="{E68E6373-0133-48F9-A085-1C5324C2A634}" dt="2023-02-07T15:53:04.144" v="494" actId="478"/>
          <ac:spMkLst>
            <pc:docMk/>
            <pc:sldMk cId="0" sldId="260"/>
            <ac:spMk id="3" creationId="{C7BED814-F639-0B68-BAA6-4104770E0EAD}"/>
          </ac:spMkLst>
        </pc:spChg>
        <pc:spChg chg="add del mod">
          <ac:chgData name="NORVEY DANILO MUÑOZ" userId="6c920eed-56a1-4dd6-94e7-28cd095909bd" providerId="ADAL" clId="{E68E6373-0133-48F9-A085-1C5324C2A634}" dt="2023-02-07T15:53:06.037" v="496" actId="478"/>
          <ac:spMkLst>
            <pc:docMk/>
            <pc:sldMk cId="0" sldId="260"/>
            <ac:spMk id="5" creationId="{FF31F3AD-F511-314C-2C92-8A838915F185}"/>
          </ac:spMkLst>
        </pc:spChg>
        <pc:spChg chg="mod">
          <ac:chgData name="NORVEY DANILO MUÑOZ" userId="6c920eed-56a1-4dd6-94e7-28cd095909bd" providerId="ADAL" clId="{E68E6373-0133-48F9-A085-1C5324C2A634}" dt="2023-02-07T15:53:10.772" v="513" actId="20577"/>
          <ac:spMkLst>
            <pc:docMk/>
            <pc:sldMk cId="0" sldId="260"/>
            <ac:spMk id="222" creationId="{00000000-0000-0000-0000-000000000000}"/>
          </ac:spMkLst>
        </pc:spChg>
        <pc:spChg chg="del">
          <ac:chgData name="NORVEY DANILO MUÑOZ" userId="6c920eed-56a1-4dd6-94e7-28cd095909bd" providerId="ADAL" clId="{E68E6373-0133-48F9-A085-1C5324C2A634}" dt="2023-02-07T15:53:05.460" v="495" actId="478"/>
          <ac:spMkLst>
            <pc:docMk/>
            <pc:sldMk cId="0" sldId="260"/>
            <ac:spMk id="223" creationId="{00000000-0000-0000-0000-000000000000}"/>
          </ac:spMkLst>
        </pc:spChg>
        <pc:spChg chg="del">
          <ac:chgData name="NORVEY DANILO MUÑOZ" userId="6c920eed-56a1-4dd6-94e7-28cd095909bd" providerId="ADAL" clId="{E68E6373-0133-48F9-A085-1C5324C2A634}" dt="2023-02-07T15:53:02.881" v="493" actId="478"/>
          <ac:spMkLst>
            <pc:docMk/>
            <pc:sldMk cId="0" sldId="260"/>
            <ac:spMk id="224" creationId="{00000000-0000-0000-0000-000000000000}"/>
          </ac:spMkLst>
        </pc:spChg>
      </pc:sldChg>
      <pc:sldChg chg="delSp modSp mod ord modNotes">
        <pc:chgData name="NORVEY DANILO MUÑOZ" userId="6c920eed-56a1-4dd6-94e7-28cd095909bd" providerId="ADAL" clId="{E68E6373-0133-48F9-A085-1C5324C2A634}" dt="2023-02-07T16:24:59.994" v="1017" actId="14100"/>
        <pc:sldMkLst>
          <pc:docMk/>
          <pc:sldMk cId="0" sldId="261"/>
        </pc:sldMkLst>
        <pc:spChg chg="del mod">
          <ac:chgData name="NORVEY DANILO MUÑOZ" userId="6c920eed-56a1-4dd6-94e7-28cd095909bd" providerId="ADAL" clId="{E68E6373-0133-48F9-A085-1C5324C2A634}" dt="2023-02-07T16:13:29.400" v="894" actId="478"/>
          <ac:spMkLst>
            <pc:docMk/>
            <pc:sldMk cId="0" sldId="261"/>
            <ac:spMk id="229" creationId="{00000000-0000-0000-0000-000000000000}"/>
          </ac:spMkLst>
        </pc:spChg>
        <pc:spChg chg="mod">
          <ac:chgData name="NORVEY DANILO MUÑOZ" userId="6c920eed-56a1-4dd6-94e7-28cd095909bd" providerId="ADAL" clId="{E68E6373-0133-48F9-A085-1C5324C2A634}" dt="2023-02-07T16:24:59.994" v="1017" actId="14100"/>
          <ac:spMkLst>
            <pc:docMk/>
            <pc:sldMk cId="0" sldId="261"/>
            <ac:spMk id="230" creationId="{00000000-0000-0000-0000-000000000000}"/>
          </ac:spMkLst>
        </pc:spChg>
      </pc:sldChg>
      <pc:sldChg chg="addSp delSp modSp mod ord modNotes">
        <pc:chgData name="NORVEY DANILO MUÑOZ" userId="6c920eed-56a1-4dd6-94e7-28cd095909bd" providerId="ADAL" clId="{E68E6373-0133-48F9-A085-1C5324C2A634}" dt="2023-02-07T15:48:02.651" v="492" actId="20577"/>
        <pc:sldMkLst>
          <pc:docMk/>
          <pc:sldMk cId="0" sldId="279"/>
        </pc:sldMkLst>
        <pc:spChg chg="add del mod">
          <ac:chgData name="NORVEY DANILO MUÑOZ" userId="6c920eed-56a1-4dd6-94e7-28cd095909bd" providerId="ADAL" clId="{E68E6373-0133-48F9-A085-1C5324C2A634}" dt="2023-02-07T15:41:46.524" v="441" actId="478"/>
          <ac:spMkLst>
            <pc:docMk/>
            <pc:sldMk cId="0" sldId="279"/>
            <ac:spMk id="3" creationId="{5EC00130-E5A8-9D66-68BB-0CF8BDC4E65D}"/>
          </ac:spMkLst>
        </pc:spChg>
        <pc:spChg chg="add del mod">
          <ac:chgData name="NORVEY DANILO MUÑOZ" userId="6c920eed-56a1-4dd6-94e7-28cd095909bd" providerId="ADAL" clId="{E68E6373-0133-48F9-A085-1C5324C2A634}" dt="2023-02-07T15:41:49.379" v="443" actId="478"/>
          <ac:spMkLst>
            <pc:docMk/>
            <pc:sldMk cId="0" sldId="279"/>
            <ac:spMk id="5" creationId="{F67FFB6D-4CFC-4D6A-832A-9887493E1A47}"/>
          </ac:spMkLst>
        </pc:spChg>
        <pc:spChg chg="mod">
          <ac:chgData name="NORVEY DANILO MUÑOZ" userId="6c920eed-56a1-4dd6-94e7-28cd095909bd" providerId="ADAL" clId="{E68E6373-0133-48F9-A085-1C5324C2A634}" dt="2023-02-07T15:48:02.651" v="492" actId="20577"/>
          <ac:spMkLst>
            <pc:docMk/>
            <pc:sldMk cId="0" sldId="279"/>
            <ac:spMk id="497" creationId="{00000000-0000-0000-0000-000000000000}"/>
          </ac:spMkLst>
        </pc:spChg>
        <pc:spChg chg="del">
          <ac:chgData name="NORVEY DANILO MUÑOZ" userId="6c920eed-56a1-4dd6-94e7-28cd095909bd" providerId="ADAL" clId="{E68E6373-0133-48F9-A085-1C5324C2A634}" dt="2023-02-07T15:41:48.315" v="442" actId="478"/>
          <ac:spMkLst>
            <pc:docMk/>
            <pc:sldMk cId="0" sldId="279"/>
            <ac:spMk id="498" creationId="{00000000-0000-0000-0000-000000000000}"/>
          </ac:spMkLst>
        </pc:spChg>
        <pc:spChg chg="del">
          <ac:chgData name="NORVEY DANILO MUÑOZ" userId="6c920eed-56a1-4dd6-94e7-28cd095909bd" providerId="ADAL" clId="{E68E6373-0133-48F9-A085-1C5324C2A634}" dt="2023-02-07T15:41:45.372" v="440" actId="478"/>
          <ac:spMkLst>
            <pc:docMk/>
            <pc:sldMk cId="0" sldId="279"/>
            <ac:spMk id="499" creationId="{00000000-0000-0000-0000-000000000000}"/>
          </ac:spMkLst>
        </pc:spChg>
      </pc:sldChg>
      <pc:sldChg chg="modSp add mod">
        <pc:chgData name="NORVEY DANILO MUÑOZ" userId="6c920eed-56a1-4dd6-94e7-28cd095909bd" providerId="ADAL" clId="{E68E6373-0133-48F9-A085-1C5324C2A634}" dt="2023-02-07T22:42:23.201" v="2376" actId="20577"/>
        <pc:sldMkLst>
          <pc:docMk/>
          <pc:sldMk cId="2356400674" sldId="309"/>
        </pc:sldMkLst>
        <pc:spChg chg="mod">
          <ac:chgData name="NORVEY DANILO MUÑOZ" userId="6c920eed-56a1-4dd6-94e7-28cd095909bd" providerId="ADAL" clId="{E68E6373-0133-48F9-A085-1C5324C2A634}" dt="2023-02-07T22:42:23.201" v="2376" actId="20577"/>
          <ac:spMkLst>
            <pc:docMk/>
            <pc:sldMk cId="2356400674" sldId="309"/>
            <ac:spMk id="191" creationId="{00000000-0000-0000-0000-000000000000}"/>
          </ac:spMkLst>
        </pc:spChg>
        <pc:spChg chg="mod">
          <ac:chgData name="NORVEY DANILO MUÑOZ" userId="6c920eed-56a1-4dd6-94e7-28cd095909bd" providerId="ADAL" clId="{E68E6373-0133-48F9-A085-1C5324C2A634}" dt="2023-02-07T22:34:15.929" v="2346" actId="20577"/>
          <ac:spMkLst>
            <pc:docMk/>
            <pc:sldMk cId="2356400674" sldId="309"/>
            <ac:spMk id="192" creationId="{00000000-0000-0000-0000-000000000000}"/>
          </ac:spMkLst>
        </pc:spChg>
      </pc:sldChg>
      <pc:sldChg chg="modSp add mod">
        <pc:chgData name="NORVEY DANILO MUÑOZ" userId="6c920eed-56a1-4dd6-94e7-28cd095909bd" providerId="ADAL" clId="{E68E6373-0133-48F9-A085-1C5324C2A634}" dt="2023-02-07T14:42:29.260" v="152" actId="20577"/>
        <pc:sldMkLst>
          <pc:docMk/>
          <pc:sldMk cId="3567729611" sldId="310"/>
        </pc:sldMkLst>
        <pc:spChg chg="mod">
          <ac:chgData name="NORVEY DANILO MUÑOZ" userId="6c920eed-56a1-4dd6-94e7-28cd095909bd" providerId="ADAL" clId="{E68E6373-0133-48F9-A085-1C5324C2A634}" dt="2023-02-07T14:42:29.260" v="152" actId="20577"/>
          <ac:spMkLst>
            <pc:docMk/>
            <pc:sldMk cId="3567729611" sldId="310"/>
            <ac:spMk id="192" creationId="{00000000-0000-0000-0000-000000000000}"/>
          </ac:spMkLst>
        </pc:spChg>
      </pc:sldChg>
      <pc:sldChg chg="modSp add mod">
        <pc:chgData name="NORVEY DANILO MUÑOZ" userId="6c920eed-56a1-4dd6-94e7-28cd095909bd" providerId="ADAL" clId="{E68E6373-0133-48F9-A085-1C5324C2A634}" dt="2023-02-07T14:53:42.458" v="188"/>
        <pc:sldMkLst>
          <pc:docMk/>
          <pc:sldMk cId="4118244966" sldId="311"/>
        </pc:sldMkLst>
        <pc:spChg chg="mod">
          <ac:chgData name="NORVEY DANILO MUÑOZ" userId="6c920eed-56a1-4dd6-94e7-28cd095909bd" providerId="ADAL" clId="{E68E6373-0133-48F9-A085-1C5324C2A634}" dt="2023-02-07T14:53:42.458" v="188"/>
          <ac:spMkLst>
            <pc:docMk/>
            <pc:sldMk cId="4118244966" sldId="311"/>
            <ac:spMk id="192" creationId="{00000000-0000-0000-0000-000000000000}"/>
          </ac:spMkLst>
        </pc:spChg>
      </pc:sldChg>
      <pc:sldChg chg="modSp add mod">
        <pc:chgData name="NORVEY DANILO MUÑOZ" userId="6c920eed-56a1-4dd6-94e7-28cd095909bd" providerId="ADAL" clId="{E68E6373-0133-48F9-A085-1C5324C2A634}" dt="2023-02-07T14:59:02.258" v="225" actId="114"/>
        <pc:sldMkLst>
          <pc:docMk/>
          <pc:sldMk cId="2012777000" sldId="312"/>
        </pc:sldMkLst>
        <pc:spChg chg="mod">
          <ac:chgData name="NORVEY DANILO MUÑOZ" userId="6c920eed-56a1-4dd6-94e7-28cd095909bd" providerId="ADAL" clId="{E68E6373-0133-48F9-A085-1C5324C2A634}" dt="2023-02-07T14:59:02.258" v="225" actId="114"/>
          <ac:spMkLst>
            <pc:docMk/>
            <pc:sldMk cId="2012777000" sldId="312"/>
            <ac:spMk id="192" creationId="{00000000-0000-0000-0000-000000000000}"/>
          </ac:spMkLst>
        </pc:spChg>
      </pc:sldChg>
      <pc:sldChg chg="modSp add mod">
        <pc:chgData name="NORVEY DANILO MUÑOZ" userId="6c920eed-56a1-4dd6-94e7-28cd095909bd" providerId="ADAL" clId="{E68E6373-0133-48F9-A085-1C5324C2A634}" dt="2023-02-07T15:34:04.427" v="399" actId="14100"/>
        <pc:sldMkLst>
          <pc:docMk/>
          <pc:sldMk cId="2834772407" sldId="313"/>
        </pc:sldMkLst>
        <pc:spChg chg="mod">
          <ac:chgData name="NORVEY DANILO MUÑOZ" userId="6c920eed-56a1-4dd6-94e7-28cd095909bd" providerId="ADAL" clId="{E68E6373-0133-48F9-A085-1C5324C2A634}" dt="2023-02-07T15:33:17.840" v="379" actId="20577"/>
          <ac:spMkLst>
            <pc:docMk/>
            <pc:sldMk cId="2834772407" sldId="313"/>
            <ac:spMk id="214" creationId="{00000000-0000-0000-0000-000000000000}"/>
          </ac:spMkLst>
        </pc:spChg>
        <pc:spChg chg="mod">
          <ac:chgData name="NORVEY DANILO MUÑOZ" userId="6c920eed-56a1-4dd6-94e7-28cd095909bd" providerId="ADAL" clId="{E68E6373-0133-48F9-A085-1C5324C2A634}" dt="2023-02-07T15:34:04.427" v="399" actId="14100"/>
          <ac:spMkLst>
            <pc:docMk/>
            <pc:sldMk cId="2834772407" sldId="313"/>
            <ac:spMk id="215" creationId="{00000000-0000-0000-0000-000000000000}"/>
          </ac:spMkLst>
        </pc:spChg>
      </pc:sldChg>
      <pc:sldChg chg="addSp delSp modSp add mod ord">
        <pc:chgData name="NORVEY DANILO MUÑOZ" userId="6c920eed-56a1-4dd6-94e7-28cd095909bd" providerId="ADAL" clId="{E68E6373-0133-48F9-A085-1C5324C2A634}" dt="2023-02-07T15:00:29.349" v="247" actId="478"/>
        <pc:sldMkLst>
          <pc:docMk/>
          <pc:sldMk cId="2213320943" sldId="314"/>
        </pc:sldMkLst>
        <pc:spChg chg="add del mod">
          <ac:chgData name="NORVEY DANILO MUÑOZ" userId="6c920eed-56a1-4dd6-94e7-28cd095909bd" providerId="ADAL" clId="{E68E6373-0133-48F9-A085-1C5324C2A634}" dt="2023-02-07T15:00:26.313" v="245" actId="478"/>
          <ac:spMkLst>
            <pc:docMk/>
            <pc:sldMk cId="2213320943" sldId="314"/>
            <ac:spMk id="3" creationId="{B9216E76-A329-D98C-DB36-0A19C90A1D10}"/>
          </ac:spMkLst>
        </pc:spChg>
        <pc:spChg chg="add del mod">
          <ac:chgData name="NORVEY DANILO MUÑOZ" userId="6c920eed-56a1-4dd6-94e7-28cd095909bd" providerId="ADAL" clId="{E68E6373-0133-48F9-A085-1C5324C2A634}" dt="2023-02-07T15:00:29.349" v="247" actId="478"/>
          <ac:spMkLst>
            <pc:docMk/>
            <pc:sldMk cId="2213320943" sldId="314"/>
            <ac:spMk id="5" creationId="{4649E90E-6710-52F5-9241-D5B651E708EA}"/>
          </ac:spMkLst>
        </pc:spChg>
        <pc:spChg chg="mod">
          <ac:chgData name="NORVEY DANILO MUÑOZ" userId="6c920eed-56a1-4dd6-94e7-28cd095909bd" providerId="ADAL" clId="{E68E6373-0133-48F9-A085-1C5324C2A634}" dt="2023-02-07T15:00:18.272" v="243" actId="20577"/>
          <ac:spMkLst>
            <pc:docMk/>
            <pc:sldMk cId="2213320943" sldId="314"/>
            <ac:spMk id="222" creationId="{00000000-0000-0000-0000-000000000000}"/>
          </ac:spMkLst>
        </pc:spChg>
        <pc:spChg chg="del">
          <ac:chgData name="NORVEY DANILO MUÑOZ" userId="6c920eed-56a1-4dd6-94e7-28cd095909bd" providerId="ADAL" clId="{E68E6373-0133-48F9-A085-1C5324C2A634}" dt="2023-02-07T15:00:27.673" v="246" actId="478"/>
          <ac:spMkLst>
            <pc:docMk/>
            <pc:sldMk cId="2213320943" sldId="314"/>
            <ac:spMk id="223" creationId="{00000000-0000-0000-0000-000000000000}"/>
          </ac:spMkLst>
        </pc:spChg>
        <pc:spChg chg="del">
          <ac:chgData name="NORVEY DANILO MUÑOZ" userId="6c920eed-56a1-4dd6-94e7-28cd095909bd" providerId="ADAL" clId="{E68E6373-0133-48F9-A085-1C5324C2A634}" dt="2023-02-07T15:00:24.531" v="244" actId="478"/>
          <ac:spMkLst>
            <pc:docMk/>
            <pc:sldMk cId="2213320943" sldId="314"/>
            <ac:spMk id="224" creationId="{00000000-0000-0000-0000-000000000000}"/>
          </ac:spMkLst>
        </pc:spChg>
      </pc:sldChg>
      <pc:sldChg chg="modSp add mod">
        <pc:chgData name="NORVEY DANILO MUÑOZ" userId="6c920eed-56a1-4dd6-94e7-28cd095909bd" providerId="ADAL" clId="{E68E6373-0133-48F9-A085-1C5324C2A634}" dt="2023-02-07T15:31:54.975" v="336" actId="14100"/>
        <pc:sldMkLst>
          <pc:docMk/>
          <pc:sldMk cId="3021841683" sldId="315"/>
        </pc:sldMkLst>
        <pc:spChg chg="mod">
          <ac:chgData name="NORVEY DANILO MUÑOZ" userId="6c920eed-56a1-4dd6-94e7-28cd095909bd" providerId="ADAL" clId="{E68E6373-0133-48F9-A085-1C5324C2A634}" dt="2023-02-07T15:31:54.975" v="336" actId="14100"/>
          <ac:spMkLst>
            <pc:docMk/>
            <pc:sldMk cId="3021841683" sldId="315"/>
            <ac:spMk id="215" creationId="{00000000-0000-0000-0000-000000000000}"/>
          </ac:spMkLst>
        </pc:spChg>
      </pc:sldChg>
      <pc:sldChg chg="addSp delSp modSp add mod ord">
        <pc:chgData name="NORVEY DANILO MUÑOZ" userId="6c920eed-56a1-4dd6-94e7-28cd095909bd" providerId="ADAL" clId="{E68E6373-0133-48F9-A085-1C5324C2A634}" dt="2023-02-07T15:37:09.543" v="433" actId="14100"/>
        <pc:sldMkLst>
          <pc:docMk/>
          <pc:sldMk cId="2060028205" sldId="316"/>
        </pc:sldMkLst>
        <pc:spChg chg="add del mod">
          <ac:chgData name="NORVEY DANILO MUÑOZ" userId="6c920eed-56a1-4dd6-94e7-28cd095909bd" providerId="ADAL" clId="{E68E6373-0133-48F9-A085-1C5324C2A634}" dt="2023-02-07T15:35:34.040" v="404" actId="478"/>
          <ac:spMkLst>
            <pc:docMk/>
            <pc:sldMk cId="2060028205" sldId="316"/>
            <ac:spMk id="3" creationId="{8178A723-F7F3-CC91-4FA1-04533C5BF61C}"/>
          </ac:spMkLst>
        </pc:spChg>
        <pc:spChg chg="del">
          <ac:chgData name="NORVEY DANILO MUÑOZ" userId="6c920eed-56a1-4dd6-94e7-28cd095909bd" providerId="ADAL" clId="{E68E6373-0133-48F9-A085-1C5324C2A634}" dt="2023-02-07T15:35:33.478" v="403" actId="478"/>
          <ac:spMkLst>
            <pc:docMk/>
            <pc:sldMk cId="2060028205" sldId="316"/>
            <ac:spMk id="229" creationId="{00000000-0000-0000-0000-000000000000}"/>
          </ac:spMkLst>
        </pc:spChg>
        <pc:spChg chg="mod">
          <ac:chgData name="NORVEY DANILO MUÑOZ" userId="6c920eed-56a1-4dd6-94e7-28cd095909bd" providerId="ADAL" clId="{E68E6373-0133-48F9-A085-1C5324C2A634}" dt="2023-02-07T15:37:09.543" v="433" actId="14100"/>
          <ac:spMkLst>
            <pc:docMk/>
            <pc:sldMk cId="2060028205" sldId="316"/>
            <ac:spMk id="230" creationId="{00000000-0000-0000-0000-000000000000}"/>
          </ac:spMkLst>
        </pc:spChg>
        <pc:picChg chg="add mod">
          <ac:chgData name="NORVEY DANILO MUÑOZ" userId="6c920eed-56a1-4dd6-94e7-28cd095909bd" providerId="ADAL" clId="{E68E6373-0133-48F9-A085-1C5324C2A634}" dt="2023-02-07T15:36:49.078" v="430" actId="1076"/>
          <ac:picMkLst>
            <pc:docMk/>
            <pc:sldMk cId="2060028205" sldId="316"/>
            <ac:picMk id="5" creationId="{45F23B45-4D4D-80C3-492F-E887695E3140}"/>
          </ac:picMkLst>
        </pc:picChg>
      </pc:sldChg>
      <pc:sldChg chg="addSp delSp modSp add mod">
        <pc:chgData name="NORVEY DANILO MUÑOZ" userId="6c920eed-56a1-4dd6-94e7-28cd095909bd" providerId="ADAL" clId="{E68E6373-0133-48F9-A085-1C5324C2A634}" dt="2023-02-07T18:07:53.666" v="1673" actId="20577"/>
        <pc:sldMkLst>
          <pc:docMk/>
          <pc:sldMk cId="1331053973" sldId="317"/>
        </pc:sldMkLst>
        <pc:spChg chg="add del mod">
          <ac:chgData name="NORVEY DANILO MUÑOZ" userId="6c920eed-56a1-4dd6-94e7-28cd095909bd" providerId="ADAL" clId="{E68E6373-0133-48F9-A085-1C5324C2A634}" dt="2023-02-07T18:07:43.560" v="1645" actId="478"/>
          <ac:spMkLst>
            <pc:docMk/>
            <pc:sldMk cId="1331053973" sldId="317"/>
            <ac:spMk id="3" creationId="{CD965A79-1F2F-F6D1-9A01-EEC8F244AD6A}"/>
          </ac:spMkLst>
        </pc:spChg>
        <pc:spChg chg="add del mod">
          <ac:chgData name="NORVEY DANILO MUÑOZ" userId="6c920eed-56a1-4dd6-94e7-28cd095909bd" providerId="ADAL" clId="{E68E6373-0133-48F9-A085-1C5324C2A634}" dt="2023-02-07T18:07:45.697" v="1647" actId="478"/>
          <ac:spMkLst>
            <pc:docMk/>
            <pc:sldMk cId="1331053973" sldId="317"/>
            <ac:spMk id="5" creationId="{FFFFD00F-5B77-1A05-FF29-D09B46F1FB64}"/>
          </ac:spMkLst>
        </pc:spChg>
        <pc:spChg chg="mod">
          <ac:chgData name="NORVEY DANILO MUÑOZ" userId="6c920eed-56a1-4dd6-94e7-28cd095909bd" providerId="ADAL" clId="{E68E6373-0133-48F9-A085-1C5324C2A634}" dt="2023-02-07T18:07:53.666" v="1673" actId="20577"/>
          <ac:spMkLst>
            <pc:docMk/>
            <pc:sldMk cId="1331053973" sldId="317"/>
            <ac:spMk id="222" creationId="{00000000-0000-0000-0000-000000000000}"/>
          </ac:spMkLst>
        </pc:spChg>
        <pc:spChg chg="del">
          <ac:chgData name="NORVEY DANILO MUÑOZ" userId="6c920eed-56a1-4dd6-94e7-28cd095909bd" providerId="ADAL" clId="{E68E6373-0133-48F9-A085-1C5324C2A634}" dt="2023-02-07T18:07:45.160" v="1646" actId="478"/>
          <ac:spMkLst>
            <pc:docMk/>
            <pc:sldMk cId="1331053973" sldId="317"/>
            <ac:spMk id="223" creationId="{00000000-0000-0000-0000-000000000000}"/>
          </ac:spMkLst>
        </pc:spChg>
        <pc:spChg chg="del">
          <ac:chgData name="NORVEY DANILO MUÑOZ" userId="6c920eed-56a1-4dd6-94e7-28cd095909bd" providerId="ADAL" clId="{E68E6373-0133-48F9-A085-1C5324C2A634}" dt="2023-02-07T18:07:42.439" v="1644" actId="478"/>
          <ac:spMkLst>
            <pc:docMk/>
            <pc:sldMk cId="1331053973" sldId="317"/>
            <ac:spMk id="224" creationId="{00000000-0000-0000-0000-000000000000}"/>
          </ac:spMkLst>
        </pc:spChg>
      </pc:sldChg>
      <pc:sldChg chg="add">
        <pc:chgData name="NORVEY DANILO MUÑOZ" userId="6c920eed-56a1-4dd6-94e7-28cd095909bd" providerId="ADAL" clId="{E68E6373-0133-48F9-A085-1C5324C2A634}" dt="2023-02-07T15:41:36.849" v="437" actId="2890"/>
        <pc:sldMkLst>
          <pc:docMk/>
          <pc:sldMk cId="67405003" sldId="318"/>
        </pc:sldMkLst>
      </pc:sldChg>
      <pc:sldChg chg="addSp delSp modSp add mod ord">
        <pc:chgData name="NORVEY DANILO MUÑOZ" userId="6c920eed-56a1-4dd6-94e7-28cd095909bd" providerId="ADAL" clId="{E68E6373-0133-48F9-A085-1C5324C2A634}" dt="2023-02-07T15:43:56.085" v="486" actId="1076"/>
        <pc:sldMkLst>
          <pc:docMk/>
          <pc:sldMk cId="2202870537" sldId="319"/>
        </pc:sldMkLst>
        <pc:spChg chg="add del mod">
          <ac:chgData name="NORVEY DANILO MUÑOZ" userId="6c920eed-56a1-4dd6-94e7-28cd095909bd" providerId="ADAL" clId="{E68E6373-0133-48F9-A085-1C5324C2A634}" dt="2023-02-07T15:43:34.871" v="481" actId="478"/>
          <ac:spMkLst>
            <pc:docMk/>
            <pc:sldMk cId="2202870537" sldId="319"/>
            <ac:spMk id="3" creationId="{EFFEA048-D348-B7A3-6F02-2FE71828DB02}"/>
          </ac:spMkLst>
        </pc:spChg>
        <pc:spChg chg="del">
          <ac:chgData name="NORVEY DANILO MUÑOZ" userId="6c920eed-56a1-4dd6-94e7-28cd095909bd" providerId="ADAL" clId="{E68E6373-0133-48F9-A085-1C5324C2A634}" dt="2023-02-07T15:43:30.517" v="480" actId="478"/>
          <ac:spMkLst>
            <pc:docMk/>
            <pc:sldMk cId="2202870537" sldId="319"/>
            <ac:spMk id="26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6"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8"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80" creationId="{00000000-0000-0000-0000-000000000000}"/>
          </ac:spMkLst>
        </pc:spChg>
        <pc:grpChg chg="del">
          <ac:chgData name="NORVEY DANILO MUÑOZ" userId="6c920eed-56a1-4dd6-94e7-28cd095909bd" providerId="ADAL" clId="{E68E6373-0133-48F9-A085-1C5324C2A634}" dt="2023-02-07T15:43:30.517" v="480" actId="478"/>
          <ac:grpSpMkLst>
            <pc:docMk/>
            <pc:sldMk cId="2202870537" sldId="319"/>
            <ac:grpSpMk id="268" creationId="{00000000-0000-0000-0000-000000000000}"/>
          </ac:grpSpMkLst>
        </pc:grpChg>
        <pc:picChg chg="add mod">
          <ac:chgData name="NORVEY DANILO MUÑOZ" userId="6c920eed-56a1-4dd6-94e7-28cd095909bd" providerId="ADAL" clId="{E68E6373-0133-48F9-A085-1C5324C2A634}" dt="2023-02-07T15:43:56.085" v="486" actId="1076"/>
          <ac:picMkLst>
            <pc:docMk/>
            <pc:sldMk cId="2202870537" sldId="319"/>
            <ac:picMk id="5" creationId="{AC3391E9-2F02-D8D4-A654-5ADF897CFEDC}"/>
          </ac:picMkLst>
        </pc:picChg>
        <pc:cxnChg chg="del">
          <ac:chgData name="NORVEY DANILO MUÑOZ" userId="6c920eed-56a1-4dd6-94e7-28cd095909bd" providerId="ADAL" clId="{E68E6373-0133-48F9-A085-1C5324C2A634}" dt="2023-02-07T15:43:30.517" v="480" actId="478"/>
          <ac:cxnSpMkLst>
            <pc:docMk/>
            <pc:sldMk cId="2202870537" sldId="319"/>
            <ac:cxnSpMk id="279" creationId="{00000000-0000-0000-0000-000000000000}"/>
          </ac:cxnSpMkLst>
        </pc:cxnChg>
      </pc:sldChg>
      <pc:sldChg chg="addSp delSp modSp add mod">
        <pc:chgData name="NORVEY DANILO MUÑOZ" userId="6c920eed-56a1-4dd6-94e7-28cd095909bd" providerId="ADAL" clId="{E68E6373-0133-48F9-A085-1C5324C2A634}" dt="2023-02-07T15:46:05.837" v="491" actId="1076"/>
        <pc:sldMkLst>
          <pc:docMk/>
          <pc:sldMk cId="1775397427" sldId="320"/>
        </pc:sldMkLst>
        <pc:picChg chg="add mod">
          <ac:chgData name="NORVEY DANILO MUÑOZ" userId="6c920eed-56a1-4dd6-94e7-28cd095909bd" providerId="ADAL" clId="{E68E6373-0133-48F9-A085-1C5324C2A634}" dt="2023-02-07T15:46:05.837" v="491" actId="1076"/>
          <ac:picMkLst>
            <pc:docMk/>
            <pc:sldMk cId="1775397427" sldId="320"/>
            <ac:picMk id="3" creationId="{54E07243-5D3C-CBD8-3D95-0BD98FDB6D2B}"/>
          </ac:picMkLst>
        </pc:picChg>
        <pc:picChg chg="del">
          <ac:chgData name="NORVEY DANILO MUÑOZ" userId="6c920eed-56a1-4dd6-94e7-28cd095909bd" providerId="ADAL" clId="{E68E6373-0133-48F9-A085-1C5324C2A634}" dt="2023-02-07T15:45:59.314" v="488" actId="478"/>
          <ac:picMkLst>
            <pc:docMk/>
            <pc:sldMk cId="1775397427" sldId="320"/>
            <ac:picMk id="5" creationId="{AC3391E9-2F02-D8D4-A654-5ADF897CFEDC}"/>
          </ac:picMkLst>
        </pc:picChg>
      </pc:sldChg>
      <pc:sldChg chg="modSp add mod">
        <pc:chgData name="NORVEY DANILO MUÑOZ" userId="6c920eed-56a1-4dd6-94e7-28cd095909bd" providerId="ADAL" clId="{E68E6373-0133-48F9-A085-1C5324C2A634}" dt="2023-02-07T21:53:53.409" v="1988" actId="14100"/>
        <pc:sldMkLst>
          <pc:docMk/>
          <pc:sldMk cId="620206592" sldId="321"/>
        </pc:sldMkLst>
        <pc:spChg chg="mod">
          <ac:chgData name="NORVEY DANILO MUÑOZ" userId="6c920eed-56a1-4dd6-94e7-28cd095909bd" providerId="ADAL" clId="{E68E6373-0133-48F9-A085-1C5324C2A634}" dt="2023-02-07T21:53:26.204" v="1969" actId="1076"/>
          <ac:spMkLst>
            <pc:docMk/>
            <pc:sldMk cId="620206592" sldId="321"/>
            <ac:spMk id="229" creationId="{00000000-0000-0000-0000-000000000000}"/>
          </ac:spMkLst>
        </pc:spChg>
        <pc:spChg chg="mod">
          <ac:chgData name="NORVEY DANILO MUÑOZ" userId="6c920eed-56a1-4dd6-94e7-28cd095909bd" providerId="ADAL" clId="{E68E6373-0133-48F9-A085-1C5324C2A634}" dt="2023-02-07T21:53:53.409" v="1988" actId="14100"/>
          <ac:spMkLst>
            <pc:docMk/>
            <pc:sldMk cId="620206592" sldId="321"/>
            <ac:spMk id="230" creationId="{00000000-0000-0000-0000-000000000000}"/>
          </ac:spMkLst>
        </pc:spChg>
      </pc:sldChg>
      <pc:sldChg chg="addSp delSp modSp add mod ord">
        <pc:chgData name="NORVEY DANILO MUÑOZ" userId="6c920eed-56a1-4dd6-94e7-28cd095909bd" providerId="ADAL" clId="{E68E6373-0133-48F9-A085-1C5324C2A634}" dt="2023-02-07T15:58:12.454" v="713" actId="1076"/>
        <pc:sldMkLst>
          <pc:docMk/>
          <pc:sldMk cId="1139785874" sldId="322"/>
        </pc:sldMkLst>
        <pc:spChg chg="add del mod">
          <ac:chgData name="NORVEY DANILO MUÑOZ" userId="6c920eed-56a1-4dd6-94e7-28cd095909bd" providerId="ADAL" clId="{E68E6373-0133-48F9-A085-1C5324C2A634}" dt="2023-02-07T15:56:18.416" v="560" actId="478"/>
          <ac:spMkLst>
            <pc:docMk/>
            <pc:sldMk cId="1139785874" sldId="322"/>
            <ac:spMk id="3" creationId="{9B2D7789-33C3-37FE-2062-7224410F4EFA}"/>
          </ac:spMkLst>
        </pc:spChg>
        <pc:spChg chg="add del mod">
          <ac:chgData name="NORVEY DANILO MUÑOZ" userId="6c920eed-56a1-4dd6-94e7-28cd095909bd" providerId="ADAL" clId="{E68E6373-0133-48F9-A085-1C5324C2A634}" dt="2023-02-07T15:57:40.321" v="704" actId="478"/>
          <ac:spMkLst>
            <pc:docMk/>
            <pc:sldMk cId="1139785874" sldId="322"/>
            <ac:spMk id="5" creationId="{76EEE7C1-7372-DBED-BA71-9396AE322660}"/>
          </ac:spMkLst>
        </pc:spChg>
        <pc:spChg chg="add del mod">
          <ac:chgData name="NORVEY DANILO MUÑOZ" userId="6c920eed-56a1-4dd6-94e7-28cd095909bd" providerId="ADAL" clId="{E68E6373-0133-48F9-A085-1C5324C2A634}" dt="2023-02-07T15:57:45.737" v="706" actId="478"/>
          <ac:spMkLst>
            <pc:docMk/>
            <pc:sldMk cId="1139785874" sldId="322"/>
            <ac:spMk id="7" creationId="{3C5B0DAC-DEF3-5821-BC40-5B572F65921B}"/>
          </ac:spMkLst>
        </pc:spChg>
        <pc:spChg chg="add del mod">
          <ac:chgData name="NORVEY DANILO MUÑOZ" userId="6c920eed-56a1-4dd6-94e7-28cd095909bd" providerId="ADAL" clId="{E68E6373-0133-48F9-A085-1C5324C2A634}" dt="2023-02-07T15:57:45.737" v="706" actId="478"/>
          <ac:spMkLst>
            <pc:docMk/>
            <pc:sldMk cId="1139785874" sldId="322"/>
            <ac:spMk id="9" creationId="{E5ECA0B0-50CA-DFC3-1680-721B90908C16}"/>
          </ac:spMkLst>
        </pc:spChg>
        <pc:spChg chg="add del mod">
          <ac:chgData name="NORVEY DANILO MUÑOZ" userId="6c920eed-56a1-4dd6-94e7-28cd095909bd" providerId="ADAL" clId="{E68E6373-0133-48F9-A085-1C5324C2A634}" dt="2023-02-07T15:57:45.737" v="706" actId="478"/>
          <ac:spMkLst>
            <pc:docMk/>
            <pc:sldMk cId="1139785874" sldId="322"/>
            <ac:spMk id="11" creationId="{523B7CCB-2832-E47E-F02F-A8BC04823B9D}"/>
          </ac:spMkLst>
        </pc:spChg>
        <pc:spChg chg="add del mod">
          <ac:chgData name="NORVEY DANILO MUÑOZ" userId="6c920eed-56a1-4dd6-94e7-28cd095909bd" providerId="ADAL" clId="{E68E6373-0133-48F9-A085-1C5324C2A634}" dt="2023-02-07T15:57:45.737" v="706" actId="478"/>
          <ac:spMkLst>
            <pc:docMk/>
            <pc:sldMk cId="1139785874" sldId="322"/>
            <ac:spMk id="13" creationId="{F485FB30-F149-E02D-8E1B-7C2C4A66D391}"/>
          </ac:spMkLst>
        </pc:spChg>
        <pc:spChg chg="add del mod">
          <ac:chgData name="NORVEY DANILO MUÑOZ" userId="6c920eed-56a1-4dd6-94e7-28cd095909bd" providerId="ADAL" clId="{E68E6373-0133-48F9-A085-1C5324C2A634}" dt="2023-02-07T15:56:29.232" v="595" actId="20577"/>
          <ac:spMkLst>
            <pc:docMk/>
            <pc:sldMk cId="1139785874" sldId="322"/>
            <ac:spMk id="235" creationId="{00000000-0000-0000-0000-000000000000}"/>
          </ac:spMkLst>
        </pc:spChg>
        <pc:spChg chg="del mod">
          <ac:chgData name="NORVEY DANILO MUÑOZ" userId="6c920eed-56a1-4dd6-94e7-28cd095909bd" providerId="ADAL" clId="{E68E6373-0133-48F9-A085-1C5324C2A634}" dt="2023-02-07T15:57:39.093" v="703" actId="478"/>
          <ac:spMkLst>
            <pc:docMk/>
            <pc:sldMk cId="1139785874" sldId="322"/>
            <ac:spMk id="236" creationId="{00000000-0000-0000-0000-000000000000}"/>
          </ac:spMkLst>
        </pc:spChg>
        <pc:spChg chg="mod">
          <ac:chgData name="NORVEY DANILO MUÑOZ" userId="6c920eed-56a1-4dd6-94e7-28cd095909bd" providerId="ADAL" clId="{E68E6373-0133-48F9-A085-1C5324C2A634}" dt="2023-02-07T15:57:53.187" v="709" actId="1076"/>
          <ac:spMkLst>
            <pc:docMk/>
            <pc:sldMk cId="1139785874" sldId="322"/>
            <ac:spMk id="237"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8"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9"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0"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1" creationId="{00000000-0000-0000-0000-000000000000}"/>
          </ac:spMkLst>
        </pc:spChg>
        <pc:spChg chg="del">
          <ac:chgData name="NORVEY DANILO MUÑOZ" userId="6c920eed-56a1-4dd6-94e7-28cd095909bd" providerId="ADAL" clId="{E68E6373-0133-48F9-A085-1C5324C2A634}" dt="2023-02-07T15:55:34.228" v="543" actId="478"/>
          <ac:spMkLst>
            <pc:docMk/>
            <pc:sldMk cId="1139785874" sldId="322"/>
            <ac:spMk id="242" creationId="{00000000-0000-0000-0000-000000000000}"/>
          </ac:spMkLst>
        </pc:spChg>
        <pc:spChg chg="del">
          <ac:chgData name="NORVEY DANILO MUÑOZ" userId="6c920eed-56a1-4dd6-94e7-28cd095909bd" providerId="ADAL" clId="{E68E6373-0133-48F9-A085-1C5324C2A634}" dt="2023-02-07T15:55:33.186" v="542" actId="478"/>
          <ac:spMkLst>
            <pc:docMk/>
            <pc:sldMk cId="1139785874" sldId="322"/>
            <ac:spMk id="243" creationId="{00000000-0000-0000-0000-000000000000}"/>
          </ac:spMkLst>
        </pc:spChg>
        <pc:grpChg chg="del">
          <ac:chgData name="NORVEY DANILO MUÑOZ" userId="6c920eed-56a1-4dd6-94e7-28cd095909bd" providerId="ADAL" clId="{E68E6373-0133-48F9-A085-1C5324C2A634}" dt="2023-02-07T15:55:35.098" v="544" actId="478"/>
          <ac:grpSpMkLst>
            <pc:docMk/>
            <pc:sldMk cId="1139785874" sldId="322"/>
            <ac:grpSpMk id="244" creationId="{00000000-0000-0000-0000-000000000000}"/>
          </ac:grpSpMkLst>
        </pc:grpChg>
        <pc:picChg chg="add mod">
          <ac:chgData name="NORVEY DANILO MUÑOZ" userId="6c920eed-56a1-4dd6-94e7-28cd095909bd" providerId="ADAL" clId="{E68E6373-0133-48F9-A085-1C5324C2A634}" dt="2023-02-07T15:58:12.454" v="713" actId="1076"/>
          <ac:picMkLst>
            <pc:docMk/>
            <pc:sldMk cId="1139785874" sldId="322"/>
            <ac:picMk id="15" creationId="{64B6B4C1-1644-FF3A-6E3B-F113E4E00E20}"/>
          </ac:picMkLst>
        </pc:picChg>
      </pc:sldChg>
      <pc:sldChg chg="addSp delSp modSp add mod">
        <pc:chgData name="NORVEY DANILO MUÑOZ" userId="6c920eed-56a1-4dd6-94e7-28cd095909bd" providerId="ADAL" clId="{E68E6373-0133-48F9-A085-1C5324C2A634}" dt="2023-02-07T16:05:11.409" v="838" actId="21"/>
        <pc:sldMkLst>
          <pc:docMk/>
          <pc:sldMk cId="3451968263" sldId="323"/>
        </pc:sldMkLst>
        <pc:spChg chg="add del mod">
          <ac:chgData name="NORVEY DANILO MUÑOZ" userId="6c920eed-56a1-4dd6-94e7-28cd095909bd" providerId="ADAL" clId="{E68E6373-0133-48F9-A085-1C5324C2A634}" dt="2023-02-07T15:59:21.075" v="718" actId="478"/>
          <ac:spMkLst>
            <pc:docMk/>
            <pc:sldMk cId="3451968263" sldId="323"/>
            <ac:spMk id="3" creationId="{A042F288-EC56-A5EC-3D44-AA097CEE8F52}"/>
          </ac:spMkLst>
        </pc:spChg>
        <pc:spChg chg="add mod">
          <ac:chgData name="NORVEY DANILO MUÑOZ" userId="6c920eed-56a1-4dd6-94e7-28cd095909bd" providerId="ADAL" clId="{E68E6373-0133-48F9-A085-1C5324C2A634}" dt="2023-02-07T16:03:14.450" v="799" actId="1076"/>
          <ac:spMkLst>
            <pc:docMk/>
            <pc:sldMk cId="3451968263" sldId="323"/>
            <ac:spMk id="6" creationId="{1D9A1016-3282-AFC7-E089-5C5226987A37}"/>
          </ac:spMkLst>
        </pc:spChg>
        <pc:spChg chg="add del mod">
          <ac:chgData name="NORVEY DANILO MUÑOZ" userId="6c920eed-56a1-4dd6-94e7-28cd095909bd" providerId="ADAL" clId="{E68E6373-0133-48F9-A085-1C5324C2A634}" dt="2023-02-07T16:05:11.409" v="838" actId="21"/>
          <ac:spMkLst>
            <pc:docMk/>
            <pc:sldMk cId="3451968263" sldId="323"/>
            <ac:spMk id="7" creationId="{376D79F8-94C9-C070-B1EF-DED869BCD966}"/>
          </ac:spMkLst>
        </pc:spChg>
        <pc:spChg chg="del mod">
          <ac:chgData name="NORVEY DANILO MUÑOZ" userId="6c920eed-56a1-4dd6-94e7-28cd095909bd" providerId="ADAL" clId="{E68E6373-0133-48F9-A085-1C5324C2A634}" dt="2023-02-07T15:59:19.106" v="717" actId="478"/>
          <ac:spMkLst>
            <pc:docMk/>
            <pc:sldMk cId="3451968263" sldId="323"/>
            <ac:spMk id="237" creationId="{00000000-0000-0000-0000-000000000000}"/>
          </ac:spMkLst>
        </pc:spChg>
        <pc:picChg chg="add mod">
          <ac:chgData name="NORVEY DANILO MUÑOZ" userId="6c920eed-56a1-4dd6-94e7-28cd095909bd" providerId="ADAL" clId="{E68E6373-0133-48F9-A085-1C5324C2A634}" dt="2023-02-07T16:03:15.797" v="800" actId="1076"/>
          <ac:picMkLst>
            <pc:docMk/>
            <pc:sldMk cId="3451968263" sldId="323"/>
            <ac:picMk id="5" creationId="{D0B3984E-D6D7-EF88-D0BC-E756D4BA858F}"/>
          </ac:picMkLst>
        </pc:picChg>
        <pc:picChg chg="del">
          <ac:chgData name="NORVEY DANILO MUÑOZ" userId="6c920eed-56a1-4dd6-94e7-28cd095909bd" providerId="ADAL" clId="{E68E6373-0133-48F9-A085-1C5324C2A634}" dt="2023-02-07T15:59:09.825" v="715" actId="478"/>
          <ac:picMkLst>
            <pc:docMk/>
            <pc:sldMk cId="3451968263" sldId="323"/>
            <ac:picMk id="15" creationId="{64B6B4C1-1644-FF3A-6E3B-F113E4E00E20}"/>
          </ac:picMkLst>
        </pc:picChg>
      </pc:sldChg>
      <pc:sldChg chg="addSp delSp modSp add mod">
        <pc:chgData name="NORVEY DANILO MUÑOZ" userId="6c920eed-56a1-4dd6-94e7-28cd095909bd" providerId="ADAL" clId="{E68E6373-0133-48F9-A085-1C5324C2A634}" dt="2023-02-07T16:06:06.046" v="846" actId="1076"/>
        <pc:sldMkLst>
          <pc:docMk/>
          <pc:sldMk cId="3706077343" sldId="324"/>
        </pc:sldMkLst>
        <pc:spChg chg="add mod">
          <ac:chgData name="NORVEY DANILO MUÑOZ" userId="6c920eed-56a1-4dd6-94e7-28cd095909bd" providerId="ADAL" clId="{E68E6373-0133-48F9-A085-1C5324C2A634}" dt="2023-02-07T16:06:06.046" v="846" actId="1076"/>
          <ac:spMkLst>
            <pc:docMk/>
            <pc:sldMk cId="3706077343" sldId="324"/>
            <ac:spMk id="2" creationId="{DF484FB2-A94D-F6A4-9B45-53F6373E8AE2}"/>
          </ac:spMkLst>
        </pc:spChg>
        <pc:spChg chg="del">
          <ac:chgData name="NORVEY DANILO MUÑOZ" userId="6c920eed-56a1-4dd6-94e7-28cd095909bd" providerId="ADAL" clId="{E68E6373-0133-48F9-A085-1C5324C2A634}" dt="2023-02-07T16:05:16.340" v="841" actId="478"/>
          <ac:spMkLst>
            <pc:docMk/>
            <pc:sldMk cId="3706077343" sldId="324"/>
            <ac:spMk id="6" creationId="{1D9A1016-3282-AFC7-E089-5C5226987A37}"/>
          </ac:spMkLst>
        </pc:spChg>
        <pc:picChg chg="del">
          <ac:chgData name="NORVEY DANILO MUÑOZ" userId="6c920eed-56a1-4dd6-94e7-28cd095909bd" providerId="ADAL" clId="{E68E6373-0133-48F9-A085-1C5324C2A634}" dt="2023-02-07T16:05:15.299" v="840" actId="478"/>
          <ac:picMkLst>
            <pc:docMk/>
            <pc:sldMk cId="3706077343" sldId="324"/>
            <ac:picMk id="5" creationId="{D0B3984E-D6D7-EF88-D0BC-E756D4BA858F}"/>
          </ac:picMkLst>
        </pc:picChg>
      </pc:sldChg>
      <pc:sldChg chg="addSp delSp modSp add mod">
        <pc:chgData name="NORVEY DANILO MUÑOZ" userId="6c920eed-56a1-4dd6-94e7-28cd095909bd" providerId="ADAL" clId="{E68E6373-0133-48F9-A085-1C5324C2A634}" dt="2023-02-07T16:08:52.385" v="875" actId="1076"/>
        <pc:sldMkLst>
          <pc:docMk/>
          <pc:sldMk cId="4155689048" sldId="325"/>
        </pc:sldMkLst>
        <pc:spChg chg="del">
          <ac:chgData name="NORVEY DANILO MUÑOZ" userId="6c920eed-56a1-4dd6-94e7-28cd095909bd" providerId="ADAL" clId="{E68E6373-0133-48F9-A085-1C5324C2A634}" dt="2023-02-07T16:07:51.275" v="869" actId="478"/>
          <ac:spMkLst>
            <pc:docMk/>
            <pc:sldMk cId="4155689048" sldId="325"/>
            <ac:spMk id="2" creationId="{DF484FB2-A94D-F6A4-9B45-53F6373E8AE2}"/>
          </ac:spMkLst>
        </pc:spChg>
        <pc:spChg chg="mod">
          <ac:chgData name="NORVEY DANILO MUÑOZ" userId="6c920eed-56a1-4dd6-94e7-28cd095909bd" providerId="ADAL" clId="{E68E6373-0133-48F9-A085-1C5324C2A634}" dt="2023-02-07T16:07:38.845" v="868" actId="20577"/>
          <ac:spMkLst>
            <pc:docMk/>
            <pc:sldMk cId="4155689048" sldId="325"/>
            <ac:spMk id="235" creationId="{00000000-0000-0000-0000-000000000000}"/>
          </ac:spMkLst>
        </pc:spChg>
        <pc:picChg chg="add mod">
          <ac:chgData name="NORVEY DANILO MUÑOZ" userId="6c920eed-56a1-4dd6-94e7-28cd095909bd" providerId="ADAL" clId="{E68E6373-0133-48F9-A085-1C5324C2A634}" dt="2023-02-07T16:07:58.528" v="872" actId="1076"/>
          <ac:picMkLst>
            <pc:docMk/>
            <pc:sldMk cId="4155689048" sldId="325"/>
            <ac:picMk id="4" creationId="{693EFC1D-B05D-3A18-3A07-DB083025CD9D}"/>
          </ac:picMkLst>
        </pc:picChg>
        <pc:picChg chg="add mod">
          <ac:chgData name="NORVEY DANILO MUÑOZ" userId="6c920eed-56a1-4dd6-94e7-28cd095909bd" providerId="ADAL" clId="{E68E6373-0133-48F9-A085-1C5324C2A634}" dt="2023-02-07T16:08:52.385" v="875" actId="1076"/>
          <ac:picMkLst>
            <pc:docMk/>
            <pc:sldMk cId="4155689048" sldId="325"/>
            <ac:picMk id="6" creationId="{DCFAC66D-CBC2-312B-E8AF-8F3AAC322D31}"/>
          </ac:picMkLst>
        </pc:picChg>
      </pc:sldChg>
      <pc:sldChg chg="addSp delSp modSp add mod">
        <pc:chgData name="NORVEY DANILO MUÑOZ" userId="6c920eed-56a1-4dd6-94e7-28cd095909bd" providerId="ADAL" clId="{E68E6373-0133-48F9-A085-1C5324C2A634}" dt="2023-02-07T16:10:52.180" v="891" actId="1076"/>
        <pc:sldMkLst>
          <pc:docMk/>
          <pc:sldMk cId="4031053724" sldId="326"/>
        </pc:sldMkLst>
        <pc:spChg chg="mod">
          <ac:chgData name="NORVEY DANILO MUÑOZ" userId="6c920eed-56a1-4dd6-94e7-28cd095909bd" providerId="ADAL" clId="{E68E6373-0133-48F9-A085-1C5324C2A634}" dt="2023-02-07T16:10:30.842" v="886" actId="20577"/>
          <ac:spMkLst>
            <pc:docMk/>
            <pc:sldMk cId="4031053724" sldId="326"/>
            <ac:spMk id="235" creationId="{00000000-0000-0000-0000-000000000000}"/>
          </ac:spMkLst>
        </pc:spChg>
        <pc:picChg chg="add mod">
          <ac:chgData name="NORVEY DANILO MUÑOZ" userId="6c920eed-56a1-4dd6-94e7-28cd095909bd" providerId="ADAL" clId="{E68E6373-0133-48F9-A085-1C5324C2A634}" dt="2023-02-07T16:10:52.180" v="891" actId="1076"/>
          <ac:picMkLst>
            <pc:docMk/>
            <pc:sldMk cId="4031053724" sldId="326"/>
            <ac:picMk id="3" creationId="{E91E09D7-C5AF-3378-A850-813BC7B38388}"/>
          </ac:picMkLst>
        </pc:picChg>
        <pc:picChg chg="del">
          <ac:chgData name="NORVEY DANILO MUÑOZ" userId="6c920eed-56a1-4dd6-94e7-28cd095909bd" providerId="ADAL" clId="{E68E6373-0133-48F9-A085-1C5324C2A634}" dt="2023-02-07T16:10:33.126" v="887" actId="478"/>
          <ac:picMkLst>
            <pc:docMk/>
            <pc:sldMk cId="4031053724" sldId="326"/>
            <ac:picMk id="4" creationId="{693EFC1D-B05D-3A18-3A07-DB083025CD9D}"/>
          </ac:picMkLst>
        </pc:picChg>
        <pc:picChg chg="del">
          <ac:chgData name="NORVEY DANILO MUÑOZ" userId="6c920eed-56a1-4dd6-94e7-28cd095909bd" providerId="ADAL" clId="{E68E6373-0133-48F9-A085-1C5324C2A634}" dt="2023-02-07T16:10:35.041" v="888" actId="478"/>
          <ac:picMkLst>
            <pc:docMk/>
            <pc:sldMk cId="4031053724" sldId="326"/>
            <ac:picMk id="6" creationId="{DCFAC66D-CBC2-312B-E8AF-8F3AAC322D31}"/>
          </ac:picMkLst>
        </pc:picChg>
      </pc:sldChg>
      <pc:sldChg chg="modSp add mod ord">
        <pc:chgData name="NORVEY DANILO MUÑOZ" userId="6c920eed-56a1-4dd6-94e7-28cd095909bd" providerId="ADAL" clId="{E68E6373-0133-48F9-A085-1C5324C2A634}" dt="2023-02-07T16:28:15.833" v="1055" actId="1076"/>
        <pc:sldMkLst>
          <pc:docMk/>
          <pc:sldMk cId="3246787241" sldId="327"/>
        </pc:sldMkLst>
        <pc:spChg chg="mod">
          <ac:chgData name="NORVEY DANILO MUÑOZ" userId="6c920eed-56a1-4dd6-94e7-28cd095909bd" providerId="ADAL" clId="{E68E6373-0133-48F9-A085-1C5324C2A634}" dt="2023-02-07T16:28:15.833" v="1055" actId="1076"/>
          <ac:spMkLst>
            <pc:docMk/>
            <pc:sldMk cId="3246787241" sldId="327"/>
            <ac:spMk id="230" creationId="{00000000-0000-0000-0000-000000000000}"/>
          </ac:spMkLst>
        </pc:spChg>
      </pc:sldChg>
      <pc:sldChg chg="addSp delSp modSp add mod">
        <pc:chgData name="NORVEY DANILO MUÑOZ" userId="6c920eed-56a1-4dd6-94e7-28cd095909bd" providerId="ADAL" clId="{E68E6373-0133-48F9-A085-1C5324C2A634}" dt="2023-02-07T16:22:35.262" v="996" actId="20577"/>
        <pc:sldMkLst>
          <pc:docMk/>
          <pc:sldMk cId="2684663948" sldId="328"/>
        </pc:sldMkLst>
        <pc:spChg chg="add mod">
          <ac:chgData name="NORVEY DANILO MUÑOZ" userId="6c920eed-56a1-4dd6-94e7-28cd095909bd" providerId="ADAL" clId="{E68E6373-0133-48F9-A085-1C5324C2A634}" dt="2023-02-07T16:22:35.262" v="996" actId="20577"/>
          <ac:spMkLst>
            <pc:docMk/>
            <pc:sldMk cId="2684663948" sldId="328"/>
            <ac:spMk id="3" creationId="{9514A30B-93A6-BA25-152C-D24D15E59BD0}"/>
          </ac:spMkLst>
        </pc:spChg>
        <pc:spChg chg="del">
          <ac:chgData name="NORVEY DANILO MUÑOZ" userId="6c920eed-56a1-4dd6-94e7-28cd095909bd" providerId="ADAL" clId="{E68E6373-0133-48F9-A085-1C5324C2A634}" dt="2023-02-07T16:19:32.226" v="951" actId="478"/>
          <ac:spMkLst>
            <pc:docMk/>
            <pc:sldMk cId="2684663948" sldId="328"/>
            <ac:spMk id="230" creationId="{00000000-0000-0000-0000-000000000000}"/>
          </ac:spMkLst>
        </pc:spChg>
        <pc:picChg chg="add mod">
          <ac:chgData name="NORVEY DANILO MUÑOZ" userId="6c920eed-56a1-4dd6-94e7-28cd095909bd" providerId="ADAL" clId="{E68E6373-0133-48F9-A085-1C5324C2A634}" dt="2023-02-07T16:22:20.390" v="982" actId="1076"/>
          <ac:picMkLst>
            <pc:docMk/>
            <pc:sldMk cId="2684663948" sldId="328"/>
            <ac:picMk id="1026" creationId="{D7678E72-FD1A-E49A-498B-6D30C9E75DE6}"/>
          </ac:picMkLst>
        </pc:picChg>
      </pc:sldChg>
      <pc:sldChg chg="delSp modSp add mod">
        <pc:chgData name="NORVEY DANILO MUÑOZ" userId="6c920eed-56a1-4dd6-94e7-28cd095909bd" providerId="ADAL" clId="{E68E6373-0133-48F9-A085-1C5324C2A634}" dt="2023-02-07T16:31:25.407" v="1062" actId="20577"/>
        <pc:sldMkLst>
          <pc:docMk/>
          <pc:sldMk cId="1214209245" sldId="329"/>
        </pc:sldMkLst>
        <pc:spChg chg="mod">
          <ac:chgData name="NORVEY DANILO MUÑOZ" userId="6c920eed-56a1-4dd6-94e7-28cd095909bd" providerId="ADAL" clId="{E68E6373-0133-48F9-A085-1C5324C2A634}" dt="2023-02-07T16:31:25.407" v="1062" actId="20577"/>
          <ac:spMkLst>
            <pc:docMk/>
            <pc:sldMk cId="1214209245" sldId="329"/>
            <ac:spMk id="3" creationId="{9514A30B-93A6-BA25-152C-D24D15E59BD0}"/>
          </ac:spMkLst>
        </pc:spChg>
        <pc:picChg chg="del">
          <ac:chgData name="NORVEY DANILO MUÑOZ" userId="6c920eed-56a1-4dd6-94e7-28cd095909bd" providerId="ADAL" clId="{E68E6373-0133-48F9-A085-1C5324C2A634}" dt="2023-02-07T16:23:41.335" v="998" actId="478"/>
          <ac:picMkLst>
            <pc:docMk/>
            <pc:sldMk cId="1214209245" sldId="329"/>
            <ac:picMk id="1026" creationId="{D7678E72-FD1A-E49A-498B-6D30C9E75DE6}"/>
          </ac:picMkLst>
        </pc:picChg>
      </pc:sldChg>
      <pc:sldChg chg="addSp delSp modSp add mod ord">
        <pc:chgData name="NORVEY DANILO MUÑOZ" userId="6c920eed-56a1-4dd6-94e7-28cd095909bd" providerId="ADAL" clId="{E68E6373-0133-48F9-A085-1C5324C2A634}" dt="2023-02-07T16:36:11.229" v="1112" actId="13926"/>
        <pc:sldMkLst>
          <pc:docMk/>
          <pc:sldMk cId="1380359251" sldId="330"/>
        </pc:sldMkLst>
        <pc:spChg chg="add del mod">
          <ac:chgData name="NORVEY DANILO MUÑOZ" userId="6c920eed-56a1-4dd6-94e7-28cd095909bd" providerId="ADAL" clId="{E68E6373-0133-48F9-A085-1C5324C2A634}" dt="2023-02-07T16:33:42.679" v="1069" actId="478"/>
          <ac:spMkLst>
            <pc:docMk/>
            <pc:sldMk cId="1380359251" sldId="330"/>
            <ac:spMk id="3" creationId="{B1E82381-3780-B240-EF37-B57FA6010885}"/>
          </ac:spMkLst>
        </pc:spChg>
        <pc:spChg chg="add del mod">
          <ac:chgData name="NORVEY DANILO MUÑOZ" userId="6c920eed-56a1-4dd6-94e7-28cd095909bd" providerId="ADAL" clId="{E68E6373-0133-48F9-A085-1C5324C2A634}" dt="2023-02-07T16:33:46.393" v="1071" actId="478"/>
          <ac:spMkLst>
            <pc:docMk/>
            <pc:sldMk cId="1380359251" sldId="330"/>
            <ac:spMk id="5" creationId="{568D6947-91A8-1394-D79D-4606B3B2A98F}"/>
          </ac:spMkLst>
        </pc:spChg>
        <pc:spChg chg="add del mod">
          <ac:chgData name="NORVEY DANILO MUÑOZ" userId="6c920eed-56a1-4dd6-94e7-28cd095909bd" providerId="ADAL" clId="{E68E6373-0133-48F9-A085-1C5324C2A634}" dt="2023-02-07T16:33:49.292" v="1073" actId="478"/>
          <ac:spMkLst>
            <pc:docMk/>
            <pc:sldMk cId="1380359251" sldId="330"/>
            <ac:spMk id="7" creationId="{9604EC24-8EF0-E44F-F5EB-A0F7D58B5184}"/>
          </ac:spMkLst>
        </pc:spChg>
        <pc:spChg chg="del">
          <ac:chgData name="NORVEY DANILO MUÑOZ" userId="6c920eed-56a1-4dd6-94e7-28cd095909bd" providerId="ADAL" clId="{E68E6373-0133-48F9-A085-1C5324C2A634}" dt="2023-02-07T16:33:41.880" v="1068" actId="478"/>
          <ac:spMkLst>
            <pc:docMk/>
            <pc:sldMk cId="1380359251" sldId="330"/>
            <ac:spMk id="600" creationId="{00000000-0000-0000-0000-000000000000}"/>
          </ac:spMkLst>
        </pc:spChg>
        <pc:spChg chg="mod">
          <ac:chgData name="NORVEY DANILO MUÑOZ" userId="6c920eed-56a1-4dd6-94e7-28cd095909bd" providerId="ADAL" clId="{E68E6373-0133-48F9-A085-1C5324C2A634}" dt="2023-02-07T16:36:11.229" v="1112" actId="13926"/>
          <ac:spMkLst>
            <pc:docMk/>
            <pc:sldMk cId="1380359251" sldId="330"/>
            <ac:spMk id="601" creationId="{00000000-0000-0000-0000-000000000000}"/>
          </ac:spMkLst>
        </pc:spChg>
        <pc:spChg chg="del">
          <ac:chgData name="NORVEY DANILO MUÑOZ" userId="6c920eed-56a1-4dd6-94e7-28cd095909bd" providerId="ADAL" clId="{E68E6373-0133-48F9-A085-1C5324C2A634}" dt="2023-02-07T16:33:48.505" v="1072" actId="478"/>
          <ac:spMkLst>
            <pc:docMk/>
            <pc:sldMk cId="1380359251" sldId="330"/>
            <ac:spMk id="602" creationId="{00000000-0000-0000-0000-000000000000}"/>
          </ac:spMkLst>
        </pc:spChg>
        <pc:spChg chg="del">
          <ac:chgData name="NORVEY DANILO MUÑOZ" userId="6c920eed-56a1-4dd6-94e7-28cd095909bd" providerId="ADAL" clId="{E68E6373-0133-48F9-A085-1C5324C2A634}" dt="2023-02-07T16:33:44.740" v="1070" actId="478"/>
          <ac:spMkLst>
            <pc:docMk/>
            <pc:sldMk cId="1380359251" sldId="330"/>
            <ac:spMk id="603" creationId="{00000000-0000-0000-0000-000000000000}"/>
          </ac:spMkLst>
        </pc:spChg>
        <pc:spChg chg="mod">
          <ac:chgData name="NORVEY DANILO MUÑOZ" userId="6c920eed-56a1-4dd6-94e7-28cd095909bd" providerId="ADAL" clId="{E68E6373-0133-48F9-A085-1C5324C2A634}" dt="2023-02-07T16:35:05.735" v="1107" actId="1076"/>
          <ac:spMkLst>
            <pc:docMk/>
            <pc:sldMk cId="1380359251" sldId="330"/>
            <ac:spMk id="604" creationId="{00000000-0000-0000-0000-000000000000}"/>
          </ac:spMkLst>
        </pc:spChg>
      </pc:sldChg>
      <pc:sldChg chg="addSp delSp modSp add mod ord">
        <pc:chgData name="NORVEY DANILO MUÑOZ" userId="6c920eed-56a1-4dd6-94e7-28cd095909bd" providerId="ADAL" clId="{E68E6373-0133-48F9-A085-1C5324C2A634}" dt="2023-02-07T16:44:16.306" v="1195" actId="1076"/>
        <pc:sldMkLst>
          <pc:docMk/>
          <pc:sldMk cId="1569628170" sldId="331"/>
        </pc:sldMkLst>
        <pc:spChg chg="add del mod">
          <ac:chgData name="NORVEY DANILO MUÑOZ" userId="6c920eed-56a1-4dd6-94e7-28cd095909bd" providerId="ADAL" clId="{E68E6373-0133-48F9-A085-1C5324C2A634}" dt="2023-02-07T16:38:35.299" v="1144" actId="478"/>
          <ac:spMkLst>
            <pc:docMk/>
            <pc:sldMk cId="1569628170" sldId="331"/>
            <ac:spMk id="3" creationId="{B3E4B4D3-CA98-26D8-CFD7-CF3698004F65}"/>
          </ac:spMkLst>
        </pc:spChg>
        <pc:spChg chg="mod">
          <ac:chgData name="NORVEY DANILO MUÑOZ" userId="6c920eed-56a1-4dd6-94e7-28cd095909bd" providerId="ADAL" clId="{E68E6373-0133-48F9-A085-1C5324C2A634}" dt="2023-02-07T16:38:11.115" v="1141" actId="20577"/>
          <ac:spMkLst>
            <pc:docMk/>
            <pc:sldMk cId="1569628170" sldId="331"/>
            <ac:spMk id="235" creationId="{00000000-0000-0000-0000-000000000000}"/>
          </ac:spMkLst>
        </pc:spChg>
        <pc:spChg chg="del">
          <ac:chgData name="NORVEY DANILO MUÑOZ" userId="6c920eed-56a1-4dd6-94e7-28cd095909bd" providerId="ADAL" clId="{E68E6373-0133-48F9-A085-1C5324C2A634}" dt="2023-02-07T16:38:33.122" v="1143" actId="478"/>
          <ac:spMkLst>
            <pc:docMk/>
            <pc:sldMk cId="1569628170" sldId="331"/>
            <ac:spMk id="237" creationId="{00000000-0000-0000-0000-000000000000}"/>
          </ac:spMkLst>
        </pc:spChg>
        <pc:picChg chg="add del mod">
          <ac:chgData name="NORVEY DANILO MUÑOZ" userId="6c920eed-56a1-4dd6-94e7-28cd095909bd" providerId="ADAL" clId="{E68E6373-0133-48F9-A085-1C5324C2A634}" dt="2023-02-07T16:44:11.537" v="1192" actId="478"/>
          <ac:picMkLst>
            <pc:docMk/>
            <pc:sldMk cId="1569628170" sldId="331"/>
            <ac:picMk id="5" creationId="{DBE887F1-640D-8809-9FC6-ABB8689CBAFC}"/>
          </ac:picMkLst>
        </pc:picChg>
        <pc:picChg chg="add mod">
          <ac:chgData name="NORVEY DANILO MUÑOZ" userId="6c920eed-56a1-4dd6-94e7-28cd095909bd" providerId="ADAL" clId="{E68E6373-0133-48F9-A085-1C5324C2A634}" dt="2023-02-07T16:44:16.306" v="1195" actId="1076"/>
          <ac:picMkLst>
            <pc:docMk/>
            <pc:sldMk cId="1569628170" sldId="331"/>
            <ac:picMk id="7" creationId="{ADBCC6BB-C530-8F85-9429-D9472A8F2A96}"/>
          </ac:picMkLst>
        </pc:picChg>
        <pc:picChg chg="del">
          <ac:chgData name="NORVEY DANILO MUÑOZ" userId="6c920eed-56a1-4dd6-94e7-28cd095909bd" providerId="ADAL" clId="{E68E6373-0133-48F9-A085-1C5324C2A634}" dt="2023-02-07T16:38:13.169" v="1142" actId="478"/>
          <ac:picMkLst>
            <pc:docMk/>
            <pc:sldMk cId="1569628170" sldId="331"/>
            <ac:picMk id="15" creationId="{64B6B4C1-1644-FF3A-6E3B-F113E4E00E20}"/>
          </ac:picMkLst>
        </pc:picChg>
      </pc:sldChg>
      <pc:sldChg chg="addSp delSp modSp add mod">
        <pc:chgData name="NORVEY DANILO MUÑOZ" userId="6c920eed-56a1-4dd6-94e7-28cd095909bd" providerId="ADAL" clId="{E68E6373-0133-48F9-A085-1C5324C2A634}" dt="2023-02-07T17:03:50.206" v="1332" actId="1076"/>
        <pc:sldMkLst>
          <pc:docMk/>
          <pc:sldMk cId="2843637578" sldId="332"/>
        </pc:sldMkLst>
        <pc:spChg chg="add mod">
          <ac:chgData name="NORVEY DANILO MUÑOZ" userId="6c920eed-56a1-4dd6-94e7-28cd095909bd" providerId="ADAL" clId="{E68E6373-0133-48F9-A085-1C5324C2A634}" dt="2023-02-07T16:42:56.698" v="1186" actId="20577"/>
          <ac:spMkLst>
            <pc:docMk/>
            <pc:sldMk cId="2843637578" sldId="332"/>
            <ac:spMk id="2" creationId="{D35220FB-DCE1-731F-FFD5-28C7FA0A3324}"/>
          </ac:spMkLst>
        </pc:spChg>
        <pc:spChg chg="add mod">
          <ac:chgData name="NORVEY DANILO MUÑOZ" userId="6c920eed-56a1-4dd6-94e7-28cd095909bd" providerId="ADAL" clId="{E68E6373-0133-48F9-A085-1C5324C2A634}" dt="2023-02-07T17:01:37.764" v="1307" actId="6549"/>
          <ac:spMkLst>
            <pc:docMk/>
            <pc:sldMk cId="2843637578" sldId="332"/>
            <ac:spMk id="3" creationId="{27FD7535-8B4E-60CF-1B19-FEEC3011FAC8}"/>
          </ac:spMkLst>
        </pc:spChg>
        <pc:spChg chg="add mod">
          <ac:chgData name="NORVEY DANILO MUÑOZ" userId="6c920eed-56a1-4dd6-94e7-28cd095909bd" providerId="ADAL" clId="{E68E6373-0133-48F9-A085-1C5324C2A634}" dt="2023-02-07T17:03:26.131" v="1327" actId="1076"/>
          <ac:spMkLst>
            <pc:docMk/>
            <pc:sldMk cId="2843637578" sldId="332"/>
            <ac:spMk id="4" creationId="{DC1B7170-0CF7-E1D5-0A8B-31376F7214A1}"/>
          </ac:spMkLst>
        </pc:spChg>
        <pc:picChg chg="del">
          <ac:chgData name="NORVEY DANILO MUÑOZ" userId="6c920eed-56a1-4dd6-94e7-28cd095909bd" providerId="ADAL" clId="{E68E6373-0133-48F9-A085-1C5324C2A634}" dt="2023-02-07T16:41:08.455" v="1149" actId="478"/>
          <ac:picMkLst>
            <pc:docMk/>
            <pc:sldMk cId="2843637578" sldId="332"/>
            <ac:picMk id="5" creationId="{DBE887F1-640D-8809-9FC6-ABB8689CBAFC}"/>
          </ac:picMkLst>
        </pc:picChg>
        <pc:picChg chg="add mod">
          <ac:chgData name="NORVEY DANILO MUÑOZ" userId="6c920eed-56a1-4dd6-94e7-28cd095909bd" providerId="ADAL" clId="{E68E6373-0133-48F9-A085-1C5324C2A634}" dt="2023-02-07T17:03:50.206" v="1332" actId="1076"/>
          <ac:picMkLst>
            <pc:docMk/>
            <pc:sldMk cId="2843637578" sldId="332"/>
            <ac:picMk id="7" creationId="{D7578EA5-19FF-1B39-5FD3-9DF5B4FDF04E}"/>
          </ac:picMkLst>
        </pc:picChg>
      </pc:sldChg>
      <pc:sldChg chg="add">
        <pc:chgData name="NORVEY DANILO MUÑOZ" userId="6c920eed-56a1-4dd6-94e7-28cd095909bd" providerId="ADAL" clId="{E68E6373-0133-48F9-A085-1C5324C2A634}" dt="2023-02-07T16:44:09.152" v="1191" actId="2890"/>
        <pc:sldMkLst>
          <pc:docMk/>
          <pc:sldMk cId="1838177117" sldId="333"/>
        </pc:sldMkLst>
      </pc:sldChg>
      <pc:sldChg chg="addSp delSp modSp add mod">
        <pc:chgData name="NORVEY DANILO MUÑOZ" userId="6c920eed-56a1-4dd6-94e7-28cd095909bd" providerId="ADAL" clId="{E68E6373-0133-48F9-A085-1C5324C2A634}" dt="2023-02-07T16:55:39.240" v="1267" actId="1076"/>
        <pc:sldMkLst>
          <pc:docMk/>
          <pc:sldMk cId="325380253" sldId="334"/>
        </pc:sldMkLst>
        <pc:spChg chg="add mod">
          <ac:chgData name="NORVEY DANILO MUÑOZ" userId="6c920eed-56a1-4dd6-94e7-28cd095909bd" providerId="ADAL" clId="{E68E6373-0133-48F9-A085-1C5324C2A634}" dt="2023-02-07T16:55:39.240" v="1267" actId="1076"/>
          <ac:spMkLst>
            <pc:docMk/>
            <pc:sldMk cId="325380253" sldId="334"/>
            <ac:spMk id="4" creationId="{CEEB84A9-07D3-6511-1DF4-F666675798ED}"/>
          </ac:spMkLst>
        </pc:spChg>
        <pc:spChg chg="mod">
          <ac:chgData name="NORVEY DANILO MUÑOZ" userId="6c920eed-56a1-4dd6-94e7-28cd095909bd" providerId="ADAL" clId="{E68E6373-0133-48F9-A085-1C5324C2A634}" dt="2023-02-07T16:45:34.896" v="1217" actId="20577"/>
          <ac:spMkLst>
            <pc:docMk/>
            <pc:sldMk cId="325380253" sldId="334"/>
            <ac:spMk id="235" creationId="{00000000-0000-0000-0000-000000000000}"/>
          </ac:spMkLst>
        </pc:spChg>
        <pc:picChg chg="add mod">
          <ac:chgData name="NORVEY DANILO MUÑOZ" userId="6c920eed-56a1-4dd6-94e7-28cd095909bd" providerId="ADAL" clId="{E68E6373-0133-48F9-A085-1C5324C2A634}" dt="2023-02-07T16:45:42.697" v="1221" actId="1076"/>
          <ac:picMkLst>
            <pc:docMk/>
            <pc:sldMk cId="325380253" sldId="334"/>
            <ac:picMk id="3" creationId="{A08EB6D7-47C2-293C-D71B-2E621F3440F8}"/>
          </ac:picMkLst>
        </pc:picChg>
        <pc:picChg chg="del">
          <ac:chgData name="NORVEY DANILO MUÑOZ" userId="6c920eed-56a1-4dd6-94e7-28cd095909bd" providerId="ADAL" clId="{E68E6373-0133-48F9-A085-1C5324C2A634}" dt="2023-02-07T16:45:36.736" v="1218" actId="478"/>
          <ac:picMkLst>
            <pc:docMk/>
            <pc:sldMk cId="325380253" sldId="334"/>
            <ac:picMk id="7" creationId="{ADBCC6BB-C530-8F85-9429-D9472A8F2A96}"/>
          </ac:picMkLst>
        </pc:picChg>
      </pc:sldChg>
      <pc:sldChg chg="addSp delSp modSp add mod">
        <pc:chgData name="NORVEY DANILO MUÑOZ" userId="6c920eed-56a1-4dd6-94e7-28cd095909bd" providerId="ADAL" clId="{E68E6373-0133-48F9-A085-1C5324C2A634}" dt="2023-02-07T16:51:02.674" v="1238" actId="20577"/>
        <pc:sldMkLst>
          <pc:docMk/>
          <pc:sldMk cId="1556377094" sldId="335"/>
        </pc:sldMkLst>
        <pc:spChg chg="add mod">
          <ac:chgData name="NORVEY DANILO MUÑOZ" userId="6c920eed-56a1-4dd6-94e7-28cd095909bd" providerId="ADAL" clId="{E68E6373-0133-48F9-A085-1C5324C2A634}" dt="2023-02-07T16:51:02.674" v="1238" actId="20577"/>
          <ac:spMkLst>
            <pc:docMk/>
            <pc:sldMk cId="1556377094" sldId="335"/>
            <ac:spMk id="4" creationId="{ED868F19-79ED-9708-6B1C-032D64FAA85E}"/>
          </ac:spMkLst>
        </pc:spChg>
        <pc:picChg chg="del">
          <ac:chgData name="NORVEY DANILO MUÑOZ" userId="6c920eed-56a1-4dd6-94e7-28cd095909bd" providerId="ADAL" clId="{E68E6373-0133-48F9-A085-1C5324C2A634}" dt="2023-02-07T16:49:44.408" v="1223" actId="478"/>
          <ac:picMkLst>
            <pc:docMk/>
            <pc:sldMk cId="1556377094" sldId="335"/>
            <ac:picMk id="3" creationId="{A08EB6D7-47C2-293C-D71B-2E621F3440F8}"/>
          </ac:picMkLst>
        </pc:picChg>
      </pc:sldChg>
      <pc:sldChg chg="addSp delSp modSp add mod ord">
        <pc:chgData name="NORVEY DANILO MUÑOZ" userId="6c920eed-56a1-4dd6-94e7-28cd095909bd" providerId="ADAL" clId="{E68E6373-0133-48F9-A085-1C5324C2A634}" dt="2023-02-07T16:52:07.049" v="1255" actId="1076"/>
        <pc:sldMkLst>
          <pc:docMk/>
          <pc:sldMk cId="711873617" sldId="336"/>
        </pc:sldMkLst>
        <pc:spChg chg="mod">
          <ac:chgData name="NORVEY DANILO MUÑOZ" userId="6c920eed-56a1-4dd6-94e7-28cd095909bd" providerId="ADAL" clId="{E68E6373-0133-48F9-A085-1C5324C2A634}" dt="2023-02-07T16:51:55.355" v="1251" actId="20577"/>
          <ac:spMkLst>
            <pc:docMk/>
            <pc:sldMk cId="711873617" sldId="336"/>
            <ac:spMk id="235" creationId="{00000000-0000-0000-0000-000000000000}"/>
          </ac:spMkLst>
        </pc:spChg>
        <pc:picChg chg="del">
          <ac:chgData name="NORVEY DANILO MUÑOZ" userId="6c920eed-56a1-4dd6-94e7-28cd095909bd" providerId="ADAL" clId="{E68E6373-0133-48F9-A085-1C5324C2A634}" dt="2023-02-07T16:51:56.784" v="1252" actId="478"/>
          <ac:picMkLst>
            <pc:docMk/>
            <pc:sldMk cId="711873617" sldId="336"/>
            <ac:picMk id="3" creationId="{A08EB6D7-47C2-293C-D71B-2E621F3440F8}"/>
          </ac:picMkLst>
        </pc:picChg>
        <pc:picChg chg="add mod">
          <ac:chgData name="NORVEY DANILO MUÑOZ" userId="6c920eed-56a1-4dd6-94e7-28cd095909bd" providerId="ADAL" clId="{E68E6373-0133-48F9-A085-1C5324C2A634}" dt="2023-02-07T16:52:07.049" v="1255" actId="1076"/>
          <ac:picMkLst>
            <pc:docMk/>
            <pc:sldMk cId="711873617" sldId="336"/>
            <ac:picMk id="4" creationId="{059F7769-53A1-86D9-7901-048EFBF15271}"/>
          </ac:picMkLst>
        </pc:picChg>
      </pc:sldChg>
      <pc:sldChg chg="modSp add mod ord">
        <pc:chgData name="NORVEY DANILO MUÑOZ" userId="6c920eed-56a1-4dd6-94e7-28cd095909bd" providerId="ADAL" clId="{E68E6373-0133-48F9-A085-1C5324C2A634}" dt="2023-02-07T16:57:26.719" v="1284" actId="14100"/>
        <pc:sldMkLst>
          <pc:docMk/>
          <pc:sldMk cId="1840772436" sldId="337"/>
        </pc:sldMkLst>
        <pc:spChg chg="mod">
          <ac:chgData name="NORVEY DANILO MUÑOZ" userId="6c920eed-56a1-4dd6-94e7-28cd095909bd" providerId="ADAL" clId="{E68E6373-0133-48F9-A085-1C5324C2A634}" dt="2023-02-07T16:57:26.719" v="1284" actId="14100"/>
          <ac:spMkLst>
            <pc:docMk/>
            <pc:sldMk cId="1840772436" sldId="337"/>
            <ac:spMk id="4" creationId="{ED868F19-79ED-9708-6B1C-032D64FAA85E}"/>
          </ac:spMkLst>
        </pc:spChg>
        <pc:spChg chg="mod">
          <ac:chgData name="NORVEY DANILO MUÑOZ" userId="6c920eed-56a1-4dd6-94e7-28cd095909bd" providerId="ADAL" clId="{E68E6373-0133-48F9-A085-1C5324C2A634}" dt="2023-02-07T16:57:07.860" v="1279" actId="20577"/>
          <ac:spMkLst>
            <pc:docMk/>
            <pc:sldMk cId="1840772436" sldId="337"/>
            <ac:spMk id="235" creationId="{00000000-0000-0000-0000-000000000000}"/>
          </ac:spMkLst>
        </pc:spChg>
      </pc:sldChg>
      <pc:sldChg chg="addSp delSp modSp add mod">
        <pc:chgData name="NORVEY DANILO MUÑOZ" userId="6c920eed-56a1-4dd6-94e7-28cd095909bd" providerId="ADAL" clId="{E68E6373-0133-48F9-A085-1C5324C2A634}" dt="2023-02-07T17:07:20.768" v="1401" actId="20577"/>
        <pc:sldMkLst>
          <pc:docMk/>
          <pc:sldMk cId="1001481906" sldId="338"/>
        </pc:sldMkLst>
        <pc:spChg chg="mod">
          <ac:chgData name="NORVEY DANILO MUÑOZ" userId="6c920eed-56a1-4dd6-94e7-28cd095909bd" providerId="ADAL" clId="{E68E6373-0133-48F9-A085-1C5324C2A634}" dt="2023-02-07T17:04:39.339" v="1349" actId="20577"/>
          <ac:spMkLst>
            <pc:docMk/>
            <pc:sldMk cId="1001481906" sldId="338"/>
            <ac:spMk id="2" creationId="{D35220FB-DCE1-731F-FFD5-28C7FA0A3324}"/>
          </ac:spMkLst>
        </pc:spChg>
        <pc:spChg chg="mod">
          <ac:chgData name="NORVEY DANILO MUÑOZ" userId="6c920eed-56a1-4dd6-94e7-28cd095909bd" providerId="ADAL" clId="{E68E6373-0133-48F9-A085-1C5324C2A634}" dt="2023-02-07T17:05:10.430" v="1355" actId="20577"/>
          <ac:spMkLst>
            <pc:docMk/>
            <pc:sldMk cId="1001481906" sldId="338"/>
            <ac:spMk id="3" creationId="{27FD7535-8B4E-60CF-1B19-FEEC3011FAC8}"/>
          </ac:spMkLst>
        </pc:spChg>
        <pc:spChg chg="mod">
          <ac:chgData name="NORVEY DANILO MUÑOZ" userId="6c920eed-56a1-4dd6-94e7-28cd095909bd" providerId="ADAL" clId="{E68E6373-0133-48F9-A085-1C5324C2A634}" dt="2023-02-07T17:05:46.854" v="1389" actId="20577"/>
          <ac:spMkLst>
            <pc:docMk/>
            <pc:sldMk cId="1001481906" sldId="338"/>
            <ac:spMk id="4" creationId="{DC1B7170-0CF7-E1D5-0A8B-31376F7214A1}"/>
          </ac:spMkLst>
        </pc:spChg>
        <pc:spChg chg="add mod">
          <ac:chgData name="NORVEY DANILO MUÑOZ" userId="6c920eed-56a1-4dd6-94e7-28cd095909bd" providerId="ADAL" clId="{E68E6373-0133-48F9-A085-1C5324C2A634}" dt="2023-02-07T17:07:20.768" v="1401" actId="20577"/>
          <ac:spMkLst>
            <pc:docMk/>
            <pc:sldMk cId="1001481906" sldId="338"/>
            <ac:spMk id="5" creationId="{5B6A5260-4935-7927-6138-36C55045D549}"/>
          </ac:spMkLst>
        </pc:spChg>
        <pc:picChg chg="del">
          <ac:chgData name="NORVEY DANILO MUÑOZ" userId="6c920eed-56a1-4dd6-94e7-28cd095909bd" providerId="ADAL" clId="{E68E6373-0133-48F9-A085-1C5324C2A634}" dt="2023-02-07T17:04:29.367" v="1347" actId="478"/>
          <ac:picMkLst>
            <pc:docMk/>
            <pc:sldMk cId="1001481906" sldId="338"/>
            <ac:picMk id="7" creationId="{D7578EA5-19FF-1B39-5FD3-9DF5B4FDF04E}"/>
          </ac:picMkLst>
        </pc:picChg>
      </pc:sldChg>
      <pc:sldChg chg="addSp delSp modSp add mod">
        <pc:chgData name="NORVEY DANILO MUÑOZ" userId="6c920eed-56a1-4dd6-94e7-28cd095909bd" providerId="ADAL" clId="{E68E6373-0133-48F9-A085-1C5324C2A634}" dt="2023-02-07T17:14:26.230" v="1427" actId="20577"/>
        <pc:sldMkLst>
          <pc:docMk/>
          <pc:sldMk cId="1987237157" sldId="339"/>
        </pc:sldMkLst>
        <pc:spChg chg="mod">
          <ac:chgData name="NORVEY DANILO MUÑOZ" userId="6c920eed-56a1-4dd6-94e7-28cd095909bd" providerId="ADAL" clId="{E68E6373-0133-48F9-A085-1C5324C2A634}" dt="2023-02-07T17:09:44.539" v="1413" actId="20577"/>
          <ac:spMkLst>
            <pc:docMk/>
            <pc:sldMk cId="1987237157" sldId="339"/>
            <ac:spMk id="2" creationId="{D35220FB-DCE1-731F-FFD5-28C7FA0A3324}"/>
          </ac:spMkLst>
        </pc:spChg>
        <pc:spChg chg="del">
          <ac:chgData name="NORVEY DANILO MUÑOZ" userId="6c920eed-56a1-4dd6-94e7-28cd095909bd" providerId="ADAL" clId="{E68E6373-0133-48F9-A085-1C5324C2A634}" dt="2023-02-07T17:08:12.418" v="1409" actId="478"/>
          <ac:spMkLst>
            <pc:docMk/>
            <pc:sldMk cId="1987237157" sldId="339"/>
            <ac:spMk id="3" creationId="{27FD7535-8B4E-60CF-1B19-FEEC3011FAC8}"/>
          </ac:spMkLst>
        </pc:spChg>
        <pc:spChg chg="del">
          <ac:chgData name="NORVEY DANILO MUÑOZ" userId="6c920eed-56a1-4dd6-94e7-28cd095909bd" providerId="ADAL" clId="{E68E6373-0133-48F9-A085-1C5324C2A634}" dt="2023-02-07T17:08:10.126" v="1408" actId="478"/>
          <ac:spMkLst>
            <pc:docMk/>
            <pc:sldMk cId="1987237157" sldId="339"/>
            <ac:spMk id="4" creationId="{DC1B7170-0CF7-E1D5-0A8B-31376F7214A1}"/>
          </ac:spMkLst>
        </pc:spChg>
        <pc:spChg chg="mod">
          <ac:chgData name="NORVEY DANILO MUÑOZ" userId="6c920eed-56a1-4dd6-94e7-28cd095909bd" providerId="ADAL" clId="{E68E6373-0133-48F9-A085-1C5324C2A634}" dt="2023-02-07T17:13:54.542" v="1420" actId="113"/>
          <ac:spMkLst>
            <pc:docMk/>
            <pc:sldMk cId="1987237157" sldId="339"/>
            <ac:spMk id="5" creationId="{5B6A5260-4935-7927-6138-36C55045D549}"/>
          </ac:spMkLst>
        </pc:spChg>
        <pc:spChg chg="add mod">
          <ac:chgData name="NORVEY DANILO MUÑOZ" userId="6c920eed-56a1-4dd6-94e7-28cd095909bd" providerId="ADAL" clId="{E68E6373-0133-48F9-A085-1C5324C2A634}" dt="2023-02-07T17:14:26.230" v="1427" actId="20577"/>
          <ac:spMkLst>
            <pc:docMk/>
            <pc:sldMk cId="1987237157" sldId="339"/>
            <ac:spMk id="6" creationId="{74A6B5E5-CEC7-34C2-C490-3374C04E7857}"/>
          </ac:spMkLst>
        </pc:spChg>
      </pc:sldChg>
      <pc:sldChg chg="addSp delSp modSp add mod">
        <pc:chgData name="NORVEY DANILO MUÑOZ" userId="6c920eed-56a1-4dd6-94e7-28cd095909bd" providerId="ADAL" clId="{E68E6373-0133-48F9-A085-1C5324C2A634}" dt="2023-02-07T17:16:19.239" v="1455" actId="1076"/>
        <pc:sldMkLst>
          <pc:docMk/>
          <pc:sldMk cId="2634615155" sldId="340"/>
        </pc:sldMkLst>
        <pc:spChg chg="del">
          <ac:chgData name="NORVEY DANILO MUÑOZ" userId="6c920eed-56a1-4dd6-94e7-28cd095909bd" providerId="ADAL" clId="{E68E6373-0133-48F9-A085-1C5324C2A634}" dt="2023-02-07T17:15:56.975" v="1448" actId="478"/>
          <ac:spMkLst>
            <pc:docMk/>
            <pc:sldMk cId="2634615155" sldId="340"/>
            <ac:spMk id="2" creationId="{D35220FB-DCE1-731F-FFD5-28C7FA0A3324}"/>
          </ac:spMkLst>
        </pc:spChg>
        <pc:spChg chg="del">
          <ac:chgData name="NORVEY DANILO MUÑOZ" userId="6c920eed-56a1-4dd6-94e7-28cd095909bd" providerId="ADAL" clId="{E68E6373-0133-48F9-A085-1C5324C2A634}" dt="2023-02-07T17:15:59.491" v="1449" actId="478"/>
          <ac:spMkLst>
            <pc:docMk/>
            <pc:sldMk cId="2634615155" sldId="340"/>
            <ac:spMk id="5" creationId="{5B6A5260-4935-7927-6138-36C55045D549}"/>
          </ac:spMkLst>
        </pc:spChg>
        <pc:spChg chg="del">
          <ac:chgData name="NORVEY DANILO MUÑOZ" userId="6c920eed-56a1-4dd6-94e7-28cd095909bd" providerId="ADAL" clId="{E68E6373-0133-48F9-A085-1C5324C2A634}" dt="2023-02-07T17:15:59.491" v="1449" actId="478"/>
          <ac:spMkLst>
            <pc:docMk/>
            <pc:sldMk cId="2634615155" sldId="340"/>
            <ac:spMk id="6" creationId="{74A6B5E5-CEC7-34C2-C490-3374C04E7857}"/>
          </ac:spMkLst>
        </pc:spChg>
        <pc:spChg chg="mod">
          <ac:chgData name="NORVEY DANILO MUÑOZ" userId="6c920eed-56a1-4dd6-94e7-28cd095909bd" providerId="ADAL" clId="{E68E6373-0133-48F9-A085-1C5324C2A634}" dt="2023-02-07T17:15:54.343" v="1447" actId="20577"/>
          <ac:spMkLst>
            <pc:docMk/>
            <pc:sldMk cId="2634615155" sldId="340"/>
            <ac:spMk id="235" creationId="{00000000-0000-0000-0000-000000000000}"/>
          </ac:spMkLst>
        </pc:spChg>
        <pc:picChg chg="add mod">
          <ac:chgData name="NORVEY DANILO MUÑOZ" userId="6c920eed-56a1-4dd6-94e7-28cd095909bd" providerId="ADAL" clId="{E68E6373-0133-48F9-A085-1C5324C2A634}" dt="2023-02-07T17:16:19.239" v="1455" actId="1076"/>
          <ac:picMkLst>
            <pc:docMk/>
            <pc:sldMk cId="2634615155" sldId="340"/>
            <ac:picMk id="4" creationId="{63B3DEA2-6266-502E-A506-8A11BF8FBF6B}"/>
          </ac:picMkLst>
        </pc:picChg>
      </pc:sldChg>
      <pc:sldChg chg="addSp delSp modSp add mod">
        <pc:chgData name="NORVEY DANILO MUÑOZ" userId="6c920eed-56a1-4dd6-94e7-28cd095909bd" providerId="ADAL" clId="{E68E6373-0133-48F9-A085-1C5324C2A634}" dt="2023-02-07T17:18:37.007" v="1460" actId="1076"/>
        <pc:sldMkLst>
          <pc:docMk/>
          <pc:sldMk cId="3030019239" sldId="341"/>
        </pc:sldMkLst>
        <pc:picChg chg="add mod">
          <ac:chgData name="NORVEY DANILO MUÑOZ" userId="6c920eed-56a1-4dd6-94e7-28cd095909bd" providerId="ADAL" clId="{E68E6373-0133-48F9-A085-1C5324C2A634}" dt="2023-02-07T17:18:37.007" v="1460" actId="1076"/>
          <ac:picMkLst>
            <pc:docMk/>
            <pc:sldMk cId="3030019239" sldId="341"/>
            <ac:picMk id="3" creationId="{A889A582-7A4A-297F-DD6D-00878EB8120D}"/>
          </ac:picMkLst>
        </pc:picChg>
        <pc:picChg chg="del">
          <ac:chgData name="NORVEY DANILO MUÑOZ" userId="6c920eed-56a1-4dd6-94e7-28cd095909bd" providerId="ADAL" clId="{E68E6373-0133-48F9-A085-1C5324C2A634}" dt="2023-02-07T17:18:32.095" v="1457" actId="478"/>
          <ac:picMkLst>
            <pc:docMk/>
            <pc:sldMk cId="3030019239" sldId="341"/>
            <ac:picMk id="4" creationId="{63B3DEA2-6266-502E-A506-8A11BF8FBF6B}"/>
          </ac:picMkLst>
        </pc:picChg>
      </pc:sldChg>
      <pc:sldChg chg="addSp delSp modSp add mod">
        <pc:chgData name="NORVEY DANILO MUÑOZ" userId="6c920eed-56a1-4dd6-94e7-28cd095909bd" providerId="ADAL" clId="{E68E6373-0133-48F9-A085-1C5324C2A634}" dt="2023-02-07T17:19:32.799" v="1466" actId="1076"/>
        <pc:sldMkLst>
          <pc:docMk/>
          <pc:sldMk cId="730278964" sldId="342"/>
        </pc:sldMkLst>
        <pc:picChg chg="del mod">
          <ac:chgData name="NORVEY DANILO MUÑOZ" userId="6c920eed-56a1-4dd6-94e7-28cd095909bd" providerId="ADAL" clId="{E68E6373-0133-48F9-A085-1C5324C2A634}" dt="2023-02-07T17:19:27.453" v="1463" actId="478"/>
          <ac:picMkLst>
            <pc:docMk/>
            <pc:sldMk cId="730278964" sldId="342"/>
            <ac:picMk id="3" creationId="{A889A582-7A4A-297F-DD6D-00878EB8120D}"/>
          </ac:picMkLst>
        </pc:picChg>
        <pc:picChg chg="add mod">
          <ac:chgData name="NORVEY DANILO MUÑOZ" userId="6c920eed-56a1-4dd6-94e7-28cd095909bd" providerId="ADAL" clId="{E68E6373-0133-48F9-A085-1C5324C2A634}" dt="2023-02-07T17:19:32.799" v="1466" actId="1076"/>
          <ac:picMkLst>
            <pc:docMk/>
            <pc:sldMk cId="730278964" sldId="342"/>
            <ac:picMk id="4" creationId="{C819AA8A-8761-CBCB-CB1F-73816D40EFAA}"/>
          </ac:picMkLst>
        </pc:picChg>
      </pc:sldChg>
      <pc:sldChg chg="addSp delSp modSp add mod">
        <pc:chgData name="NORVEY DANILO MUÑOZ" userId="6c920eed-56a1-4dd6-94e7-28cd095909bd" providerId="ADAL" clId="{E68E6373-0133-48F9-A085-1C5324C2A634}" dt="2023-02-07T17:20:23.755" v="1471" actId="1076"/>
        <pc:sldMkLst>
          <pc:docMk/>
          <pc:sldMk cId="421300418" sldId="343"/>
        </pc:sldMkLst>
        <pc:picChg chg="add mod">
          <ac:chgData name="NORVEY DANILO MUÑOZ" userId="6c920eed-56a1-4dd6-94e7-28cd095909bd" providerId="ADAL" clId="{E68E6373-0133-48F9-A085-1C5324C2A634}" dt="2023-02-07T17:20:23.755" v="1471" actId="1076"/>
          <ac:picMkLst>
            <pc:docMk/>
            <pc:sldMk cId="421300418" sldId="343"/>
            <ac:picMk id="3" creationId="{74882595-AD28-D265-842D-AE7536CD1E05}"/>
          </ac:picMkLst>
        </pc:picChg>
        <pc:picChg chg="del">
          <ac:chgData name="NORVEY DANILO MUÑOZ" userId="6c920eed-56a1-4dd6-94e7-28cd095909bd" providerId="ADAL" clId="{E68E6373-0133-48F9-A085-1C5324C2A634}" dt="2023-02-07T17:20:19.188" v="1468" actId="478"/>
          <ac:picMkLst>
            <pc:docMk/>
            <pc:sldMk cId="421300418" sldId="343"/>
            <ac:picMk id="4" creationId="{C819AA8A-8761-CBCB-CB1F-73816D40EFAA}"/>
          </ac:picMkLst>
        </pc:picChg>
      </pc:sldChg>
      <pc:sldChg chg="addSp delSp modSp add mod">
        <pc:chgData name="NORVEY DANILO MUÑOZ" userId="6c920eed-56a1-4dd6-94e7-28cd095909bd" providerId="ADAL" clId="{E68E6373-0133-48F9-A085-1C5324C2A634}" dt="2023-02-07T17:20:58.703" v="1476" actId="1076"/>
        <pc:sldMkLst>
          <pc:docMk/>
          <pc:sldMk cId="2145435784" sldId="344"/>
        </pc:sldMkLst>
        <pc:picChg chg="del">
          <ac:chgData name="NORVEY DANILO MUÑOZ" userId="6c920eed-56a1-4dd6-94e7-28cd095909bd" providerId="ADAL" clId="{E68E6373-0133-48F9-A085-1C5324C2A634}" dt="2023-02-07T17:20:50.469" v="1473" actId="478"/>
          <ac:picMkLst>
            <pc:docMk/>
            <pc:sldMk cId="2145435784" sldId="344"/>
            <ac:picMk id="3" creationId="{74882595-AD28-D265-842D-AE7536CD1E05}"/>
          </ac:picMkLst>
        </pc:picChg>
        <pc:picChg chg="add mod">
          <ac:chgData name="NORVEY DANILO MUÑOZ" userId="6c920eed-56a1-4dd6-94e7-28cd095909bd" providerId="ADAL" clId="{E68E6373-0133-48F9-A085-1C5324C2A634}" dt="2023-02-07T17:20:58.703" v="1476" actId="1076"/>
          <ac:picMkLst>
            <pc:docMk/>
            <pc:sldMk cId="2145435784" sldId="344"/>
            <ac:picMk id="4" creationId="{4D15D1FC-57E9-0980-D1BF-BD403C192190}"/>
          </ac:picMkLst>
        </pc:picChg>
      </pc:sldChg>
      <pc:sldChg chg="addSp delSp modSp add mod">
        <pc:chgData name="NORVEY DANILO MUÑOZ" userId="6c920eed-56a1-4dd6-94e7-28cd095909bd" providerId="ADAL" clId="{E68E6373-0133-48F9-A085-1C5324C2A634}" dt="2023-02-07T17:22:39.811" v="1481" actId="1076"/>
        <pc:sldMkLst>
          <pc:docMk/>
          <pc:sldMk cId="2886689139" sldId="345"/>
        </pc:sldMkLst>
        <pc:picChg chg="add mod">
          <ac:chgData name="NORVEY DANILO MUÑOZ" userId="6c920eed-56a1-4dd6-94e7-28cd095909bd" providerId="ADAL" clId="{E68E6373-0133-48F9-A085-1C5324C2A634}" dt="2023-02-07T17:22:39.811" v="1481" actId="1076"/>
          <ac:picMkLst>
            <pc:docMk/>
            <pc:sldMk cId="2886689139" sldId="345"/>
            <ac:picMk id="3" creationId="{059C0C70-7F07-F9B2-4C92-308F91647A4A}"/>
          </ac:picMkLst>
        </pc:picChg>
        <pc:picChg chg="del">
          <ac:chgData name="NORVEY DANILO MUÑOZ" userId="6c920eed-56a1-4dd6-94e7-28cd095909bd" providerId="ADAL" clId="{E68E6373-0133-48F9-A085-1C5324C2A634}" dt="2023-02-07T17:22:33.336" v="1478" actId="478"/>
          <ac:picMkLst>
            <pc:docMk/>
            <pc:sldMk cId="2886689139" sldId="345"/>
            <ac:picMk id="4" creationId="{4D15D1FC-57E9-0980-D1BF-BD403C192190}"/>
          </ac:picMkLst>
        </pc:picChg>
      </pc:sldChg>
      <pc:sldChg chg="addSp delSp modSp add mod">
        <pc:chgData name="NORVEY DANILO MUÑOZ" userId="6c920eed-56a1-4dd6-94e7-28cd095909bd" providerId="ADAL" clId="{E68E6373-0133-48F9-A085-1C5324C2A634}" dt="2023-02-07T17:23:30.566" v="1486" actId="1076"/>
        <pc:sldMkLst>
          <pc:docMk/>
          <pc:sldMk cId="2856303794" sldId="346"/>
        </pc:sldMkLst>
        <pc:picChg chg="del">
          <ac:chgData name="NORVEY DANILO MUÑOZ" userId="6c920eed-56a1-4dd6-94e7-28cd095909bd" providerId="ADAL" clId="{E68E6373-0133-48F9-A085-1C5324C2A634}" dt="2023-02-07T17:23:26.207" v="1483" actId="478"/>
          <ac:picMkLst>
            <pc:docMk/>
            <pc:sldMk cId="2856303794" sldId="346"/>
            <ac:picMk id="3" creationId="{059C0C70-7F07-F9B2-4C92-308F91647A4A}"/>
          </ac:picMkLst>
        </pc:picChg>
        <pc:picChg chg="add mod">
          <ac:chgData name="NORVEY DANILO MUÑOZ" userId="6c920eed-56a1-4dd6-94e7-28cd095909bd" providerId="ADAL" clId="{E68E6373-0133-48F9-A085-1C5324C2A634}" dt="2023-02-07T17:23:30.566" v="1486" actId="1076"/>
          <ac:picMkLst>
            <pc:docMk/>
            <pc:sldMk cId="2856303794" sldId="346"/>
            <ac:picMk id="4" creationId="{0A476942-43C7-2633-4A6D-C5399F2E76A5}"/>
          </ac:picMkLst>
        </pc:picChg>
      </pc:sldChg>
      <pc:sldChg chg="addSp delSp modSp add mod">
        <pc:chgData name="NORVEY DANILO MUÑOZ" userId="6c920eed-56a1-4dd6-94e7-28cd095909bd" providerId="ADAL" clId="{E68E6373-0133-48F9-A085-1C5324C2A634}" dt="2023-02-07T17:31:58.085" v="1491" actId="1076"/>
        <pc:sldMkLst>
          <pc:docMk/>
          <pc:sldMk cId="2362338430" sldId="347"/>
        </pc:sldMkLst>
        <pc:picChg chg="add mod">
          <ac:chgData name="NORVEY DANILO MUÑOZ" userId="6c920eed-56a1-4dd6-94e7-28cd095909bd" providerId="ADAL" clId="{E68E6373-0133-48F9-A085-1C5324C2A634}" dt="2023-02-07T17:31:58.085" v="1491" actId="1076"/>
          <ac:picMkLst>
            <pc:docMk/>
            <pc:sldMk cId="2362338430" sldId="347"/>
            <ac:picMk id="3" creationId="{C2E53844-5381-4A44-2EDE-1D2873C25223}"/>
          </ac:picMkLst>
        </pc:picChg>
        <pc:picChg chg="del">
          <ac:chgData name="NORVEY DANILO MUÑOZ" userId="6c920eed-56a1-4dd6-94e7-28cd095909bd" providerId="ADAL" clId="{E68E6373-0133-48F9-A085-1C5324C2A634}" dt="2023-02-07T17:30:48.550" v="1488" actId="478"/>
          <ac:picMkLst>
            <pc:docMk/>
            <pc:sldMk cId="2362338430" sldId="347"/>
            <ac:picMk id="4" creationId="{0A476942-43C7-2633-4A6D-C5399F2E76A5}"/>
          </ac:picMkLst>
        </pc:picChg>
      </pc:sldChg>
      <pc:sldChg chg="addSp delSp modSp add mod ord">
        <pc:chgData name="NORVEY DANILO MUÑOZ" userId="6c920eed-56a1-4dd6-94e7-28cd095909bd" providerId="ADAL" clId="{E68E6373-0133-48F9-A085-1C5324C2A634}" dt="2023-02-07T17:47:06.094" v="1516" actId="1076"/>
        <pc:sldMkLst>
          <pc:docMk/>
          <pc:sldMk cId="2728495485" sldId="348"/>
        </pc:sldMkLst>
        <pc:spChg chg="mod">
          <ac:chgData name="NORVEY DANILO MUÑOZ" userId="6c920eed-56a1-4dd6-94e7-28cd095909bd" providerId="ADAL" clId="{E68E6373-0133-48F9-A085-1C5324C2A634}" dt="2023-02-07T17:46:51.993" v="1514" actId="20577"/>
          <ac:spMkLst>
            <pc:docMk/>
            <pc:sldMk cId="2728495485" sldId="348"/>
            <ac:spMk id="235" creationId="{00000000-0000-0000-0000-000000000000}"/>
          </ac:spMkLst>
        </pc:spChg>
        <pc:picChg chg="add mod">
          <ac:chgData name="NORVEY DANILO MUÑOZ" userId="6c920eed-56a1-4dd6-94e7-28cd095909bd" providerId="ADAL" clId="{E68E6373-0133-48F9-A085-1C5324C2A634}" dt="2023-02-07T17:47:06.094" v="1516" actId="1076"/>
          <ac:picMkLst>
            <pc:docMk/>
            <pc:sldMk cId="2728495485" sldId="348"/>
            <ac:picMk id="3" creationId="{3286ACD7-72F1-9780-3CC1-D96DB8819E61}"/>
          </ac:picMkLst>
        </pc:picChg>
        <pc:picChg chg="del">
          <ac:chgData name="NORVEY DANILO MUÑOZ" userId="6c920eed-56a1-4dd6-94e7-28cd095909bd" providerId="ADAL" clId="{E68E6373-0133-48F9-A085-1C5324C2A634}" dt="2023-02-07T17:46:23.979" v="1504" actId="478"/>
          <ac:picMkLst>
            <pc:docMk/>
            <pc:sldMk cId="2728495485" sldId="348"/>
            <ac:picMk id="4" creationId="{0A476942-43C7-2633-4A6D-C5399F2E76A5}"/>
          </ac:picMkLst>
        </pc:picChg>
      </pc:sldChg>
      <pc:sldChg chg="addSp delSp modSp add mod">
        <pc:chgData name="NORVEY DANILO MUÑOZ" userId="6c920eed-56a1-4dd6-94e7-28cd095909bd" providerId="ADAL" clId="{E68E6373-0133-48F9-A085-1C5324C2A634}" dt="2023-02-07T18:04:45.857" v="1643" actId="20577"/>
        <pc:sldMkLst>
          <pc:docMk/>
          <pc:sldMk cId="2559769617" sldId="349"/>
        </pc:sldMkLst>
        <pc:spChg chg="add mod">
          <ac:chgData name="NORVEY DANILO MUÑOZ" userId="6c920eed-56a1-4dd6-94e7-28cd095909bd" providerId="ADAL" clId="{E68E6373-0133-48F9-A085-1C5324C2A634}" dt="2023-02-07T18:04:45.857" v="1643" actId="20577"/>
          <ac:spMkLst>
            <pc:docMk/>
            <pc:sldMk cId="2559769617" sldId="349"/>
            <ac:spMk id="2" creationId="{0B62F89B-B23B-AAE3-02BD-F975291C588B}"/>
          </ac:spMkLst>
        </pc:spChg>
        <pc:spChg chg="mod">
          <ac:chgData name="NORVEY DANILO MUÑOZ" userId="6c920eed-56a1-4dd6-94e7-28cd095909bd" providerId="ADAL" clId="{E68E6373-0133-48F9-A085-1C5324C2A634}" dt="2023-02-07T17:47:14.869" v="1526" actId="20577"/>
          <ac:spMkLst>
            <pc:docMk/>
            <pc:sldMk cId="2559769617" sldId="349"/>
            <ac:spMk id="235" creationId="{00000000-0000-0000-0000-000000000000}"/>
          </ac:spMkLst>
        </pc:spChg>
        <pc:picChg chg="del">
          <ac:chgData name="NORVEY DANILO MUÑOZ" userId="6c920eed-56a1-4dd6-94e7-28cd095909bd" providerId="ADAL" clId="{E68E6373-0133-48F9-A085-1C5324C2A634}" dt="2023-02-07T17:47:26.686" v="1527" actId="478"/>
          <ac:picMkLst>
            <pc:docMk/>
            <pc:sldMk cId="2559769617" sldId="349"/>
            <ac:picMk id="3" creationId="{3286ACD7-72F1-9780-3CC1-D96DB8819E61}"/>
          </ac:picMkLst>
        </pc:picChg>
        <pc:picChg chg="add del mod">
          <ac:chgData name="NORVEY DANILO MUÑOZ" userId="6c920eed-56a1-4dd6-94e7-28cd095909bd" providerId="ADAL" clId="{E68E6373-0133-48F9-A085-1C5324C2A634}" dt="2023-02-07T17:59:25.979" v="1578" actId="21"/>
          <ac:picMkLst>
            <pc:docMk/>
            <pc:sldMk cId="2559769617" sldId="349"/>
            <ac:picMk id="5" creationId="{5869AB5F-E031-C761-4698-E0DB668C923E}"/>
          </ac:picMkLst>
        </pc:picChg>
      </pc:sldChg>
      <pc:sldChg chg="addSp delSp modSp add mod">
        <pc:chgData name="NORVEY DANILO MUÑOZ" userId="6c920eed-56a1-4dd6-94e7-28cd095909bd" providerId="ADAL" clId="{E68E6373-0133-48F9-A085-1C5324C2A634}" dt="2023-02-07T17:59:41.255" v="1584" actId="1076"/>
        <pc:sldMkLst>
          <pc:docMk/>
          <pc:sldMk cId="350248673" sldId="350"/>
        </pc:sldMkLst>
        <pc:spChg chg="del">
          <ac:chgData name="NORVEY DANILO MUÑOZ" userId="6c920eed-56a1-4dd6-94e7-28cd095909bd" providerId="ADAL" clId="{E68E6373-0133-48F9-A085-1C5324C2A634}" dt="2023-02-07T17:59:33.040" v="1581" actId="478"/>
          <ac:spMkLst>
            <pc:docMk/>
            <pc:sldMk cId="350248673" sldId="350"/>
            <ac:spMk id="2" creationId="{0B62F89B-B23B-AAE3-02BD-F975291C588B}"/>
          </ac:spMkLst>
        </pc:spChg>
        <pc:spChg chg="add del mod">
          <ac:chgData name="NORVEY DANILO MUÑOZ" userId="6c920eed-56a1-4dd6-94e7-28cd095909bd" providerId="ADAL" clId="{E68E6373-0133-48F9-A085-1C5324C2A634}" dt="2023-02-07T17:59:36.462" v="1583" actId="478"/>
          <ac:spMkLst>
            <pc:docMk/>
            <pc:sldMk cId="350248673" sldId="350"/>
            <ac:spMk id="5" creationId="{235A27EE-3301-BB18-02FE-0D4D52FA6EF5}"/>
          </ac:spMkLst>
        </pc:spChg>
        <pc:spChg chg="del">
          <ac:chgData name="NORVEY DANILO MUÑOZ" userId="6c920eed-56a1-4dd6-94e7-28cd095909bd" providerId="ADAL" clId="{E68E6373-0133-48F9-A085-1C5324C2A634}" dt="2023-02-07T17:59:34.944" v="1582" actId="478"/>
          <ac:spMkLst>
            <pc:docMk/>
            <pc:sldMk cId="350248673" sldId="350"/>
            <ac:spMk id="235" creationId="{00000000-0000-0000-0000-000000000000}"/>
          </ac:spMkLst>
        </pc:spChg>
        <pc:picChg chg="add mod">
          <ac:chgData name="NORVEY DANILO MUÑOZ" userId="6c920eed-56a1-4dd6-94e7-28cd095909bd" providerId="ADAL" clId="{E68E6373-0133-48F9-A085-1C5324C2A634}" dt="2023-02-07T17:59:41.255" v="1584" actId="1076"/>
          <ac:picMkLst>
            <pc:docMk/>
            <pc:sldMk cId="350248673" sldId="350"/>
            <ac:picMk id="3" creationId="{E8D4033E-65ED-0F16-5402-12A8DA1CA8D9}"/>
          </ac:picMkLst>
        </pc:picChg>
      </pc:sldChg>
      <pc:sldChg chg="addSp delSp modSp add mod ord">
        <pc:chgData name="NORVEY DANILO MUÑOZ" userId="6c920eed-56a1-4dd6-94e7-28cd095909bd" providerId="ADAL" clId="{E68E6373-0133-48F9-A085-1C5324C2A634}" dt="2023-02-07T18:10:43.045" v="1768" actId="20577"/>
        <pc:sldMkLst>
          <pc:docMk/>
          <pc:sldMk cId="1205981856" sldId="351"/>
        </pc:sldMkLst>
        <pc:spChg chg="add del mod">
          <ac:chgData name="NORVEY DANILO MUÑOZ" userId="6c920eed-56a1-4dd6-94e7-28cd095909bd" providerId="ADAL" clId="{E68E6373-0133-48F9-A085-1C5324C2A634}" dt="2023-02-07T18:08:55.386" v="1760" actId="478"/>
          <ac:spMkLst>
            <pc:docMk/>
            <pc:sldMk cId="1205981856" sldId="351"/>
            <ac:spMk id="3" creationId="{3A2EB75D-4540-C6FE-606F-E53490835219}"/>
          </ac:spMkLst>
        </pc:spChg>
        <pc:spChg chg="add del mod">
          <ac:chgData name="NORVEY DANILO MUÑOZ" userId="6c920eed-56a1-4dd6-94e7-28cd095909bd" providerId="ADAL" clId="{E68E6373-0133-48F9-A085-1C5324C2A634}" dt="2023-02-07T18:08:55.386" v="1760" actId="478"/>
          <ac:spMkLst>
            <pc:docMk/>
            <pc:sldMk cId="1205981856" sldId="351"/>
            <ac:spMk id="5" creationId="{99F1E8C9-779A-1B3F-B1A5-FE07EB74C899}"/>
          </ac:spMkLst>
        </pc:spChg>
        <pc:spChg chg="mod">
          <ac:chgData name="NORVEY DANILO MUÑOZ" userId="6c920eed-56a1-4dd6-94e7-28cd095909bd" providerId="ADAL" clId="{E68E6373-0133-48F9-A085-1C5324C2A634}" dt="2023-02-07T18:08:19.218" v="1700" actId="20577"/>
          <ac:spMkLst>
            <pc:docMk/>
            <pc:sldMk cId="1205981856" sldId="351"/>
            <ac:spMk id="235"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6" creationId="{00000000-0000-0000-0000-000000000000}"/>
          </ac:spMkLst>
        </pc:spChg>
        <pc:spChg chg="mod">
          <ac:chgData name="NORVEY DANILO MUÑOZ" userId="6c920eed-56a1-4dd6-94e7-28cd095909bd" providerId="ADAL" clId="{E68E6373-0133-48F9-A085-1C5324C2A634}" dt="2023-02-07T18:10:27.157" v="1766" actId="20577"/>
          <ac:spMkLst>
            <pc:docMk/>
            <pc:sldMk cId="1205981856" sldId="351"/>
            <ac:spMk id="237"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8" creationId="{00000000-0000-0000-0000-000000000000}"/>
          </ac:spMkLst>
        </pc:spChg>
        <pc:spChg chg="mod">
          <ac:chgData name="NORVEY DANILO MUÑOZ" userId="6c920eed-56a1-4dd6-94e7-28cd095909bd" providerId="ADAL" clId="{E68E6373-0133-48F9-A085-1C5324C2A634}" dt="2023-02-07T18:10:43.045" v="1768" actId="20577"/>
          <ac:spMkLst>
            <pc:docMk/>
            <pc:sldMk cId="1205981856" sldId="351"/>
            <ac:spMk id="239"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0"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1" creationId="{00000000-0000-0000-0000-000000000000}"/>
          </ac:spMkLst>
        </pc:spChg>
        <pc:spChg chg="del">
          <ac:chgData name="NORVEY DANILO MUÑOZ" userId="6c920eed-56a1-4dd6-94e7-28cd095909bd" providerId="ADAL" clId="{E68E6373-0133-48F9-A085-1C5324C2A634}" dt="2023-02-07T18:08:51.449" v="1758" actId="478"/>
          <ac:spMkLst>
            <pc:docMk/>
            <pc:sldMk cId="1205981856" sldId="351"/>
            <ac:spMk id="242" creationId="{00000000-0000-0000-0000-000000000000}"/>
          </ac:spMkLst>
        </pc:spChg>
        <pc:spChg chg="del">
          <ac:chgData name="NORVEY DANILO MUÑOZ" userId="6c920eed-56a1-4dd6-94e7-28cd095909bd" providerId="ADAL" clId="{E68E6373-0133-48F9-A085-1C5324C2A634}" dt="2023-02-07T18:08:50.679" v="1757" actId="478"/>
          <ac:spMkLst>
            <pc:docMk/>
            <pc:sldMk cId="1205981856" sldId="351"/>
            <ac:spMk id="243" creationId="{00000000-0000-0000-0000-000000000000}"/>
          </ac:spMkLst>
        </pc:spChg>
        <pc:grpChg chg="del">
          <ac:chgData name="NORVEY DANILO MUÑOZ" userId="6c920eed-56a1-4dd6-94e7-28cd095909bd" providerId="ADAL" clId="{E68E6373-0133-48F9-A085-1C5324C2A634}" dt="2023-02-07T18:08:53.250" v="1759" actId="478"/>
          <ac:grpSpMkLst>
            <pc:docMk/>
            <pc:sldMk cId="1205981856" sldId="351"/>
            <ac:grpSpMk id="244" creationId="{00000000-0000-0000-0000-000000000000}"/>
          </ac:grpSpMkLst>
        </pc:grpChg>
      </pc:sldChg>
      <pc:sldChg chg="modSp add mod">
        <pc:chgData name="NORVEY DANILO MUÑOZ" userId="6c920eed-56a1-4dd6-94e7-28cd095909bd" providerId="ADAL" clId="{E68E6373-0133-48F9-A085-1C5324C2A634}" dt="2023-02-07T18:13:52.420" v="1787" actId="20577"/>
        <pc:sldMkLst>
          <pc:docMk/>
          <pc:sldMk cId="2587997566" sldId="352"/>
        </pc:sldMkLst>
        <pc:spChg chg="mod">
          <ac:chgData name="NORVEY DANILO MUÑOZ" userId="6c920eed-56a1-4dd6-94e7-28cd095909bd" providerId="ADAL" clId="{E68E6373-0133-48F9-A085-1C5324C2A634}" dt="2023-02-07T18:13:52.420" v="1787" actId="20577"/>
          <ac:spMkLst>
            <pc:docMk/>
            <pc:sldMk cId="2587997566" sldId="352"/>
            <ac:spMk id="222" creationId="{00000000-0000-0000-0000-000000000000}"/>
          </ac:spMkLst>
        </pc:spChg>
      </pc:sldChg>
      <pc:sldChg chg="addSp delSp modSp add mod replId modAnim">
        <pc:chgData name="NORVEY DANILO MUÑOZ" userId="6c920eed-56a1-4dd6-94e7-28cd095909bd" providerId="ADAL" clId="{E68E6373-0133-48F9-A085-1C5324C2A634}" dt="2023-02-07T18:17:31.092" v="1816" actId="1076"/>
        <pc:sldMkLst>
          <pc:docMk/>
          <pc:sldMk cId="3746880780" sldId="353"/>
        </pc:sldMkLst>
        <pc:spChg chg="add del mod">
          <ac:chgData name="NORVEY DANILO MUÑOZ" userId="6c920eed-56a1-4dd6-94e7-28cd095909bd" providerId="ADAL" clId="{E68E6373-0133-48F9-A085-1C5324C2A634}" dt="2023-02-07T18:14:06.426" v="1807" actId="478"/>
          <ac:spMkLst>
            <pc:docMk/>
            <pc:sldMk cId="3746880780" sldId="353"/>
            <ac:spMk id="3" creationId="{C7623916-DD1E-037D-D24A-A95984D8127B}"/>
          </ac:spMkLst>
        </pc:spChg>
        <pc:spChg chg="add del mod">
          <ac:chgData name="NORVEY DANILO MUÑOZ" userId="6c920eed-56a1-4dd6-94e7-28cd095909bd" providerId="ADAL" clId="{E68E6373-0133-48F9-A085-1C5324C2A634}" dt="2023-02-07T18:14:06.426" v="1807" actId="478"/>
          <ac:spMkLst>
            <pc:docMk/>
            <pc:sldMk cId="3746880780" sldId="353"/>
            <ac:spMk id="5" creationId="{9BA4433D-85A2-B216-D598-B5951A5240B3}"/>
          </ac:spMkLst>
        </pc:spChg>
        <pc:spChg chg="add del mod">
          <ac:chgData name="NORVEY DANILO MUÑOZ" userId="6c920eed-56a1-4dd6-94e7-28cd095909bd" providerId="ADAL" clId="{E68E6373-0133-48F9-A085-1C5324C2A634}" dt="2023-02-07T18:14:06.426" v="1807" actId="478"/>
          <ac:spMkLst>
            <pc:docMk/>
            <pc:sldMk cId="3746880780" sldId="353"/>
            <ac:spMk id="7" creationId="{A98D6870-56FA-BC67-05CC-7D8252CBF737}"/>
          </ac:spMkLst>
        </pc:spChg>
        <pc:spChg chg="add del mod">
          <ac:chgData name="NORVEY DANILO MUÑOZ" userId="6c920eed-56a1-4dd6-94e7-28cd095909bd" providerId="ADAL" clId="{E68E6373-0133-48F9-A085-1C5324C2A634}" dt="2023-02-07T18:14:06.426" v="1807" actId="478"/>
          <ac:spMkLst>
            <pc:docMk/>
            <pc:sldMk cId="3746880780" sldId="353"/>
            <ac:spMk id="9" creationId="{2422B321-CE3A-3AA9-DB67-FDDB7758338C}"/>
          </ac:spMkLst>
        </pc:spChg>
        <pc:spChg chg="mod">
          <ac:chgData name="NORVEY DANILO MUÑOZ" userId="6c920eed-56a1-4dd6-94e7-28cd095909bd" providerId="ADAL" clId="{E68E6373-0133-48F9-A085-1C5324C2A634}" dt="2023-02-07T18:16:30.278" v="1808"/>
          <ac:spMkLst>
            <pc:docMk/>
            <pc:sldMk cId="3746880780" sldId="353"/>
            <ac:spMk id="11" creationId="{102038A4-D583-99F2-0CF0-50D2E93DD422}"/>
          </ac:spMkLst>
        </pc:spChg>
        <pc:spChg chg="mod">
          <ac:chgData name="NORVEY DANILO MUÑOZ" userId="6c920eed-56a1-4dd6-94e7-28cd095909bd" providerId="ADAL" clId="{E68E6373-0133-48F9-A085-1C5324C2A634}" dt="2023-02-07T18:16:30.278" v="1808"/>
          <ac:spMkLst>
            <pc:docMk/>
            <pc:sldMk cId="3746880780" sldId="353"/>
            <ac:spMk id="12" creationId="{E30A2C16-7E6C-04E9-2BA4-67F653F1C918}"/>
          </ac:spMkLst>
        </pc:spChg>
        <pc:spChg chg="mod">
          <ac:chgData name="NORVEY DANILO MUÑOZ" userId="6c920eed-56a1-4dd6-94e7-28cd095909bd" providerId="ADAL" clId="{E68E6373-0133-48F9-A085-1C5324C2A634}" dt="2023-02-07T18:16:30.278" v="1808"/>
          <ac:spMkLst>
            <pc:docMk/>
            <pc:sldMk cId="3746880780" sldId="353"/>
            <ac:spMk id="13" creationId="{25C09155-034F-F349-1A71-02573BE58D20}"/>
          </ac:spMkLst>
        </pc:spChg>
        <pc:spChg chg="mod">
          <ac:chgData name="NORVEY DANILO MUÑOZ" userId="6c920eed-56a1-4dd6-94e7-28cd095909bd" providerId="ADAL" clId="{E68E6373-0133-48F9-A085-1C5324C2A634}" dt="2023-02-07T18:16:30.278" v="1808"/>
          <ac:spMkLst>
            <pc:docMk/>
            <pc:sldMk cId="3746880780" sldId="353"/>
            <ac:spMk id="14" creationId="{D3435A06-2265-21D7-C1FD-259A9CD15F6D}"/>
          </ac:spMkLst>
        </pc:spChg>
        <pc:spChg chg="mod">
          <ac:chgData name="NORVEY DANILO MUÑOZ" userId="6c920eed-56a1-4dd6-94e7-28cd095909bd" providerId="ADAL" clId="{E68E6373-0133-48F9-A085-1C5324C2A634}" dt="2023-02-07T18:16:30.278" v="1808"/>
          <ac:spMkLst>
            <pc:docMk/>
            <pc:sldMk cId="3746880780" sldId="353"/>
            <ac:spMk id="15" creationId="{B760A8AA-357F-113C-011B-69C4220868A9}"/>
          </ac:spMkLst>
        </pc:spChg>
        <pc:spChg chg="mod">
          <ac:chgData name="NORVEY DANILO MUÑOZ" userId="6c920eed-56a1-4dd6-94e7-28cd095909bd" providerId="ADAL" clId="{E68E6373-0133-48F9-A085-1C5324C2A634}" dt="2023-02-07T18:16:30.278" v="1808"/>
          <ac:spMkLst>
            <pc:docMk/>
            <pc:sldMk cId="3746880780" sldId="353"/>
            <ac:spMk id="16" creationId="{A22B13A4-381F-8580-E897-B1D7F9E773A4}"/>
          </ac:spMkLst>
        </pc:spChg>
        <pc:spChg chg="mod">
          <ac:chgData name="NORVEY DANILO MUÑOZ" userId="6c920eed-56a1-4dd6-94e7-28cd095909bd" providerId="ADAL" clId="{E68E6373-0133-48F9-A085-1C5324C2A634}" dt="2023-02-07T18:16:30.278" v="1808"/>
          <ac:spMkLst>
            <pc:docMk/>
            <pc:sldMk cId="3746880780" sldId="353"/>
            <ac:spMk id="17" creationId="{E7CA48EF-9F8E-81D1-5866-66D93403576F}"/>
          </ac:spMkLst>
        </pc:spChg>
        <pc:spChg chg="mod">
          <ac:chgData name="NORVEY DANILO MUÑOZ" userId="6c920eed-56a1-4dd6-94e7-28cd095909bd" providerId="ADAL" clId="{E68E6373-0133-48F9-A085-1C5324C2A634}" dt="2023-02-07T18:16:30.278" v="1808"/>
          <ac:spMkLst>
            <pc:docMk/>
            <pc:sldMk cId="3746880780" sldId="353"/>
            <ac:spMk id="18" creationId="{6FCF078C-4F28-8E0E-B5BA-A777B885DE65}"/>
          </ac:spMkLst>
        </pc:spChg>
        <pc:spChg chg="mod">
          <ac:chgData name="NORVEY DANILO MUÑOZ" userId="6c920eed-56a1-4dd6-94e7-28cd095909bd" providerId="ADAL" clId="{E68E6373-0133-48F9-A085-1C5324C2A634}" dt="2023-02-07T18:16:30.278" v="1808"/>
          <ac:spMkLst>
            <pc:docMk/>
            <pc:sldMk cId="3746880780" sldId="353"/>
            <ac:spMk id="19" creationId="{AE24883B-A0A3-949F-2264-45A3AE4B69B2}"/>
          </ac:spMkLst>
        </pc:spChg>
        <pc:spChg chg="mod">
          <ac:chgData name="NORVEY DANILO MUÑOZ" userId="6c920eed-56a1-4dd6-94e7-28cd095909bd" providerId="ADAL" clId="{E68E6373-0133-48F9-A085-1C5324C2A634}" dt="2023-02-07T18:16:30.278" v="1808"/>
          <ac:spMkLst>
            <pc:docMk/>
            <pc:sldMk cId="3746880780" sldId="353"/>
            <ac:spMk id="20" creationId="{1D8E5CAE-776E-1C15-4284-9AA4DE1FACA9}"/>
          </ac:spMkLst>
        </pc:spChg>
        <pc:spChg chg="mod">
          <ac:chgData name="NORVEY DANILO MUÑOZ" userId="6c920eed-56a1-4dd6-94e7-28cd095909bd" providerId="ADAL" clId="{E68E6373-0133-48F9-A085-1C5324C2A634}" dt="2023-02-07T18:16:30.278" v="1808"/>
          <ac:spMkLst>
            <pc:docMk/>
            <pc:sldMk cId="3746880780" sldId="353"/>
            <ac:spMk id="21" creationId="{0D993602-5E99-8172-836D-694BB990D0D1}"/>
          </ac:spMkLst>
        </pc:spChg>
        <pc:spChg chg="mod">
          <ac:chgData name="NORVEY DANILO MUÑOZ" userId="6c920eed-56a1-4dd6-94e7-28cd095909bd" providerId="ADAL" clId="{E68E6373-0133-48F9-A085-1C5324C2A634}" dt="2023-02-07T18:16:30.278" v="1808"/>
          <ac:spMkLst>
            <pc:docMk/>
            <pc:sldMk cId="3746880780" sldId="353"/>
            <ac:spMk id="24" creationId="{3C07787D-EABC-F56C-C181-699E0003013D}"/>
          </ac:spMkLst>
        </pc:spChg>
        <pc:spChg chg="mod">
          <ac:chgData name="NORVEY DANILO MUÑOZ" userId="6c920eed-56a1-4dd6-94e7-28cd095909bd" providerId="ADAL" clId="{E68E6373-0133-48F9-A085-1C5324C2A634}" dt="2023-02-07T18:16:30.278" v="1808"/>
          <ac:spMkLst>
            <pc:docMk/>
            <pc:sldMk cId="3746880780" sldId="353"/>
            <ac:spMk id="25" creationId="{996EE02B-16CA-70F4-3F49-F44FAD84430C}"/>
          </ac:spMkLst>
        </pc:spChg>
        <pc:spChg chg="mod">
          <ac:chgData name="NORVEY DANILO MUÑOZ" userId="6c920eed-56a1-4dd6-94e7-28cd095909bd" providerId="ADAL" clId="{E68E6373-0133-48F9-A085-1C5324C2A634}" dt="2023-02-07T18:16:30.278" v="1808"/>
          <ac:spMkLst>
            <pc:docMk/>
            <pc:sldMk cId="3746880780" sldId="353"/>
            <ac:spMk id="26" creationId="{9D90A023-E604-7658-682F-40C5A7D49BFC}"/>
          </ac:spMkLst>
        </pc:spChg>
        <pc:spChg chg="mod">
          <ac:chgData name="NORVEY DANILO MUÑOZ" userId="6c920eed-56a1-4dd6-94e7-28cd095909bd" providerId="ADAL" clId="{E68E6373-0133-48F9-A085-1C5324C2A634}" dt="2023-02-07T18:16:30.278" v="1808"/>
          <ac:spMkLst>
            <pc:docMk/>
            <pc:sldMk cId="3746880780" sldId="353"/>
            <ac:spMk id="27" creationId="{E90109B7-3244-746A-574C-F8AFD675FAE8}"/>
          </ac:spMkLst>
        </pc:spChg>
        <pc:spChg chg="mod">
          <ac:chgData name="NORVEY DANILO MUÑOZ" userId="6c920eed-56a1-4dd6-94e7-28cd095909bd" providerId="ADAL" clId="{E68E6373-0133-48F9-A085-1C5324C2A634}" dt="2023-02-07T18:16:30.278" v="1808"/>
          <ac:spMkLst>
            <pc:docMk/>
            <pc:sldMk cId="3746880780" sldId="353"/>
            <ac:spMk id="28" creationId="{E6846D89-CF67-B4F5-7151-93BDE5CCAD6B}"/>
          </ac:spMkLst>
        </pc:spChg>
        <pc:spChg chg="mod">
          <ac:chgData name="NORVEY DANILO MUÑOZ" userId="6c920eed-56a1-4dd6-94e7-28cd095909bd" providerId="ADAL" clId="{E68E6373-0133-48F9-A085-1C5324C2A634}" dt="2023-02-07T18:16:30.278" v="1808"/>
          <ac:spMkLst>
            <pc:docMk/>
            <pc:sldMk cId="3746880780" sldId="353"/>
            <ac:spMk id="29" creationId="{D7A50C52-074B-25DB-DEDB-2037238B818B}"/>
          </ac:spMkLst>
        </pc:spChg>
        <pc:spChg chg="mod">
          <ac:chgData name="NORVEY DANILO MUÑOZ" userId="6c920eed-56a1-4dd6-94e7-28cd095909bd" providerId="ADAL" clId="{E68E6373-0133-48F9-A085-1C5324C2A634}" dt="2023-02-07T18:16:30.278" v="1808"/>
          <ac:spMkLst>
            <pc:docMk/>
            <pc:sldMk cId="3746880780" sldId="353"/>
            <ac:spMk id="30" creationId="{C3437ACB-7878-5C08-426A-03691CEDD19E}"/>
          </ac:spMkLst>
        </pc:spChg>
        <pc:spChg chg="mod">
          <ac:chgData name="NORVEY DANILO MUÑOZ" userId="6c920eed-56a1-4dd6-94e7-28cd095909bd" providerId="ADAL" clId="{E68E6373-0133-48F9-A085-1C5324C2A634}" dt="2023-02-07T18:16:30.278" v="1808"/>
          <ac:spMkLst>
            <pc:docMk/>
            <pc:sldMk cId="3746880780" sldId="353"/>
            <ac:spMk id="31" creationId="{674BF174-7FF7-A04B-F086-2E879C70ABEF}"/>
          </ac:spMkLst>
        </pc:spChg>
        <pc:spChg chg="mod">
          <ac:chgData name="NORVEY DANILO MUÑOZ" userId="6c920eed-56a1-4dd6-94e7-28cd095909bd" providerId="ADAL" clId="{E68E6373-0133-48F9-A085-1C5324C2A634}" dt="2023-02-07T18:16:30.278" v="1808"/>
          <ac:spMkLst>
            <pc:docMk/>
            <pc:sldMk cId="3746880780" sldId="353"/>
            <ac:spMk id="32" creationId="{8A757580-4B40-9E61-552E-143F084503D4}"/>
          </ac:spMkLst>
        </pc:spChg>
        <pc:spChg chg="mod">
          <ac:chgData name="NORVEY DANILO MUÑOZ" userId="6c920eed-56a1-4dd6-94e7-28cd095909bd" providerId="ADAL" clId="{E68E6373-0133-48F9-A085-1C5324C2A634}" dt="2023-02-07T18:16:30.278" v="1808"/>
          <ac:spMkLst>
            <pc:docMk/>
            <pc:sldMk cId="3746880780" sldId="353"/>
            <ac:spMk id="33" creationId="{12CB26CF-7516-E70C-1687-4FC1C6C5BA0A}"/>
          </ac:spMkLst>
        </pc:spChg>
        <pc:spChg chg="mod">
          <ac:chgData name="NORVEY DANILO MUÑOZ" userId="6c920eed-56a1-4dd6-94e7-28cd095909bd" providerId="ADAL" clId="{E68E6373-0133-48F9-A085-1C5324C2A634}" dt="2023-02-07T18:16:30.278" v="1808"/>
          <ac:spMkLst>
            <pc:docMk/>
            <pc:sldMk cId="3746880780" sldId="353"/>
            <ac:spMk id="34" creationId="{973C6E64-8964-1D84-F29B-4869221CD4C6}"/>
          </ac:spMkLst>
        </pc:spChg>
        <pc:spChg chg="mod">
          <ac:chgData name="NORVEY DANILO MUÑOZ" userId="6c920eed-56a1-4dd6-94e7-28cd095909bd" providerId="ADAL" clId="{E68E6373-0133-48F9-A085-1C5324C2A634}" dt="2023-02-07T18:16:30.278" v="1808"/>
          <ac:spMkLst>
            <pc:docMk/>
            <pc:sldMk cId="3746880780" sldId="353"/>
            <ac:spMk id="35" creationId="{F6FB2828-DC72-3EEA-54B0-73A1E1E9CBC1}"/>
          </ac:spMkLst>
        </pc:spChg>
        <pc:spChg chg="mod">
          <ac:chgData name="NORVEY DANILO MUÑOZ" userId="6c920eed-56a1-4dd6-94e7-28cd095909bd" providerId="ADAL" clId="{E68E6373-0133-48F9-A085-1C5324C2A634}" dt="2023-02-07T18:16:30.278" v="1808"/>
          <ac:spMkLst>
            <pc:docMk/>
            <pc:sldMk cId="3746880780" sldId="353"/>
            <ac:spMk id="36" creationId="{63533266-F179-F4E6-8BCA-186C6792A036}"/>
          </ac:spMkLst>
        </pc:spChg>
        <pc:spChg chg="mod">
          <ac:chgData name="NORVEY DANILO MUÑOZ" userId="6c920eed-56a1-4dd6-94e7-28cd095909bd" providerId="ADAL" clId="{E68E6373-0133-48F9-A085-1C5324C2A634}" dt="2023-02-07T18:16:30.278" v="1808"/>
          <ac:spMkLst>
            <pc:docMk/>
            <pc:sldMk cId="3746880780" sldId="353"/>
            <ac:spMk id="37" creationId="{F2689305-9E4D-30D7-69CF-D6C4736D9823}"/>
          </ac:spMkLst>
        </pc:spChg>
        <pc:spChg chg="mod">
          <ac:chgData name="NORVEY DANILO MUÑOZ" userId="6c920eed-56a1-4dd6-94e7-28cd095909bd" providerId="ADAL" clId="{E68E6373-0133-48F9-A085-1C5324C2A634}" dt="2023-02-07T18:16:30.278" v="1808"/>
          <ac:spMkLst>
            <pc:docMk/>
            <pc:sldMk cId="3746880780" sldId="353"/>
            <ac:spMk id="40" creationId="{411E90C8-12BD-F43E-B9CB-2061CADA151E}"/>
          </ac:spMkLst>
        </pc:spChg>
        <pc:spChg chg="mod">
          <ac:chgData name="NORVEY DANILO MUÑOZ" userId="6c920eed-56a1-4dd6-94e7-28cd095909bd" providerId="ADAL" clId="{E68E6373-0133-48F9-A085-1C5324C2A634}" dt="2023-02-07T18:16:30.278" v="1808"/>
          <ac:spMkLst>
            <pc:docMk/>
            <pc:sldMk cId="3746880780" sldId="353"/>
            <ac:spMk id="41" creationId="{52337326-7E0B-0D03-1F3E-E9C3F0097A8D}"/>
          </ac:spMkLst>
        </pc:spChg>
        <pc:spChg chg="mod">
          <ac:chgData name="NORVEY DANILO MUÑOZ" userId="6c920eed-56a1-4dd6-94e7-28cd095909bd" providerId="ADAL" clId="{E68E6373-0133-48F9-A085-1C5324C2A634}" dt="2023-02-07T18:16:30.278" v="1808"/>
          <ac:spMkLst>
            <pc:docMk/>
            <pc:sldMk cId="3746880780" sldId="353"/>
            <ac:spMk id="42" creationId="{BB170C8F-143B-1E11-461B-A1242214D33C}"/>
          </ac:spMkLst>
        </pc:spChg>
        <pc:spChg chg="mod">
          <ac:chgData name="NORVEY DANILO MUÑOZ" userId="6c920eed-56a1-4dd6-94e7-28cd095909bd" providerId="ADAL" clId="{E68E6373-0133-48F9-A085-1C5324C2A634}" dt="2023-02-07T18:16:30.278" v="1808"/>
          <ac:spMkLst>
            <pc:docMk/>
            <pc:sldMk cId="3746880780" sldId="353"/>
            <ac:spMk id="43" creationId="{F8117D18-685A-690B-A080-4D3B098BDCE5}"/>
          </ac:spMkLst>
        </pc:spChg>
        <pc:spChg chg="mod">
          <ac:chgData name="NORVEY DANILO MUÑOZ" userId="6c920eed-56a1-4dd6-94e7-28cd095909bd" providerId="ADAL" clId="{E68E6373-0133-48F9-A085-1C5324C2A634}" dt="2023-02-07T18:16:30.278" v="1808"/>
          <ac:spMkLst>
            <pc:docMk/>
            <pc:sldMk cId="3746880780" sldId="353"/>
            <ac:spMk id="44" creationId="{27C6D785-A871-0575-3820-39AAC422A8BE}"/>
          </ac:spMkLst>
        </pc:spChg>
        <pc:spChg chg="mod">
          <ac:chgData name="NORVEY DANILO MUÑOZ" userId="6c920eed-56a1-4dd6-94e7-28cd095909bd" providerId="ADAL" clId="{E68E6373-0133-48F9-A085-1C5324C2A634}" dt="2023-02-07T18:16:30.278" v="1808"/>
          <ac:spMkLst>
            <pc:docMk/>
            <pc:sldMk cId="3746880780" sldId="353"/>
            <ac:spMk id="45" creationId="{A2BF3FE7-82E7-9A38-F8FC-71A759E0AE1F}"/>
          </ac:spMkLst>
        </pc:spChg>
        <pc:spChg chg="mod">
          <ac:chgData name="NORVEY DANILO MUÑOZ" userId="6c920eed-56a1-4dd6-94e7-28cd095909bd" providerId="ADAL" clId="{E68E6373-0133-48F9-A085-1C5324C2A634}" dt="2023-02-07T18:16:30.278" v="1808"/>
          <ac:spMkLst>
            <pc:docMk/>
            <pc:sldMk cId="3746880780" sldId="353"/>
            <ac:spMk id="46" creationId="{B86698E7-4D48-4728-362A-C3C3DFC8EE7C}"/>
          </ac:spMkLst>
        </pc:spChg>
        <pc:spChg chg="mod">
          <ac:chgData name="NORVEY DANILO MUÑOZ" userId="6c920eed-56a1-4dd6-94e7-28cd095909bd" providerId="ADAL" clId="{E68E6373-0133-48F9-A085-1C5324C2A634}" dt="2023-02-07T18:16:30.278" v="1808"/>
          <ac:spMkLst>
            <pc:docMk/>
            <pc:sldMk cId="3746880780" sldId="353"/>
            <ac:spMk id="47" creationId="{AB77D94B-4BF2-48FE-3C06-D9321531C445}"/>
          </ac:spMkLst>
        </pc:spChg>
        <pc:spChg chg="mod">
          <ac:chgData name="NORVEY DANILO MUÑOZ" userId="6c920eed-56a1-4dd6-94e7-28cd095909bd" providerId="ADAL" clId="{E68E6373-0133-48F9-A085-1C5324C2A634}" dt="2023-02-07T18:16:30.278" v="1808"/>
          <ac:spMkLst>
            <pc:docMk/>
            <pc:sldMk cId="3746880780" sldId="353"/>
            <ac:spMk id="48" creationId="{7C068CEA-B2F3-40BB-8247-5228C3973C8D}"/>
          </ac:spMkLst>
        </pc:spChg>
        <pc:spChg chg="mod">
          <ac:chgData name="NORVEY DANILO MUÑOZ" userId="6c920eed-56a1-4dd6-94e7-28cd095909bd" providerId="ADAL" clId="{E68E6373-0133-48F9-A085-1C5324C2A634}" dt="2023-02-07T18:16:30.278" v="1808"/>
          <ac:spMkLst>
            <pc:docMk/>
            <pc:sldMk cId="3746880780" sldId="353"/>
            <ac:spMk id="49" creationId="{A3E8BDA9-A907-F908-294F-34FFD5C1854D}"/>
          </ac:spMkLst>
        </pc:spChg>
        <pc:spChg chg="mod">
          <ac:chgData name="NORVEY DANILO MUÑOZ" userId="6c920eed-56a1-4dd6-94e7-28cd095909bd" providerId="ADAL" clId="{E68E6373-0133-48F9-A085-1C5324C2A634}" dt="2023-02-07T18:16:30.278" v="1808"/>
          <ac:spMkLst>
            <pc:docMk/>
            <pc:sldMk cId="3746880780" sldId="353"/>
            <ac:spMk id="50" creationId="{DDC0DC93-F3F8-E9A0-FA79-CF6052462CFA}"/>
          </ac:spMkLst>
        </pc:spChg>
        <pc:spChg chg="mod">
          <ac:chgData name="NORVEY DANILO MUÑOZ" userId="6c920eed-56a1-4dd6-94e7-28cd095909bd" providerId="ADAL" clId="{E68E6373-0133-48F9-A085-1C5324C2A634}" dt="2023-02-07T18:16:30.278" v="1808"/>
          <ac:spMkLst>
            <pc:docMk/>
            <pc:sldMk cId="3746880780" sldId="353"/>
            <ac:spMk id="51" creationId="{985F335C-58AC-F549-066F-973F4B5AB923}"/>
          </ac:spMkLst>
        </pc:spChg>
        <pc:spChg chg="mod">
          <ac:chgData name="NORVEY DANILO MUÑOZ" userId="6c920eed-56a1-4dd6-94e7-28cd095909bd" providerId="ADAL" clId="{E68E6373-0133-48F9-A085-1C5324C2A634}" dt="2023-02-07T18:16:30.278" v="1808"/>
          <ac:spMkLst>
            <pc:docMk/>
            <pc:sldMk cId="3746880780" sldId="353"/>
            <ac:spMk id="52" creationId="{498F7AE3-6586-4762-4E87-010228873299}"/>
          </ac:spMkLst>
        </pc:spChg>
        <pc:spChg chg="mod">
          <ac:chgData name="NORVEY DANILO MUÑOZ" userId="6c920eed-56a1-4dd6-94e7-28cd095909bd" providerId="ADAL" clId="{E68E6373-0133-48F9-A085-1C5324C2A634}" dt="2023-02-07T18:16:30.278" v="1808"/>
          <ac:spMkLst>
            <pc:docMk/>
            <pc:sldMk cId="3746880780" sldId="353"/>
            <ac:spMk id="53" creationId="{F310D036-1862-2678-21A9-E02CB4B943B3}"/>
          </ac:spMkLst>
        </pc:spChg>
        <pc:spChg chg="mod">
          <ac:chgData name="NORVEY DANILO MUÑOZ" userId="6c920eed-56a1-4dd6-94e7-28cd095909bd" providerId="ADAL" clId="{E68E6373-0133-48F9-A085-1C5324C2A634}" dt="2023-02-07T18:16:30.278" v="1808"/>
          <ac:spMkLst>
            <pc:docMk/>
            <pc:sldMk cId="3746880780" sldId="353"/>
            <ac:spMk id="56" creationId="{4D2E827F-61CE-9A55-0D29-55DE57A2737C}"/>
          </ac:spMkLst>
        </pc:spChg>
        <pc:spChg chg="mod">
          <ac:chgData name="NORVEY DANILO MUÑOZ" userId="6c920eed-56a1-4dd6-94e7-28cd095909bd" providerId="ADAL" clId="{E68E6373-0133-48F9-A085-1C5324C2A634}" dt="2023-02-07T18:16:30.278" v="1808"/>
          <ac:spMkLst>
            <pc:docMk/>
            <pc:sldMk cId="3746880780" sldId="353"/>
            <ac:spMk id="57" creationId="{74261968-77AF-80AE-8849-48CE920DFF60}"/>
          </ac:spMkLst>
        </pc:spChg>
        <pc:spChg chg="mod">
          <ac:chgData name="NORVEY DANILO MUÑOZ" userId="6c920eed-56a1-4dd6-94e7-28cd095909bd" providerId="ADAL" clId="{E68E6373-0133-48F9-A085-1C5324C2A634}" dt="2023-02-07T18:16:30.278" v="1808"/>
          <ac:spMkLst>
            <pc:docMk/>
            <pc:sldMk cId="3746880780" sldId="353"/>
            <ac:spMk id="58" creationId="{CA51EDC8-5F0D-28AB-E793-4E9B83CF803C}"/>
          </ac:spMkLst>
        </pc:spChg>
        <pc:spChg chg="mod">
          <ac:chgData name="NORVEY DANILO MUÑOZ" userId="6c920eed-56a1-4dd6-94e7-28cd095909bd" providerId="ADAL" clId="{E68E6373-0133-48F9-A085-1C5324C2A634}" dt="2023-02-07T18:16:30.278" v="1808"/>
          <ac:spMkLst>
            <pc:docMk/>
            <pc:sldMk cId="3746880780" sldId="353"/>
            <ac:spMk id="59" creationId="{FEF75669-0959-69EB-095C-F577F01968AB}"/>
          </ac:spMkLst>
        </pc:spChg>
        <pc:spChg chg="mod">
          <ac:chgData name="NORVEY DANILO MUÑOZ" userId="6c920eed-56a1-4dd6-94e7-28cd095909bd" providerId="ADAL" clId="{E68E6373-0133-48F9-A085-1C5324C2A634}" dt="2023-02-07T18:16:30.278" v="1808"/>
          <ac:spMkLst>
            <pc:docMk/>
            <pc:sldMk cId="3746880780" sldId="353"/>
            <ac:spMk id="60" creationId="{E10E706B-0E46-0A4B-03D1-232FEDEBC534}"/>
          </ac:spMkLst>
        </pc:spChg>
        <pc:spChg chg="mod">
          <ac:chgData name="NORVEY DANILO MUÑOZ" userId="6c920eed-56a1-4dd6-94e7-28cd095909bd" providerId="ADAL" clId="{E68E6373-0133-48F9-A085-1C5324C2A634}" dt="2023-02-07T18:16:30.278" v="1808"/>
          <ac:spMkLst>
            <pc:docMk/>
            <pc:sldMk cId="3746880780" sldId="353"/>
            <ac:spMk id="61" creationId="{E86457E4-8C6C-125E-52FE-3B1EDB175A7C}"/>
          </ac:spMkLst>
        </pc:spChg>
        <pc:spChg chg="mod">
          <ac:chgData name="NORVEY DANILO MUÑOZ" userId="6c920eed-56a1-4dd6-94e7-28cd095909bd" providerId="ADAL" clId="{E68E6373-0133-48F9-A085-1C5324C2A634}" dt="2023-02-07T18:16:30.278" v="1808"/>
          <ac:spMkLst>
            <pc:docMk/>
            <pc:sldMk cId="3746880780" sldId="353"/>
            <ac:spMk id="62" creationId="{791FF42A-FE48-7EFD-8DBE-ED56E99DCCBD}"/>
          </ac:spMkLst>
        </pc:spChg>
        <pc:spChg chg="mod">
          <ac:chgData name="NORVEY DANILO MUÑOZ" userId="6c920eed-56a1-4dd6-94e7-28cd095909bd" providerId="ADAL" clId="{E68E6373-0133-48F9-A085-1C5324C2A634}" dt="2023-02-07T18:16:30.278" v="1808"/>
          <ac:spMkLst>
            <pc:docMk/>
            <pc:sldMk cId="3746880780" sldId="353"/>
            <ac:spMk id="63" creationId="{28D03D5E-500E-D250-1035-9AE8E90677EA}"/>
          </ac:spMkLst>
        </pc:spChg>
        <pc:spChg chg="mod">
          <ac:chgData name="NORVEY DANILO MUÑOZ" userId="6c920eed-56a1-4dd6-94e7-28cd095909bd" providerId="ADAL" clId="{E68E6373-0133-48F9-A085-1C5324C2A634}" dt="2023-02-07T18:16:30.278" v="1808"/>
          <ac:spMkLst>
            <pc:docMk/>
            <pc:sldMk cId="3746880780" sldId="353"/>
            <ac:spMk id="192" creationId="{F7F875BF-99C6-AF1B-F0CB-78CBBFFC15F2}"/>
          </ac:spMkLst>
        </pc:spChg>
        <pc:spChg chg="mod">
          <ac:chgData name="NORVEY DANILO MUÑOZ" userId="6c920eed-56a1-4dd6-94e7-28cd095909bd" providerId="ADAL" clId="{E68E6373-0133-48F9-A085-1C5324C2A634}" dt="2023-02-07T18:16:30.278" v="1808"/>
          <ac:spMkLst>
            <pc:docMk/>
            <pc:sldMk cId="3746880780" sldId="353"/>
            <ac:spMk id="193" creationId="{17898E65-F651-5A16-3DC4-7C9AED7D424C}"/>
          </ac:spMkLst>
        </pc:spChg>
        <pc:spChg chg="mod">
          <ac:chgData name="NORVEY DANILO MUÑOZ" userId="6c920eed-56a1-4dd6-94e7-28cd095909bd" providerId="ADAL" clId="{E68E6373-0133-48F9-A085-1C5324C2A634}" dt="2023-02-07T18:16:30.278" v="1808"/>
          <ac:spMkLst>
            <pc:docMk/>
            <pc:sldMk cId="3746880780" sldId="353"/>
            <ac:spMk id="194" creationId="{71F7964D-0612-7380-45DD-862A6AA71729}"/>
          </ac:spMkLst>
        </pc:spChg>
        <pc:spChg chg="mod">
          <ac:chgData name="NORVEY DANILO MUÑOZ" userId="6c920eed-56a1-4dd6-94e7-28cd095909bd" providerId="ADAL" clId="{E68E6373-0133-48F9-A085-1C5324C2A634}" dt="2023-02-07T18:16:30.278" v="1808"/>
          <ac:spMkLst>
            <pc:docMk/>
            <pc:sldMk cId="3746880780" sldId="353"/>
            <ac:spMk id="195" creationId="{B85156E2-1DAA-BA32-A593-FA11A7629203}"/>
          </ac:spMkLst>
        </pc:spChg>
        <pc:spChg chg="mod">
          <ac:chgData name="NORVEY DANILO MUÑOZ" userId="6c920eed-56a1-4dd6-94e7-28cd095909bd" providerId="ADAL" clId="{E68E6373-0133-48F9-A085-1C5324C2A634}" dt="2023-02-07T18:16:30.278" v="1808"/>
          <ac:spMkLst>
            <pc:docMk/>
            <pc:sldMk cId="3746880780" sldId="353"/>
            <ac:spMk id="196" creationId="{58FA7ADD-E611-9B30-9CDA-D8B742E26B65}"/>
          </ac:spMkLst>
        </pc:spChg>
        <pc:spChg chg="mod">
          <ac:chgData name="NORVEY DANILO MUÑOZ" userId="6c920eed-56a1-4dd6-94e7-28cd095909bd" providerId="ADAL" clId="{E68E6373-0133-48F9-A085-1C5324C2A634}" dt="2023-02-07T18:16:30.278" v="1808"/>
          <ac:spMkLst>
            <pc:docMk/>
            <pc:sldMk cId="3746880780" sldId="353"/>
            <ac:spMk id="197" creationId="{017891CA-94B2-8657-D4FB-45FB959C39F2}"/>
          </ac:spMkLst>
        </pc:spChg>
        <pc:spChg chg="mod">
          <ac:chgData name="NORVEY DANILO MUÑOZ" userId="6c920eed-56a1-4dd6-94e7-28cd095909bd" providerId="ADAL" clId="{E68E6373-0133-48F9-A085-1C5324C2A634}" dt="2023-02-07T18:17:01.044" v="1811" actId="1076"/>
          <ac:spMkLst>
            <pc:docMk/>
            <pc:sldMk cId="3746880780" sldId="353"/>
            <ac:spMk id="199" creationId="{E1CC2185-EF47-90C1-8F1F-1CC0497ECA6E}"/>
          </ac:spMkLst>
        </pc:spChg>
        <pc:spChg chg="mod">
          <ac:chgData name="NORVEY DANILO MUÑOZ" userId="6c920eed-56a1-4dd6-94e7-28cd095909bd" providerId="ADAL" clId="{E68E6373-0133-48F9-A085-1C5324C2A634}" dt="2023-02-07T18:17:01.044" v="1811" actId="1076"/>
          <ac:spMkLst>
            <pc:docMk/>
            <pc:sldMk cId="3746880780" sldId="353"/>
            <ac:spMk id="200" creationId="{B4AED6F2-5BC0-6619-EC2B-04F453100C78}"/>
          </ac:spMkLst>
        </pc:spChg>
        <pc:spChg chg="mod">
          <ac:chgData name="NORVEY DANILO MUÑOZ" userId="6c920eed-56a1-4dd6-94e7-28cd095909bd" providerId="ADAL" clId="{E68E6373-0133-48F9-A085-1C5324C2A634}" dt="2023-02-07T18:17:01.044" v="1811" actId="1076"/>
          <ac:spMkLst>
            <pc:docMk/>
            <pc:sldMk cId="3746880780" sldId="353"/>
            <ac:spMk id="201" creationId="{641CEF0B-AA7C-4519-F561-EC82145CBD16}"/>
          </ac:spMkLst>
        </pc:spChg>
        <pc:spChg chg="mod">
          <ac:chgData name="NORVEY DANILO MUÑOZ" userId="6c920eed-56a1-4dd6-94e7-28cd095909bd" providerId="ADAL" clId="{E68E6373-0133-48F9-A085-1C5324C2A634}" dt="2023-02-07T18:17:01.044" v="1811" actId="1076"/>
          <ac:spMkLst>
            <pc:docMk/>
            <pc:sldMk cId="3746880780" sldId="353"/>
            <ac:spMk id="202" creationId="{870657F6-862E-8BE0-A7E8-D7E22594DF2C}"/>
          </ac:spMkLst>
        </pc:spChg>
        <pc:spChg chg="mod">
          <ac:chgData name="NORVEY DANILO MUÑOZ" userId="6c920eed-56a1-4dd6-94e7-28cd095909bd" providerId="ADAL" clId="{E68E6373-0133-48F9-A085-1C5324C2A634}" dt="2023-02-07T18:17:01.044" v="1811" actId="1076"/>
          <ac:spMkLst>
            <pc:docMk/>
            <pc:sldMk cId="3746880780" sldId="353"/>
            <ac:spMk id="203" creationId="{FDE5E2A6-8B73-6EE7-C5AB-2D8D9989CA58}"/>
          </ac:spMkLst>
        </pc:spChg>
        <pc:spChg chg="mod">
          <ac:chgData name="NORVEY DANILO MUÑOZ" userId="6c920eed-56a1-4dd6-94e7-28cd095909bd" providerId="ADAL" clId="{E68E6373-0133-48F9-A085-1C5324C2A634}" dt="2023-02-07T18:17:01.044" v="1811" actId="1076"/>
          <ac:spMkLst>
            <pc:docMk/>
            <pc:sldMk cId="3746880780" sldId="353"/>
            <ac:spMk id="204" creationId="{803EB35B-8ED9-3E2C-3B83-0D07BFF2724A}"/>
          </ac:spMkLst>
        </pc:spChg>
        <pc:spChg chg="mod">
          <ac:chgData name="NORVEY DANILO MUÑOZ" userId="6c920eed-56a1-4dd6-94e7-28cd095909bd" providerId="ADAL" clId="{E68E6373-0133-48F9-A085-1C5324C2A634}" dt="2023-02-07T18:17:01.044" v="1811" actId="1076"/>
          <ac:spMkLst>
            <pc:docMk/>
            <pc:sldMk cId="3746880780" sldId="353"/>
            <ac:spMk id="205" creationId="{A6A64E08-B296-81B5-825B-842C4E9CCF89}"/>
          </ac:spMkLst>
        </pc:spChg>
        <pc:spChg chg="mod">
          <ac:chgData name="NORVEY DANILO MUÑOZ" userId="6c920eed-56a1-4dd6-94e7-28cd095909bd" providerId="ADAL" clId="{E68E6373-0133-48F9-A085-1C5324C2A634}" dt="2023-02-07T18:17:01.044" v="1811" actId="1076"/>
          <ac:spMkLst>
            <pc:docMk/>
            <pc:sldMk cId="3746880780" sldId="353"/>
            <ac:spMk id="206" creationId="{EDD43DDB-40C5-AC3B-EB44-859F1AD24C77}"/>
          </ac:spMkLst>
        </pc:spChg>
        <pc:spChg chg="mod">
          <ac:chgData name="NORVEY DANILO MUÑOZ" userId="6c920eed-56a1-4dd6-94e7-28cd095909bd" providerId="ADAL" clId="{E68E6373-0133-48F9-A085-1C5324C2A634}" dt="2023-02-07T18:17:01.044" v="1811" actId="1076"/>
          <ac:spMkLst>
            <pc:docMk/>
            <pc:sldMk cId="3746880780" sldId="353"/>
            <ac:spMk id="207" creationId="{D0126123-2CCC-D03E-0FB0-A5BF26BC41DB}"/>
          </ac:spMkLst>
        </pc:spChg>
        <pc:spChg chg="mod">
          <ac:chgData name="NORVEY DANILO MUÑOZ" userId="6c920eed-56a1-4dd6-94e7-28cd095909bd" providerId="ADAL" clId="{E68E6373-0133-48F9-A085-1C5324C2A634}" dt="2023-02-07T18:17:01.044" v="1811" actId="1076"/>
          <ac:spMkLst>
            <pc:docMk/>
            <pc:sldMk cId="3746880780" sldId="353"/>
            <ac:spMk id="208" creationId="{10541001-AF54-31F1-9354-1AF1ED1D75E7}"/>
          </ac:spMkLst>
        </pc:spChg>
        <pc:spChg chg="mod">
          <ac:chgData name="NORVEY DANILO MUÑOZ" userId="6c920eed-56a1-4dd6-94e7-28cd095909bd" providerId="ADAL" clId="{E68E6373-0133-48F9-A085-1C5324C2A634}" dt="2023-02-07T18:17:01.044" v="1811" actId="1076"/>
          <ac:spMkLst>
            <pc:docMk/>
            <pc:sldMk cId="3746880780" sldId="353"/>
            <ac:spMk id="209" creationId="{D108F5FB-76E8-7DAE-931C-D02333C785A0}"/>
          </ac:spMkLst>
        </pc:spChg>
        <pc:spChg chg="mod">
          <ac:chgData name="NORVEY DANILO MUÑOZ" userId="6c920eed-56a1-4dd6-94e7-28cd095909bd" providerId="ADAL" clId="{E68E6373-0133-48F9-A085-1C5324C2A634}" dt="2023-02-07T18:17:07.219" v="1812" actId="1076"/>
          <ac:spMkLst>
            <pc:docMk/>
            <pc:sldMk cId="3746880780" sldId="353"/>
            <ac:spMk id="212" creationId="{3A7185DA-07AA-CC71-90E0-DA5FD9862575}"/>
          </ac:spMkLst>
        </pc:spChg>
        <pc:spChg chg="mod">
          <ac:chgData name="NORVEY DANILO MUÑOZ" userId="6c920eed-56a1-4dd6-94e7-28cd095909bd" providerId="ADAL" clId="{E68E6373-0133-48F9-A085-1C5324C2A634}" dt="2023-02-07T18:17:07.219" v="1812" actId="1076"/>
          <ac:spMkLst>
            <pc:docMk/>
            <pc:sldMk cId="3746880780" sldId="353"/>
            <ac:spMk id="213" creationId="{021AD46E-10C0-673E-CCFF-A47A46551A1B}"/>
          </ac:spMkLst>
        </pc:spChg>
        <pc:spChg chg="mod">
          <ac:chgData name="NORVEY DANILO MUÑOZ" userId="6c920eed-56a1-4dd6-94e7-28cd095909bd" providerId="ADAL" clId="{E68E6373-0133-48F9-A085-1C5324C2A634}" dt="2023-02-07T18:17:07.219" v="1812" actId="1076"/>
          <ac:spMkLst>
            <pc:docMk/>
            <pc:sldMk cId="3746880780" sldId="353"/>
            <ac:spMk id="214" creationId="{E8A45893-154C-8CEB-E182-0CE3797C1F6E}"/>
          </ac:spMkLst>
        </pc:spChg>
        <pc:spChg chg="mod">
          <ac:chgData name="NORVEY DANILO MUÑOZ" userId="6c920eed-56a1-4dd6-94e7-28cd095909bd" providerId="ADAL" clId="{E68E6373-0133-48F9-A085-1C5324C2A634}" dt="2023-02-07T18:17:07.219" v="1812" actId="1076"/>
          <ac:spMkLst>
            <pc:docMk/>
            <pc:sldMk cId="3746880780" sldId="353"/>
            <ac:spMk id="215" creationId="{BFFD0D06-457E-E119-F05A-E8B12543B3AC}"/>
          </ac:spMkLst>
        </pc:spChg>
        <pc:spChg chg="mod">
          <ac:chgData name="NORVEY DANILO MUÑOZ" userId="6c920eed-56a1-4dd6-94e7-28cd095909bd" providerId="ADAL" clId="{E68E6373-0133-48F9-A085-1C5324C2A634}" dt="2023-02-07T18:17:07.219" v="1812" actId="1076"/>
          <ac:spMkLst>
            <pc:docMk/>
            <pc:sldMk cId="3746880780" sldId="353"/>
            <ac:spMk id="216" creationId="{5744CAB8-3B77-5247-1DA6-7BA8249025C5}"/>
          </ac:spMkLst>
        </pc:spChg>
        <pc:spChg chg="mod">
          <ac:chgData name="NORVEY DANILO MUÑOZ" userId="6c920eed-56a1-4dd6-94e7-28cd095909bd" providerId="ADAL" clId="{E68E6373-0133-48F9-A085-1C5324C2A634}" dt="2023-02-07T18:17:07.219" v="1812" actId="1076"/>
          <ac:spMkLst>
            <pc:docMk/>
            <pc:sldMk cId="3746880780" sldId="353"/>
            <ac:spMk id="217" creationId="{32D3F809-3AFF-1388-4661-D42B4B566318}"/>
          </ac:spMkLst>
        </pc:spChg>
        <pc:spChg chg="mod">
          <ac:chgData name="NORVEY DANILO MUÑOZ" userId="6c920eed-56a1-4dd6-94e7-28cd095909bd" providerId="ADAL" clId="{E68E6373-0133-48F9-A085-1C5324C2A634}" dt="2023-02-07T18:17:07.219" v="1812" actId="1076"/>
          <ac:spMkLst>
            <pc:docMk/>
            <pc:sldMk cId="3746880780" sldId="353"/>
            <ac:spMk id="218" creationId="{6A13C04C-97A5-D9D9-B118-CE9ABA3E4860}"/>
          </ac:spMkLst>
        </pc:spChg>
        <pc:spChg chg="mod">
          <ac:chgData name="NORVEY DANILO MUÑOZ" userId="6c920eed-56a1-4dd6-94e7-28cd095909bd" providerId="ADAL" clId="{E68E6373-0133-48F9-A085-1C5324C2A634}" dt="2023-02-07T18:17:07.219" v="1812" actId="1076"/>
          <ac:spMkLst>
            <pc:docMk/>
            <pc:sldMk cId="3746880780" sldId="353"/>
            <ac:spMk id="219" creationId="{BA72DD21-B493-C1D1-A361-9BB645D37304}"/>
          </ac:spMkLst>
        </pc:spChg>
        <pc:spChg chg="mod">
          <ac:chgData name="NORVEY DANILO MUÑOZ" userId="6c920eed-56a1-4dd6-94e7-28cd095909bd" providerId="ADAL" clId="{E68E6373-0133-48F9-A085-1C5324C2A634}" dt="2023-02-07T18:17:07.219" v="1812" actId="1076"/>
          <ac:spMkLst>
            <pc:docMk/>
            <pc:sldMk cId="3746880780" sldId="353"/>
            <ac:spMk id="220" creationId="{F938E2B0-DA6E-4993-636D-0DA159667DDD}"/>
          </ac:spMkLst>
        </pc:spChg>
        <pc:spChg chg="mod">
          <ac:chgData name="NORVEY DANILO MUÑOZ" userId="6c920eed-56a1-4dd6-94e7-28cd095909bd" providerId="ADAL" clId="{E68E6373-0133-48F9-A085-1C5324C2A634}" dt="2023-02-07T18:17:07.219" v="1812" actId="1076"/>
          <ac:spMkLst>
            <pc:docMk/>
            <pc:sldMk cId="3746880780" sldId="353"/>
            <ac:spMk id="221" creationId="{C768F354-6CE6-3FF2-D67F-CDA28CCDC92C}"/>
          </ac:spMkLst>
        </pc:spChg>
        <pc:spChg chg="mod">
          <ac:chgData name="NORVEY DANILO MUÑOZ" userId="6c920eed-56a1-4dd6-94e7-28cd095909bd" providerId="ADAL" clId="{E68E6373-0133-48F9-A085-1C5324C2A634}" dt="2023-02-07T18:17:07.219" v="1812" actId="1076"/>
          <ac:spMkLst>
            <pc:docMk/>
            <pc:sldMk cId="3746880780" sldId="353"/>
            <ac:spMk id="222" creationId="{39665BC0-A7F4-1EC1-39A3-914E5A4BAE39}"/>
          </ac:spMkLst>
        </pc:spChg>
        <pc:spChg chg="mod">
          <ac:chgData name="NORVEY DANILO MUÑOZ" userId="6c920eed-56a1-4dd6-94e7-28cd095909bd" providerId="ADAL" clId="{E68E6373-0133-48F9-A085-1C5324C2A634}" dt="2023-02-07T18:17:07.219" v="1812" actId="1076"/>
          <ac:spMkLst>
            <pc:docMk/>
            <pc:sldMk cId="3746880780" sldId="353"/>
            <ac:spMk id="223" creationId="{EEE63A19-0E90-4F6F-F190-467AE181F194}"/>
          </ac:spMkLst>
        </pc:spChg>
        <pc:spChg chg="mod">
          <ac:chgData name="NORVEY DANILO MUÑOZ" userId="6c920eed-56a1-4dd6-94e7-28cd095909bd" providerId="ADAL" clId="{E68E6373-0133-48F9-A085-1C5324C2A634}" dt="2023-02-07T18:17:07.219" v="1812" actId="1076"/>
          <ac:spMkLst>
            <pc:docMk/>
            <pc:sldMk cId="3746880780" sldId="353"/>
            <ac:spMk id="224" creationId="{28695E0F-2C42-8112-190C-DCFAB4CA63D0}"/>
          </ac:spMkLst>
        </pc:spChg>
        <pc:spChg chg="mod">
          <ac:chgData name="NORVEY DANILO MUÑOZ" userId="6c920eed-56a1-4dd6-94e7-28cd095909bd" providerId="ADAL" clId="{E68E6373-0133-48F9-A085-1C5324C2A634}" dt="2023-02-07T18:17:07.219" v="1812" actId="1076"/>
          <ac:spMkLst>
            <pc:docMk/>
            <pc:sldMk cId="3746880780" sldId="353"/>
            <ac:spMk id="225" creationId="{DEE38356-4483-C894-EB5D-529221D52816}"/>
          </ac:spMkLst>
        </pc:spChg>
        <pc:spChg chg="mod">
          <ac:chgData name="NORVEY DANILO MUÑOZ" userId="6c920eed-56a1-4dd6-94e7-28cd095909bd" providerId="ADAL" clId="{E68E6373-0133-48F9-A085-1C5324C2A634}" dt="2023-02-07T18:17:18.444" v="1815" actId="1076"/>
          <ac:spMkLst>
            <pc:docMk/>
            <pc:sldMk cId="3746880780" sldId="353"/>
            <ac:spMk id="228" creationId="{C0BF556B-B4DB-DFFA-3083-2D24C4438627}"/>
          </ac:spMkLst>
        </pc:spChg>
        <pc:spChg chg="mod">
          <ac:chgData name="NORVEY DANILO MUÑOZ" userId="6c920eed-56a1-4dd6-94e7-28cd095909bd" providerId="ADAL" clId="{E68E6373-0133-48F9-A085-1C5324C2A634}" dt="2023-02-07T18:17:18.444" v="1815" actId="1076"/>
          <ac:spMkLst>
            <pc:docMk/>
            <pc:sldMk cId="3746880780" sldId="353"/>
            <ac:spMk id="229" creationId="{9B8279BB-4139-4F4C-B268-AFBAF72DA006}"/>
          </ac:spMkLst>
        </pc:spChg>
        <pc:spChg chg="mod">
          <ac:chgData name="NORVEY DANILO MUÑOZ" userId="6c920eed-56a1-4dd6-94e7-28cd095909bd" providerId="ADAL" clId="{E68E6373-0133-48F9-A085-1C5324C2A634}" dt="2023-02-07T18:17:18.444" v="1815" actId="1076"/>
          <ac:spMkLst>
            <pc:docMk/>
            <pc:sldMk cId="3746880780" sldId="353"/>
            <ac:spMk id="230" creationId="{A6E8944A-F824-A499-A0F7-38A21CD89F55}"/>
          </ac:spMkLst>
        </pc:spChg>
        <pc:spChg chg="mod">
          <ac:chgData name="NORVEY DANILO MUÑOZ" userId="6c920eed-56a1-4dd6-94e7-28cd095909bd" providerId="ADAL" clId="{E68E6373-0133-48F9-A085-1C5324C2A634}" dt="2023-02-07T18:17:18.444" v="1815" actId="1076"/>
          <ac:spMkLst>
            <pc:docMk/>
            <pc:sldMk cId="3746880780" sldId="353"/>
            <ac:spMk id="231" creationId="{E613E62B-129C-5082-14EB-93F800093958}"/>
          </ac:spMkLst>
        </pc:spChg>
        <pc:spChg chg="mod">
          <ac:chgData name="NORVEY DANILO MUÑOZ" userId="6c920eed-56a1-4dd6-94e7-28cd095909bd" providerId="ADAL" clId="{E68E6373-0133-48F9-A085-1C5324C2A634}" dt="2023-02-07T18:17:18.444" v="1815" actId="1076"/>
          <ac:spMkLst>
            <pc:docMk/>
            <pc:sldMk cId="3746880780" sldId="353"/>
            <ac:spMk id="232" creationId="{22E2DA43-51AE-3429-8882-5B2718D9F5E5}"/>
          </ac:spMkLst>
        </pc:spChg>
        <pc:spChg chg="mod">
          <ac:chgData name="NORVEY DANILO MUÑOZ" userId="6c920eed-56a1-4dd6-94e7-28cd095909bd" providerId="ADAL" clId="{E68E6373-0133-48F9-A085-1C5324C2A634}" dt="2023-02-07T18:17:18.444" v="1815" actId="1076"/>
          <ac:spMkLst>
            <pc:docMk/>
            <pc:sldMk cId="3746880780" sldId="353"/>
            <ac:spMk id="233" creationId="{6E705F12-371B-88E7-3A50-AE74299A6C81}"/>
          </ac:spMkLst>
        </pc:spChg>
        <pc:spChg chg="mod">
          <ac:chgData name="NORVEY DANILO MUÑOZ" userId="6c920eed-56a1-4dd6-94e7-28cd095909bd" providerId="ADAL" clId="{E68E6373-0133-48F9-A085-1C5324C2A634}" dt="2023-02-07T18:17:18.444" v="1815" actId="1076"/>
          <ac:spMkLst>
            <pc:docMk/>
            <pc:sldMk cId="3746880780" sldId="353"/>
            <ac:spMk id="234" creationId="{630839B5-D5B8-818E-F949-FC0F590D5615}"/>
          </ac:spMkLst>
        </pc:spChg>
        <pc:spChg chg="mod">
          <ac:chgData name="NORVEY DANILO MUÑOZ" userId="6c920eed-56a1-4dd6-94e7-28cd095909bd" providerId="ADAL" clId="{E68E6373-0133-48F9-A085-1C5324C2A634}" dt="2023-02-07T18:13:59.985" v="1805" actId="20577"/>
          <ac:spMkLst>
            <pc:docMk/>
            <pc:sldMk cId="3746880780" sldId="353"/>
            <ac:spMk id="235"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6"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7"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8"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9" creationId="{00000000-0000-0000-0000-000000000000}"/>
          </ac:spMkLst>
        </pc:spChg>
        <pc:spChg chg="mod">
          <ac:chgData name="NORVEY DANILO MUÑOZ" userId="6c920eed-56a1-4dd6-94e7-28cd095909bd" providerId="ADAL" clId="{E68E6373-0133-48F9-A085-1C5324C2A634}" dt="2023-02-07T18:17:18.444" v="1815" actId="1076"/>
          <ac:spMkLst>
            <pc:docMk/>
            <pc:sldMk cId="3746880780" sldId="353"/>
            <ac:spMk id="240" creationId="{E1661175-0661-0CF9-46EA-48BC53434004}"/>
          </ac:spMkLst>
        </pc:spChg>
        <pc:spChg chg="mod">
          <ac:chgData name="NORVEY DANILO MUÑOZ" userId="6c920eed-56a1-4dd6-94e7-28cd095909bd" providerId="ADAL" clId="{E68E6373-0133-48F9-A085-1C5324C2A634}" dt="2023-02-07T18:17:18.444" v="1815" actId="1076"/>
          <ac:spMkLst>
            <pc:docMk/>
            <pc:sldMk cId="3746880780" sldId="353"/>
            <ac:spMk id="241" creationId="{2731F3DD-0770-D5FE-A8EB-3A7D0A78F910}"/>
          </ac:spMkLst>
        </pc:spChg>
        <pc:spChg chg="mod">
          <ac:chgData name="NORVEY DANILO MUÑOZ" userId="6c920eed-56a1-4dd6-94e7-28cd095909bd" providerId="ADAL" clId="{E68E6373-0133-48F9-A085-1C5324C2A634}" dt="2023-02-07T18:17:18.444" v="1815" actId="1076"/>
          <ac:spMkLst>
            <pc:docMk/>
            <pc:sldMk cId="3746880780" sldId="353"/>
            <ac:spMk id="242" creationId="{1011D0CA-1A72-8796-44E4-611B5EAFF172}"/>
          </ac:spMkLst>
        </pc:spChg>
        <pc:spChg chg="mod">
          <ac:chgData name="NORVEY DANILO MUÑOZ" userId="6c920eed-56a1-4dd6-94e7-28cd095909bd" providerId="ADAL" clId="{E68E6373-0133-48F9-A085-1C5324C2A634}" dt="2023-02-07T18:17:18.444" v="1815" actId="1076"/>
          <ac:spMkLst>
            <pc:docMk/>
            <pc:sldMk cId="3746880780" sldId="353"/>
            <ac:spMk id="243" creationId="{77B60E16-5452-D643-E786-74FAC68FF306}"/>
          </ac:spMkLst>
        </pc:spChg>
        <pc:spChg chg="mod">
          <ac:chgData name="NORVEY DANILO MUÑOZ" userId="6c920eed-56a1-4dd6-94e7-28cd095909bd" providerId="ADAL" clId="{E68E6373-0133-48F9-A085-1C5324C2A634}" dt="2023-02-07T18:17:18.444" v="1815" actId="1076"/>
          <ac:spMkLst>
            <pc:docMk/>
            <pc:sldMk cId="3746880780" sldId="353"/>
            <ac:spMk id="244" creationId="{170B0260-D68A-771D-0061-88DA7F6D083A}"/>
          </ac:spMkLst>
        </pc:spChg>
        <pc:spChg chg="mod">
          <ac:chgData name="NORVEY DANILO MUÑOZ" userId="6c920eed-56a1-4dd6-94e7-28cd095909bd" providerId="ADAL" clId="{E68E6373-0133-48F9-A085-1C5324C2A634}" dt="2023-02-07T18:17:18.444" v="1815" actId="1076"/>
          <ac:spMkLst>
            <pc:docMk/>
            <pc:sldMk cId="3746880780" sldId="353"/>
            <ac:spMk id="245" creationId="{4F3BFE6E-9C49-6E6C-4C1D-D1B2136862B3}"/>
          </ac:spMkLst>
        </pc:spChg>
        <pc:spChg chg="mod">
          <ac:chgData name="NORVEY DANILO MUÑOZ" userId="6c920eed-56a1-4dd6-94e7-28cd095909bd" providerId="ADAL" clId="{E68E6373-0133-48F9-A085-1C5324C2A634}" dt="2023-02-07T18:17:18.444" v="1815" actId="1076"/>
          <ac:spMkLst>
            <pc:docMk/>
            <pc:sldMk cId="3746880780" sldId="353"/>
            <ac:spMk id="246" creationId="{51FEDA57-003B-28C4-4339-A5E3CDF6EA9D}"/>
          </ac:spMkLst>
        </pc:spChg>
        <pc:spChg chg="add mod">
          <ac:chgData name="NORVEY DANILO MUÑOZ" userId="6c920eed-56a1-4dd6-94e7-28cd095909bd" providerId="ADAL" clId="{E68E6373-0133-48F9-A085-1C5324C2A634}" dt="2023-02-07T18:17:18.444" v="1815" actId="1076"/>
          <ac:spMkLst>
            <pc:docMk/>
            <pc:sldMk cId="3746880780" sldId="353"/>
            <ac:spMk id="247" creationId="{77A26283-B8E8-4C7B-FE13-919CEAAE1116}"/>
          </ac:spMkLst>
        </pc:spChg>
        <pc:spChg chg="mod">
          <ac:chgData name="NORVEY DANILO MUÑOZ" userId="6c920eed-56a1-4dd6-94e7-28cd095909bd" providerId="ADAL" clId="{E68E6373-0133-48F9-A085-1C5324C2A634}" dt="2023-02-07T18:17:31.092" v="1816" actId="1076"/>
          <ac:spMkLst>
            <pc:docMk/>
            <pc:sldMk cId="3746880780" sldId="353"/>
            <ac:spMk id="250" creationId="{8684BD42-3B25-89A8-7F81-19C74922A200}"/>
          </ac:spMkLst>
        </pc:spChg>
        <pc:spChg chg="mod">
          <ac:chgData name="NORVEY DANILO MUÑOZ" userId="6c920eed-56a1-4dd6-94e7-28cd095909bd" providerId="ADAL" clId="{E68E6373-0133-48F9-A085-1C5324C2A634}" dt="2023-02-07T18:17:31.092" v="1816" actId="1076"/>
          <ac:spMkLst>
            <pc:docMk/>
            <pc:sldMk cId="3746880780" sldId="353"/>
            <ac:spMk id="251" creationId="{2BC58F4F-AC4C-51AA-8F7B-EA3407AAA21F}"/>
          </ac:spMkLst>
        </pc:spChg>
        <pc:spChg chg="mod">
          <ac:chgData name="NORVEY DANILO MUÑOZ" userId="6c920eed-56a1-4dd6-94e7-28cd095909bd" providerId="ADAL" clId="{E68E6373-0133-48F9-A085-1C5324C2A634}" dt="2023-02-07T18:17:31.092" v="1816" actId="1076"/>
          <ac:spMkLst>
            <pc:docMk/>
            <pc:sldMk cId="3746880780" sldId="353"/>
            <ac:spMk id="252" creationId="{029AD05B-D3A4-49F6-B39B-9CEC8A32B980}"/>
          </ac:spMkLst>
        </pc:spChg>
        <pc:spChg chg="mod">
          <ac:chgData name="NORVEY DANILO MUÑOZ" userId="6c920eed-56a1-4dd6-94e7-28cd095909bd" providerId="ADAL" clId="{E68E6373-0133-48F9-A085-1C5324C2A634}" dt="2023-02-07T18:17:31.092" v="1816" actId="1076"/>
          <ac:spMkLst>
            <pc:docMk/>
            <pc:sldMk cId="3746880780" sldId="353"/>
            <ac:spMk id="253" creationId="{35E3FF37-F68F-254D-F810-7DCD1E52C941}"/>
          </ac:spMkLst>
        </pc:spChg>
        <pc:spChg chg="mod">
          <ac:chgData name="NORVEY DANILO MUÑOZ" userId="6c920eed-56a1-4dd6-94e7-28cd095909bd" providerId="ADAL" clId="{E68E6373-0133-48F9-A085-1C5324C2A634}" dt="2023-02-07T18:17:31.092" v="1816" actId="1076"/>
          <ac:spMkLst>
            <pc:docMk/>
            <pc:sldMk cId="3746880780" sldId="353"/>
            <ac:spMk id="254" creationId="{DDA60E5D-CE97-F587-CF5B-C0DE0AE2E8D1}"/>
          </ac:spMkLst>
        </pc:spChg>
        <pc:spChg chg="mod">
          <ac:chgData name="NORVEY DANILO MUÑOZ" userId="6c920eed-56a1-4dd6-94e7-28cd095909bd" providerId="ADAL" clId="{E68E6373-0133-48F9-A085-1C5324C2A634}" dt="2023-02-07T18:17:31.092" v="1816" actId="1076"/>
          <ac:spMkLst>
            <pc:docMk/>
            <pc:sldMk cId="3746880780" sldId="353"/>
            <ac:spMk id="255" creationId="{E67B5C63-F5E5-26CB-158E-C35F95C0681F}"/>
          </ac:spMkLst>
        </pc:spChg>
        <pc:spChg chg="mod">
          <ac:chgData name="NORVEY DANILO MUÑOZ" userId="6c920eed-56a1-4dd6-94e7-28cd095909bd" providerId="ADAL" clId="{E68E6373-0133-48F9-A085-1C5324C2A634}" dt="2023-02-07T18:17:31.092" v="1816" actId="1076"/>
          <ac:spMkLst>
            <pc:docMk/>
            <pc:sldMk cId="3746880780" sldId="353"/>
            <ac:spMk id="256" creationId="{0D965535-CC7C-24D3-73E7-032CB2F5F4C3}"/>
          </ac:spMkLst>
        </pc:spChg>
        <pc:spChg chg="mod">
          <ac:chgData name="NORVEY DANILO MUÑOZ" userId="6c920eed-56a1-4dd6-94e7-28cd095909bd" providerId="ADAL" clId="{E68E6373-0133-48F9-A085-1C5324C2A634}" dt="2023-02-07T18:17:31.092" v="1816" actId="1076"/>
          <ac:spMkLst>
            <pc:docMk/>
            <pc:sldMk cId="3746880780" sldId="353"/>
            <ac:spMk id="257" creationId="{3489B364-8AC9-5BEA-B7F7-C34EF6C539D9}"/>
          </ac:spMkLst>
        </pc:spChg>
        <pc:spChg chg="mod">
          <ac:chgData name="NORVEY DANILO MUÑOZ" userId="6c920eed-56a1-4dd6-94e7-28cd095909bd" providerId="ADAL" clId="{E68E6373-0133-48F9-A085-1C5324C2A634}" dt="2023-02-07T18:17:31.092" v="1816" actId="1076"/>
          <ac:spMkLst>
            <pc:docMk/>
            <pc:sldMk cId="3746880780" sldId="353"/>
            <ac:spMk id="258" creationId="{6FF6289B-DAB9-C134-F287-CE9E40C8F14B}"/>
          </ac:spMkLst>
        </pc:spChg>
        <pc:spChg chg="mod">
          <ac:chgData name="NORVEY DANILO MUÑOZ" userId="6c920eed-56a1-4dd6-94e7-28cd095909bd" providerId="ADAL" clId="{E68E6373-0133-48F9-A085-1C5324C2A634}" dt="2023-02-07T18:17:31.092" v="1816" actId="1076"/>
          <ac:spMkLst>
            <pc:docMk/>
            <pc:sldMk cId="3746880780" sldId="353"/>
            <ac:spMk id="259" creationId="{8EFAFC18-2E20-2DD6-BB7B-FF10ACB546E5}"/>
          </ac:spMkLst>
        </pc:spChg>
        <pc:spChg chg="mod">
          <ac:chgData name="NORVEY DANILO MUÑOZ" userId="6c920eed-56a1-4dd6-94e7-28cd095909bd" providerId="ADAL" clId="{E68E6373-0133-48F9-A085-1C5324C2A634}" dt="2023-02-07T18:17:31.092" v="1816" actId="1076"/>
          <ac:spMkLst>
            <pc:docMk/>
            <pc:sldMk cId="3746880780" sldId="353"/>
            <ac:spMk id="260" creationId="{093071FF-9C15-95D1-03C1-FFD3BEB00DD7}"/>
          </ac:spMkLst>
        </pc:spChg>
        <pc:spChg chg="mod">
          <ac:chgData name="NORVEY DANILO MUÑOZ" userId="6c920eed-56a1-4dd6-94e7-28cd095909bd" providerId="ADAL" clId="{E68E6373-0133-48F9-A085-1C5324C2A634}" dt="2023-02-07T18:17:31.092" v="1816" actId="1076"/>
          <ac:spMkLst>
            <pc:docMk/>
            <pc:sldMk cId="3746880780" sldId="353"/>
            <ac:spMk id="261" creationId="{DCE68873-8FB8-2FA5-A5EC-302FE3F98648}"/>
          </ac:spMkLst>
        </pc:spChg>
        <pc:spChg chg="mod">
          <ac:chgData name="NORVEY DANILO MUÑOZ" userId="6c920eed-56a1-4dd6-94e7-28cd095909bd" providerId="ADAL" clId="{E68E6373-0133-48F9-A085-1C5324C2A634}" dt="2023-02-07T18:17:31.092" v="1816" actId="1076"/>
          <ac:spMkLst>
            <pc:docMk/>
            <pc:sldMk cId="3746880780" sldId="353"/>
            <ac:spMk id="262" creationId="{DA5A0DB5-620C-2D02-71AC-30A1510783AD}"/>
          </ac:spMkLst>
        </pc:spChg>
        <pc:spChg chg="mod">
          <ac:chgData name="NORVEY DANILO MUÑOZ" userId="6c920eed-56a1-4dd6-94e7-28cd095909bd" providerId="ADAL" clId="{E68E6373-0133-48F9-A085-1C5324C2A634}" dt="2023-02-07T18:17:31.092" v="1816" actId="1076"/>
          <ac:spMkLst>
            <pc:docMk/>
            <pc:sldMk cId="3746880780" sldId="353"/>
            <ac:spMk id="263" creationId="{14F6A3D9-34EB-50B6-434C-94B478A820C2}"/>
          </ac:spMkLst>
        </pc:spChg>
        <pc:spChg chg="add mod">
          <ac:chgData name="NORVEY DANILO MUÑOZ" userId="6c920eed-56a1-4dd6-94e7-28cd095909bd" providerId="ADAL" clId="{E68E6373-0133-48F9-A085-1C5324C2A634}" dt="2023-02-07T18:17:31.092" v="1816" actId="1076"/>
          <ac:spMkLst>
            <pc:docMk/>
            <pc:sldMk cId="3746880780" sldId="353"/>
            <ac:spMk id="264" creationId="{84917122-22A3-0533-4B97-6E44954BC3C0}"/>
          </ac:spMkLst>
        </pc:spChg>
        <pc:grpChg chg="add del mod">
          <ac:chgData name="NORVEY DANILO MUÑOZ" userId="6c920eed-56a1-4dd6-94e7-28cd095909bd" providerId="ADAL" clId="{E68E6373-0133-48F9-A085-1C5324C2A634}" dt="2023-02-07T18:16:48.011" v="1809"/>
          <ac:grpSpMkLst>
            <pc:docMk/>
            <pc:sldMk cId="3746880780" sldId="353"/>
            <ac:grpSpMk id="10" creationId="{7BFB8396-A61B-D2DA-228D-313EDED20924}"/>
          </ac:grpSpMkLst>
        </pc:grpChg>
        <pc:grpChg chg="add del mod">
          <ac:chgData name="NORVEY DANILO MUÑOZ" userId="6c920eed-56a1-4dd6-94e7-28cd095909bd" providerId="ADAL" clId="{E68E6373-0133-48F9-A085-1C5324C2A634}" dt="2023-02-07T18:16:48.011" v="1809"/>
          <ac:grpSpMkLst>
            <pc:docMk/>
            <pc:sldMk cId="3746880780" sldId="353"/>
            <ac:grpSpMk id="22" creationId="{6BE04CC0-333B-1186-C24C-2F2B0F93C5E0}"/>
          </ac:grpSpMkLst>
        </pc:grpChg>
        <pc:grpChg chg="mod">
          <ac:chgData name="NORVEY DANILO MUÑOZ" userId="6c920eed-56a1-4dd6-94e7-28cd095909bd" providerId="ADAL" clId="{E68E6373-0133-48F9-A085-1C5324C2A634}" dt="2023-02-07T18:16:30.278" v="1808"/>
          <ac:grpSpMkLst>
            <pc:docMk/>
            <pc:sldMk cId="3746880780" sldId="353"/>
            <ac:grpSpMk id="23" creationId="{CBC99F15-C07B-458E-814D-B6AE15770A0C}"/>
          </ac:grpSpMkLst>
        </pc:grpChg>
        <pc:grpChg chg="add del mod">
          <ac:chgData name="NORVEY DANILO MUÑOZ" userId="6c920eed-56a1-4dd6-94e7-28cd095909bd" providerId="ADAL" clId="{E68E6373-0133-48F9-A085-1C5324C2A634}" dt="2023-02-07T18:16:48.011" v="1809"/>
          <ac:grpSpMkLst>
            <pc:docMk/>
            <pc:sldMk cId="3746880780" sldId="353"/>
            <ac:grpSpMk id="38" creationId="{C20111BF-A2B0-703D-8223-11706E160436}"/>
          </ac:grpSpMkLst>
        </pc:grpChg>
        <pc:grpChg chg="mod">
          <ac:chgData name="NORVEY DANILO MUÑOZ" userId="6c920eed-56a1-4dd6-94e7-28cd095909bd" providerId="ADAL" clId="{E68E6373-0133-48F9-A085-1C5324C2A634}" dt="2023-02-07T18:16:30.278" v="1808"/>
          <ac:grpSpMkLst>
            <pc:docMk/>
            <pc:sldMk cId="3746880780" sldId="353"/>
            <ac:grpSpMk id="39" creationId="{337344AF-C400-E754-E45B-FDE14BBC49FF}"/>
          </ac:grpSpMkLst>
        </pc:grpChg>
        <pc:grpChg chg="add del mod">
          <ac:chgData name="NORVEY DANILO MUÑOZ" userId="6c920eed-56a1-4dd6-94e7-28cd095909bd" providerId="ADAL" clId="{E68E6373-0133-48F9-A085-1C5324C2A634}" dt="2023-02-07T18:16:48.011" v="1809"/>
          <ac:grpSpMkLst>
            <pc:docMk/>
            <pc:sldMk cId="3746880780" sldId="353"/>
            <ac:grpSpMk id="54" creationId="{B1B021E3-0E02-083E-CDB9-547E0F0B8C30}"/>
          </ac:grpSpMkLst>
        </pc:grpChg>
        <pc:grpChg chg="mod">
          <ac:chgData name="NORVEY DANILO MUÑOZ" userId="6c920eed-56a1-4dd6-94e7-28cd095909bd" providerId="ADAL" clId="{E68E6373-0133-48F9-A085-1C5324C2A634}" dt="2023-02-07T18:16:30.278" v="1808"/>
          <ac:grpSpMkLst>
            <pc:docMk/>
            <pc:sldMk cId="3746880780" sldId="353"/>
            <ac:grpSpMk id="55" creationId="{132720D6-7652-1C1E-615C-F553F7BBF9BC}"/>
          </ac:grpSpMkLst>
        </pc:grpChg>
        <pc:grpChg chg="add mod">
          <ac:chgData name="NORVEY DANILO MUÑOZ" userId="6c920eed-56a1-4dd6-94e7-28cd095909bd" providerId="ADAL" clId="{E68E6373-0133-48F9-A085-1C5324C2A634}" dt="2023-02-07T18:17:01.044" v="1811" actId="1076"/>
          <ac:grpSpMkLst>
            <pc:docMk/>
            <pc:sldMk cId="3746880780" sldId="353"/>
            <ac:grpSpMk id="198" creationId="{F038818D-B667-8871-4AD7-FE259639BE46}"/>
          </ac:grpSpMkLst>
        </pc:grpChg>
        <pc:grpChg chg="add mod">
          <ac:chgData name="NORVEY DANILO MUÑOZ" userId="6c920eed-56a1-4dd6-94e7-28cd095909bd" providerId="ADAL" clId="{E68E6373-0133-48F9-A085-1C5324C2A634}" dt="2023-02-07T18:17:07.219" v="1812" actId="1076"/>
          <ac:grpSpMkLst>
            <pc:docMk/>
            <pc:sldMk cId="3746880780" sldId="353"/>
            <ac:grpSpMk id="210" creationId="{9A01D16E-70E1-5117-329D-E70C1A7449C3}"/>
          </ac:grpSpMkLst>
        </pc:grpChg>
        <pc:grpChg chg="mod">
          <ac:chgData name="NORVEY DANILO MUÑOZ" userId="6c920eed-56a1-4dd6-94e7-28cd095909bd" providerId="ADAL" clId="{E68E6373-0133-48F9-A085-1C5324C2A634}" dt="2023-02-07T18:17:07.219" v="1812" actId="1076"/>
          <ac:grpSpMkLst>
            <pc:docMk/>
            <pc:sldMk cId="3746880780" sldId="353"/>
            <ac:grpSpMk id="211" creationId="{68999873-44A3-DC54-5045-06FF504923AB}"/>
          </ac:grpSpMkLst>
        </pc:grpChg>
        <pc:grpChg chg="add mod">
          <ac:chgData name="NORVEY DANILO MUÑOZ" userId="6c920eed-56a1-4dd6-94e7-28cd095909bd" providerId="ADAL" clId="{E68E6373-0133-48F9-A085-1C5324C2A634}" dt="2023-02-07T18:17:18.444" v="1815" actId="1076"/>
          <ac:grpSpMkLst>
            <pc:docMk/>
            <pc:sldMk cId="3746880780" sldId="353"/>
            <ac:grpSpMk id="226" creationId="{B1818FD6-218D-948A-EAED-0397145F2D28}"/>
          </ac:grpSpMkLst>
        </pc:grpChg>
        <pc:grpChg chg="mod">
          <ac:chgData name="NORVEY DANILO MUÑOZ" userId="6c920eed-56a1-4dd6-94e7-28cd095909bd" providerId="ADAL" clId="{E68E6373-0133-48F9-A085-1C5324C2A634}" dt="2023-02-07T18:17:18.444" v="1815" actId="1076"/>
          <ac:grpSpMkLst>
            <pc:docMk/>
            <pc:sldMk cId="3746880780" sldId="353"/>
            <ac:grpSpMk id="227" creationId="{8F71120D-1F9B-DB54-8476-FE507227D824}"/>
          </ac:grpSpMkLst>
        </pc:grpChg>
        <pc:grpChg chg="add mod">
          <ac:chgData name="NORVEY DANILO MUÑOZ" userId="6c920eed-56a1-4dd6-94e7-28cd095909bd" providerId="ADAL" clId="{E68E6373-0133-48F9-A085-1C5324C2A634}" dt="2023-02-07T18:17:31.092" v="1816" actId="1076"/>
          <ac:grpSpMkLst>
            <pc:docMk/>
            <pc:sldMk cId="3746880780" sldId="353"/>
            <ac:grpSpMk id="248" creationId="{3F58DED4-D4DD-0A11-BB9E-AC34E281E874}"/>
          </ac:grpSpMkLst>
        </pc:grpChg>
        <pc:grpChg chg="mod">
          <ac:chgData name="NORVEY DANILO MUÑOZ" userId="6c920eed-56a1-4dd6-94e7-28cd095909bd" providerId="ADAL" clId="{E68E6373-0133-48F9-A085-1C5324C2A634}" dt="2023-02-07T18:17:31.092" v="1816" actId="1076"/>
          <ac:grpSpMkLst>
            <pc:docMk/>
            <pc:sldMk cId="3746880780" sldId="353"/>
            <ac:grpSpMk id="249" creationId="{D34145ED-C87F-2DAA-E2AF-FD85058AFE1D}"/>
          </ac:grpSpMkLst>
        </pc:grpChg>
      </pc:sldChg>
      <pc:sldChg chg="addSp delSp modSp add mod ord delAnim modAnim">
        <pc:chgData name="NORVEY DANILO MUÑOZ" userId="6c920eed-56a1-4dd6-94e7-28cd095909bd" providerId="ADAL" clId="{E68E6373-0133-48F9-A085-1C5324C2A634}" dt="2023-02-07T21:42:03.539" v="1907" actId="113"/>
        <pc:sldMkLst>
          <pc:docMk/>
          <pc:sldMk cId="3338316674" sldId="354"/>
        </pc:sldMkLst>
        <pc:spChg chg="mod">
          <ac:chgData name="NORVEY DANILO MUÑOZ" userId="6c920eed-56a1-4dd6-94e7-28cd095909bd" providerId="ADAL" clId="{E68E6373-0133-48F9-A085-1C5324C2A634}" dt="2023-02-07T21:41:35.353" v="1901" actId="1076"/>
          <ac:spMkLst>
            <pc:docMk/>
            <pc:sldMk cId="3338316674" sldId="354"/>
            <ac:spMk id="4" creationId="{669BBB2F-055C-D159-8A79-B263862E34FC}"/>
          </ac:spMkLst>
        </pc:spChg>
        <pc:spChg chg="mod">
          <ac:chgData name="NORVEY DANILO MUÑOZ" userId="6c920eed-56a1-4dd6-94e7-28cd095909bd" providerId="ADAL" clId="{E68E6373-0133-48F9-A085-1C5324C2A634}" dt="2023-02-07T21:41:35.353" v="1901" actId="1076"/>
          <ac:spMkLst>
            <pc:docMk/>
            <pc:sldMk cId="3338316674" sldId="354"/>
            <ac:spMk id="5" creationId="{9178B283-2F20-2141-7121-5AF02E59917E}"/>
          </ac:spMkLst>
        </pc:spChg>
        <pc:spChg chg="mod">
          <ac:chgData name="NORVEY DANILO MUÑOZ" userId="6c920eed-56a1-4dd6-94e7-28cd095909bd" providerId="ADAL" clId="{E68E6373-0133-48F9-A085-1C5324C2A634}" dt="2023-02-07T21:41:35.353" v="1901" actId="1076"/>
          <ac:spMkLst>
            <pc:docMk/>
            <pc:sldMk cId="3338316674" sldId="354"/>
            <ac:spMk id="6" creationId="{4772377F-F380-57A8-A77D-E1A761614B62}"/>
          </ac:spMkLst>
        </pc:spChg>
        <pc:spChg chg="mod">
          <ac:chgData name="NORVEY DANILO MUÑOZ" userId="6c920eed-56a1-4dd6-94e7-28cd095909bd" providerId="ADAL" clId="{E68E6373-0133-48F9-A085-1C5324C2A634}" dt="2023-02-07T21:41:35.353" v="1901" actId="1076"/>
          <ac:spMkLst>
            <pc:docMk/>
            <pc:sldMk cId="3338316674" sldId="354"/>
            <ac:spMk id="7" creationId="{616ECA72-2FD0-0EA5-1A94-3D54DAB31FAF}"/>
          </ac:spMkLst>
        </pc:spChg>
        <pc:spChg chg="mod">
          <ac:chgData name="NORVEY DANILO MUÑOZ" userId="6c920eed-56a1-4dd6-94e7-28cd095909bd" providerId="ADAL" clId="{E68E6373-0133-48F9-A085-1C5324C2A634}" dt="2023-02-07T21:41:35.353" v="1901" actId="1076"/>
          <ac:spMkLst>
            <pc:docMk/>
            <pc:sldMk cId="3338316674" sldId="354"/>
            <ac:spMk id="8" creationId="{66120E73-DD82-C035-7024-36376B606D96}"/>
          </ac:spMkLst>
        </pc:spChg>
        <pc:spChg chg="mod">
          <ac:chgData name="NORVEY DANILO MUÑOZ" userId="6c920eed-56a1-4dd6-94e7-28cd095909bd" providerId="ADAL" clId="{E68E6373-0133-48F9-A085-1C5324C2A634}" dt="2023-02-07T21:41:35.353" v="1901" actId="1076"/>
          <ac:spMkLst>
            <pc:docMk/>
            <pc:sldMk cId="3338316674" sldId="354"/>
            <ac:spMk id="9" creationId="{089AB507-5A01-C7D7-B29C-7BC2132192AD}"/>
          </ac:spMkLst>
        </pc:spChg>
        <pc:spChg chg="mod">
          <ac:chgData name="NORVEY DANILO MUÑOZ" userId="6c920eed-56a1-4dd6-94e7-28cd095909bd" providerId="ADAL" clId="{E68E6373-0133-48F9-A085-1C5324C2A634}" dt="2023-02-07T21:41:35.353" v="1901" actId="1076"/>
          <ac:spMkLst>
            <pc:docMk/>
            <pc:sldMk cId="3338316674" sldId="354"/>
            <ac:spMk id="10" creationId="{8A9D02A0-4C35-2D79-BDBF-58D9A2FFD46E}"/>
          </ac:spMkLst>
        </pc:spChg>
        <pc:spChg chg="mod">
          <ac:chgData name="NORVEY DANILO MUÑOZ" userId="6c920eed-56a1-4dd6-94e7-28cd095909bd" providerId="ADAL" clId="{E68E6373-0133-48F9-A085-1C5324C2A634}" dt="2023-02-07T21:41:35.353" v="1901" actId="1076"/>
          <ac:spMkLst>
            <pc:docMk/>
            <pc:sldMk cId="3338316674" sldId="354"/>
            <ac:spMk id="11" creationId="{0060653A-57AA-FF26-6884-2A3735775C93}"/>
          </ac:spMkLst>
        </pc:spChg>
        <pc:spChg chg="mod">
          <ac:chgData name="NORVEY DANILO MUÑOZ" userId="6c920eed-56a1-4dd6-94e7-28cd095909bd" providerId="ADAL" clId="{E68E6373-0133-48F9-A085-1C5324C2A634}" dt="2023-02-07T21:41:35.353" v="1901" actId="1076"/>
          <ac:spMkLst>
            <pc:docMk/>
            <pc:sldMk cId="3338316674" sldId="354"/>
            <ac:spMk id="12" creationId="{91E8668A-E215-935A-42D0-AE4321BE9E2C}"/>
          </ac:spMkLst>
        </pc:spChg>
        <pc:spChg chg="mod">
          <ac:chgData name="NORVEY DANILO MUÑOZ" userId="6c920eed-56a1-4dd6-94e7-28cd095909bd" providerId="ADAL" clId="{E68E6373-0133-48F9-A085-1C5324C2A634}" dt="2023-02-07T21:41:35.353" v="1901" actId="1076"/>
          <ac:spMkLst>
            <pc:docMk/>
            <pc:sldMk cId="3338316674" sldId="354"/>
            <ac:spMk id="13" creationId="{26DB9B04-4963-AA4F-DE8F-CFC678EBFDB8}"/>
          </ac:spMkLst>
        </pc:spChg>
        <pc:spChg chg="mod">
          <ac:chgData name="NORVEY DANILO MUÑOZ" userId="6c920eed-56a1-4dd6-94e7-28cd095909bd" providerId="ADAL" clId="{E68E6373-0133-48F9-A085-1C5324C2A634}" dt="2023-02-07T21:41:35.353" v="1901" actId="1076"/>
          <ac:spMkLst>
            <pc:docMk/>
            <pc:sldMk cId="3338316674" sldId="354"/>
            <ac:spMk id="14" creationId="{AA633A9C-33F2-10DE-0F80-515594ECB444}"/>
          </ac:spMkLst>
        </pc:spChg>
        <pc:spChg chg="mod">
          <ac:chgData name="NORVEY DANILO MUÑOZ" userId="6c920eed-56a1-4dd6-94e7-28cd095909bd" providerId="ADAL" clId="{E68E6373-0133-48F9-A085-1C5324C2A634}" dt="2023-02-07T21:41:35.353" v="1901" actId="1076"/>
          <ac:spMkLst>
            <pc:docMk/>
            <pc:sldMk cId="3338316674" sldId="354"/>
            <ac:spMk id="15" creationId="{0677EA5B-FAE1-EB29-CB04-ABE0E79D53FD}"/>
          </ac:spMkLst>
        </pc:spChg>
        <pc:spChg chg="add mod">
          <ac:chgData name="NORVEY DANILO MUÑOZ" userId="6c920eed-56a1-4dd6-94e7-28cd095909bd" providerId="ADAL" clId="{E68E6373-0133-48F9-A085-1C5324C2A634}" dt="2023-02-07T21:42:03.539" v="1907" actId="113"/>
          <ac:spMkLst>
            <pc:docMk/>
            <pc:sldMk cId="3338316674" sldId="354"/>
            <ac:spMk id="16" creationId="{4044A361-0EB4-B1AF-2CB4-F611451D2A42}"/>
          </ac:spMkLst>
        </pc:spChg>
        <pc:spChg chg="mod">
          <ac:chgData name="NORVEY DANILO MUÑOZ" userId="6c920eed-56a1-4dd6-94e7-28cd095909bd" providerId="ADAL" clId="{E68E6373-0133-48F9-A085-1C5324C2A634}" dt="2023-02-07T21:41:41.045" v="1903" actId="1076"/>
          <ac:spMkLst>
            <pc:docMk/>
            <pc:sldMk cId="3338316674" sldId="354"/>
            <ac:spMk id="19" creationId="{716A1E75-E39F-9926-C1C4-863A7D3F292C}"/>
          </ac:spMkLst>
        </pc:spChg>
        <pc:spChg chg="mod">
          <ac:chgData name="NORVEY DANILO MUÑOZ" userId="6c920eed-56a1-4dd6-94e7-28cd095909bd" providerId="ADAL" clId="{E68E6373-0133-48F9-A085-1C5324C2A634}" dt="2023-02-07T21:41:41.045" v="1903" actId="1076"/>
          <ac:spMkLst>
            <pc:docMk/>
            <pc:sldMk cId="3338316674" sldId="354"/>
            <ac:spMk id="20" creationId="{6C3E5B86-9235-6A01-D99D-38A0D0EC37EE}"/>
          </ac:spMkLst>
        </pc:spChg>
        <pc:spChg chg="mod">
          <ac:chgData name="NORVEY DANILO MUÑOZ" userId="6c920eed-56a1-4dd6-94e7-28cd095909bd" providerId="ADAL" clId="{E68E6373-0133-48F9-A085-1C5324C2A634}" dt="2023-02-07T21:41:41.045" v="1903" actId="1076"/>
          <ac:spMkLst>
            <pc:docMk/>
            <pc:sldMk cId="3338316674" sldId="354"/>
            <ac:spMk id="21" creationId="{9B0A2B2F-6188-CE04-07AD-BF2267AE9A6B}"/>
          </ac:spMkLst>
        </pc:spChg>
        <pc:spChg chg="mod">
          <ac:chgData name="NORVEY DANILO MUÑOZ" userId="6c920eed-56a1-4dd6-94e7-28cd095909bd" providerId="ADAL" clId="{E68E6373-0133-48F9-A085-1C5324C2A634}" dt="2023-02-07T21:41:41.045" v="1903" actId="1076"/>
          <ac:spMkLst>
            <pc:docMk/>
            <pc:sldMk cId="3338316674" sldId="354"/>
            <ac:spMk id="22" creationId="{4A963D2D-266A-C063-9CDF-ED1F9B8E39CF}"/>
          </ac:spMkLst>
        </pc:spChg>
        <pc:spChg chg="mod">
          <ac:chgData name="NORVEY DANILO MUÑOZ" userId="6c920eed-56a1-4dd6-94e7-28cd095909bd" providerId="ADAL" clId="{E68E6373-0133-48F9-A085-1C5324C2A634}" dt="2023-02-07T21:41:41.045" v="1903" actId="1076"/>
          <ac:spMkLst>
            <pc:docMk/>
            <pc:sldMk cId="3338316674" sldId="354"/>
            <ac:spMk id="23" creationId="{A1D27447-B398-28A9-6F78-B2FB96868044}"/>
          </ac:spMkLst>
        </pc:spChg>
        <pc:spChg chg="mod">
          <ac:chgData name="NORVEY DANILO MUÑOZ" userId="6c920eed-56a1-4dd6-94e7-28cd095909bd" providerId="ADAL" clId="{E68E6373-0133-48F9-A085-1C5324C2A634}" dt="2023-02-07T21:41:41.045" v="1903" actId="1076"/>
          <ac:spMkLst>
            <pc:docMk/>
            <pc:sldMk cId="3338316674" sldId="354"/>
            <ac:spMk id="24" creationId="{B84B993E-E616-D7E6-A218-C8E4E1F60583}"/>
          </ac:spMkLst>
        </pc:spChg>
        <pc:spChg chg="mod">
          <ac:chgData name="NORVEY DANILO MUÑOZ" userId="6c920eed-56a1-4dd6-94e7-28cd095909bd" providerId="ADAL" clId="{E68E6373-0133-48F9-A085-1C5324C2A634}" dt="2023-02-07T21:41:41.045" v="1903" actId="1076"/>
          <ac:spMkLst>
            <pc:docMk/>
            <pc:sldMk cId="3338316674" sldId="354"/>
            <ac:spMk id="25" creationId="{D4D40722-CF0B-1C31-E0FE-7F97AD1193D2}"/>
          </ac:spMkLst>
        </pc:spChg>
        <pc:spChg chg="mod">
          <ac:chgData name="NORVEY DANILO MUÑOZ" userId="6c920eed-56a1-4dd6-94e7-28cd095909bd" providerId="ADAL" clId="{E68E6373-0133-48F9-A085-1C5324C2A634}" dt="2023-02-07T21:41:41.045" v="1903" actId="1076"/>
          <ac:spMkLst>
            <pc:docMk/>
            <pc:sldMk cId="3338316674" sldId="354"/>
            <ac:spMk id="26" creationId="{C8088DF8-3C8E-CB39-5E22-042186982364}"/>
          </ac:spMkLst>
        </pc:spChg>
        <pc:spChg chg="mod">
          <ac:chgData name="NORVEY DANILO MUÑOZ" userId="6c920eed-56a1-4dd6-94e7-28cd095909bd" providerId="ADAL" clId="{E68E6373-0133-48F9-A085-1C5324C2A634}" dt="2023-02-07T21:41:41.045" v="1903" actId="1076"/>
          <ac:spMkLst>
            <pc:docMk/>
            <pc:sldMk cId="3338316674" sldId="354"/>
            <ac:spMk id="27" creationId="{F6EB4ECC-4DCA-63B2-907C-BBE4215C33D8}"/>
          </ac:spMkLst>
        </pc:spChg>
        <pc:spChg chg="mod">
          <ac:chgData name="NORVEY DANILO MUÑOZ" userId="6c920eed-56a1-4dd6-94e7-28cd095909bd" providerId="ADAL" clId="{E68E6373-0133-48F9-A085-1C5324C2A634}" dt="2023-02-07T21:41:41.045" v="1903" actId="1076"/>
          <ac:spMkLst>
            <pc:docMk/>
            <pc:sldMk cId="3338316674" sldId="354"/>
            <ac:spMk id="28" creationId="{2020F340-BCD5-8898-43EA-9978EFA4672A}"/>
          </ac:spMkLst>
        </pc:spChg>
        <pc:spChg chg="mod">
          <ac:chgData name="NORVEY DANILO MUÑOZ" userId="6c920eed-56a1-4dd6-94e7-28cd095909bd" providerId="ADAL" clId="{E68E6373-0133-48F9-A085-1C5324C2A634}" dt="2023-02-07T21:41:41.045" v="1903" actId="1076"/>
          <ac:spMkLst>
            <pc:docMk/>
            <pc:sldMk cId="3338316674" sldId="354"/>
            <ac:spMk id="29" creationId="{0B38E263-AC36-74B5-E841-CB10B9293226}"/>
          </ac:spMkLst>
        </pc:spChg>
        <pc:spChg chg="mod">
          <ac:chgData name="NORVEY DANILO MUÑOZ" userId="6c920eed-56a1-4dd6-94e7-28cd095909bd" providerId="ADAL" clId="{E68E6373-0133-48F9-A085-1C5324C2A634}" dt="2023-02-07T21:41:41.045" v="1903" actId="1076"/>
          <ac:spMkLst>
            <pc:docMk/>
            <pc:sldMk cId="3338316674" sldId="354"/>
            <ac:spMk id="30" creationId="{409AD9F7-CA06-E689-7188-D1C1278B90D1}"/>
          </ac:spMkLst>
        </pc:spChg>
        <pc:spChg chg="mod">
          <ac:chgData name="NORVEY DANILO MUÑOZ" userId="6c920eed-56a1-4dd6-94e7-28cd095909bd" providerId="ADAL" clId="{E68E6373-0133-48F9-A085-1C5324C2A634}" dt="2023-02-07T21:41:41.045" v="1903" actId="1076"/>
          <ac:spMkLst>
            <pc:docMk/>
            <pc:sldMk cId="3338316674" sldId="354"/>
            <ac:spMk id="31" creationId="{97F9862E-FD36-0F2F-2B8E-6C6D758C6985}"/>
          </ac:spMkLst>
        </pc:spChg>
        <pc:spChg chg="add mod">
          <ac:chgData name="NORVEY DANILO MUÑOZ" userId="6c920eed-56a1-4dd6-94e7-28cd095909bd" providerId="ADAL" clId="{E68E6373-0133-48F9-A085-1C5324C2A634}" dt="2023-02-07T21:41:48.384" v="1905" actId="1076"/>
          <ac:spMkLst>
            <pc:docMk/>
            <pc:sldMk cId="3338316674" sldId="354"/>
            <ac:spMk id="32" creationId="{D9387789-4009-28BE-0EB7-A13BE3A38628}"/>
          </ac:spMkLst>
        </pc:spChg>
        <pc:spChg chg="mod">
          <ac:chgData name="NORVEY DANILO MUÑOZ" userId="6c920eed-56a1-4dd6-94e7-28cd095909bd" providerId="ADAL" clId="{E68E6373-0133-48F9-A085-1C5324C2A634}" dt="2023-02-07T21:35:04.040" v="1869" actId="1076"/>
          <ac:spMkLst>
            <pc:docMk/>
            <pc:sldMk cId="3338316674" sldId="354"/>
            <ac:spMk id="235" creationId="{00000000-0000-0000-0000-000000000000}"/>
          </ac:spMkLst>
        </pc:spChg>
        <pc:spChg chg="del">
          <ac:chgData name="NORVEY DANILO MUÑOZ" userId="6c920eed-56a1-4dd6-94e7-28cd095909bd" providerId="ADAL" clId="{E68E6373-0133-48F9-A085-1C5324C2A634}" dt="2023-02-07T21:35:11.026" v="1873" actId="478"/>
          <ac:spMkLst>
            <pc:docMk/>
            <pc:sldMk cId="3338316674" sldId="354"/>
            <ac:spMk id="247" creationId="{77A26283-B8E8-4C7B-FE13-919CEAAE1116}"/>
          </ac:spMkLst>
        </pc:spChg>
        <pc:spChg chg="del">
          <ac:chgData name="NORVEY DANILO MUÑOZ" userId="6c920eed-56a1-4dd6-94e7-28cd095909bd" providerId="ADAL" clId="{E68E6373-0133-48F9-A085-1C5324C2A634}" dt="2023-02-07T21:35:11.990" v="1874" actId="478"/>
          <ac:spMkLst>
            <pc:docMk/>
            <pc:sldMk cId="3338316674" sldId="354"/>
            <ac:spMk id="264" creationId="{84917122-22A3-0533-4B97-6E44954BC3C0}"/>
          </ac:spMkLst>
        </pc:spChg>
        <pc:grpChg chg="add mod">
          <ac:chgData name="NORVEY DANILO MUÑOZ" userId="6c920eed-56a1-4dd6-94e7-28cd095909bd" providerId="ADAL" clId="{E68E6373-0133-48F9-A085-1C5324C2A634}" dt="2023-02-07T21:41:35.353" v="1901" actId="1076"/>
          <ac:grpSpMkLst>
            <pc:docMk/>
            <pc:sldMk cId="3338316674" sldId="354"/>
            <ac:grpSpMk id="2" creationId="{32B91BAD-A795-A44F-8F20-9C5C3C83BDB9}"/>
          </ac:grpSpMkLst>
        </pc:grpChg>
        <pc:grpChg chg="mod">
          <ac:chgData name="NORVEY DANILO MUÑOZ" userId="6c920eed-56a1-4dd6-94e7-28cd095909bd" providerId="ADAL" clId="{E68E6373-0133-48F9-A085-1C5324C2A634}" dt="2023-02-07T21:41:35.353" v="1901" actId="1076"/>
          <ac:grpSpMkLst>
            <pc:docMk/>
            <pc:sldMk cId="3338316674" sldId="354"/>
            <ac:grpSpMk id="3" creationId="{C936A6CD-39F3-9BC7-6911-E03AA0B3559A}"/>
          </ac:grpSpMkLst>
        </pc:grpChg>
        <pc:grpChg chg="add mod">
          <ac:chgData name="NORVEY DANILO MUÑOZ" userId="6c920eed-56a1-4dd6-94e7-28cd095909bd" providerId="ADAL" clId="{E68E6373-0133-48F9-A085-1C5324C2A634}" dt="2023-02-07T21:41:41.045" v="1903" actId="1076"/>
          <ac:grpSpMkLst>
            <pc:docMk/>
            <pc:sldMk cId="3338316674" sldId="354"/>
            <ac:grpSpMk id="17" creationId="{A00328B6-D121-FD51-2355-6E19EE52991A}"/>
          </ac:grpSpMkLst>
        </pc:grpChg>
        <pc:grpChg chg="mod">
          <ac:chgData name="NORVEY DANILO MUÑOZ" userId="6c920eed-56a1-4dd6-94e7-28cd095909bd" providerId="ADAL" clId="{E68E6373-0133-48F9-A085-1C5324C2A634}" dt="2023-02-07T21:41:41.045" v="1903" actId="1076"/>
          <ac:grpSpMkLst>
            <pc:docMk/>
            <pc:sldMk cId="3338316674" sldId="354"/>
            <ac:grpSpMk id="18" creationId="{0B3E2BC6-FEAD-26F1-6730-AA2372E6E0AA}"/>
          </ac:grpSpMkLst>
        </pc:grpChg>
        <pc:grpChg chg="del">
          <ac:chgData name="NORVEY DANILO MUÑOZ" userId="6c920eed-56a1-4dd6-94e7-28cd095909bd" providerId="ADAL" clId="{E68E6373-0133-48F9-A085-1C5324C2A634}" dt="2023-02-07T21:35:01.450" v="1867" actId="478"/>
          <ac:grpSpMkLst>
            <pc:docMk/>
            <pc:sldMk cId="3338316674" sldId="354"/>
            <ac:grpSpMk id="198" creationId="{F038818D-B667-8871-4AD7-FE259639BE46}"/>
          </ac:grpSpMkLst>
        </pc:grpChg>
        <pc:grpChg chg="del">
          <ac:chgData name="NORVEY DANILO MUÑOZ" userId="6c920eed-56a1-4dd6-94e7-28cd095909bd" providerId="ADAL" clId="{E68E6373-0133-48F9-A085-1C5324C2A634}" dt="2023-02-07T21:35:05.740" v="1870" actId="478"/>
          <ac:grpSpMkLst>
            <pc:docMk/>
            <pc:sldMk cId="3338316674" sldId="354"/>
            <ac:grpSpMk id="210" creationId="{9A01D16E-70E1-5117-329D-E70C1A7449C3}"/>
          </ac:grpSpMkLst>
        </pc:grpChg>
        <pc:grpChg chg="del">
          <ac:chgData name="NORVEY DANILO MUÑOZ" userId="6c920eed-56a1-4dd6-94e7-28cd095909bd" providerId="ADAL" clId="{E68E6373-0133-48F9-A085-1C5324C2A634}" dt="2023-02-07T21:35:08.183" v="1872" actId="478"/>
          <ac:grpSpMkLst>
            <pc:docMk/>
            <pc:sldMk cId="3338316674" sldId="354"/>
            <ac:grpSpMk id="226" creationId="{B1818FD6-218D-948A-EAED-0397145F2D28}"/>
          </ac:grpSpMkLst>
        </pc:grpChg>
        <pc:grpChg chg="del">
          <ac:chgData name="NORVEY DANILO MUÑOZ" userId="6c920eed-56a1-4dd6-94e7-28cd095909bd" providerId="ADAL" clId="{E68E6373-0133-48F9-A085-1C5324C2A634}" dt="2023-02-07T21:35:06.954" v="1871" actId="478"/>
          <ac:grpSpMkLst>
            <pc:docMk/>
            <pc:sldMk cId="3338316674" sldId="354"/>
            <ac:grpSpMk id="248" creationId="{3F58DED4-D4DD-0A11-BB9E-AC34E281E874}"/>
          </ac:grpSpMkLst>
        </pc:grpChg>
      </pc:sldChg>
      <pc:sldChg chg="addSp delSp modSp add mod ord modAnim">
        <pc:chgData name="NORVEY DANILO MUÑOZ" userId="6c920eed-56a1-4dd6-94e7-28cd095909bd" providerId="ADAL" clId="{E68E6373-0133-48F9-A085-1C5324C2A634}" dt="2023-02-07T21:57:11.403" v="2010"/>
        <pc:sldMkLst>
          <pc:docMk/>
          <pc:sldMk cId="1623265840" sldId="355"/>
        </pc:sldMkLst>
        <pc:spChg chg="del">
          <ac:chgData name="NORVEY DANILO MUÑOZ" userId="6c920eed-56a1-4dd6-94e7-28cd095909bd" providerId="ADAL" clId="{E68E6373-0133-48F9-A085-1C5324C2A634}" dt="2023-02-07T21:50:49.613" v="1950" actId="478"/>
          <ac:spMkLst>
            <pc:docMk/>
            <pc:sldMk cId="1623265840" sldId="355"/>
            <ac:spMk id="16" creationId="{4044A361-0EB4-B1AF-2CB4-F611451D2A42}"/>
          </ac:spMkLst>
        </pc:spChg>
        <pc:spChg chg="del">
          <ac:chgData name="NORVEY DANILO MUÑOZ" userId="6c920eed-56a1-4dd6-94e7-28cd095909bd" providerId="ADAL" clId="{E68E6373-0133-48F9-A085-1C5324C2A634}" dt="2023-02-07T21:50:41.078" v="1948" actId="478"/>
          <ac:spMkLst>
            <pc:docMk/>
            <pc:sldMk cId="1623265840" sldId="355"/>
            <ac:spMk id="32" creationId="{D9387789-4009-28BE-0EB7-A13BE3A38628}"/>
          </ac:spMkLst>
        </pc:spChg>
        <pc:spChg chg="add del mod">
          <ac:chgData name="NORVEY DANILO MUÑOZ" userId="6c920eed-56a1-4dd6-94e7-28cd095909bd" providerId="ADAL" clId="{E68E6373-0133-48F9-A085-1C5324C2A634}" dt="2023-02-07T21:50:51.940" v="1951" actId="478"/>
          <ac:spMkLst>
            <pc:docMk/>
            <pc:sldMk cId="1623265840" sldId="355"/>
            <ac:spMk id="34" creationId="{7F6ADE6F-D17E-B379-9D14-B7EDABEBCB0D}"/>
          </ac:spMkLst>
        </pc:spChg>
        <pc:spChg chg="mod">
          <ac:chgData name="NORVEY DANILO MUÑOZ" userId="6c920eed-56a1-4dd6-94e7-28cd095909bd" providerId="ADAL" clId="{E68E6373-0133-48F9-A085-1C5324C2A634}" dt="2023-02-07T21:50:36.638" v="1947" actId="20577"/>
          <ac:spMkLst>
            <pc:docMk/>
            <pc:sldMk cId="1623265840" sldId="355"/>
            <ac:spMk id="235" creationId="{00000000-0000-0000-0000-000000000000}"/>
          </ac:spMkLst>
        </pc:spChg>
        <pc:grpChg chg="del">
          <ac:chgData name="NORVEY DANILO MUÑOZ" userId="6c920eed-56a1-4dd6-94e7-28cd095909bd" providerId="ADAL" clId="{E68E6373-0133-48F9-A085-1C5324C2A634}" dt="2023-02-07T21:50:41.078" v="1948" actId="478"/>
          <ac:grpSpMkLst>
            <pc:docMk/>
            <pc:sldMk cId="1623265840" sldId="355"/>
            <ac:grpSpMk id="2" creationId="{32B91BAD-A795-A44F-8F20-9C5C3C83BDB9}"/>
          </ac:grpSpMkLst>
        </pc:grpChg>
        <pc:grpChg chg="del">
          <ac:chgData name="NORVEY DANILO MUÑOZ" userId="6c920eed-56a1-4dd6-94e7-28cd095909bd" providerId="ADAL" clId="{E68E6373-0133-48F9-A085-1C5324C2A634}" dt="2023-02-07T21:50:44.085" v="1949" actId="478"/>
          <ac:grpSpMkLst>
            <pc:docMk/>
            <pc:sldMk cId="1623265840" sldId="355"/>
            <ac:grpSpMk id="17" creationId="{A00328B6-D121-FD51-2355-6E19EE52991A}"/>
          </ac:grpSpMkLst>
        </pc:grpChg>
        <pc:picChg chg="add mod">
          <ac:chgData name="NORVEY DANILO MUÑOZ" userId="6c920eed-56a1-4dd6-94e7-28cd095909bd" providerId="ADAL" clId="{E68E6373-0133-48F9-A085-1C5324C2A634}" dt="2023-02-07T21:51:21.231" v="1955" actId="1076"/>
          <ac:picMkLst>
            <pc:docMk/>
            <pc:sldMk cId="1623265840" sldId="355"/>
            <ac:picMk id="36" creationId="{DB7B7604-1E95-3D28-9D84-69321196FCF8}"/>
          </ac:picMkLst>
        </pc:picChg>
      </pc:sldChg>
      <pc:sldChg chg="addSp delSp modSp add mod delAnim modAnim">
        <pc:chgData name="NORVEY DANILO MUÑOZ" userId="6c920eed-56a1-4dd6-94e7-28cd095909bd" providerId="ADAL" clId="{E68E6373-0133-48F9-A085-1C5324C2A634}" dt="2023-02-07T21:56:19.855" v="2008" actId="1076"/>
        <pc:sldMkLst>
          <pc:docMk/>
          <pc:sldMk cId="1636314556" sldId="356"/>
        </pc:sldMkLst>
        <pc:spChg chg="del">
          <ac:chgData name="NORVEY DANILO MUÑOZ" userId="6c920eed-56a1-4dd6-94e7-28cd095909bd" providerId="ADAL" clId="{E68E6373-0133-48F9-A085-1C5324C2A634}" dt="2023-02-07T21:55:56.397" v="2001" actId="478"/>
          <ac:spMkLst>
            <pc:docMk/>
            <pc:sldMk cId="1636314556" sldId="356"/>
            <ac:spMk id="16" creationId="{4044A361-0EB4-B1AF-2CB4-F611451D2A42}"/>
          </ac:spMkLst>
        </pc:spChg>
        <pc:spChg chg="del">
          <ac:chgData name="NORVEY DANILO MUÑOZ" userId="6c920eed-56a1-4dd6-94e7-28cd095909bd" providerId="ADAL" clId="{E68E6373-0133-48F9-A085-1C5324C2A634}" dt="2023-02-07T21:56:02.596" v="2005" actId="478"/>
          <ac:spMkLst>
            <pc:docMk/>
            <pc:sldMk cId="1636314556" sldId="356"/>
            <ac:spMk id="32" creationId="{D9387789-4009-28BE-0EB7-A13BE3A38628}"/>
          </ac:spMkLst>
        </pc:spChg>
        <pc:spChg chg="add del mod">
          <ac:chgData name="NORVEY DANILO MUÑOZ" userId="6c920eed-56a1-4dd6-94e7-28cd095909bd" providerId="ADAL" clId="{E68E6373-0133-48F9-A085-1C5324C2A634}" dt="2023-02-07T21:55:58.471" v="2003" actId="478"/>
          <ac:spMkLst>
            <pc:docMk/>
            <pc:sldMk cId="1636314556" sldId="356"/>
            <ac:spMk id="34" creationId="{79E67BDA-5B7E-259E-23E4-F097B07E817F}"/>
          </ac:spMkLst>
        </pc:spChg>
        <pc:spChg chg="mod">
          <ac:chgData name="NORVEY DANILO MUÑOZ" userId="6c920eed-56a1-4dd6-94e7-28cd095909bd" providerId="ADAL" clId="{E68E6373-0133-48F9-A085-1C5324C2A634}" dt="2023-02-07T21:55:53.867" v="2000" actId="20577"/>
          <ac:spMkLst>
            <pc:docMk/>
            <pc:sldMk cId="1636314556" sldId="356"/>
            <ac:spMk id="235" creationId="{00000000-0000-0000-0000-000000000000}"/>
          </ac:spMkLst>
        </pc:spChg>
        <pc:grpChg chg="del">
          <ac:chgData name="NORVEY DANILO MUÑOZ" userId="6c920eed-56a1-4dd6-94e7-28cd095909bd" providerId="ADAL" clId="{E68E6373-0133-48F9-A085-1C5324C2A634}" dt="2023-02-07T21:55:57.406" v="2002" actId="478"/>
          <ac:grpSpMkLst>
            <pc:docMk/>
            <pc:sldMk cId="1636314556" sldId="356"/>
            <ac:grpSpMk id="2" creationId="{32B91BAD-A795-A44F-8F20-9C5C3C83BDB9}"/>
          </ac:grpSpMkLst>
        </pc:grpChg>
        <pc:grpChg chg="del">
          <ac:chgData name="NORVEY DANILO MUÑOZ" userId="6c920eed-56a1-4dd6-94e7-28cd095909bd" providerId="ADAL" clId="{E68E6373-0133-48F9-A085-1C5324C2A634}" dt="2023-02-07T21:56:00.294" v="2004" actId="478"/>
          <ac:grpSpMkLst>
            <pc:docMk/>
            <pc:sldMk cId="1636314556" sldId="356"/>
            <ac:grpSpMk id="17" creationId="{A00328B6-D121-FD51-2355-6E19EE52991A}"/>
          </ac:grpSpMkLst>
        </pc:grpChg>
        <pc:picChg chg="add mod">
          <ac:chgData name="NORVEY DANILO MUÑOZ" userId="6c920eed-56a1-4dd6-94e7-28cd095909bd" providerId="ADAL" clId="{E68E6373-0133-48F9-A085-1C5324C2A634}" dt="2023-02-07T21:56:19.855" v="2008" actId="1076"/>
          <ac:picMkLst>
            <pc:docMk/>
            <pc:sldMk cId="1636314556" sldId="356"/>
            <ac:picMk id="36" creationId="{72C7C7C1-4567-C71A-7ED2-3CDF8674580C}"/>
          </ac:picMkLst>
        </pc:picChg>
      </pc:sldChg>
      <pc:sldChg chg="addSp delSp modSp add mod">
        <pc:chgData name="NORVEY DANILO MUÑOZ" userId="6c920eed-56a1-4dd6-94e7-28cd095909bd" providerId="ADAL" clId="{E68E6373-0133-48F9-A085-1C5324C2A634}" dt="2023-02-07T22:01:59.398" v="2015" actId="1076"/>
        <pc:sldMkLst>
          <pc:docMk/>
          <pc:sldMk cId="3329565702" sldId="357"/>
        </pc:sldMkLst>
        <pc:picChg chg="add mod">
          <ac:chgData name="NORVEY DANILO MUÑOZ" userId="6c920eed-56a1-4dd6-94e7-28cd095909bd" providerId="ADAL" clId="{E68E6373-0133-48F9-A085-1C5324C2A634}" dt="2023-02-07T22:01:59.398" v="2015" actId="1076"/>
          <ac:picMkLst>
            <pc:docMk/>
            <pc:sldMk cId="3329565702" sldId="357"/>
            <ac:picMk id="3" creationId="{D49A6AC6-8181-3DC5-2375-3A022DAF872F}"/>
          </ac:picMkLst>
        </pc:picChg>
        <pc:picChg chg="del">
          <ac:chgData name="NORVEY DANILO MUÑOZ" userId="6c920eed-56a1-4dd6-94e7-28cd095909bd" providerId="ADAL" clId="{E68E6373-0133-48F9-A085-1C5324C2A634}" dt="2023-02-07T22:01:50.156" v="2012" actId="478"/>
          <ac:picMkLst>
            <pc:docMk/>
            <pc:sldMk cId="3329565702" sldId="357"/>
            <ac:picMk id="36" creationId="{72C7C7C1-4567-C71A-7ED2-3CDF8674580C}"/>
          </ac:picMkLst>
        </pc:picChg>
      </pc:sldChg>
      <pc:sldChg chg="addSp delSp modSp add mod">
        <pc:chgData name="NORVEY DANILO MUÑOZ" userId="6c920eed-56a1-4dd6-94e7-28cd095909bd" providerId="ADAL" clId="{E68E6373-0133-48F9-A085-1C5324C2A634}" dt="2023-02-07T22:03:02.734" v="2025" actId="1076"/>
        <pc:sldMkLst>
          <pc:docMk/>
          <pc:sldMk cId="2258224261" sldId="358"/>
        </pc:sldMkLst>
        <pc:picChg chg="del">
          <ac:chgData name="NORVEY DANILO MUÑOZ" userId="6c920eed-56a1-4dd6-94e7-28cd095909bd" providerId="ADAL" clId="{E68E6373-0133-48F9-A085-1C5324C2A634}" dt="2023-02-07T22:02:29.736" v="2017" actId="478"/>
          <ac:picMkLst>
            <pc:docMk/>
            <pc:sldMk cId="2258224261" sldId="358"/>
            <ac:picMk id="3" creationId="{D49A6AC6-8181-3DC5-2375-3A022DAF872F}"/>
          </ac:picMkLst>
        </pc:picChg>
        <pc:picChg chg="add mod">
          <ac:chgData name="NORVEY DANILO MUÑOZ" userId="6c920eed-56a1-4dd6-94e7-28cd095909bd" providerId="ADAL" clId="{E68E6373-0133-48F9-A085-1C5324C2A634}" dt="2023-02-07T22:03:02.734" v="2025" actId="1076"/>
          <ac:picMkLst>
            <pc:docMk/>
            <pc:sldMk cId="2258224261" sldId="358"/>
            <ac:picMk id="4" creationId="{E89C8BBF-A5A9-4970-D16F-4678A6F09468}"/>
          </ac:picMkLst>
        </pc:picChg>
      </pc:sldChg>
      <pc:sldChg chg="addSp delSp modSp add mod">
        <pc:chgData name="NORVEY DANILO MUÑOZ" userId="6c920eed-56a1-4dd6-94e7-28cd095909bd" providerId="ADAL" clId="{E68E6373-0133-48F9-A085-1C5324C2A634}" dt="2023-02-07T22:03:16.218" v="2029" actId="1076"/>
        <pc:sldMkLst>
          <pc:docMk/>
          <pc:sldMk cId="3321011124" sldId="359"/>
        </pc:sldMkLst>
        <pc:picChg chg="add mod">
          <ac:chgData name="NORVEY DANILO MUÑOZ" userId="6c920eed-56a1-4dd6-94e7-28cd095909bd" providerId="ADAL" clId="{E68E6373-0133-48F9-A085-1C5324C2A634}" dt="2023-02-07T22:03:16.218" v="2029" actId="1076"/>
          <ac:picMkLst>
            <pc:docMk/>
            <pc:sldMk cId="3321011124" sldId="359"/>
            <ac:picMk id="3" creationId="{591A5141-4724-FC24-323A-119F82539F1A}"/>
          </ac:picMkLst>
        </pc:picChg>
        <pc:picChg chg="del">
          <ac:chgData name="NORVEY DANILO MUÑOZ" userId="6c920eed-56a1-4dd6-94e7-28cd095909bd" providerId="ADAL" clId="{E68E6373-0133-48F9-A085-1C5324C2A634}" dt="2023-02-07T22:02:53.792" v="2022" actId="478"/>
          <ac:picMkLst>
            <pc:docMk/>
            <pc:sldMk cId="3321011124" sldId="359"/>
            <ac:picMk id="4" creationId="{E89C8BBF-A5A9-4970-D16F-4678A6F09468}"/>
          </ac:picMkLst>
        </pc:picChg>
      </pc:sldChg>
      <pc:sldChg chg="addSp delSp modSp add del mod ord modAnim">
        <pc:chgData name="NORVEY DANILO MUÑOZ" userId="6c920eed-56a1-4dd6-94e7-28cd095909bd" providerId="ADAL" clId="{E68E6373-0133-48F9-A085-1C5324C2A634}" dt="2023-02-07T22:13:54.214" v="2055" actId="47"/>
        <pc:sldMkLst>
          <pc:docMk/>
          <pc:sldMk cId="2662926504" sldId="360"/>
        </pc:sldMkLst>
        <pc:spChg chg="add del mod">
          <ac:chgData name="NORVEY DANILO MUÑOZ" userId="6c920eed-56a1-4dd6-94e7-28cd095909bd" providerId="ADAL" clId="{E68E6373-0133-48F9-A085-1C5324C2A634}" dt="2023-02-07T22:12:37.823" v="2050" actId="478"/>
          <ac:spMkLst>
            <pc:docMk/>
            <pc:sldMk cId="2662926504" sldId="360"/>
            <ac:spMk id="2" creationId="{C3962DA1-0100-5660-6EAC-904F36F2767A}"/>
          </ac:spMkLst>
        </pc:spChg>
        <pc:spChg chg="add del mod">
          <ac:chgData name="NORVEY DANILO MUÑOZ" userId="6c920eed-56a1-4dd6-94e7-28cd095909bd" providerId="ADAL" clId="{E68E6373-0133-48F9-A085-1C5324C2A634}" dt="2023-02-07T22:12:37.823" v="2050" actId="478"/>
          <ac:spMkLst>
            <pc:docMk/>
            <pc:sldMk cId="2662926504" sldId="360"/>
            <ac:spMk id="3" creationId="{D6075432-8B73-8933-AB31-41A1E423BC94}"/>
          </ac:spMkLst>
        </pc:spChg>
        <pc:spChg chg="add del mod">
          <ac:chgData name="NORVEY DANILO MUÑOZ" userId="6c920eed-56a1-4dd6-94e7-28cd095909bd" providerId="ADAL" clId="{E68E6373-0133-48F9-A085-1C5324C2A634}" dt="2023-02-07T22:12:37.823" v="2050" actId="478"/>
          <ac:spMkLst>
            <pc:docMk/>
            <pc:sldMk cId="2662926504" sldId="360"/>
            <ac:spMk id="4" creationId="{EBFFF9A2-CD1C-E3E1-45E8-7E77A33C5C09}"/>
          </ac:spMkLst>
        </pc:spChg>
        <pc:spChg chg="add del mod">
          <ac:chgData name="NORVEY DANILO MUÑOZ" userId="6c920eed-56a1-4dd6-94e7-28cd095909bd" providerId="ADAL" clId="{E68E6373-0133-48F9-A085-1C5324C2A634}" dt="2023-02-07T22:12:37.823" v="2050" actId="478"/>
          <ac:spMkLst>
            <pc:docMk/>
            <pc:sldMk cId="2662926504" sldId="360"/>
            <ac:spMk id="5" creationId="{A0D0864F-E426-2BAE-6908-3DE7544A3847}"/>
          </ac:spMkLst>
        </pc:spChg>
        <pc:spChg chg="add del mod">
          <ac:chgData name="NORVEY DANILO MUÑOZ" userId="6c920eed-56a1-4dd6-94e7-28cd095909bd" providerId="ADAL" clId="{E68E6373-0133-48F9-A085-1C5324C2A634}" dt="2023-02-07T22:12:37.823" v="2050" actId="478"/>
          <ac:spMkLst>
            <pc:docMk/>
            <pc:sldMk cId="2662926504" sldId="360"/>
            <ac:spMk id="6" creationId="{B869159D-D0BE-A104-57F3-C1AC0863634B}"/>
          </ac:spMkLst>
        </pc:spChg>
        <pc:spChg chg="add del mod">
          <ac:chgData name="NORVEY DANILO MUÑOZ" userId="6c920eed-56a1-4dd6-94e7-28cd095909bd" providerId="ADAL" clId="{E68E6373-0133-48F9-A085-1C5324C2A634}" dt="2023-02-07T22:12:37.823" v="2050" actId="478"/>
          <ac:spMkLst>
            <pc:docMk/>
            <pc:sldMk cId="2662926504" sldId="360"/>
            <ac:spMk id="7" creationId="{C6868560-9F40-DC20-BBA4-1CF3DE7CD8EF}"/>
          </ac:spMkLst>
        </pc:spChg>
        <pc:spChg chg="mod">
          <ac:chgData name="NORVEY DANILO MUÑOZ" userId="6c920eed-56a1-4dd6-94e7-28cd095909bd" providerId="ADAL" clId="{E68E6373-0133-48F9-A085-1C5324C2A634}" dt="2023-02-07T22:12:36.836" v="2049" actId="14100"/>
          <ac:spMkLst>
            <pc:docMk/>
            <pc:sldMk cId="2662926504" sldId="360"/>
            <ac:spMk id="10" creationId="{CF389F0E-C78A-C5AA-6BC5-1DFFF5E47345}"/>
          </ac:spMkLst>
        </pc:spChg>
        <pc:spChg chg="mod">
          <ac:chgData name="NORVEY DANILO MUÑOZ" userId="6c920eed-56a1-4dd6-94e7-28cd095909bd" providerId="ADAL" clId="{E68E6373-0133-48F9-A085-1C5324C2A634}" dt="2023-02-07T22:12:36.836" v="2049" actId="14100"/>
          <ac:spMkLst>
            <pc:docMk/>
            <pc:sldMk cId="2662926504" sldId="360"/>
            <ac:spMk id="11" creationId="{2F78E7DA-ED7F-1C67-C2DA-CAB4F2575B54}"/>
          </ac:spMkLst>
        </pc:spChg>
        <pc:spChg chg="mod">
          <ac:chgData name="NORVEY DANILO MUÑOZ" userId="6c920eed-56a1-4dd6-94e7-28cd095909bd" providerId="ADAL" clId="{E68E6373-0133-48F9-A085-1C5324C2A634}" dt="2023-02-07T22:12:36.836" v="2049" actId="14100"/>
          <ac:spMkLst>
            <pc:docMk/>
            <pc:sldMk cId="2662926504" sldId="360"/>
            <ac:spMk id="12" creationId="{CC72E3B6-28B0-BBAD-23A9-5874B9A05C9F}"/>
          </ac:spMkLst>
        </pc:spChg>
        <pc:spChg chg="mod">
          <ac:chgData name="NORVEY DANILO MUÑOZ" userId="6c920eed-56a1-4dd6-94e7-28cd095909bd" providerId="ADAL" clId="{E68E6373-0133-48F9-A085-1C5324C2A634}" dt="2023-02-07T22:12:36.836" v="2049" actId="14100"/>
          <ac:spMkLst>
            <pc:docMk/>
            <pc:sldMk cId="2662926504" sldId="360"/>
            <ac:spMk id="13" creationId="{DE141EAE-9ACB-7AB3-93DB-0ACE235D9A4F}"/>
          </ac:spMkLst>
        </pc:spChg>
        <pc:spChg chg="mod">
          <ac:chgData name="NORVEY DANILO MUÑOZ" userId="6c920eed-56a1-4dd6-94e7-28cd095909bd" providerId="ADAL" clId="{E68E6373-0133-48F9-A085-1C5324C2A634}" dt="2023-02-07T22:12:36.836" v="2049" actId="14100"/>
          <ac:spMkLst>
            <pc:docMk/>
            <pc:sldMk cId="2662926504" sldId="360"/>
            <ac:spMk id="14" creationId="{AEB2D4A4-2C73-A33A-137F-0EE5B2458B6C}"/>
          </ac:spMkLst>
        </pc:spChg>
        <pc:spChg chg="mod">
          <ac:chgData name="NORVEY DANILO MUÑOZ" userId="6c920eed-56a1-4dd6-94e7-28cd095909bd" providerId="ADAL" clId="{E68E6373-0133-48F9-A085-1C5324C2A634}" dt="2023-02-07T22:12:36.836" v="2049" actId="14100"/>
          <ac:spMkLst>
            <pc:docMk/>
            <pc:sldMk cId="2662926504" sldId="360"/>
            <ac:spMk id="15" creationId="{C639BBFF-2CAA-8E35-7265-48EC0E5C2A06}"/>
          </ac:spMkLst>
        </pc:spChg>
        <pc:spChg chg="mod">
          <ac:chgData name="NORVEY DANILO MUÑOZ" userId="6c920eed-56a1-4dd6-94e7-28cd095909bd" providerId="ADAL" clId="{E68E6373-0133-48F9-A085-1C5324C2A634}" dt="2023-02-07T22:12:36.836" v="2049" actId="14100"/>
          <ac:spMkLst>
            <pc:docMk/>
            <pc:sldMk cId="2662926504" sldId="360"/>
            <ac:spMk id="16" creationId="{A2D0D7C7-ACB7-F401-476E-AB4ACCC6A7E8}"/>
          </ac:spMkLst>
        </pc:spChg>
        <pc:spChg chg="mod">
          <ac:chgData name="NORVEY DANILO MUÑOZ" userId="6c920eed-56a1-4dd6-94e7-28cd095909bd" providerId="ADAL" clId="{E68E6373-0133-48F9-A085-1C5324C2A634}" dt="2023-02-07T22:12:36.836" v="2049" actId="14100"/>
          <ac:spMkLst>
            <pc:docMk/>
            <pc:sldMk cId="2662926504" sldId="360"/>
            <ac:spMk id="17" creationId="{B150152B-1F84-2910-21D3-272B10718C59}"/>
          </ac:spMkLst>
        </pc:spChg>
        <pc:spChg chg="mod">
          <ac:chgData name="NORVEY DANILO MUÑOZ" userId="6c920eed-56a1-4dd6-94e7-28cd095909bd" providerId="ADAL" clId="{E68E6373-0133-48F9-A085-1C5324C2A634}" dt="2023-02-07T22:12:36.836" v="2049" actId="14100"/>
          <ac:spMkLst>
            <pc:docMk/>
            <pc:sldMk cId="2662926504" sldId="360"/>
            <ac:spMk id="18" creationId="{4E1BC2D9-FC94-8BFE-35E4-0E8B33C44A93}"/>
          </ac:spMkLst>
        </pc:spChg>
        <pc:spChg chg="mod">
          <ac:chgData name="NORVEY DANILO MUÑOZ" userId="6c920eed-56a1-4dd6-94e7-28cd095909bd" providerId="ADAL" clId="{E68E6373-0133-48F9-A085-1C5324C2A634}" dt="2023-02-07T22:12:36.836" v="2049" actId="14100"/>
          <ac:spMkLst>
            <pc:docMk/>
            <pc:sldMk cId="2662926504" sldId="360"/>
            <ac:spMk id="19" creationId="{6E093405-7EBE-21EA-41B9-F2FFE5B50115}"/>
          </ac:spMkLst>
        </pc:spChg>
        <pc:spChg chg="mod">
          <ac:chgData name="NORVEY DANILO MUÑOZ" userId="6c920eed-56a1-4dd6-94e7-28cd095909bd" providerId="ADAL" clId="{E68E6373-0133-48F9-A085-1C5324C2A634}" dt="2023-02-07T22:12:36.836" v="2049" actId="14100"/>
          <ac:spMkLst>
            <pc:docMk/>
            <pc:sldMk cId="2662926504" sldId="360"/>
            <ac:spMk id="20" creationId="{44320233-27C0-DC41-D9B2-7BFFF81458EC}"/>
          </ac:spMkLst>
        </pc:spChg>
        <pc:spChg chg="mod">
          <ac:chgData name="NORVEY DANILO MUÑOZ" userId="6c920eed-56a1-4dd6-94e7-28cd095909bd" providerId="ADAL" clId="{E68E6373-0133-48F9-A085-1C5324C2A634}" dt="2023-02-07T22:12:36.836" v="2049" actId="14100"/>
          <ac:spMkLst>
            <pc:docMk/>
            <pc:sldMk cId="2662926504" sldId="360"/>
            <ac:spMk id="21" creationId="{2E39A8A0-D9A4-D4AE-00EB-C1FB74C7F520}"/>
          </ac:spMkLst>
        </pc:spChg>
        <pc:spChg chg="mod">
          <ac:chgData name="NORVEY DANILO MUÑOZ" userId="6c920eed-56a1-4dd6-94e7-28cd095909bd" providerId="ADAL" clId="{E68E6373-0133-48F9-A085-1C5324C2A634}" dt="2023-02-07T22:12:36.836" v="2049" actId="14100"/>
          <ac:spMkLst>
            <pc:docMk/>
            <pc:sldMk cId="2662926504" sldId="360"/>
            <ac:spMk id="22" creationId="{EC7DC454-4058-4D8C-BD17-0429C65BCC13}"/>
          </ac:spMkLst>
        </pc:spChg>
        <pc:spChg chg="add del mod">
          <ac:chgData name="NORVEY DANILO MUÑOZ" userId="6c920eed-56a1-4dd6-94e7-28cd095909bd" providerId="ADAL" clId="{E68E6373-0133-48F9-A085-1C5324C2A634}" dt="2023-02-07T22:12:37.823" v="2050" actId="478"/>
          <ac:spMkLst>
            <pc:docMk/>
            <pc:sldMk cId="2662926504" sldId="360"/>
            <ac:spMk id="23" creationId="{853074D4-03C8-BBF6-AF03-227E8F480654}"/>
          </ac:spMkLst>
        </pc:spChg>
        <pc:spChg chg="mod">
          <ac:chgData name="NORVEY DANILO MUÑOZ" userId="6c920eed-56a1-4dd6-94e7-28cd095909bd" providerId="ADAL" clId="{E68E6373-0133-48F9-A085-1C5324C2A634}" dt="2023-02-07T22:12:36.836" v="2049" actId="14100"/>
          <ac:spMkLst>
            <pc:docMk/>
            <pc:sldMk cId="2662926504" sldId="360"/>
            <ac:spMk id="26" creationId="{D4A87A5A-5DC7-BE30-4455-11C355A0C478}"/>
          </ac:spMkLst>
        </pc:spChg>
        <pc:spChg chg="mod">
          <ac:chgData name="NORVEY DANILO MUÑOZ" userId="6c920eed-56a1-4dd6-94e7-28cd095909bd" providerId="ADAL" clId="{E68E6373-0133-48F9-A085-1C5324C2A634}" dt="2023-02-07T22:12:36.836" v="2049" actId="14100"/>
          <ac:spMkLst>
            <pc:docMk/>
            <pc:sldMk cId="2662926504" sldId="360"/>
            <ac:spMk id="27" creationId="{D1EE46DC-BC42-84E8-D10F-AC1928A82EEE}"/>
          </ac:spMkLst>
        </pc:spChg>
        <pc:spChg chg="mod">
          <ac:chgData name="NORVEY DANILO MUÑOZ" userId="6c920eed-56a1-4dd6-94e7-28cd095909bd" providerId="ADAL" clId="{E68E6373-0133-48F9-A085-1C5324C2A634}" dt="2023-02-07T22:12:36.836" v="2049" actId="14100"/>
          <ac:spMkLst>
            <pc:docMk/>
            <pc:sldMk cId="2662926504" sldId="360"/>
            <ac:spMk id="28" creationId="{55B189B9-74F9-3F38-C33F-C3571767E869}"/>
          </ac:spMkLst>
        </pc:spChg>
        <pc:spChg chg="mod">
          <ac:chgData name="NORVEY DANILO MUÑOZ" userId="6c920eed-56a1-4dd6-94e7-28cd095909bd" providerId="ADAL" clId="{E68E6373-0133-48F9-A085-1C5324C2A634}" dt="2023-02-07T22:12:36.836" v="2049" actId="14100"/>
          <ac:spMkLst>
            <pc:docMk/>
            <pc:sldMk cId="2662926504" sldId="360"/>
            <ac:spMk id="29" creationId="{5B59AA08-0508-520C-5207-748D124966B8}"/>
          </ac:spMkLst>
        </pc:spChg>
        <pc:spChg chg="mod">
          <ac:chgData name="NORVEY DANILO MUÑOZ" userId="6c920eed-56a1-4dd6-94e7-28cd095909bd" providerId="ADAL" clId="{E68E6373-0133-48F9-A085-1C5324C2A634}" dt="2023-02-07T22:12:36.836" v="2049" actId="14100"/>
          <ac:spMkLst>
            <pc:docMk/>
            <pc:sldMk cId="2662926504" sldId="360"/>
            <ac:spMk id="30" creationId="{8C10DA14-63A9-25CA-D801-0B0C6F9706A9}"/>
          </ac:spMkLst>
        </pc:spChg>
        <pc:spChg chg="mod">
          <ac:chgData name="NORVEY DANILO MUÑOZ" userId="6c920eed-56a1-4dd6-94e7-28cd095909bd" providerId="ADAL" clId="{E68E6373-0133-48F9-A085-1C5324C2A634}" dt="2023-02-07T22:12:36.836" v="2049" actId="14100"/>
          <ac:spMkLst>
            <pc:docMk/>
            <pc:sldMk cId="2662926504" sldId="360"/>
            <ac:spMk id="31" creationId="{9429ECA5-9C0D-A0FC-03D2-698DB91966FD}"/>
          </ac:spMkLst>
        </pc:spChg>
        <pc:spChg chg="mod">
          <ac:chgData name="NORVEY DANILO MUÑOZ" userId="6c920eed-56a1-4dd6-94e7-28cd095909bd" providerId="ADAL" clId="{E68E6373-0133-48F9-A085-1C5324C2A634}" dt="2023-02-07T22:12:36.836" v="2049" actId="14100"/>
          <ac:spMkLst>
            <pc:docMk/>
            <pc:sldMk cId="2662926504" sldId="360"/>
            <ac:spMk id="32" creationId="{69526265-4EA2-09B2-1303-C30572C0BC9A}"/>
          </ac:spMkLst>
        </pc:spChg>
        <pc:spChg chg="mod">
          <ac:chgData name="NORVEY DANILO MUÑOZ" userId="6c920eed-56a1-4dd6-94e7-28cd095909bd" providerId="ADAL" clId="{E68E6373-0133-48F9-A085-1C5324C2A634}" dt="2023-02-07T22:12:36.836" v="2049" actId="14100"/>
          <ac:spMkLst>
            <pc:docMk/>
            <pc:sldMk cId="2662926504" sldId="360"/>
            <ac:spMk id="33" creationId="{0E61A4C0-1121-47AA-A65A-2FA1F90F8165}"/>
          </ac:spMkLst>
        </pc:spChg>
        <pc:spChg chg="mod">
          <ac:chgData name="NORVEY DANILO MUÑOZ" userId="6c920eed-56a1-4dd6-94e7-28cd095909bd" providerId="ADAL" clId="{E68E6373-0133-48F9-A085-1C5324C2A634}" dt="2023-02-07T22:12:36.836" v="2049" actId="14100"/>
          <ac:spMkLst>
            <pc:docMk/>
            <pc:sldMk cId="2662926504" sldId="360"/>
            <ac:spMk id="34" creationId="{566A1607-FF66-EEC3-EF6A-1971D7336677}"/>
          </ac:spMkLst>
        </pc:spChg>
        <pc:spChg chg="mod">
          <ac:chgData name="NORVEY DANILO MUÑOZ" userId="6c920eed-56a1-4dd6-94e7-28cd095909bd" providerId="ADAL" clId="{E68E6373-0133-48F9-A085-1C5324C2A634}" dt="2023-02-07T22:12:36.836" v="2049" actId="14100"/>
          <ac:spMkLst>
            <pc:docMk/>
            <pc:sldMk cId="2662926504" sldId="360"/>
            <ac:spMk id="35" creationId="{759F89D8-85C5-818A-8B53-9B5D748EF75B}"/>
          </ac:spMkLst>
        </pc:spChg>
        <pc:spChg chg="mod">
          <ac:chgData name="NORVEY DANILO MUÑOZ" userId="6c920eed-56a1-4dd6-94e7-28cd095909bd" providerId="ADAL" clId="{E68E6373-0133-48F9-A085-1C5324C2A634}" dt="2023-02-07T22:12:36.836" v="2049" actId="14100"/>
          <ac:spMkLst>
            <pc:docMk/>
            <pc:sldMk cId="2662926504" sldId="360"/>
            <ac:spMk id="36" creationId="{042EF0B6-308C-5AD8-ECEA-310A8FFE1FA8}"/>
          </ac:spMkLst>
        </pc:spChg>
        <pc:spChg chg="mod">
          <ac:chgData name="NORVEY DANILO MUÑOZ" userId="6c920eed-56a1-4dd6-94e7-28cd095909bd" providerId="ADAL" clId="{E68E6373-0133-48F9-A085-1C5324C2A634}" dt="2023-02-07T22:12:36.836" v="2049" actId="14100"/>
          <ac:spMkLst>
            <pc:docMk/>
            <pc:sldMk cId="2662926504" sldId="360"/>
            <ac:spMk id="37" creationId="{A21439DF-957B-9D93-2C3F-5AF77480329C}"/>
          </ac:spMkLst>
        </pc:spChg>
        <pc:spChg chg="mod">
          <ac:chgData name="NORVEY DANILO MUÑOZ" userId="6c920eed-56a1-4dd6-94e7-28cd095909bd" providerId="ADAL" clId="{E68E6373-0133-48F9-A085-1C5324C2A634}" dt="2023-02-07T22:12:36.836" v="2049" actId="14100"/>
          <ac:spMkLst>
            <pc:docMk/>
            <pc:sldMk cId="2662926504" sldId="360"/>
            <ac:spMk id="38" creationId="{EEFA380A-ED5B-BF04-134C-B80DFDFDC508}"/>
          </ac:spMkLst>
        </pc:spChg>
        <pc:spChg chg="mod">
          <ac:chgData name="NORVEY DANILO MUÑOZ" userId="6c920eed-56a1-4dd6-94e7-28cd095909bd" providerId="ADAL" clId="{E68E6373-0133-48F9-A085-1C5324C2A634}" dt="2023-02-07T22:12:36.836" v="2049" actId="14100"/>
          <ac:spMkLst>
            <pc:docMk/>
            <pc:sldMk cId="2662926504" sldId="360"/>
            <ac:spMk id="39" creationId="{88C38C9F-E9ED-05DD-2920-271256116DAA}"/>
          </ac:spMkLst>
        </pc:spChg>
        <pc:spChg chg="add del mod">
          <ac:chgData name="NORVEY DANILO MUÑOZ" userId="6c920eed-56a1-4dd6-94e7-28cd095909bd" providerId="ADAL" clId="{E68E6373-0133-48F9-A085-1C5324C2A634}" dt="2023-02-07T22:12:37.823" v="2050" actId="478"/>
          <ac:spMkLst>
            <pc:docMk/>
            <pc:sldMk cId="2662926504" sldId="360"/>
            <ac:spMk id="40" creationId="{387D70D4-8E96-99F0-F453-81338D5D45BA}"/>
          </ac:spMkLst>
        </pc:spChg>
        <pc:spChg chg="add del mod">
          <ac:chgData name="NORVEY DANILO MUÑOZ" userId="6c920eed-56a1-4dd6-94e7-28cd095909bd" providerId="ADAL" clId="{E68E6373-0133-48F9-A085-1C5324C2A634}" dt="2023-02-07T22:12:37.823" v="2050" actId="478"/>
          <ac:spMkLst>
            <pc:docMk/>
            <pc:sldMk cId="2662926504" sldId="360"/>
            <ac:spMk id="41" creationId="{039E0788-EBC6-484B-D795-22F343627CCE}"/>
          </ac:spMkLst>
        </pc:spChg>
        <pc:spChg chg="add del mod">
          <ac:chgData name="NORVEY DANILO MUÑOZ" userId="6c920eed-56a1-4dd6-94e7-28cd095909bd" providerId="ADAL" clId="{E68E6373-0133-48F9-A085-1C5324C2A634}" dt="2023-02-07T22:12:37.823" v="2050" actId="478"/>
          <ac:spMkLst>
            <pc:docMk/>
            <pc:sldMk cId="2662926504" sldId="360"/>
            <ac:spMk id="42" creationId="{C78DDA4B-A7DE-B129-95FF-60F66725D956}"/>
          </ac:spMkLst>
        </pc:spChg>
        <pc:spChg chg="add del mod">
          <ac:chgData name="NORVEY DANILO MUÑOZ" userId="6c920eed-56a1-4dd6-94e7-28cd095909bd" providerId="ADAL" clId="{E68E6373-0133-48F9-A085-1C5324C2A634}" dt="2023-02-07T22:12:37.823" v="2050" actId="478"/>
          <ac:spMkLst>
            <pc:docMk/>
            <pc:sldMk cId="2662926504" sldId="360"/>
            <ac:spMk id="43" creationId="{E47EC29A-2FEB-43BF-9E25-B93A2DCCB85C}"/>
          </ac:spMkLst>
        </pc:spChg>
        <pc:spChg chg="add del mod">
          <ac:chgData name="NORVEY DANILO MUÑOZ" userId="6c920eed-56a1-4dd6-94e7-28cd095909bd" providerId="ADAL" clId="{E68E6373-0133-48F9-A085-1C5324C2A634}" dt="2023-02-07T22:12:37.823" v="2050" actId="478"/>
          <ac:spMkLst>
            <pc:docMk/>
            <pc:sldMk cId="2662926504" sldId="360"/>
            <ac:spMk id="44" creationId="{19F7269A-9317-F74C-6FE3-0526CBB53C03}"/>
          </ac:spMkLst>
        </pc:spChg>
        <pc:spChg chg="add del mod">
          <ac:chgData name="NORVEY DANILO MUÑOZ" userId="6c920eed-56a1-4dd6-94e7-28cd095909bd" providerId="ADAL" clId="{E68E6373-0133-48F9-A085-1C5324C2A634}" dt="2023-02-07T22:12:37.823" v="2050" actId="478"/>
          <ac:spMkLst>
            <pc:docMk/>
            <pc:sldMk cId="2662926504" sldId="360"/>
            <ac:spMk id="45" creationId="{F26E749B-FCB7-F0E8-7437-6E8502E86A7F}"/>
          </ac:spMkLst>
        </pc:spChg>
        <pc:spChg chg="add del mod">
          <ac:chgData name="NORVEY DANILO MUÑOZ" userId="6c920eed-56a1-4dd6-94e7-28cd095909bd" providerId="ADAL" clId="{E68E6373-0133-48F9-A085-1C5324C2A634}" dt="2023-02-07T22:12:37.823" v="2050" actId="478"/>
          <ac:spMkLst>
            <pc:docMk/>
            <pc:sldMk cId="2662926504" sldId="360"/>
            <ac:spMk id="46" creationId="{51E5F789-8F50-4C32-0BAB-BCB725046596}"/>
          </ac:spMkLst>
        </pc:spChg>
        <pc:spChg chg="add del mod">
          <ac:chgData name="NORVEY DANILO MUÑOZ" userId="6c920eed-56a1-4dd6-94e7-28cd095909bd" providerId="ADAL" clId="{E68E6373-0133-48F9-A085-1C5324C2A634}" dt="2023-02-07T22:12:37.823" v="2050" actId="478"/>
          <ac:spMkLst>
            <pc:docMk/>
            <pc:sldMk cId="2662926504" sldId="360"/>
            <ac:spMk id="47" creationId="{A3D9FA77-F8EB-3ECD-6D50-912401FA2A50}"/>
          </ac:spMkLst>
        </pc:spChg>
        <pc:spChg chg="add del mod">
          <ac:chgData name="NORVEY DANILO MUÑOZ" userId="6c920eed-56a1-4dd6-94e7-28cd095909bd" providerId="ADAL" clId="{E68E6373-0133-48F9-A085-1C5324C2A634}" dt="2023-02-07T22:12:37.823" v="2050" actId="478"/>
          <ac:spMkLst>
            <pc:docMk/>
            <pc:sldMk cId="2662926504" sldId="360"/>
            <ac:spMk id="48" creationId="{57AF7289-BAD0-3FDC-2E61-4382A06E73BC}"/>
          </ac:spMkLst>
        </pc:spChg>
        <pc:spChg chg="add del mod">
          <ac:chgData name="NORVEY DANILO MUÑOZ" userId="6c920eed-56a1-4dd6-94e7-28cd095909bd" providerId="ADAL" clId="{E68E6373-0133-48F9-A085-1C5324C2A634}" dt="2023-02-07T22:12:37.823" v="2050" actId="478"/>
          <ac:spMkLst>
            <pc:docMk/>
            <pc:sldMk cId="2662926504" sldId="360"/>
            <ac:spMk id="49" creationId="{F66FF97D-8F27-42DD-F863-CEF1BF5B538C}"/>
          </ac:spMkLst>
        </pc:spChg>
        <pc:spChg chg="add del mod">
          <ac:chgData name="NORVEY DANILO MUÑOZ" userId="6c920eed-56a1-4dd6-94e7-28cd095909bd" providerId="ADAL" clId="{E68E6373-0133-48F9-A085-1C5324C2A634}" dt="2023-02-07T22:12:37.823" v="2050" actId="478"/>
          <ac:spMkLst>
            <pc:docMk/>
            <pc:sldMk cId="2662926504" sldId="360"/>
            <ac:spMk id="50" creationId="{6A99D228-785D-CCA9-0534-0A445B4FCF4B}"/>
          </ac:spMkLst>
        </pc:spChg>
        <pc:spChg chg="add del mod">
          <ac:chgData name="NORVEY DANILO MUÑOZ" userId="6c920eed-56a1-4dd6-94e7-28cd095909bd" providerId="ADAL" clId="{E68E6373-0133-48F9-A085-1C5324C2A634}" dt="2023-02-07T22:12:37.823" v="2050" actId="478"/>
          <ac:spMkLst>
            <pc:docMk/>
            <pc:sldMk cId="2662926504" sldId="360"/>
            <ac:spMk id="51" creationId="{FF0DB3E7-703B-25CE-ACA9-D5F2150B1811}"/>
          </ac:spMkLst>
        </pc:spChg>
        <pc:spChg chg="add del mod">
          <ac:chgData name="NORVEY DANILO MUÑOZ" userId="6c920eed-56a1-4dd6-94e7-28cd095909bd" providerId="ADAL" clId="{E68E6373-0133-48F9-A085-1C5324C2A634}" dt="2023-02-07T22:12:37.823" v="2050" actId="478"/>
          <ac:spMkLst>
            <pc:docMk/>
            <pc:sldMk cId="2662926504" sldId="360"/>
            <ac:spMk id="52" creationId="{DF856A21-C9EB-7345-0DE4-3B94C1638CD8}"/>
          </ac:spMkLst>
        </pc:spChg>
        <pc:spChg chg="mod">
          <ac:chgData name="NORVEY DANILO MUÑOZ" userId="6c920eed-56a1-4dd6-94e7-28cd095909bd" providerId="ADAL" clId="{E68E6373-0133-48F9-A085-1C5324C2A634}" dt="2023-02-07T22:12:36.836" v="2049" actId="14100"/>
          <ac:spMkLst>
            <pc:docMk/>
            <pc:sldMk cId="2662926504" sldId="360"/>
            <ac:spMk id="55" creationId="{57C6DEDA-AA59-5B96-5C1F-4F06B27029BA}"/>
          </ac:spMkLst>
        </pc:spChg>
        <pc:spChg chg="mod">
          <ac:chgData name="NORVEY DANILO MUÑOZ" userId="6c920eed-56a1-4dd6-94e7-28cd095909bd" providerId="ADAL" clId="{E68E6373-0133-48F9-A085-1C5324C2A634}" dt="2023-02-07T22:12:36.836" v="2049" actId="14100"/>
          <ac:spMkLst>
            <pc:docMk/>
            <pc:sldMk cId="2662926504" sldId="360"/>
            <ac:spMk id="56" creationId="{6351ACE6-63E8-C70A-DD0E-352ABF1C3AC3}"/>
          </ac:spMkLst>
        </pc:spChg>
        <pc:spChg chg="mod">
          <ac:chgData name="NORVEY DANILO MUÑOZ" userId="6c920eed-56a1-4dd6-94e7-28cd095909bd" providerId="ADAL" clId="{E68E6373-0133-48F9-A085-1C5324C2A634}" dt="2023-02-07T22:12:36.836" v="2049" actId="14100"/>
          <ac:spMkLst>
            <pc:docMk/>
            <pc:sldMk cId="2662926504" sldId="360"/>
            <ac:spMk id="57" creationId="{E6EB85F1-63AE-D14C-9C3C-D9CC0A002BF4}"/>
          </ac:spMkLst>
        </pc:spChg>
        <pc:spChg chg="mod">
          <ac:chgData name="NORVEY DANILO MUÑOZ" userId="6c920eed-56a1-4dd6-94e7-28cd095909bd" providerId="ADAL" clId="{E68E6373-0133-48F9-A085-1C5324C2A634}" dt="2023-02-07T22:12:36.836" v="2049" actId="14100"/>
          <ac:spMkLst>
            <pc:docMk/>
            <pc:sldMk cId="2662926504" sldId="360"/>
            <ac:spMk id="58" creationId="{90592FDE-DCDC-3D3F-16A1-1400190245F3}"/>
          </ac:spMkLst>
        </pc:spChg>
        <pc:spChg chg="mod">
          <ac:chgData name="NORVEY DANILO MUÑOZ" userId="6c920eed-56a1-4dd6-94e7-28cd095909bd" providerId="ADAL" clId="{E68E6373-0133-48F9-A085-1C5324C2A634}" dt="2023-02-07T22:12:36.836" v="2049" actId="14100"/>
          <ac:spMkLst>
            <pc:docMk/>
            <pc:sldMk cId="2662926504" sldId="360"/>
            <ac:spMk id="59" creationId="{AD57B2D4-D960-7FAD-8402-7B1592CD1E6A}"/>
          </ac:spMkLst>
        </pc:spChg>
        <pc:spChg chg="mod">
          <ac:chgData name="NORVEY DANILO MUÑOZ" userId="6c920eed-56a1-4dd6-94e7-28cd095909bd" providerId="ADAL" clId="{E68E6373-0133-48F9-A085-1C5324C2A634}" dt="2023-02-07T22:12:36.836" v="2049" actId="14100"/>
          <ac:spMkLst>
            <pc:docMk/>
            <pc:sldMk cId="2662926504" sldId="360"/>
            <ac:spMk id="60" creationId="{C9D9CD30-F7E7-115E-A663-2808DEDB0AC9}"/>
          </ac:spMkLst>
        </pc:spChg>
        <pc:spChg chg="mod">
          <ac:chgData name="NORVEY DANILO MUÑOZ" userId="6c920eed-56a1-4dd6-94e7-28cd095909bd" providerId="ADAL" clId="{E68E6373-0133-48F9-A085-1C5324C2A634}" dt="2023-02-07T22:12:36.836" v="2049" actId="14100"/>
          <ac:spMkLst>
            <pc:docMk/>
            <pc:sldMk cId="2662926504" sldId="360"/>
            <ac:spMk id="61" creationId="{EC4C19D2-739C-3D11-23B1-403836227343}"/>
          </ac:spMkLst>
        </pc:spChg>
        <pc:spChg chg="mod">
          <ac:chgData name="NORVEY DANILO MUÑOZ" userId="6c920eed-56a1-4dd6-94e7-28cd095909bd" providerId="ADAL" clId="{E68E6373-0133-48F9-A085-1C5324C2A634}" dt="2023-02-07T22:12:36.836" v="2049" actId="14100"/>
          <ac:spMkLst>
            <pc:docMk/>
            <pc:sldMk cId="2662926504" sldId="360"/>
            <ac:spMk id="62" creationId="{D8FD7850-4246-DA09-067C-71FEF0FE1DE7}"/>
          </ac:spMkLst>
        </pc:spChg>
        <pc:spChg chg="mod">
          <ac:chgData name="NORVEY DANILO MUÑOZ" userId="6c920eed-56a1-4dd6-94e7-28cd095909bd" providerId="ADAL" clId="{E68E6373-0133-48F9-A085-1C5324C2A634}" dt="2023-02-07T22:12:36.836" v="2049" actId="14100"/>
          <ac:spMkLst>
            <pc:docMk/>
            <pc:sldMk cId="2662926504" sldId="360"/>
            <ac:spMk id="63" creationId="{71E1F917-0CB0-2E3B-5DDA-68A367610A6B}"/>
          </ac:spMkLst>
        </pc:spChg>
        <pc:spChg chg="mod">
          <ac:chgData name="NORVEY DANILO MUÑOZ" userId="6c920eed-56a1-4dd6-94e7-28cd095909bd" providerId="ADAL" clId="{E68E6373-0133-48F9-A085-1C5324C2A634}" dt="2023-02-07T22:12:36.836" v="2049" actId="14100"/>
          <ac:spMkLst>
            <pc:docMk/>
            <pc:sldMk cId="2662926504" sldId="360"/>
            <ac:spMk id="256" creationId="{B675CC25-7283-3CA2-6E23-502EF3621087}"/>
          </ac:spMkLst>
        </pc:spChg>
        <pc:spChg chg="mod">
          <ac:chgData name="NORVEY DANILO MUÑOZ" userId="6c920eed-56a1-4dd6-94e7-28cd095909bd" providerId="ADAL" clId="{E68E6373-0133-48F9-A085-1C5324C2A634}" dt="2023-02-07T22:12:36.836" v="2049" actId="14100"/>
          <ac:spMkLst>
            <pc:docMk/>
            <pc:sldMk cId="2662926504" sldId="360"/>
            <ac:spMk id="257" creationId="{AE75C49B-6B10-BBC8-D557-12A63272D1F5}"/>
          </ac:spMkLst>
        </pc:spChg>
        <pc:spChg chg="mod">
          <ac:chgData name="NORVEY DANILO MUÑOZ" userId="6c920eed-56a1-4dd6-94e7-28cd095909bd" providerId="ADAL" clId="{E68E6373-0133-48F9-A085-1C5324C2A634}" dt="2023-02-07T22:12:36.836" v="2049" actId="14100"/>
          <ac:spMkLst>
            <pc:docMk/>
            <pc:sldMk cId="2662926504" sldId="360"/>
            <ac:spMk id="258" creationId="{C1253411-31EF-DB10-973E-93F49B940889}"/>
          </ac:spMkLst>
        </pc:spChg>
        <pc:spChg chg="mod">
          <ac:chgData name="NORVEY DANILO MUÑOZ" userId="6c920eed-56a1-4dd6-94e7-28cd095909bd" providerId="ADAL" clId="{E68E6373-0133-48F9-A085-1C5324C2A634}" dt="2023-02-07T22:12:36.836" v="2049" actId="14100"/>
          <ac:spMkLst>
            <pc:docMk/>
            <pc:sldMk cId="2662926504" sldId="360"/>
            <ac:spMk id="259" creationId="{70F702BF-991F-D75E-0DBF-8EE095AB7523}"/>
          </ac:spMkLst>
        </pc:spChg>
        <pc:spChg chg="mod">
          <ac:chgData name="NORVEY DANILO MUÑOZ" userId="6c920eed-56a1-4dd6-94e7-28cd095909bd" providerId="ADAL" clId="{E68E6373-0133-48F9-A085-1C5324C2A634}" dt="2023-02-07T22:12:36.836" v="2049" actId="14100"/>
          <ac:spMkLst>
            <pc:docMk/>
            <pc:sldMk cId="2662926504" sldId="360"/>
            <ac:spMk id="260" creationId="{0D89C9D6-1AE3-1CC7-218D-F8060D16CCBF}"/>
          </ac:spMkLst>
        </pc:spChg>
        <pc:spChg chg="add del mod">
          <ac:chgData name="NORVEY DANILO MUÑOZ" userId="6c920eed-56a1-4dd6-94e7-28cd095909bd" providerId="ADAL" clId="{E68E6373-0133-48F9-A085-1C5324C2A634}" dt="2023-02-07T22:12:37.823" v="2050" actId="478"/>
          <ac:spMkLst>
            <pc:docMk/>
            <pc:sldMk cId="2662926504" sldId="360"/>
            <ac:spMk id="261" creationId="{93A4C47B-69E8-4597-390A-E07D353AFB13}"/>
          </ac:spMkLst>
        </pc:spChg>
        <pc:spChg chg="add del mod">
          <ac:chgData name="NORVEY DANILO MUÑOZ" userId="6c920eed-56a1-4dd6-94e7-28cd095909bd" providerId="ADAL" clId="{E68E6373-0133-48F9-A085-1C5324C2A634}" dt="2023-02-07T22:12:37.823" v="2050" actId="478"/>
          <ac:spMkLst>
            <pc:docMk/>
            <pc:sldMk cId="2662926504" sldId="360"/>
            <ac:spMk id="262" creationId="{8CDEB0F0-2AF3-52A3-07D1-93E414501B8D}"/>
          </ac:spMkLst>
        </pc:spChg>
        <pc:spChg chg="add del mod">
          <ac:chgData name="NORVEY DANILO MUÑOZ" userId="6c920eed-56a1-4dd6-94e7-28cd095909bd" providerId="ADAL" clId="{E68E6373-0133-48F9-A085-1C5324C2A634}" dt="2023-02-07T22:12:37.823" v="2050" actId="478"/>
          <ac:spMkLst>
            <pc:docMk/>
            <pc:sldMk cId="2662926504" sldId="360"/>
            <ac:spMk id="263" creationId="{6FCAF82C-3DE5-56A8-CF5B-02A082DBEB6F}"/>
          </ac:spMkLst>
        </pc:spChg>
        <pc:spChg chg="add del mod">
          <ac:chgData name="NORVEY DANILO MUÑOZ" userId="6c920eed-56a1-4dd6-94e7-28cd095909bd" providerId="ADAL" clId="{E68E6373-0133-48F9-A085-1C5324C2A634}" dt="2023-02-07T22:12:37.823" v="2050" actId="478"/>
          <ac:spMkLst>
            <pc:docMk/>
            <pc:sldMk cId="2662926504" sldId="360"/>
            <ac:spMk id="264" creationId="{2562248A-EA63-AE2B-085C-8C5E1F65E2E9}"/>
          </ac:spMkLst>
        </pc:spChg>
        <pc:spChg chg="add del mod">
          <ac:chgData name="NORVEY DANILO MUÑOZ" userId="6c920eed-56a1-4dd6-94e7-28cd095909bd" providerId="ADAL" clId="{E68E6373-0133-48F9-A085-1C5324C2A634}" dt="2023-02-07T22:12:37.823" v="2050" actId="478"/>
          <ac:spMkLst>
            <pc:docMk/>
            <pc:sldMk cId="2662926504" sldId="360"/>
            <ac:spMk id="265" creationId="{5A60FC40-6C09-2A90-5641-7AD08ACDCCEF}"/>
          </ac:spMkLst>
        </pc:spChg>
        <pc:spChg chg="add del mod">
          <ac:chgData name="NORVEY DANILO MUÑOZ" userId="6c920eed-56a1-4dd6-94e7-28cd095909bd" providerId="ADAL" clId="{E68E6373-0133-48F9-A085-1C5324C2A634}" dt="2023-02-07T22:12:37.823" v="2050" actId="478"/>
          <ac:spMkLst>
            <pc:docMk/>
            <pc:sldMk cId="2662926504" sldId="360"/>
            <ac:spMk id="266" creationId="{95E568E9-4461-00D2-DC3F-CD48EB3102DE}"/>
          </ac:spMkLst>
        </pc:spChg>
        <pc:spChg chg="add del mod">
          <ac:chgData name="NORVEY DANILO MUÑOZ" userId="6c920eed-56a1-4dd6-94e7-28cd095909bd" providerId="ADAL" clId="{E68E6373-0133-48F9-A085-1C5324C2A634}" dt="2023-02-07T22:12:37.823" v="2050" actId="478"/>
          <ac:spMkLst>
            <pc:docMk/>
            <pc:sldMk cId="2662926504" sldId="360"/>
            <ac:spMk id="267" creationId="{481A9D0F-1FFA-D8BC-26A5-8FE3284B3816}"/>
          </ac:spMkLst>
        </pc:spChg>
        <pc:spChg chg="add del mod">
          <ac:chgData name="NORVEY DANILO MUÑOZ" userId="6c920eed-56a1-4dd6-94e7-28cd095909bd" providerId="ADAL" clId="{E68E6373-0133-48F9-A085-1C5324C2A634}" dt="2023-02-07T22:12:37.823" v="2050" actId="478"/>
          <ac:spMkLst>
            <pc:docMk/>
            <pc:sldMk cId="2662926504" sldId="360"/>
            <ac:spMk id="268" creationId="{344C933D-D033-CB26-8491-465066ABE2CF}"/>
          </ac:spMkLst>
        </pc:spChg>
        <pc:spChg chg="add del mod">
          <ac:chgData name="NORVEY DANILO MUÑOZ" userId="6c920eed-56a1-4dd6-94e7-28cd095909bd" providerId="ADAL" clId="{E68E6373-0133-48F9-A085-1C5324C2A634}" dt="2023-02-07T22:12:37.823" v="2050" actId="478"/>
          <ac:spMkLst>
            <pc:docMk/>
            <pc:sldMk cId="2662926504" sldId="360"/>
            <ac:spMk id="269" creationId="{EE23DBDD-AC77-0C5D-6857-CB33347DA376}"/>
          </ac:spMkLst>
        </pc:spChg>
        <pc:spChg chg="add del mod">
          <ac:chgData name="NORVEY DANILO MUÑOZ" userId="6c920eed-56a1-4dd6-94e7-28cd095909bd" providerId="ADAL" clId="{E68E6373-0133-48F9-A085-1C5324C2A634}" dt="2023-02-07T22:12:37.823" v="2050" actId="478"/>
          <ac:spMkLst>
            <pc:docMk/>
            <pc:sldMk cId="2662926504" sldId="360"/>
            <ac:spMk id="270" creationId="{DC87C52B-0529-AD50-1096-B4EB18D7BA17}"/>
          </ac:spMkLst>
        </pc:spChg>
        <pc:spChg chg="add del mod">
          <ac:chgData name="NORVEY DANILO MUÑOZ" userId="6c920eed-56a1-4dd6-94e7-28cd095909bd" providerId="ADAL" clId="{E68E6373-0133-48F9-A085-1C5324C2A634}" dt="2023-02-07T22:12:37.823" v="2050" actId="478"/>
          <ac:spMkLst>
            <pc:docMk/>
            <pc:sldMk cId="2662926504" sldId="360"/>
            <ac:spMk id="271" creationId="{62ED8C9D-B3D3-460A-E139-BD4565CFE11A}"/>
          </ac:spMkLst>
        </pc:spChg>
        <pc:spChg chg="add del mod">
          <ac:chgData name="NORVEY DANILO MUÑOZ" userId="6c920eed-56a1-4dd6-94e7-28cd095909bd" providerId="ADAL" clId="{E68E6373-0133-48F9-A085-1C5324C2A634}" dt="2023-02-07T22:12:37.823" v="2050" actId="478"/>
          <ac:spMkLst>
            <pc:docMk/>
            <pc:sldMk cId="2662926504" sldId="360"/>
            <ac:spMk id="272" creationId="{D977508F-451A-37CE-3EE9-3425A1ED31B1}"/>
          </ac:spMkLst>
        </pc:spChg>
        <pc:spChg chg="add del mod">
          <ac:chgData name="NORVEY DANILO MUÑOZ" userId="6c920eed-56a1-4dd6-94e7-28cd095909bd" providerId="ADAL" clId="{E68E6373-0133-48F9-A085-1C5324C2A634}" dt="2023-02-07T22:12:37.823" v="2050" actId="478"/>
          <ac:spMkLst>
            <pc:docMk/>
            <pc:sldMk cId="2662926504" sldId="360"/>
            <ac:spMk id="273" creationId="{CA2E10F7-4F76-825F-D8FB-0B35844B3E1D}"/>
          </ac:spMkLst>
        </pc:spChg>
        <pc:spChg chg="add del mod">
          <ac:chgData name="NORVEY DANILO MUÑOZ" userId="6c920eed-56a1-4dd6-94e7-28cd095909bd" providerId="ADAL" clId="{E68E6373-0133-48F9-A085-1C5324C2A634}" dt="2023-02-07T22:12:37.823" v="2050" actId="478"/>
          <ac:spMkLst>
            <pc:docMk/>
            <pc:sldMk cId="2662926504" sldId="360"/>
            <ac:spMk id="274" creationId="{11843004-C029-AA46-70CF-E6539A19CDB1}"/>
          </ac:spMkLst>
        </pc:spChg>
        <pc:spChg chg="add del mod">
          <ac:chgData name="NORVEY DANILO MUÑOZ" userId="6c920eed-56a1-4dd6-94e7-28cd095909bd" providerId="ADAL" clId="{E68E6373-0133-48F9-A085-1C5324C2A634}" dt="2023-02-07T22:12:37.823" v="2050" actId="478"/>
          <ac:spMkLst>
            <pc:docMk/>
            <pc:sldMk cId="2662926504" sldId="360"/>
            <ac:spMk id="275" creationId="{3AC42283-C4A8-10C0-A4EE-F4507A297D33}"/>
          </ac:spMkLst>
        </pc:spChg>
        <pc:spChg chg="add del mod">
          <ac:chgData name="NORVEY DANILO MUÑOZ" userId="6c920eed-56a1-4dd6-94e7-28cd095909bd" providerId="ADAL" clId="{E68E6373-0133-48F9-A085-1C5324C2A634}" dt="2023-02-07T22:12:37.823" v="2050" actId="478"/>
          <ac:spMkLst>
            <pc:docMk/>
            <pc:sldMk cId="2662926504" sldId="360"/>
            <ac:spMk id="276" creationId="{E538BFC3-DD21-62FC-2729-A3AEFD5D437C}"/>
          </ac:spMkLst>
        </pc:spChg>
        <pc:spChg chg="add del mod">
          <ac:chgData name="NORVEY DANILO MUÑOZ" userId="6c920eed-56a1-4dd6-94e7-28cd095909bd" providerId="ADAL" clId="{E68E6373-0133-48F9-A085-1C5324C2A634}" dt="2023-02-07T22:12:37.823" v="2050" actId="478"/>
          <ac:spMkLst>
            <pc:docMk/>
            <pc:sldMk cId="2662926504" sldId="360"/>
            <ac:spMk id="277" creationId="{AEF22750-F6AE-0832-9373-C21DC4A47E1B}"/>
          </ac:spMkLst>
        </pc:spChg>
        <pc:spChg chg="add del mod">
          <ac:chgData name="NORVEY DANILO MUÑOZ" userId="6c920eed-56a1-4dd6-94e7-28cd095909bd" providerId="ADAL" clId="{E68E6373-0133-48F9-A085-1C5324C2A634}" dt="2023-02-07T22:12:37.823" v="2050" actId="478"/>
          <ac:spMkLst>
            <pc:docMk/>
            <pc:sldMk cId="2662926504" sldId="360"/>
            <ac:spMk id="278" creationId="{B9370866-A99E-78F4-47DF-E43CC519A65C}"/>
          </ac:spMkLst>
        </pc:spChg>
        <pc:spChg chg="add del mod">
          <ac:chgData name="NORVEY DANILO MUÑOZ" userId="6c920eed-56a1-4dd6-94e7-28cd095909bd" providerId="ADAL" clId="{E68E6373-0133-48F9-A085-1C5324C2A634}" dt="2023-02-07T22:12:37.823" v="2050" actId="478"/>
          <ac:spMkLst>
            <pc:docMk/>
            <pc:sldMk cId="2662926504" sldId="360"/>
            <ac:spMk id="279" creationId="{3DD84279-323A-92D0-7981-8F58232EBC9C}"/>
          </ac:spMkLst>
        </pc:spChg>
        <pc:spChg chg="add del mod">
          <ac:chgData name="NORVEY DANILO MUÑOZ" userId="6c920eed-56a1-4dd6-94e7-28cd095909bd" providerId="ADAL" clId="{E68E6373-0133-48F9-A085-1C5324C2A634}" dt="2023-02-07T22:12:37.823" v="2050" actId="478"/>
          <ac:spMkLst>
            <pc:docMk/>
            <pc:sldMk cId="2662926504" sldId="360"/>
            <ac:spMk id="280" creationId="{B972624E-AB8A-9CFD-F593-1B0062C836B2}"/>
          </ac:spMkLst>
        </pc:spChg>
        <pc:spChg chg="add del mod">
          <ac:chgData name="NORVEY DANILO MUÑOZ" userId="6c920eed-56a1-4dd6-94e7-28cd095909bd" providerId="ADAL" clId="{E68E6373-0133-48F9-A085-1C5324C2A634}" dt="2023-02-07T22:12:37.823" v="2050" actId="478"/>
          <ac:spMkLst>
            <pc:docMk/>
            <pc:sldMk cId="2662926504" sldId="360"/>
            <ac:spMk id="281" creationId="{17B276D7-001D-AF57-E2E9-4EA1DE35E319}"/>
          </ac:spMkLst>
        </pc:spChg>
        <pc:spChg chg="add del mod">
          <ac:chgData name="NORVEY DANILO MUÑOZ" userId="6c920eed-56a1-4dd6-94e7-28cd095909bd" providerId="ADAL" clId="{E68E6373-0133-48F9-A085-1C5324C2A634}" dt="2023-02-07T22:12:37.823" v="2050" actId="478"/>
          <ac:spMkLst>
            <pc:docMk/>
            <pc:sldMk cId="2662926504" sldId="360"/>
            <ac:spMk id="282" creationId="{602F8254-0785-A51E-5A24-77C67CE1FD9A}"/>
          </ac:spMkLst>
        </pc:spChg>
        <pc:spChg chg="add del mod">
          <ac:chgData name="NORVEY DANILO MUÑOZ" userId="6c920eed-56a1-4dd6-94e7-28cd095909bd" providerId="ADAL" clId="{E68E6373-0133-48F9-A085-1C5324C2A634}" dt="2023-02-07T22:12:37.823" v="2050" actId="478"/>
          <ac:spMkLst>
            <pc:docMk/>
            <pc:sldMk cId="2662926504" sldId="360"/>
            <ac:spMk id="283" creationId="{330E759A-8340-5320-9115-205B9AFC611D}"/>
          </ac:spMkLst>
        </pc:spChg>
        <pc:spChg chg="add del mod">
          <ac:chgData name="NORVEY DANILO MUÑOZ" userId="6c920eed-56a1-4dd6-94e7-28cd095909bd" providerId="ADAL" clId="{E68E6373-0133-48F9-A085-1C5324C2A634}" dt="2023-02-07T22:12:49.104" v="2052"/>
          <ac:spMkLst>
            <pc:docMk/>
            <pc:sldMk cId="2662926504" sldId="360"/>
            <ac:spMk id="284" creationId="{9D53D820-1EEE-75FD-1946-C49A15440A53}"/>
          </ac:spMkLst>
        </pc:spChg>
        <pc:spChg chg="mod">
          <ac:chgData name="NORVEY DANILO MUÑOZ" userId="6c920eed-56a1-4dd6-94e7-28cd095909bd" providerId="ADAL" clId="{E68E6373-0133-48F9-A085-1C5324C2A634}" dt="2023-02-07T22:12:22.120" v="2046" actId="20577"/>
          <ac:spMkLst>
            <pc:docMk/>
            <pc:sldMk cId="2662926504" sldId="360"/>
            <ac:spMk id="28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6"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7"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8"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9"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0"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1"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2"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3"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4"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6" creationId="{00000000-0000-0000-0000-000000000000}"/>
          </ac:spMkLst>
        </pc:spChg>
        <pc:spChg chg="mod">
          <ac:chgData name="NORVEY DANILO MUÑOZ" userId="6c920eed-56a1-4dd6-94e7-28cd095909bd" providerId="ADAL" clId="{E68E6373-0133-48F9-A085-1C5324C2A634}" dt="2023-02-07T22:12:54.497" v="2053"/>
          <ac:spMkLst>
            <pc:docMk/>
            <pc:sldMk cId="2662926504" sldId="360"/>
            <ac:spMk id="301" creationId="{41FBCF4B-0E88-D828-FBE0-E2A5E752392F}"/>
          </ac:spMkLst>
        </pc:spChg>
        <pc:spChg chg="mod">
          <ac:chgData name="NORVEY DANILO MUÑOZ" userId="6c920eed-56a1-4dd6-94e7-28cd095909bd" providerId="ADAL" clId="{E68E6373-0133-48F9-A085-1C5324C2A634}" dt="2023-02-07T22:12:54.497" v="2053"/>
          <ac:spMkLst>
            <pc:docMk/>
            <pc:sldMk cId="2662926504" sldId="360"/>
            <ac:spMk id="302" creationId="{03C0BDB6-162C-5344-6267-F1E205FBE2BB}"/>
          </ac:spMkLst>
        </pc:spChg>
        <pc:spChg chg="mod">
          <ac:chgData name="NORVEY DANILO MUÑOZ" userId="6c920eed-56a1-4dd6-94e7-28cd095909bd" providerId="ADAL" clId="{E68E6373-0133-48F9-A085-1C5324C2A634}" dt="2023-02-07T22:12:54.497" v="2053"/>
          <ac:spMkLst>
            <pc:docMk/>
            <pc:sldMk cId="2662926504" sldId="360"/>
            <ac:spMk id="303" creationId="{5D84CA88-083C-D460-589A-44F3CECC6A8E}"/>
          </ac:spMkLst>
        </pc:spChg>
        <pc:spChg chg="mod">
          <ac:chgData name="NORVEY DANILO MUÑOZ" userId="6c920eed-56a1-4dd6-94e7-28cd095909bd" providerId="ADAL" clId="{E68E6373-0133-48F9-A085-1C5324C2A634}" dt="2023-02-07T22:12:54.497" v="2053"/>
          <ac:spMkLst>
            <pc:docMk/>
            <pc:sldMk cId="2662926504" sldId="360"/>
            <ac:spMk id="304" creationId="{F6BD879E-382E-4BFF-BAC0-EDF3A76EF548}"/>
          </ac:spMkLst>
        </pc:spChg>
        <pc:spChg chg="mod">
          <ac:chgData name="NORVEY DANILO MUÑOZ" userId="6c920eed-56a1-4dd6-94e7-28cd095909bd" providerId="ADAL" clId="{E68E6373-0133-48F9-A085-1C5324C2A634}" dt="2023-02-07T22:12:54.497" v="2053"/>
          <ac:spMkLst>
            <pc:docMk/>
            <pc:sldMk cId="2662926504" sldId="360"/>
            <ac:spMk id="305" creationId="{916B021A-D37E-7555-7522-603E1AD88FB4}"/>
          </ac:spMkLst>
        </pc:spChg>
        <pc:spChg chg="mod">
          <ac:chgData name="NORVEY DANILO MUÑOZ" userId="6c920eed-56a1-4dd6-94e7-28cd095909bd" providerId="ADAL" clId="{E68E6373-0133-48F9-A085-1C5324C2A634}" dt="2023-02-07T22:12:54.497" v="2053"/>
          <ac:spMkLst>
            <pc:docMk/>
            <pc:sldMk cId="2662926504" sldId="360"/>
            <ac:spMk id="306" creationId="{250E8DB4-6B04-B8C4-59B5-277018578D6E}"/>
          </ac:spMkLst>
        </pc:spChg>
        <pc:spChg chg="mod">
          <ac:chgData name="NORVEY DANILO MUÑOZ" userId="6c920eed-56a1-4dd6-94e7-28cd095909bd" providerId="ADAL" clId="{E68E6373-0133-48F9-A085-1C5324C2A634}" dt="2023-02-07T22:12:54.497" v="2053"/>
          <ac:spMkLst>
            <pc:docMk/>
            <pc:sldMk cId="2662926504" sldId="360"/>
            <ac:spMk id="307" creationId="{1A9CC7AF-545B-E96F-61C1-90593C6DD689}"/>
          </ac:spMkLst>
        </pc:spChg>
        <pc:spChg chg="mod">
          <ac:chgData name="NORVEY DANILO MUÑOZ" userId="6c920eed-56a1-4dd6-94e7-28cd095909bd" providerId="ADAL" clId="{E68E6373-0133-48F9-A085-1C5324C2A634}" dt="2023-02-07T22:12:54.497" v="2053"/>
          <ac:spMkLst>
            <pc:docMk/>
            <pc:sldMk cId="2662926504" sldId="360"/>
            <ac:spMk id="308" creationId="{404EC70B-FFE6-7AB7-1D0F-3C880102CDE2}"/>
          </ac:spMkLst>
        </pc:spChg>
        <pc:spChg chg="mod">
          <ac:chgData name="NORVEY DANILO MUÑOZ" userId="6c920eed-56a1-4dd6-94e7-28cd095909bd" providerId="ADAL" clId="{E68E6373-0133-48F9-A085-1C5324C2A634}" dt="2023-02-07T22:12:54.497" v="2053"/>
          <ac:spMkLst>
            <pc:docMk/>
            <pc:sldMk cId="2662926504" sldId="360"/>
            <ac:spMk id="309" creationId="{C274B151-32C5-5B28-9DDC-A5C541742753}"/>
          </ac:spMkLst>
        </pc:spChg>
        <pc:spChg chg="mod">
          <ac:chgData name="NORVEY DANILO MUÑOZ" userId="6c920eed-56a1-4dd6-94e7-28cd095909bd" providerId="ADAL" clId="{E68E6373-0133-48F9-A085-1C5324C2A634}" dt="2023-02-07T22:12:54.497" v="2053"/>
          <ac:spMkLst>
            <pc:docMk/>
            <pc:sldMk cId="2662926504" sldId="360"/>
            <ac:spMk id="310" creationId="{C917A81F-7E8C-4C52-06F9-D6F9D34F4534}"/>
          </ac:spMkLst>
        </pc:spChg>
        <pc:spChg chg="mod">
          <ac:chgData name="NORVEY DANILO MUÑOZ" userId="6c920eed-56a1-4dd6-94e7-28cd095909bd" providerId="ADAL" clId="{E68E6373-0133-48F9-A085-1C5324C2A634}" dt="2023-02-07T22:12:54.497" v="2053"/>
          <ac:spMkLst>
            <pc:docMk/>
            <pc:sldMk cId="2662926504" sldId="360"/>
            <ac:spMk id="311" creationId="{C2FE9350-6846-4069-548E-85BFA5A43FFA}"/>
          </ac:spMkLst>
        </pc:spChg>
        <pc:spChg chg="mod">
          <ac:chgData name="NORVEY DANILO MUÑOZ" userId="6c920eed-56a1-4dd6-94e7-28cd095909bd" providerId="ADAL" clId="{E68E6373-0133-48F9-A085-1C5324C2A634}" dt="2023-02-07T22:12:54.497" v="2053"/>
          <ac:spMkLst>
            <pc:docMk/>
            <pc:sldMk cId="2662926504" sldId="360"/>
            <ac:spMk id="312" creationId="{6FEECB24-43FE-F39C-413C-66B62CE90EE7}"/>
          </ac:spMkLst>
        </pc:spChg>
        <pc:spChg chg="mod">
          <ac:chgData name="NORVEY DANILO MUÑOZ" userId="6c920eed-56a1-4dd6-94e7-28cd095909bd" providerId="ADAL" clId="{E68E6373-0133-48F9-A085-1C5324C2A634}" dt="2023-02-07T22:12:54.497" v="2053"/>
          <ac:spMkLst>
            <pc:docMk/>
            <pc:sldMk cId="2662926504" sldId="360"/>
            <ac:spMk id="313" creationId="{135BC74B-410B-8FCC-943E-0F8311B13202}"/>
          </ac:spMkLst>
        </pc:spChg>
        <pc:spChg chg="mod">
          <ac:chgData name="NORVEY DANILO MUÑOZ" userId="6c920eed-56a1-4dd6-94e7-28cd095909bd" providerId="ADAL" clId="{E68E6373-0133-48F9-A085-1C5324C2A634}" dt="2023-02-07T22:12:54.497" v="2053"/>
          <ac:spMkLst>
            <pc:docMk/>
            <pc:sldMk cId="2662926504" sldId="360"/>
            <ac:spMk id="314" creationId="{74B2741D-C90C-FFB4-BF33-37A375F382A6}"/>
          </ac:spMkLst>
        </pc:spChg>
        <pc:grpChg chg="add del mod">
          <ac:chgData name="NORVEY DANILO MUÑOZ" userId="6c920eed-56a1-4dd6-94e7-28cd095909bd" providerId="ADAL" clId="{E68E6373-0133-48F9-A085-1C5324C2A634}" dt="2023-02-07T22:12:37.823" v="2050" actId="478"/>
          <ac:grpSpMkLst>
            <pc:docMk/>
            <pc:sldMk cId="2662926504" sldId="360"/>
            <ac:grpSpMk id="8" creationId="{2C39D1BE-E755-9E50-8F23-AE3FE5E821A9}"/>
          </ac:grpSpMkLst>
        </pc:grpChg>
        <pc:grpChg chg="mod">
          <ac:chgData name="NORVEY DANILO MUÑOZ" userId="6c920eed-56a1-4dd6-94e7-28cd095909bd" providerId="ADAL" clId="{E68E6373-0133-48F9-A085-1C5324C2A634}" dt="2023-02-07T22:12:36.836" v="2049" actId="14100"/>
          <ac:grpSpMkLst>
            <pc:docMk/>
            <pc:sldMk cId="2662926504" sldId="360"/>
            <ac:grpSpMk id="9" creationId="{3DD16D24-7D1B-3E10-42CB-33A0EF893DDF}"/>
          </ac:grpSpMkLst>
        </pc:grpChg>
        <pc:grpChg chg="add del mod">
          <ac:chgData name="NORVEY DANILO MUÑOZ" userId="6c920eed-56a1-4dd6-94e7-28cd095909bd" providerId="ADAL" clId="{E68E6373-0133-48F9-A085-1C5324C2A634}" dt="2023-02-07T22:12:37.823" v="2050" actId="478"/>
          <ac:grpSpMkLst>
            <pc:docMk/>
            <pc:sldMk cId="2662926504" sldId="360"/>
            <ac:grpSpMk id="24" creationId="{E26A148F-B422-9513-4740-9BCC4DDCE727}"/>
          </ac:grpSpMkLst>
        </pc:grpChg>
        <pc:grpChg chg="mod">
          <ac:chgData name="NORVEY DANILO MUÑOZ" userId="6c920eed-56a1-4dd6-94e7-28cd095909bd" providerId="ADAL" clId="{E68E6373-0133-48F9-A085-1C5324C2A634}" dt="2023-02-07T22:12:36.836" v="2049" actId="14100"/>
          <ac:grpSpMkLst>
            <pc:docMk/>
            <pc:sldMk cId="2662926504" sldId="360"/>
            <ac:grpSpMk id="25" creationId="{7B2DD099-47A1-7E50-225D-29CBA17CD44E}"/>
          </ac:grpSpMkLst>
        </pc:grpChg>
        <pc:grpChg chg="add del mod">
          <ac:chgData name="NORVEY DANILO MUÑOZ" userId="6c920eed-56a1-4dd6-94e7-28cd095909bd" providerId="ADAL" clId="{E68E6373-0133-48F9-A085-1C5324C2A634}" dt="2023-02-07T22:12:37.823" v="2050" actId="478"/>
          <ac:grpSpMkLst>
            <pc:docMk/>
            <pc:sldMk cId="2662926504" sldId="360"/>
            <ac:grpSpMk id="53" creationId="{79D213CF-EFEC-F4B6-C1FD-50BFAA3D0CBC}"/>
          </ac:grpSpMkLst>
        </pc:grpChg>
        <pc:grpChg chg="mod">
          <ac:chgData name="NORVEY DANILO MUÑOZ" userId="6c920eed-56a1-4dd6-94e7-28cd095909bd" providerId="ADAL" clId="{E68E6373-0133-48F9-A085-1C5324C2A634}" dt="2023-02-07T22:12:36.836" v="2049" actId="14100"/>
          <ac:grpSpMkLst>
            <pc:docMk/>
            <pc:sldMk cId="2662926504" sldId="360"/>
            <ac:grpSpMk id="54" creationId="{FDC5A617-2479-C164-9D70-C79EA65876AA}"/>
          </ac:grpSpMkLst>
        </pc:grpChg>
        <pc:grpChg chg="add mod">
          <ac:chgData name="NORVEY DANILO MUÑOZ" userId="6c920eed-56a1-4dd6-94e7-28cd095909bd" providerId="ADAL" clId="{E68E6373-0133-48F9-A085-1C5324C2A634}" dt="2023-02-07T22:12:54.497" v="2053"/>
          <ac:grpSpMkLst>
            <pc:docMk/>
            <pc:sldMk cId="2662926504" sldId="360"/>
            <ac:grpSpMk id="299" creationId="{35DFAC0A-AE6F-608D-E964-4369D8B3AA90}"/>
          </ac:grpSpMkLst>
        </pc:grpChg>
        <pc:grpChg chg="mod">
          <ac:chgData name="NORVEY DANILO MUÑOZ" userId="6c920eed-56a1-4dd6-94e7-28cd095909bd" providerId="ADAL" clId="{E68E6373-0133-48F9-A085-1C5324C2A634}" dt="2023-02-07T22:12:54.497" v="2053"/>
          <ac:grpSpMkLst>
            <pc:docMk/>
            <pc:sldMk cId="2662926504" sldId="360"/>
            <ac:grpSpMk id="300" creationId="{755F52B3-8453-EA98-8092-BE5691A3B6C3}"/>
          </ac:grpSpMkLst>
        </pc:grpChg>
      </pc:sldChg>
      <pc:sldChg chg="modSp add mod">
        <pc:chgData name="NORVEY DANILO MUÑOZ" userId="6c920eed-56a1-4dd6-94e7-28cd095909bd" providerId="ADAL" clId="{E68E6373-0133-48F9-A085-1C5324C2A634}" dt="2023-02-07T22:27:21.640" v="2250" actId="1076"/>
        <pc:sldMkLst>
          <pc:docMk/>
          <pc:sldMk cId="0" sldId="361"/>
        </pc:sldMkLst>
        <pc:spChg chg="mod">
          <ac:chgData name="NORVEY DANILO MUÑOZ" userId="6c920eed-56a1-4dd6-94e7-28cd095909bd" providerId="ADAL" clId="{E68E6373-0133-48F9-A085-1C5324C2A634}" dt="2023-02-07T22:17:03.720" v="2110" actId="1076"/>
          <ac:spMkLst>
            <pc:docMk/>
            <pc:sldMk cId="0" sldId="361"/>
            <ac:spMk id="75" creationId="{AE5EEDBA-B5E7-91A9-3B6F-16124CA9E467}"/>
          </ac:spMkLst>
        </pc:spChg>
        <pc:spChg chg="mod">
          <ac:chgData name="NORVEY DANILO MUÑOZ" userId="6c920eed-56a1-4dd6-94e7-28cd095909bd" providerId="ADAL" clId="{E68E6373-0133-48F9-A085-1C5324C2A634}" dt="2023-02-07T22:17:03.720" v="2110" actId="1076"/>
          <ac:spMkLst>
            <pc:docMk/>
            <pc:sldMk cId="0" sldId="361"/>
            <ac:spMk id="76" creationId="{49D638C6-3D71-3896-08D5-55C24124EC32}"/>
          </ac:spMkLst>
        </pc:spChg>
        <pc:spChg chg="mod">
          <ac:chgData name="NORVEY DANILO MUÑOZ" userId="6c920eed-56a1-4dd6-94e7-28cd095909bd" providerId="ADAL" clId="{E68E6373-0133-48F9-A085-1C5324C2A634}" dt="2023-02-07T22:17:03.720" v="2110" actId="1076"/>
          <ac:spMkLst>
            <pc:docMk/>
            <pc:sldMk cId="0" sldId="361"/>
            <ac:spMk id="77" creationId="{BE123747-7CC7-579C-190F-30A8202A6E90}"/>
          </ac:spMkLst>
        </pc:spChg>
        <pc:spChg chg="mod">
          <ac:chgData name="NORVEY DANILO MUÑOZ" userId="6c920eed-56a1-4dd6-94e7-28cd095909bd" providerId="ADAL" clId="{E68E6373-0133-48F9-A085-1C5324C2A634}" dt="2023-02-07T22:17:03.720" v="2110" actId="1076"/>
          <ac:spMkLst>
            <pc:docMk/>
            <pc:sldMk cId="0" sldId="361"/>
            <ac:spMk id="78" creationId="{844BC830-B3FC-2DAF-B925-85DB8419742C}"/>
          </ac:spMkLst>
        </pc:spChg>
        <pc:spChg chg="mod">
          <ac:chgData name="NORVEY DANILO MUÑOZ" userId="6c920eed-56a1-4dd6-94e7-28cd095909bd" providerId="ADAL" clId="{E68E6373-0133-48F9-A085-1C5324C2A634}" dt="2023-02-07T22:17:03.720" v="2110" actId="1076"/>
          <ac:spMkLst>
            <pc:docMk/>
            <pc:sldMk cId="0" sldId="361"/>
            <ac:spMk id="79" creationId="{553C2B81-D404-0335-7791-2FE4C25982DC}"/>
          </ac:spMkLst>
        </pc:spChg>
        <pc:spChg chg="mod">
          <ac:chgData name="NORVEY DANILO MUÑOZ" userId="6c920eed-56a1-4dd6-94e7-28cd095909bd" providerId="ADAL" clId="{E68E6373-0133-48F9-A085-1C5324C2A634}" dt="2023-02-07T22:17:03.720" v="2110" actId="1076"/>
          <ac:spMkLst>
            <pc:docMk/>
            <pc:sldMk cId="0" sldId="361"/>
            <ac:spMk id="80" creationId="{08B3ACB6-3BD8-2ADB-6C33-251283CE82BE}"/>
          </ac:spMkLst>
        </pc:spChg>
        <pc:spChg chg="mod">
          <ac:chgData name="NORVEY DANILO MUÑOZ" userId="6c920eed-56a1-4dd6-94e7-28cd095909bd" providerId="ADAL" clId="{E68E6373-0133-48F9-A085-1C5324C2A634}" dt="2023-02-07T22:17:33.358" v="2116" actId="1076"/>
          <ac:spMkLst>
            <pc:docMk/>
            <pc:sldMk cId="0" sldId="361"/>
            <ac:spMk id="81" creationId="{3B713D00-A364-45CB-3E71-C2E6BA624989}"/>
          </ac:spMkLst>
        </pc:spChg>
        <pc:spChg chg="mod">
          <ac:chgData name="NORVEY DANILO MUÑOZ" userId="6c920eed-56a1-4dd6-94e7-28cd095909bd" providerId="ADAL" clId="{E68E6373-0133-48F9-A085-1C5324C2A634}" dt="2023-02-07T22:17:33.358" v="2116" actId="1076"/>
          <ac:spMkLst>
            <pc:docMk/>
            <pc:sldMk cId="0" sldId="361"/>
            <ac:spMk id="82" creationId="{7D427239-27B7-68C3-75EB-A944AF06C85A}"/>
          </ac:spMkLst>
        </pc:spChg>
        <pc:spChg chg="mod">
          <ac:chgData name="NORVEY DANILO MUÑOZ" userId="6c920eed-56a1-4dd6-94e7-28cd095909bd" providerId="ADAL" clId="{E68E6373-0133-48F9-A085-1C5324C2A634}" dt="2023-02-07T22:17:33.358" v="2116" actId="1076"/>
          <ac:spMkLst>
            <pc:docMk/>
            <pc:sldMk cId="0" sldId="361"/>
            <ac:spMk id="83" creationId="{4512E737-B3B6-639C-3053-703C6B91F11B}"/>
          </ac:spMkLst>
        </pc:spChg>
        <pc:spChg chg="mod">
          <ac:chgData name="NORVEY DANILO MUÑOZ" userId="6c920eed-56a1-4dd6-94e7-28cd095909bd" providerId="ADAL" clId="{E68E6373-0133-48F9-A085-1C5324C2A634}" dt="2023-02-07T22:17:33.358" v="2116" actId="1076"/>
          <ac:spMkLst>
            <pc:docMk/>
            <pc:sldMk cId="0" sldId="361"/>
            <ac:spMk id="84" creationId="{F564A19F-B3F5-E7D3-B8EC-57249926FE48}"/>
          </ac:spMkLst>
        </pc:spChg>
        <pc:spChg chg="mod">
          <ac:chgData name="NORVEY DANILO MUÑOZ" userId="6c920eed-56a1-4dd6-94e7-28cd095909bd" providerId="ADAL" clId="{E68E6373-0133-48F9-A085-1C5324C2A634}" dt="2023-02-07T22:17:33.358" v="2116" actId="1076"/>
          <ac:spMkLst>
            <pc:docMk/>
            <pc:sldMk cId="0" sldId="361"/>
            <ac:spMk id="86" creationId="{651A3828-CC36-91F5-D814-0E062C1909C9}"/>
          </ac:spMkLst>
        </pc:spChg>
        <pc:spChg chg="mod">
          <ac:chgData name="NORVEY DANILO MUÑOZ" userId="6c920eed-56a1-4dd6-94e7-28cd095909bd" providerId="ADAL" clId="{E68E6373-0133-48F9-A085-1C5324C2A634}" dt="2023-02-07T22:17:33.358" v="2116" actId="1076"/>
          <ac:spMkLst>
            <pc:docMk/>
            <pc:sldMk cId="0" sldId="361"/>
            <ac:spMk id="87" creationId="{3FD73405-D61C-DDCD-3621-5137739F5D0E}"/>
          </ac:spMkLst>
        </pc:spChg>
        <pc:spChg chg="mod">
          <ac:chgData name="NORVEY DANILO MUÑOZ" userId="6c920eed-56a1-4dd6-94e7-28cd095909bd" providerId="ADAL" clId="{E68E6373-0133-48F9-A085-1C5324C2A634}" dt="2023-02-07T22:16:24.216" v="2100" actId="1076"/>
          <ac:spMkLst>
            <pc:docMk/>
            <pc:sldMk cId="0" sldId="361"/>
            <ac:spMk id="88" creationId="{105EB95E-7466-8985-4A69-F98D3D058E44}"/>
          </ac:spMkLst>
        </pc:spChg>
        <pc:spChg chg="mod">
          <ac:chgData name="NORVEY DANILO MUÑOZ" userId="6c920eed-56a1-4dd6-94e7-28cd095909bd" providerId="ADAL" clId="{E68E6373-0133-48F9-A085-1C5324C2A634}" dt="2023-02-07T22:16:24.216" v="2100" actId="1076"/>
          <ac:spMkLst>
            <pc:docMk/>
            <pc:sldMk cId="0" sldId="361"/>
            <ac:spMk id="89" creationId="{4E3EC5BA-6504-4E4D-27B8-891DA5F0AA0B}"/>
          </ac:spMkLst>
        </pc:spChg>
        <pc:spChg chg="mod">
          <ac:chgData name="NORVEY DANILO MUÑOZ" userId="6c920eed-56a1-4dd6-94e7-28cd095909bd" providerId="ADAL" clId="{E68E6373-0133-48F9-A085-1C5324C2A634}" dt="2023-02-07T22:16:24.216" v="2100" actId="1076"/>
          <ac:spMkLst>
            <pc:docMk/>
            <pc:sldMk cId="0" sldId="361"/>
            <ac:spMk id="90" creationId="{FF82578E-1A25-DC5A-EE4B-F059D7C53B19}"/>
          </ac:spMkLst>
        </pc:spChg>
        <pc:spChg chg="mod">
          <ac:chgData name="NORVEY DANILO MUÑOZ" userId="6c920eed-56a1-4dd6-94e7-28cd095909bd" providerId="ADAL" clId="{E68E6373-0133-48F9-A085-1C5324C2A634}" dt="2023-02-07T22:16:24.216" v="2100" actId="1076"/>
          <ac:spMkLst>
            <pc:docMk/>
            <pc:sldMk cId="0" sldId="361"/>
            <ac:spMk id="91" creationId="{F8C36378-D3B2-09D0-2535-2B469F0CF180}"/>
          </ac:spMkLst>
        </pc:spChg>
        <pc:spChg chg="mod">
          <ac:chgData name="NORVEY DANILO MUÑOZ" userId="6c920eed-56a1-4dd6-94e7-28cd095909bd" providerId="ADAL" clId="{E68E6373-0133-48F9-A085-1C5324C2A634}" dt="2023-02-07T22:16:24.216" v="2100" actId="1076"/>
          <ac:spMkLst>
            <pc:docMk/>
            <pc:sldMk cId="0" sldId="361"/>
            <ac:spMk id="92" creationId="{C6F459BC-083B-B298-696B-BC62888247BF}"/>
          </ac:spMkLst>
        </pc:spChg>
        <pc:spChg chg="mod">
          <ac:chgData name="NORVEY DANILO MUÑOZ" userId="6c920eed-56a1-4dd6-94e7-28cd095909bd" providerId="ADAL" clId="{E68E6373-0133-48F9-A085-1C5324C2A634}" dt="2023-02-07T22:16:24.216" v="2100" actId="1076"/>
          <ac:spMkLst>
            <pc:docMk/>
            <pc:sldMk cId="0" sldId="361"/>
            <ac:spMk id="93" creationId="{E5161E63-DE91-9D81-18D8-FABEAA6C4EE1}"/>
          </ac:spMkLst>
        </pc:spChg>
        <pc:spChg chg="mod">
          <ac:chgData name="NORVEY DANILO MUÑOZ" userId="6c920eed-56a1-4dd6-94e7-28cd095909bd" providerId="ADAL" clId="{E68E6373-0133-48F9-A085-1C5324C2A634}" dt="2023-02-07T22:16:51.258" v="2108" actId="1076"/>
          <ac:spMkLst>
            <pc:docMk/>
            <pc:sldMk cId="0" sldId="361"/>
            <ac:spMk id="22529" creationId="{5216459B-F59A-44BE-1C11-12E4EA8E01FC}"/>
          </ac:spMkLst>
        </pc:spChg>
        <pc:spChg chg="mod">
          <ac:chgData name="NORVEY DANILO MUÑOZ" userId="6c920eed-56a1-4dd6-94e7-28cd095909bd" providerId="ADAL" clId="{E68E6373-0133-48F9-A085-1C5324C2A634}" dt="2023-02-07T22:16:45.144" v="2107" actId="1076"/>
          <ac:spMkLst>
            <pc:docMk/>
            <pc:sldMk cId="0" sldId="361"/>
            <ac:spMk id="22530" creationId="{F726FCEF-E439-2059-71C0-BB47655A9A17}"/>
          </ac:spMkLst>
        </pc:spChg>
        <pc:spChg chg="mod">
          <ac:chgData name="NORVEY DANILO MUÑOZ" userId="6c920eed-56a1-4dd6-94e7-28cd095909bd" providerId="ADAL" clId="{E68E6373-0133-48F9-A085-1C5324C2A634}" dt="2023-02-07T22:14:42.363" v="2080" actId="20577"/>
          <ac:spMkLst>
            <pc:docMk/>
            <pc:sldMk cId="0" sldId="361"/>
            <ac:spMk id="22531" creationId="{41D4CED1-8F79-CA31-524B-3FD240B641BC}"/>
          </ac:spMkLst>
        </pc:spChg>
        <pc:spChg chg="mod">
          <ac:chgData name="NORVEY DANILO MUÑOZ" userId="6c920eed-56a1-4dd6-94e7-28cd095909bd" providerId="ADAL" clId="{E68E6373-0133-48F9-A085-1C5324C2A634}" dt="2023-02-07T22:14:16.798" v="2057" actId="6549"/>
          <ac:spMkLst>
            <pc:docMk/>
            <pc:sldMk cId="0" sldId="361"/>
            <ac:spMk id="22533" creationId="{8EE0D04B-AFB9-7BE0-37FF-C4AD4FC7874A}"/>
          </ac:spMkLst>
        </pc:spChg>
        <pc:spChg chg="mod">
          <ac:chgData name="NORVEY DANILO MUÑOZ" userId="6c920eed-56a1-4dd6-94e7-28cd095909bd" providerId="ADAL" clId="{E68E6373-0133-48F9-A085-1C5324C2A634}" dt="2023-02-07T22:25:03.606" v="2249" actId="20577"/>
          <ac:spMkLst>
            <pc:docMk/>
            <pc:sldMk cId="0" sldId="361"/>
            <ac:spMk id="22534" creationId="{181A40A1-502F-764C-9E21-C40AE2A698F5}"/>
          </ac:spMkLst>
        </pc:spChg>
        <pc:spChg chg="mod">
          <ac:chgData name="NORVEY DANILO MUÑOZ" userId="6c920eed-56a1-4dd6-94e7-28cd095909bd" providerId="ADAL" clId="{E68E6373-0133-48F9-A085-1C5324C2A634}" dt="2023-02-07T22:15:49.750" v="2094" actId="1076"/>
          <ac:spMkLst>
            <pc:docMk/>
            <pc:sldMk cId="0" sldId="361"/>
            <ac:spMk id="22537" creationId="{92747AA1-7026-91D8-CBF8-DB3114D94241}"/>
          </ac:spMkLst>
        </pc:spChg>
        <pc:spChg chg="mod">
          <ac:chgData name="NORVEY DANILO MUÑOZ" userId="6c920eed-56a1-4dd6-94e7-28cd095909bd" providerId="ADAL" clId="{E68E6373-0133-48F9-A085-1C5324C2A634}" dt="2023-02-07T22:15:49.750" v="2094" actId="1076"/>
          <ac:spMkLst>
            <pc:docMk/>
            <pc:sldMk cId="0" sldId="361"/>
            <ac:spMk id="22539" creationId="{D79938C3-F594-437C-A57A-DBC674D7D895}"/>
          </ac:spMkLst>
        </pc:spChg>
        <pc:spChg chg="mod">
          <ac:chgData name="NORVEY DANILO MUÑOZ" userId="6c920eed-56a1-4dd6-94e7-28cd095909bd" providerId="ADAL" clId="{E68E6373-0133-48F9-A085-1C5324C2A634}" dt="2023-02-07T22:15:49.750" v="2094" actId="1076"/>
          <ac:spMkLst>
            <pc:docMk/>
            <pc:sldMk cId="0" sldId="361"/>
            <ac:spMk id="22540" creationId="{D9FFAB72-96D6-399E-D25C-931A050BE757}"/>
          </ac:spMkLst>
        </pc:spChg>
        <pc:spChg chg="mod">
          <ac:chgData name="NORVEY DANILO MUÑOZ" userId="6c920eed-56a1-4dd6-94e7-28cd095909bd" providerId="ADAL" clId="{E68E6373-0133-48F9-A085-1C5324C2A634}" dt="2023-02-07T22:15:49.750" v="2094" actId="1076"/>
          <ac:spMkLst>
            <pc:docMk/>
            <pc:sldMk cId="0" sldId="361"/>
            <ac:spMk id="22541" creationId="{E200152C-DD86-007C-BFEF-FBFC361A9784}"/>
          </ac:spMkLst>
        </pc:spChg>
        <pc:spChg chg="mod">
          <ac:chgData name="NORVEY DANILO MUÑOZ" userId="6c920eed-56a1-4dd6-94e7-28cd095909bd" providerId="ADAL" clId="{E68E6373-0133-48F9-A085-1C5324C2A634}" dt="2023-02-07T22:15:49.750" v="2094" actId="1076"/>
          <ac:spMkLst>
            <pc:docMk/>
            <pc:sldMk cId="0" sldId="361"/>
            <ac:spMk id="22542" creationId="{348D6434-69FB-A486-B36B-AF441D0E96D3}"/>
          </ac:spMkLst>
        </pc:spChg>
        <pc:spChg chg="mod">
          <ac:chgData name="NORVEY DANILO MUÑOZ" userId="6c920eed-56a1-4dd6-94e7-28cd095909bd" providerId="ADAL" clId="{E68E6373-0133-48F9-A085-1C5324C2A634}" dt="2023-02-07T22:15:49.750" v="2094" actId="1076"/>
          <ac:spMkLst>
            <pc:docMk/>
            <pc:sldMk cId="0" sldId="361"/>
            <ac:spMk id="22543" creationId="{A2890F38-290D-CD3D-E8D2-0BDA5E40E7A2}"/>
          </ac:spMkLst>
        </pc:spChg>
        <pc:spChg chg="mod">
          <ac:chgData name="NORVEY DANILO MUÑOZ" userId="6c920eed-56a1-4dd6-94e7-28cd095909bd" providerId="ADAL" clId="{E68E6373-0133-48F9-A085-1C5324C2A634}" dt="2023-02-07T22:15:49.750" v="2094" actId="1076"/>
          <ac:spMkLst>
            <pc:docMk/>
            <pc:sldMk cId="0" sldId="361"/>
            <ac:spMk id="22544" creationId="{3B7A2C74-C8AE-D1DC-006A-7C83BBDA96D5}"/>
          </ac:spMkLst>
        </pc:spChg>
        <pc:spChg chg="mod">
          <ac:chgData name="NORVEY DANILO MUÑOZ" userId="6c920eed-56a1-4dd6-94e7-28cd095909bd" providerId="ADAL" clId="{E68E6373-0133-48F9-A085-1C5324C2A634}" dt="2023-02-07T22:15:49.750" v="2094" actId="1076"/>
          <ac:spMkLst>
            <pc:docMk/>
            <pc:sldMk cId="0" sldId="361"/>
            <ac:spMk id="22545" creationId="{7FF1E297-0A95-C805-E6B1-E5095FC68F9E}"/>
          </ac:spMkLst>
        </pc:spChg>
        <pc:spChg chg="mod">
          <ac:chgData name="NORVEY DANILO MUÑOZ" userId="6c920eed-56a1-4dd6-94e7-28cd095909bd" providerId="ADAL" clId="{E68E6373-0133-48F9-A085-1C5324C2A634}" dt="2023-02-07T22:15:49.750" v="2094" actId="1076"/>
          <ac:spMkLst>
            <pc:docMk/>
            <pc:sldMk cId="0" sldId="361"/>
            <ac:spMk id="22546" creationId="{E24757BD-8EFC-8AA8-6AEA-649273C7F1EB}"/>
          </ac:spMkLst>
        </pc:spChg>
        <pc:spChg chg="mod">
          <ac:chgData name="NORVEY DANILO MUÑOZ" userId="6c920eed-56a1-4dd6-94e7-28cd095909bd" providerId="ADAL" clId="{E68E6373-0133-48F9-A085-1C5324C2A634}" dt="2023-02-07T22:15:49.750" v="2094" actId="1076"/>
          <ac:spMkLst>
            <pc:docMk/>
            <pc:sldMk cId="0" sldId="361"/>
            <ac:spMk id="22547" creationId="{7CC7DF03-C09D-E497-1986-5106A27E89F4}"/>
          </ac:spMkLst>
        </pc:spChg>
        <pc:spChg chg="mod">
          <ac:chgData name="NORVEY DANILO MUÑOZ" userId="6c920eed-56a1-4dd6-94e7-28cd095909bd" providerId="ADAL" clId="{E68E6373-0133-48F9-A085-1C5324C2A634}" dt="2023-02-07T22:15:49.750" v="2094" actId="1076"/>
          <ac:spMkLst>
            <pc:docMk/>
            <pc:sldMk cId="0" sldId="361"/>
            <ac:spMk id="22548" creationId="{43A2C486-AC0C-5836-91B6-CF70C31DA684}"/>
          </ac:spMkLst>
        </pc:spChg>
        <pc:spChg chg="mod">
          <ac:chgData name="NORVEY DANILO MUÑOZ" userId="6c920eed-56a1-4dd6-94e7-28cd095909bd" providerId="ADAL" clId="{E68E6373-0133-48F9-A085-1C5324C2A634}" dt="2023-02-07T22:15:49.750" v="2094" actId="1076"/>
          <ac:spMkLst>
            <pc:docMk/>
            <pc:sldMk cId="0" sldId="361"/>
            <ac:spMk id="22549" creationId="{C5F89675-ECC8-B075-967E-187BB493350C}"/>
          </ac:spMkLst>
        </pc:spChg>
        <pc:spChg chg="mod ord">
          <ac:chgData name="NORVEY DANILO MUÑOZ" userId="6c920eed-56a1-4dd6-94e7-28cd095909bd" providerId="ADAL" clId="{E68E6373-0133-48F9-A085-1C5324C2A634}" dt="2023-02-07T22:17:17.579" v="2114" actId="167"/>
          <ac:spMkLst>
            <pc:docMk/>
            <pc:sldMk cId="0" sldId="361"/>
            <ac:spMk id="22550" creationId="{A95EEB20-7705-5B16-F4FF-C14D73796EFF}"/>
          </ac:spMkLst>
        </pc:spChg>
        <pc:spChg chg="mod">
          <ac:chgData name="NORVEY DANILO MUÑOZ" userId="6c920eed-56a1-4dd6-94e7-28cd095909bd" providerId="ADAL" clId="{E68E6373-0133-48F9-A085-1C5324C2A634}" dt="2023-02-07T22:16:38.369" v="2104" actId="1076"/>
          <ac:spMkLst>
            <pc:docMk/>
            <pc:sldMk cId="0" sldId="361"/>
            <ac:spMk id="22577" creationId="{EB8BF3CD-3FB4-AB7E-B596-47CFBD4FF8F6}"/>
          </ac:spMkLst>
        </pc:spChg>
        <pc:spChg chg="mod">
          <ac:chgData name="NORVEY DANILO MUÑOZ" userId="6c920eed-56a1-4dd6-94e7-28cd095909bd" providerId="ADAL" clId="{E68E6373-0133-48F9-A085-1C5324C2A634}" dt="2023-02-07T22:16:38.369" v="2104" actId="1076"/>
          <ac:spMkLst>
            <pc:docMk/>
            <pc:sldMk cId="0" sldId="361"/>
            <ac:spMk id="22578" creationId="{E628BB3F-9C37-7394-422F-F55C5E54D695}"/>
          </ac:spMkLst>
        </pc:spChg>
        <pc:spChg chg="mod">
          <ac:chgData name="NORVEY DANILO MUÑOZ" userId="6c920eed-56a1-4dd6-94e7-28cd095909bd" providerId="ADAL" clId="{E68E6373-0133-48F9-A085-1C5324C2A634}" dt="2023-02-07T22:16:38.369" v="2104" actId="1076"/>
          <ac:spMkLst>
            <pc:docMk/>
            <pc:sldMk cId="0" sldId="361"/>
            <ac:spMk id="22579" creationId="{29E43309-6177-57FA-5CBF-D3128E586DDD}"/>
          </ac:spMkLst>
        </pc:spChg>
        <pc:spChg chg="mod">
          <ac:chgData name="NORVEY DANILO MUÑOZ" userId="6c920eed-56a1-4dd6-94e7-28cd095909bd" providerId="ADAL" clId="{E68E6373-0133-48F9-A085-1C5324C2A634}" dt="2023-02-07T22:16:38.369" v="2104" actId="1076"/>
          <ac:spMkLst>
            <pc:docMk/>
            <pc:sldMk cId="0" sldId="361"/>
            <ac:spMk id="22580" creationId="{CC36FDF8-3CCD-2AC2-986C-993B777958F2}"/>
          </ac:spMkLst>
        </pc:spChg>
        <pc:spChg chg="mod">
          <ac:chgData name="NORVEY DANILO MUÑOZ" userId="6c920eed-56a1-4dd6-94e7-28cd095909bd" providerId="ADAL" clId="{E68E6373-0133-48F9-A085-1C5324C2A634}" dt="2023-02-07T22:16:38.369" v="2104" actId="1076"/>
          <ac:spMkLst>
            <pc:docMk/>
            <pc:sldMk cId="0" sldId="361"/>
            <ac:spMk id="22581" creationId="{2DDA31F3-721D-7FF8-E057-B6D64C73692C}"/>
          </ac:spMkLst>
        </pc:spChg>
        <pc:spChg chg="mod">
          <ac:chgData name="NORVEY DANILO MUÑOZ" userId="6c920eed-56a1-4dd6-94e7-28cd095909bd" providerId="ADAL" clId="{E68E6373-0133-48F9-A085-1C5324C2A634}" dt="2023-02-07T22:16:38.369" v="2104" actId="1076"/>
          <ac:spMkLst>
            <pc:docMk/>
            <pc:sldMk cId="0" sldId="361"/>
            <ac:spMk id="22582" creationId="{18AC3C67-6A88-C23D-BE9F-C083D1605E4D}"/>
          </ac:spMkLst>
        </pc:spChg>
        <pc:spChg chg="mod">
          <ac:chgData name="NORVEY DANILO MUÑOZ" userId="6c920eed-56a1-4dd6-94e7-28cd095909bd" providerId="ADAL" clId="{E68E6373-0133-48F9-A085-1C5324C2A634}" dt="2023-02-07T22:16:38.369" v="2104" actId="1076"/>
          <ac:spMkLst>
            <pc:docMk/>
            <pc:sldMk cId="0" sldId="361"/>
            <ac:spMk id="22583" creationId="{62DC45B3-D6B6-020C-BF4D-9E4F3EAC630C}"/>
          </ac:spMkLst>
        </pc:spChg>
        <pc:spChg chg="mod">
          <ac:chgData name="NORVEY DANILO MUÑOZ" userId="6c920eed-56a1-4dd6-94e7-28cd095909bd" providerId="ADAL" clId="{E68E6373-0133-48F9-A085-1C5324C2A634}" dt="2023-02-07T22:16:38.369" v="2104" actId="1076"/>
          <ac:spMkLst>
            <pc:docMk/>
            <pc:sldMk cId="0" sldId="361"/>
            <ac:spMk id="22584" creationId="{BE807DC8-AB39-9D58-C52B-7810BDFD5A90}"/>
          </ac:spMkLst>
        </pc:spChg>
        <pc:spChg chg="mod">
          <ac:chgData name="NORVEY DANILO MUÑOZ" userId="6c920eed-56a1-4dd6-94e7-28cd095909bd" providerId="ADAL" clId="{E68E6373-0133-48F9-A085-1C5324C2A634}" dt="2023-02-07T22:16:38.369" v="2104" actId="1076"/>
          <ac:spMkLst>
            <pc:docMk/>
            <pc:sldMk cId="0" sldId="361"/>
            <ac:spMk id="22585" creationId="{284DC4E1-54FE-4FD2-98AA-22CD7D06DEBD}"/>
          </ac:spMkLst>
        </pc:spChg>
        <pc:spChg chg="mod">
          <ac:chgData name="NORVEY DANILO MUÑOZ" userId="6c920eed-56a1-4dd6-94e7-28cd095909bd" providerId="ADAL" clId="{E68E6373-0133-48F9-A085-1C5324C2A634}" dt="2023-02-07T22:16:38.369" v="2104" actId="1076"/>
          <ac:spMkLst>
            <pc:docMk/>
            <pc:sldMk cId="0" sldId="361"/>
            <ac:spMk id="22586" creationId="{756A4DB8-A87C-CE1C-2A81-D1E28D4C05A0}"/>
          </ac:spMkLst>
        </pc:spChg>
        <pc:spChg chg="mod">
          <ac:chgData name="NORVEY DANILO MUÑOZ" userId="6c920eed-56a1-4dd6-94e7-28cd095909bd" providerId="ADAL" clId="{E68E6373-0133-48F9-A085-1C5324C2A634}" dt="2023-02-07T22:16:38.369" v="2104" actId="1076"/>
          <ac:spMkLst>
            <pc:docMk/>
            <pc:sldMk cId="0" sldId="361"/>
            <ac:spMk id="22587" creationId="{601BA037-5F60-7C7D-0F81-20A965581CC0}"/>
          </ac:spMkLst>
        </pc:spChg>
        <pc:spChg chg="mod">
          <ac:chgData name="NORVEY DANILO MUÑOZ" userId="6c920eed-56a1-4dd6-94e7-28cd095909bd" providerId="ADAL" clId="{E68E6373-0133-48F9-A085-1C5324C2A634}" dt="2023-02-07T22:16:38.369" v="2104" actId="1076"/>
          <ac:spMkLst>
            <pc:docMk/>
            <pc:sldMk cId="0" sldId="361"/>
            <ac:spMk id="22588" creationId="{38BC12A7-3929-96A5-8AC2-992944EFFFDD}"/>
          </ac:spMkLst>
        </pc:spChg>
        <pc:spChg chg="mod">
          <ac:chgData name="NORVEY DANILO MUÑOZ" userId="6c920eed-56a1-4dd6-94e7-28cd095909bd" providerId="ADAL" clId="{E68E6373-0133-48F9-A085-1C5324C2A634}" dt="2023-02-07T22:16:38.369" v="2104" actId="1076"/>
          <ac:spMkLst>
            <pc:docMk/>
            <pc:sldMk cId="0" sldId="361"/>
            <ac:spMk id="22589" creationId="{99B1FD66-8D05-E923-3EDB-6646920BFB9F}"/>
          </ac:spMkLst>
        </pc:spChg>
        <pc:spChg chg="mod">
          <ac:chgData name="NORVEY DANILO MUÑOZ" userId="6c920eed-56a1-4dd6-94e7-28cd095909bd" providerId="ADAL" clId="{E68E6373-0133-48F9-A085-1C5324C2A634}" dt="2023-02-07T22:16:38.369" v="2104" actId="1076"/>
          <ac:spMkLst>
            <pc:docMk/>
            <pc:sldMk cId="0" sldId="361"/>
            <ac:spMk id="22590" creationId="{F279EA78-946C-ED95-DDC5-C85FC4153541}"/>
          </ac:spMkLst>
        </pc:spChg>
        <pc:spChg chg="mod">
          <ac:chgData name="NORVEY DANILO MUÑOZ" userId="6c920eed-56a1-4dd6-94e7-28cd095909bd" providerId="ADAL" clId="{E68E6373-0133-48F9-A085-1C5324C2A634}" dt="2023-02-07T22:16:55.939" v="2109" actId="1076"/>
          <ac:spMkLst>
            <pc:docMk/>
            <pc:sldMk cId="0" sldId="361"/>
            <ac:spMk id="22592" creationId="{80C00A5C-A99E-C9CB-CF67-91406B0AEA8E}"/>
          </ac:spMkLst>
        </pc:spChg>
        <pc:spChg chg="mod">
          <ac:chgData name="NORVEY DANILO MUÑOZ" userId="6c920eed-56a1-4dd6-94e7-28cd095909bd" providerId="ADAL" clId="{E68E6373-0133-48F9-A085-1C5324C2A634}" dt="2023-02-07T22:16:55.939" v="2109" actId="1076"/>
          <ac:spMkLst>
            <pc:docMk/>
            <pc:sldMk cId="0" sldId="361"/>
            <ac:spMk id="22593" creationId="{A4A48BEA-6DB0-BBFB-72FB-79A8AFC44E24}"/>
          </ac:spMkLst>
        </pc:spChg>
        <pc:spChg chg="mod">
          <ac:chgData name="NORVEY DANILO MUÑOZ" userId="6c920eed-56a1-4dd6-94e7-28cd095909bd" providerId="ADAL" clId="{E68E6373-0133-48F9-A085-1C5324C2A634}" dt="2023-02-07T22:16:55.939" v="2109" actId="1076"/>
          <ac:spMkLst>
            <pc:docMk/>
            <pc:sldMk cId="0" sldId="361"/>
            <ac:spMk id="22594" creationId="{0A10BBAC-9F70-59D0-3E23-7429AE56BF78}"/>
          </ac:spMkLst>
        </pc:spChg>
        <pc:spChg chg="mod">
          <ac:chgData name="NORVEY DANILO MUÑOZ" userId="6c920eed-56a1-4dd6-94e7-28cd095909bd" providerId="ADAL" clId="{E68E6373-0133-48F9-A085-1C5324C2A634}" dt="2023-02-07T22:16:55.939" v="2109" actId="1076"/>
          <ac:spMkLst>
            <pc:docMk/>
            <pc:sldMk cId="0" sldId="361"/>
            <ac:spMk id="22595" creationId="{3CDAE672-FB13-BCDD-78B9-6E4151AF0B7D}"/>
          </ac:spMkLst>
        </pc:spChg>
        <pc:spChg chg="mod">
          <ac:chgData name="NORVEY DANILO MUÑOZ" userId="6c920eed-56a1-4dd6-94e7-28cd095909bd" providerId="ADAL" clId="{E68E6373-0133-48F9-A085-1C5324C2A634}" dt="2023-02-07T22:16:55.939" v="2109" actId="1076"/>
          <ac:spMkLst>
            <pc:docMk/>
            <pc:sldMk cId="0" sldId="361"/>
            <ac:spMk id="22596" creationId="{7BE52275-30A8-7038-7F89-638FA9FEF772}"/>
          </ac:spMkLst>
        </pc:spChg>
        <pc:spChg chg="mod">
          <ac:chgData name="NORVEY DANILO MUÑOZ" userId="6c920eed-56a1-4dd6-94e7-28cd095909bd" providerId="ADAL" clId="{E68E6373-0133-48F9-A085-1C5324C2A634}" dt="2023-02-07T22:16:55.939" v="2109" actId="1076"/>
          <ac:spMkLst>
            <pc:docMk/>
            <pc:sldMk cId="0" sldId="361"/>
            <ac:spMk id="22597" creationId="{15EF7A43-9148-8183-CED4-40C0E139ACDE}"/>
          </ac:spMkLst>
        </pc:spChg>
        <pc:spChg chg="mod">
          <ac:chgData name="NORVEY DANILO MUÑOZ" userId="6c920eed-56a1-4dd6-94e7-28cd095909bd" providerId="ADAL" clId="{E68E6373-0133-48F9-A085-1C5324C2A634}" dt="2023-02-07T22:16:55.939" v="2109" actId="1076"/>
          <ac:spMkLst>
            <pc:docMk/>
            <pc:sldMk cId="0" sldId="361"/>
            <ac:spMk id="22598" creationId="{EDC08FE7-0D5B-BBD9-EF88-E69D0AF9A5D7}"/>
          </ac:spMkLst>
        </pc:spChg>
        <pc:spChg chg="mod">
          <ac:chgData name="NORVEY DANILO MUÑOZ" userId="6c920eed-56a1-4dd6-94e7-28cd095909bd" providerId="ADAL" clId="{E68E6373-0133-48F9-A085-1C5324C2A634}" dt="2023-02-07T22:16:55.939" v="2109" actId="1076"/>
          <ac:spMkLst>
            <pc:docMk/>
            <pc:sldMk cId="0" sldId="361"/>
            <ac:spMk id="22599" creationId="{73704324-1837-AD4F-522E-9B808DA5C801}"/>
          </ac:spMkLst>
        </pc:spChg>
        <pc:spChg chg="mod">
          <ac:chgData name="NORVEY DANILO MUÑOZ" userId="6c920eed-56a1-4dd6-94e7-28cd095909bd" providerId="ADAL" clId="{E68E6373-0133-48F9-A085-1C5324C2A634}" dt="2023-02-07T22:16:55.939" v="2109" actId="1076"/>
          <ac:spMkLst>
            <pc:docMk/>
            <pc:sldMk cId="0" sldId="361"/>
            <ac:spMk id="22600" creationId="{FE7A4F60-2A66-4DCD-5F5D-04EBFCDB643D}"/>
          </ac:spMkLst>
        </pc:spChg>
        <pc:spChg chg="mod">
          <ac:chgData name="NORVEY DANILO MUÑOZ" userId="6c920eed-56a1-4dd6-94e7-28cd095909bd" providerId="ADAL" clId="{E68E6373-0133-48F9-A085-1C5324C2A634}" dt="2023-02-07T22:16:55.939" v="2109" actId="1076"/>
          <ac:spMkLst>
            <pc:docMk/>
            <pc:sldMk cId="0" sldId="361"/>
            <ac:spMk id="22601" creationId="{F5CB2198-31BC-1050-13CD-EE4ACBA3E48B}"/>
          </ac:spMkLst>
        </pc:spChg>
        <pc:spChg chg="mod">
          <ac:chgData name="NORVEY DANILO MUÑOZ" userId="6c920eed-56a1-4dd6-94e7-28cd095909bd" providerId="ADAL" clId="{E68E6373-0133-48F9-A085-1C5324C2A634}" dt="2023-02-07T22:16:55.939" v="2109" actId="1076"/>
          <ac:spMkLst>
            <pc:docMk/>
            <pc:sldMk cId="0" sldId="361"/>
            <ac:spMk id="22602" creationId="{29D94D1E-7F2E-3367-3A63-7E02F703A18C}"/>
          </ac:spMkLst>
        </pc:spChg>
        <pc:spChg chg="mod">
          <ac:chgData name="NORVEY DANILO MUÑOZ" userId="6c920eed-56a1-4dd6-94e7-28cd095909bd" providerId="ADAL" clId="{E68E6373-0133-48F9-A085-1C5324C2A634}" dt="2023-02-07T22:16:55.939" v="2109" actId="1076"/>
          <ac:spMkLst>
            <pc:docMk/>
            <pc:sldMk cId="0" sldId="361"/>
            <ac:spMk id="22603" creationId="{E4526BA6-3D19-7255-8E0C-03794F8742BA}"/>
          </ac:spMkLst>
        </pc:spChg>
        <pc:spChg chg="mod">
          <ac:chgData name="NORVEY DANILO MUÑOZ" userId="6c920eed-56a1-4dd6-94e7-28cd095909bd" providerId="ADAL" clId="{E68E6373-0133-48F9-A085-1C5324C2A634}" dt="2023-02-07T22:16:55.939" v="2109" actId="1076"/>
          <ac:spMkLst>
            <pc:docMk/>
            <pc:sldMk cId="0" sldId="361"/>
            <ac:spMk id="22604" creationId="{AA8CBC96-A131-D1C0-66A5-E8C380BD6782}"/>
          </ac:spMkLst>
        </pc:spChg>
        <pc:spChg chg="mod">
          <ac:chgData name="NORVEY DANILO MUÑOZ" userId="6c920eed-56a1-4dd6-94e7-28cd095909bd" providerId="ADAL" clId="{E68E6373-0133-48F9-A085-1C5324C2A634}" dt="2023-02-07T22:16:55.939" v="2109" actId="1076"/>
          <ac:spMkLst>
            <pc:docMk/>
            <pc:sldMk cId="0" sldId="361"/>
            <ac:spMk id="22605" creationId="{3744DF63-B54A-4809-3BA9-8EAE454AC9F1}"/>
          </ac:spMkLst>
        </pc:spChg>
        <pc:spChg chg="mod">
          <ac:chgData name="NORVEY DANILO MUÑOZ" userId="6c920eed-56a1-4dd6-94e7-28cd095909bd" providerId="ADAL" clId="{E68E6373-0133-48F9-A085-1C5324C2A634}" dt="2023-02-07T22:17:23.206" v="2115" actId="1076"/>
          <ac:spMkLst>
            <pc:docMk/>
            <pc:sldMk cId="0" sldId="361"/>
            <ac:spMk id="22607" creationId="{908643E0-AEEE-0154-0692-13F12F4FA3F2}"/>
          </ac:spMkLst>
        </pc:spChg>
        <pc:spChg chg="mod">
          <ac:chgData name="NORVEY DANILO MUÑOZ" userId="6c920eed-56a1-4dd6-94e7-28cd095909bd" providerId="ADAL" clId="{E68E6373-0133-48F9-A085-1C5324C2A634}" dt="2023-02-07T22:17:23.206" v="2115" actId="1076"/>
          <ac:spMkLst>
            <pc:docMk/>
            <pc:sldMk cId="0" sldId="361"/>
            <ac:spMk id="22608" creationId="{32884FCF-0014-4590-178D-29515F97DD29}"/>
          </ac:spMkLst>
        </pc:spChg>
        <pc:spChg chg="mod">
          <ac:chgData name="NORVEY DANILO MUÑOZ" userId="6c920eed-56a1-4dd6-94e7-28cd095909bd" providerId="ADAL" clId="{E68E6373-0133-48F9-A085-1C5324C2A634}" dt="2023-02-07T22:17:23.206" v="2115" actId="1076"/>
          <ac:spMkLst>
            <pc:docMk/>
            <pc:sldMk cId="0" sldId="361"/>
            <ac:spMk id="22609" creationId="{6024E287-C374-AFDE-8A53-5658C002C79F}"/>
          </ac:spMkLst>
        </pc:spChg>
        <pc:spChg chg="mod">
          <ac:chgData name="NORVEY DANILO MUÑOZ" userId="6c920eed-56a1-4dd6-94e7-28cd095909bd" providerId="ADAL" clId="{E68E6373-0133-48F9-A085-1C5324C2A634}" dt="2023-02-07T22:17:23.206" v="2115" actId="1076"/>
          <ac:spMkLst>
            <pc:docMk/>
            <pc:sldMk cId="0" sldId="361"/>
            <ac:spMk id="22610" creationId="{488ADDFB-62EE-23A0-62FD-6A555B70DF3C}"/>
          </ac:spMkLst>
        </pc:spChg>
        <pc:spChg chg="mod">
          <ac:chgData name="NORVEY DANILO MUÑOZ" userId="6c920eed-56a1-4dd6-94e7-28cd095909bd" providerId="ADAL" clId="{E68E6373-0133-48F9-A085-1C5324C2A634}" dt="2023-02-07T22:17:23.206" v="2115" actId="1076"/>
          <ac:spMkLst>
            <pc:docMk/>
            <pc:sldMk cId="0" sldId="361"/>
            <ac:spMk id="22611" creationId="{9969127A-E1AC-BD4C-CE46-10BE1054A524}"/>
          </ac:spMkLst>
        </pc:spChg>
        <pc:spChg chg="mod">
          <ac:chgData name="NORVEY DANILO MUÑOZ" userId="6c920eed-56a1-4dd6-94e7-28cd095909bd" providerId="ADAL" clId="{E68E6373-0133-48F9-A085-1C5324C2A634}" dt="2023-02-07T22:17:23.206" v="2115" actId="1076"/>
          <ac:spMkLst>
            <pc:docMk/>
            <pc:sldMk cId="0" sldId="361"/>
            <ac:spMk id="22612" creationId="{D2BEB2E3-6075-6467-7B1A-B24831EB8B86}"/>
          </ac:spMkLst>
        </pc:spChg>
        <pc:spChg chg="mod">
          <ac:chgData name="NORVEY DANILO MUÑOZ" userId="6c920eed-56a1-4dd6-94e7-28cd095909bd" providerId="ADAL" clId="{E68E6373-0133-48F9-A085-1C5324C2A634}" dt="2023-02-07T22:17:23.206" v="2115" actId="1076"/>
          <ac:spMkLst>
            <pc:docMk/>
            <pc:sldMk cId="0" sldId="361"/>
            <ac:spMk id="22613" creationId="{E46B198B-2909-C17F-07CB-764D8FB79948}"/>
          </ac:spMkLst>
        </pc:spChg>
        <pc:spChg chg="mod">
          <ac:chgData name="NORVEY DANILO MUÑOZ" userId="6c920eed-56a1-4dd6-94e7-28cd095909bd" providerId="ADAL" clId="{E68E6373-0133-48F9-A085-1C5324C2A634}" dt="2023-02-07T22:17:23.206" v="2115" actId="1076"/>
          <ac:spMkLst>
            <pc:docMk/>
            <pc:sldMk cId="0" sldId="361"/>
            <ac:spMk id="22614" creationId="{40FFB0B4-EC35-73E0-4082-82262C24D3AC}"/>
          </ac:spMkLst>
        </pc:spChg>
        <pc:spChg chg="mod">
          <ac:chgData name="NORVEY DANILO MUÑOZ" userId="6c920eed-56a1-4dd6-94e7-28cd095909bd" providerId="ADAL" clId="{E68E6373-0133-48F9-A085-1C5324C2A634}" dt="2023-02-07T22:17:23.206" v="2115" actId="1076"/>
          <ac:spMkLst>
            <pc:docMk/>
            <pc:sldMk cId="0" sldId="361"/>
            <ac:spMk id="22615" creationId="{360F0D28-BFF9-8378-FBEF-D26C7A0DD32F}"/>
          </ac:spMkLst>
        </pc:spChg>
        <pc:spChg chg="mod">
          <ac:chgData name="NORVEY DANILO MUÑOZ" userId="6c920eed-56a1-4dd6-94e7-28cd095909bd" providerId="ADAL" clId="{E68E6373-0133-48F9-A085-1C5324C2A634}" dt="2023-02-07T22:17:23.206" v="2115" actId="1076"/>
          <ac:spMkLst>
            <pc:docMk/>
            <pc:sldMk cId="0" sldId="361"/>
            <ac:spMk id="22616" creationId="{EC3ED4E2-38F4-08B3-6B35-E51E9EABCA93}"/>
          </ac:spMkLst>
        </pc:spChg>
        <pc:spChg chg="mod">
          <ac:chgData name="NORVEY DANILO MUÑOZ" userId="6c920eed-56a1-4dd6-94e7-28cd095909bd" providerId="ADAL" clId="{E68E6373-0133-48F9-A085-1C5324C2A634}" dt="2023-02-07T22:17:23.206" v="2115" actId="1076"/>
          <ac:spMkLst>
            <pc:docMk/>
            <pc:sldMk cId="0" sldId="361"/>
            <ac:spMk id="22617" creationId="{8411178C-C81C-549C-1B8B-05AC09FE9D6B}"/>
          </ac:spMkLst>
        </pc:spChg>
        <pc:spChg chg="mod">
          <ac:chgData name="NORVEY DANILO MUÑOZ" userId="6c920eed-56a1-4dd6-94e7-28cd095909bd" providerId="ADAL" clId="{E68E6373-0133-48F9-A085-1C5324C2A634}" dt="2023-02-07T22:17:23.206" v="2115" actId="1076"/>
          <ac:spMkLst>
            <pc:docMk/>
            <pc:sldMk cId="0" sldId="361"/>
            <ac:spMk id="22618" creationId="{65ACF7C5-5319-ADB8-E9C8-10B9831505BC}"/>
          </ac:spMkLst>
        </pc:spChg>
        <pc:spChg chg="mod">
          <ac:chgData name="NORVEY DANILO MUÑOZ" userId="6c920eed-56a1-4dd6-94e7-28cd095909bd" providerId="ADAL" clId="{E68E6373-0133-48F9-A085-1C5324C2A634}" dt="2023-02-07T22:17:23.206" v="2115" actId="1076"/>
          <ac:spMkLst>
            <pc:docMk/>
            <pc:sldMk cId="0" sldId="361"/>
            <ac:spMk id="22619" creationId="{A7DCD0F2-863F-33E3-01D9-FFACC5B846E3}"/>
          </ac:spMkLst>
        </pc:spChg>
        <pc:spChg chg="mod">
          <ac:chgData name="NORVEY DANILO MUÑOZ" userId="6c920eed-56a1-4dd6-94e7-28cd095909bd" providerId="ADAL" clId="{E68E6373-0133-48F9-A085-1C5324C2A634}" dt="2023-02-07T22:27:21.640" v="2250" actId="1076"/>
          <ac:spMkLst>
            <pc:docMk/>
            <pc:sldMk cId="0" sldId="361"/>
            <ac:spMk id="301119" creationId="{6B6DA79E-EDD8-4832-9C69-3FB7C5B20CE5}"/>
          </ac:spMkLst>
        </pc:spChg>
        <pc:grpChg chg="mod">
          <ac:chgData name="NORVEY DANILO MUÑOZ" userId="6c920eed-56a1-4dd6-94e7-28cd095909bd" providerId="ADAL" clId="{E68E6373-0133-48F9-A085-1C5324C2A634}" dt="2023-02-07T22:17:23.206" v="2115" actId="1076"/>
          <ac:grpSpMkLst>
            <pc:docMk/>
            <pc:sldMk cId="0" sldId="361"/>
            <ac:grpSpMk id="4" creationId="{9050BD3D-B15C-2F52-690F-57C7CE87B75F}"/>
          </ac:grpSpMkLst>
        </pc:grpChg>
        <pc:grpChg chg="mod">
          <ac:chgData name="NORVEY DANILO MUÑOZ" userId="6c920eed-56a1-4dd6-94e7-28cd095909bd" providerId="ADAL" clId="{E68E6373-0133-48F9-A085-1C5324C2A634}" dt="2023-02-07T22:16:55.939" v="2109" actId="1076"/>
          <ac:grpSpMkLst>
            <pc:docMk/>
            <pc:sldMk cId="0" sldId="361"/>
            <ac:grpSpMk id="38" creationId="{F0B24540-3122-C071-2533-3B30CEA9ECCD}"/>
          </ac:grpSpMkLst>
        </pc:grpChg>
        <pc:grpChg chg="mod">
          <ac:chgData name="NORVEY DANILO MUÑOZ" userId="6c920eed-56a1-4dd6-94e7-28cd095909bd" providerId="ADAL" clId="{E68E6373-0133-48F9-A085-1C5324C2A634}" dt="2023-02-07T22:16:38.369" v="2104" actId="1076"/>
          <ac:grpSpMkLst>
            <pc:docMk/>
            <pc:sldMk cId="0" sldId="361"/>
            <ac:grpSpMk id="85" creationId="{02E62F23-A064-F957-0A5B-1D052F0A7070}"/>
          </ac:grpSpMkLst>
        </pc:grpChg>
        <pc:grpChg chg="mod">
          <ac:chgData name="NORVEY DANILO MUÑOZ" userId="6c920eed-56a1-4dd6-94e7-28cd095909bd" providerId="ADAL" clId="{E68E6373-0133-48F9-A085-1C5324C2A634}" dt="2023-02-07T22:16:38.369" v="2104" actId="1076"/>
          <ac:grpSpMkLst>
            <pc:docMk/>
            <pc:sldMk cId="0" sldId="361"/>
            <ac:grpSpMk id="22576" creationId="{428F06F6-4C56-6DF9-CEC0-C61134AE6DDA}"/>
          </ac:grpSpMkLst>
        </pc:grpChg>
        <pc:grpChg chg="mod">
          <ac:chgData name="NORVEY DANILO MUÑOZ" userId="6c920eed-56a1-4dd6-94e7-28cd095909bd" providerId="ADAL" clId="{E68E6373-0133-48F9-A085-1C5324C2A634}" dt="2023-02-07T22:16:55.939" v="2109" actId="1076"/>
          <ac:grpSpMkLst>
            <pc:docMk/>
            <pc:sldMk cId="0" sldId="361"/>
            <ac:grpSpMk id="22591" creationId="{824A37DB-9433-875B-61D9-6A0B1581319C}"/>
          </ac:grpSpMkLst>
        </pc:grpChg>
        <pc:grpChg chg="mod">
          <ac:chgData name="NORVEY DANILO MUÑOZ" userId="6c920eed-56a1-4dd6-94e7-28cd095909bd" providerId="ADAL" clId="{E68E6373-0133-48F9-A085-1C5324C2A634}" dt="2023-02-07T22:17:23.206" v="2115" actId="1076"/>
          <ac:grpSpMkLst>
            <pc:docMk/>
            <pc:sldMk cId="0" sldId="361"/>
            <ac:grpSpMk id="22606" creationId="{CD47433E-CBAF-8ACA-B92F-B3FE7A383EAA}"/>
          </ac:grpSpMkLst>
        </pc:grpChg>
      </pc:sldChg>
      <pc:sldChg chg="addSp modSp add mod ord">
        <pc:chgData name="NORVEY DANILO MUÑOZ" userId="6c920eed-56a1-4dd6-94e7-28cd095909bd" providerId="ADAL" clId="{E68E6373-0133-48F9-A085-1C5324C2A634}" dt="2023-02-07T22:20:43.226" v="2183" actId="1076"/>
        <pc:sldMkLst>
          <pc:docMk/>
          <pc:sldMk cId="1897390636" sldId="362"/>
        </pc:sldMkLst>
        <pc:spChg chg="mod">
          <ac:chgData name="NORVEY DANILO MUÑOZ" userId="6c920eed-56a1-4dd6-94e7-28cd095909bd" providerId="ADAL" clId="{E68E6373-0133-48F9-A085-1C5324C2A634}" dt="2023-02-07T22:20:22.924" v="2179" actId="20577"/>
          <ac:spMkLst>
            <pc:docMk/>
            <pc:sldMk cId="1897390636" sldId="362"/>
            <ac:spMk id="2" creationId="{0B62F89B-B23B-AAE3-02BD-F975291C588B}"/>
          </ac:spMkLst>
        </pc:spChg>
        <pc:spChg chg="mod">
          <ac:chgData name="NORVEY DANILO MUÑOZ" userId="6c920eed-56a1-4dd6-94e7-28cd095909bd" providerId="ADAL" clId="{E68E6373-0133-48F9-A085-1C5324C2A634}" dt="2023-02-07T22:18:50.487" v="2142" actId="20577"/>
          <ac:spMkLst>
            <pc:docMk/>
            <pc:sldMk cId="1897390636" sldId="362"/>
            <ac:spMk id="235" creationId="{00000000-0000-0000-0000-000000000000}"/>
          </ac:spMkLst>
        </pc:spChg>
        <pc:picChg chg="add mod">
          <ac:chgData name="NORVEY DANILO MUÑOZ" userId="6c920eed-56a1-4dd6-94e7-28cd095909bd" providerId="ADAL" clId="{E68E6373-0133-48F9-A085-1C5324C2A634}" dt="2023-02-07T22:20:43.226" v="2183" actId="1076"/>
          <ac:picMkLst>
            <pc:docMk/>
            <pc:sldMk cId="1897390636" sldId="362"/>
            <ac:picMk id="4" creationId="{DC7E166D-7A32-DE90-C555-7CE4C2BF227A}"/>
          </ac:picMkLst>
        </pc:picChg>
      </pc:sldChg>
      <pc:sldChg chg="addSp delSp modSp add mod">
        <pc:chgData name="NORVEY DANILO MUÑOZ" userId="6c920eed-56a1-4dd6-94e7-28cd095909bd" providerId="ADAL" clId="{E68E6373-0133-48F9-A085-1C5324C2A634}" dt="2023-02-07T22:22:12.521" v="2217" actId="1076"/>
        <pc:sldMkLst>
          <pc:docMk/>
          <pc:sldMk cId="3286778521" sldId="363"/>
        </pc:sldMkLst>
        <pc:spChg chg="mod">
          <ac:chgData name="NORVEY DANILO MUÑOZ" userId="6c920eed-56a1-4dd6-94e7-28cd095909bd" providerId="ADAL" clId="{E68E6373-0133-48F9-A085-1C5324C2A634}" dt="2023-02-07T22:21:54.994" v="2214" actId="113"/>
          <ac:spMkLst>
            <pc:docMk/>
            <pc:sldMk cId="3286778521" sldId="363"/>
            <ac:spMk id="2" creationId="{0B62F89B-B23B-AAE3-02BD-F975291C588B}"/>
          </ac:spMkLst>
        </pc:spChg>
        <pc:spChg chg="mod">
          <ac:chgData name="NORVEY DANILO MUÑOZ" userId="6c920eed-56a1-4dd6-94e7-28cd095909bd" providerId="ADAL" clId="{E68E6373-0133-48F9-A085-1C5324C2A634}" dt="2023-02-07T22:21:22.537" v="2205" actId="20577"/>
          <ac:spMkLst>
            <pc:docMk/>
            <pc:sldMk cId="3286778521" sldId="363"/>
            <ac:spMk id="235" creationId="{00000000-0000-0000-0000-000000000000}"/>
          </ac:spMkLst>
        </pc:spChg>
        <pc:picChg chg="del">
          <ac:chgData name="NORVEY DANILO MUÑOZ" userId="6c920eed-56a1-4dd6-94e7-28cd095909bd" providerId="ADAL" clId="{E68E6373-0133-48F9-A085-1C5324C2A634}" dt="2023-02-07T22:21:33.753" v="2207" actId="478"/>
          <ac:picMkLst>
            <pc:docMk/>
            <pc:sldMk cId="3286778521" sldId="363"/>
            <ac:picMk id="4" creationId="{DC7E166D-7A32-DE90-C555-7CE4C2BF227A}"/>
          </ac:picMkLst>
        </pc:picChg>
        <pc:picChg chg="add mod">
          <ac:chgData name="NORVEY DANILO MUÑOZ" userId="6c920eed-56a1-4dd6-94e7-28cd095909bd" providerId="ADAL" clId="{E68E6373-0133-48F9-A085-1C5324C2A634}" dt="2023-02-07T22:22:12.521" v="2217" actId="1076"/>
          <ac:picMkLst>
            <pc:docMk/>
            <pc:sldMk cId="3286778521" sldId="363"/>
            <ac:picMk id="5" creationId="{AA264E36-D212-5C91-7B15-32BBC56312FC}"/>
          </ac:picMkLst>
        </pc:picChg>
      </pc:sldChg>
      <pc:sldChg chg="addSp delSp modSp add mod">
        <pc:chgData name="NORVEY DANILO MUÑOZ" userId="6c920eed-56a1-4dd6-94e7-28cd095909bd" providerId="ADAL" clId="{E68E6373-0133-48F9-A085-1C5324C2A634}" dt="2023-02-07T22:23:07.795" v="2234" actId="1076"/>
        <pc:sldMkLst>
          <pc:docMk/>
          <pc:sldMk cId="2589776929" sldId="364"/>
        </pc:sldMkLst>
        <pc:spChg chg="del">
          <ac:chgData name="NORVEY DANILO MUÑOZ" userId="6c920eed-56a1-4dd6-94e7-28cd095909bd" providerId="ADAL" clId="{E68E6373-0133-48F9-A085-1C5324C2A634}" dt="2023-02-07T22:23:00.161" v="2230" actId="478"/>
          <ac:spMkLst>
            <pc:docMk/>
            <pc:sldMk cId="2589776929" sldId="364"/>
            <ac:spMk id="2" creationId="{0B62F89B-B23B-AAE3-02BD-F975291C588B}"/>
          </ac:spMkLst>
        </pc:spChg>
        <pc:spChg chg="mod">
          <ac:chgData name="NORVEY DANILO MUÑOZ" userId="6c920eed-56a1-4dd6-94e7-28cd095909bd" providerId="ADAL" clId="{E68E6373-0133-48F9-A085-1C5324C2A634}" dt="2023-02-07T22:22:45.984" v="2228" actId="20577"/>
          <ac:spMkLst>
            <pc:docMk/>
            <pc:sldMk cId="2589776929" sldId="364"/>
            <ac:spMk id="235" creationId="{00000000-0000-0000-0000-000000000000}"/>
          </ac:spMkLst>
        </pc:spChg>
        <pc:picChg chg="add mod">
          <ac:chgData name="NORVEY DANILO MUÑOZ" userId="6c920eed-56a1-4dd6-94e7-28cd095909bd" providerId="ADAL" clId="{E68E6373-0133-48F9-A085-1C5324C2A634}" dt="2023-02-07T22:23:07.795" v="2234" actId="1076"/>
          <ac:picMkLst>
            <pc:docMk/>
            <pc:sldMk cId="2589776929" sldId="364"/>
            <ac:picMk id="4" creationId="{E145030E-6BA7-A635-DFB8-828614BD6C93}"/>
          </ac:picMkLst>
        </pc:picChg>
        <pc:picChg chg="del">
          <ac:chgData name="NORVEY DANILO MUÑOZ" userId="6c920eed-56a1-4dd6-94e7-28cd095909bd" providerId="ADAL" clId="{E68E6373-0133-48F9-A085-1C5324C2A634}" dt="2023-02-07T22:22:49.619" v="2229" actId="478"/>
          <ac:picMkLst>
            <pc:docMk/>
            <pc:sldMk cId="2589776929" sldId="364"/>
            <ac:picMk id="5" creationId="{AA264E36-D212-5C91-7B15-32BBC56312FC}"/>
          </ac:picMkLst>
        </pc:picChg>
      </pc:sldChg>
      <pc:sldChg chg="addSp delSp modSp add mod">
        <pc:chgData name="NORVEY DANILO MUÑOZ" userId="6c920eed-56a1-4dd6-94e7-28cd095909bd" providerId="ADAL" clId="{E68E6373-0133-48F9-A085-1C5324C2A634}" dt="2023-02-07T22:24:34.694" v="2239" actId="1076"/>
        <pc:sldMkLst>
          <pc:docMk/>
          <pc:sldMk cId="2471323115" sldId="365"/>
        </pc:sldMkLst>
        <pc:picChg chg="add mod">
          <ac:chgData name="NORVEY DANILO MUÑOZ" userId="6c920eed-56a1-4dd6-94e7-28cd095909bd" providerId="ADAL" clId="{E68E6373-0133-48F9-A085-1C5324C2A634}" dt="2023-02-07T22:24:34.694" v="2239" actId="1076"/>
          <ac:picMkLst>
            <pc:docMk/>
            <pc:sldMk cId="2471323115" sldId="365"/>
            <ac:picMk id="3" creationId="{21C010B9-3464-F16E-9BA5-A505D9DB1DCB}"/>
          </ac:picMkLst>
        </pc:picChg>
        <pc:picChg chg="del">
          <ac:chgData name="NORVEY DANILO MUÑOZ" userId="6c920eed-56a1-4dd6-94e7-28cd095909bd" providerId="ADAL" clId="{E68E6373-0133-48F9-A085-1C5324C2A634}" dt="2023-02-07T22:24:29.048" v="2236" actId="478"/>
          <ac:picMkLst>
            <pc:docMk/>
            <pc:sldMk cId="2471323115" sldId="365"/>
            <ac:picMk id="4" creationId="{E145030E-6BA7-A635-DFB8-828614BD6C93}"/>
          </ac:picMkLst>
        </pc:picChg>
      </pc:sldChg>
      <pc:sldChg chg="addSp delSp modSp add mod">
        <pc:chgData name="NORVEY DANILO MUÑOZ" userId="6c920eed-56a1-4dd6-94e7-28cd095909bd" providerId="ADAL" clId="{E68E6373-0133-48F9-A085-1C5324C2A634}" dt="2023-02-07T22:44:12.967" v="2545" actId="403"/>
        <pc:sldMkLst>
          <pc:docMk/>
          <pc:sldMk cId="533894151" sldId="366"/>
        </pc:sldMkLst>
        <pc:spChg chg="add del mod">
          <ac:chgData name="NORVEY DANILO MUÑOZ" userId="6c920eed-56a1-4dd6-94e7-28cd095909bd" providerId="ADAL" clId="{E68E6373-0133-48F9-A085-1C5324C2A634}" dt="2023-02-07T22:36:17.654" v="2349" actId="478"/>
          <ac:spMkLst>
            <pc:docMk/>
            <pc:sldMk cId="533894151" sldId="366"/>
            <ac:spMk id="3" creationId="{C23EFB99-7AA0-2800-0979-328B75866D2A}"/>
          </ac:spMkLst>
        </pc:spChg>
        <pc:spChg chg="add mod">
          <ac:chgData name="NORVEY DANILO MUÑOZ" userId="6c920eed-56a1-4dd6-94e7-28cd095909bd" providerId="ADAL" clId="{E68E6373-0133-48F9-A085-1C5324C2A634}" dt="2023-02-07T22:44:12.967" v="2545" actId="403"/>
          <ac:spMkLst>
            <pc:docMk/>
            <pc:sldMk cId="533894151" sldId="366"/>
            <ac:spMk id="6" creationId="{BF39DA02-8E4C-C4A1-A1A5-410685DFCB66}"/>
          </ac:spMkLst>
        </pc:spChg>
        <pc:spChg chg="mod">
          <ac:chgData name="NORVEY DANILO MUÑOZ" userId="6c920eed-56a1-4dd6-94e7-28cd095909bd" providerId="ADAL" clId="{E68E6373-0133-48F9-A085-1C5324C2A634}" dt="2023-02-07T22:36:25.093" v="2362" actId="20577"/>
          <ac:spMkLst>
            <pc:docMk/>
            <pc:sldMk cId="533894151" sldId="366"/>
            <ac:spMk id="191" creationId="{00000000-0000-0000-0000-000000000000}"/>
          </ac:spMkLst>
        </pc:spChg>
        <pc:spChg chg="del">
          <ac:chgData name="NORVEY DANILO MUÑOZ" userId="6c920eed-56a1-4dd6-94e7-28cd095909bd" providerId="ADAL" clId="{E68E6373-0133-48F9-A085-1C5324C2A634}" dt="2023-02-07T22:36:15.070" v="2348" actId="478"/>
          <ac:spMkLst>
            <pc:docMk/>
            <pc:sldMk cId="533894151" sldId="366"/>
            <ac:spMk id="192" creationId="{00000000-0000-0000-0000-000000000000}"/>
          </ac:spMkLst>
        </pc:spChg>
        <pc:picChg chg="add mod modCrop">
          <ac:chgData name="NORVEY DANILO MUÑOZ" userId="6c920eed-56a1-4dd6-94e7-28cd095909bd" providerId="ADAL" clId="{E68E6373-0133-48F9-A085-1C5324C2A634}" dt="2023-02-07T22:44:06.966" v="2543" actId="732"/>
          <ac:picMkLst>
            <pc:docMk/>
            <pc:sldMk cId="533894151" sldId="366"/>
            <ac:picMk id="5" creationId="{08899743-D1DB-47C7-944A-62F4277F15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s.wikipedia.org/wiki/Teor%C3%ADa_de_la_complejidad_computaciona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s.wikipedia.org/wiki/Constante_(matem%C3%A1tica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s.wikipedia.org/wiki/Clase_de_complejidad" TargetMode="External"/><Relationship Id="rId5" Type="http://schemas.openxmlformats.org/officeDocument/2006/relationships/hyperlink" Target="https://es.wikipedia.org/wiki/Teor%C3%ADa_de_la_complejidad_computacional" TargetMode="External"/><Relationship Id="rId4" Type="http://schemas.openxmlformats.org/officeDocument/2006/relationships/hyperlink" Target="https://es.wikipedia.org/wiki/As%C3%ADntot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38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790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2820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202122"/>
                </a:solidFill>
                <a:effectLst/>
                <a:latin typeface="Arial" panose="020B0604020202020204" pitchFamily="34" charset="0"/>
              </a:rPr>
              <a:t>Una función </a:t>
            </a:r>
            <a:r>
              <a:rPr lang="es-ES" b="0" i="1" dirty="0">
                <a:solidFill>
                  <a:srgbClr val="202122"/>
                </a:solidFill>
                <a:effectLst/>
                <a:latin typeface="Arial" panose="020B0604020202020204" pitchFamily="34" charset="0"/>
              </a:rPr>
              <a:t>f(x)</a:t>
            </a:r>
            <a:r>
              <a:rPr lang="es-ES" b="0" i="0" dirty="0">
                <a:solidFill>
                  <a:srgbClr val="202122"/>
                </a:solidFill>
                <a:effectLst/>
                <a:latin typeface="Arial" panose="020B0604020202020204" pitchFamily="34" charset="0"/>
              </a:rPr>
              <a:t> pertenece a Ω</a:t>
            </a:r>
            <a:r>
              <a:rPr lang="es-ES" b="0" i="1" dirty="0">
                <a:solidFill>
                  <a:srgbClr val="202122"/>
                </a:solidFill>
                <a:effectLst/>
                <a:latin typeface="Arial" panose="020B0604020202020204" pitchFamily="34" charset="0"/>
              </a:rPr>
              <a:t>(g(x))</a:t>
            </a:r>
            <a:r>
              <a:rPr lang="es-ES" b="0" i="0" dirty="0">
                <a:solidFill>
                  <a:srgbClr val="202122"/>
                </a:solidFill>
                <a:effectLst/>
                <a:latin typeface="Arial" panose="020B0604020202020204" pitchFamily="34" charset="0"/>
              </a:rPr>
              <a:t> cuando existe una constante positiva </a:t>
            </a:r>
            <a:r>
              <a:rPr lang="es-ES" b="0" i="1" dirty="0">
                <a:solidFill>
                  <a:srgbClr val="202122"/>
                </a:solidFill>
                <a:effectLst/>
                <a:latin typeface="Arial" panose="020B0604020202020204" pitchFamily="34" charset="0"/>
              </a:rPr>
              <a:t>c</a:t>
            </a:r>
            <a:r>
              <a:rPr lang="es-ES" b="0" i="0" dirty="0">
                <a:solidFill>
                  <a:srgbClr val="202122"/>
                </a:solidFill>
                <a:effectLst/>
                <a:latin typeface="Arial" panose="020B0604020202020204" pitchFamily="34" charset="0"/>
              </a:rPr>
              <a:t> tal que a partir de un valor x0, cg(x) no supera </a:t>
            </a:r>
            <a:r>
              <a:rPr lang="es-ES" b="0" i="1" dirty="0">
                <a:solidFill>
                  <a:srgbClr val="202122"/>
                </a:solidFill>
                <a:effectLst/>
                <a:latin typeface="Arial" panose="020B0604020202020204" pitchFamily="34" charset="0"/>
              </a:rPr>
              <a:t>f(x)</a:t>
            </a:r>
            <a:r>
              <a:rPr lang="es-ES" b="0" i="0" dirty="0">
                <a:solidFill>
                  <a:srgbClr val="202122"/>
                </a:solidFill>
                <a:effectLst/>
                <a:latin typeface="Arial" panose="020B0604020202020204" pitchFamily="34" charset="0"/>
              </a:rPr>
              <a:t>. Quiere decir que la función </a:t>
            </a:r>
            <a:r>
              <a:rPr lang="es-ES" b="0" i="1" dirty="0">
                <a:solidFill>
                  <a:srgbClr val="202122"/>
                </a:solidFill>
                <a:effectLst/>
                <a:latin typeface="Arial" panose="020B0604020202020204" pitchFamily="34" charset="0"/>
              </a:rPr>
              <a:t>f</a:t>
            </a:r>
            <a:r>
              <a:rPr lang="es-ES" b="0" i="0" dirty="0">
                <a:solidFill>
                  <a:srgbClr val="202122"/>
                </a:solidFill>
                <a:effectLst/>
                <a:latin typeface="Arial" panose="020B0604020202020204" pitchFamily="34" charset="0"/>
              </a:rPr>
              <a:t> es superior a </a:t>
            </a:r>
            <a:r>
              <a:rPr lang="es-ES" b="0" i="1" dirty="0">
                <a:solidFill>
                  <a:srgbClr val="202122"/>
                </a:solidFill>
                <a:effectLst/>
                <a:latin typeface="Arial" panose="020B0604020202020204" pitchFamily="34" charset="0"/>
              </a:rPr>
              <a:t>g</a:t>
            </a:r>
            <a:r>
              <a:rPr lang="es-ES" b="0" i="0" dirty="0">
                <a:solidFill>
                  <a:srgbClr val="202122"/>
                </a:solidFill>
                <a:effectLst/>
                <a:latin typeface="Arial" panose="020B0604020202020204" pitchFamily="34" charset="0"/>
              </a:rPr>
              <a:t> a partir de un valor dado salvo por un factor constante. La cota inferior asintótica tiene utilidad en </a:t>
            </a:r>
            <a:r>
              <a:rPr lang="es-ES" b="0" i="0" u="none" strike="noStrike" dirty="0">
                <a:solidFill>
                  <a:srgbClr val="3366CC"/>
                </a:solidFill>
                <a:effectLst/>
                <a:latin typeface="Arial" panose="020B0604020202020204" pitchFamily="34" charset="0"/>
                <a:hlinkClick r:id="rId3" tooltip="Teoría de la complejidad computacional"/>
              </a:rPr>
              <a:t>Teoría de la complejidad computacional</a:t>
            </a:r>
            <a:r>
              <a:rPr lang="es-ES" b="0" i="0" dirty="0">
                <a:solidFill>
                  <a:srgbClr val="202122"/>
                </a:solidFill>
                <a:effectLst/>
                <a:latin typeface="Arial" panose="020B0604020202020204" pitchFamily="34" charset="0"/>
              </a:rPr>
              <a:t> a la hora de calcular la complejidad del mejor caso para los algoritmos.</a:t>
            </a:r>
          </a:p>
          <a:p>
            <a:pPr marL="0" lvl="0" indent="0" algn="l" rtl="0">
              <a:spcBef>
                <a:spcPts val="0"/>
              </a:spcBef>
              <a:spcAft>
                <a:spcPts val="0"/>
              </a:spcAft>
              <a:buNone/>
            </a:pPr>
            <a:endParaRPr lang="es-ES" b="0" i="0" dirty="0">
              <a:solidFill>
                <a:srgbClr val="202122"/>
              </a:solidFill>
              <a:effectLst/>
              <a:latin typeface="Arial" panose="020B0604020202020204" pitchFamily="34" charset="0"/>
            </a:endParaRPr>
          </a:p>
          <a:p>
            <a:pPr marL="0" lvl="0" indent="0" algn="l" rtl="0">
              <a:spcBef>
                <a:spcPts val="0"/>
              </a:spcBef>
              <a:spcAft>
                <a:spcPts val="0"/>
              </a:spcAft>
              <a:buNone/>
            </a:pPr>
            <a:r>
              <a:rPr lang="es-ES" b="0" i="0" dirty="0">
                <a:solidFill>
                  <a:srgbClr val="21242C"/>
                </a:solidFill>
                <a:effectLst/>
                <a:latin typeface="Lato" panose="020F0502020204030203" pitchFamily="34" charset="0"/>
              </a:rPr>
              <a:t>A veces, queremos decir que un algoritmo toma </a:t>
            </a:r>
            <a:r>
              <a:rPr lang="es-ES" b="0" i="1" dirty="0">
                <a:solidFill>
                  <a:srgbClr val="21242C"/>
                </a:solidFill>
                <a:effectLst/>
                <a:latin typeface="Lato" panose="020F0502020204030203" pitchFamily="34" charset="0"/>
              </a:rPr>
              <a:t>por lo menos</a:t>
            </a:r>
            <a:r>
              <a:rPr lang="es-ES" b="0" i="0" dirty="0">
                <a:solidFill>
                  <a:srgbClr val="21242C"/>
                </a:solidFill>
                <a:effectLst/>
                <a:latin typeface="Lato" panose="020F0502020204030203" pitchFamily="34" charset="0"/>
              </a:rPr>
              <a:t> una cierta cantidad de tiempo, sin dar una cota superior. Utilizamos la notación Ω grande; esa es la letra griega "omega".</a:t>
            </a:r>
            <a:endParaRPr dirty="0"/>
          </a:p>
        </p:txBody>
      </p:sp>
    </p:spTree>
    <p:extLst>
      <p:ext uri="{BB962C8B-B14F-4D97-AF65-F5344CB8AC3E}">
        <p14:creationId xmlns:p14="http://schemas.microsoft.com/office/powerpoint/2010/main" val="688281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202122"/>
                </a:solidFill>
                <a:effectLst/>
                <a:latin typeface="Arial" panose="020B0604020202020204" pitchFamily="34" charset="0"/>
              </a:rPr>
              <a:t>Una función </a:t>
            </a:r>
            <a:r>
              <a:rPr lang="es-ES" b="0" i="1" dirty="0">
                <a:solidFill>
                  <a:srgbClr val="202122"/>
                </a:solidFill>
                <a:effectLst/>
                <a:latin typeface="Arial" panose="020B0604020202020204" pitchFamily="34" charset="0"/>
              </a:rPr>
              <a:t>f</a:t>
            </a:r>
            <a:r>
              <a:rPr lang="es-ES" b="0" i="0" dirty="0">
                <a:solidFill>
                  <a:srgbClr val="202122"/>
                </a:solidFill>
                <a:effectLst/>
                <a:latin typeface="Arial" panose="020B0604020202020204" pitchFamily="34" charset="0"/>
              </a:rPr>
              <a:t>(</a:t>
            </a:r>
            <a:r>
              <a:rPr lang="es-ES" b="0" i="1" dirty="0">
                <a:solidFill>
                  <a:srgbClr val="202122"/>
                </a:solidFill>
                <a:effectLst/>
                <a:latin typeface="Arial" panose="020B0604020202020204" pitchFamily="34" charset="0"/>
              </a:rPr>
              <a:t>x</a:t>
            </a:r>
            <a:r>
              <a:rPr lang="es-ES" b="0" i="0" dirty="0">
                <a:solidFill>
                  <a:srgbClr val="202122"/>
                </a:solidFill>
                <a:effectLst/>
                <a:latin typeface="Arial" panose="020B0604020202020204" pitchFamily="34" charset="0"/>
              </a:rPr>
              <a:t>) pertenece a O(</a:t>
            </a:r>
            <a:r>
              <a:rPr lang="es-ES" b="0" i="1" dirty="0">
                <a:solidFill>
                  <a:srgbClr val="202122"/>
                </a:solidFill>
                <a:effectLst/>
                <a:latin typeface="Arial" panose="020B0604020202020204" pitchFamily="34" charset="0"/>
              </a:rPr>
              <a:t>g</a:t>
            </a:r>
            <a:r>
              <a:rPr lang="es-ES" b="0" i="0" dirty="0">
                <a:solidFill>
                  <a:srgbClr val="202122"/>
                </a:solidFill>
                <a:effectLst/>
                <a:latin typeface="Arial" panose="020B0604020202020204" pitchFamily="34" charset="0"/>
              </a:rPr>
              <a:t>(</a:t>
            </a:r>
            <a:r>
              <a:rPr lang="es-ES" b="0" i="1" dirty="0">
                <a:solidFill>
                  <a:srgbClr val="202122"/>
                </a:solidFill>
                <a:effectLst/>
                <a:latin typeface="Arial" panose="020B0604020202020204" pitchFamily="34" charset="0"/>
              </a:rPr>
              <a:t>x</a:t>
            </a:r>
            <a:r>
              <a:rPr lang="es-ES" b="0" i="0" dirty="0">
                <a:solidFill>
                  <a:srgbClr val="202122"/>
                </a:solidFill>
                <a:effectLst/>
                <a:latin typeface="Arial" panose="020B0604020202020204" pitchFamily="34" charset="0"/>
              </a:rPr>
              <a:t>)) cuando existe una </a:t>
            </a:r>
            <a:r>
              <a:rPr lang="es-ES" b="0" i="0" u="none" strike="noStrike" dirty="0">
                <a:solidFill>
                  <a:srgbClr val="3366CC"/>
                </a:solidFill>
                <a:effectLst/>
                <a:latin typeface="Arial" panose="020B0604020202020204" pitchFamily="34" charset="0"/>
                <a:hlinkClick r:id="rId3" tooltip="Constante (matemáticas)"/>
              </a:rPr>
              <a:t>constante</a:t>
            </a:r>
            <a:r>
              <a:rPr lang="es-ES" b="0" i="0" dirty="0">
                <a:solidFill>
                  <a:srgbClr val="202122"/>
                </a:solidFill>
                <a:effectLst/>
                <a:latin typeface="Arial" panose="020B0604020202020204" pitchFamily="34" charset="0"/>
              </a:rPr>
              <a:t> positiva </a:t>
            </a:r>
            <a:r>
              <a:rPr lang="es-ES" b="0" i="1" dirty="0">
                <a:solidFill>
                  <a:srgbClr val="202122"/>
                </a:solidFill>
                <a:effectLst/>
                <a:latin typeface="Arial" panose="020B0604020202020204" pitchFamily="34" charset="0"/>
              </a:rPr>
              <a:t>c</a:t>
            </a:r>
            <a:r>
              <a:rPr lang="es-ES" b="0" i="0" dirty="0">
                <a:solidFill>
                  <a:srgbClr val="202122"/>
                </a:solidFill>
                <a:effectLst/>
                <a:latin typeface="Arial" panose="020B0604020202020204" pitchFamily="34" charset="0"/>
              </a:rPr>
              <a:t> tal que a partir de un valor x0, </a:t>
            </a:r>
            <a:r>
              <a:rPr lang="es-ES" b="0" i="1" dirty="0">
                <a:solidFill>
                  <a:srgbClr val="202122"/>
                </a:solidFill>
                <a:effectLst/>
                <a:latin typeface="Arial" panose="020B0604020202020204" pitchFamily="34" charset="0"/>
              </a:rPr>
              <a:t>f</a:t>
            </a:r>
            <a:r>
              <a:rPr lang="es-ES" b="0" i="0" dirty="0">
                <a:solidFill>
                  <a:srgbClr val="202122"/>
                </a:solidFill>
                <a:effectLst/>
                <a:latin typeface="Arial" panose="020B0604020202020204" pitchFamily="34" charset="0"/>
              </a:rPr>
              <a:t>(</a:t>
            </a:r>
            <a:r>
              <a:rPr lang="es-ES" b="0" i="1" dirty="0">
                <a:solidFill>
                  <a:srgbClr val="202122"/>
                </a:solidFill>
                <a:effectLst/>
                <a:latin typeface="Arial" panose="020B0604020202020204" pitchFamily="34" charset="0"/>
              </a:rPr>
              <a:t>x</a:t>
            </a:r>
            <a:r>
              <a:rPr lang="es-ES" b="0" i="0" dirty="0">
                <a:solidFill>
                  <a:srgbClr val="202122"/>
                </a:solidFill>
                <a:effectLst/>
                <a:latin typeface="Arial" panose="020B0604020202020204" pitchFamily="34" charset="0"/>
              </a:rPr>
              <a:t>) no sobrepasa a cg(x). Quiere decir que la función </a:t>
            </a:r>
            <a:r>
              <a:rPr lang="es-ES" b="0" i="1" dirty="0">
                <a:solidFill>
                  <a:srgbClr val="202122"/>
                </a:solidFill>
                <a:effectLst/>
                <a:latin typeface="Arial" panose="020B0604020202020204" pitchFamily="34" charset="0"/>
              </a:rPr>
              <a:t>f</a:t>
            </a:r>
            <a:r>
              <a:rPr lang="es-ES" b="0" i="0" dirty="0">
                <a:solidFill>
                  <a:srgbClr val="202122"/>
                </a:solidFill>
                <a:effectLst/>
                <a:latin typeface="Arial" panose="020B0604020202020204" pitchFamily="34" charset="0"/>
              </a:rPr>
              <a:t> es inferior a </a:t>
            </a:r>
            <a:r>
              <a:rPr lang="es-ES" b="0" i="1" dirty="0">
                <a:solidFill>
                  <a:srgbClr val="202122"/>
                </a:solidFill>
                <a:effectLst/>
                <a:latin typeface="Arial" panose="020B0604020202020204" pitchFamily="34" charset="0"/>
              </a:rPr>
              <a:t>g</a:t>
            </a:r>
            <a:r>
              <a:rPr lang="es-ES" b="0" i="0" dirty="0">
                <a:solidFill>
                  <a:srgbClr val="202122"/>
                </a:solidFill>
                <a:effectLst/>
                <a:latin typeface="Arial" panose="020B0604020202020204" pitchFamily="34" charset="0"/>
              </a:rPr>
              <a:t> a partir de un valor dado salvo por un factor constante. La cota superior </a:t>
            </a:r>
            <a:r>
              <a:rPr lang="es-ES" b="0" i="0" u="none" strike="noStrike" dirty="0">
                <a:solidFill>
                  <a:srgbClr val="3366CC"/>
                </a:solidFill>
                <a:effectLst/>
                <a:latin typeface="Arial" panose="020B0604020202020204" pitchFamily="34" charset="0"/>
                <a:hlinkClick r:id="rId4" tooltip="Asíntota"/>
              </a:rPr>
              <a:t>asintótica</a:t>
            </a:r>
            <a:r>
              <a:rPr lang="es-ES" b="0" i="0" dirty="0">
                <a:solidFill>
                  <a:srgbClr val="202122"/>
                </a:solidFill>
                <a:effectLst/>
                <a:latin typeface="Arial" panose="020B0604020202020204" pitchFamily="34" charset="0"/>
              </a:rPr>
              <a:t> tiene gran importancia en la </a:t>
            </a:r>
            <a:r>
              <a:rPr lang="es-ES" b="0" i="0" u="none" strike="noStrike" dirty="0">
                <a:solidFill>
                  <a:srgbClr val="3366CC"/>
                </a:solidFill>
                <a:effectLst/>
                <a:latin typeface="Arial" panose="020B0604020202020204" pitchFamily="34" charset="0"/>
                <a:hlinkClick r:id="rId5" tooltip="Teoría de la complejidad computacional"/>
              </a:rPr>
              <a:t>Teoría de la complejidad computacional</a:t>
            </a:r>
            <a:r>
              <a:rPr lang="es-ES" b="0" i="0" dirty="0">
                <a:solidFill>
                  <a:srgbClr val="202122"/>
                </a:solidFill>
                <a:effectLst/>
                <a:latin typeface="Arial" panose="020B0604020202020204" pitchFamily="34" charset="0"/>
              </a:rPr>
              <a:t> cuando se definen las </a:t>
            </a:r>
            <a:r>
              <a:rPr lang="es-ES" b="0" i="0" u="none" strike="noStrike" dirty="0">
                <a:solidFill>
                  <a:srgbClr val="3366CC"/>
                </a:solidFill>
                <a:effectLst/>
                <a:latin typeface="Arial" panose="020B0604020202020204" pitchFamily="34" charset="0"/>
                <a:hlinkClick r:id="rId6" tooltip="Clase de complejidad"/>
              </a:rPr>
              <a:t>clases de complejidad</a:t>
            </a:r>
            <a:r>
              <a:rPr lang="es-ES" b="0" i="0" dirty="0">
                <a:solidFill>
                  <a:srgbClr val="202122"/>
                </a:solidFill>
                <a:effectLst/>
                <a:latin typeface="Arial" panose="020B0604020202020204" pitchFamily="34" charset="0"/>
              </a:rPr>
              <a:t>.</a:t>
            </a:r>
          </a:p>
          <a:p>
            <a:pPr marL="0" lvl="0" indent="0" algn="l" rtl="0">
              <a:spcBef>
                <a:spcPts val="0"/>
              </a:spcBef>
              <a:spcAft>
                <a:spcPts val="0"/>
              </a:spcAft>
              <a:buNone/>
            </a:pPr>
            <a:endParaRPr lang="es-ES" b="0" i="0" dirty="0">
              <a:solidFill>
                <a:srgbClr val="202122"/>
              </a:solidFill>
              <a:effectLst/>
              <a:latin typeface="Arial" panose="020B0604020202020204" pitchFamily="34" charset="0"/>
            </a:endParaRPr>
          </a:p>
          <a:p>
            <a:pPr marL="0" lvl="0" indent="0" algn="l" rtl="0">
              <a:spcBef>
                <a:spcPts val="0"/>
              </a:spcBef>
              <a:spcAft>
                <a:spcPts val="0"/>
              </a:spcAft>
              <a:buNone/>
            </a:pPr>
            <a:r>
              <a:rPr lang="es-ES" b="0" i="0" dirty="0">
                <a:solidFill>
                  <a:srgbClr val="21242C"/>
                </a:solidFill>
                <a:effectLst/>
                <a:latin typeface="Lato" panose="020F0502020204030203" pitchFamily="34" charset="0"/>
              </a:rPr>
              <a:t>A veces queremos acotar solo por arriba. Sería conveniente tener una forma de notación asintótica que signifique "el tiempo de ejecución crece a lo más por este tanto, pero puede crecer más lentamente". Usamos la notación "O grande" justo para estas ocasiones.</a:t>
            </a:r>
            <a:endParaRPr dirty="0"/>
          </a:p>
        </p:txBody>
      </p:sp>
    </p:spTree>
    <p:extLst>
      <p:ext uri="{BB962C8B-B14F-4D97-AF65-F5344CB8AC3E}">
        <p14:creationId xmlns:p14="http://schemas.microsoft.com/office/powerpoint/2010/main" val="2655193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202122"/>
                </a:solidFill>
                <a:effectLst/>
                <a:latin typeface="Arial" panose="020B0604020202020204" pitchFamily="34" charset="0"/>
              </a:rPr>
              <a:t>Una función </a:t>
            </a:r>
            <a:r>
              <a:rPr lang="es-ES" b="0" i="1" dirty="0">
                <a:solidFill>
                  <a:srgbClr val="202122"/>
                </a:solidFill>
                <a:effectLst/>
                <a:latin typeface="Arial" panose="020B0604020202020204" pitchFamily="34" charset="0"/>
              </a:rPr>
              <a:t>f(x)</a:t>
            </a:r>
            <a:r>
              <a:rPr lang="es-ES" b="0" i="0" dirty="0">
                <a:solidFill>
                  <a:srgbClr val="202122"/>
                </a:solidFill>
                <a:effectLst/>
                <a:latin typeface="Arial" panose="020B0604020202020204" pitchFamily="34" charset="0"/>
              </a:rPr>
              <a:t> pertenece a Θ</a:t>
            </a:r>
            <a:r>
              <a:rPr lang="es-ES" b="0" i="1" dirty="0">
                <a:solidFill>
                  <a:srgbClr val="202122"/>
                </a:solidFill>
                <a:effectLst/>
                <a:latin typeface="Arial" panose="020B0604020202020204" pitchFamily="34" charset="0"/>
              </a:rPr>
              <a:t>(g(x))</a:t>
            </a:r>
            <a:r>
              <a:rPr lang="es-ES" b="0" i="0" dirty="0">
                <a:solidFill>
                  <a:srgbClr val="202122"/>
                </a:solidFill>
                <a:effectLst/>
                <a:latin typeface="Arial" panose="020B0604020202020204" pitchFamily="34" charset="0"/>
              </a:rPr>
              <a:t> cuando existen constantes positivas c1 y c2 tales que a partir de un valor x0 </a:t>
            </a:r>
            <a:r>
              <a:rPr lang="es-ES" b="0" i="1" dirty="0">
                <a:solidFill>
                  <a:srgbClr val="202122"/>
                </a:solidFill>
                <a:effectLst/>
                <a:latin typeface="Arial" panose="020B0604020202020204" pitchFamily="34" charset="0"/>
              </a:rPr>
              <a:t>f(x)</a:t>
            </a:r>
            <a:r>
              <a:rPr lang="es-ES" b="0" i="0" dirty="0">
                <a:solidFill>
                  <a:srgbClr val="202122"/>
                </a:solidFill>
                <a:effectLst/>
                <a:latin typeface="Arial" panose="020B0604020202020204" pitchFamily="34" charset="0"/>
              </a:rPr>
              <a:t> se encuentra atrapada entre c1g(x) y c2g(x). Quiere decir que las funciones </a:t>
            </a:r>
            <a:r>
              <a:rPr lang="es-ES" b="0" i="1" dirty="0">
                <a:solidFill>
                  <a:srgbClr val="202122"/>
                </a:solidFill>
                <a:effectLst/>
                <a:latin typeface="Arial" panose="020B0604020202020204" pitchFamily="34" charset="0"/>
              </a:rPr>
              <a:t>f</a:t>
            </a:r>
            <a:r>
              <a:rPr lang="es-ES" b="0" i="0" dirty="0">
                <a:solidFill>
                  <a:srgbClr val="202122"/>
                </a:solidFill>
                <a:effectLst/>
                <a:latin typeface="Arial" panose="020B0604020202020204" pitchFamily="34" charset="0"/>
              </a:rPr>
              <a:t> y </a:t>
            </a:r>
            <a:r>
              <a:rPr lang="es-ES" b="0" i="1" dirty="0">
                <a:solidFill>
                  <a:srgbClr val="202122"/>
                </a:solidFill>
                <a:effectLst/>
                <a:latin typeface="Arial" panose="020B0604020202020204" pitchFamily="34" charset="0"/>
              </a:rPr>
              <a:t>g</a:t>
            </a:r>
            <a:r>
              <a:rPr lang="es-ES" b="0" i="0" dirty="0">
                <a:solidFill>
                  <a:srgbClr val="202122"/>
                </a:solidFill>
                <a:effectLst/>
                <a:latin typeface="Arial" panose="020B0604020202020204" pitchFamily="34" charset="0"/>
              </a:rPr>
              <a:t> son iguales a partir de un valor dado salvo por un factor constante. Por tanto, tiene sentido tomar a </a:t>
            </a:r>
            <a:r>
              <a:rPr lang="es-ES" b="0" i="1" dirty="0">
                <a:solidFill>
                  <a:srgbClr val="202122"/>
                </a:solidFill>
                <a:effectLst/>
                <a:latin typeface="Arial" panose="020B0604020202020204" pitchFamily="34" charset="0"/>
              </a:rPr>
              <a:t>g</a:t>
            </a:r>
            <a:r>
              <a:rPr lang="es-ES" b="0" i="0" dirty="0">
                <a:solidFill>
                  <a:srgbClr val="202122"/>
                </a:solidFill>
                <a:effectLst/>
                <a:latin typeface="Arial" panose="020B0604020202020204" pitchFamily="34" charset="0"/>
              </a:rPr>
              <a:t> como un representante de </a:t>
            </a:r>
            <a:r>
              <a:rPr lang="es-ES" b="0" i="1" dirty="0">
                <a:solidFill>
                  <a:srgbClr val="202122"/>
                </a:solidFill>
                <a:effectLst/>
                <a:latin typeface="Arial" panose="020B0604020202020204" pitchFamily="34" charset="0"/>
              </a:rPr>
              <a:t>f</a:t>
            </a:r>
            <a:r>
              <a:rPr lang="es-ES" b="0" i="0" dirty="0">
                <a:solidFill>
                  <a:srgbClr val="202122"/>
                </a:solidFill>
                <a:effectLst/>
                <a:latin typeface="Arial" panose="020B0604020202020204" pitchFamily="34" charset="0"/>
              </a:rPr>
              <a:t>. </a:t>
            </a:r>
          </a:p>
          <a:p>
            <a:pPr marL="0" lvl="0" indent="0" algn="l" rtl="0">
              <a:spcBef>
                <a:spcPts val="0"/>
              </a:spcBef>
              <a:spcAft>
                <a:spcPts val="0"/>
              </a:spcAft>
              <a:buNone/>
            </a:pPr>
            <a:endParaRPr lang="es-ES" b="0" i="0" dirty="0">
              <a:solidFill>
                <a:srgbClr val="202122"/>
              </a:solidFill>
              <a:effectLst/>
              <a:latin typeface="Arial" panose="020B0604020202020204" pitchFamily="34" charset="0"/>
            </a:endParaRPr>
          </a:p>
          <a:p>
            <a:pPr marL="0" lvl="0" indent="0" algn="l" rtl="0">
              <a:spcBef>
                <a:spcPts val="0"/>
              </a:spcBef>
              <a:spcAft>
                <a:spcPts val="0"/>
              </a:spcAft>
              <a:buNone/>
            </a:pPr>
            <a:r>
              <a:rPr lang="es-ES" b="0" i="0" dirty="0">
                <a:solidFill>
                  <a:srgbClr val="21242C"/>
                </a:solidFill>
                <a:effectLst/>
                <a:latin typeface="Lato" panose="020F0502020204030203" pitchFamily="34" charset="0"/>
              </a:rPr>
              <a:t>La notación que usamos para este tiempo de ejecución es </a:t>
            </a:r>
            <a:r>
              <a:rPr lang="es-ES" b="0" i="0" dirty="0">
                <a:solidFill>
                  <a:srgbClr val="21242C"/>
                </a:solidFill>
                <a:effectLst/>
                <a:latin typeface="KaTeX_Main"/>
              </a:rPr>
              <a:t>Θ(n).</a:t>
            </a:r>
            <a:r>
              <a:rPr lang="es-ES" b="0" i="0" dirty="0">
                <a:solidFill>
                  <a:srgbClr val="21242C"/>
                </a:solidFill>
                <a:effectLst/>
                <a:latin typeface="Lato" panose="020F0502020204030203" pitchFamily="34" charset="0"/>
              </a:rPr>
              <a:t> Esa es la letra griega "theta," y decimos "Theta grande de </a:t>
            </a:r>
            <a:r>
              <a:rPr lang="es-ES" b="0" i="0" dirty="0">
                <a:solidFill>
                  <a:srgbClr val="21242C"/>
                </a:solidFill>
                <a:effectLst/>
                <a:latin typeface="KaTeX_Main"/>
              </a:rPr>
              <a:t>n</a:t>
            </a:r>
            <a:r>
              <a:rPr lang="es-ES" b="0" i="0" dirty="0">
                <a:solidFill>
                  <a:srgbClr val="21242C"/>
                </a:solidFill>
                <a:effectLst/>
                <a:latin typeface="Lato" panose="020F0502020204030203" pitchFamily="34" charset="0"/>
              </a:rPr>
              <a:t>" o simplemente "Theta de </a:t>
            </a:r>
            <a:r>
              <a:rPr lang="es-ES" b="0" i="0" dirty="0">
                <a:solidFill>
                  <a:srgbClr val="21242C"/>
                </a:solidFill>
                <a:effectLst/>
                <a:latin typeface="KaTeX_Main"/>
              </a:rPr>
              <a:t>n</a:t>
            </a:r>
            <a:r>
              <a:rPr lang="es-ES" b="0" i="0" dirty="0">
                <a:solidFill>
                  <a:srgbClr val="21242C"/>
                </a:solidFill>
                <a:effectLst/>
                <a:latin typeface="Lato" panose="020F0502020204030203" pitchFamily="34" charset="0"/>
              </a:rPr>
              <a:t>". </a:t>
            </a:r>
            <a:r>
              <a:rPr lang="en-US" b="0" i="0" dirty="0" err="1">
                <a:solidFill>
                  <a:srgbClr val="21242C"/>
                </a:solidFill>
                <a:effectLst/>
                <a:latin typeface="Lato" panose="020F0502020204030203" pitchFamily="34" charset="0"/>
              </a:rPr>
              <a:t>Cuando</a:t>
            </a:r>
            <a:r>
              <a:rPr lang="en-US" b="0" i="0" dirty="0">
                <a:solidFill>
                  <a:srgbClr val="21242C"/>
                </a:solidFill>
                <a:effectLst/>
                <a:latin typeface="Lato" panose="020F0502020204030203" pitchFamily="34" charset="0"/>
              </a:rPr>
              <a:t> decimos que un </a:t>
            </a:r>
            <a:r>
              <a:rPr lang="en-US" b="0" i="0" dirty="0" err="1">
                <a:solidFill>
                  <a:srgbClr val="21242C"/>
                </a:solidFill>
                <a:effectLst/>
                <a:latin typeface="Lato" panose="020F0502020204030203" pitchFamily="34" charset="0"/>
              </a:rPr>
              <a:t>tiempo</a:t>
            </a:r>
            <a:r>
              <a:rPr lang="en-US" b="0" i="0" dirty="0">
                <a:solidFill>
                  <a:srgbClr val="21242C"/>
                </a:solidFill>
                <a:effectLst/>
                <a:latin typeface="Lato" panose="020F0502020204030203" pitchFamily="34" charset="0"/>
              </a:rPr>
              <a:t> de </a:t>
            </a:r>
            <a:r>
              <a:rPr lang="en-US" b="0" i="0" dirty="0" err="1">
                <a:solidFill>
                  <a:srgbClr val="21242C"/>
                </a:solidFill>
                <a:effectLst/>
                <a:latin typeface="Lato" panose="020F0502020204030203" pitchFamily="34" charset="0"/>
              </a:rPr>
              <a:t>ejecución</a:t>
            </a:r>
            <a:r>
              <a:rPr lang="en-US" b="0" i="0" dirty="0">
                <a:solidFill>
                  <a:srgbClr val="21242C"/>
                </a:solidFill>
                <a:effectLst/>
                <a:latin typeface="Lato" panose="020F0502020204030203" pitchFamily="34" charset="0"/>
              </a:rPr>
              <a:t> particular es de </a:t>
            </a:r>
            <a:r>
              <a:rPr lang="el-GR" b="0" i="0" dirty="0">
                <a:solidFill>
                  <a:srgbClr val="21242C"/>
                </a:solidFill>
                <a:effectLst/>
                <a:latin typeface="KaTeX_Main"/>
              </a:rPr>
              <a:t>Θ(</a:t>
            </a:r>
            <a:r>
              <a:rPr lang="en-US" b="0" i="0" dirty="0">
                <a:solidFill>
                  <a:srgbClr val="21242C"/>
                </a:solidFill>
                <a:effectLst/>
                <a:latin typeface="KaTeX_Main"/>
              </a:rPr>
              <a:t>n</a:t>
            </a:r>
            <a:r>
              <a:rPr lang="el-GR" b="0" i="0" dirty="0">
                <a:solidFill>
                  <a:srgbClr val="21242C"/>
                </a:solidFill>
                <a:effectLst/>
                <a:latin typeface="KaTeX_Main"/>
              </a:rPr>
              <a:t>)</a:t>
            </a:r>
            <a:r>
              <a:rPr lang="en-US" b="0" i="0" dirty="0">
                <a:solidFill>
                  <a:srgbClr val="21242C"/>
                </a:solidFill>
                <a:effectLst/>
                <a:latin typeface="Lato" panose="020F0502020204030203" pitchFamily="34" charset="0"/>
              </a:rPr>
              <a:t>, </a:t>
            </a:r>
            <a:r>
              <a:rPr lang="en-US" b="0" i="0" dirty="0" err="1">
                <a:solidFill>
                  <a:srgbClr val="21242C"/>
                </a:solidFill>
                <a:effectLst/>
                <a:latin typeface="Lato" panose="020F0502020204030203" pitchFamily="34" charset="0"/>
              </a:rPr>
              <a:t>estamos</a:t>
            </a:r>
            <a:r>
              <a:rPr lang="en-US" b="0" i="0" dirty="0">
                <a:solidFill>
                  <a:srgbClr val="21242C"/>
                </a:solidFill>
                <a:effectLst/>
                <a:latin typeface="Lato" panose="020F0502020204030203" pitchFamily="34" charset="0"/>
              </a:rPr>
              <a:t> </a:t>
            </a:r>
            <a:r>
              <a:rPr lang="en-US" b="0" i="0" dirty="0" err="1">
                <a:solidFill>
                  <a:srgbClr val="21242C"/>
                </a:solidFill>
                <a:effectLst/>
                <a:latin typeface="Lato" panose="020F0502020204030203" pitchFamily="34" charset="0"/>
              </a:rPr>
              <a:t>diciendo</a:t>
            </a:r>
            <a:r>
              <a:rPr lang="en-US" b="0" i="0" dirty="0">
                <a:solidFill>
                  <a:srgbClr val="21242C"/>
                </a:solidFill>
                <a:effectLst/>
                <a:latin typeface="Lato" panose="020F0502020204030203" pitchFamily="34" charset="0"/>
              </a:rPr>
              <a:t> que </a:t>
            </a:r>
            <a:r>
              <a:rPr lang="en-US" b="0" i="0" dirty="0" err="1">
                <a:solidFill>
                  <a:srgbClr val="21242C"/>
                </a:solidFill>
                <a:effectLst/>
                <a:latin typeface="Lato" panose="020F0502020204030203" pitchFamily="34" charset="0"/>
              </a:rPr>
              <a:t>una</a:t>
            </a:r>
            <a:r>
              <a:rPr lang="en-US" b="0" i="0" dirty="0">
                <a:solidFill>
                  <a:srgbClr val="21242C"/>
                </a:solidFill>
                <a:effectLst/>
                <a:latin typeface="Lato" panose="020F0502020204030203" pitchFamily="34" charset="0"/>
              </a:rPr>
              <a:t> </a:t>
            </a:r>
            <a:r>
              <a:rPr lang="en-US" b="0" i="0" dirty="0" err="1">
                <a:solidFill>
                  <a:srgbClr val="21242C"/>
                </a:solidFill>
                <a:effectLst/>
                <a:latin typeface="Lato" panose="020F0502020204030203" pitchFamily="34" charset="0"/>
              </a:rPr>
              <a:t>vez</a:t>
            </a:r>
            <a:r>
              <a:rPr lang="en-US" b="0" i="0" dirty="0">
                <a:solidFill>
                  <a:srgbClr val="21242C"/>
                </a:solidFill>
                <a:effectLst/>
                <a:latin typeface="Lato" panose="020F0502020204030203" pitchFamily="34" charset="0"/>
              </a:rPr>
              <a:t> que </a:t>
            </a:r>
            <a:r>
              <a:rPr lang="en-US" b="0" i="0" dirty="0">
                <a:solidFill>
                  <a:srgbClr val="21242C"/>
                </a:solidFill>
                <a:effectLst/>
                <a:latin typeface="KaTeX_Main"/>
              </a:rPr>
              <a:t>n </a:t>
            </a:r>
            <a:r>
              <a:rPr lang="en-US" b="0" i="0" dirty="0">
                <a:solidFill>
                  <a:srgbClr val="21242C"/>
                </a:solidFill>
                <a:effectLst/>
                <a:latin typeface="Lato" panose="020F0502020204030203" pitchFamily="34" charset="0"/>
              </a:rPr>
              <a:t>sea </a:t>
            </a:r>
            <a:r>
              <a:rPr lang="en-US" b="0" i="0" dirty="0" err="1">
                <a:solidFill>
                  <a:srgbClr val="21242C"/>
                </a:solidFill>
                <a:effectLst/>
                <a:latin typeface="Lato" panose="020F0502020204030203" pitchFamily="34" charset="0"/>
              </a:rPr>
              <a:t>suficientemente</a:t>
            </a:r>
            <a:r>
              <a:rPr lang="en-US" b="0" i="0" dirty="0">
                <a:solidFill>
                  <a:srgbClr val="21242C"/>
                </a:solidFill>
                <a:effectLst/>
                <a:latin typeface="Lato" panose="020F0502020204030203" pitchFamily="34" charset="0"/>
              </a:rPr>
              <a:t> </a:t>
            </a:r>
            <a:r>
              <a:rPr lang="en-US" b="0" i="0" dirty="0" err="1">
                <a:solidFill>
                  <a:srgbClr val="21242C"/>
                </a:solidFill>
                <a:effectLst/>
                <a:latin typeface="Lato" panose="020F0502020204030203" pitchFamily="34" charset="0"/>
              </a:rPr>
              <a:t>grande</a:t>
            </a:r>
            <a:r>
              <a:rPr lang="en-US" b="0" i="0" dirty="0">
                <a:solidFill>
                  <a:srgbClr val="21242C"/>
                </a:solidFill>
                <a:effectLst/>
                <a:latin typeface="Lato" panose="020F0502020204030203" pitchFamily="34" charset="0"/>
              </a:rPr>
              <a:t>, </a:t>
            </a:r>
            <a:r>
              <a:rPr lang="en-US" b="0" i="0" dirty="0" err="1">
                <a:solidFill>
                  <a:srgbClr val="21242C"/>
                </a:solidFill>
                <a:effectLst/>
                <a:latin typeface="Lato" panose="020F0502020204030203" pitchFamily="34" charset="0"/>
              </a:rPr>
              <a:t>el</a:t>
            </a:r>
            <a:r>
              <a:rPr lang="en-US" b="0" i="0" dirty="0">
                <a:solidFill>
                  <a:srgbClr val="21242C"/>
                </a:solidFill>
                <a:effectLst/>
                <a:latin typeface="Lato" panose="020F0502020204030203" pitchFamily="34" charset="0"/>
              </a:rPr>
              <a:t> </a:t>
            </a:r>
            <a:r>
              <a:rPr lang="en-US" b="0" i="0" dirty="0" err="1">
                <a:solidFill>
                  <a:srgbClr val="21242C"/>
                </a:solidFill>
                <a:effectLst/>
                <a:latin typeface="Lato" panose="020F0502020204030203" pitchFamily="34" charset="0"/>
              </a:rPr>
              <a:t>tiempo</a:t>
            </a:r>
            <a:r>
              <a:rPr lang="en-US" b="0" i="0" dirty="0">
                <a:solidFill>
                  <a:srgbClr val="21242C"/>
                </a:solidFill>
                <a:effectLst/>
                <a:latin typeface="Lato" panose="020F0502020204030203" pitchFamily="34" charset="0"/>
              </a:rPr>
              <a:t> de </a:t>
            </a:r>
            <a:r>
              <a:rPr lang="en-US" b="0" i="0" dirty="0" err="1">
                <a:solidFill>
                  <a:srgbClr val="21242C"/>
                </a:solidFill>
                <a:effectLst/>
                <a:latin typeface="Lato" panose="020F0502020204030203" pitchFamily="34" charset="0"/>
              </a:rPr>
              <a:t>ejecución</a:t>
            </a:r>
            <a:r>
              <a:rPr lang="en-US" b="0" i="0" dirty="0">
                <a:solidFill>
                  <a:srgbClr val="21242C"/>
                </a:solidFill>
                <a:effectLst/>
                <a:latin typeface="Lato" panose="020F0502020204030203" pitchFamily="34" charset="0"/>
              </a:rPr>
              <a:t> </a:t>
            </a:r>
            <a:r>
              <a:rPr lang="en-US" b="0" i="0" dirty="0" err="1">
                <a:solidFill>
                  <a:srgbClr val="21242C"/>
                </a:solidFill>
                <a:effectLst/>
                <a:latin typeface="Lato" panose="020F0502020204030203" pitchFamily="34" charset="0"/>
              </a:rPr>
              <a:t>será</a:t>
            </a:r>
            <a:r>
              <a:rPr lang="en-US" b="0" i="0" dirty="0">
                <a:solidFill>
                  <a:srgbClr val="21242C"/>
                </a:solidFill>
                <a:effectLst/>
                <a:latin typeface="Lato" panose="020F0502020204030203" pitchFamily="34" charset="0"/>
              </a:rPr>
              <a:t> </a:t>
            </a:r>
            <a:r>
              <a:rPr lang="en-US" b="0" i="0" dirty="0" err="1">
                <a:solidFill>
                  <a:srgbClr val="21242C"/>
                </a:solidFill>
                <a:effectLst/>
                <a:latin typeface="Lato" panose="020F0502020204030203" pitchFamily="34" charset="0"/>
              </a:rPr>
              <a:t>por</a:t>
            </a:r>
            <a:r>
              <a:rPr lang="en-US" b="0" i="0" dirty="0">
                <a:solidFill>
                  <a:srgbClr val="21242C"/>
                </a:solidFill>
                <a:effectLst/>
                <a:latin typeface="Lato" panose="020F0502020204030203" pitchFamily="34" charset="0"/>
              </a:rPr>
              <a:t> lo </a:t>
            </a:r>
            <a:r>
              <a:rPr lang="en-US" b="0" i="0" dirty="0" err="1">
                <a:solidFill>
                  <a:srgbClr val="21242C"/>
                </a:solidFill>
                <a:effectLst/>
                <a:latin typeface="Lato" panose="020F0502020204030203" pitchFamily="34" charset="0"/>
              </a:rPr>
              <a:t>menos</a:t>
            </a:r>
            <a:r>
              <a:rPr lang="en-US" b="0" i="0" dirty="0">
                <a:solidFill>
                  <a:srgbClr val="21242C"/>
                </a:solidFill>
                <a:effectLst/>
                <a:latin typeface="Lato" panose="020F0502020204030203" pitchFamily="34" charset="0"/>
              </a:rPr>
              <a:t> </a:t>
            </a:r>
            <a:r>
              <a:rPr lang="en-US" b="0" i="0" dirty="0">
                <a:solidFill>
                  <a:srgbClr val="21242C"/>
                </a:solidFill>
                <a:effectLst/>
                <a:latin typeface="KaTeX_Main"/>
              </a:rPr>
              <a:t>k1*n</a:t>
            </a:r>
            <a:r>
              <a:rPr lang="en-US" b="0" i="0" dirty="0">
                <a:solidFill>
                  <a:srgbClr val="21242C"/>
                </a:solidFill>
                <a:effectLst/>
                <a:latin typeface="Lato" panose="020F0502020204030203" pitchFamily="34" charset="0"/>
              </a:rPr>
              <a:t> y a lo </a:t>
            </a:r>
            <a:r>
              <a:rPr lang="en-US" b="0" i="0" dirty="0" err="1">
                <a:solidFill>
                  <a:srgbClr val="21242C"/>
                </a:solidFill>
                <a:effectLst/>
                <a:latin typeface="Lato" panose="020F0502020204030203" pitchFamily="34" charset="0"/>
              </a:rPr>
              <a:t>más</a:t>
            </a:r>
            <a:r>
              <a:rPr lang="en-US" b="0" i="0" dirty="0">
                <a:solidFill>
                  <a:srgbClr val="21242C"/>
                </a:solidFill>
                <a:effectLst/>
                <a:latin typeface="Lato" panose="020F0502020204030203" pitchFamily="34" charset="0"/>
              </a:rPr>
              <a:t> k2*n</a:t>
            </a:r>
            <a:r>
              <a:rPr lang="en-US" b="0" i="1" dirty="0">
                <a:solidFill>
                  <a:srgbClr val="21242C"/>
                </a:solidFill>
                <a:effectLst/>
                <a:latin typeface="KaTeX_Math"/>
              </a:rPr>
              <a:t> </a:t>
            </a:r>
            <a:r>
              <a:rPr lang="en-US" b="0" i="0" dirty="0">
                <a:solidFill>
                  <a:srgbClr val="21242C"/>
                </a:solidFill>
                <a:effectLst/>
                <a:latin typeface="Lato" panose="020F0502020204030203" pitchFamily="34" charset="0"/>
              </a:rPr>
              <a:t>para </a:t>
            </a:r>
            <a:r>
              <a:rPr lang="en-US" b="0" i="0" dirty="0" err="1">
                <a:solidFill>
                  <a:srgbClr val="21242C"/>
                </a:solidFill>
                <a:effectLst/>
                <a:latin typeface="Lato" panose="020F0502020204030203" pitchFamily="34" charset="0"/>
              </a:rPr>
              <a:t>algunas</a:t>
            </a:r>
            <a:r>
              <a:rPr lang="en-US" b="0" i="0" dirty="0">
                <a:solidFill>
                  <a:srgbClr val="21242C"/>
                </a:solidFill>
                <a:effectLst/>
                <a:latin typeface="Lato" panose="020F0502020204030203" pitchFamily="34" charset="0"/>
              </a:rPr>
              <a:t> </a:t>
            </a:r>
            <a:r>
              <a:rPr lang="en-US" b="0" i="0" dirty="0" err="1">
                <a:solidFill>
                  <a:srgbClr val="21242C"/>
                </a:solidFill>
                <a:effectLst/>
                <a:latin typeface="Lato" panose="020F0502020204030203" pitchFamily="34" charset="0"/>
              </a:rPr>
              <a:t>constantes</a:t>
            </a:r>
            <a:r>
              <a:rPr lang="en-US" b="0" i="0" dirty="0">
                <a:solidFill>
                  <a:srgbClr val="21242C"/>
                </a:solidFill>
                <a:effectLst/>
                <a:latin typeface="Lato" panose="020F0502020204030203" pitchFamily="34" charset="0"/>
              </a:rPr>
              <a:t> </a:t>
            </a:r>
            <a:r>
              <a:rPr lang="en-US" b="0" i="0" dirty="0">
                <a:solidFill>
                  <a:srgbClr val="21242C"/>
                </a:solidFill>
                <a:effectLst/>
                <a:latin typeface="KaTeX_Main"/>
              </a:rPr>
              <a:t>k1 y k2</a:t>
            </a:r>
            <a:br>
              <a:rPr lang="en-US" dirty="0"/>
            </a:br>
            <a:endParaRPr dirty="0"/>
          </a:p>
        </p:txBody>
      </p:sp>
    </p:spTree>
    <p:extLst>
      <p:ext uri="{BB962C8B-B14F-4D97-AF65-F5344CB8AC3E}">
        <p14:creationId xmlns:p14="http://schemas.microsoft.com/office/powerpoint/2010/main" val="420604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694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0543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101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757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47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9405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4282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7364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4039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512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8071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0139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6499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586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5540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171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8603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784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7944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5145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3"/>
        <p:cNvGrpSpPr/>
        <p:nvPr/>
      </p:nvGrpSpPr>
      <p:grpSpPr>
        <a:xfrm>
          <a:off x="0" y="0"/>
          <a:ext cx="0" cy="0"/>
          <a:chOff x="0" y="0"/>
          <a:chExt cx="0" cy="0"/>
        </a:xfrm>
      </p:grpSpPr>
      <p:sp>
        <p:nvSpPr>
          <p:cNvPr id="11064" name="Google Shape;11064;ga9469d1f40_2_10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5" name="Google Shape;11065;ga9469d1f40_2_10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23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004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4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793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75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202124"/>
                </a:solidFill>
                <a:effectLst/>
                <a:latin typeface="Google Sans"/>
              </a:rPr>
              <a:t>+= se denomina operador de asignación compuesta y </a:t>
            </a:r>
            <a:r>
              <a:rPr lang="es-ES" b="0" i="0" dirty="0">
                <a:solidFill>
                  <a:srgbClr val="040C28"/>
                </a:solidFill>
                <a:effectLst/>
                <a:latin typeface="Google Sans"/>
              </a:rPr>
              <a:t>sirve para sumarle una cantidad al valor de una variable</a:t>
            </a:r>
            <a:r>
              <a:rPr lang="es-ES" b="0" i="0" dirty="0">
                <a:solidFill>
                  <a:srgbClr val="202124"/>
                </a:solidFill>
                <a:effectLst/>
                <a:latin typeface="Google Sans"/>
              </a:rPr>
              <a:t>. También se admite el uso del operador –= que en vez de sumar lo que hace es restar. </a:t>
            </a:r>
            <a:endParaRPr dirty="0"/>
          </a:p>
        </p:txBody>
      </p:sp>
    </p:spTree>
    <p:extLst>
      <p:ext uri="{BB962C8B-B14F-4D97-AF65-F5344CB8AC3E}">
        <p14:creationId xmlns:p14="http://schemas.microsoft.com/office/powerpoint/2010/main" val="1127190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ítulo y objetos" type="obj">
  <p:cSld name="Título y objetos">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25821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8" r:id="rId2"/>
    <p:sldLayoutId id="214748367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hyperlink" Target="https://github.com/GBaudino/MetodosDeOrdenamiento" TargetMode="External"/><Relationship Id="rId3" Type="http://schemas.openxmlformats.org/officeDocument/2006/relationships/hyperlink" Target="https://bit.ly/complejidad-algoritmica" TargetMode="External"/><Relationship Id="rId7" Type="http://schemas.openxmlformats.org/officeDocument/2006/relationships/hyperlink" Target="https://www.bigocheatsheet.com/"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hyperlink" Target="http://webdiis.unizar.es/asignaturas/AB/material/varios/eficiencia.pdf" TargetMode="External"/><Relationship Id="rId5" Type="http://schemas.openxmlformats.org/officeDocument/2006/relationships/hyperlink" Target="https://www.cs.us.es/~jalonso/cursos/i1m-19/temas/tema-28.html" TargetMode="External"/><Relationship Id="rId4" Type="http://schemas.openxmlformats.org/officeDocument/2006/relationships/hyperlink" Target="https://bit.ly/3Laq9c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Pensamiento lógico y algoritmos</a:t>
            </a:r>
          </a:p>
        </p:txBody>
      </p:sp>
      <p:sp>
        <p:nvSpPr>
          <p:cNvPr id="98" name="Google Shape;98;p1"/>
          <p:cNvSpPr txBox="1"/>
          <p:nvPr/>
        </p:nvSpPr>
        <p:spPr>
          <a:xfrm>
            <a:off x="2285997" y="2800662"/>
            <a:ext cx="4572000" cy="346218"/>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Algoritmos. Complejidad.</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Al ser ejecutado, el algoritmo realiza tres instrucciones para resolver el problema planteado (líneas 9, 10 y 11), independientemente del tamaño de la entrada de datos n, este tan solo elabora un par de operaciones aritméticas. Por tanto, no importa el tamaño del problema, el ritmo de cambio se mantiene constante. La función estaría descrita por </a:t>
            </a:r>
            <a:r>
              <a:rPr lang="es-ES" sz="1400" b="1" dirty="0">
                <a:solidFill>
                  <a:schemeClr val="dk1"/>
                </a:solidFill>
              </a:rPr>
              <a:t>ƒ(x) = 3 </a:t>
            </a:r>
            <a:r>
              <a:rPr lang="es-ES" sz="1400" dirty="0">
                <a:solidFill>
                  <a:schemeClr val="dk1"/>
                </a:solidFill>
              </a:rPr>
              <a:t>y su </a:t>
            </a:r>
            <a:r>
              <a:rPr lang="es-ES" sz="1400" b="1" dirty="0">
                <a:solidFill>
                  <a:schemeClr val="dk1"/>
                </a:solidFill>
              </a:rPr>
              <a:t>complejidad algorítmica </a:t>
            </a:r>
            <a:r>
              <a:rPr lang="es-ES" sz="1400" dirty="0">
                <a:solidFill>
                  <a:schemeClr val="dk1"/>
                </a:solidFill>
              </a:rPr>
              <a:t>con la </a:t>
            </a:r>
            <a:r>
              <a:rPr lang="es-ES" sz="1400" b="1" dirty="0">
                <a:solidFill>
                  <a:schemeClr val="dk1"/>
                </a:solidFill>
              </a:rPr>
              <a:t>notación Θ(3)</a:t>
            </a:r>
            <a:r>
              <a:rPr lang="es-ES" sz="1400" dirty="0">
                <a:solidFill>
                  <a:schemeClr val="dk1"/>
                </a:solidFill>
              </a:rPr>
              <a:t>.</a:t>
            </a:r>
          </a:p>
        </p:txBody>
      </p:sp>
      <p:pic>
        <p:nvPicPr>
          <p:cNvPr id="2" name="Imagen 1">
            <a:extLst>
              <a:ext uri="{FF2B5EF4-FFF2-40B4-BE49-F238E27FC236}">
                <a16:creationId xmlns:a16="http://schemas.microsoft.com/office/drawing/2014/main" id="{8F6B9918-1AFB-F50B-A2D1-F4900C9EBC56}"/>
              </a:ext>
            </a:extLst>
          </p:cNvPr>
          <p:cNvPicPr>
            <a:picLocks noChangeAspect="1"/>
          </p:cNvPicPr>
          <p:nvPr/>
        </p:nvPicPr>
        <p:blipFill>
          <a:blip r:embed="rId3"/>
          <a:stretch>
            <a:fillRect/>
          </a:stretch>
        </p:blipFill>
        <p:spPr>
          <a:xfrm>
            <a:off x="2393699" y="2665800"/>
            <a:ext cx="4356551" cy="2093652"/>
          </a:xfrm>
          <a:prstGeom prst="rect">
            <a:avLst/>
          </a:prstGeom>
        </p:spPr>
      </p:pic>
    </p:spTree>
    <p:extLst>
      <p:ext uri="{BB962C8B-B14F-4D97-AF65-F5344CB8AC3E}">
        <p14:creationId xmlns:p14="http://schemas.microsoft.com/office/powerpoint/2010/main" val="240425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Representación gráfica de la función </a:t>
            </a:r>
            <a:r>
              <a:rPr lang="es-ES" sz="1400" b="1" dirty="0">
                <a:solidFill>
                  <a:schemeClr val="dk1"/>
                </a:solidFill>
              </a:rPr>
              <a:t>ƒ(x) = 3</a:t>
            </a:r>
            <a:r>
              <a:rPr lang="es-ES" sz="1400" dirty="0">
                <a:solidFill>
                  <a:schemeClr val="dk1"/>
                </a:solidFill>
              </a:rPr>
              <a:t>.</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pic>
        <p:nvPicPr>
          <p:cNvPr id="1028" name="Picture 4">
            <a:extLst>
              <a:ext uri="{FF2B5EF4-FFF2-40B4-BE49-F238E27FC236}">
                <a16:creationId xmlns:a16="http://schemas.microsoft.com/office/drawing/2014/main" id="{CA3341E6-C1C3-FD40-B61A-78F3B2F6F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708" y="1719146"/>
            <a:ext cx="5200533" cy="3114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19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Notación</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Antes de continuar con la complejidad algorítmica, hablemos sobre la notación de Landau.</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La Notación de Landau, también llamada "o minúscula" y "O mayúscula", es una notación para la comparación asintótica de funciones, lo que permite establecer la cota inferior asintótica, la cota superior asintótica y la cota ajustada asintótica.</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103195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Cota inferior asintótica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Es una función que sirve de cota inferior de otra función cuando el argumento tiende a infinito. Usualmente se utiliza la notación Ω(g(x)) para referirse a las funciones acotadas inferiormente por la función g(x).</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pic>
        <p:nvPicPr>
          <p:cNvPr id="2050" name="Picture 2">
            <a:extLst>
              <a:ext uri="{FF2B5EF4-FFF2-40B4-BE49-F238E27FC236}">
                <a16:creationId xmlns:a16="http://schemas.microsoft.com/office/drawing/2014/main" id="{20C56A55-559E-3E68-61DC-6C11D28A3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25" y="2400350"/>
            <a:ext cx="232410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A551B7C-D388-B1A3-53B1-A53F84F233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125" y="2376537"/>
            <a:ext cx="34385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01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Cota superior asintótica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Es una función que sirve de cota superior de otra función cuando el argumento tiende a infinito. Usualmente se utiliza la notación de Landau: O(g(x)), Orden de g(x), coloquialmente llamada </a:t>
            </a:r>
            <a:r>
              <a:rPr lang="es-ES" sz="1400" b="1" dirty="0">
                <a:solidFill>
                  <a:schemeClr val="dk1"/>
                </a:solidFill>
              </a:rPr>
              <a:t>Notación O Grande</a:t>
            </a:r>
            <a:r>
              <a:rPr lang="es-ES" sz="1400" dirty="0">
                <a:solidFill>
                  <a:schemeClr val="dk1"/>
                </a:solidFill>
              </a:rPr>
              <a:t>, para referirse a las funciones acotadas superiormente por la función g(x).</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pic>
        <p:nvPicPr>
          <p:cNvPr id="3074" name="Picture 2">
            <a:extLst>
              <a:ext uri="{FF2B5EF4-FFF2-40B4-BE49-F238E27FC236}">
                <a16:creationId xmlns:a16="http://schemas.microsoft.com/office/drawing/2014/main" id="{6EFE6F09-56C0-1A91-38BC-3D62DAD44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467" y="2860675"/>
            <a:ext cx="232410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6n^2 vs 100n+300">
            <a:extLst>
              <a:ext uri="{FF2B5EF4-FFF2-40B4-BE49-F238E27FC236}">
                <a16:creationId xmlns:a16="http://schemas.microsoft.com/office/drawing/2014/main" id="{6B20AF3D-FB74-4361-26C8-2AED2D27A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809" y="2524468"/>
            <a:ext cx="3419475"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5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Cota ajustada asintótica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Es una función que sirve de cota tanto superior como inferior de otra función cuando el argumento tiende a infinito. Usualmente se utiliza la notación Θ(g(x)) para referirse a las funciones acotadas por la función g(x).</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pic>
        <p:nvPicPr>
          <p:cNvPr id="4098" name="Picture 2">
            <a:extLst>
              <a:ext uri="{FF2B5EF4-FFF2-40B4-BE49-F238E27FC236}">
                <a16:creationId xmlns:a16="http://schemas.microsoft.com/office/drawing/2014/main" id="{259AFBBB-8A9D-17D6-27CD-F46C3597B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520" y="2571750"/>
            <a:ext cx="23241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4331686-BD0A-EC00-AB6C-9094817A4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393" y="2343150"/>
            <a:ext cx="341947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111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5"/>
            <a:ext cx="7717500" cy="42919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Continuemos con un segundo ejemplo.</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pic>
        <p:nvPicPr>
          <p:cNvPr id="3" name="Imagen 2">
            <a:extLst>
              <a:ext uri="{FF2B5EF4-FFF2-40B4-BE49-F238E27FC236}">
                <a16:creationId xmlns:a16="http://schemas.microsoft.com/office/drawing/2014/main" id="{E2AC3009-C14C-7466-0528-5E6F3386847A}"/>
              </a:ext>
            </a:extLst>
          </p:cNvPr>
          <p:cNvPicPr>
            <a:picLocks noChangeAspect="1"/>
          </p:cNvPicPr>
          <p:nvPr/>
        </p:nvPicPr>
        <p:blipFill>
          <a:blip r:embed="rId3"/>
          <a:stretch>
            <a:fillRect/>
          </a:stretch>
        </p:blipFill>
        <p:spPr>
          <a:xfrm>
            <a:off x="2311089" y="1581665"/>
            <a:ext cx="4521772" cy="3256203"/>
          </a:xfrm>
          <a:prstGeom prst="rect">
            <a:avLst/>
          </a:prstGeom>
        </p:spPr>
      </p:pic>
    </p:spTree>
    <p:extLst>
      <p:ext uri="{BB962C8B-B14F-4D97-AF65-F5344CB8AC3E}">
        <p14:creationId xmlns:p14="http://schemas.microsoft.com/office/powerpoint/2010/main" val="2348963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4"/>
            <a:ext cx="7717500" cy="1994379"/>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Nota que el algoritmo consiste en dos bucles uno enseguida del otro, el primero ejecutando una instrucción (línea 10) y el segundo ejecutando dos instrucciones (líneas 14 y 15). </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Dichos bucles son ciclados n veces y finalmente seguidos por una instrucción más (línea 18). Podemos inferir que el algoritmo ejecuta 1n + 2n + 1 instrucciones, es decir ƒ(x) = 3n + 1, por lo que, a diferencia del ejemplo anterior, observamos un ritmo de crecimiento lineal Θ(3n + 1).</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82021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5"/>
            <a:ext cx="7717500" cy="42919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Representación gráfica de la función </a:t>
            </a:r>
            <a:r>
              <a:rPr lang="es-ES" sz="1400" b="1" dirty="0">
                <a:solidFill>
                  <a:schemeClr val="dk1"/>
                </a:solidFill>
              </a:rPr>
              <a:t>ƒ(x) = 3n+1.</a:t>
            </a: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pic>
        <p:nvPicPr>
          <p:cNvPr id="5124" name="Picture 4">
            <a:extLst>
              <a:ext uri="{FF2B5EF4-FFF2-40B4-BE49-F238E27FC236}">
                <a16:creationId xmlns:a16="http://schemas.microsoft.com/office/drawing/2014/main" id="{EF9DA17E-AD81-4BCE-BCD1-3C1FE255C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44" y="1644865"/>
            <a:ext cx="5448861" cy="326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46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5"/>
            <a:ext cx="7717500" cy="42919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Un último ejemplo</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pic>
        <p:nvPicPr>
          <p:cNvPr id="4" name="Imagen 3">
            <a:extLst>
              <a:ext uri="{FF2B5EF4-FFF2-40B4-BE49-F238E27FC236}">
                <a16:creationId xmlns:a16="http://schemas.microsoft.com/office/drawing/2014/main" id="{D7D1443B-909D-0609-33FE-BC515E92A6B9}"/>
              </a:ext>
            </a:extLst>
          </p:cNvPr>
          <p:cNvPicPr>
            <a:picLocks noChangeAspect="1"/>
          </p:cNvPicPr>
          <p:nvPr/>
        </p:nvPicPr>
        <p:blipFill>
          <a:blip r:embed="rId3"/>
          <a:stretch>
            <a:fillRect/>
          </a:stretch>
        </p:blipFill>
        <p:spPr>
          <a:xfrm>
            <a:off x="2194650" y="1581665"/>
            <a:ext cx="4754649" cy="3391234"/>
          </a:xfrm>
          <a:prstGeom prst="rect">
            <a:avLst/>
          </a:prstGeom>
        </p:spPr>
      </p:pic>
    </p:spTree>
    <p:extLst>
      <p:ext uri="{BB962C8B-B14F-4D97-AF65-F5344CB8AC3E}">
        <p14:creationId xmlns:p14="http://schemas.microsoft.com/office/powerpoint/2010/main" val="392783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Algoritmia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Como un ejercicio básico de la algoritmia, es posible estudiar la </a:t>
            </a:r>
            <a:r>
              <a:rPr lang="es-ES" sz="1400" b="1" dirty="0">
                <a:solidFill>
                  <a:schemeClr val="dk1"/>
                </a:solidFill>
              </a:rPr>
              <a:t>complejidad</a:t>
            </a:r>
            <a:r>
              <a:rPr lang="es-ES" sz="1400" dirty="0">
                <a:solidFill>
                  <a:schemeClr val="dk1"/>
                </a:solidFill>
              </a:rPr>
              <a:t> de cada uno de los algoritmos y como las diferentes formas de resolver un mismo problema pueden afectar los tiempos de ejecución, entre otros.</a:t>
            </a:r>
          </a:p>
          <a:p>
            <a:pPr marL="0" indent="0" algn="just">
              <a:buClr>
                <a:schemeClr val="dk1"/>
              </a:buClr>
              <a:buSzPts val="1100"/>
              <a:buNone/>
            </a:pPr>
            <a:endParaRPr lang="es-ES" sz="140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2252551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4"/>
            <a:ext cx="7717500" cy="1994379"/>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Observamos dos bucles anidados, el primero ciclando n veces una instrucción </a:t>
            </a:r>
            <a:r>
              <a:rPr lang="es-ES" sz="1400" dirty="0" err="1">
                <a:solidFill>
                  <a:schemeClr val="dk1"/>
                </a:solidFill>
              </a:rPr>
              <a:t>for</a:t>
            </a:r>
            <a:r>
              <a:rPr lang="es-ES" sz="1400" dirty="0">
                <a:solidFill>
                  <a:schemeClr val="dk1"/>
                </a:solidFill>
              </a:rPr>
              <a:t>, que a su vez itera n veces dos instrucciones más. </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En seguida, se tiene una instrucción de impresión y el algoritmo finaliza. Podemos concluir que ƒ(x) = 1n * 2n + 1, es decir ƒ(x) = 2n² + 1.</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2304592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5"/>
            <a:ext cx="7450472" cy="42919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Representación gráfica de la función ƒ(x) = 2n² + 1, que en realidad corresponde a ƒ(x) = n² + 1, pero para objetivos didácticos funciona, solo se abre un poco más.</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pic>
        <p:nvPicPr>
          <p:cNvPr id="6146" name="Picture 2">
            <a:extLst>
              <a:ext uri="{FF2B5EF4-FFF2-40B4-BE49-F238E27FC236}">
                <a16:creationId xmlns:a16="http://schemas.microsoft.com/office/drawing/2014/main" id="{A4BA79EA-FB79-D6A5-D146-CFE9CB9DA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969" y="1950952"/>
            <a:ext cx="5098062" cy="304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05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4"/>
            <a:ext cx="7717500" cy="1994379"/>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Dicho esto, vemos que el número de instrucciones a ejecutar para que dicho algoritmo resuelva el problema incrementa rápidamente a partir de un conjunto de valores de tamaño cuatro, lo que, en términos de complejidad, se dice que el algoritmo guarda una relación cuadrática Θ(2n² + 1).</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De esta manera podríamos comprobar que la complejidad de un algoritmo se encuentra en función del tamaño del problema, pero como se mencionó hace un momento; esto no siempre sucede así, especialmente en los algoritmos de búsqueda y ordenamiento.</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4274742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4"/>
            <a:ext cx="7717500" cy="1994379"/>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Los algoritmos de búsqueda, como su nombre lo indica, sirven para localizar un elemento o conjunto de elementos que guarden una relación o sean estrictamente iguales a otro elemento determinado.</a:t>
            </a: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23417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4"/>
            <a:ext cx="7717500" cy="429191"/>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Examinemos este último código para terminar de ilustrar el concepto:</a:t>
            </a:r>
          </a:p>
          <a:p>
            <a:pPr marL="0" indent="0" algn="just">
              <a:buClr>
                <a:schemeClr val="dk1"/>
              </a:buClr>
              <a:buSzPts val="1100"/>
              <a:buNone/>
            </a:pPr>
            <a:endParaRPr lang="es-ES" sz="1400" dirty="0">
              <a:solidFill>
                <a:schemeClr val="dk1"/>
              </a:solidFill>
            </a:endParaRPr>
          </a:p>
        </p:txBody>
      </p:sp>
      <p:pic>
        <p:nvPicPr>
          <p:cNvPr id="3" name="Imagen 2">
            <a:extLst>
              <a:ext uri="{FF2B5EF4-FFF2-40B4-BE49-F238E27FC236}">
                <a16:creationId xmlns:a16="http://schemas.microsoft.com/office/drawing/2014/main" id="{43C97483-0574-4653-08C1-67864C43C698}"/>
              </a:ext>
            </a:extLst>
          </p:cNvPr>
          <p:cNvPicPr>
            <a:picLocks noChangeAspect="1"/>
          </p:cNvPicPr>
          <p:nvPr/>
        </p:nvPicPr>
        <p:blipFill>
          <a:blip r:embed="rId3"/>
          <a:stretch>
            <a:fillRect/>
          </a:stretch>
        </p:blipFill>
        <p:spPr>
          <a:xfrm>
            <a:off x="2340917" y="1670299"/>
            <a:ext cx="4462166" cy="3205765"/>
          </a:xfrm>
          <a:prstGeom prst="rect">
            <a:avLst/>
          </a:prstGeom>
        </p:spPr>
      </p:pic>
    </p:spTree>
    <p:extLst>
      <p:ext uri="{BB962C8B-B14F-4D97-AF65-F5344CB8AC3E}">
        <p14:creationId xmlns:p14="http://schemas.microsoft.com/office/powerpoint/2010/main" val="1737438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4"/>
            <a:ext cx="7717500" cy="1994379"/>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El algoritmo consiste en encontrar un valor determinado dentro de un arreglo, para lo que cicla indefinidamente un conjunto de instrucciones, o, mejor dicho, hasta que el valor a buscar sea encontrado. Por tanto, sería ambiguo expresar su complejidad algorítmica como una función determinada, ya que dicha función puede ser diferente en el mejor y peor de los casos.</a:t>
            </a: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3479884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4"/>
            <a:ext cx="7717500" cy="1994379"/>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El mejor de los casos refiere a que el valor a buscar se encuentre en el primer índice del arreglo, por tanto, el algoritmo solo necesitaría de 4 instrucciones para solucionar el problema; ƒ(x) = 4 y su complejidad algorítmica en el mejor caso está descrita como Ω(4).</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Análogamente, la complejidad algorítmica en el peor de los casos significaría que el valor a buscar se encuentre en el último elemento del arreglo, de esta manera, el bucle ejecutaría las cuatro instrucciones en su interior n veces; ƒ(x) = 4n y su complejidad algorítmica en el peor caso esta descrita como O(4n).</a:t>
            </a:r>
          </a:p>
        </p:txBody>
      </p:sp>
    </p:spTree>
    <p:extLst>
      <p:ext uri="{BB962C8B-B14F-4D97-AF65-F5344CB8AC3E}">
        <p14:creationId xmlns:p14="http://schemas.microsoft.com/office/powerpoint/2010/main" val="233619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4"/>
            <a:ext cx="7717500" cy="1994379"/>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En términos de notación, en la complejidad algorítmica se suele emplear una contracción que exprese de igual manera la naturaleza del algoritmo en cuestión, es decir, para una complejidad polinomial Θ(5n² + 8n + 3), se sintetizará la expresión tomando solo la literal con el mayor grado relativo, quedando expresado como Θ(n²).</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Esta abreviatura es mejor conocida como </a:t>
            </a:r>
            <a:r>
              <a:rPr lang="es-ES" sz="1400" b="1" dirty="0">
                <a:solidFill>
                  <a:schemeClr val="dk1"/>
                </a:solidFill>
              </a:rPr>
              <a:t>orden de complejidad</a:t>
            </a:r>
            <a:r>
              <a:rPr lang="es-ES" sz="1400" dirty="0">
                <a:solidFill>
                  <a:schemeClr val="dk1"/>
                </a:solidFill>
              </a:rPr>
              <a:t>, y de esta manera logramos agrupar todas las complejidades que crecen de igual forma, es decir, que pertenecen al </a:t>
            </a:r>
            <a:r>
              <a:rPr lang="es-ES" sz="1400" b="1" dirty="0">
                <a:solidFill>
                  <a:schemeClr val="dk1"/>
                </a:solidFill>
              </a:rPr>
              <a:t>mismo orden</a:t>
            </a:r>
            <a:r>
              <a:rPr lang="es-ES" sz="1400" dirty="0">
                <a:solidFill>
                  <a:schemeClr val="dk1"/>
                </a:solidFill>
              </a:rPr>
              <a:t>.</a:t>
            </a:r>
          </a:p>
        </p:txBody>
      </p:sp>
    </p:spTree>
    <p:extLst>
      <p:ext uri="{BB962C8B-B14F-4D97-AF65-F5344CB8AC3E}">
        <p14:creationId xmlns:p14="http://schemas.microsoft.com/office/powerpoint/2010/main" val="3081332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Orden de complejidad</a:t>
            </a:r>
            <a:endParaRPr dirty="0"/>
          </a:p>
        </p:txBody>
      </p:sp>
      <p:pic>
        <p:nvPicPr>
          <p:cNvPr id="5" name="Imagen 4">
            <a:extLst>
              <a:ext uri="{FF2B5EF4-FFF2-40B4-BE49-F238E27FC236}">
                <a16:creationId xmlns:a16="http://schemas.microsoft.com/office/drawing/2014/main" id="{3596AB6F-E436-73F0-C14D-2E45722DFC89}"/>
              </a:ext>
            </a:extLst>
          </p:cNvPr>
          <p:cNvPicPr>
            <a:picLocks noChangeAspect="1"/>
          </p:cNvPicPr>
          <p:nvPr/>
        </p:nvPicPr>
        <p:blipFill>
          <a:blip r:embed="rId3"/>
          <a:stretch>
            <a:fillRect/>
          </a:stretch>
        </p:blipFill>
        <p:spPr>
          <a:xfrm>
            <a:off x="1721322" y="1185861"/>
            <a:ext cx="1895475" cy="2771775"/>
          </a:xfrm>
          <a:prstGeom prst="rect">
            <a:avLst/>
          </a:prstGeom>
        </p:spPr>
      </p:pic>
      <p:pic>
        <p:nvPicPr>
          <p:cNvPr id="7" name="Imagen 6">
            <a:extLst>
              <a:ext uri="{FF2B5EF4-FFF2-40B4-BE49-F238E27FC236}">
                <a16:creationId xmlns:a16="http://schemas.microsoft.com/office/drawing/2014/main" id="{5092162E-8B10-8655-5510-7185698FD94F}"/>
              </a:ext>
            </a:extLst>
          </p:cNvPr>
          <p:cNvPicPr>
            <a:picLocks noChangeAspect="1"/>
          </p:cNvPicPr>
          <p:nvPr/>
        </p:nvPicPr>
        <p:blipFill>
          <a:blip r:embed="rId4"/>
          <a:stretch>
            <a:fillRect/>
          </a:stretch>
        </p:blipFill>
        <p:spPr>
          <a:xfrm>
            <a:off x="5272378" y="826872"/>
            <a:ext cx="2447849" cy="3489754"/>
          </a:xfrm>
          <a:prstGeom prst="rect">
            <a:avLst/>
          </a:prstGeom>
        </p:spPr>
      </p:pic>
    </p:spTree>
    <p:extLst>
      <p:ext uri="{BB962C8B-B14F-4D97-AF65-F5344CB8AC3E}">
        <p14:creationId xmlns:p14="http://schemas.microsoft.com/office/powerpoint/2010/main" val="312769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Tasas de crecimiento</a:t>
            </a:r>
            <a:endParaRPr dirty="0"/>
          </a:p>
        </p:txBody>
      </p:sp>
      <p:pic>
        <p:nvPicPr>
          <p:cNvPr id="3" name="Imagen 2">
            <a:extLst>
              <a:ext uri="{FF2B5EF4-FFF2-40B4-BE49-F238E27FC236}">
                <a16:creationId xmlns:a16="http://schemas.microsoft.com/office/drawing/2014/main" id="{39F544A2-E8ED-A38F-A0B2-A67FE048BEBC}"/>
              </a:ext>
            </a:extLst>
          </p:cNvPr>
          <p:cNvPicPr>
            <a:picLocks noChangeAspect="1"/>
          </p:cNvPicPr>
          <p:nvPr/>
        </p:nvPicPr>
        <p:blipFill>
          <a:blip r:embed="rId3"/>
          <a:stretch>
            <a:fillRect/>
          </a:stretch>
        </p:blipFill>
        <p:spPr>
          <a:xfrm>
            <a:off x="2236133" y="1181141"/>
            <a:ext cx="4671684" cy="3578311"/>
          </a:xfrm>
          <a:prstGeom prst="rect">
            <a:avLst/>
          </a:prstGeom>
        </p:spPr>
      </p:pic>
    </p:spTree>
    <p:extLst>
      <p:ext uri="{BB962C8B-B14F-4D97-AF65-F5344CB8AC3E}">
        <p14:creationId xmlns:p14="http://schemas.microsoft.com/office/powerpoint/2010/main" val="377111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“Cuando se comienza a ejercer empíricamente la programación, ya sea gracias a tutoriales en YouTube, foros educativos, Stack Overflow, etc., se suele omitir muchas veces el rigor de las ciencias exactas porque se cree que es información redundante, y que deteriora el proceso de aprendizaje”.</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Es importante reconocer el componente fundamental de las </a:t>
            </a:r>
            <a:r>
              <a:rPr lang="es-ES" sz="1400" b="1" dirty="0">
                <a:solidFill>
                  <a:schemeClr val="dk1"/>
                </a:solidFill>
              </a:rPr>
              <a:t>ciencias de la computación</a:t>
            </a:r>
            <a:r>
              <a:rPr lang="es-ES" sz="1400" dirty="0">
                <a:solidFill>
                  <a:schemeClr val="dk1"/>
                </a:solidFill>
              </a:rPr>
              <a:t> y de la formación de todo programador: en análisis de efectividad de un algoritmo.</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2311200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Conclusión</a:t>
            </a:r>
            <a:endParaRPr dirty="0"/>
          </a:p>
        </p:txBody>
      </p:sp>
      <p:sp>
        <p:nvSpPr>
          <p:cNvPr id="192" name="Google Shape;192;p31"/>
          <p:cNvSpPr txBox="1">
            <a:spLocks noGrp="1"/>
          </p:cNvSpPr>
          <p:nvPr>
            <p:ph type="body" idx="1"/>
          </p:nvPr>
        </p:nvSpPr>
        <p:spPr>
          <a:xfrm>
            <a:off x="713225" y="1152474"/>
            <a:ext cx="7717500" cy="1994379"/>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La </a:t>
            </a:r>
            <a:r>
              <a:rPr lang="es-ES" sz="1400" b="1" dirty="0">
                <a:solidFill>
                  <a:schemeClr val="dk1"/>
                </a:solidFill>
              </a:rPr>
              <a:t>complejidad algorítmica</a:t>
            </a:r>
            <a:r>
              <a:rPr lang="es-ES" sz="1400" dirty="0">
                <a:solidFill>
                  <a:schemeClr val="dk1"/>
                </a:solidFill>
              </a:rPr>
              <a:t> o </a:t>
            </a:r>
            <a:r>
              <a:rPr lang="es-ES" sz="1400" b="1" dirty="0">
                <a:solidFill>
                  <a:schemeClr val="dk1"/>
                </a:solidFill>
              </a:rPr>
              <a:t>ritmo de crecimiento </a:t>
            </a:r>
            <a:r>
              <a:rPr lang="es-ES" sz="1400" dirty="0">
                <a:solidFill>
                  <a:schemeClr val="dk1"/>
                </a:solidFill>
              </a:rPr>
              <a:t>es una métrica que permite como programador evaluar la factibilidad de las diferentes soluciones de un problema, y poder decidir con un argumento matemático cuál es mejor mediante comparaciones.</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Es un concepto bastante básico e importante de conocer, pues permite dimensionar y pensar acerca del comportamiento de las soluciones y la manera en la que se soluciona, y no solo codear un algoritmo que termine costando más en un futuro.</a:t>
            </a:r>
          </a:p>
        </p:txBody>
      </p:sp>
    </p:spTree>
    <p:extLst>
      <p:ext uri="{BB962C8B-B14F-4D97-AF65-F5344CB8AC3E}">
        <p14:creationId xmlns:p14="http://schemas.microsoft.com/office/powerpoint/2010/main" val="2439033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Información adicional</a:t>
            </a:r>
            <a:endParaRPr dirty="0"/>
          </a:p>
        </p:txBody>
      </p:sp>
      <p:sp>
        <p:nvSpPr>
          <p:cNvPr id="192" name="Google Shape;192;p31"/>
          <p:cNvSpPr txBox="1">
            <a:spLocks noGrp="1"/>
          </p:cNvSpPr>
          <p:nvPr>
            <p:ph type="body" idx="1"/>
          </p:nvPr>
        </p:nvSpPr>
        <p:spPr>
          <a:xfrm>
            <a:off x="713225" y="1152474"/>
            <a:ext cx="7717500" cy="1994379"/>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Por último, regresando a esos cuantos nuevos en materia que quieran estudiar el tema (sin llegar a obsesionarse), se recomienda revisar el contenido de Khan </a:t>
            </a:r>
            <a:r>
              <a:rPr lang="es-ES" sz="1400" dirty="0" err="1">
                <a:solidFill>
                  <a:schemeClr val="dk1"/>
                </a:solidFill>
              </a:rPr>
              <a:t>Academy</a:t>
            </a:r>
            <a:r>
              <a:rPr lang="es-ES" sz="1400" dirty="0">
                <a:solidFill>
                  <a:schemeClr val="dk1"/>
                </a:solidFill>
              </a:rPr>
              <a:t> sobre Ciencias de la computación, donde explican prolijo el tema y así entender un poco más la diferencia entre Big-Θ, Big-O y Big-Ω, notación aquí usada, por mencionar un ejemplo.</a:t>
            </a:r>
          </a:p>
        </p:txBody>
      </p:sp>
    </p:spTree>
    <p:extLst>
      <p:ext uri="{BB962C8B-B14F-4D97-AF65-F5344CB8AC3E}">
        <p14:creationId xmlns:p14="http://schemas.microsoft.com/office/powerpoint/2010/main" val="2616913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Información adicional</a:t>
            </a:r>
            <a:endParaRPr dirty="0"/>
          </a:p>
        </p:txBody>
      </p:sp>
      <p:pic>
        <p:nvPicPr>
          <p:cNvPr id="5" name="Imagen 4">
            <a:extLst>
              <a:ext uri="{FF2B5EF4-FFF2-40B4-BE49-F238E27FC236}">
                <a16:creationId xmlns:a16="http://schemas.microsoft.com/office/drawing/2014/main" id="{9A682A17-A9C4-8AED-0C21-F431406801E5}"/>
              </a:ext>
            </a:extLst>
          </p:cNvPr>
          <p:cNvPicPr>
            <a:picLocks noChangeAspect="1"/>
          </p:cNvPicPr>
          <p:nvPr/>
        </p:nvPicPr>
        <p:blipFill>
          <a:blip r:embed="rId3"/>
          <a:stretch>
            <a:fillRect/>
          </a:stretch>
        </p:blipFill>
        <p:spPr>
          <a:xfrm>
            <a:off x="1691218" y="1070919"/>
            <a:ext cx="5761513" cy="3889894"/>
          </a:xfrm>
          <a:prstGeom prst="rect">
            <a:avLst/>
          </a:prstGeom>
        </p:spPr>
      </p:pic>
    </p:spTree>
    <p:extLst>
      <p:ext uri="{BB962C8B-B14F-4D97-AF65-F5344CB8AC3E}">
        <p14:creationId xmlns:p14="http://schemas.microsoft.com/office/powerpoint/2010/main" val="462298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Enlaces de interés</a:t>
            </a:r>
            <a:endParaRPr dirty="0"/>
          </a:p>
        </p:txBody>
      </p:sp>
      <p:sp>
        <p:nvSpPr>
          <p:cNvPr id="192" name="Google Shape;192;p31"/>
          <p:cNvSpPr txBox="1">
            <a:spLocks noGrp="1"/>
          </p:cNvSpPr>
          <p:nvPr>
            <p:ph type="body" idx="1"/>
          </p:nvPr>
        </p:nvSpPr>
        <p:spPr>
          <a:xfrm>
            <a:off x="713225" y="1152474"/>
            <a:ext cx="7717500" cy="1994379"/>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ES" sz="1400" dirty="0">
                <a:solidFill>
                  <a:schemeClr val="dk1"/>
                </a:solidFill>
                <a:hlinkClick r:id="rId3"/>
              </a:rPr>
              <a:t>https://bit.ly/complejidad-algoritmica</a:t>
            </a:r>
            <a:r>
              <a:rPr lang="es-ES" sz="1400" dirty="0">
                <a:solidFill>
                  <a:schemeClr val="dk1"/>
                </a:solidFill>
              </a:rPr>
              <a:t>  </a:t>
            </a:r>
          </a:p>
          <a:p>
            <a:pPr marL="285750" indent="-285750" algn="just">
              <a:buClr>
                <a:schemeClr val="dk1"/>
              </a:buClr>
              <a:buSzPts val="1100"/>
            </a:pPr>
            <a:r>
              <a:rPr lang="es-ES" sz="1400" dirty="0">
                <a:solidFill>
                  <a:schemeClr val="dk1"/>
                </a:solidFill>
                <a:hlinkClick r:id="rId4"/>
              </a:rPr>
              <a:t>https://bit.ly/3Laq9cS</a:t>
            </a:r>
            <a:r>
              <a:rPr lang="es-ES" sz="1400" dirty="0">
                <a:solidFill>
                  <a:schemeClr val="dk1"/>
                </a:solidFill>
              </a:rPr>
              <a:t> – Khan </a:t>
            </a:r>
            <a:r>
              <a:rPr lang="es-ES" sz="1400" dirty="0" err="1">
                <a:solidFill>
                  <a:schemeClr val="dk1"/>
                </a:solidFill>
              </a:rPr>
              <a:t>Academy</a:t>
            </a:r>
            <a:endParaRPr lang="es-ES" sz="1400" dirty="0">
              <a:solidFill>
                <a:schemeClr val="dk1"/>
              </a:solidFill>
            </a:endParaRPr>
          </a:p>
          <a:p>
            <a:pPr marL="285750" indent="-285750" algn="just">
              <a:buClr>
                <a:schemeClr val="dk1"/>
              </a:buClr>
              <a:buSzPts val="1100"/>
            </a:pPr>
            <a:r>
              <a:rPr lang="es-ES" sz="1400" dirty="0">
                <a:solidFill>
                  <a:schemeClr val="dk1"/>
                </a:solidFill>
                <a:hlinkClick r:id="rId5"/>
              </a:rPr>
              <a:t>https://www.cs.us.es/~jalonso/cursos/i1m-19/temas/tema-28.html</a:t>
            </a:r>
            <a:r>
              <a:rPr lang="es-ES" sz="1400" dirty="0">
                <a:solidFill>
                  <a:schemeClr val="dk1"/>
                </a:solidFill>
              </a:rPr>
              <a:t> </a:t>
            </a:r>
          </a:p>
          <a:p>
            <a:pPr marL="285750" indent="-285750" algn="just">
              <a:buClr>
                <a:schemeClr val="dk1"/>
              </a:buClr>
              <a:buSzPts val="1100"/>
            </a:pPr>
            <a:r>
              <a:rPr lang="es-ES" sz="1400" dirty="0">
                <a:solidFill>
                  <a:schemeClr val="dk1"/>
                </a:solidFill>
                <a:hlinkClick r:id="rId6"/>
              </a:rPr>
              <a:t>http://webdiis.unizar.es/asignaturas/AB/material/varios/eficiencia.pdf</a:t>
            </a:r>
            <a:endParaRPr lang="es-ES" sz="1400" dirty="0">
              <a:solidFill>
                <a:schemeClr val="dk1"/>
              </a:solidFill>
            </a:endParaRPr>
          </a:p>
          <a:p>
            <a:pPr marL="285750" indent="-285750" algn="just">
              <a:buClr>
                <a:schemeClr val="dk1"/>
              </a:buClr>
              <a:buSzPts val="1100"/>
            </a:pPr>
            <a:r>
              <a:rPr lang="es-ES" sz="1400" dirty="0">
                <a:solidFill>
                  <a:schemeClr val="dk1"/>
                </a:solidFill>
                <a:hlinkClick r:id="rId7"/>
              </a:rPr>
              <a:t>https://www.bigocheatsheet.com</a:t>
            </a:r>
            <a:r>
              <a:rPr lang="es-ES" sz="1400" dirty="0">
                <a:solidFill>
                  <a:schemeClr val="dk1"/>
                </a:solidFill>
              </a:rPr>
              <a:t> </a:t>
            </a:r>
          </a:p>
          <a:p>
            <a:pPr marL="285750" indent="-285750" algn="just">
              <a:buClr>
                <a:schemeClr val="dk1"/>
              </a:buClr>
              <a:buSzPts val="1100"/>
            </a:pPr>
            <a:r>
              <a:rPr lang="es-ES" sz="1400" dirty="0">
                <a:solidFill>
                  <a:schemeClr val="dk1"/>
                </a:solidFill>
                <a:hlinkClick r:id="rId8"/>
              </a:rPr>
              <a:t>https://github.com/GBaudino/MetodosDeOrdenamiento</a:t>
            </a:r>
            <a:r>
              <a:rPr lang="es-ES" sz="1400" dirty="0">
                <a:solidFill>
                  <a:schemeClr val="dk1"/>
                </a:solidFill>
              </a:rPr>
              <a:t> </a:t>
            </a:r>
          </a:p>
          <a:p>
            <a:pPr marL="285750" indent="-285750" algn="just">
              <a:buClr>
                <a:schemeClr val="dk1"/>
              </a:buClr>
              <a:buSzPts val="1100"/>
            </a:pPr>
            <a:endParaRPr lang="es-ES" sz="1400" dirty="0">
              <a:solidFill>
                <a:schemeClr val="dk1"/>
              </a:solidFill>
            </a:endParaRPr>
          </a:p>
        </p:txBody>
      </p:sp>
    </p:spTree>
    <p:extLst>
      <p:ext uri="{BB962C8B-B14F-4D97-AF65-F5344CB8AC3E}">
        <p14:creationId xmlns:p14="http://schemas.microsoft.com/office/powerpoint/2010/main" val="1159085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66"/>
        <p:cNvGrpSpPr/>
        <p:nvPr/>
      </p:nvGrpSpPr>
      <p:grpSpPr>
        <a:xfrm>
          <a:off x="0" y="0"/>
          <a:ext cx="0" cy="0"/>
          <a:chOff x="0" y="0"/>
          <a:chExt cx="0" cy="0"/>
        </a:xfrm>
      </p:grpSpPr>
      <p:pic>
        <p:nvPicPr>
          <p:cNvPr id="11067" name="Google Shape;11067;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Definición de </a:t>
            </a:r>
            <a:r>
              <a:rPr lang="es-ES" sz="1400" b="1" dirty="0">
                <a:solidFill>
                  <a:schemeClr val="dk1"/>
                </a:solidFill>
              </a:rPr>
              <a:t>problema</a:t>
            </a:r>
            <a:r>
              <a:rPr lang="es-ES" sz="1400" dirty="0">
                <a:solidFill>
                  <a:schemeClr val="dk1"/>
                </a:solidFill>
              </a:rPr>
              <a:t> que Google y su algoritmo proporciona:</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“Cuestión que se plantea para hallar un dato desconocido a partir de otros datos conocidos, o para </a:t>
            </a:r>
            <a:r>
              <a:rPr lang="es-ES" sz="1400" b="1" dirty="0">
                <a:solidFill>
                  <a:schemeClr val="dk1"/>
                </a:solidFill>
              </a:rPr>
              <a:t>determinar el método que hay que seguir</a:t>
            </a:r>
            <a:r>
              <a:rPr lang="es-ES" sz="1400" dirty="0">
                <a:solidFill>
                  <a:schemeClr val="dk1"/>
                </a:solidFill>
              </a:rPr>
              <a:t> para obtener un resultado dado”.</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Así que, por su naturaleza, un problema tiene la capacidad de ser solucionado por uno o varios métodos, pero si bien es importante llegar a la respuesta, más importante es evaluar su viabilidad.</a:t>
            </a: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429383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Entrando en materia, la </a:t>
            </a:r>
            <a:r>
              <a:rPr lang="es-ES" sz="1400" b="1" dirty="0">
                <a:solidFill>
                  <a:schemeClr val="dk1"/>
                </a:solidFill>
              </a:rPr>
              <a:t>complejidad algorítmica </a:t>
            </a:r>
            <a:r>
              <a:rPr lang="es-ES" sz="1400" dirty="0">
                <a:solidFill>
                  <a:schemeClr val="dk1"/>
                </a:solidFill>
              </a:rPr>
              <a:t>es una métrica teórica que nos ayuda a describir el </a:t>
            </a:r>
            <a:r>
              <a:rPr lang="es-ES" sz="1400" b="1" dirty="0">
                <a:solidFill>
                  <a:schemeClr val="dk1"/>
                </a:solidFill>
              </a:rPr>
              <a:t>comportamiento </a:t>
            </a:r>
            <a:r>
              <a:rPr lang="es-ES" sz="1400" dirty="0">
                <a:solidFill>
                  <a:schemeClr val="dk1"/>
                </a:solidFill>
              </a:rPr>
              <a:t>de un algoritmo en términos de </a:t>
            </a:r>
            <a:r>
              <a:rPr lang="es-ES" sz="1400" b="1" dirty="0">
                <a:solidFill>
                  <a:schemeClr val="dk1"/>
                </a:solidFill>
              </a:rPr>
              <a:t>tiempo de ejecución </a:t>
            </a:r>
            <a:r>
              <a:rPr lang="es-ES" sz="1400" dirty="0">
                <a:solidFill>
                  <a:schemeClr val="dk1"/>
                </a:solidFill>
              </a:rPr>
              <a:t>(tiempo que tarda un algoritmo en resolver un problema) y </a:t>
            </a:r>
            <a:r>
              <a:rPr lang="es-ES" sz="1400" b="1" dirty="0">
                <a:solidFill>
                  <a:schemeClr val="dk1"/>
                </a:solidFill>
              </a:rPr>
              <a:t>memoria requerida </a:t>
            </a:r>
            <a:r>
              <a:rPr lang="es-ES" sz="1400" dirty="0">
                <a:solidFill>
                  <a:schemeClr val="dk1"/>
                </a:solidFill>
              </a:rPr>
              <a:t>(cantidad de memoria necesaria para procesar las instrucciones que solucionan dicho problema). </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Esto nos ayuda a comparar entre la efectividad de un algoritmo y otro, y decidir cuál es el que nos conviene implementar.</a:t>
            </a:r>
          </a:p>
        </p:txBody>
      </p:sp>
    </p:spTree>
    <p:extLst>
      <p:ext uri="{BB962C8B-B14F-4D97-AF65-F5344CB8AC3E}">
        <p14:creationId xmlns:p14="http://schemas.microsoft.com/office/powerpoint/2010/main" val="259070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A la idea del </a:t>
            </a:r>
            <a:r>
              <a:rPr lang="es-ES" sz="1400" b="1" dirty="0">
                <a:solidFill>
                  <a:schemeClr val="dk1"/>
                </a:solidFill>
              </a:rPr>
              <a:t>tiempo de ejecución </a:t>
            </a:r>
            <a:r>
              <a:rPr lang="es-ES" sz="1400" dirty="0">
                <a:solidFill>
                  <a:schemeClr val="dk1"/>
                </a:solidFill>
              </a:rPr>
              <a:t>se le conoce como </a:t>
            </a:r>
            <a:r>
              <a:rPr lang="es-ES" sz="1400" b="1" dirty="0">
                <a:solidFill>
                  <a:schemeClr val="dk1"/>
                </a:solidFill>
              </a:rPr>
              <a:t>complejidad temporal</a:t>
            </a:r>
            <a:r>
              <a:rPr lang="es-ES" sz="1400" dirty="0">
                <a:solidFill>
                  <a:schemeClr val="dk1"/>
                </a:solidFill>
              </a:rPr>
              <a:t>, y a la idea de la </a:t>
            </a:r>
            <a:r>
              <a:rPr lang="es-ES" sz="1400" b="1" dirty="0">
                <a:solidFill>
                  <a:schemeClr val="dk1"/>
                </a:solidFill>
              </a:rPr>
              <a:t>memoria requerida </a:t>
            </a:r>
            <a:r>
              <a:rPr lang="es-ES" sz="1400" dirty="0">
                <a:solidFill>
                  <a:schemeClr val="dk1"/>
                </a:solidFill>
              </a:rPr>
              <a:t>para resolver el problema se le denomina </a:t>
            </a:r>
            <a:r>
              <a:rPr lang="es-ES" sz="1400" b="1" dirty="0">
                <a:solidFill>
                  <a:schemeClr val="dk1"/>
                </a:solidFill>
              </a:rPr>
              <a:t>complejidad espacial</a:t>
            </a:r>
            <a:r>
              <a:rPr lang="es-ES" sz="1400" dirty="0">
                <a:solidFill>
                  <a:schemeClr val="dk1"/>
                </a:solidFill>
              </a:rPr>
              <a:t>. </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Dichos valores se encuentran en función del tamaño del problema (valor o valores dictados por el número de elementos con los que un algoritmo trabaja), aunque en algunos casos no. </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Por ejemplo, ¿tarda y consume lo mismo un algoritmo en ordenar cien o diez mil elementos existentes en memoria? Obviamente que no. Por tanto, se habla de la </a:t>
            </a:r>
            <a:r>
              <a:rPr lang="es-ES" sz="1400" b="1" dirty="0">
                <a:solidFill>
                  <a:schemeClr val="dk1"/>
                </a:solidFill>
              </a:rPr>
              <a:t>complejidad algorítmica</a:t>
            </a:r>
            <a:r>
              <a:rPr lang="es-ES" sz="1400" dirty="0">
                <a:solidFill>
                  <a:schemeClr val="dk1"/>
                </a:solidFill>
              </a:rPr>
              <a:t> como una </a:t>
            </a:r>
            <a:r>
              <a:rPr lang="es-ES" sz="1400" b="1" dirty="0">
                <a:solidFill>
                  <a:schemeClr val="dk1"/>
                </a:solidFill>
              </a:rPr>
              <a:t>función de valor n</a:t>
            </a:r>
            <a:r>
              <a:rPr lang="es-ES" sz="1400" dirty="0">
                <a:solidFill>
                  <a:schemeClr val="dk1"/>
                </a:solidFill>
              </a:rPr>
              <a:t>, y no como un valor en específico.</a:t>
            </a:r>
          </a:p>
        </p:txBody>
      </p:sp>
    </p:spTree>
    <p:extLst>
      <p:ext uri="{BB962C8B-B14F-4D97-AF65-F5344CB8AC3E}">
        <p14:creationId xmlns:p14="http://schemas.microsoft.com/office/powerpoint/2010/main" val="416405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Existen varias consideraciones antes de definir y entender correctamente la complejidad algorítmica. Imaginemos que estamos evaluando la </a:t>
            </a:r>
            <a:r>
              <a:rPr lang="es-ES" sz="1400" b="1" dirty="0">
                <a:solidFill>
                  <a:schemeClr val="dk1"/>
                </a:solidFill>
              </a:rPr>
              <a:t>complejidad temporal </a:t>
            </a:r>
            <a:r>
              <a:rPr lang="es-ES" sz="1400" dirty="0">
                <a:solidFill>
                  <a:schemeClr val="dk1"/>
                </a:solidFill>
              </a:rPr>
              <a:t>de un algoritmo, ¿tardará lo mismo en ejecutarse en un procesador Pentium III que en un Xeon E7? Y, además, ¿estará el algoritmo ejecutando más o menos líneas escrito en JavaScript que en C? </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Esto no quiere decir que mi algoritmo sea mejor o peor en un lenguaje u otro, pero sí que la </a:t>
            </a:r>
            <a:r>
              <a:rPr lang="es-ES" sz="1400" b="1" dirty="0">
                <a:solidFill>
                  <a:schemeClr val="dk1"/>
                </a:solidFill>
              </a:rPr>
              <a:t>complejidad temporal </a:t>
            </a:r>
            <a:r>
              <a:rPr lang="es-ES" sz="1400" dirty="0">
                <a:solidFill>
                  <a:schemeClr val="dk1"/>
                </a:solidFill>
              </a:rPr>
              <a:t>no llega a ser una buena métrica a secas para evaluar la efectividad, ya que parece obvio que cierto algoritmo tardará la mitad de tiempo en ejecutarse en un procesador lo doble de rápido. Entonces, ¿cómo interpretar la complejidad de un algoritmo?</a:t>
            </a:r>
          </a:p>
        </p:txBody>
      </p:sp>
    </p:spTree>
    <p:extLst>
      <p:ext uri="{BB962C8B-B14F-4D97-AF65-F5344CB8AC3E}">
        <p14:creationId xmlns:p14="http://schemas.microsoft.com/office/powerpoint/2010/main" val="282623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La solución ideal para entender lo que realmente es la </a:t>
            </a:r>
            <a:r>
              <a:rPr lang="es-ES" sz="1400" b="1" dirty="0">
                <a:solidFill>
                  <a:schemeClr val="dk1"/>
                </a:solidFill>
              </a:rPr>
              <a:t>complejidad algorítmica </a:t>
            </a:r>
            <a:r>
              <a:rPr lang="es-ES" sz="1400" dirty="0">
                <a:solidFill>
                  <a:schemeClr val="dk1"/>
                </a:solidFill>
              </a:rPr>
              <a:t>es pensar en el </a:t>
            </a:r>
            <a:r>
              <a:rPr lang="es-ES" sz="1400" b="1" dirty="0">
                <a:solidFill>
                  <a:schemeClr val="dk1"/>
                </a:solidFill>
              </a:rPr>
              <a:t>ritmo de crecimiento</a:t>
            </a:r>
            <a:r>
              <a:rPr lang="es-ES" sz="1400" dirty="0">
                <a:solidFill>
                  <a:schemeClr val="dk1"/>
                </a:solidFill>
              </a:rPr>
              <a:t>, donde </a:t>
            </a:r>
            <a:r>
              <a:rPr lang="es-ES" sz="1400" b="1" dirty="0">
                <a:solidFill>
                  <a:schemeClr val="dk1"/>
                </a:solidFill>
              </a:rPr>
              <a:t>evaluaremos cómo crece el número de instrucciones</a:t>
            </a:r>
            <a:r>
              <a:rPr lang="es-ES" sz="1400" dirty="0">
                <a:solidFill>
                  <a:schemeClr val="dk1"/>
                </a:solidFill>
              </a:rPr>
              <a:t> necesarias para resolver el problema en función del tamaño del mismo. </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De esta manera nos olvidamos del lenguaje utilizado, el tiempo de ejecución, la cantidad de memoria consumida, el sistema en donde se corra el algoritmo y el estilo de programación implementado.</a:t>
            </a:r>
          </a:p>
        </p:txBody>
      </p:sp>
    </p:spTree>
    <p:extLst>
      <p:ext uri="{BB962C8B-B14F-4D97-AF65-F5344CB8AC3E}">
        <p14:creationId xmlns:p14="http://schemas.microsoft.com/office/powerpoint/2010/main" val="417300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Complejidad algorítmica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Podemos analizar el siguiente código escrito en Java para ilustrar lo anterior:</a:t>
            </a:r>
          </a:p>
        </p:txBody>
      </p:sp>
      <p:pic>
        <p:nvPicPr>
          <p:cNvPr id="3" name="Imagen 2">
            <a:extLst>
              <a:ext uri="{FF2B5EF4-FFF2-40B4-BE49-F238E27FC236}">
                <a16:creationId xmlns:a16="http://schemas.microsoft.com/office/drawing/2014/main" id="{4A914138-9698-105E-AB6C-487C4333FC6B}"/>
              </a:ext>
            </a:extLst>
          </p:cNvPr>
          <p:cNvPicPr>
            <a:picLocks noChangeAspect="1"/>
          </p:cNvPicPr>
          <p:nvPr/>
        </p:nvPicPr>
        <p:blipFill>
          <a:blip r:embed="rId3"/>
          <a:stretch>
            <a:fillRect/>
          </a:stretch>
        </p:blipFill>
        <p:spPr>
          <a:xfrm>
            <a:off x="1809918" y="1772104"/>
            <a:ext cx="5524114" cy="2654754"/>
          </a:xfrm>
          <a:prstGeom prst="rect">
            <a:avLst/>
          </a:prstGeom>
        </p:spPr>
      </p:pic>
    </p:spTree>
    <p:extLst>
      <p:ext uri="{BB962C8B-B14F-4D97-AF65-F5344CB8AC3E}">
        <p14:creationId xmlns:p14="http://schemas.microsoft.com/office/powerpoint/2010/main" val="2775047090"/>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1513</TotalTime>
  <Words>2327</Words>
  <Application>Microsoft Office PowerPoint</Application>
  <PresentationFormat>Presentación en pantalla (16:9)</PresentationFormat>
  <Paragraphs>127</Paragraphs>
  <Slides>34</Slides>
  <Notes>34</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34</vt:i4>
      </vt:variant>
    </vt:vector>
  </HeadingPairs>
  <TitlesOfParts>
    <vt:vector size="45" baseType="lpstr">
      <vt:lpstr>Arial</vt:lpstr>
      <vt:lpstr>Proxima Nova Semibold</vt:lpstr>
      <vt:lpstr>Barlow</vt:lpstr>
      <vt:lpstr>Lato</vt:lpstr>
      <vt:lpstr>Google Sans</vt:lpstr>
      <vt:lpstr>Proxima Nova</vt:lpstr>
      <vt:lpstr>KaTeX_Main</vt:lpstr>
      <vt:lpstr>Montserrat</vt:lpstr>
      <vt:lpstr>KaTeX_Math</vt:lpstr>
      <vt:lpstr>Management Consulting Toolkit by Slidesgo</vt:lpstr>
      <vt:lpstr>Slidesgo Final Pages</vt:lpstr>
      <vt:lpstr>Presentación de PowerPoint</vt:lpstr>
      <vt:lpstr>Algoritmia</vt:lpstr>
      <vt:lpstr>Complejidad algorítmica</vt:lpstr>
      <vt:lpstr>Problema</vt:lpstr>
      <vt:lpstr>Complejidad algorítmica</vt:lpstr>
      <vt:lpstr>Complejidad algorítmica</vt:lpstr>
      <vt:lpstr>Complejidad algorítmica</vt:lpstr>
      <vt:lpstr>Complejidad algorítmica</vt:lpstr>
      <vt:lpstr>Complejidad algorítmica</vt:lpstr>
      <vt:lpstr>Complejidad algorítmica</vt:lpstr>
      <vt:lpstr>Complejidad algorítmica</vt:lpstr>
      <vt:lpstr>Notación</vt:lpstr>
      <vt:lpstr>Cota inferior asintótica</vt:lpstr>
      <vt:lpstr>Cota superior asintótica</vt:lpstr>
      <vt:lpstr>Cota ajustada asintótica</vt:lpstr>
      <vt:lpstr>Complejidad algorítmica</vt:lpstr>
      <vt:lpstr>Complejidad algorítmica</vt:lpstr>
      <vt:lpstr>Complejidad algorítmica</vt:lpstr>
      <vt:lpstr>Complejidad algorítmica</vt:lpstr>
      <vt:lpstr>Complejidad algorítmica</vt:lpstr>
      <vt:lpstr>Complejidad algorítmica</vt:lpstr>
      <vt:lpstr>Complejidad algorítmica</vt:lpstr>
      <vt:lpstr>Complejidad algorítmica</vt:lpstr>
      <vt:lpstr>Complejidad algorítmica</vt:lpstr>
      <vt:lpstr>Complejidad algorítmica</vt:lpstr>
      <vt:lpstr>Complejidad algorítmica</vt:lpstr>
      <vt:lpstr>Complejidad algorítmica</vt:lpstr>
      <vt:lpstr>Orden de complejidad</vt:lpstr>
      <vt:lpstr>Tasas de crecimiento</vt:lpstr>
      <vt:lpstr>Conclusión</vt:lpstr>
      <vt:lpstr>Información adicional</vt:lpstr>
      <vt:lpstr>Información adicional</vt:lpstr>
      <vt:lpstr>Enlaces de interés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dc:title>
  <cp:lastModifiedBy>Norbey Danilo Muñoz Cañon</cp:lastModifiedBy>
  <cp:revision>1</cp:revision>
  <dcterms:modified xsi:type="dcterms:W3CDTF">2023-09-05T21:05:43Z</dcterms:modified>
</cp:coreProperties>
</file>